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705" r:id="rId4"/>
  </p:sldMasterIdLst>
  <p:notesMasterIdLst>
    <p:notesMasterId r:id="rId19"/>
  </p:notesMasterIdLst>
  <p:sldIdLst>
    <p:sldId id="689" r:id="rId5"/>
    <p:sldId id="502" r:id="rId6"/>
    <p:sldId id="474" r:id="rId7"/>
    <p:sldId id="716" r:id="rId8"/>
    <p:sldId id="693" r:id="rId9"/>
    <p:sldId id="377" r:id="rId10"/>
    <p:sldId id="404" r:id="rId11"/>
    <p:sldId id="694" r:id="rId12"/>
    <p:sldId id="399" r:id="rId13"/>
    <p:sldId id="695" r:id="rId14"/>
    <p:sldId id="692" r:id="rId15"/>
    <p:sldId id="715" r:id="rId16"/>
    <p:sldId id="714" r:id="rId17"/>
    <p:sldId id="691" r:id="rId18"/>
  </p:sldIdLst>
  <p:sldSz cx="9144000" cy="5143500" type="screen16x9"/>
  <p:notesSz cx="7104063" cy="10234613"/>
  <p:embeddedFontLst>
    <p:embeddedFont>
      <p:font typeface="Gill Sans" panose="020B0604020202020204" charset="0"/>
      <p:regular r:id="rId20"/>
      <p:bold r:id="rId21"/>
    </p:embeddedFont>
    <p:embeddedFont>
      <p:font typeface="Helvetica Neue" panose="020B0604020202020204" charset="0"/>
      <p:regular r:id="rId22"/>
      <p:bold r:id="rId23"/>
      <p:italic r:id="rId24"/>
      <p:boldItalic r:id="rId25"/>
    </p:embeddedFont>
    <p:embeddedFont>
      <p:font typeface="Pluto Sans DPD PPT" panose="020B0604020202020204" charset="0"/>
      <p:regular r:id="rId26"/>
      <p:bold r:id="rId27"/>
      <p:italic r:id="rId28"/>
      <p:boldItalic r:id="rId29"/>
    </p:embeddedFont>
    <p:embeddedFont>
      <p:font typeface="Pluto Sans DPD PPT ExtraLight" panose="020B0604020202020204" charset="0"/>
      <p:regular r:id="rId30"/>
      <p:bold r:id="rId31"/>
      <p:italic r:id="rId32"/>
      <p:boldItalic r:id="rId33"/>
    </p:embeddedFont>
    <p:embeddedFont>
      <p:font typeface="Pluto Sans DPD PPT Light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A17"/>
    <a:srgbClr val="E31E24"/>
    <a:srgbClr val="FFFFFF"/>
    <a:srgbClr val="D01C21"/>
    <a:srgbClr val="E30613"/>
    <a:srgbClr val="E61E25"/>
    <a:srgbClr val="C00000"/>
    <a:srgbClr val="CD191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949E38-0882-47F4-BB0E-21392DE31E72}" v="3" dt="2022-10-26T13:51:26.4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562" y="2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9" Type="http://schemas.openxmlformats.org/officeDocument/2006/relationships/viewProps" Target="viewProp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a Kuzina" userId="d02ba807-ea9d-47fe-8afd-28110f005727" providerId="ADAL" clId="{ED949E38-0882-47F4-BB0E-21392DE31E72}"/>
    <pc:docChg chg="custSel modMainMaster">
      <pc:chgData name="Natalia Kuzina" userId="d02ba807-ea9d-47fe-8afd-28110f005727" providerId="ADAL" clId="{ED949E38-0882-47F4-BB0E-21392DE31E72}" dt="2022-10-26T13:52:55.647" v="69" actId="478"/>
      <pc:docMkLst>
        <pc:docMk/>
      </pc:docMkLst>
      <pc:sldMasterChg chg="delSp mod delSldLayout modSldLayout">
        <pc:chgData name="Natalia Kuzina" userId="d02ba807-ea9d-47fe-8afd-28110f005727" providerId="ADAL" clId="{ED949E38-0882-47F4-BB0E-21392DE31E72}" dt="2022-10-26T13:52:55.647" v="69" actId="478"/>
        <pc:sldMasterMkLst>
          <pc:docMk/>
          <pc:sldMasterMk cId="1307090535" sldId="2147483705"/>
        </pc:sldMasterMkLst>
        <pc:spChg chg="del">
          <ac:chgData name="Natalia Kuzina" userId="d02ba807-ea9d-47fe-8afd-28110f005727" providerId="ADAL" clId="{ED949E38-0882-47F4-BB0E-21392DE31E72}" dt="2022-10-26T13:52:27.561" v="58" actId="478"/>
          <ac:spMkLst>
            <pc:docMk/>
            <pc:sldMasterMk cId="1307090535" sldId="2147483705"/>
            <ac:spMk id="16" creationId="{58F4AEF8-D383-4DB5-B0EA-5233064C5D8A}"/>
          </ac:spMkLst>
        </pc:spChg>
        <pc:spChg chg="del">
          <ac:chgData name="Natalia Kuzina" userId="d02ba807-ea9d-47fe-8afd-28110f005727" providerId="ADAL" clId="{ED949E38-0882-47F4-BB0E-21392DE31E72}" dt="2022-10-26T13:52:28.567" v="59" actId="478"/>
          <ac:spMkLst>
            <pc:docMk/>
            <pc:sldMasterMk cId="1307090535" sldId="2147483705"/>
            <ac:spMk id="36" creationId="{10916408-23B5-4929-82C9-A39FBAE89EFB}"/>
          </ac:spMkLst>
        </pc:spChg>
        <pc:sldLayoutChg chg="del">
          <pc:chgData name="Natalia Kuzina" userId="d02ba807-ea9d-47fe-8afd-28110f005727" providerId="ADAL" clId="{ED949E38-0882-47F4-BB0E-21392DE31E72}" dt="2022-10-26T13:50:55.358" v="0" actId="2696"/>
          <pc:sldLayoutMkLst>
            <pc:docMk/>
            <pc:sldMasterMk cId="1307090535" sldId="2147483705"/>
            <pc:sldLayoutMk cId="1586660789" sldId="2147483678"/>
          </pc:sldLayoutMkLst>
        </pc:sldLayoutChg>
        <pc:sldLayoutChg chg="del">
          <pc:chgData name="Natalia Kuzina" userId="d02ba807-ea9d-47fe-8afd-28110f005727" providerId="ADAL" clId="{ED949E38-0882-47F4-BB0E-21392DE31E72}" dt="2022-10-26T13:50:56.251" v="1" actId="2696"/>
          <pc:sldLayoutMkLst>
            <pc:docMk/>
            <pc:sldMasterMk cId="1307090535" sldId="2147483705"/>
            <pc:sldLayoutMk cId="449579546" sldId="2147483679"/>
          </pc:sldLayoutMkLst>
        </pc:sldLayoutChg>
        <pc:sldLayoutChg chg="del">
          <pc:chgData name="Natalia Kuzina" userId="d02ba807-ea9d-47fe-8afd-28110f005727" providerId="ADAL" clId="{ED949E38-0882-47F4-BB0E-21392DE31E72}" dt="2022-10-26T13:50:57.682" v="2" actId="2696"/>
          <pc:sldLayoutMkLst>
            <pc:docMk/>
            <pc:sldMasterMk cId="1307090535" sldId="2147483705"/>
            <pc:sldLayoutMk cId="1087639761" sldId="2147483680"/>
          </pc:sldLayoutMkLst>
        </pc:sldLayoutChg>
        <pc:sldLayoutChg chg="del">
          <pc:chgData name="Natalia Kuzina" userId="d02ba807-ea9d-47fe-8afd-28110f005727" providerId="ADAL" clId="{ED949E38-0882-47F4-BB0E-21392DE31E72}" dt="2022-10-26T13:50:59.667" v="3" actId="2696"/>
          <pc:sldLayoutMkLst>
            <pc:docMk/>
            <pc:sldMasterMk cId="1307090535" sldId="2147483705"/>
            <pc:sldLayoutMk cId="148161459" sldId="2147483681"/>
          </pc:sldLayoutMkLst>
        </pc:sldLayoutChg>
        <pc:sldLayoutChg chg="del">
          <pc:chgData name="Natalia Kuzina" userId="d02ba807-ea9d-47fe-8afd-28110f005727" providerId="ADAL" clId="{ED949E38-0882-47F4-BB0E-21392DE31E72}" dt="2022-10-26T13:51:00.194" v="4" actId="2696"/>
          <pc:sldLayoutMkLst>
            <pc:docMk/>
            <pc:sldMasterMk cId="1307090535" sldId="2147483705"/>
            <pc:sldLayoutMk cId="1247525659" sldId="2147483682"/>
          </pc:sldLayoutMkLst>
        </pc:sldLayoutChg>
        <pc:sldLayoutChg chg="del">
          <pc:chgData name="Natalia Kuzina" userId="d02ba807-ea9d-47fe-8afd-28110f005727" providerId="ADAL" clId="{ED949E38-0882-47F4-BB0E-21392DE31E72}" dt="2022-10-26T13:51:00.619" v="5" actId="2696"/>
          <pc:sldLayoutMkLst>
            <pc:docMk/>
            <pc:sldMasterMk cId="1307090535" sldId="2147483705"/>
            <pc:sldLayoutMk cId="2007518082" sldId="2147483683"/>
          </pc:sldLayoutMkLst>
        </pc:sldLayoutChg>
        <pc:sldLayoutChg chg="del">
          <pc:chgData name="Natalia Kuzina" userId="d02ba807-ea9d-47fe-8afd-28110f005727" providerId="ADAL" clId="{ED949E38-0882-47F4-BB0E-21392DE31E72}" dt="2022-10-26T13:51:00.956" v="6" actId="2696"/>
          <pc:sldLayoutMkLst>
            <pc:docMk/>
            <pc:sldMasterMk cId="1307090535" sldId="2147483705"/>
            <pc:sldLayoutMk cId="785597272" sldId="2147483684"/>
          </pc:sldLayoutMkLst>
        </pc:sldLayoutChg>
        <pc:sldLayoutChg chg="del">
          <pc:chgData name="Natalia Kuzina" userId="d02ba807-ea9d-47fe-8afd-28110f005727" providerId="ADAL" clId="{ED949E38-0882-47F4-BB0E-21392DE31E72}" dt="2022-10-26T13:51:01.555" v="7" actId="2696"/>
          <pc:sldLayoutMkLst>
            <pc:docMk/>
            <pc:sldMasterMk cId="1307090535" sldId="2147483705"/>
            <pc:sldLayoutMk cId="3486990297" sldId="2147483685"/>
          </pc:sldLayoutMkLst>
        </pc:sldLayoutChg>
        <pc:sldLayoutChg chg="del">
          <pc:chgData name="Natalia Kuzina" userId="d02ba807-ea9d-47fe-8afd-28110f005727" providerId="ADAL" clId="{ED949E38-0882-47F4-BB0E-21392DE31E72}" dt="2022-10-26T13:51:02.301" v="8" actId="2696"/>
          <pc:sldLayoutMkLst>
            <pc:docMk/>
            <pc:sldMasterMk cId="1307090535" sldId="2147483705"/>
            <pc:sldLayoutMk cId="3223604021" sldId="2147483686"/>
          </pc:sldLayoutMkLst>
        </pc:sldLayoutChg>
        <pc:sldLayoutChg chg="del">
          <pc:chgData name="Natalia Kuzina" userId="d02ba807-ea9d-47fe-8afd-28110f005727" providerId="ADAL" clId="{ED949E38-0882-47F4-BB0E-21392DE31E72}" dt="2022-10-26T13:51:02.819" v="9" actId="2696"/>
          <pc:sldLayoutMkLst>
            <pc:docMk/>
            <pc:sldMasterMk cId="1307090535" sldId="2147483705"/>
            <pc:sldLayoutMk cId="2331244505" sldId="2147483688"/>
          </pc:sldLayoutMkLst>
        </pc:sldLayoutChg>
        <pc:sldLayoutChg chg="del">
          <pc:chgData name="Natalia Kuzina" userId="d02ba807-ea9d-47fe-8afd-28110f005727" providerId="ADAL" clId="{ED949E38-0882-47F4-BB0E-21392DE31E72}" dt="2022-10-26T13:51:03.219" v="10" actId="2696"/>
          <pc:sldLayoutMkLst>
            <pc:docMk/>
            <pc:sldMasterMk cId="1307090535" sldId="2147483705"/>
            <pc:sldLayoutMk cId="2047988634" sldId="2147483689"/>
          </pc:sldLayoutMkLst>
        </pc:sldLayoutChg>
        <pc:sldLayoutChg chg="del">
          <pc:chgData name="Natalia Kuzina" userId="d02ba807-ea9d-47fe-8afd-28110f005727" providerId="ADAL" clId="{ED949E38-0882-47F4-BB0E-21392DE31E72}" dt="2022-10-26T13:51:03.637" v="11" actId="2696"/>
          <pc:sldLayoutMkLst>
            <pc:docMk/>
            <pc:sldMasterMk cId="1307090535" sldId="2147483705"/>
            <pc:sldLayoutMk cId="69852958" sldId="2147483690"/>
          </pc:sldLayoutMkLst>
        </pc:sldLayoutChg>
        <pc:sldLayoutChg chg="del">
          <pc:chgData name="Natalia Kuzina" userId="d02ba807-ea9d-47fe-8afd-28110f005727" providerId="ADAL" clId="{ED949E38-0882-47F4-BB0E-21392DE31E72}" dt="2022-10-26T13:51:04.083" v="12" actId="2696"/>
          <pc:sldLayoutMkLst>
            <pc:docMk/>
            <pc:sldMasterMk cId="1307090535" sldId="2147483705"/>
            <pc:sldLayoutMk cId="4054187007" sldId="2147483699"/>
          </pc:sldLayoutMkLst>
        </pc:sldLayoutChg>
        <pc:sldLayoutChg chg="del">
          <pc:chgData name="Natalia Kuzina" userId="d02ba807-ea9d-47fe-8afd-28110f005727" providerId="ADAL" clId="{ED949E38-0882-47F4-BB0E-21392DE31E72}" dt="2022-10-26T13:51:04.540" v="13" actId="2696"/>
          <pc:sldLayoutMkLst>
            <pc:docMk/>
            <pc:sldMasterMk cId="1307090535" sldId="2147483705"/>
            <pc:sldLayoutMk cId="1998171304" sldId="2147483703"/>
          </pc:sldLayoutMkLst>
        </pc:sldLayoutChg>
        <pc:sldLayoutChg chg="del">
          <pc:chgData name="Natalia Kuzina" userId="d02ba807-ea9d-47fe-8afd-28110f005727" providerId="ADAL" clId="{ED949E38-0882-47F4-BB0E-21392DE31E72}" dt="2022-10-26T13:51:04.931" v="14" actId="2696"/>
          <pc:sldLayoutMkLst>
            <pc:docMk/>
            <pc:sldMasterMk cId="1307090535" sldId="2147483705"/>
            <pc:sldLayoutMk cId="1080452812" sldId="2147483704"/>
          </pc:sldLayoutMkLst>
        </pc:sldLayoutChg>
        <pc:sldLayoutChg chg="del">
          <pc:chgData name="Natalia Kuzina" userId="d02ba807-ea9d-47fe-8afd-28110f005727" providerId="ADAL" clId="{ED949E38-0882-47F4-BB0E-21392DE31E72}" dt="2022-10-26T13:51:05.331" v="15" actId="2696"/>
          <pc:sldLayoutMkLst>
            <pc:docMk/>
            <pc:sldMasterMk cId="1307090535" sldId="2147483705"/>
            <pc:sldLayoutMk cId="3141496996" sldId="2147483774"/>
          </pc:sldLayoutMkLst>
        </pc:sldLayoutChg>
        <pc:sldLayoutChg chg="del">
          <pc:chgData name="Natalia Kuzina" userId="d02ba807-ea9d-47fe-8afd-28110f005727" providerId="ADAL" clId="{ED949E38-0882-47F4-BB0E-21392DE31E72}" dt="2022-10-26T13:51:05.731" v="16" actId="2696"/>
          <pc:sldLayoutMkLst>
            <pc:docMk/>
            <pc:sldMasterMk cId="1307090535" sldId="2147483705"/>
            <pc:sldLayoutMk cId="4241497796" sldId="2147483775"/>
          </pc:sldLayoutMkLst>
        </pc:sldLayoutChg>
        <pc:sldLayoutChg chg="del">
          <pc:chgData name="Natalia Kuzina" userId="d02ba807-ea9d-47fe-8afd-28110f005727" providerId="ADAL" clId="{ED949E38-0882-47F4-BB0E-21392DE31E72}" dt="2022-10-26T13:51:06.090" v="17" actId="2696"/>
          <pc:sldLayoutMkLst>
            <pc:docMk/>
            <pc:sldMasterMk cId="1307090535" sldId="2147483705"/>
            <pc:sldLayoutMk cId="3635019708" sldId="2147483776"/>
          </pc:sldLayoutMkLst>
        </pc:sldLayoutChg>
        <pc:sldLayoutChg chg="del">
          <pc:chgData name="Natalia Kuzina" userId="d02ba807-ea9d-47fe-8afd-28110f005727" providerId="ADAL" clId="{ED949E38-0882-47F4-BB0E-21392DE31E72}" dt="2022-10-26T13:51:06.446" v="18" actId="2696"/>
          <pc:sldLayoutMkLst>
            <pc:docMk/>
            <pc:sldMasterMk cId="1307090535" sldId="2147483705"/>
            <pc:sldLayoutMk cId="3773238845" sldId="2147483777"/>
          </pc:sldLayoutMkLst>
        </pc:sldLayoutChg>
        <pc:sldLayoutChg chg="del">
          <pc:chgData name="Natalia Kuzina" userId="d02ba807-ea9d-47fe-8afd-28110f005727" providerId="ADAL" clId="{ED949E38-0882-47F4-BB0E-21392DE31E72}" dt="2022-10-26T13:51:06.739" v="19" actId="2696"/>
          <pc:sldLayoutMkLst>
            <pc:docMk/>
            <pc:sldMasterMk cId="1307090535" sldId="2147483705"/>
            <pc:sldLayoutMk cId="3985708564" sldId="2147483778"/>
          </pc:sldLayoutMkLst>
        </pc:sldLayoutChg>
        <pc:sldLayoutChg chg="del">
          <pc:chgData name="Natalia Kuzina" userId="d02ba807-ea9d-47fe-8afd-28110f005727" providerId="ADAL" clId="{ED949E38-0882-47F4-BB0E-21392DE31E72}" dt="2022-10-26T13:51:07.082" v="20" actId="2696"/>
          <pc:sldLayoutMkLst>
            <pc:docMk/>
            <pc:sldMasterMk cId="1307090535" sldId="2147483705"/>
            <pc:sldLayoutMk cId="520526396" sldId="2147483779"/>
          </pc:sldLayoutMkLst>
        </pc:sldLayoutChg>
        <pc:sldLayoutChg chg="del">
          <pc:chgData name="Natalia Kuzina" userId="d02ba807-ea9d-47fe-8afd-28110f005727" providerId="ADAL" clId="{ED949E38-0882-47F4-BB0E-21392DE31E72}" dt="2022-10-26T13:51:07.397" v="21" actId="2696"/>
          <pc:sldLayoutMkLst>
            <pc:docMk/>
            <pc:sldMasterMk cId="1307090535" sldId="2147483705"/>
            <pc:sldLayoutMk cId="3121757064" sldId="2147483780"/>
          </pc:sldLayoutMkLst>
        </pc:sldLayoutChg>
        <pc:sldLayoutChg chg="del">
          <pc:chgData name="Natalia Kuzina" userId="d02ba807-ea9d-47fe-8afd-28110f005727" providerId="ADAL" clId="{ED949E38-0882-47F4-BB0E-21392DE31E72}" dt="2022-10-26T13:51:07.710" v="22" actId="2696"/>
          <pc:sldLayoutMkLst>
            <pc:docMk/>
            <pc:sldMasterMk cId="1307090535" sldId="2147483705"/>
            <pc:sldLayoutMk cId="3622275366" sldId="2147483781"/>
          </pc:sldLayoutMkLst>
        </pc:sldLayoutChg>
        <pc:sldLayoutChg chg="del">
          <pc:chgData name="Natalia Kuzina" userId="d02ba807-ea9d-47fe-8afd-28110f005727" providerId="ADAL" clId="{ED949E38-0882-47F4-BB0E-21392DE31E72}" dt="2022-10-26T13:51:08.198" v="23" actId="2696"/>
          <pc:sldLayoutMkLst>
            <pc:docMk/>
            <pc:sldMasterMk cId="1307090535" sldId="2147483705"/>
            <pc:sldLayoutMk cId="3795430668" sldId="2147483782"/>
          </pc:sldLayoutMkLst>
        </pc:sldLayoutChg>
        <pc:sldLayoutChg chg="del">
          <pc:chgData name="Natalia Kuzina" userId="d02ba807-ea9d-47fe-8afd-28110f005727" providerId="ADAL" clId="{ED949E38-0882-47F4-BB0E-21392DE31E72}" dt="2022-10-26T13:51:08.533" v="24" actId="2696"/>
          <pc:sldLayoutMkLst>
            <pc:docMk/>
            <pc:sldMasterMk cId="1307090535" sldId="2147483705"/>
            <pc:sldLayoutMk cId="3862332670" sldId="2147483783"/>
          </pc:sldLayoutMkLst>
        </pc:sldLayoutChg>
        <pc:sldLayoutChg chg="del">
          <pc:chgData name="Natalia Kuzina" userId="d02ba807-ea9d-47fe-8afd-28110f005727" providerId="ADAL" clId="{ED949E38-0882-47F4-BB0E-21392DE31E72}" dt="2022-10-26T13:51:08.851" v="25" actId="2696"/>
          <pc:sldLayoutMkLst>
            <pc:docMk/>
            <pc:sldMasterMk cId="1307090535" sldId="2147483705"/>
            <pc:sldLayoutMk cId="2716050468" sldId="2147483784"/>
          </pc:sldLayoutMkLst>
        </pc:sldLayoutChg>
        <pc:sldLayoutChg chg="del">
          <pc:chgData name="Natalia Kuzina" userId="d02ba807-ea9d-47fe-8afd-28110f005727" providerId="ADAL" clId="{ED949E38-0882-47F4-BB0E-21392DE31E72}" dt="2022-10-26T13:51:09.179" v="26" actId="2696"/>
          <pc:sldLayoutMkLst>
            <pc:docMk/>
            <pc:sldMasterMk cId="1307090535" sldId="2147483705"/>
            <pc:sldLayoutMk cId="2496165141" sldId="2147483785"/>
          </pc:sldLayoutMkLst>
        </pc:sldLayoutChg>
        <pc:sldLayoutChg chg="del">
          <pc:chgData name="Natalia Kuzina" userId="d02ba807-ea9d-47fe-8afd-28110f005727" providerId="ADAL" clId="{ED949E38-0882-47F4-BB0E-21392DE31E72}" dt="2022-10-26T13:51:09.540" v="27" actId="2696"/>
          <pc:sldLayoutMkLst>
            <pc:docMk/>
            <pc:sldMasterMk cId="1307090535" sldId="2147483705"/>
            <pc:sldLayoutMk cId="3872055725" sldId="2147483786"/>
          </pc:sldLayoutMkLst>
        </pc:sldLayoutChg>
        <pc:sldLayoutChg chg="del">
          <pc:chgData name="Natalia Kuzina" userId="d02ba807-ea9d-47fe-8afd-28110f005727" providerId="ADAL" clId="{ED949E38-0882-47F4-BB0E-21392DE31E72}" dt="2022-10-26T13:51:09.882" v="28" actId="2696"/>
          <pc:sldLayoutMkLst>
            <pc:docMk/>
            <pc:sldMasterMk cId="1307090535" sldId="2147483705"/>
            <pc:sldLayoutMk cId="304347655" sldId="2147483787"/>
          </pc:sldLayoutMkLst>
        </pc:sldLayoutChg>
        <pc:sldLayoutChg chg="del">
          <pc:chgData name="Natalia Kuzina" userId="d02ba807-ea9d-47fe-8afd-28110f005727" providerId="ADAL" clId="{ED949E38-0882-47F4-BB0E-21392DE31E72}" dt="2022-10-26T13:51:10.230" v="29" actId="2696"/>
          <pc:sldLayoutMkLst>
            <pc:docMk/>
            <pc:sldMasterMk cId="1307090535" sldId="2147483705"/>
            <pc:sldLayoutMk cId="2875058061" sldId="2147483788"/>
          </pc:sldLayoutMkLst>
        </pc:sldLayoutChg>
        <pc:sldLayoutChg chg="del">
          <pc:chgData name="Natalia Kuzina" userId="d02ba807-ea9d-47fe-8afd-28110f005727" providerId="ADAL" clId="{ED949E38-0882-47F4-BB0E-21392DE31E72}" dt="2022-10-26T13:51:10.837" v="30" actId="2696"/>
          <pc:sldLayoutMkLst>
            <pc:docMk/>
            <pc:sldMasterMk cId="1307090535" sldId="2147483705"/>
            <pc:sldLayoutMk cId="653474215" sldId="2147483789"/>
          </pc:sldLayoutMkLst>
        </pc:sldLayoutChg>
        <pc:sldLayoutChg chg="del">
          <pc:chgData name="Natalia Kuzina" userId="d02ba807-ea9d-47fe-8afd-28110f005727" providerId="ADAL" clId="{ED949E38-0882-47F4-BB0E-21392DE31E72}" dt="2022-10-26T13:51:11.159" v="31" actId="2696"/>
          <pc:sldLayoutMkLst>
            <pc:docMk/>
            <pc:sldMasterMk cId="1307090535" sldId="2147483705"/>
            <pc:sldLayoutMk cId="3794360789" sldId="2147483790"/>
          </pc:sldLayoutMkLst>
        </pc:sldLayoutChg>
        <pc:sldLayoutChg chg="del">
          <pc:chgData name="Natalia Kuzina" userId="d02ba807-ea9d-47fe-8afd-28110f005727" providerId="ADAL" clId="{ED949E38-0882-47F4-BB0E-21392DE31E72}" dt="2022-10-26T13:51:14.519" v="32" actId="2696"/>
          <pc:sldLayoutMkLst>
            <pc:docMk/>
            <pc:sldMasterMk cId="1307090535" sldId="2147483705"/>
            <pc:sldLayoutMk cId="3098891898" sldId="2147483807"/>
          </pc:sldLayoutMkLst>
        </pc:sldLayoutChg>
        <pc:sldLayoutChg chg="del">
          <pc:chgData name="Natalia Kuzina" userId="d02ba807-ea9d-47fe-8afd-28110f005727" providerId="ADAL" clId="{ED949E38-0882-47F4-BB0E-21392DE31E72}" dt="2022-10-26T13:51:15.654" v="33" actId="2696"/>
          <pc:sldLayoutMkLst>
            <pc:docMk/>
            <pc:sldMasterMk cId="1307090535" sldId="2147483705"/>
            <pc:sldLayoutMk cId="1186983989" sldId="2147483808"/>
          </pc:sldLayoutMkLst>
        </pc:sldLayoutChg>
        <pc:sldLayoutChg chg="del">
          <pc:chgData name="Natalia Kuzina" userId="d02ba807-ea9d-47fe-8afd-28110f005727" providerId="ADAL" clId="{ED949E38-0882-47F4-BB0E-21392DE31E72}" dt="2022-10-26T13:51:16.254" v="34" actId="2696"/>
          <pc:sldLayoutMkLst>
            <pc:docMk/>
            <pc:sldMasterMk cId="1307090535" sldId="2147483705"/>
            <pc:sldLayoutMk cId="2569031968" sldId="2147483809"/>
          </pc:sldLayoutMkLst>
        </pc:sldLayoutChg>
        <pc:sldLayoutChg chg="del">
          <pc:chgData name="Natalia Kuzina" userId="d02ba807-ea9d-47fe-8afd-28110f005727" providerId="ADAL" clId="{ED949E38-0882-47F4-BB0E-21392DE31E72}" dt="2022-10-26T13:51:16.608" v="35" actId="2696"/>
          <pc:sldLayoutMkLst>
            <pc:docMk/>
            <pc:sldMasterMk cId="1307090535" sldId="2147483705"/>
            <pc:sldLayoutMk cId="652451330" sldId="2147483810"/>
          </pc:sldLayoutMkLst>
        </pc:sldLayoutChg>
        <pc:sldLayoutChg chg="del">
          <pc:chgData name="Natalia Kuzina" userId="d02ba807-ea9d-47fe-8afd-28110f005727" providerId="ADAL" clId="{ED949E38-0882-47F4-BB0E-21392DE31E72}" dt="2022-10-26T13:51:17.104" v="36" actId="2696"/>
          <pc:sldLayoutMkLst>
            <pc:docMk/>
            <pc:sldMasterMk cId="1307090535" sldId="2147483705"/>
            <pc:sldLayoutMk cId="2326374459" sldId="2147483811"/>
          </pc:sldLayoutMkLst>
        </pc:sldLayoutChg>
        <pc:sldLayoutChg chg="del">
          <pc:chgData name="Natalia Kuzina" userId="d02ba807-ea9d-47fe-8afd-28110f005727" providerId="ADAL" clId="{ED949E38-0882-47F4-BB0E-21392DE31E72}" dt="2022-10-26T13:51:17.389" v="37" actId="2696"/>
          <pc:sldLayoutMkLst>
            <pc:docMk/>
            <pc:sldMasterMk cId="1307090535" sldId="2147483705"/>
            <pc:sldLayoutMk cId="2037482314" sldId="2147483812"/>
          </pc:sldLayoutMkLst>
        </pc:sldLayoutChg>
        <pc:sldLayoutChg chg="del">
          <pc:chgData name="Natalia Kuzina" userId="d02ba807-ea9d-47fe-8afd-28110f005727" providerId="ADAL" clId="{ED949E38-0882-47F4-BB0E-21392DE31E72}" dt="2022-10-26T13:51:17.708" v="38" actId="2696"/>
          <pc:sldLayoutMkLst>
            <pc:docMk/>
            <pc:sldMasterMk cId="1307090535" sldId="2147483705"/>
            <pc:sldLayoutMk cId="3368385759" sldId="2147483813"/>
          </pc:sldLayoutMkLst>
        </pc:sldLayoutChg>
        <pc:sldLayoutChg chg="del">
          <pc:chgData name="Natalia Kuzina" userId="d02ba807-ea9d-47fe-8afd-28110f005727" providerId="ADAL" clId="{ED949E38-0882-47F4-BB0E-21392DE31E72}" dt="2022-10-26T13:51:18.020" v="39" actId="2696"/>
          <pc:sldLayoutMkLst>
            <pc:docMk/>
            <pc:sldMasterMk cId="1307090535" sldId="2147483705"/>
            <pc:sldLayoutMk cId="455353498" sldId="2147483814"/>
          </pc:sldLayoutMkLst>
        </pc:sldLayoutChg>
        <pc:sldLayoutChg chg="del">
          <pc:chgData name="Natalia Kuzina" userId="d02ba807-ea9d-47fe-8afd-28110f005727" providerId="ADAL" clId="{ED949E38-0882-47F4-BB0E-21392DE31E72}" dt="2022-10-26T13:51:18.424" v="40" actId="2696"/>
          <pc:sldLayoutMkLst>
            <pc:docMk/>
            <pc:sldMasterMk cId="1307090535" sldId="2147483705"/>
            <pc:sldLayoutMk cId="1532662200" sldId="2147483815"/>
          </pc:sldLayoutMkLst>
        </pc:sldLayoutChg>
        <pc:sldLayoutChg chg="del">
          <pc:chgData name="Natalia Kuzina" userId="d02ba807-ea9d-47fe-8afd-28110f005727" providerId="ADAL" clId="{ED949E38-0882-47F4-BB0E-21392DE31E72}" dt="2022-10-26T13:51:18.840" v="41" actId="2696"/>
          <pc:sldLayoutMkLst>
            <pc:docMk/>
            <pc:sldMasterMk cId="1307090535" sldId="2147483705"/>
            <pc:sldLayoutMk cId="2768720070" sldId="2147483816"/>
          </pc:sldLayoutMkLst>
        </pc:sldLayoutChg>
        <pc:sldLayoutChg chg="del">
          <pc:chgData name="Natalia Kuzina" userId="d02ba807-ea9d-47fe-8afd-28110f005727" providerId="ADAL" clId="{ED949E38-0882-47F4-BB0E-21392DE31E72}" dt="2022-10-26T13:51:19.155" v="42" actId="2696"/>
          <pc:sldLayoutMkLst>
            <pc:docMk/>
            <pc:sldMasterMk cId="1307090535" sldId="2147483705"/>
            <pc:sldLayoutMk cId="1693094251" sldId="2147483817"/>
          </pc:sldLayoutMkLst>
        </pc:sldLayoutChg>
        <pc:sldLayoutChg chg="del">
          <pc:chgData name="Natalia Kuzina" userId="d02ba807-ea9d-47fe-8afd-28110f005727" providerId="ADAL" clId="{ED949E38-0882-47F4-BB0E-21392DE31E72}" dt="2022-10-26T13:51:19.555" v="43" actId="2696"/>
          <pc:sldLayoutMkLst>
            <pc:docMk/>
            <pc:sldMasterMk cId="1307090535" sldId="2147483705"/>
            <pc:sldLayoutMk cId="3701515081" sldId="2147483818"/>
          </pc:sldLayoutMkLst>
        </pc:sldLayoutChg>
        <pc:sldLayoutChg chg="del">
          <pc:chgData name="Natalia Kuzina" userId="d02ba807-ea9d-47fe-8afd-28110f005727" providerId="ADAL" clId="{ED949E38-0882-47F4-BB0E-21392DE31E72}" dt="2022-10-26T13:51:19.925" v="44" actId="2696"/>
          <pc:sldLayoutMkLst>
            <pc:docMk/>
            <pc:sldMasterMk cId="1307090535" sldId="2147483705"/>
            <pc:sldLayoutMk cId="774708953" sldId="2147483819"/>
          </pc:sldLayoutMkLst>
        </pc:sldLayoutChg>
        <pc:sldLayoutChg chg="del">
          <pc:chgData name="Natalia Kuzina" userId="d02ba807-ea9d-47fe-8afd-28110f005727" providerId="ADAL" clId="{ED949E38-0882-47F4-BB0E-21392DE31E72}" dt="2022-10-26T13:51:20.259" v="45" actId="2696"/>
          <pc:sldLayoutMkLst>
            <pc:docMk/>
            <pc:sldMasterMk cId="1307090535" sldId="2147483705"/>
            <pc:sldLayoutMk cId="1012974435" sldId="2147483820"/>
          </pc:sldLayoutMkLst>
        </pc:sldLayoutChg>
        <pc:sldLayoutChg chg="del">
          <pc:chgData name="Natalia Kuzina" userId="d02ba807-ea9d-47fe-8afd-28110f005727" providerId="ADAL" clId="{ED949E38-0882-47F4-BB0E-21392DE31E72}" dt="2022-10-26T13:51:20.588" v="46" actId="2696"/>
          <pc:sldLayoutMkLst>
            <pc:docMk/>
            <pc:sldMasterMk cId="1307090535" sldId="2147483705"/>
            <pc:sldLayoutMk cId="2433610855" sldId="2147483821"/>
          </pc:sldLayoutMkLst>
        </pc:sldLayoutChg>
        <pc:sldLayoutChg chg="del">
          <pc:chgData name="Natalia Kuzina" userId="d02ba807-ea9d-47fe-8afd-28110f005727" providerId="ADAL" clId="{ED949E38-0882-47F4-BB0E-21392DE31E72}" dt="2022-10-26T13:51:20.883" v="47" actId="2696"/>
          <pc:sldLayoutMkLst>
            <pc:docMk/>
            <pc:sldMasterMk cId="1307090535" sldId="2147483705"/>
            <pc:sldLayoutMk cId="2067774425" sldId="2147483822"/>
          </pc:sldLayoutMkLst>
        </pc:sldLayoutChg>
        <pc:sldLayoutChg chg="del">
          <pc:chgData name="Natalia Kuzina" userId="d02ba807-ea9d-47fe-8afd-28110f005727" providerId="ADAL" clId="{ED949E38-0882-47F4-BB0E-21392DE31E72}" dt="2022-10-26T13:51:21.187" v="48" actId="2696"/>
          <pc:sldLayoutMkLst>
            <pc:docMk/>
            <pc:sldMasterMk cId="1307090535" sldId="2147483705"/>
            <pc:sldLayoutMk cId="134516043" sldId="2147483823"/>
          </pc:sldLayoutMkLst>
        </pc:sldLayoutChg>
        <pc:sldLayoutChg chg="del">
          <pc:chgData name="Natalia Kuzina" userId="d02ba807-ea9d-47fe-8afd-28110f005727" providerId="ADAL" clId="{ED949E38-0882-47F4-BB0E-21392DE31E72}" dt="2022-10-26T13:51:21.436" v="49" actId="2696"/>
          <pc:sldLayoutMkLst>
            <pc:docMk/>
            <pc:sldMasterMk cId="1307090535" sldId="2147483705"/>
            <pc:sldLayoutMk cId="1180371159" sldId="2147483824"/>
          </pc:sldLayoutMkLst>
        </pc:sldLayoutChg>
        <pc:sldLayoutChg chg="del">
          <pc:chgData name="Natalia Kuzina" userId="d02ba807-ea9d-47fe-8afd-28110f005727" providerId="ADAL" clId="{ED949E38-0882-47F4-BB0E-21392DE31E72}" dt="2022-10-26T13:51:21.964" v="50" actId="2696"/>
          <pc:sldLayoutMkLst>
            <pc:docMk/>
            <pc:sldMasterMk cId="1307090535" sldId="2147483705"/>
            <pc:sldLayoutMk cId="992020194" sldId="2147483825"/>
          </pc:sldLayoutMkLst>
        </pc:sldLayoutChg>
        <pc:sldLayoutChg chg="del">
          <pc:chgData name="Natalia Kuzina" userId="d02ba807-ea9d-47fe-8afd-28110f005727" providerId="ADAL" clId="{ED949E38-0882-47F4-BB0E-21392DE31E72}" dt="2022-10-26T13:51:22.005" v="51" actId="2696"/>
          <pc:sldLayoutMkLst>
            <pc:docMk/>
            <pc:sldMasterMk cId="1307090535" sldId="2147483705"/>
            <pc:sldLayoutMk cId="3965653307" sldId="2147483826"/>
          </pc:sldLayoutMkLst>
        </pc:sldLayoutChg>
        <pc:sldLayoutChg chg="del">
          <pc:chgData name="Natalia Kuzina" userId="d02ba807-ea9d-47fe-8afd-28110f005727" providerId="ADAL" clId="{ED949E38-0882-47F4-BB0E-21392DE31E72}" dt="2022-10-26T13:51:22.048" v="52" actId="2696"/>
          <pc:sldLayoutMkLst>
            <pc:docMk/>
            <pc:sldMasterMk cId="1307090535" sldId="2147483705"/>
            <pc:sldLayoutMk cId="1376096678" sldId="2147483827"/>
          </pc:sldLayoutMkLst>
        </pc:sldLayoutChg>
        <pc:sldLayoutChg chg="del">
          <pc:chgData name="Natalia Kuzina" userId="d02ba807-ea9d-47fe-8afd-28110f005727" providerId="ADAL" clId="{ED949E38-0882-47F4-BB0E-21392DE31E72}" dt="2022-10-26T13:51:22.090" v="53" actId="2696"/>
          <pc:sldLayoutMkLst>
            <pc:docMk/>
            <pc:sldMasterMk cId="1307090535" sldId="2147483705"/>
            <pc:sldLayoutMk cId="3439718079" sldId="2147483828"/>
          </pc:sldLayoutMkLst>
        </pc:sldLayoutChg>
        <pc:sldLayoutChg chg="del">
          <pc:chgData name="Natalia Kuzina" userId="d02ba807-ea9d-47fe-8afd-28110f005727" providerId="ADAL" clId="{ED949E38-0882-47F4-BB0E-21392DE31E72}" dt="2022-10-26T13:51:22.132" v="54" actId="2696"/>
          <pc:sldLayoutMkLst>
            <pc:docMk/>
            <pc:sldMasterMk cId="1307090535" sldId="2147483705"/>
            <pc:sldLayoutMk cId="3648378295" sldId="2147483829"/>
          </pc:sldLayoutMkLst>
        </pc:sldLayoutChg>
        <pc:sldLayoutChg chg="del">
          <pc:chgData name="Natalia Kuzina" userId="d02ba807-ea9d-47fe-8afd-28110f005727" providerId="ADAL" clId="{ED949E38-0882-47F4-BB0E-21392DE31E72}" dt="2022-10-26T13:51:22.207" v="55" actId="2696"/>
          <pc:sldLayoutMkLst>
            <pc:docMk/>
            <pc:sldMasterMk cId="1307090535" sldId="2147483705"/>
            <pc:sldLayoutMk cId="178536318" sldId="2147483830"/>
          </pc:sldLayoutMkLst>
        </pc:sldLayoutChg>
        <pc:sldLayoutChg chg="delSp mod">
          <pc:chgData name="Natalia Kuzina" userId="d02ba807-ea9d-47fe-8afd-28110f005727" providerId="ADAL" clId="{ED949E38-0882-47F4-BB0E-21392DE31E72}" dt="2022-10-26T13:52:52.639" v="68" actId="478"/>
          <pc:sldLayoutMkLst>
            <pc:docMk/>
            <pc:sldMasterMk cId="1307090535" sldId="2147483705"/>
            <pc:sldLayoutMk cId="852883794" sldId="2147483833"/>
          </pc:sldLayoutMkLst>
          <pc:spChg chg="del">
            <ac:chgData name="Natalia Kuzina" userId="d02ba807-ea9d-47fe-8afd-28110f005727" providerId="ADAL" clId="{ED949E38-0882-47F4-BB0E-21392DE31E72}" dt="2022-10-26T13:52:52.639" v="68" actId="478"/>
            <ac:spMkLst>
              <pc:docMk/>
              <pc:sldMasterMk cId="1307090535" sldId="2147483705"/>
              <pc:sldLayoutMk cId="852883794" sldId="2147483833"/>
              <ac:spMk id="57" creationId="{00000000-0000-0000-0000-000000000000}"/>
            </ac:spMkLst>
          </pc:spChg>
          <pc:spChg chg="del">
            <ac:chgData name="Natalia Kuzina" userId="d02ba807-ea9d-47fe-8afd-28110f005727" providerId="ADAL" clId="{ED949E38-0882-47F4-BB0E-21392DE31E72}" dt="2022-10-26T13:52:51.815" v="67" actId="478"/>
            <ac:spMkLst>
              <pc:docMk/>
              <pc:sldMasterMk cId="1307090535" sldId="2147483705"/>
              <pc:sldLayoutMk cId="852883794" sldId="2147483833"/>
              <ac:spMk id="58" creationId="{00000000-0000-0000-0000-000000000000}"/>
            </ac:spMkLst>
          </pc:spChg>
          <pc:spChg chg="del">
            <ac:chgData name="Natalia Kuzina" userId="d02ba807-ea9d-47fe-8afd-28110f005727" providerId="ADAL" clId="{ED949E38-0882-47F4-BB0E-21392DE31E72}" dt="2022-10-26T13:52:50.327" v="66" actId="478"/>
            <ac:spMkLst>
              <pc:docMk/>
              <pc:sldMasterMk cId="1307090535" sldId="2147483705"/>
              <pc:sldLayoutMk cId="852883794" sldId="2147483833"/>
              <ac:spMk id="59" creationId="{00000000-0000-0000-0000-000000000000}"/>
            </ac:spMkLst>
          </pc:spChg>
        </pc:sldLayoutChg>
        <pc:sldLayoutChg chg="delSp mod">
          <pc:chgData name="Natalia Kuzina" userId="d02ba807-ea9d-47fe-8afd-28110f005727" providerId="ADAL" clId="{ED949E38-0882-47F4-BB0E-21392DE31E72}" dt="2022-10-26T13:52:55.647" v="69" actId="478"/>
          <pc:sldLayoutMkLst>
            <pc:docMk/>
            <pc:sldMasterMk cId="1307090535" sldId="2147483705"/>
            <pc:sldLayoutMk cId="3034581249" sldId="2147483834"/>
          </pc:sldLayoutMkLst>
          <pc:spChg chg="del">
            <ac:chgData name="Natalia Kuzina" userId="d02ba807-ea9d-47fe-8afd-28110f005727" providerId="ADAL" clId="{ED949E38-0882-47F4-BB0E-21392DE31E72}" dt="2022-10-26T13:52:48.256" v="65" actId="478"/>
            <ac:spMkLst>
              <pc:docMk/>
              <pc:sldMasterMk cId="1307090535" sldId="2147483705"/>
              <pc:sldLayoutMk cId="3034581249" sldId="2147483834"/>
              <ac:spMk id="60" creationId="{00000000-0000-0000-0000-000000000000}"/>
            </ac:spMkLst>
          </pc:spChg>
          <pc:spChg chg="del">
            <ac:chgData name="Natalia Kuzina" userId="d02ba807-ea9d-47fe-8afd-28110f005727" providerId="ADAL" clId="{ED949E38-0882-47F4-BB0E-21392DE31E72}" dt="2022-10-26T13:52:55.647" v="69" actId="478"/>
            <ac:spMkLst>
              <pc:docMk/>
              <pc:sldMasterMk cId="1307090535" sldId="2147483705"/>
              <pc:sldLayoutMk cId="3034581249" sldId="2147483834"/>
              <ac:spMk id="61" creationId="{00000000-0000-0000-0000-000000000000}"/>
            </ac:spMkLst>
          </pc:spChg>
        </pc:sldLayoutChg>
        <pc:sldLayoutChg chg="delSp mod">
          <pc:chgData name="Natalia Kuzina" userId="d02ba807-ea9d-47fe-8afd-28110f005727" providerId="ADAL" clId="{ED949E38-0882-47F4-BB0E-21392DE31E72}" dt="2022-10-26T13:52:45.024" v="64" actId="478"/>
          <pc:sldLayoutMkLst>
            <pc:docMk/>
            <pc:sldMasterMk cId="1307090535" sldId="2147483705"/>
            <pc:sldLayoutMk cId="3077340891" sldId="2147483868"/>
          </pc:sldLayoutMkLst>
          <pc:spChg chg="del">
            <ac:chgData name="Natalia Kuzina" userId="d02ba807-ea9d-47fe-8afd-28110f005727" providerId="ADAL" clId="{ED949E38-0882-47F4-BB0E-21392DE31E72}" dt="2022-10-26T13:52:31.430" v="60" actId="478"/>
            <ac:spMkLst>
              <pc:docMk/>
              <pc:sldMasterMk cId="1307090535" sldId="2147483705"/>
              <pc:sldLayoutMk cId="3077340891" sldId="2147483868"/>
              <ac:spMk id="17" creationId="{00000000-0000-0000-0000-000000000000}"/>
            </ac:spMkLst>
          </pc:spChg>
          <pc:spChg chg="del">
            <ac:chgData name="Natalia Kuzina" userId="d02ba807-ea9d-47fe-8afd-28110f005727" providerId="ADAL" clId="{ED949E38-0882-47F4-BB0E-21392DE31E72}" dt="2022-10-26T13:52:32.536" v="61" actId="478"/>
            <ac:spMkLst>
              <pc:docMk/>
              <pc:sldMasterMk cId="1307090535" sldId="2147483705"/>
              <pc:sldLayoutMk cId="3077340891" sldId="2147483868"/>
              <ac:spMk id="18" creationId="{00000000-0000-0000-0000-000000000000}"/>
            </ac:spMkLst>
          </pc:spChg>
          <pc:spChg chg="del">
            <ac:chgData name="Natalia Kuzina" userId="d02ba807-ea9d-47fe-8afd-28110f005727" providerId="ADAL" clId="{ED949E38-0882-47F4-BB0E-21392DE31E72}" dt="2022-10-26T13:52:45.024" v="64" actId="478"/>
            <ac:spMkLst>
              <pc:docMk/>
              <pc:sldMasterMk cId="1307090535" sldId="2147483705"/>
              <pc:sldLayoutMk cId="3077340891" sldId="2147483868"/>
              <ac:spMk id="19" creationId="{00000000-0000-0000-0000-000000000000}"/>
            </ac:spMkLst>
          </pc:spChg>
        </pc:sldLayoutChg>
        <pc:sldLayoutChg chg="delSp mod">
          <pc:chgData name="Natalia Kuzina" userId="d02ba807-ea9d-47fe-8afd-28110f005727" providerId="ADAL" clId="{ED949E38-0882-47F4-BB0E-21392DE31E72}" dt="2022-10-26T13:52:42.975" v="63" actId="478"/>
          <pc:sldLayoutMkLst>
            <pc:docMk/>
            <pc:sldMasterMk cId="1307090535" sldId="2147483705"/>
            <pc:sldLayoutMk cId="2740195127" sldId="2147483869"/>
          </pc:sldLayoutMkLst>
          <pc:spChg chg="del">
            <ac:chgData name="Natalia Kuzina" userId="d02ba807-ea9d-47fe-8afd-28110f005727" providerId="ADAL" clId="{ED949E38-0882-47F4-BB0E-21392DE31E72}" dt="2022-10-26T13:52:41.679" v="62" actId="478"/>
            <ac:spMkLst>
              <pc:docMk/>
              <pc:sldMasterMk cId="1307090535" sldId="2147483705"/>
              <pc:sldLayoutMk cId="2740195127" sldId="2147483869"/>
              <ac:spMk id="2" creationId="{366E9CED-C32A-4B31-B56D-E6363E549106}"/>
            </ac:spMkLst>
          </pc:spChg>
          <pc:spChg chg="del">
            <ac:chgData name="Natalia Kuzina" userId="d02ba807-ea9d-47fe-8afd-28110f005727" providerId="ADAL" clId="{ED949E38-0882-47F4-BB0E-21392DE31E72}" dt="2022-10-26T13:51:45.321" v="56" actId="478"/>
            <ac:spMkLst>
              <pc:docMk/>
              <pc:sldMasterMk cId="1307090535" sldId="2147483705"/>
              <pc:sldLayoutMk cId="2740195127" sldId="2147483869"/>
              <ac:spMk id="3" creationId="{FBB36BC1-B27B-44B7-8093-6DA827AFD982}"/>
            </ac:spMkLst>
          </pc:spChg>
          <pc:spChg chg="del">
            <ac:chgData name="Natalia Kuzina" userId="d02ba807-ea9d-47fe-8afd-28110f005727" providerId="ADAL" clId="{ED949E38-0882-47F4-BB0E-21392DE31E72}" dt="2022-10-26T13:51:49.727" v="57" actId="478"/>
            <ac:spMkLst>
              <pc:docMk/>
              <pc:sldMasterMk cId="1307090535" sldId="2147483705"/>
              <pc:sldLayoutMk cId="2740195127" sldId="2147483869"/>
              <ac:spMk id="4" creationId="{275CD81B-EEAE-4927-81EA-D9612922D6E1}"/>
            </ac:spMkLst>
          </pc:spChg>
          <pc:spChg chg="del">
            <ac:chgData name="Natalia Kuzina" userId="d02ba807-ea9d-47fe-8afd-28110f005727" providerId="ADAL" clId="{ED949E38-0882-47F4-BB0E-21392DE31E72}" dt="2022-10-26T13:52:42.975" v="63" actId="478"/>
            <ac:spMkLst>
              <pc:docMk/>
              <pc:sldMasterMk cId="1307090535" sldId="2147483705"/>
              <pc:sldLayoutMk cId="2740195127" sldId="2147483869"/>
              <ac:spMk id="5" creationId="{353407A0-9496-451D-AE05-AF220A2A9EC4}"/>
            </ac:spMkLst>
          </pc:spChg>
          <pc:spChg chg="del">
            <ac:chgData name="Natalia Kuzina" userId="d02ba807-ea9d-47fe-8afd-28110f005727" providerId="ADAL" clId="{ED949E38-0882-47F4-BB0E-21392DE31E72}" dt="2022-10-26T13:51:49.727" v="57" actId="478"/>
            <ac:spMkLst>
              <pc:docMk/>
              <pc:sldMasterMk cId="1307090535" sldId="2147483705"/>
              <pc:sldLayoutMk cId="2740195127" sldId="2147483869"/>
              <ac:spMk id="8" creationId="{6DC2CF28-1C9F-4ECD-8827-F0A74788B1DF}"/>
            </ac:spMkLst>
          </pc:spChg>
        </pc:sldLayoutChg>
      </pc:sldMasterChg>
    </pc:docChg>
  </pc:docChgLst>
  <pc:docChgLst>
    <pc:chgData name="Natalia Kuzina" userId="S::n.kuzina@sitbrush.com::d02ba807-ea9d-47fe-8afd-28110f005727" providerId="AD" clId="Web-{55494417-B1BB-E9A8-6163-9F183B4554DA}"/>
    <pc:docChg chg="modSld">
      <pc:chgData name="Natalia Kuzina" userId="S::n.kuzina@sitbrush.com::d02ba807-ea9d-47fe-8afd-28110f005727" providerId="AD" clId="Web-{55494417-B1BB-E9A8-6163-9F183B4554DA}" dt="2022-03-16T20:46:51.939" v="1" actId="20577"/>
      <pc:docMkLst>
        <pc:docMk/>
      </pc:docMkLst>
      <pc:sldChg chg="modSp">
        <pc:chgData name="Natalia Kuzina" userId="S::n.kuzina@sitbrush.com::d02ba807-ea9d-47fe-8afd-28110f005727" providerId="AD" clId="Web-{55494417-B1BB-E9A8-6163-9F183B4554DA}" dt="2022-03-16T20:46:51.939" v="1" actId="20577"/>
        <pc:sldMkLst>
          <pc:docMk/>
          <pc:sldMk cId="2746183724" sldId="401"/>
        </pc:sldMkLst>
        <pc:spChg chg="mod">
          <ac:chgData name="Natalia Kuzina" userId="S::n.kuzina@sitbrush.com::d02ba807-ea9d-47fe-8afd-28110f005727" providerId="AD" clId="Web-{55494417-B1BB-E9A8-6163-9F183B4554DA}" dt="2022-03-16T20:46:51.939" v="1" actId="20577"/>
          <ac:spMkLst>
            <pc:docMk/>
            <pc:sldMk cId="2746183724" sldId="401"/>
            <ac:spMk id="20" creationId="{D3FA2A2D-C570-4815-B3C3-F3E171DB4C17}"/>
          </ac:spMkLst>
        </pc:spChg>
      </pc:sldChg>
    </pc:docChg>
  </pc:docChgLst>
  <pc:docChgLst>
    <pc:chgData name="Martina Cagliero" userId="ee5cea2d-d12e-4087-956d-55e17a8c2913" providerId="ADAL" clId="{7928D6DD-1FBF-4295-935D-779AEE7D3449}"/>
    <pc:docChg chg="undo custSel modSld">
      <pc:chgData name="Martina Cagliero" userId="ee5cea2d-d12e-4087-956d-55e17a8c2913" providerId="ADAL" clId="{7928D6DD-1FBF-4295-935D-779AEE7D3449}" dt="2022-03-03T10:42:17.146" v="82"/>
      <pc:docMkLst>
        <pc:docMk/>
      </pc:docMkLst>
      <pc:sldChg chg="addSp delSp modSp mod">
        <pc:chgData name="Martina Cagliero" userId="ee5cea2d-d12e-4087-956d-55e17a8c2913" providerId="ADAL" clId="{7928D6DD-1FBF-4295-935D-779AEE7D3449}" dt="2022-03-03T10:40:54.126" v="80" actId="14100"/>
        <pc:sldMkLst>
          <pc:docMk/>
          <pc:sldMk cId="809085996" sldId="377"/>
        </pc:sldMkLst>
        <pc:spChg chg="topLvl">
          <ac:chgData name="Martina Cagliero" userId="ee5cea2d-d12e-4087-956d-55e17a8c2913" providerId="ADAL" clId="{7928D6DD-1FBF-4295-935D-779AEE7D3449}" dt="2022-03-02T16:48:37.706" v="65" actId="478"/>
          <ac:spMkLst>
            <pc:docMk/>
            <pc:sldMk cId="809085996" sldId="377"/>
            <ac:spMk id="15" creationId="{EB22157D-D3B6-4B18-B7BB-C33A45EB38B8}"/>
          </ac:spMkLst>
        </pc:spChg>
        <pc:spChg chg="del topLvl">
          <ac:chgData name="Martina Cagliero" userId="ee5cea2d-d12e-4087-956d-55e17a8c2913" providerId="ADAL" clId="{7928D6DD-1FBF-4295-935D-779AEE7D3449}" dt="2022-03-02T16:48:37.706" v="65" actId="478"/>
          <ac:spMkLst>
            <pc:docMk/>
            <pc:sldMk cId="809085996" sldId="377"/>
            <ac:spMk id="16" creationId="{401617BF-8EDC-4EFC-BC43-A81F6731AA68}"/>
          </ac:spMkLst>
        </pc:spChg>
        <pc:spChg chg="mod">
          <ac:chgData name="Martina Cagliero" userId="ee5cea2d-d12e-4087-956d-55e17a8c2913" providerId="ADAL" clId="{7928D6DD-1FBF-4295-935D-779AEE7D3449}" dt="2022-03-02T16:48:40.630" v="66" actId="1076"/>
          <ac:spMkLst>
            <pc:docMk/>
            <pc:sldMk cId="809085996" sldId="377"/>
            <ac:spMk id="17" creationId="{B2351A24-CC1F-4D03-A160-D2ECB87088C1}"/>
          </ac:spMkLst>
        </pc:spChg>
        <pc:grpChg chg="del">
          <ac:chgData name="Martina Cagliero" userId="ee5cea2d-d12e-4087-956d-55e17a8c2913" providerId="ADAL" clId="{7928D6DD-1FBF-4295-935D-779AEE7D3449}" dt="2022-03-02T16:48:37.706" v="65" actId="478"/>
          <ac:grpSpMkLst>
            <pc:docMk/>
            <pc:sldMk cId="809085996" sldId="377"/>
            <ac:grpSpMk id="14" creationId="{8DA5DBC2-A987-4475-8D23-F5D94B1F3A50}"/>
          </ac:grpSpMkLst>
        </pc:grpChg>
        <pc:picChg chg="mod">
          <ac:chgData name="Martina Cagliero" userId="ee5cea2d-d12e-4087-956d-55e17a8c2913" providerId="ADAL" clId="{7928D6DD-1FBF-4295-935D-779AEE7D3449}" dt="2022-03-02T16:41:02.601" v="34" actId="1076"/>
          <ac:picMkLst>
            <pc:docMk/>
            <pc:sldMk cId="809085996" sldId="377"/>
            <ac:picMk id="2" creationId="{68DC6E64-5147-441F-807B-A3736886EFE3}"/>
          </ac:picMkLst>
        </pc:picChg>
        <pc:picChg chg="del">
          <ac:chgData name="Martina Cagliero" userId="ee5cea2d-d12e-4087-956d-55e17a8c2913" providerId="ADAL" clId="{7928D6DD-1FBF-4295-935D-779AEE7D3449}" dt="2022-03-02T16:40:31.369" v="30" actId="478"/>
          <ac:picMkLst>
            <pc:docMk/>
            <pc:sldMk cId="809085996" sldId="377"/>
            <ac:picMk id="12" creationId="{BAE37080-783F-4B51-971E-3F95CC433D4B}"/>
          </ac:picMkLst>
        </pc:picChg>
        <pc:cxnChg chg="add mod">
          <ac:chgData name="Martina Cagliero" userId="ee5cea2d-d12e-4087-956d-55e17a8c2913" providerId="ADAL" clId="{7928D6DD-1FBF-4295-935D-779AEE7D3449}" dt="2022-03-03T10:40:54.126" v="80" actId="14100"/>
          <ac:cxnSpMkLst>
            <pc:docMk/>
            <pc:sldMk cId="809085996" sldId="377"/>
            <ac:cxnSpMk id="10" creationId="{A136BF3E-E469-4AD9-A397-F4754F7FBDB4}"/>
          </ac:cxnSpMkLst>
        </pc:cxnChg>
        <pc:cxnChg chg="add mod">
          <ac:chgData name="Martina Cagliero" userId="ee5cea2d-d12e-4087-956d-55e17a8c2913" providerId="ADAL" clId="{7928D6DD-1FBF-4295-935D-779AEE7D3449}" dt="2022-03-02T16:47:06.846" v="61" actId="14100"/>
          <ac:cxnSpMkLst>
            <pc:docMk/>
            <pc:sldMk cId="809085996" sldId="377"/>
            <ac:cxnSpMk id="13" creationId="{3610C2D4-A0B6-449A-901F-0747A9F6667C}"/>
          </ac:cxnSpMkLst>
        </pc:cxnChg>
        <pc:cxnChg chg="add mod">
          <ac:chgData name="Martina Cagliero" userId="ee5cea2d-d12e-4087-956d-55e17a8c2913" providerId="ADAL" clId="{7928D6DD-1FBF-4295-935D-779AEE7D3449}" dt="2022-03-02T16:42:03.560" v="45" actId="1037"/>
          <ac:cxnSpMkLst>
            <pc:docMk/>
            <pc:sldMk cId="809085996" sldId="377"/>
            <ac:cxnSpMk id="18" creationId="{C38F048E-B28D-414F-88AC-02397E0D55EF}"/>
          </ac:cxnSpMkLst>
        </pc:cxnChg>
      </pc:sldChg>
      <pc:sldChg chg="addSp delSp modSp mod">
        <pc:chgData name="Martina Cagliero" userId="ee5cea2d-d12e-4087-956d-55e17a8c2913" providerId="ADAL" clId="{7928D6DD-1FBF-4295-935D-779AEE7D3449}" dt="2022-03-03T10:40:59.383" v="81" actId="14100"/>
        <pc:sldMkLst>
          <pc:docMk/>
          <pc:sldMk cId="605615296" sldId="404"/>
        </pc:sldMkLst>
        <pc:picChg chg="del">
          <ac:chgData name="Martina Cagliero" userId="ee5cea2d-d12e-4087-956d-55e17a8c2913" providerId="ADAL" clId="{7928D6DD-1FBF-4295-935D-779AEE7D3449}" dt="2022-03-02T16:45:46.986" v="55" actId="478"/>
          <ac:picMkLst>
            <pc:docMk/>
            <pc:sldMk cId="605615296" sldId="404"/>
            <ac:picMk id="10" creationId="{BC784039-F924-4BA7-A84F-EEB69BAE84C0}"/>
          </ac:picMkLst>
        </pc:picChg>
        <pc:cxnChg chg="add mod">
          <ac:chgData name="Martina Cagliero" userId="ee5cea2d-d12e-4087-956d-55e17a8c2913" providerId="ADAL" clId="{7928D6DD-1FBF-4295-935D-779AEE7D3449}" dt="2022-03-03T10:40:59.383" v="81" actId="14100"/>
          <ac:cxnSpMkLst>
            <pc:docMk/>
            <pc:sldMk cId="605615296" sldId="404"/>
            <ac:cxnSpMk id="8" creationId="{60B7B664-B4CF-4963-8D16-9C4A3F82CDFE}"/>
          </ac:cxnSpMkLst>
        </pc:cxnChg>
        <pc:cxnChg chg="add mod">
          <ac:chgData name="Martina Cagliero" userId="ee5cea2d-d12e-4087-956d-55e17a8c2913" providerId="ADAL" clId="{7928D6DD-1FBF-4295-935D-779AEE7D3449}" dt="2022-03-02T16:51:22.197" v="67" actId="1036"/>
          <ac:cxnSpMkLst>
            <pc:docMk/>
            <pc:sldMk cId="605615296" sldId="404"/>
            <ac:cxnSpMk id="9" creationId="{2A59F526-AF10-43BC-9CE4-D0E0B1016F15}"/>
          </ac:cxnSpMkLst>
        </pc:cxnChg>
        <pc:cxnChg chg="add mod">
          <ac:chgData name="Martina Cagliero" userId="ee5cea2d-d12e-4087-956d-55e17a8c2913" providerId="ADAL" clId="{7928D6DD-1FBF-4295-935D-779AEE7D3449}" dt="2022-03-02T16:51:40.533" v="71" actId="1035"/>
          <ac:cxnSpMkLst>
            <pc:docMk/>
            <pc:sldMk cId="605615296" sldId="404"/>
            <ac:cxnSpMk id="11" creationId="{8813473F-A16D-4133-9777-5944BBECB9D7}"/>
          </ac:cxnSpMkLst>
        </pc:cxnChg>
      </pc:sldChg>
      <pc:sldChg chg="modSp mod">
        <pc:chgData name="Martina Cagliero" userId="ee5cea2d-d12e-4087-956d-55e17a8c2913" providerId="ADAL" clId="{7928D6DD-1FBF-4295-935D-779AEE7D3449}" dt="2022-03-02T16:25:47.325" v="9" actId="1076"/>
        <pc:sldMkLst>
          <pc:docMk/>
          <pc:sldMk cId="1046182829" sldId="474"/>
        </pc:sldMkLst>
        <pc:spChg chg="mod">
          <ac:chgData name="Martina Cagliero" userId="ee5cea2d-d12e-4087-956d-55e17a8c2913" providerId="ADAL" clId="{7928D6DD-1FBF-4295-935D-779AEE7D3449}" dt="2022-03-02T16:25:47.325" v="9" actId="1076"/>
          <ac:spMkLst>
            <pc:docMk/>
            <pc:sldMk cId="1046182829" sldId="474"/>
            <ac:spMk id="76" creationId="{B8F8B7AA-8906-4710-B411-6F9B0F0BFDED}"/>
          </ac:spMkLst>
        </pc:spChg>
        <pc:picChg chg="mod">
          <ac:chgData name="Martina Cagliero" userId="ee5cea2d-d12e-4087-956d-55e17a8c2913" providerId="ADAL" clId="{7928D6DD-1FBF-4295-935D-779AEE7D3449}" dt="2022-03-02T16:22:39.780" v="7" actId="1076"/>
          <ac:picMkLst>
            <pc:docMk/>
            <pc:sldMk cId="1046182829" sldId="474"/>
            <ac:picMk id="16" creationId="{D8A1F21C-57D1-491A-8F0E-0AFEB95694BC}"/>
          </ac:picMkLst>
        </pc:picChg>
        <pc:picChg chg="mod">
          <ac:chgData name="Martina Cagliero" userId="ee5cea2d-d12e-4087-956d-55e17a8c2913" providerId="ADAL" clId="{7928D6DD-1FBF-4295-935D-779AEE7D3449}" dt="2022-03-02T16:25:47.325" v="9" actId="1076"/>
          <ac:picMkLst>
            <pc:docMk/>
            <pc:sldMk cId="1046182829" sldId="474"/>
            <ac:picMk id="55" creationId="{059942E5-0625-4EEB-AAF5-BBD8D9B8011E}"/>
          </ac:picMkLst>
        </pc:picChg>
        <pc:picChg chg="mod">
          <ac:chgData name="Martina Cagliero" userId="ee5cea2d-d12e-4087-956d-55e17a8c2913" providerId="ADAL" clId="{7928D6DD-1FBF-4295-935D-779AEE7D3449}" dt="2022-03-02T16:25:47.325" v="9" actId="1076"/>
          <ac:picMkLst>
            <pc:docMk/>
            <pc:sldMk cId="1046182829" sldId="474"/>
            <ac:picMk id="56" creationId="{F510347D-031B-489B-AEA2-9974B5001B6C}"/>
          </ac:picMkLst>
        </pc:picChg>
      </pc:sldChg>
      <pc:sldChg chg="addSp delSp modSp mod">
        <pc:chgData name="Martina Cagliero" userId="ee5cea2d-d12e-4087-956d-55e17a8c2913" providerId="ADAL" clId="{7928D6DD-1FBF-4295-935D-779AEE7D3449}" dt="2022-03-03T10:40:43.487" v="79" actId="14100"/>
        <pc:sldMkLst>
          <pc:docMk/>
          <pc:sldMk cId="3171481371" sldId="502"/>
        </pc:sldMkLst>
        <pc:spChg chg="topLvl">
          <ac:chgData name="Martina Cagliero" userId="ee5cea2d-d12e-4087-956d-55e17a8c2913" providerId="ADAL" clId="{7928D6DD-1FBF-4295-935D-779AEE7D3449}" dt="2022-03-02T16:48:16.185" v="63" actId="478"/>
          <ac:spMkLst>
            <pc:docMk/>
            <pc:sldMk cId="3171481371" sldId="502"/>
            <ac:spMk id="4" creationId="{D099557E-57BF-4CEF-A0E6-952F9B8A6BD3}"/>
          </ac:spMkLst>
        </pc:spChg>
        <pc:spChg chg="del topLvl">
          <ac:chgData name="Martina Cagliero" userId="ee5cea2d-d12e-4087-956d-55e17a8c2913" providerId="ADAL" clId="{7928D6DD-1FBF-4295-935D-779AEE7D3449}" dt="2022-03-02T16:48:16.185" v="63" actId="478"/>
          <ac:spMkLst>
            <pc:docMk/>
            <pc:sldMk cId="3171481371" sldId="502"/>
            <ac:spMk id="8" creationId="{0E5E5248-1239-49AD-8598-C71BCA6BD7D0}"/>
          </ac:spMkLst>
        </pc:spChg>
        <pc:grpChg chg="del">
          <ac:chgData name="Martina Cagliero" userId="ee5cea2d-d12e-4087-956d-55e17a8c2913" providerId="ADAL" clId="{7928D6DD-1FBF-4295-935D-779AEE7D3449}" dt="2022-03-02T16:48:16.185" v="63" actId="478"/>
          <ac:grpSpMkLst>
            <pc:docMk/>
            <pc:sldMk cId="3171481371" sldId="502"/>
            <ac:grpSpMk id="2" creationId="{CA48FAAE-F672-4E4C-B912-11D2EE781AE6}"/>
          </ac:grpSpMkLst>
        </pc:grpChg>
        <pc:picChg chg="mod">
          <ac:chgData name="Martina Cagliero" userId="ee5cea2d-d12e-4087-956d-55e17a8c2913" providerId="ADAL" clId="{7928D6DD-1FBF-4295-935D-779AEE7D3449}" dt="2022-03-02T16:39:35.121" v="25" actId="1076"/>
          <ac:picMkLst>
            <pc:docMk/>
            <pc:sldMk cId="3171481371" sldId="502"/>
            <ac:picMk id="185" creationId="{00000000-0000-0000-0000-000000000000}"/>
          </ac:picMkLst>
        </pc:picChg>
        <pc:cxnChg chg="del mod">
          <ac:chgData name="Martina Cagliero" userId="ee5cea2d-d12e-4087-956d-55e17a8c2913" providerId="ADAL" clId="{7928D6DD-1FBF-4295-935D-779AEE7D3449}" dt="2022-03-02T16:42:49.159" v="46" actId="478"/>
          <ac:cxnSpMkLst>
            <pc:docMk/>
            <pc:sldMk cId="3171481371" sldId="502"/>
            <ac:cxnSpMk id="17" creationId="{61E90230-DA81-4BD8-9E41-43A91F00296C}"/>
          </ac:cxnSpMkLst>
        </pc:cxnChg>
        <pc:cxnChg chg="del mod">
          <ac:chgData name="Martina Cagliero" userId="ee5cea2d-d12e-4087-956d-55e17a8c2913" providerId="ADAL" clId="{7928D6DD-1FBF-4295-935D-779AEE7D3449}" dt="2022-03-02T16:42:51.879" v="48" actId="478"/>
          <ac:cxnSpMkLst>
            <pc:docMk/>
            <pc:sldMk cId="3171481371" sldId="502"/>
            <ac:cxnSpMk id="19" creationId="{65BD3203-47A1-4100-81CA-FB17E24DDA7F}"/>
          </ac:cxnSpMkLst>
        </pc:cxnChg>
        <pc:cxnChg chg="del mod">
          <ac:chgData name="Martina Cagliero" userId="ee5cea2d-d12e-4087-956d-55e17a8c2913" providerId="ADAL" clId="{7928D6DD-1FBF-4295-935D-779AEE7D3449}" dt="2022-03-02T16:42:50.344" v="47" actId="478"/>
          <ac:cxnSpMkLst>
            <pc:docMk/>
            <pc:sldMk cId="3171481371" sldId="502"/>
            <ac:cxnSpMk id="20" creationId="{7E91CC31-63A3-4230-A04A-25D47F27A638}"/>
          </ac:cxnSpMkLst>
        </pc:cxnChg>
        <pc:cxnChg chg="add mod">
          <ac:chgData name="Martina Cagliero" userId="ee5cea2d-d12e-4087-956d-55e17a8c2913" providerId="ADAL" clId="{7928D6DD-1FBF-4295-935D-779AEE7D3449}" dt="2022-03-03T10:40:43.487" v="79" actId="14100"/>
          <ac:cxnSpMkLst>
            <pc:docMk/>
            <pc:sldMk cId="3171481371" sldId="502"/>
            <ac:cxnSpMk id="30" creationId="{162FBBC6-AFE7-4F4A-88CC-7A7E7F7CED42}"/>
          </ac:cxnSpMkLst>
        </pc:cxnChg>
        <pc:cxnChg chg="add mod">
          <ac:chgData name="Martina Cagliero" userId="ee5cea2d-d12e-4087-956d-55e17a8c2913" providerId="ADAL" clId="{7928D6DD-1FBF-4295-935D-779AEE7D3449}" dt="2022-03-02T16:46:33.334" v="57" actId="14100"/>
          <ac:cxnSpMkLst>
            <pc:docMk/>
            <pc:sldMk cId="3171481371" sldId="502"/>
            <ac:cxnSpMk id="31" creationId="{D8BECBA5-F12B-4465-A9DA-C0D08C362438}"/>
          </ac:cxnSpMkLst>
        </pc:cxnChg>
        <pc:cxnChg chg="add mod">
          <ac:chgData name="Martina Cagliero" userId="ee5cea2d-d12e-4087-956d-55e17a8c2913" providerId="ADAL" clId="{7928D6DD-1FBF-4295-935D-779AEE7D3449}" dt="2022-03-02T16:42:52.795" v="49"/>
          <ac:cxnSpMkLst>
            <pc:docMk/>
            <pc:sldMk cId="3171481371" sldId="502"/>
            <ac:cxnSpMk id="32" creationId="{3309B7D0-E3DE-49AC-BF05-F11359BE7EB2}"/>
          </ac:cxnSpMkLst>
        </pc:cxnChg>
      </pc:sldChg>
      <pc:sldChg chg="delSp mod">
        <pc:chgData name="Martina Cagliero" userId="ee5cea2d-d12e-4087-956d-55e17a8c2913" providerId="ADAL" clId="{7928D6DD-1FBF-4295-935D-779AEE7D3449}" dt="2022-03-02T16:43:56.712" v="54" actId="478"/>
        <pc:sldMkLst>
          <pc:docMk/>
          <pc:sldMk cId="3745272135" sldId="516"/>
        </pc:sldMkLst>
        <pc:spChg chg="del">
          <ac:chgData name="Martina Cagliero" userId="ee5cea2d-d12e-4087-956d-55e17a8c2913" providerId="ADAL" clId="{7928D6DD-1FBF-4295-935D-779AEE7D3449}" dt="2022-03-02T16:43:56.712" v="54" actId="478"/>
          <ac:spMkLst>
            <pc:docMk/>
            <pc:sldMk cId="3745272135" sldId="516"/>
            <ac:spMk id="6" creationId="{F7DD5D1C-716D-4085-A3C4-7BDED0C93274}"/>
          </ac:spMkLst>
        </pc:spChg>
      </pc:sldChg>
      <pc:sldChg chg="addSp delSp modSp mod">
        <pc:chgData name="Martina Cagliero" userId="ee5cea2d-d12e-4087-956d-55e17a8c2913" providerId="ADAL" clId="{7928D6DD-1FBF-4295-935D-779AEE7D3449}" dt="2022-03-03T10:40:35.046" v="78" actId="14100"/>
        <pc:sldMkLst>
          <pc:docMk/>
          <pc:sldMk cId="2985377498" sldId="689"/>
        </pc:sldMkLst>
        <pc:picChg chg="mod">
          <ac:chgData name="Martina Cagliero" userId="ee5cea2d-d12e-4087-956d-55e17a8c2913" providerId="ADAL" clId="{7928D6DD-1FBF-4295-935D-779AEE7D3449}" dt="2022-03-03T10:40:30.048" v="77" actId="14100"/>
          <ac:picMkLst>
            <pc:docMk/>
            <pc:sldMk cId="2985377498" sldId="689"/>
            <ac:picMk id="6" creationId="{ED79BAC3-0E3F-42B3-BB90-D29C2F95C90B}"/>
          </ac:picMkLst>
        </pc:picChg>
        <pc:picChg chg="del">
          <ac:chgData name="Martina Cagliero" userId="ee5cea2d-d12e-4087-956d-55e17a8c2913" providerId="ADAL" clId="{7928D6DD-1FBF-4295-935D-779AEE7D3449}" dt="2022-03-02T16:40:19.356" v="28" actId="478"/>
          <ac:picMkLst>
            <pc:docMk/>
            <pc:sldMk cId="2985377498" sldId="689"/>
            <ac:picMk id="13" creationId="{58224D89-625A-4391-A736-7A9C97209D61}"/>
          </ac:picMkLst>
        </pc:picChg>
        <pc:cxnChg chg="add del mod">
          <ac:chgData name="Martina Cagliero" userId="ee5cea2d-d12e-4087-956d-55e17a8c2913" providerId="ADAL" clId="{7928D6DD-1FBF-4295-935D-779AEE7D3449}" dt="2022-03-02T16:42:57.832" v="50" actId="478"/>
          <ac:cxnSpMkLst>
            <pc:docMk/>
            <pc:sldMk cId="2985377498" sldId="689"/>
            <ac:cxnSpMk id="7" creationId="{7567DF71-E059-4481-8DAE-400A842CC12D}"/>
          </ac:cxnSpMkLst>
        </pc:cxnChg>
        <pc:cxnChg chg="add del mod">
          <ac:chgData name="Martina Cagliero" userId="ee5cea2d-d12e-4087-956d-55e17a8c2913" providerId="ADAL" clId="{7928D6DD-1FBF-4295-935D-779AEE7D3449}" dt="2022-03-02T16:42:59.832" v="52" actId="478"/>
          <ac:cxnSpMkLst>
            <pc:docMk/>
            <pc:sldMk cId="2985377498" sldId="689"/>
            <ac:cxnSpMk id="8" creationId="{C231C747-D6AA-4C39-86E9-E3F7F7FA9345}"/>
          </ac:cxnSpMkLst>
        </pc:cxnChg>
        <pc:cxnChg chg="add del mod">
          <ac:chgData name="Martina Cagliero" userId="ee5cea2d-d12e-4087-956d-55e17a8c2913" providerId="ADAL" clId="{7928D6DD-1FBF-4295-935D-779AEE7D3449}" dt="2022-03-02T16:42:58.744" v="51" actId="478"/>
          <ac:cxnSpMkLst>
            <pc:docMk/>
            <pc:sldMk cId="2985377498" sldId="689"/>
            <ac:cxnSpMk id="11" creationId="{DAB8CB22-E524-4C35-BAFB-5FAD4DE24DC8}"/>
          </ac:cxnSpMkLst>
        </pc:cxnChg>
        <pc:cxnChg chg="add mod">
          <ac:chgData name="Martina Cagliero" userId="ee5cea2d-d12e-4087-956d-55e17a8c2913" providerId="ADAL" clId="{7928D6DD-1FBF-4295-935D-779AEE7D3449}" dt="2022-03-03T10:40:35.046" v="78" actId="14100"/>
          <ac:cxnSpMkLst>
            <pc:docMk/>
            <pc:sldMk cId="2985377498" sldId="689"/>
            <ac:cxnSpMk id="12" creationId="{39691604-4B4D-4370-A63E-A6558990EC61}"/>
          </ac:cxnSpMkLst>
        </pc:cxnChg>
        <pc:cxnChg chg="add mod">
          <ac:chgData name="Martina Cagliero" userId="ee5cea2d-d12e-4087-956d-55e17a8c2913" providerId="ADAL" clId="{7928D6DD-1FBF-4295-935D-779AEE7D3449}" dt="2022-03-03T10:40:22.887" v="75" actId="14100"/>
          <ac:cxnSpMkLst>
            <pc:docMk/>
            <pc:sldMk cId="2985377498" sldId="689"/>
            <ac:cxnSpMk id="14" creationId="{B3C84080-164C-440A-8760-6C5A5A02BFF9}"/>
          </ac:cxnSpMkLst>
        </pc:cxnChg>
        <pc:cxnChg chg="add mod">
          <ac:chgData name="Martina Cagliero" userId="ee5cea2d-d12e-4087-956d-55e17a8c2913" providerId="ADAL" clId="{7928D6DD-1FBF-4295-935D-779AEE7D3449}" dt="2022-03-02T16:43:01.658" v="53"/>
          <ac:cxnSpMkLst>
            <pc:docMk/>
            <pc:sldMk cId="2985377498" sldId="689"/>
            <ac:cxnSpMk id="15" creationId="{EBAF539A-00CB-460C-A319-E283D4E157BC}"/>
          </ac:cxnSpMkLst>
        </pc:cxnChg>
      </pc:sldChg>
      <pc:sldChg chg="modSp">
        <pc:chgData name="Martina Cagliero" userId="ee5cea2d-d12e-4087-956d-55e17a8c2913" providerId="ADAL" clId="{7928D6DD-1FBF-4295-935D-779AEE7D3449}" dt="2022-03-03T10:42:17.146" v="82"/>
        <pc:sldMkLst>
          <pc:docMk/>
          <pc:sldMk cId="3529952295" sldId="691"/>
        </pc:sldMkLst>
        <pc:picChg chg="mod">
          <ac:chgData name="Martina Cagliero" userId="ee5cea2d-d12e-4087-956d-55e17a8c2913" providerId="ADAL" clId="{7928D6DD-1FBF-4295-935D-779AEE7D3449}" dt="2022-03-03T10:42:17.146" v="82"/>
          <ac:picMkLst>
            <pc:docMk/>
            <pc:sldMk cId="3529952295" sldId="691"/>
            <ac:picMk id="5" creationId="{8387095E-0D7B-4EF9-9E2A-9369E9753CA9}"/>
          </ac:picMkLst>
        </pc:picChg>
      </pc:sldChg>
    </pc:docChg>
  </pc:docChgLst>
  <pc:docChgLst>
    <pc:chgData name="Natalia Kuzina" userId="d02ba807-ea9d-47fe-8afd-28110f005727" providerId="ADAL" clId="{5CE28218-69AD-4BB4-8BE7-05821D9CEBD6}"/>
    <pc:docChg chg="addSld delSld modSld sldOrd">
      <pc:chgData name="Natalia Kuzina" userId="d02ba807-ea9d-47fe-8afd-28110f005727" providerId="ADAL" clId="{5CE28218-69AD-4BB4-8BE7-05821D9CEBD6}" dt="2022-03-17T12:09:50.229" v="130"/>
      <pc:docMkLst>
        <pc:docMk/>
      </pc:docMkLst>
      <pc:sldChg chg="modSp del mod">
        <pc:chgData name="Natalia Kuzina" userId="d02ba807-ea9d-47fe-8afd-28110f005727" providerId="ADAL" clId="{5CE28218-69AD-4BB4-8BE7-05821D9CEBD6}" dt="2022-03-17T11:59:00.371" v="97" actId="47"/>
        <pc:sldMkLst>
          <pc:docMk/>
          <pc:sldMk cId="0" sldId="276"/>
        </pc:sldMkLst>
        <pc:spChg chg="mod">
          <ac:chgData name="Natalia Kuzina" userId="d02ba807-ea9d-47fe-8afd-28110f005727" providerId="ADAL" clId="{5CE28218-69AD-4BB4-8BE7-05821D9CEBD6}" dt="2022-03-02T12:56:09.452" v="8" actId="113"/>
          <ac:spMkLst>
            <pc:docMk/>
            <pc:sldMk cId="0" sldId="276"/>
            <ac:spMk id="16" creationId="{274D57DE-86F5-4DA0-8779-7DFD8B301ECD}"/>
          </ac:spMkLst>
        </pc:spChg>
      </pc:sldChg>
      <pc:sldChg chg="del">
        <pc:chgData name="Natalia Kuzina" userId="d02ba807-ea9d-47fe-8afd-28110f005727" providerId="ADAL" clId="{5CE28218-69AD-4BB4-8BE7-05821D9CEBD6}" dt="2022-03-02T12:53:55.854" v="1" actId="47"/>
        <pc:sldMkLst>
          <pc:docMk/>
          <pc:sldMk cId="0" sldId="278"/>
        </pc:sldMkLst>
      </pc:sldChg>
      <pc:sldChg chg="add del">
        <pc:chgData name="Natalia Kuzina" userId="d02ba807-ea9d-47fe-8afd-28110f005727" providerId="ADAL" clId="{5CE28218-69AD-4BB4-8BE7-05821D9CEBD6}" dt="2022-03-17T12:02:00.281" v="112" actId="47"/>
        <pc:sldMkLst>
          <pc:docMk/>
          <pc:sldMk cId="432920903" sldId="329"/>
        </pc:sldMkLst>
      </pc:sldChg>
      <pc:sldChg chg="del">
        <pc:chgData name="Natalia Kuzina" userId="d02ba807-ea9d-47fe-8afd-28110f005727" providerId="ADAL" clId="{5CE28218-69AD-4BB4-8BE7-05821D9CEBD6}" dt="2022-03-02T12:53:53.412" v="0" actId="47"/>
        <pc:sldMkLst>
          <pc:docMk/>
          <pc:sldMk cId="951642522" sldId="330"/>
        </pc:sldMkLst>
      </pc:sldChg>
      <pc:sldChg chg="modSp del mod">
        <pc:chgData name="Natalia Kuzina" userId="d02ba807-ea9d-47fe-8afd-28110f005727" providerId="ADAL" clId="{5CE28218-69AD-4BB4-8BE7-05821D9CEBD6}" dt="2022-03-17T11:58:58.203" v="96" actId="47"/>
        <pc:sldMkLst>
          <pc:docMk/>
          <pc:sldMk cId="4279557370" sldId="393"/>
        </pc:sldMkLst>
        <pc:spChg chg="mod">
          <ac:chgData name="Natalia Kuzina" userId="d02ba807-ea9d-47fe-8afd-28110f005727" providerId="ADAL" clId="{5CE28218-69AD-4BB4-8BE7-05821D9CEBD6}" dt="2022-03-02T12:55:58.968" v="7" actId="113"/>
          <ac:spMkLst>
            <pc:docMk/>
            <pc:sldMk cId="4279557370" sldId="393"/>
            <ac:spMk id="12" creationId="{6C27EC97-6530-44E1-B308-D8FF3D182373}"/>
          </ac:spMkLst>
        </pc:spChg>
      </pc:sldChg>
      <pc:sldChg chg="modSp add del mod">
        <pc:chgData name="Natalia Kuzina" userId="d02ba807-ea9d-47fe-8afd-28110f005727" providerId="ADAL" clId="{5CE28218-69AD-4BB4-8BE7-05821D9CEBD6}" dt="2022-03-17T12:05:30.516" v="122" actId="20577"/>
        <pc:sldMkLst>
          <pc:docMk/>
          <pc:sldMk cId="0" sldId="399"/>
        </pc:sldMkLst>
        <pc:spChg chg="mod">
          <ac:chgData name="Natalia Kuzina" userId="d02ba807-ea9d-47fe-8afd-28110f005727" providerId="ADAL" clId="{5CE28218-69AD-4BB4-8BE7-05821D9CEBD6}" dt="2022-03-17T12:05:30.516" v="122" actId="20577"/>
          <ac:spMkLst>
            <pc:docMk/>
            <pc:sldMk cId="0" sldId="399"/>
            <ac:spMk id="10" creationId="{AB5A852A-707A-402D-8C27-D0DF4288D4DB}"/>
          </ac:spMkLst>
        </pc:spChg>
      </pc:sldChg>
      <pc:sldChg chg="modSp del mod">
        <pc:chgData name="Natalia Kuzina" userId="d02ba807-ea9d-47fe-8afd-28110f005727" providerId="ADAL" clId="{5CE28218-69AD-4BB4-8BE7-05821D9CEBD6}" dt="2022-03-17T12:04:53.342" v="115" actId="47"/>
        <pc:sldMkLst>
          <pc:docMk/>
          <pc:sldMk cId="2746183724" sldId="401"/>
        </pc:sldMkLst>
        <pc:spChg chg="mod">
          <ac:chgData name="Natalia Kuzina" userId="d02ba807-ea9d-47fe-8afd-28110f005727" providerId="ADAL" clId="{5CE28218-69AD-4BB4-8BE7-05821D9CEBD6}" dt="2022-03-02T12:55:29.087" v="4" actId="113"/>
          <ac:spMkLst>
            <pc:docMk/>
            <pc:sldMk cId="2746183724" sldId="401"/>
            <ac:spMk id="22" creationId="{732B6AC3-5F71-467B-B2F7-6B78627E9228}"/>
          </ac:spMkLst>
        </pc:spChg>
        <pc:spChg chg="mod">
          <ac:chgData name="Natalia Kuzina" userId="d02ba807-ea9d-47fe-8afd-28110f005727" providerId="ADAL" clId="{5CE28218-69AD-4BB4-8BE7-05821D9CEBD6}" dt="2022-03-02T12:55:19.250" v="3" actId="113"/>
          <ac:spMkLst>
            <pc:docMk/>
            <pc:sldMk cId="2746183724" sldId="401"/>
            <ac:spMk id="23" creationId="{BED47410-809A-4DBD-B9FD-DD2863C25469}"/>
          </ac:spMkLst>
        </pc:spChg>
      </pc:sldChg>
      <pc:sldChg chg="del">
        <pc:chgData name="Natalia Kuzina" userId="d02ba807-ea9d-47fe-8afd-28110f005727" providerId="ADAL" clId="{5CE28218-69AD-4BB4-8BE7-05821D9CEBD6}" dt="2022-03-17T12:00:38.903" v="100" actId="47"/>
        <pc:sldMkLst>
          <pc:docMk/>
          <pc:sldMk cId="0" sldId="405"/>
        </pc:sldMkLst>
      </pc:sldChg>
      <pc:sldChg chg="modSp mod">
        <pc:chgData name="Natalia Kuzina" userId="d02ba807-ea9d-47fe-8afd-28110f005727" providerId="ADAL" clId="{5CE28218-69AD-4BB4-8BE7-05821D9CEBD6}" dt="2022-03-17T11:55:59.735" v="92" actId="1076"/>
        <pc:sldMkLst>
          <pc:docMk/>
          <pc:sldMk cId="1046182829" sldId="474"/>
        </pc:sldMkLst>
        <pc:spChg chg="mod">
          <ac:chgData name="Natalia Kuzina" userId="d02ba807-ea9d-47fe-8afd-28110f005727" providerId="ADAL" clId="{5CE28218-69AD-4BB4-8BE7-05821D9CEBD6}" dt="2022-03-17T11:55:59.735" v="92" actId="1076"/>
          <ac:spMkLst>
            <pc:docMk/>
            <pc:sldMk cId="1046182829" sldId="474"/>
            <ac:spMk id="4" creationId="{CF74C650-B3B6-4784-A36C-01114814CAAF}"/>
          </ac:spMkLst>
        </pc:spChg>
      </pc:sldChg>
      <pc:sldChg chg="modSp mod">
        <pc:chgData name="Natalia Kuzina" userId="d02ba807-ea9d-47fe-8afd-28110f005727" providerId="ADAL" clId="{5CE28218-69AD-4BB4-8BE7-05821D9CEBD6}" dt="2022-03-03T11:29:14.107" v="37" actId="14100"/>
        <pc:sldMkLst>
          <pc:docMk/>
          <pc:sldMk cId="3171481371" sldId="502"/>
        </pc:sldMkLst>
        <pc:spChg chg="mod">
          <ac:chgData name="Natalia Kuzina" userId="d02ba807-ea9d-47fe-8afd-28110f005727" providerId="ADAL" clId="{5CE28218-69AD-4BB4-8BE7-05821D9CEBD6}" dt="2022-03-03T11:29:14.107" v="37" actId="14100"/>
          <ac:spMkLst>
            <pc:docMk/>
            <pc:sldMk cId="3171481371" sldId="502"/>
            <ac:spMk id="4" creationId="{D099557E-57BF-4CEF-A0E6-952F9B8A6BD3}"/>
          </ac:spMkLst>
        </pc:spChg>
        <pc:spChg chg="mod">
          <ac:chgData name="Natalia Kuzina" userId="d02ba807-ea9d-47fe-8afd-28110f005727" providerId="ADAL" clId="{5CE28218-69AD-4BB4-8BE7-05821D9CEBD6}" dt="2022-03-03T11:29:06.635" v="35" actId="14100"/>
          <ac:spMkLst>
            <pc:docMk/>
            <pc:sldMk cId="3171481371" sldId="502"/>
            <ac:spMk id="18" creationId="{4DC6A6C7-9685-478B-BF5D-F3FC70D8FD25}"/>
          </ac:spMkLst>
        </pc:spChg>
      </pc:sldChg>
      <pc:sldChg chg="del">
        <pc:chgData name="Natalia Kuzina" userId="d02ba807-ea9d-47fe-8afd-28110f005727" providerId="ADAL" clId="{5CE28218-69AD-4BB4-8BE7-05821D9CEBD6}" dt="2022-03-17T11:57:32.838" v="94" actId="47"/>
        <pc:sldMkLst>
          <pc:docMk/>
          <pc:sldMk cId="3745272135" sldId="516"/>
        </pc:sldMkLst>
      </pc:sldChg>
      <pc:sldChg chg="modSp mod modAnim modNotesTx">
        <pc:chgData name="Natalia Kuzina" userId="d02ba807-ea9d-47fe-8afd-28110f005727" providerId="ADAL" clId="{5CE28218-69AD-4BB4-8BE7-05821D9CEBD6}" dt="2022-03-17T12:09:50.229" v="130"/>
        <pc:sldMkLst>
          <pc:docMk/>
          <pc:sldMk cId="2985377498" sldId="689"/>
        </pc:sldMkLst>
        <pc:cxnChg chg="mod">
          <ac:chgData name="Natalia Kuzina" userId="d02ba807-ea9d-47fe-8afd-28110f005727" providerId="ADAL" clId="{5CE28218-69AD-4BB4-8BE7-05821D9CEBD6}" dt="2022-03-03T11:27:56.364" v="29" actId="1036"/>
          <ac:cxnSpMkLst>
            <pc:docMk/>
            <pc:sldMk cId="2985377498" sldId="689"/>
            <ac:cxnSpMk id="12" creationId="{39691604-4B4D-4370-A63E-A6558990EC61}"/>
          </ac:cxnSpMkLst>
        </pc:cxnChg>
        <pc:cxnChg chg="mod">
          <ac:chgData name="Natalia Kuzina" userId="d02ba807-ea9d-47fe-8afd-28110f005727" providerId="ADAL" clId="{5CE28218-69AD-4BB4-8BE7-05821D9CEBD6}" dt="2022-03-03T11:27:56.364" v="29" actId="1036"/>
          <ac:cxnSpMkLst>
            <pc:docMk/>
            <pc:sldMk cId="2985377498" sldId="689"/>
            <ac:cxnSpMk id="14" creationId="{B3C84080-164C-440A-8760-6C5A5A02BFF9}"/>
          </ac:cxnSpMkLst>
        </pc:cxnChg>
        <pc:cxnChg chg="mod">
          <ac:chgData name="Natalia Kuzina" userId="d02ba807-ea9d-47fe-8afd-28110f005727" providerId="ADAL" clId="{5CE28218-69AD-4BB4-8BE7-05821D9CEBD6}" dt="2022-03-03T11:27:56.364" v="29" actId="1036"/>
          <ac:cxnSpMkLst>
            <pc:docMk/>
            <pc:sldMk cId="2985377498" sldId="689"/>
            <ac:cxnSpMk id="15" creationId="{EBAF539A-00CB-460C-A319-E283D4E157BC}"/>
          </ac:cxnSpMkLst>
        </pc:cxnChg>
      </pc:sldChg>
      <pc:sldChg chg="modSp del mod">
        <pc:chgData name="Natalia Kuzina" userId="d02ba807-ea9d-47fe-8afd-28110f005727" providerId="ADAL" clId="{5CE28218-69AD-4BB4-8BE7-05821D9CEBD6}" dt="2022-03-17T12:02:03.257" v="113" actId="47"/>
        <pc:sldMkLst>
          <pc:docMk/>
          <pc:sldMk cId="675033415" sldId="690"/>
        </pc:sldMkLst>
        <pc:spChg chg="mod">
          <ac:chgData name="Natalia Kuzina" userId="d02ba807-ea9d-47fe-8afd-28110f005727" providerId="ADAL" clId="{5CE28218-69AD-4BB4-8BE7-05821D9CEBD6}" dt="2022-03-03T11:35:44.062" v="78" actId="1076"/>
          <ac:spMkLst>
            <pc:docMk/>
            <pc:sldMk cId="675033415" sldId="690"/>
            <ac:spMk id="14" creationId="{69EE4798-5B06-4D40-AABC-587C5F17548D}"/>
          </ac:spMkLst>
        </pc:spChg>
        <pc:spChg chg="mod">
          <ac:chgData name="Natalia Kuzina" userId="d02ba807-ea9d-47fe-8afd-28110f005727" providerId="ADAL" clId="{5CE28218-69AD-4BB4-8BE7-05821D9CEBD6}" dt="2022-03-03T11:35:40.556" v="77" actId="14100"/>
          <ac:spMkLst>
            <pc:docMk/>
            <pc:sldMk cId="675033415" sldId="690"/>
            <ac:spMk id="173" creationId="{00000000-0000-0000-0000-000000000000}"/>
          </ac:spMkLst>
        </pc:spChg>
        <pc:picChg chg="mod modCrop">
          <ac:chgData name="Natalia Kuzina" userId="d02ba807-ea9d-47fe-8afd-28110f005727" providerId="ADAL" clId="{5CE28218-69AD-4BB4-8BE7-05821D9CEBD6}" dt="2022-03-03T11:36:59.373" v="87" actId="14100"/>
          <ac:picMkLst>
            <pc:docMk/>
            <pc:sldMk cId="675033415" sldId="690"/>
            <ac:picMk id="7" creationId="{06A13256-1710-4D5B-A1AA-B685EDF97C4F}"/>
          </ac:picMkLst>
        </pc:picChg>
      </pc:sldChg>
      <pc:sldChg chg="addSp modSp mod ord">
        <pc:chgData name="Natalia Kuzina" userId="d02ba807-ea9d-47fe-8afd-28110f005727" providerId="ADAL" clId="{5CE28218-69AD-4BB4-8BE7-05821D9CEBD6}" dt="2022-03-17T12:05:46.536" v="125" actId="1076"/>
        <pc:sldMkLst>
          <pc:docMk/>
          <pc:sldMk cId="3529952295" sldId="691"/>
        </pc:sldMkLst>
        <pc:spChg chg="add mod">
          <ac:chgData name="Natalia Kuzina" userId="d02ba807-ea9d-47fe-8afd-28110f005727" providerId="ADAL" clId="{5CE28218-69AD-4BB4-8BE7-05821D9CEBD6}" dt="2022-03-17T12:05:46.536" v="125" actId="1076"/>
          <ac:spMkLst>
            <pc:docMk/>
            <pc:sldMk cId="3529952295" sldId="691"/>
            <ac:spMk id="3" creationId="{99CE8FD9-8762-4E3C-8C64-580B274DF192}"/>
          </ac:spMkLst>
        </pc:spChg>
        <pc:picChg chg="mod">
          <ac:chgData name="Natalia Kuzina" userId="d02ba807-ea9d-47fe-8afd-28110f005727" providerId="ADAL" clId="{5CE28218-69AD-4BB4-8BE7-05821D9CEBD6}" dt="2022-03-17T12:05:46.536" v="125" actId="1076"/>
          <ac:picMkLst>
            <pc:docMk/>
            <pc:sldMk cId="3529952295" sldId="691"/>
            <ac:picMk id="5" creationId="{8387095E-0D7B-4EF9-9E2A-9369E9753CA9}"/>
          </ac:picMkLst>
        </pc:picChg>
      </pc:sldChg>
      <pc:sldChg chg="modSp mod">
        <pc:chgData name="Natalia Kuzina" userId="d02ba807-ea9d-47fe-8afd-28110f005727" providerId="ADAL" clId="{5CE28218-69AD-4BB4-8BE7-05821D9CEBD6}" dt="2022-03-02T12:56:25.237" v="10" actId="113"/>
        <pc:sldMkLst>
          <pc:docMk/>
          <pc:sldMk cId="2839492705" sldId="692"/>
        </pc:sldMkLst>
        <pc:spChg chg="mod">
          <ac:chgData name="Natalia Kuzina" userId="d02ba807-ea9d-47fe-8afd-28110f005727" providerId="ADAL" clId="{5CE28218-69AD-4BB4-8BE7-05821D9CEBD6}" dt="2022-03-02T12:56:25.237" v="10" actId="113"/>
          <ac:spMkLst>
            <pc:docMk/>
            <pc:sldMk cId="2839492705" sldId="692"/>
            <ac:spMk id="10" creationId="{0E9260AA-04DF-44CE-A214-17412701174A}"/>
          </ac:spMkLst>
        </pc:spChg>
      </pc:sldChg>
      <pc:sldChg chg="add">
        <pc:chgData name="Natalia Kuzina" userId="d02ba807-ea9d-47fe-8afd-28110f005727" providerId="ADAL" clId="{5CE28218-69AD-4BB4-8BE7-05821D9CEBD6}" dt="2022-03-17T11:57:29.299" v="93"/>
        <pc:sldMkLst>
          <pc:docMk/>
          <pc:sldMk cId="2745852116" sldId="693"/>
        </pc:sldMkLst>
      </pc:sldChg>
      <pc:sldChg chg="add">
        <pc:chgData name="Natalia Kuzina" userId="d02ba807-ea9d-47fe-8afd-28110f005727" providerId="ADAL" clId="{5CE28218-69AD-4BB4-8BE7-05821D9CEBD6}" dt="2022-03-17T11:58:53.888" v="95"/>
        <pc:sldMkLst>
          <pc:docMk/>
          <pc:sldMk cId="1319349113" sldId="694"/>
        </pc:sldMkLst>
      </pc:sldChg>
      <pc:sldChg chg="modSp add mod">
        <pc:chgData name="Natalia Kuzina" userId="d02ba807-ea9d-47fe-8afd-28110f005727" providerId="ADAL" clId="{5CE28218-69AD-4BB4-8BE7-05821D9CEBD6}" dt="2022-03-17T12:05:36.662" v="123" actId="1076"/>
        <pc:sldMkLst>
          <pc:docMk/>
          <pc:sldMk cId="0" sldId="695"/>
        </pc:sldMkLst>
        <pc:spChg chg="mod">
          <ac:chgData name="Natalia Kuzina" userId="d02ba807-ea9d-47fe-8afd-28110f005727" providerId="ADAL" clId="{5CE28218-69AD-4BB4-8BE7-05821D9CEBD6}" dt="2022-03-17T12:05:36.662" v="123" actId="1076"/>
          <ac:spMkLst>
            <pc:docMk/>
            <pc:sldMk cId="0" sldId="695"/>
            <ac:spMk id="13" creationId="{1A3F3739-D7F6-4DD0-8AE4-80BC14334372}"/>
          </ac:spMkLst>
        </pc:spChg>
      </pc:sldChg>
      <pc:sldChg chg="add del setBg">
        <pc:chgData name="Natalia Kuzina" userId="d02ba807-ea9d-47fe-8afd-28110f005727" providerId="ADAL" clId="{5CE28218-69AD-4BB4-8BE7-05821D9CEBD6}" dt="2022-03-17T12:01:34.553" v="108" actId="47"/>
        <pc:sldMkLst>
          <pc:docMk/>
          <pc:sldMk cId="1539780888" sldId="713"/>
        </pc:sldMkLst>
      </pc:sldChg>
      <pc:sldChg chg="add">
        <pc:chgData name="Natalia Kuzina" userId="d02ba807-ea9d-47fe-8afd-28110f005727" providerId="ADAL" clId="{5CE28218-69AD-4BB4-8BE7-05821D9CEBD6}" dt="2022-03-17T11:59:48.246" v="98"/>
        <pc:sldMkLst>
          <pc:docMk/>
          <pc:sldMk cId="1028304693" sldId="714"/>
        </pc:sldMkLst>
      </pc:sldChg>
      <pc:sldChg chg="add">
        <pc:chgData name="Natalia Kuzina" userId="d02ba807-ea9d-47fe-8afd-28110f005727" providerId="ADAL" clId="{5CE28218-69AD-4BB4-8BE7-05821D9CEBD6}" dt="2022-03-17T12:00:31.875" v="99"/>
        <pc:sldMkLst>
          <pc:docMk/>
          <pc:sldMk cId="0" sldId="715"/>
        </pc:sldMkLst>
      </pc:sldChg>
      <pc:sldChg chg="add">
        <pc:chgData name="Natalia Kuzina" userId="d02ba807-ea9d-47fe-8afd-28110f005727" providerId="ADAL" clId="{5CE28218-69AD-4BB4-8BE7-05821D9CEBD6}" dt="2022-03-17T12:04:51.581" v="114"/>
        <pc:sldMkLst>
          <pc:docMk/>
          <pc:sldMk cId="2762353754" sldId="716"/>
        </pc:sldMkLst>
      </pc:sldChg>
      <pc:sldMasterChg chg="delSldLayout">
        <pc:chgData name="Natalia Kuzina" userId="d02ba807-ea9d-47fe-8afd-28110f005727" providerId="ADAL" clId="{5CE28218-69AD-4BB4-8BE7-05821D9CEBD6}" dt="2022-03-17T12:04:53.342" v="115" actId="47"/>
        <pc:sldMasterMkLst>
          <pc:docMk/>
          <pc:sldMasterMk cId="1307090535" sldId="2147483705"/>
        </pc:sldMasterMkLst>
        <pc:sldLayoutChg chg="del">
          <pc:chgData name="Natalia Kuzina" userId="d02ba807-ea9d-47fe-8afd-28110f005727" providerId="ADAL" clId="{5CE28218-69AD-4BB4-8BE7-05821D9CEBD6}" dt="2022-03-17T12:04:53.342" v="115" actId="47"/>
          <pc:sldLayoutMkLst>
            <pc:docMk/>
            <pc:sldMasterMk cId="1307090535" sldId="2147483705"/>
            <pc:sldLayoutMk cId="3171361447" sldId="2147483835"/>
          </pc:sldLayoutMkLst>
        </pc:sldLayoutChg>
      </pc:sldMasterChg>
    </pc:docChg>
  </pc:docChgLst>
  <pc:docChgLst>
    <pc:chgData name="Giulio Gimelli" userId="c11f7020-7a94-46a4-bc1d-c87e094cfcb9" providerId="ADAL" clId="{B8E8D2B5-47DC-4A7A-BA99-04AA63C1452F}"/>
    <pc:docChg chg="undo custSel modSld">
      <pc:chgData name="Giulio Gimelli" userId="c11f7020-7a94-46a4-bc1d-c87e094cfcb9" providerId="ADAL" clId="{B8E8D2B5-47DC-4A7A-BA99-04AA63C1452F}" dt="2022-03-02T16:44:49.269" v="199" actId="1076"/>
      <pc:docMkLst>
        <pc:docMk/>
      </pc:docMkLst>
      <pc:sldChg chg="modSp mod">
        <pc:chgData name="Giulio Gimelli" userId="c11f7020-7a94-46a4-bc1d-c87e094cfcb9" providerId="ADAL" clId="{B8E8D2B5-47DC-4A7A-BA99-04AA63C1452F}" dt="2022-03-02T16:44:49.269" v="199" actId="1076"/>
        <pc:sldMkLst>
          <pc:docMk/>
          <pc:sldMk cId="0" sldId="276"/>
        </pc:sldMkLst>
        <pc:picChg chg="mod">
          <ac:chgData name="Giulio Gimelli" userId="c11f7020-7a94-46a4-bc1d-c87e094cfcb9" providerId="ADAL" clId="{B8E8D2B5-47DC-4A7A-BA99-04AA63C1452F}" dt="2022-03-02T16:44:31.251" v="197" actId="1076"/>
          <ac:picMkLst>
            <pc:docMk/>
            <pc:sldMk cId="0" sldId="276"/>
            <ac:picMk id="5" creationId="{C3E63AFE-6F31-4BEC-B3D7-83F79CD40540}"/>
          </ac:picMkLst>
        </pc:picChg>
        <pc:picChg chg="mod">
          <ac:chgData name="Giulio Gimelli" userId="c11f7020-7a94-46a4-bc1d-c87e094cfcb9" providerId="ADAL" clId="{B8E8D2B5-47DC-4A7A-BA99-04AA63C1452F}" dt="2022-03-02T16:44:49.269" v="199" actId="1076"/>
          <ac:picMkLst>
            <pc:docMk/>
            <pc:sldMk cId="0" sldId="276"/>
            <ac:picMk id="18" creationId="{5F1F6629-949A-4E0A-AF55-9BC7F259E10E}"/>
          </ac:picMkLst>
        </pc:picChg>
        <pc:picChg chg="mod">
          <ac:chgData name="Giulio Gimelli" userId="c11f7020-7a94-46a4-bc1d-c87e094cfcb9" providerId="ADAL" clId="{B8E8D2B5-47DC-4A7A-BA99-04AA63C1452F}" dt="2022-03-02T16:43:58.558" v="193" actId="1037"/>
          <ac:picMkLst>
            <pc:docMk/>
            <pc:sldMk cId="0" sldId="276"/>
            <ac:picMk id="175" creationId="{00000000-0000-0000-0000-000000000000}"/>
          </ac:picMkLst>
        </pc:picChg>
      </pc:sldChg>
      <pc:sldChg chg="addSp delSp mod">
        <pc:chgData name="Giulio Gimelli" userId="c11f7020-7a94-46a4-bc1d-c87e094cfcb9" providerId="ADAL" clId="{B8E8D2B5-47DC-4A7A-BA99-04AA63C1452F}" dt="2022-03-02T16:35:31.870" v="17" actId="478"/>
        <pc:sldMkLst>
          <pc:docMk/>
          <pc:sldMk cId="809085996" sldId="377"/>
        </pc:sldMkLst>
        <pc:picChg chg="add del">
          <ac:chgData name="Giulio Gimelli" userId="c11f7020-7a94-46a4-bc1d-c87e094cfcb9" providerId="ADAL" clId="{B8E8D2B5-47DC-4A7A-BA99-04AA63C1452F}" dt="2022-03-02T16:35:31.870" v="17" actId="478"/>
          <ac:picMkLst>
            <pc:docMk/>
            <pc:sldMk cId="809085996" sldId="377"/>
            <ac:picMk id="12" creationId="{BAE37080-783F-4B51-971E-3F95CC433D4B}"/>
          </ac:picMkLst>
        </pc:picChg>
      </pc:sldChg>
      <pc:sldChg chg="modSp mod">
        <pc:chgData name="Giulio Gimelli" userId="c11f7020-7a94-46a4-bc1d-c87e094cfcb9" providerId="ADAL" clId="{B8E8D2B5-47DC-4A7A-BA99-04AA63C1452F}" dt="2022-03-02T16:38:04.732" v="170" actId="1036"/>
        <pc:sldMkLst>
          <pc:docMk/>
          <pc:sldMk cId="4279557370" sldId="393"/>
        </pc:sldMkLst>
        <pc:picChg chg="mod">
          <ac:chgData name="Giulio Gimelli" userId="c11f7020-7a94-46a4-bc1d-c87e094cfcb9" providerId="ADAL" clId="{B8E8D2B5-47DC-4A7A-BA99-04AA63C1452F}" dt="2022-03-02T16:38:04.732" v="170" actId="1036"/>
          <ac:picMkLst>
            <pc:docMk/>
            <pc:sldMk cId="4279557370" sldId="393"/>
            <ac:picMk id="4" creationId="{14549A4C-867D-4771-BDB5-C48B64EDF561}"/>
          </ac:picMkLst>
        </pc:picChg>
        <pc:picChg chg="mod">
          <ac:chgData name="Giulio Gimelli" userId="c11f7020-7a94-46a4-bc1d-c87e094cfcb9" providerId="ADAL" clId="{B8E8D2B5-47DC-4A7A-BA99-04AA63C1452F}" dt="2022-03-02T16:37:59.006" v="149" actId="1036"/>
          <ac:picMkLst>
            <pc:docMk/>
            <pc:sldMk cId="4279557370" sldId="393"/>
            <ac:picMk id="15" creationId="{EED1D093-CC1A-4094-9213-429EB422EAF7}"/>
          </ac:picMkLst>
        </pc:picChg>
      </pc:sldChg>
      <pc:sldChg chg="delSp modSp mod">
        <pc:chgData name="Giulio Gimelli" userId="c11f7020-7a94-46a4-bc1d-c87e094cfcb9" providerId="ADAL" clId="{B8E8D2B5-47DC-4A7A-BA99-04AA63C1452F}" dt="2022-03-02T16:43:34.167" v="171" actId="478"/>
        <pc:sldMkLst>
          <pc:docMk/>
          <pc:sldMk cId="2746183724" sldId="401"/>
        </pc:sldMkLst>
        <pc:spChg chg="del">
          <ac:chgData name="Giulio Gimelli" userId="c11f7020-7a94-46a4-bc1d-c87e094cfcb9" providerId="ADAL" clId="{B8E8D2B5-47DC-4A7A-BA99-04AA63C1452F}" dt="2022-03-02T16:43:34.167" v="171" actId="478"/>
          <ac:spMkLst>
            <pc:docMk/>
            <pc:sldMk cId="2746183724" sldId="401"/>
            <ac:spMk id="5" creationId="{FF1748CD-6A7E-402D-88E8-46EE2E1349B1}"/>
          </ac:spMkLst>
        </pc:spChg>
        <pc:spChg chg="mod">
          <ac:chgData name="Giulio Gimelli" userId="c11f7020-7a94-46a4-bc1d-c87e094cfcb9" providerId="ADAL" clId="{B8E8D2B5-47DC-4A7A-BA99-04AA63C1452F}" dt="2022-03-02T16:35:07.364" v="15" actId="1076"/>
          <ac:spMkLst>
            <pc:docMk/>
            <pc:sldMk cId="2746183724" sldId="401"/>
            <ac:spMk id="13" creationId="{078BB776-D0B3-4E6B-BB92-841E702EC509}"/>
          </ac:spMkLst>
        </pc:spChg>
      </pc:sldChg>
      <pc:sldChg chg="addSp delSp modSp mod">
        <pc:chgData name="Giulio Gimelli" userId="c11f7020-7a94-46a4-bc1d-c87e094cfcb9" providerId="ADAL" clId="{B8E8D2B5-47DC-4A7A-BA99-04AA63C1452F}" dt="2022-03-02T16:36:54.905" v="82" actId="478"/>
        <pc:sldMkLst>
          <pc:docMk/>
          <pc:sldMk cId="3171481371" sldId="502"/>
        </pc:sldMkLst>
        <pc:picChg chg="add del">
          <ac:chgData name="Giulio Gimelli" userId="c11f7020-7a94-46a4-bc1d-c87e094cfcb9" providerId="ADAL" clId="{B8E8D2B5-47DC-4A7A-BA99-04AA63C1452F}" dt="2022-03-02T16:36:54.905" v="82" actId="478"/>
          <ac:picMkLst>
            <pc:docMk/>
            <pc:sldMk cId="3171481371" sldId="502"/>
            <ac:picMk id="12" creationId="{25766BF7-6003-4BA4-AD23-B9A4851C7315}"/>
          </ac:picMkLst>
        </pc:picChg>
        <pc:picChg chg="add del mod">
          <ac:chgData name="Giulio Gimelli" userId="c11f7020-7a94-46a4-bc1d-c87e094cfcb9" providerId="ADAL" clId="{B8E8D2B5-47DC-4A7A-BA99-04AA63C1452F}" dt="2022-03-02T16:36:54.136" v="81"/>
          <ac:picMkLst>
            <pc:docMk/>
            <pc:sldMk cId="3171481371" sldId="502"/>
            <ac:picMk id="22" creationId="{E7AF866F-19FE-4D93-837A-630FC3B2B8C0}"/>
          </ac:picMkLst>
        </pc:picChg>
        <pc:cxnChg chg="del">
          <ac:chgData name="Giulio Gimelli" userId="c11f7020-7a94-46a4-bc1d-c87e094cfcb9" providerId="ADAL" clId="{B8E8D2B5-47DC-4A7A-BA99-04AA63C1452F}" dt="2022-03-02T16:21:18.674" v="4" actId="478"/>
          <ac:cxnSpMkLst>
            <pc:docMk/>
            <pc:sldMk cId="3171481371" sldId="502"/>
            <ac:cxnSpMk id="10" creationId="{573349EC-FBFB-4DE6-97C6-4A2573E0971C}"/>
          </ac:cxnSpMkLst>
        </pc:cxnChg>
        <pc:cxnChg chg="del">
          <ac:chgData name="Giulio Gimelli" userId="c11f7020-7a94-46a4-bc1d-c87e094cfcb9" providerId="ADAL" clId="{B8E8D2B5-47DC-4A7A-BA99-04AA63C1452F}" dt="2022-03-02T16:21:08.600" v="3" actId="478"/>
          <ac:cxnSpMkLst>
            <pc:docMk/>
            <pc:sldMk cId="3171481371" sldId="502"/>
            <ac:cxnSpMk id="11" creationId="{9DACE57E-1874-4554-A6FF-B9B6353DD935}"/>
          </ac:cxnSpMkLst>
        </pc:cxnChg>
        <pc:cxnChg chg="del">
          <ac:chgData name="Giulio Gimelli" userId="c11f7020-7a94-46a4-bc1d-c87e094cfcb9" providerId="ADAL" clId="{B8E8D2B5-47DC-4A7A-BA99-04AA63C1452F}" dt="2022-03-02T16:21:06.834" v="2" actId="478"/>
          <ac:cxnSpMkLst>
            <pc:docMk/>
            <pc:sldMk cId="3171481371" sldId="502"/>
            <ac:cxnSpMk id="13" creationId="{BC39400A-CF03-4B60-AF0C-FB26A7443EB9}"/>
          </ac:cxnSpMkLst>
        </pc:cxnChg>
        <pc:cxnChg chg="add del mod">
          <ac:chgData name="Giulio Gimelli" userId="c11f7020-7a94-46a4-bc1d-c87e094cfcb9" providerId="ADAL" clId="{B8E8D2B5-47DC-4A7A-BA99-04AA63C1452F}" dt="2022-03-02T16:21:02.788" v="1"/>
          <ac:cxnSpMkLst>
            <pc:docMk/>
            <pc:sldMk cId="3171481371" sldId="502"/>
            <ac:cxnSpMk id="14" creationId="{C54A04E9-02FC-4096-8BF5-E3B5FD25FC81}"/>
          </ac:cxnSpMkLst>
        </pc:cxnChg>
        <pc:cxnChg chg="add del mod">
          <ac:chgData name="Giulio Gimelli" userId="c11f7020-7a94-46a4-bc1d-c87e094cfcb9" providerId="ADAL" clId="{B8E8D2B5-47DC-4A7A-BA99-04AA63C1452F}" dt="2022-03-02T16:21:02.788" v="1"/>
          <ac:cxnSpMkLst>
            <pc:docMk/>
            <pc:sldMk cId="3171481371" sldId="502"/>
            <ac:cxnSpMk id="15" creationId="{05FCEA45-EC1E-4E51-A140-BD840FB48777}"/>
          </ac:cxnSpMkLst>
        </pc:cxnChg>
        <pc:cxnChg chg="add del mod">
          <ac:chgData name="Giulio Gimelli" userId="c11f7020-7a94-46a4-bc1d-c87e094cfcb9" providerId="ADAL" clId="{B8E8D2B5-47DC-4A7A-BA99-04AA63C1452F}" dt="2022-03-02T16:21:02.788" v="1"/>
          <ac:cxnSpMkLst>
            <pc:docMk/>
            <pc:sldMk cId="3171481371" sldId="502"/>
            <ac:cxnSpMk id="16" creationId="{9FEF9081-441F-46F7-97E3-C61BB0880B83}"/>
          </ac:cxnSpMkLst>
        </pc:cxnChg>
        <pc:cxnChg chg="add mod">
          <ac:chgData name="Giulio Gimelli" userId="c11f7020-7a94-46a4-bc1d-c87e094cfcb9" providerId="ADAL" clId="{B8E8D2B5-47DC-4A7A-BA99-04AA63C1452F}" dt="2022-03-02T16:34:46.788" v="14" actId="1076"/>
          <ac:cxnSpMkLst>
            <pc:docMk/>
            <pc:sldMk cId="3171481371" sldId="502"/>
            <ac:cxnSpMk id="17" creationId="{61E90230-DA81-4BD8-9E41-43A91F00296C}"/>
          </ac:cxnSpMkLst>
        </pc:cxnChg>
        <pc:cxnChg chg="add mod">
          <ac:chgData name="Giulio Gimelli" userId="c11f7020-7a94-46a4-bc1d-c87e094cfcb9" providerId="ADAL" clId="{B8E8D2B5-47DC-4A7A-BA99-04AA63C1452F}" dt="2022-03-02T16:34:46.788" v="14" actId="1076"/>
          <ac:cxnSpMkLst>
            <pc:docMk/>
            <pc:sldMk cId="3171481371" sldId="502"/>
            <ac:cxnSpMk id="19" creationId="{65BD3203-47A1-4100-81CA-FB17E24DDA7F}"/>
          </ac:cxnSpMkLst>
        </pc:cxnChg>
        <pc:cxnChg chg="add mod">
          <ac:chgData name="Giulio Gimelli" userId="c11f7020-7a94-46a4-bc1d-c87e094cfcb9" providerId="ADAL" clId="{B8E8D2B5-47DC-4A7A-BA99-04AA63C1452F}" dt="2022-03-02T16:34:46.788" v="14" actId="1076"/>
          <ac:cxnSpMkLst>
            <pc:docMk/>
            <pc:sldMk cId="3171481371" sldId="502"/>
            <ac:cxnSpMk id="20" creationId="{7E91CC31-63A3-4230-A04A-25D47F27A638}"/>
          </ac:cxnSpMkLst>
        </pc:cxnChg>
      </pc:sldChg>
      <pc:sldChg chg="modSp mod">
        <pc:chgData name="Giulio Gimelli" userId="c11f7020-7a94-46a4-bc1d-c87e094cfcb9" providerId="ADAL" clId="{B8E8D2B5-47DC-4A7A-BA99-04AA63C1452F}" dt="2022-03-02T16:21:53.373" v="7" actId="732"/>
        <pc:sldMkLst>
          <pc:docMk/>
          <pc:sldMk cId="2985377498" sldId="689"/>
        </pc:sldMkLst>
        <pc:picChg chg="mod modCrop">
          <ac:chgData name="Giulio Gimelli" userId="c11f7020-7a94-46a4-bc1d-c87e094cfcb9" providerId="ADAL" clId="{B8E8D2B5-47DC-4A7A-BA99-04AA63C1452F}" dt="2022-03-02T16:21:53.373" v="7" actId="732"/>
          <ac:picMkLst>
            <pc:docMk/>
            <pc:sldMk cId="2985377498" sldId="689"/>
            <ac:picMk id="6" creationId="{ED79BAC3-0E3F-42B3-BB90-D29C2F95C90B}"/>
          </ac:picMkLst>
        </pc:picChg>
      </pc:sldChg>
      <pc:sldChg chg="modSp mod">
        <pc:chgData name="Giulio Gimelli" userId="c11f7020-7a94-46a4-bc1d-c87e094cfcb9" providerId="ADAL" clId="{B8E8D2B5-47DC-4A7A-BA99-04AA63C1452F}" dt="2022-03-02T16:37:44.701" v="126" actId="1038"/>
        <pc:sldMkLst>
          <pc:docMk/>
          <pc:sldMk cId="675033415" sldId="690"/>
        </pc:sldMkLst>
        <pc:spChg chg="mod">
          <ac:chgData name="Giulio Gimelli" userId="c11f7020-7a94-46a4-bc1d-c87e094cfcb9" providerId="ADAL" clId="{B8E8D2B5-47DC-4A7A-BA99-04AA63C1452F}" dt="2022-03-02T16:37:40.466" v="114" actId="1037"/>
          <ac:spMkLst>
            <pc:docMk/>
            <pc:sldMk cId="675033415" sldId="690"/>
            <ac:spMk id="173" creationId="{00000000-0000-0000-0000-000000000000}"/>
          </ac:spMkLst>
        </pc:spChg>
        <pc:picChg chg="mod">
          <ac:chgData name="Giulio Gimelli" userId="c11f7020-7a94-46a4-bc1d-c87e094cfcb9" providerId="ADAL" clId="{B8E8D2B5-47DC-4A7A-BA99-04AA63C1452F}" dt="2022-03-02T16:37:44.701" v="126" actId="1038"/>
          <ac:picMkLst>
            <pc:docMk/>
            <pc:sldMk cId="675033415" sldId="690"/>
            <ac:picMk id="7" creationId="{06A13256-1710-4D5B-A1AA-B685EDF97C4F}"/>
          </ac:picMkLst>
        </pc:picChg>
      </pc:sldChg>
      <pc:sldChg chg="modSp mod">
        <pc:chgData name="Giulio Gimelli" userId="c11f7020-7a94-46a4-bc1d-c87e094cfcb9" providerId="ADAL" clId="{B8E8D2B5-47DC-4A7A-BA99-04AA63C1452F}" dt="2022-03-02T16:37:04.927" v="83" actId="1076"/>
        <pc:sldMkLst>
          <pc:docMk/>
          <pc:sldMk cId="3529952295" sldId="691"/>
        </pc:sldMkLst>
        <pc:picChg chg="mod">
          <ac:chgData name="Giulio Gimelli" userId="c11f7020-7a94-46a4-bc1d-c87e094cfcb9" providerId="ADAL" clId="{B8E8D2B5-47DC-4A7A-BA99-04AA63C1452F}" dt="2022-03-02T16:37:04.927" v="83" actId="1076"/>
          <ac:picMkLst>
            <pc:docMk/>
            <pc:sldMk cId="3529952295" sldId="691"/>
            <ac:picMk id="5" creationId="{8387095E-0D7B-4EF9-9E2A-9369E9753CA9}"/>
          </ac:picMkLst>
        </pc:picChg>
      </pc:sldChg>
    </pc:docChg>
  </pc:docChgLst>
  <pc:docChgLst>
    <pc:chgData name="Giulio Gimelli" userId="S::g.gimelli@sitbrush.com::c11f7020-7a94-46a4-bc1d-c87e094cfcb9" providerId="AD" clId="Web-{DA0BBD85-10E0-0A23-5ABD-87D58E65BB41}"/>
    <pc:docChg chg="modSld">
      <pc:chgData name="Giulio Gimelli" userId="S::g.gimelli@sitbrush.com::c11f7020-7a94-46a4-bc1d-c87e094cfcb9" providerId="AD" clId="Web-{DA0BBD85-10E0-0A23-5ABD-87D58E65BB41}" dt="2022-03-02T16:19:11.644" v="5"/>
      <pc:docMkLst>
        <pc:docMk/>
      </pc:docMkLst>
      <pc:sldChg chg="addSp delSp modSp">
        <pc:chgData name="Giulio Gimelli" userId="S::g.gimelli@sitbrush.com::c11f7020-7a94-46a4-bc1d-c87e094cfcb9" providerId="AD" clId="Web-{DA0BBD85-10E0-0A23-5ABD-87D58E65BB41}" dt="2022-03-02T16:19:11.644" v="5"/>
        <pc:sldMkLst>
          <pc:docMk/>
          <pc:sldMk cId="3171481371" sldId="502"/>
        </pc:sldMkLst>
        <pc:spChg chg="add del mod">
          <ac:chgData name="Giulio Gimelli" userId="S::g.gimelli@sitbrush.com::c11f7020-7a94-46a4-bc1d-c87e094cfcb9" providerId="AD" clId="Web-{DA0BBD85-10E0-0A23-5ABD-87D58E65BB41}" dt="2022-03-02T16:19:06.597" v="4"/>
          <ac:spMkLst>
            <pc:docMk/>
            <pc:sldMk cId="3171481371" sldId="502"/>
            <ac:spMk id="3" creationId="{13964EAF-905F-425B-853D-614C9CE30993}"/>
          </ac:spMkLst>
        </pc:spChg>
        <pc:picChg chg="del">
          <ac:chgData name="Giulio Gimelli" userId="S::g.gimelli@sitbrush.com::c11f7020-7a94-46a4-bc1d-c87e094cfcb9" providerId="AD" clId="Web-{DA0BBD85-10E0-0A23-5ABD-87D58E65BB41}" dt="2022-03-02T16:19:11.644" v="5"/>
          <ac:picMkLst>
            <pc:docMk/>
            <pc:sldMk cId="3171481371" sldId="502"/>
            <ac:picMk id="14" creationId="{A2993F1C-B15F-4F9A-9EBB-0628874534B3}"/>
          </ac:picMkLst>
        </pc:picChg>
        <pc:cxnChg chg="add">
          <ac:chgData name="Giulio Gimelli" userId="S::g.gimelli@sitbrush.com::c11f7020-7a94-46a4-bc1d-c87e094cfcb9" providerId="AD" clId="Web-{DA0BBD85-10E0-0A23-5ABD-87D58E65BB41}" dt="2022-03-02T16:18:54.268" v="0"/>
          <ac:cxnSpMkLst>
            <pc:docMk/>
            <pc:sldMk cId="3171481371" sldId="502"/>
            <ac:cxnSpMk id="10" creationId="{573349EC-FBFB-4DE6-97C6-4A2573E0971C}"/>
          </ac:cxnSpMkLst>
        </pc:cxnChg>
        <pc:cxnChg chg="add">
          <ac:chgData name="Giulio Gimelli" userId="S::g.gimelli@sitbrush.com::c11f7020-7a94-46a4-bc1d-c87e094cfcb9" providerId="AD" clId="Web-{DA0BBD85-10E0-0A23-5ABD-87D58E65BB41}" dt="2022-03-02T16:18:54.268" v="0"/>
          <ac:cxnSpMkLst>
            <pc:docMk/>
            <pc:sldMk cId="3171481371" sldId="502"/>
            <ac:cxnSpMk id="11" creationId="{9DACE57E-1874-4554-A6FF-B9B6353DD935}"/>
          </ac:cxnSpMkLst>
        </pc:cxnChg>
        <pc:cxnChg chg="add">
          <ac:chgData name="Giulio Gimelli" userId="S::g.gimelli@sitbrush.com::c11f7020-7a94-46a4-bc1d-c87e094cfcb9" providerId="AD" clId="Web-{DA0BBD85-10E0-0A23-5ABD-87D58E65BB41}" dt="2022-03-02T16:18:54.268" v="0"/>
          <ac:cxnSpMkLst>
            <pc:docMk/>
            <pc:sldMk cId="3171481371" sldId="502"/>
            <ac:cxnSpMk id="13" creationId="{BC39400A-CF03-4B60-AF0C-FB26A7443EB9}"/>
          </ac:cxnSpMkLst>
        </pc:cxnChg>
      </pc:sldChg>
    </pc:docChg>
  </pc:docChgLst>
  <pc:docChgLst>
    <pc:chgData name="Natalia Kuzina" userId="d02ba807-ea9d-47fe-8afd-28110f005727" providerId="ADAL" clId="{C631E01E-1564-4677-A206-B890723EB612}"/>
    <pc:docChg chg="modSld">
      <pc:chgData name="Natalia Kuzina" userId="d02ba807-ea9d-47fe-8afd-28110f005727" providerId="ADAL" clId="{C631E01E-1564-4677-A206-B890723EB612}" dt="2022-08-23T14:46:11.990" v="0" actId="1076"/>
      <pc:docMkLst>
        <pc:docMk/>
      </pc:docMkLst>
      <pc:sldChg chg="modSp mod">
        <pc:chgData name="Natalia Kuzina" userId="d02ba807-ea9d-47fe-8afd-28110f005727" providerId="ADAL" clId="{C631E01E-1564-4677-A206-B890723EB612}" dt="2022-08-23T14:46:11.990" v="0" actId="1076"/>
        <pc:sldMkLst>
          <pc:docMk/>
          <pc:sldMk cId="2985377498" sldId="689"/>
        </pc:sldMkLst>
        <pc:picChg chg="mod">
          <ac:chgData name="Natalia Kuzina" userId="d02ba807-ea9d-47fe-8afd-28110f005727" providerId="ADAL" clId="{C631E01E-1564-4677-A206-B890723EB612}" dt="2022-08-23T14:46:11.990" v="0" actId="1076"/>
          <ac:picMkLst>
            <pc:docMk/>
            <pc:sldMk cId="2985377498" sldId="689"/>
            <ac:picMk id="6" creationId="{ED79BAC3-0E3F-42B3-BB90-D29C2F95C90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9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99059" rIns="99059" bIns="99059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Google Shape;77;p6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49516" rIns="99059" bIns="49516" anchor="t" anchorCtr="0">
            <a:noAutofit/>
          </a:bodyPr>
          <a:lstStyle/>
          <a:p>
            <a:pPr marL="0" indent="0">
              <a:buNone/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627793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4d08e30c75_2_87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99059" rIns="99059" bIns="99059" anchor="ctr" anchorCtr="0">
            <a:noAutofit/>
          </a:bodyPr>
          <a:lstStyle/>
          <a:p>
            <a:pPr marL="0" indent="0">
              <a:buNone/>
            </a:pPr>
            <a:endParaRPr lang="it-IT"/>
          </a:p>
        </p:txBody>
      </p:sp>
      <p:sp>
        <p:nvSpPr>
          <p:cNvPr id="171" name="Google Shape;171;g4d08e30c75_2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r>
              <a:rPr lang="it-IT"/>
              <a:t>Ottimizzare foto</a:t>
            </a:r>
            <a:endParaRPr/>
          </a:p>
        </p:txBody>
      </p:sp>
      <p:sp>
        <p:nvSpPr>
          <p:cNvPr id="228" name="Google Shape;22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7033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6ad25caf84_0_93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59" name="Google Shape;159;g6ad25caf84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4d08e30c75_2_87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99059" rIns="99059" bIns="99059" anchor="ctr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71" name="Google Shape;171;g4d08e30c75_2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7603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9d5c2ce94e_0_72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r>
              <a:rPr lang="it-IT"/>
              <a:t>Adattare il box alla forma del logo.</a:t>
            </a:r>
            <a:endParaRPr/>
          </a:p>
        </p:txBody>
      </p:sp>
      <p:sp>
        <p:nvSpPr>
          <p:cNvPr id="176" name="Google Shape;176;g9d5c2ce94e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7725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7dda819d8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7dda819d80_0_15:notes"/>
          <p:cNvSpPr txBox="1">
            <a:spLocks noGrp="1"/>
          </p:cNvSpPr>
          <p:nvPr>
            <p:ph type="body" idx="1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1251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2006" indent="0">
              <a:buNone/>
            </a:pPr>
            <a:r>
              <a:rPr lang="en-GB"/>
              <a:t>Aggiornare i numeri, adattare gli elementi grafici alla forma del logo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lIns="99075" tIns="49538" rIns="99075" bIns="49538"/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0585FBCE-C1BC-4530-AF46-9A93603EA6EE}" type="slidenum"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Light"/>
                <a:ea typeface="+mn-ea"/>
                <a:cs typeface="Arial"/>
                <a:sym typeface="Arial"/>
              </a:rPr>
              <a:pPr marL="0" marR="0" lvl="0" indent="0" algn="r" defTabSz="9907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4</a:t>
            </a:fld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414042"/>
              </a:solidFill>
              <a:effectLst/>
              <a:uLnTx/>
              <a:uFillTx/>
              <a:latin typeface="Pluto Sans DPD PPT Light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3231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Mappa uniformare colori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 lIns="99075" tIns="49538" rIns="99075" bIns="49538"/>
          <a:lstStyle/>
          <a:p>
            <a:pPr marL="0" marR="0" lvl="0" indent="0" algn="r" defTabSz="9907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fld id="{0585FBCE-C1BC-4530-AF46-9A93603EA6EE}" type="slidenum">
              <a:rPr kumimoji="0" lang="en-GB" sz="11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Light"/>
                <a:ea typeface="+mn-ea"/>
                <a:cs typeface="Arial"/>
                <a:sym typeface="Arial"/>
              </a:rPr>
              <a:pPr marL="0" marR="0" lvl="0" indent="0" algn="r" defTabSz="9907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t>5</a:t>
            </a:fld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414042"/>
              </a:solidFill>
              <a:effectLst/>
              <a:uLnTx/>
              <a:uFillTx/>
              <a:latin typeface="Pluto Sans DPD PPT Light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2206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9d5c2ce94e_0_72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</p:spPr>
        <p:txBody>
          <a:bodyPr spcFirstLastPara="1" wrap="square" lIns="99059" tIns="99059" rIns="99059" bIns="99059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76" name="Google Shape;176;g9d5c2ce94e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50854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Google Shape;77;p6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49516" rIns="99059" bIns="49516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909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d08e30c75_2_68:notes"/>
          <p:cNvSpPr txBox="1">
            <a:spLocks noGrp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59" tIns="99059" rIns="99059" bIns="99059" anchor="ctr" anchorCtr="0">
            <a:noAutofit/>
          </a:bodyPr>
          <a:lstStyle/>
          <a:p>
            <a:pPr>
              <a:defRPr/>
            </a:pPr>
            <a:r>
              <a:rPr lang="it-IT" sz="1300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Spazzole per elettroutensili, spazzole manuali,</a:t>
            </a:r>
            <a:r>
              <a:rPr lang="it-IT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lang="it-IT" sz="1300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scovoli per caldaie e camini, spazzole per decespugliatore …</a:t>
            </a:r>
            <a:endParaRPr lang="it-IT" sz="13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g4d08e30c75_2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2875" y="768350"/>
            <a:ext cx="6818313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39009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4d08e30c75_2_6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defRPr/>
            </a:pPr>
            <a:r>
              <a:rPr lang="it-IT" sz="1200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Spazzole per elettroutensili, spazzole manuali,</a:t>
            </a:r>
            <a:r>
              <a:rPr lang="it-IT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 </a:t>
            </a:r>
            <a:r>
              <a:rPr lang="it-IT" sz="1200">
                <a:solidFill>
                  <a:srgbClr val="53535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scovoli per caldaie e camini, spazzole per decespugliatore …</a:t>
            </a:r>
            <a:endParaRPr lang="it-IT" sz="1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g4d08e30c75_2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sottotitolo" userDrawn="1">
  <p:cSld name="Titolo e sottotitolo"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88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sottotitolo 1" userDrawn="1">
  <p:cSld name="Titolo e sottotitolo 1">
    <p:bg>
      <p:bgPr>
        <a:solidFill>
          <a:srgbClr val="FFFFFF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4446984" y="4889004"/>
            <a:ext cx="241200" cy="18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Font typeface="Gill Sans"/>
              <a:buNone/>
              <a:defRPr sz="1200" b="0" i="0" u="none" strike="noStrike" cap="none">
                <a:solidFill>
                  <a:srgbClr val="535353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fld id="{00000000-1234-1234-1234-12341234123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581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7987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utro I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B279DDA-BD68-4C30-A5A1-988C367B3BCB}"/>
              </a:ext>
            </a:extLst>
          </p:cNvPr>
          <p:cNvGrpSpPr/>
          <p:nvPr userDrawn="1"/>
        </p:nvGrpSpPr>
        <p:grpSpPr bwMode="invGray">
          <a:xfrm>
            <a:off x="520448" y="-190142"/>
            <a:ext cx="8102058" cy="115598"/>
            <a:chOff x="693931" y="-289132"/>
            <a:chExt cx="10802744" cy="154131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E5952B9-8BBC-444C-AB01-59E1E97FC148}"/>
                </a:ext>
              </a:extLst>
            </p:cNvPr>
            <p:cNvSpPr/>
            <p:nvPr userDrawn="1"/>
          </p:nvSpPr>
          <p:spPr bwMode="invGray">
            <a:xfrm>
              <a:off x="693931" y="-180721"/>
              <a:ext cx="2449319" cy="45719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CF9AE810-181F-4A10-9C87-8076AD929EE2}"/>
                </a:ext>
              </a:extLst>
            </p:cNvPr>
            <p:cNvSpPr/>
            <p:nvPr userDrawn="1"/>
          </p:nvSpPr>
          <p:spPr bwMode="invGray">
            <a:xfrm>
              <a:off x="3576639" y="-180721"/>
              <a:ext cx="2303462" cy="45720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2C1D2F3-6E5A-40AD-B3DC-F76CBDDA86C1}"/>
                </a:ext>
              </a:extLst>
            </p:cNvPr>
            <p:cNvSpPr/>
            <p:nvPr userDrawn="1"/>
          </p:nvSpPr>
          <p:spPr bwMode="invGray">
            <a:xfrm>
              <a:off x="6325195" y="-180721"/>
              <a:ext cx="2303462" cy="45720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7850F4C0-D210-47D6-8C43-85835BC5C351}"/>
                </a:ext>
              </a:extLst>
            </p:cNvPr>
            <p:cNvSpPr/>
            <p:nvPr userDrawn="1"/>
          </p:nvSpPr>
          <p:spPr bwMode="invGray">
            <a:xfrm>
              <a:off x="9046680" y="-180723"/>
              <a:ext cx="2449319" cy="45721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1F236CC6-4DD8-4316-9419-1A4077536A35}"/>
                </a:ext>
              </a:extLst>
            </p:cNvPr>
            <p:cNvSpPr/>
            <p:nvPr userDrawn="1"/>
          </p:nvSpPr>
          <p:spPr bwMode="invGray">
            <a:xfrm>
              <a:off x="693931" y="-289128"/>
              <a:ext cx="3308962" cy="45719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B45E988C-E4A9-4767-B2AE-BC3871F8AF99}"/>
                </a:ext>
              </a:extLst>
            </p:cNvPr>
            <p:cNvSpPr/>
            <p:nvPr userDrawn="1"/>
          </p:nvSpPr>
          <p:spPr bwMode="invGray">
            <a:xfrm>
              <a:off x="4442364" y="-289132"/>
              <a:ext cx="3308962" cy="45723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9516242D-34FD-4A1B-B544-87E9801AE409}"/>
                </a:ext>
              </a:extLst>
            </p:cNvPr>
            <p:cNvSpPr/>
            <p:nvPr userDrawn="1"/>
          </p:nvSpPr>
          <p:spPr bwMode="invGray">
            <a:xfrm>
              <a:off x="8187713" y="-289130"/>
              <a:ext cx="3308962" cy="4572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153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3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340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1951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41129D2-0673-441F-89A7-E2EA73ED4E62}"/>
              </a:ext>
            </a:extLst>
          </p:cNvPr>
          <p:cNvGrpSpPr/>
          <p:nvPr userDrawn="1"/>
        </p:nvGrpSpPr>
        <p:grpSpPr bwMode="gray">
          <a:xfrm>
            <a:off x="520448" y="-190142"/>
            <a:ext cx="8102058" cy="115598"/>
            <a:chOff x="693931" y="-289132"/>
            <a:chExt cx="10802744" cy="15413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38F0909-C600-4EBC-91A9-F3EA7EC013C2}"/>
                </a:ext>
              </a:extLst>
            </p:cNvPr>
            <p:cNvSpPr/>
            <p:nvPr userDrawn="1"/>
          </p:nvSpPr>
          <p:spPr bwMode="gray">
            <a:xfrm>
              <a:off x="693931" y="-180721"/>
              <a:ext cx="2449319" cy="45719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88A9D363-08E9-4C31-9B5C-EF4A746B5815}"/>
                </a:ext>
              </a:extLst>
            </p:cNvPr>
            <p:cNvSpPr/>
            <p:nvPr userDrawn="1"/>
          </p:nvSpPr>
          <p:spPr bwMode="gray">
            <a:xfrm>
              <a:off x="3576639" y="-180721"/>
              <a:ext cx="2303462" cy="45720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168CA64-392B-4E8A-84C2-E86139E862B2}"/>
                </a:ext>
              </a:extLst>
            </p:cNvPr>
            <p:cNvSpPr/>
            <p:nvPr userDrawn="1"/>
          </p:nvSpPr>
          <p:spPr bwMode="gray">
            <a:xfrm>
              <a:off x="6325195" y="-180721"/>
              <a:ext cx="2303462" cy="45720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4850BF0B-83C9-4421-B36B-58AB04BFE565}"/>
                </a:ext>
              </a:extLst>
            </p:cNvPr>
            <p:cNvSpPr/>
            <p:nvPr userDrawn="1"/>
          </p:nvSpPr>
          <p:spPr bwMode="gray">
            <a:xfrm>
              <a:off x="9046680" y="-180723"/>
              <a:ext cx="2449319" cy="45721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A96C651E-708F-4F1A-A95D-736891DE6334}"/>
                </a:ext>
              </a:extLst>
            </p:cNvPr>
            <p:cNvSpPr/>
            <p:nvPr userDrawn="1"/>
          </p:nvSpPr>
          <p:spPr bwMode="gray">
            <a:xfrm>
              <a:off x="693931" y="-289128"/>
              <a:ext cx="3308962" cy="45719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10258523-4396-4951-9411-7A0EB10EB6A6}"/>
                </a:ext>
              </a:extLst>
            </p:cNvPr>
            <p:cNvSpPr/>
            <p:nvPr userDrawn="1"/>
          </p:nvSpPr>
          <p:spPr bwMode="gray">
            <a:xfrm>
              <a:off x="4442364" y="-289132"/>
              <a:ext cx="3308962" cy="45723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BA59A49B-08C6-4C88-B1EB-1D27B6A14A47}"/>
                </a:ext>
              </a:extLst>
            </p:cNvPr>
            <p:cNvSpPr/>
            <p:nvPr userDrawn="1"/>
          </p:nvSpPr>
          <p:spPr bwMode="gray">
            <a:xfrm>
              <a:off x="8187713" y="-289130"/>
              <a:ext cx="3308962" cy="4572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</p:grpSp>
      <p:sp>
        <p:nvSpPr>
          <p:cNvPr id="21" name="Slide Number Placeholder 33">
            <a:extLst>
              <a:ext uri="{FF2B5EF4-FFF2-40B4-BE49-F238E27FC236}">
                <a16:creationId xmlns:a16="http://schemas.microsoft.com/office/drawing/2014/main" id="{329E26EE-0456-4664-ACE6-E5A8173AA8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8406426" y="4839750"/>
            <a:ext cx="215574" cy="135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600">
                <a:solidFill>
                  <a:schemeClr val="tx2"/>
                </a:solidFill>
                <a:latin typeface="+mn-lt"/>
              </a:defRPr>
            </a:lvl1pPr>
          </a:lstStyle>
          <a:p>
            <a:fld id="{9EA669D3-5529-4BB0-8BB4-F8AF37E83BE9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22" name="Datumsplatzhalter 127">
            <a:extLst>
              <a:ext uri="{FF2B5EF4-FFF2-40B4-BE49-F238E27FC236}">
                <a16:creationId xmlns:a16="http://schemas.microsoft.com/office/drawing/2014/main" id="{21B0B277-5A32-4263-8CFE-877ECBFF8A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01447" y="4839750"/>
            <a:ext cx="540060" cy="135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600">
                <a:solidFill>
                  <a:schemeClr val="tx2"/>
                </a:solidFill>
                <a:latin typeface="+mn-lt"/>
              </a:defRPr>
            </a:lvl1pPr>
          </a:lstStyle>
          <a:p>
            <a:fld id="{CA45AA21-A1FF-40B3-BEA2-1CC373015BEE}" type="datetime1">
              <a:rPr lang="de-DE" smtClean="0"/>
              <a:t>26.10.2022</a:t>
            </a:fld>
            <a:endParaRPr lang="en-GB"/>
          </a:p>
        </p:txBody>
      </p:sp>
      <p:sp>
        <p:nvSpPr>
          <p:cNvPr id="23" name="Fußzeilenplatzhalter 128">
            <a:extLst>
              <a:ext uri="{FF2B5EF4-FFF2-40B4-BE49-F238E27FC236}">
                <a16:creationId xmlns:a16="http://schemas.microsoft.com/office/drawing/2014/main" id="{E7909DB3-594C-4F08-AEBD-3C95DE2F1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8338" y="4839750"/>
            <a:ext cx="2978088" cy="135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/>
              <a:t>DPDgroup</a:t>
            </a:r>
          </a:p>
        </p:txBody>
      </p:sp>
    </p:spTree>
    <p:extLst>
      <p:ext uri="{BB962C8B-B14F-4D97-AF65-F5344CB8AC3E}">
        <p14:creationId xmlns:p14="http://schemas.microsoft.com/office/powerpoint/2010/main" val="130709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6" r:id="rId3"/>
    <p:sldLayoutId id="2147483867" r:id="rId4"/>
    <p:sldLayoutId id="2147483868" r:id="rId5"/>
    <p:sldLayoutId id="2147483869" r:id="rId6"/>
  </p:sldLayoutIdLst>
  <p:hf hdr="0" ftr="0" dt="0"/>
  <p:txStyles>
    <p:titleStyle>
      <a:lvl1pPr algn="l" defTabSz="6858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7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10000"/>
        </a:lnSpc>
        <a:spcBef>
          <a:spcPts val="0"/>
        </a:spcBef>
        <a:spcAft>
          <a:spcPts val="150"/>
        </a:spcAft>
        <a:buClr>
          <a:schemeClr val="accent1"/>
        </a:buClr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10000"/>
        </a:lnSpc>
        <a:spcBef>
          <a:spcPts val="450"/>
        </a:spcBef>
        <a:spcAft>
          <a:spcPts val="450"/>
        </a:spcAft>
        <a:buClr>
          <a:schemeClr val="accent1"/>
        </a:buClr>
        <a:buSzPct val="100000"/>
        <a:buFont typeface="Arial" panose="020B0604020202020204" pitchFamily="34" charset="0"/>
        <a:buNone/>
        <a:defRPr sz="1350" kern="1200">
          <a:solidFill>
            <a:schemeClr val="tx1"/>
          </a:solidFill>
          <a:latin typeface="Pluto Sans DPD PPT" panose="02000000000000000000" pitchFamily="2" charset="0"/>
          <a:ea typeface="+mn-ea"/>
          <a:cs typeface="+mn-cs"/>
        </a:defRPr>
      </a:lvl2pPr>
      <a:lvl3pPr marL="135000" indent="-135000" algn="l" defTabSz="6858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bg2"/>
        </a:buClr>
        <a:buSzPct val="120000"/>
        <a:buFont typeface="Pluto Sans DPD PPT Light" panose="020B060402020202020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270000" indent="-135731" algn="l" defTabSz="685800" rtl="0" eaLnBrk="1" latinLnBrk="0" hangingPunct="1">
        <a:lnSpc>
          <a:spcPct val="110000"/>
        </a:lnSpc>
        <a:spcBef>
          <a:spcPts val="0"/>
        </a:spcBef>
        <a:buClr>
          <a:schemeClr val="accent4"/>
        </a:buClr>
        <a:buSzPct val="100000"/>
        <a:buFont typeface="Pluto Sans DPD PPT Light" panose="020B060402020202020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405000" indent="-135731" algn="l" defTabSz="685800" rtl="0" eaLnBrk="1" latinLnBrk="0" hangingPunct="1">
        <a:lnSpc>
          <a:spcPct val="110000"/>
        </a:lnSpc>
        <a:spcBef>
          <a:spcPts val="0"/>
        </a:spcBef>
        <a:buClr>
          <a:schemeClr val="tx2"/>
        </a:buClr>
        <a:buSzPct val="100000"/>
        <a:buFont typeface="Pluto Sans DPD PPT Light" panose="020B060402020202020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540000" indent="-135000" algn="l" defTabSz="6858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Pluto Sans DPD PPT Light" panose="020B060402020202020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675000" indent="-134541" algn="l" defTabSz="6858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Pluto Sans DPD PPT Light" panose="020B060402020202020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675000" indent="-135731" algn="l" defTabSz="6858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Pluto Sans DPD PPT Light" panose="020B060402020202020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675000" indent="-135731" algn="l" defTabSz="685800" rtl="0" eaLnBrk="1" latinLnBrk="0" hangingPunct="1">
        <a:lnSpc>
          <a:spcPct val="110000"/>
        </a:lnSpc>
        <a:spcBef>
          <a:spcPts val="0"/>
        </a:spcBef>
        <a:buClr>
          <a:schemeClr val="accent2"/>
        </a:buClr>
        <a:buFont typeface="Pluto Sans DPD PPT Light" panose="020B060402020202020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150000" marR="150000" algn="l" defTabSz="6858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150000" marR="150000" algn="l" defTabSz="685800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50000" marR="150000" algn="l" defTabSz="685800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164">
          <p15:clr>
            <a:srgbClr val="A4A3A4"/>
          </p15:clr>
        </p15:guide>
        <p15:guide id="3" orient="horz" pos="3929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15" orient="horz" pos="1162">
          <p15:clr>
            <a:srgbClr val="F26B43"/>
          </p15:clr>
        </p15:guide>
        <p15:guide id="21" orient="horz" pos="4156">
          <p15:clr>
            <a:srgbClr val="A4A3A4"/>
          </p15:clr>
        </p15:guide>
        <p15:guide id="22" orient="horz" pos="709">
          <p15:clr>
            <a:srgbClr val="F26B43"/>
          </p15:clr>
        </p15:guide>
        <p15:guide id="23" orient="horz" pos="34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sitbrush.com/catalogue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persona, uomo&#10;&#10;Descrizione generata automaticamente">
            <a:extLst>
              <a:ext uri="{FF2B5EF4-FFF2-40B4-BE49-F238E27FC236}">
                <a16:creationId xmlns:a16="http://schemas.microsoft.com/office/drawing/2014/main" id="{ED79BAC3-0E3F-42B3-BB90-D29C2F95C9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6E2FD0CB-19E2-4453-BF5D-7B7C3EBBDF88}"/>
              </a:ext>
            </a:extLst>
          </p:cNvPr>
          <p:cNvSpPr/>
          <p:nvPr/>
        </p:nvSpPr>
        <p:spPr>
          <a:xfrm>
            <a:off x="4870114" y="1654273"/>
            <a:ext cx="3453491" cy="2097007"/>
          </a:xfrm>
          <a:prstGeom prst="roundRect">
            <a:avLst/>
          </a:prstGeom>
          <a:solidFill>
            <a:schemeClr val="bg1">
              <a:lumMod val="8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>
                <a:solidFill>
                  <a:srgbClr val="E31E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YOUR BRUSH SOLUTION</a:t>
            </a:r>
          </a:p>
        </p:txBody>
      </p:sp>
      <p:pic>
        <p:nvPicPr>
          <p:cNvPr id="9" name="Google Shape;184;p39">
            <a:extLst>
              <a:ext uri="{FF2B5EF4-FFF2-40B4-BE49-F238E27FC236}">
                <a16:creationId xmlns:a16="http://schemas.microsoft.com/office/drawing/2014/main" id="{32C8591E-5913-4A40-A861-3CD0DE03498C}"/>
              </a:ext>
            </a:extLst>
          </p:cNvPr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Google Shape;178;p39">
            <a:extLst>
              <a:ext uri="{FF2B5EF4-FFF2-40B4-BE49-F238E27FC236}">
                <a16:creationId xmlns:a16="http://schemas.microsoft.com/office/drawing/2014/main" id="{39691604-4B4D-4370-A63E-A6558990EC61}"/>
              </a:ext>
            </a:extLst>
          </p:cNvPr>
          <p:cNvCxnSpPr>
            <a:cxnSpLocks/>
          </p:cNvCxnSpPr>
          <p:nvPr/>
        </p:nvCxnSpPr>
        <p:spPr>
          <a:xfrm flipV="1">
            <a:off x="-94129" y="5109363"/>
            <a:ext cx="3143329" cy="20408"/>
          </a:xfrm>
          <a:prstGeom prst="straightConnector1">
            <a:avLst/>
          </a:prstGeom>
          <a:noFill/>
          <a:ln w="63500" cap="flat" cmpd="sng">
            <a:solidFill>
              <a:srgbClr val="17AA1D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4" name="Google Shape;180;p39">
            <a:extLst>
              <a:ext uri="{FF2B5EF4-FFF2-40B4-BE49-F238E27FC236}">
                <a16:creationId xmlns:a16="http://schemas.microsoft.com/office/drawing/2014/main" id="{B3C84080-164C-440A-8760-6C5A5A02BFF9}"/>
              </a:ext>
            </a:extLst>
          </p:cNvPr>
          <p:cNvCxnSpPr>
            <a:cxnSpLocks/>
          </p:cNvCxnSpPr>
          <p:nvPr/>
        </p:nvCxnSpPr>
        <p:spPr>
          <a:xfrm>
            <a:off x="6085021" y="5115107"/>
            <a:ext cx="3058979" cy="14664"/>
          </a:xfrm>
          <a:prstGeom prst="straightConnector1">
            <a:avLst/>
          </a:prstGeom>
          <a:noFill/>
          <a:ln w="63500" cap="flat" cmpd="sng">
            <a:solidFill>
              <a:srgbClr val="EC393A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5" name="Google Shape;178;p39">
            <a:extLst>
              <a:ext uri="{FF2B5EF4-FFF2-40B4-BE49-F238E27FC236}">
                <a16:creationId xmlns:a16="http://schemas.microsoft.com/office/drawing/2014/main" id="{EBAF539A-00CB-460C-A319-E283D4E157BC}"/>
              </a:ext>
            </a:extLst>
          </p:cNvPr>
          <p:cNvCxnSpPr>
            <a:cxnSpLocks/>
          </p:cNvCxnSpPr>
          <p:nvPr/>
        </p:nvCxnSpPr>
        <p:spPr>
          <a:xfrm>
            <a:off x="3045600" y="5108383"/>
            <a:ext cx="3049200" cy="6803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985377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8687" y="3679520"/>
            <a:ext cx="4413878" cy="1469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4"/>
          <p:cNvPicPr preferRelativeResize="0"/>
          <p:nvPr/>
        </p:nvPicPr>
        <p:blipFill rotWithShape="1">
          <a:blip r:embed="rId4">
            <a:alphaModFix/>
          </a:blip>
          <a:stretch/>
        </p:blipFill>
        <p:spPr>
          <a:xfrm>
            <a:off x="7366343" y="1232081"/>
            <a:ext cx="1617964" cy="1271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4"/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9597" y="2943805"/>
            <a:ext cx="2489200" cy="2208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5F1F6629-949A-4E0A-AF55-9BC7F259E1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097" y="741010"/>
            <a:ext cx="1795725" cy="25338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Google Shape;173;p24">
            <a:extLst>
              <a:ext uri="{FF2B5EF4-FFF2-40B4-BE49-F238E27FC236}">
                <a16:creationId xmlns:a16="http://schemas.microsoft.com/office/drawing/2014/main" id="{274D57DE-86F5-4DA0-8779-7DFD8B301ECD}"/>
              </a:ext>
            </a:extLst>
          </p:cNvPr>
          <p:cNvSpPr/>
          <p:nvPr/>
        </p:nvSpPr>
        <p:spPr>
          <a:xfrm>
            <a:off x="2215101" y="1086993"/>
            <a:ext cx="4713798" cy="1437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it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We design </a:t>
            </a:r>
            <a:r>
              <a:rPr kumimoji="0" lang="it" sz="1800" b="1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tailor made </a:t>
            </a:r>
            <a:r>
              <a:rPr kumimoji="0" lang="it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solutions for multiple sectors &amp; applications, such as: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it" sz="18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35A3B928-56EF-4D75-A5BE-4C1F9262A2D5}"/>
              </a:ext>
            </a:extLst>
          </p:cNvPr>
          <p:cNvSpPr txBox="1"/>
          <p:nvPr/>
        </p:nvSpPr>
        <p:spPr bwMode="gray">
          <a:xfrm>
            <a:off x="2182657" y="2007933"/>
            <a:ext cx="48387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-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P</a:t>
            </a: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ipeline industry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Tyre retreading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Rolling mills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Automotive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" name="Google Shape;184;p39">
            <a:extLst>
              <a:ext uri="{FF2B5EF4-FFF2-40B4-BE49-F238E27FC236}">
                <a16:creationId xmlns:a16="http://schemas.microsoft.com/office/drawing/2014/main" id="{E295BED0-16E8-40B7-869E-1220A99E046C}"/>
              </a:ext>
            </a:extLst>
          </p:cNvPr>
          <p:cNvPicPr preferRelativeResize="0"/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 descr="Immagine che contiene utensiledimetallo, ingranaggio, strumento&#10;&#10;Descrizione generata automaticamente">
            <a:extLst>
              <a:ext uri="{FF2B5EF4-FFF2-40B4-BE49-F238E27FC236}">
                <a16:creationId xmlns:a16="http://schemas.microsoft.com/office/drawing/2014/main" id="{C3E63AFE-6F31-4BEC-B3D7-83F79CD4054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097" y="3428869"/>
            <a:ext cx="1789798" cy="1342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C20EE14-65C5-428E-8AA7-2EC2706FA382}"/>
              </a:ext>
            </a:extLst>
          </p:cNvPr>
          <p:cNvSpPr txBox="1"/>
          <p:nvPr/>
        </p:nvSpPr>
        <p:spPr bwMode="gray">
          <a:xfrm>
            <a:off x="4352541" y="2025182"/>
            <a:ext cx="48387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Conveyor belts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Deburring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Foundry industry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it" sz="14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Wood processing</a:t>
            </a:r>
            <a:endParaRPr kumimoji="0" lang="it-IT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it" sz="14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" name="Titel 11">
            <a:extLst>
              <a:ext uri="{FF2B5EF4-FFF2-40B4-BE49-F238E27FC236}">
                <a16:creationId xmlns:a16="http://schemas.microsoft.com/office/drawing/2014/main" id="{1A3F3739-D7F6-4DD0-8AE4-80BC14334372}"/>
              </a:ext>
            </a:extLst>
          </p:cNvPr>
          <p:cNvSpPr txBox="1">
            <a:spLocks/>
          </p:cNvSpPr>
          <p:nvPr/>
        </p:nvSpPr>
        <p:spPr bwMode="gray">
          <a:xfrm>
            <a:off x="445148" y="187256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 panose="020B0604020202020204" pitchFamily="34" charset="0"/>
                <a:sym typeface="Helvetica Neue"/>
              </a:rPr>
              <a:t>OUR INDUSTRIAL SOLUTIONS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44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9393" y="1949936"/>
            <a:ext cx="4231169" cy="270121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53;p32">
            <a:extLst>
              <a:ext uri="{FF2B5EF4-FFF2-40B4-BE49-F238E27FC236}">
                <a16:creationId xmlns:a16="http://schemas.microsoft.com/office/drawing/2014/main" id="{0E9260AA-04DF-44CE-A214-17412701174A}"/>
              </a:ext>
            </a:extLst>
          </p:cNvPr>
          <p:cNvSpPr/>
          <p:nvPr/>
        </p:nvSpPr>
        <p:spPr>
          <a:xfrm>
            <a:off x="311700" y="871814"/>
            <a:ext cx="8011906" cy="1699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t" anchorCtr="0">
            <a:noAutofit/>
          </a:bodyPr>
          <a:lstStyle/>
          <a:p>
            <a:pPr algn="just">
              <a:spcAft>
                <a:spcPts val="1200"/>
              </a:spcAft>
              <a:buClr>
                <a:srgbClr val="535353"/>
              </a:buClr>
            </a:pPr>
            <a:r>
              <a:rPr lang="en-US" sz="2000">
                <a:solidFill>
                  <a:srgbClr val="535353"/>
                </a:solidFill>
                <a:latin typeface="Helvetica Neue"/>
                <a:sym typeface="Helvetica Neue"/>
              </a:rPr>
              <a:t>Our high </a:t>
            </a:r>
            <a:r>
              <a:rPr lang="en-US" sz="2000" b="1">
                <a:solidFill>
                  <a:srgbClr val="535353"/>
                </a:solidFill>
                <a:latin typeface="Helvetica Neue"/>
                <a:sym typeface="Helvetica Neue"/>
              </a:rPr>
              <a:t>quality &amp; secure </a:t>
            </a:r>
            <a:r>
              <a:rPr lang="en-US" sz="2000">
                <a:solidFill>
                  <a:srgbClr val="535353"/>
                </a:solidFill>
                <a:latin typeface="Helvetica Neue"/>
                <a:sym typeface="Helvetica Neue"/>
              </a:rPr>
              <a:t>solutions are designed for athletes who practice ski-jump, downhill or cross-country skiing </a:t>
            </a:r>
            <a:r>
              <a:rPr lang="en-US" sz="2000" b="1">
                <a:solidFill>
                  <a:srgbClr val="535353"/>
                </a:solidFill>
                <a:latin typeface="Helvetica Neue"/>
                <a:sym typeface="Helvetica Neue"/>
              </a:rPr>
              <a:t>all year round</a:t>
            </a:r>
            <a:r>
              <a:rPr lang="en-US" sz="2000">
                <a:solidFill>
                  <a:srgbClr val="535353"/>
                </a:solidFill>
                <a:latin typeface="Helvetica Neue"/>
                <a:sym typeface="Helvetica Neue"/>
              </a:rPr>
              <a:t>. </a:t>
            </a:r>
          </a:p>
        </p:txBody>
      </p:sp>
      <p:sp>
        <p:nvSpPr>
          <p:cNvPr id="13" name="Google Shape;180;p24">
            <a:extLst>
              <a:ext uri="{FF2B5EF4-FFF2-40B4-BE49-F238E27FC236}">
                <a16:creationId xmlns:a16="http://schemas.microsoft.com/office/drawing/2014/main" id="{C5947EB9-023A-4A29-A996-01520538DAF2}"/>
              </a:ext>
            </a:extLst>
          </p:cNvPr>
          <p:cNvSpPr txBox="1">
            <a:spLocks/>
          </p:cNvSpPr>
          <p:nvPr/>
        </p:nvSpPr>
        <p:spPr>
          <a:xfrm>
            <a:off x="253437" y="159877"/>
            <a:ext cx="5947907" cy="5727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1100"/>
            </a:pPr>
            <a:r>
              <a:rPr lang="it-IT" sz="2700" b="1" kern="1200">
                <a:solidFill>
                  <a:srgbClr val="E31E24"/>
                </a:solidFill>
                <a:latin typeface="Helvetica Neue" panose="020B0604020202020204" charset="0"/>
                <a:ea typeface="+mj-ea"/>
                <a:cs typeface="Arial" panose="020B0604020202020204" pitchFamily="34" charset="0"/>
                <a:sym typeface="Helvetica Neue"/>
              </a:rPr>
              <a:t>OUR SPORTS DIVISION</a:t>
            </a:r>
          </a:p>
        </p:txBody>
      </p:sp>
      <p:pic>
        <p:nvPicPr>
          <p:cNvPr id="11" name="Google Shape;233;p44">
            <a:extLst>
              <a:ext uri="{FF2B5EF4-FFF2-40B4-BE49-F238E27FC236}">
                <a16:creationId xmlns:a16="http://schemas.microsoft.com/office/drawing/2014/main" id="{F5BB8380-60BF-4C2D-8E27-812A60E13521}"/>
              </a:ext>
            </a:extLst>
          </p:cNvPr>
          <p:cNvPicPr preferRelativeResize="0"/>
          <p:nvPr/>
        </p:nvPicPr>
        <p:blipFill rotWithShape="1">
          <a:blip r:embed="rId4" cstate="print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21" b="24901"/>
          <a:stretch/>
        </p:blipFill>
        <p:spPr>
          <a:xfrm>
            <a:off x="253437" y="1954481"/>
            <a:ext cx="4294322" cy="2707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84;p39">
            <a:extLst>
              <a:ext uri="{FF2B5EF4-FFF2-40B4-BE49-F238E27FC236}">
                <a16:creationId xmlns:a16="http://schemas.microsoft.com/office/drawing/2014/main" id="{D41C5A01-D801-4BAE-A0EC-4DB4B355ABE2}"/>
              </a:ext>
            </a:extLst>
          </p:cNvPr>
          <p:cNvPicPr preferRelativeResize="0"/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9492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3"/>
          <p:cNvSpPr/>
          <p:nvPr/>
        </p:nvSpPr>
        <p:spPr>
          <a:xfrm>
            <a:off x="487175" y="971576"/>
            <a:ext cx="4422300" cy="311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SIT is certified by TUV Sud following quality standard of ISO 9001:2015.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Our brushes are carefully tested in accordance with the UNI EN 1083 safety regulations concerning their manufacture and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ea typeface="Helvetica Neue"/>
                <a:cs typeface="Helvetica Neue"/>
                <a:sym typeface="Helvetica Neue"/>
              </a:rPr>
              <a:t>All our products are performance assessed by our internal quality department. 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62" name="Google Shape;162;p33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1506" y="3806900"/>
            <a:ext cx="1045800" cy="103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33" descr="Certificato-TUV-2017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701" y="849776"/>
            <a:ext cx="2821581" cy="39897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oogle Shape;184;p39">
            <a:extLst>
              <a:ext uri="{FF2B5EF4-FFF2-40B4-BE49-F238E27FC236}">
                <a16:creationId xmlns:a16="http://schemas.microsoft.com/office/drawing/2014/main" id="{9743C0F6-9014-4740-BABC-D1E2DA3EDC5E}"/>
              </a:ext>
            </a:extLst>
          </p:cNvPr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el 11">
            <a:extLst>
              <a:ext uri="{FF2B5EF4-FFF2-40B4-BE49-F238E27FC236}">
                <a16:creationId xmlns:a16="http://schemas.microsoft.com/office/drawing/2014/main" id="{1993B803-1CF2-42D0-AD08-3A2E807B0F7D}"/>
              </a:ext>
            </a:extLst>
          </p:cNvPr>
          <p:cNvSpPr txBox="1">
            <a:spLocks/>
          </p:cNvSpPr>
          <p:nvPr/>
        </p:nvSpPr>
        <p:spPr bwMode="gray">
          <a:xfrm>
            <a:off x="327249" y="242098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700" b="1" i="0" u="none" strike="noStrike" kern="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/>
                <a:sym typeface="Arial"/>
              </a:rPr>
              <a:t>CONTINIOUS COMITTMENT TO EXCELLENCE</a:t>
            </a:r>
            <a:endParaRPr kumimoji="0" lang="de-DE" sz="2700" b="1" i="0" u="none" strike="noStrike" kern="1200" cap="none" spc="0" normalizeH="0" baseline="0" noProof="0">
              <a:ln>
                <a:noFill/>
              </a:ln>
              <a:solidFill>
                <a:srgbClr val="E31E24"/>
              </a:solidFill>
              <a:effectLst/>
              <a:uLnTx/>
              <a:uFillTx/>
              <a:latin typeface="Helvetica Neue" panose="020B0604020202020204" charset="0"/>
              <a:ea typeface="+mj-ea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4"/>
          <p:cNvSpPr/>
          <p:nvPr/>
        </p:nvSpPr>
        <p:spPr>
          <a:xfrm>
            <a:off x="514349" y="1573224"/>
            <a:ext cx="3220393" cy="29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A171B"/>
                </a:solidFill>
                <a:effectLst/>
                <a:uLnTx/>
                <a:uFillTx/>
                <a:latin typeface="Helvetica Neue" panose="020B0604020202020204" charset="0"/>
                <a:cs typeface="Arial"/>
                <a:sym typeface="Arial"/>
              </a:rPr>
              <a:t>Innovation is at the heart of our values and development strategy.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A171B"/>
                </a:solidFill>
                <a:effectLst/>
                <a:uLnTx/>
                <a:uFillTx/>
                <a:latin typeface="Helvetica Neue" panose="020B0604020202020204" charset="0"/>
                <a:cs typeface="Arial"/>
                <a:sym typeface="Arial"/>
              </a:rPr>
              <a:t>With so many years of technical expertise, we develop dedicated solutions to meet your specific needs.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A171B"/>
                </a:solidFill>
                <a:effectLst/>
                <a:uLnTx/>
                <a:uFillTx/>
                <a:latin typeface="Helvetica Neue" panose="020B0604020202020204" charset="0"/>
                <a:cs typeface="Arial"/>
                <a:sym typeface="Arial"/>
              </a:rPr>
              <a:t>Our recognized know-how goes hand in hand with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1A171B"/>
                </a:solidFill>
                <a:effectLst/>
                <a:uLnTx/>
                <a:uFillTx/>
                <a:latin typeface="Helvetica Neue" panose="020B0604020202020204" charset="0"/>
                <a:cs typeface="Arial"/>
                <a:sym typeface="Arial"/>
              </a:rPr>
              <a:t>ongoing innovation, quality and customer satisfaction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A171B"/>
                </a:solidFill>
                <a:effectLst/>
                <a:uLnTx/>
                <a:uFillTx/>
                <a:latin typeface="Helvetica Neue" panose="020B0604020202020204" charset="0"/>
                <a:cs typeface="Arial"/>
                <a:sym typeface="Arial"/>
              </a:rPr>
              <a:t>. 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 panose="020B0604020202020204" charset="0"/>
              <a:cs typeface="Arial"/>
              <a:sym typeface="Helvetica Neue"/>
            </a:endParaRPr>
          </a:p>
        </p:txBody>
      </p:sp>
      <p:pic>
        <p:nvPicPr>
          <p:cNvPr id="6" name="Google Shape;184;p39">
            <a:extLst>
              <a:ext uri="{FF2B5EF4-FFF2-40B4-BE49-F238E27FC236}">
                <a16:creationId xmlns:a16="http://schemas.microsoft.com/office/drawing/2014/main" id="{ED04D52F-45C5-4D59-A502-A1922EF3558A}"/>
              </a:ext>
            </a:extLst>
          </p:cNvPr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 descr="Immagine che contiene interni&#10;&#10;Descrizione generata automaticamente">
            <a:extLst>
              <a:ext uri="{FF2B5EF4-FFF2-40B4-BE49-F238E27FC236}">
                <a16:creationId xmlns:a16="http://schemas.microsoft.com/office/drawing/2014/main" id="{06A13256-1710-4D5B-A1AA-B685EDF97C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2" b="-177"/>
          <a:stretch/>
        </p:blipFill>
        <p:spPr>
          <a:xfrm>
            <a:off x="3971926" y="1070480"/>
            <a:ext cx="4657726" cy="366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itel 11">
            <a:extLst>
              <a:ext uri="{FF2B5EF4-FFF2-40B4-BE49-F238E27FC236}">
                <a16:creationId xmlns:a16="http://schemas.microsoft.com/office/drawing/2014/main" id="{9A5C8309-DDC8-4904-B095-EDAF12AC02AF}"/>
              </a:ext>
            </a:extLst>
          </p:cNvPr>
          <p:cNvSpPr txBox="1">
            <a:spLocks/>
          </p:cNvSpPr>
          <p:nvPr/>
        </p:nvSpPr>
        <p:spPr bwMode="gray">
          <a:xfrm>
            <a:off x="327249" y="242098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042"/>
              </a:buClr>
              <a:buSzPts val="1100"/>
              <a:buFont typeface="Arial"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 panose="020B0604020202020204" pitchFamily="34" charset="0"/>
                <a:sym typeface="Helvetica Neue"/>
              </a:rPr>
              <a:t>ONGOING INNOVATION</a:t>
            </a:r>
          </a:p>
        </p:txBody>
      </p:sp>
    </p:spTree>
    <p:extLst>
      <p:ext uri="{BB962C8B-B14F-4D97-AF65-F5344CB8AC3E}">
        <p14:creationId xmlns:p14="http://schemas.microsoft.com/office/powerpoint/2010/main" val="1028304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hlinkClick r:id="rId2"/>
            <a:extLst>
              <a:ext uri="{FF2B5EF4-FFF2-40B4-BE49-F238E27FC236}">
                <a16:creationId xmlns:a16="http://schemas.microsoft.com/office/drawing/2014/main" id="{8387095E-0D7B-4EF9-9E2A-9369E9753C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0857" y="2328862"/>
            <a:ext cx="4187961" cy="147523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9CE8FD9-8762-4E3C-8C64-580B274DF192}"/>
              </a:ext>
            </a:extLst>
          </p:cNvPr>
          <p:cNvSpPr txBox="1"/>
          <p:nvPr/>
        </p:nvSpPr>
        <p:spPr bwMode="gray">
          <a:xfrm>
            <a:off x="2648851" y="1306059"/>
            <a:ext cx="38599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>
                <a:schemeClr val="bg2"/>
              </a:buClr>
            </a:pPr>
            <a:r>
              <a:rPr lang="it-IT" sz="4800" b="1">
                <a:solidFill>
                  <a:srgbClr val="E20A17"/>
                </a:solidFill>
                <a:latin typeface="Helvetica Neue" panose="020B0604020202020204" charset="0"/>
              </a:rPr>
              <a:t>Thank </a:t>
            </a:r>
            <a:r>
              <a:rPr lang="it-IT" sz="4800" b="1" err="1">
                <a:solidFill>
                  <a:srgbClr val="E20A17"/>
                </a:solidFill>
                <a:latin typeface="Helvetica Neue" panose="020B0604020202020204" charset="0"/>
              </a:rPr>
              <a:t>you</a:t>
            </a:r>
            <a:r>
              <a:rPr lang="it-IT" sz="4800" b="1">
                <a:solidFill>
                  <a:srgbClr val="E20A17"/>
                </a:solidFill>
                <a:latin typeface="Helvetica Neue" panose="020B060402020202020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29952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9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0841"/>
            <a:ext cx="9144000" cy="351865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itel 11">
            <a:extLst>
              <a:ext uri="{FF2B5EF4-FFF2-40B4-BE49-F238E27FC236}">
                <a16:creationId xmlns:a16="http://schemas.microsoft.com/office/drawing/2014/main" id="{A944F3AC-8413-4A18-92E2-35BC925851B9}"/>
              </a:ext>
            </a:extLst>
          </p:cNvPr>
          <p:cNvSpPr txBox="1">
            <a:spLocks/>
          </p:cNvSpPr>
          <p:nvPr/>
        </p:nvSpPr>
        <p:spPr bwMode="gray">
          <a:xfrm>
            <a:off x="456281" y="260807"/>
            <a:ext cx="8100956" cy="4321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it-IT" b="1">
                <a:solidFill>
                  <a:srgbClr val="E31E24"/>
                </a:solidFill>
                <a:latin typeface="Helvetica Neue" panose="020B0604020202020204" charset="0"/>
                <a:cs typeface="Arial" panose="020B0604020202020204" pitchFamily="34" charset="0"/>
                <a:sym typeface="Helvetica Neue"/>
              </a:rPr>
              <a:t>A FAMILY COMPANY</a:t>
            </a:r>
            <a:endParaRPr lang="en-GB" b="1">
              <a:solidFill>
                <a:srgbClr val="E31E2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D099557E-57BF-4CEF-A0E6-952F9B8A6BD3}"/>
              </a:ext>
            </a:extLst>
          </p:cNvPr>
          <p:cNvSpPr/>
          <p:nvPr/>
        </p:nvSpPr>
        <p:spPr>
          <a:xfrm>
            <a:off x="327249" y="1065089"/>
            <a:ext cx="3737546" cy="1042317"/>
          </a:xfrm>
          <a:prstGeom prst="round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Titre 3">
            <a:extLst>
              <a:ext uri="{FF2B5EF4-FFF2-40B4-BE49-F238E27FC236}">
                <a16:creationId xmlns:a16="http://schemas.microsoft.com/office/drawing/2014/main" id="{4DC6A6C7-9685-478B-BF5D-F3FC70D8FD25}"/>
              </a:ext>
            </a:extLst>
          </p:cNvPr>
          <p:cNvSpPr txBox="1">
            <a:spLocks/>
          </p:cNvSpPr>
          <p:nvPr/>
        </p:nvSpPr>
        <p:spPr>
          <a:xfrm>
            <a:off x="456282" y="1251399"/>
            <a:ext cx="3458494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  <a:cs typeface="+mj-cs"/>
              </a:rPr>
              <a:t>Driving excellence and keeping on developing innovative products thanks to our incredible </a:t>
            </a:r>
            <a:r>
              <a:rPr kumimoji="0" lang="en-US" sz="16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  <a:cs typeface="+mj-cs"/>
              </a:rPr>
              <a:t>Team of Talents</a:t>
            </a:r>
            <a:r>
              <a:rPr kumimoji="0" lang="en-US" sz="16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j-ea"/>
                <a:cs typeface="+mj-cs"/>
              </a:rPr>
              <a:t>. 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2" name="Google Shape;184;p39">
            <a:extLst>
              <a:ext uri="{FF2B5EF4-FFF2-40B4-BE49-F238E27FC236}">
                <a16:creationId xmlns:a16="http://schemas.microsoft.com/office/drawing/2014/main" id="{25766BF7-6003-4BA4-AD23-B9A4851C7315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" name="Google Shape;178;p39">
            <a:extLst>
              <a:ext uri="{FF2B5EF4-FFF2-40B4-BE49-F238E27FC236}">
                <a16:creationId xmlns:a16="http://schemas.microsoft.com/office/drawing/2014/main" id="{162FBBC6-AFE7-4F4A-88CC-7A7E7F7CED42}"/>
              </a:ext>
            </a:extLst>
          </p:cNvPr>
          <p:cNvCxnSpPr>
            <a:cxnSpLocks/>
          </p:cNvCxnSpPr>
          <p:nvPr/>
        </p:nvCxnSpPr>
        <p:spPr>
          <a:xfrm flipV="1">
            <a:off x="-60512" y="5130796"/>
            <a:ext cx="3109712" cy="12704"/>
          </a:xfrm>
          <a:prstGeom prst="straightConnector1">
            <a:avLst/>
          </a:prstGeom>
          <a:noFill/>
          <a:ln w="63500" cap="flat" cmpd="sng">
            <a:solidFill>
              <a:srgbClr val="17AA1D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1" name="Google Shape;180;p39">
            <a:extLst>
              <a:ext uri="{FF2B5EF4-FFF2-40B4-BE49-F238E27FC236}">
                <a16:creationId xmlns:a16="http://schemas.microsoft.com/office/drawing/2014/main" id="{D8BECBA5-F12B-4465-A9DA-C0D08C362438}"/>
              </a:ext>
            </a:extLst>
          </p:cNvPr>
          <p:cNvCxnSpPr>
            <a:cxnSpLocks/>
          </p:cNvCxnSpPr>
          <p:nvPr/>
        </p:nvCxnSpPr>
        <p:spPr>
          <a:xfrm>
            <a:off x="6085021" y="5136539"/>
            <a:ext cx="3058979" cy="6961"/>
          </a:xfrm>
          <a:prstGeom prst="straightConnector1">
            <a:avLst/>
          </a:prstGeom>
          <a:noFill/>
          <a:ln w="63500" cap="flat" cmpd="sng">
            <a:solidFill>
              <a:srgbClr val="EC393A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32" name="Google Shape;178;p39">
            <a:extLst>
              <a:ext uri="{FF2B5EF4-FFF2-40B4-BE49-F238E27FC236}">
                <a16:creationId xmlns:a16="http://schemas.microsoft.com/office/drawing/2014/main" id="{3309B7D0-E3DE-49AC-BF05-F11359BE7EB2}"/>
              </a:ext>
            </a:extLst>
          </p:cNvPr>
          <p:cNvCxnSpPr>
            <a:cxnSpLocks/>
          </p:cNvCxnSpPr>
          <p:nvPr/>
        </p:nvCxnSpPr>
        <p:spPr>
          <a:xfrm>
            <a:off x="3045600" y="5129815"/>
            <a:ext cx="3049200" cy="6803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317148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o 29">
            <a:extLst>
              <a:ext uri="{FF2B5EF4-FFF2-40B4-BE49-F238E27FC236}">
                <a16:creationId xmlns:a16="http://schemas.microsoft.com/office/drawing/2014/main" id="{66832D6F-8EB8-4AFD-AF17-001FD7248C5C}"/>
              </a:ext>
            </a:extLst>
          </p:cNvPr>
          <p:cNvGrpSpPr/>
          <p:nvPr/>
        </p:nvGrpSpPr>
        <p:grpSpPr>
          <a:xfrm>
            <a:off x="18607" y="1125809"/>
            <a:ext cx="8694175" cy="4063999"/>
            <a:chOff x="285066" y="539750"/>
            <a:chExt cx="8694175" cy="4063999"/>
          </a:xfrm>
        </p:grpSpPr>
        <p:sp>
          <p:nvSpPr>
            <p:cNvPr id="31" name="Freccia destra rientrata 30">
              <a:extLst>
                <a:ext uri="{FF2B5EF4-FFF2-40B4-BE49-F238E27FC236}">
                  <a16:creationId xmlns:a16="http://schemas.microsoft.com/office/drawing/2014/main" id="{4940852B-DCF3-4C81-A014-2E76CFBE67AF}"/>
                </a:ext>
              </a:extLst>
            </p:cNvPr>
            <p:cNvSpPr/>
            <p:nvPr/>
          </p:nvSpPr>
          <p:spPr>
            <a:xfrm>
              <a:off x="285066" y="2464743"/>
              <a:ext cx="8694175" cy="208177"/>
            </a:xfrm>
            <a:prstGeom prst="notchedRightArrow">
              <a:avLst/>
            </a:prstGeom>
            <a:solidFill>
              <a:srgbClr val="E31E24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defTabSz="685800">
                <a:buClrTx/>
              </a:pPr>
              <a:endParaRPr lang="it-IT" sz="1800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endParaRPr>
            </a:p>
          </p:txBody>
        </p:sp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id="{0847B6FC-B9EE-41F5-A4A5-A6331022F863}"/>
                </a:ext>
              </a:extLst>
            </p:cNvPr>
            <p:cNvSpPr/>
            <p:nvPr/>
          </p:nvSpPr>
          <p:spPr>
            <a:xfrm>
              <a:off x="285722" y="539750"/>
              <a:ext cx="105030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b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  <a:t>1662</a:t>
              </a:r>
            </a:p>
          </p:txBody>
        </p:sp>
        <p:sp>
          <p:nvSpPr>
            <p:cNvPr id="33" name="Ovale 32">
              <a:extLst>
                <a:ext uri="{FF2B5EF4-FFF2-40B4-BE49-F238E27FC236}">
                  <a16:creationId xmlns:a16="http://schemas.microsoft.com/office/drawing/2014/main" id="{E52B4B9C-BE26-45F9-B2CB-BA484A627726}"/>
                </a:ext>
              </a:extLst>
            </p:cNvPr>
            <p:cNvSpPr/>
            <p:nvPr/>
          </p:nvSpPr>
          <p:spPr>
            <a:xfrm>
              <a:off x="607674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Figura a mano libera: forma 33">
              <a:extLst>
                <a:ext uri="{FF2B5EF4-FFF2-40B4-BE49-F238E27FC236}">
                  <a16:creationId xmlns:a16="http://schemas.microsoft.com/office/drawing/2014/main" id="{109BCF37-DB25-4A9F-928D-C5EDC2E15064}"/>
                </a:ext>
              </a:extLst>
            </p:cNvPr>
            <p:cNvSpPr/>
            <p:nvPr/>
          </p:nvSpPr>
          <p:spPr>
            <a:xfrm>
              <a:off x="1331056" y="2768659"/>
              <a:ext cx="105030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  <a:t>1908</a:t>
              </a:r>
            </a:p>
          </p:txBody>
        </p:sp>
        <p:sp>
          <p:nvSpPr>
            <p:cNvPr id="35" name="Ovale 34">
              <a:extLst>
                <a:ext uri="{FF2B5EF4-FFF2-40B4-BE49-F238E27FC236}">
                  <a16:creationId xmlns:a16="http://schemas.microsoft.com/office/drawing/2014/main" id="{8CCC13FA-7C44-4F24-B95D-617CBDD67357}"/>
                </a:ext>
              </a:extLst>
            </p:cNvPr>
            <p:cNvSpPr/>
            <p:nvPr/>
          </p:nvSpPr>
          <p:spPr>
            <a:xfrm>
              <a:off x="1710495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Figura a mano libera: forma 35">
              <a:extLst>
                <a:ext uri="{FF2B5EF4-FFF2-40B4-BE49-F238E27FC236}">
                  <a16:creationId xmlns:a16="http://schemas.microsoft.com/office/drawing/2014/main" id="{64A44642-F7FF-4BD7-976F-5749FD9B1DB7}"/>
                </a:ext>
              </a:extLst>
            </p:cNvPr>
            <p:cNvSpPr/>
            <p:nvPr/>
          </p:nvSpPr>
          <p:spPr>
            <a:xfrm>
              <a:off x="2413148" y="839924"/>
              <a:ext cx="119258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b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  <a:t>2014</a:t>
              </a:r>
              <a:b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</a:br>
              <a:br>
                <a:rPr lang="it-IT" sz="10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</a:br>
              <a:endParaRPr lang="it-IT" sz="10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endParaRPr>
            </a:p>
          </p:txBody>
        </p:sp>
        <p:sp>
          <p:nvSpPr>
            <p:cNvPr id="37" name="Ovale 36">
              <a:extLst>
                <a:ext uri="{FF2B5EF4-FFF2-40B4-BE49-F238E27FC236}">
                  <a16:creationId xmlns:a16="http://schemas.microsoft.com/office/drawing/2014/main" id="{6304923B-B0C3-4862-9AE7-E9830AE5F2B7}"/>
                </a:ext>
              </a:extLst>
            </p:cNvPr>
            <p:cNvSpPr/>
            <p:nvPr/>
          </p:nvSpPr>
          <p:spPr>
            <a:xfrm>
              <a:off x="2813316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defTabSz="685800">
                <a:buClrTx/>
              </a:pPr>
              <a:endParaRPr lang="it-IT" sz="1350" kern="1200">
                <a:solidFill>
                  <a:prstClr val="white"/>
                </a:solidFill>
                <a:latin typeface="Helvetica Neue" panose="020B0604020202020204" charset="0"/>
              </a:endParaRPr>
            </a:p>
          </p:txBody>
        </p:sp>
        <p:sp>
          <p:nvSpPr>
            <p:cNvPr id="38" name="Figura a mano libera: forma 37">
              <a:extLst>
                <a:ext uri="{FF2B5EF4-FFF2-40B4-BE49-F238E27FC236}">
                  <a16:creationId xmlns:a16="http://schemas.microsoft.com/office/drawing/2014/main" id="{BD054B19-96AF-41B3-BC6D-CA88E06B3A71}"/>
                </a:ext>
              </a:extLst>
            </p:cNvPr>
            <p:cNvSpPr/>
            <p:nvPr/>
          </p:nvSpPr>
          <p:spPr>
            <a:xfrm>
              <a:off x="3581848" y="2814528"/>
              <a:ext cx="105030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  <a:t>2018</a:t>
              </a:r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077E7D64-1251-4909-B057-A0793351F3E3}"/>
                </a:ext>
              </a:extLst>
            </p:cNvPr>
            <p:cNvSpPr/>
            <p:nvPr/>
          </p:nvSpPr>
          <p:spPr>
            <a:xfrm>
              <a:off x="3916136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Figura a mano libera: forma 39">
              <a:extLst>
                <a:ext uri="{FF2B5EF4-FFF2-40B4-BE49-F238E27FC236}">
                  <a16:creationId xmlns:a16="http://schemas.microsoft.com/office/drawing/2014/main" id="{7F58BD6E-901A-40AF-B760-A97A0C3E9BC9}"/>
                </a:ext>
              </a:extLst>
            </p:cNvPr>
            <p:cNvSpPr/>
            <p:nvPr/>
          </p:nvSpPr>
          <p:spPr>
            <a:xfrm>
              <a:off x="4697004" y="539750"/>
              <a:ext cx="105030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b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r>
                <a:rPr lang="it-IT" sz="2400" b="1" kern="120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Helvetica Neue" panose="020B0604020202020204" charset="0"/>
                </a:rPr>
                <a:t>2019</a:t>
              </a:r>
            </a:p>
          </p:txBody>
        </p:sp>
        <p:sp>
          <p:nvSpPr>
            <p:cNvPr id="41" name="Ovale 40">
              <a:extLst>
                <a:ext uri="{FF2B5EF4-FFF2-40B4-BE49-F238E27FC236}">
                  <a16:creationId xmlns:a16="http://schemas.microsoft.com/office/drawing/2014/main" id="{92FD0272-9162-482E-B197-9E55FAC63FEA}"/>
                </a:ext>
              </a:extLst>
            </p:cNvPr>
            <p:cNvSpPr/>
            <p:nvPr/>
          </p:nvSpPr>
          <p:spPr>
            <a:xfrm>
              <a:off x="5018957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Figura a mano libera: forma 41">
              <a:extLst>
                <a:ext uri="{FF2B5EF4-FFF2-40B4-BE49-F238E27FC236}">
                  <a16:creationId xmlns:a16="http://schemas.microsoft.com/office/drawing/2014/main" id="{1BFF3D07-781A-4694-A49F-203B707C7111}"/>
                </a:ext>
              </a:extLst>
            </p:cNvPr>
            <p:cNvSpPr/>
            <p:nvPr/>
          </p:nvSpPr>
          <p:spPr>
            <a:xfrm>
              <a:off x="5799825" y="2978149"/>
              <a:ext cx="1050305" cy="1625600"/>
            </a:xfrm>
            <a:custGeom>
              <a:avLst/>
              <a:gdLst>
                <a:gd name="connsiteX0" fmla="*/ 0 w 1050305"/>
                <a:gd name="connsiteY0" fmla="*/ 0 h 1625600"/>
                <a:gd name="connsiteX1" fmla="*/ 1050305 w 1050305"/>
                <a:gd name="connsiteY1" fmla="*/ 0 h 1625600"/>
                <a:gd name="connsiteX2" fmla="*/ 1050305 w 1050305"/>
                <a:gd name="connsiteY2" fmla="*/ 1625600 h 1625600"/>
                <a:gd name="connsiteX3" fmla="*/ 0 w 1050305"/>
                <a:gd name="connsiteY3" fmla="*/ 1625600 h 1625600"/>
                <a:gd name="connsiteX4" fmla="*/ 0 w 1050305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305" h="1625600">
                  <a:moveTo>
                    <a:pt x="0" y="0"/>
                  </a:moveTo>
                  <a:lnTo>
                    <a:pt x="1050305" y="0"/>
                  </a:lnTo>
                  <a:lnTo>
                    <a:pt x="1050305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170688" numCol="1" spcCol="1270" anchor="t" anchorCtr="0">
              <a:noAutofit/>
            </a:bodyPr>
            <a:lstStyle/>
            <a:p>
              <a:pPr algn="ctr" defTabSz="106677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</a:pPr>
              <a:endParaRPr lang="it-IT" sz="24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endParaRPr>
            </a:p>
          </p:txBody>
        </p:sp>
        <p:sp>
          <p:nvSpPr>
            <p:cNvPr id="43" name="Ovale 42">
              <a:extLst>
                <a:ext uri="{FF2B5EF4-FFF2-40B4-BE49-F238E27FC236}">
                  <a16:creationId xmlns:a16="http://schemas.microsoft.com/office/drawing/2014/main" id="{07155F98-A700-45DA-9923-1B03CAFD1DF4}"/>
                </a:ext>
              </a:extLst>
            </p:cNvPr>
            <p:cNvSpPr/>
            <p:nvPr/>
          </p:nvSpPr>
          <p:spPr>
            <a:xfrm>
              <a:off x="6121778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Ovale 44">
              <a:extLst>
                <a:ext uri="{FF2B5EF4-FFF2-40B4-BE49-F238E27FC236}">
                  <a16:creationId xmlns:a16="http://schemas.microsoft.com/office/drawing/2014/main" id="{D3F05EC7-B736-4DAB-9532-6A52801FBA26}"/>
                </a:ext>
              </a:extLst>
            </p:cNvPr>
            <p:cNvSpPr/>
            <p:nvPr/>
          </p:nvSpPr>
          <p:spPr>
            <a:xfrm>
              <a:off x="7224599" y="2368550"/>
              <a:ext cx="406400" cy="406400"/>
            </a:xfrm>
            <a:prstGeom prst="ellipse">
              <a:avLst/>
            </a:prstGeom>
            <a:solidFill>
              <a:srgbClr val="E31E24"/>
            </a:solidFill>
            <a:ln>
              <a:solidFill>
                <a:srgbClr val="FFFFFF"/>
              </a:solidFill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16" name="Google Shape;367;p49">
            <a:extLst>
              <a:ext uri="{FF2B5EF4-FFF2-40B4-BE49-F238E27FC236}">
                <a16:creationId xmlns:a16="http://schemas.microsoft.com/office/drawing/2014/main" id="{D8A1F21C-57D1-491A-8F0E-0AFEB95694BC}"/>
              </a:ext>
            </a:extLst>
          </p:cNvPr>
          <p:cNvPicPr preferRelativeResize="0"/>
          <p:nvPr/>
        </p:nvPicPr>
        <p:blipFill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4236" y="1705241"/>
            <a:ext cx="1602247" cy="423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ERN (@CERN) | Twitter">
            <a:extLst>
              <a:ext uri="{FF2B5EF4-FFF2-40B4-BE49-F238E27FC236}">
                <a16:creationId xmlns:a16="http://schemas.microsoft.com/office/drawing/2014/main" id="{BB799935-D8B9-4C66-A897-92D9969538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66181" y="4034051"/>
            <a:ext cx="762758" cy="77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Immagine 48" descr="Immagine che contiene testo&#10;&#10;Descrizione generata automaticamente">
            <a:extLst>
              <a:ext uri="{FF2B5EF4-FFF2-40B4-BE49-F238E27FC236}">
                <a16:creationId xmlns:a16="http://schemas.microsoft.com/office/drawing/2014/main" id="{0E8EA8DE-7A7E-42BB-9DE7-C396237309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671" y="4017691"/>
            <a:ext cx="1492180" cy="792118"/>
          </a:xfrm>
          <a:prstGeom prst="rect">
            <a:avLst/>
          </a:prstGeom>
        </p:spPr>
      </p:pic>
      <p:pic>
        <p:nvPicPr>
          <p:cNvPr id="57" name="Picture 6" descr="ᐈ Patent stock icon, Royalty Free patent vectors | download on  Depositphotos®">
            <a:extLst>
              <a:ext uri="{FF2B5EF4-FFF2-40B4-BE49-F238E27FC236}">
                <a16:creationId xmlns:a16="http://schemas.microsoft.com/office/drawing/2014/main" id="{A3264F59-CFF4-4BCD-8B82-6C16B830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0133" y="1284872"/>
            <a:ext cx="1155332" cy="90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Immagine 73">
            <a:extLst>
              <a:ext uri="{FF2B5EF4-FFF2-40B4-BE49-F238E27FC236}">
                <a16:creationId xmlns:a16="http://schemas.microsoft.com/office/drawing/2014/main" id="{91DB9F56-36B7-450F-968C-DCBC5D2D355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607"/>
          <a:stretch/>
        </p:blipFill>
        <p:spPr>
          <a:xfrm>
            <a:off x="2926504" y="4003078"/>
            <a:ext cx="1771154" cy="804474"/>
          </a:xfrm>
          <a:prstGeom prst="rect">
            <a:avLst/>
          </a:prstGeom>
        </p:spPr>
      </p:pic>
      <p:pic>
        <p:nvPicPr>
          <p:cNvPr id="75" name="Immagine 74">
            <a:extLst>
              <a:ext uri="{FF2B5EF4-FFF2-40B4-BE49-F238E27FC236}">
                <a16:creationId xmlns:a16="http://schemas.microsoft.com/office/drawing/2014/main" id="{82E7A225-42A5-40F3-8FBB-6BC57C7F9BE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169143" y="1117861"/>
            <a:ext cx="861031" cy="1064997"/>
          </a:xfrm>
          <a:prstGeom prst="rect">
            <a:avLst/>
          </a:prstGeom>
        </p:spPr>
      </p:pic>
      <p:sp>
        <p:nvSpPr>
          <p:cNvPr id="48" name="Ovale 47">
            <a:extLst>
              <a:ext uri="{FF2B5EF4-FFF2-40B4-BE49-F238E27FC236}">
                <a16:creationId xmlns:a16="http://schemas.microsoft.com/office/drawing/2014/main" id="{2E0276CC-0BD1-445B-8BF0-F6F1B4BA82A2}"/>
              </a:ext>
            </a:extLst>
          </p:cNvPr>
          <p:cNvSpPr/>
          <p:nvPr/>
        </p:nvSpPr>
        <p:spPr>
          <a:xfrm>
            <a:off x="2080575" y="3017517"/>
            <a:ext cx="241008" cy="241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defTabSz="685800">
              <a:buClrTx/>
            </a:pPr>
            <a:endParaRPr lang="it-IT" sz="1350" kern="1200">
              <a:solidFill>
                <a:prstClr val="white"/>
              </a:solidFill>
              <a:latin typeface="Helvetica Neue" panose="020B0604020202020204" charset="0"/>
            </a:endParaRPr>
          </a:p>
        </p:txBody>
      </p:sp>
      <p:sp>
        <p:nvSpPr>
          <p:cNvPr id="50" name="Ovale 49">
            <a:extLst>
              <a:ext uri="{FF2B5EF4-FFF2-40B4-BE49-F238E27FC236}">
                <a16:creationId xmlns:a16="http://schemas.microsoft.com/office/drawing/2014/main" id="{EF73F839-31E5-4ED6-BE8F-F7B3AC7EB9C9}"/>
              </a:ext>
            </a:extLst>
          </p:cNvPr>
          <p:cNvSpPr/>
          <p:nvPr/>
        </p:nvSpPr>
        <p:spPr>
          <a:xfrm>
            <a:off x="4332163" y="3013469"/>
            <a:ext cx="241008" cy="24100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defTabSz="685800">
              <a:buClrTx/>
            </a:pPr>
            <a:endParaRPr lang="it-IT" sz="1350" kern="1200">
              <a:solidFill>
                <a:prstClr val="white"/>
              </a:solidFill>
              <a:latin typeface="Helvetica Neue" panose="020B0604020202020204" charset="0"/>
            </a:endParaRPr>
          </a:p>
        </p:txBody>
      </p:sp>
      <p:sp>
        <p:nvSpPr>
          <p:cNvPr id="52" name="Figura a mano libera: forma 51">
            <a:extLst>
              <a:ext uri="{FF2B5EF4-FFF2-40B4-BE49-F238E27FC236}">
                <a16:creationId xmlns:a16="http://schemas.microsoft.com/office/drawing/2014/main" id="{B76794EE-73AA-4D74-B681-01C218E787CE}"/>
              </a:ext>
            </a:extLst>
          </p:cNvPr>
          <p:cNvSpPr/>
          <p:nvPr/>
        </p:nvSpPr>
        <p:spPr>
          <a:xfrm>
            <a:off x="6902647" y="1141578"/>
            <a:ext cx="1050305" cy="1625600"/>
          </a:xfrm>
          <a:custGeom>
            <a:avLst/>
            <a:gdLst>
              <a:gd name="connsiteX0" fmla="*/ 0 w 1050305"/>
              <a:gd name="connsiteY0" fmla="*/ 0 h 1625600"/>
              <a:gd name="connsiteX1" fmla="*/ 1050305 w 1050305"/>
              <a:gd name="connsiteY1" fmla="*/ 0 h 1625600"/>
              <a:gd name="connsiteX2" fmla="*/ 1050305 w 1050305"/>
              <a:gd name="connsiteY2" fmla="*/ 1625600 h 1625600"/>
              <a:gd name="connsiteX3" fmla="*/ 0 w 1050305"/>
              <a:gd name="connsiteY3" fmla="*/ 1625600 h 1625600"/>
              <a:gd name="connsiteX4" fmla="*/ 0 w 105030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305" h="1625600">
                <a:moveTo>
                  <a:pt x="0" y="0"/>
                </a:moveTo>
                <a:lnTo>
                  <a:pt x="1050305" y="0"/>
                </a:lnTo>
                <a:lnTo>
                  <a:pt x="105030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b" anchorCtr="0">
            <a:no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it-IT" sz="24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  <a:t>2021</a:t>
            </a:r>
          </a:p>
        </p:txBody>
      </p:sp>
      <p:pic>
        <p:nvPicPr>
          <p:cNvPr id="53" name="Google Shape;459;p56">
            <a:extLst>
              <a:ext uri="{FF2B5EF4-FFF2-40B4-BE49-F238E27FC236}">
                <a16:creationId xmlns:a16="http://schemas.microsoft.com/office/drawing/2014/main" id="{54A7054C-2963-4876-BE94-56444283ABF3}"/>
              </a:ext>
            </a:extLst>
          </p:cNvPr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1582" y="2741476"/>
            <a:ext cx="546236" cy="238223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Figura a mano libera: forma 53">
            <a:extLst>
              <a:ext uri="{FF2B5EF4-FFF2-40B4-BE49-F238E27FC236}">
                <a16:creationId xmlns:a16="http://schemas.microsoft.com/office/drawing/2014/main" id="{7F743460-EB6D-4A5B-B7DF-78720F4804A8}"/>
              </a:ext>
            </a:extLst>
          </p:cNvPr>
          <p:cNvSpPr/>
          <p:nvPr/>
        </p:nvSpPr>
        <p:spPr>
          <a:xfrm>
            <a:off x="1844532" y="2380375"/>
            <a:ext cx="1192585" cy="1625600"/>
          </a:xfrm>
          <a:custGeom>
            <a:avLst/>
            <a:gdLst>
              <a:gd name="connsiteX0" fmla="*/ 0 w 1050305"/>
              <a:gd name="connsiteY0" fmla="*/ 0 h 1625600"/>
              <a:gd name="connsiteX1" fmla="*/ 1050305 w 1050305"/>
              <a:gd name="connsiteY1" fmla="*/ 0 h 1625600"/>
              <a:gd name="connsiteX2" fmla="*/ 1050305 w 1050305"/>
              <a:gd name="connsiteY2" fmla="*/ 1625600 h 1625600"/>
              <a:gd name="connsiteX3" fmla="*/ 0 w 1050305"/>
              <a:gd name="connsiteY3" fmla="*/ 1625600 h 1625600"/>
              <a:gd name="connsiteX4" fmla="*/ 0 w 105030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305" h="1625600">
                <a:moveTo>
                  <a:pt x="0" y="0"/>
                </a:moveTo>
                <a:lnTo>
                  <a:pt x="1050305" y="0"/>
                </a:lnTo>
                <a:lnTo>
                  <a:pt x="105030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b" anchorCtr="0">
            <a:no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it-IT" sz="15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  <a:t>2012</a:t>
            </a:r>
            <a:br>
              <a:rPr lang="it-IT" sz="24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</a:br>
            <a:br>
              <a:rPr lang="it-IT" sz="10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</a:br>
            <a:endParaRPr lang="it-IT" sz="1000" b="1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Helvetica Neue" panose="020B0604020202020204" charset="0"/>
            </a:endParaRPr>
          </a:p>
        </p:txBody>
      </p:sp>
      <p:pic>
        <p:nvPicPr>
          <p:cNvPr id="55" name="Google Shape;265;p32">
            <a:extLst>
              <a:ext uri="{FF2B5EF4-FFF2-40B4-BE49-F238E27FC236}">
                <a16:creationId xmlns:a16="http://schemas.microsoft.com/office/drawing/2014/main" id="{059942E5-0625-4EEB-AAF5-BBD8D9B8011E}"/>
              </a:ext>
            </a:extLst>
          </p:cNvPr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6520" y="1459755"/>
            <a:ext cx="736016" cy="764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266;p32">
            <a:extLst>
              <a:ext uri="{FF2B5EF4-FFF2-40B4-BE49-F238E27FC236}">
                <a16:creationId xmlns:a16="http://schemas.microsoft.com/office/drawing/2014/main" id="{F510347D-031B-489B-AEA2-9974B5001B6C}"/>
              </a:ext>
            </a:extLst>
          </p:cNvPr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4535" y="1425983"/>
            <a:ext cx="861542" cy="861542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Freccia destra rientrata 75">
            <a:extLst>
              <a:ext uri="{FF2B5EF4-FFF2-40B4-BE49-F238E27FC236}">
                <a16:creationId xmlns:a16="http://schemas.microsoft.com/office/drawing/2014/main" id="{B8F8B7AA-8906-4710-B411-6F9B0F0BFDED}"/>
              </a:ext>
            </a:extLst>
          </p:cNvPr>
          <p:cNvSpPr/>
          <p:nvPr/>
        </p:nvSpPr>
        <p:spPr>
          <a:xfrm>
            <a:off x="2959606" y="1775721"/>
            <a:ext cx="257066" cy="214818"/>
          </a:xfrm>
          <a:prstGeom prst="notch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defTabSz="685800">
              <a:buClrTx/>
            </a:pPr>
            <a:endParaRPr lang="it-IT" sz="18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Helvetica Neue" panose="020B0604020202020204" charset="0"/>
            </a:endParaRPr>
          </a:p>
        </p:txBody>
      </p:sp>
      <p:pic>
        <p:nvPicPr>
          <p:cNvPr id="80" name="Immagine 79">
            <a:extLst>
              <a:ext uri="{FF2B5EF4-FFF2-40B4-BE49-F238E27FC236}">
                <a16:creationId xmlns:a16="http://schemas.microsoft.com/office/drawing/2014/main" id="{87A3FBBE-52A1-4C74-BB35-ACC809A59F8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7645" y="2645649"/>
            <a:ext cx="278090" cy="278090"/>
          </a:xfrm>
          <a:prstGeom prst="rect">
            <a:avLst/>
          </a:prstGeom>
        </p:spPr>
      </p:pic>
      <p:sp>
        <p:nvSpPr>
          <p:cNvPr id="46" name="Titel 11">
            <a:extLst>
              <a:ext uri="{FF2B5EF4-FFF2-40B4-BE49-F238E27FC236}">
                <a16:creationId xmlns:a16="http://schemas.microsoft.com/office/drawing/2014/main" id="{DEE91E23-91FE-47C8-821E-0B1D2ED9F7C6}"/>
              </a:ext>
            </a:extLst>
          </p:cNvPr>
          <p:cNvSpPr txBox="1">
            <a:spLocks/>
          </p:cNvSpPr>
          <p:nvPr/>
        </p:nvSpPr>
        <p:spPr bwMode="gray">
          <a:xfrm>
            <a:off x="521522" y="182588"/>
            <a:ext cx="8100956" cy="4321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it-IT" b="1">
                <a:solidFill>
                  <a:srgbClr val="E31E24"/>
                </a:solidFill>
                <a:latin typeface="Helvetica Neue" panose="020B0604020202020204" charset="0"/>
                <a:cs typeface="Arial" panose="020B0604020202020204" pitchFamily="34" charset="0"/>
                <a:sym typeface="Helvetica Neue"/>
              </a:rPr>
              <a:t>OUR STRONG HERITAGE</a:t>
            </a:r>
            <a:endParaRPr lang="en-GB" b="1">
              <a:solidFill>
                <a:srgbClr val="CD191D"/>
              </a:solidFill>
              <a:latin typeface="Helvetica Neue" panose="020B0604020202020204" charset="0"/>
              <a:cs typeface="Arial" panose="020B0604020202020204" pitchFamily="34" charset="0"/>
            </a:endParaRPr>
          </a:p>
        </p:txBody>
      </p:sp>
      <p:sp>
        <p:nvSpPr>
          <p:cNvPr id="51" name="Ovale 50">
            <a:extLst>
              <a:ext uri="{FF2B5EF4-FFF2-40B4-BE49-F238E27FC236}">
                <a16:creationId xmlns:a16="http://schemas.microsoft.com/office/drawing/2014/main" id="{05C572CD-237D-41C6-AE82-8FD1CF29E275}"/>
              </a:ext>
            </a:extLst>
          </p:cNvPr>
          <p:cNvSpPr/>
          <p:nvPr/>
        </p:nvSpPr>
        <p:spPr>
          <a:xfrm>
            <a:off x="7952952" y="2951690"/>
            <a:ext cx="406400" cy="406400"/>
          </a:xfrm>
          <a:prstGeom prst="ellipse">
            <a:avLst/>
          </a:prstGeom>
          <a:solidFill>
            <a:srgbClr val="E31E24"/>
          </a:solidFill>
          <a:ln>
            <a:solidFill>
              <a:srgbClr val="FFFFFF"/>
            </a:solidFill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F74C650-B3B6-4784-A36C-01114814CAAF}"/>
              </a:ext>
            </a:extLst>
          </p:cNvPr>
          <p:cNvSpPr txBox="1"/>
          <p:nvPr/>
        </p:nvSpPr>
        <p:spPr>
          <a:xfrm>
            <a:off x="7280149" y="4057632"/>
            <a:ext cx="1686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Ready for the </a:t>
            </a:r>
            <a:r>
              <a:rPr lang="it-IT" b="1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next</a:t>
            </a:r>
            <a:r>
              <a:rPr lang="it-IT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 </a:t>
            </a:r>
          </a:p>
          <a:p>
            <a:r>
              <a:rPr lang="it-IT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115 </a:t>
            </a:r>
            <a:r>
              <a:rPr lang="it-IT" b="1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years</a:t>
            </a:r>
            <a:endParaRPr lang="it-IT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 Neue" panose="020B0604020202020204" charset="0"/>
            </a:endParaRPr>
          </a:p>
        </p:txBody>
      </p:sp>
      <p:sp>
        <p:nvSpPr>
          <p:cNvPr id="59" name="Figura a mano libera: forma 58">
            <a:extLst>
              <a:ext uri="{FF2B5EF4-FFF2-40B4-BE49-F238E27FC236}">
                <a16:creationId xmlns:a16="http://schemas.microsoft.com/office/drawing/2014/main" id="{38E1949F-669A-46A3-9F19-BFF368983E80}"/>
              </a:ext>
            </a:extLst>
          </p:cNvPr>
          <p:cNvSpPr/>
          <p:nvPr/>
        </p:nvSpPr>
        <p:spPr>
          <a:xfrm>
            <a:off x="5488073" y="3400587"/>
            <a:ext cx="1050305" cy="1625600"/>
          </a:xfrm>
          <a:custGeom>
            <a:avLst/>
            <a:gdLst>
              <a:gd name="connsiteX0" fmla="*/ 0 w 1050305"/>
              <a:gd name="connsiteY0" fmla="*/ 0 h 1625600"/>
              <a:gd name="connsiteX1" fmla="*/ 1050305 w 1050305"/>
              <a:gd name="connsiteY1" fmla="*/ 0 h 1625600"/>
              <a:gd name="connsiteX2" fmla="*/ 1050305 w 1050305"/>
              <a:gd name="connsiteY2" fmla="*/ 1625600 h 1625600"/>
              <a:gd name="connsiteX3" fmla="*/ 0 w 1050305"/>
              <a:gd name="connsiteY3" fmla="*/ 1625600 h 1625600"/>
              <a:gd name="connsiteX4" fmla="*/ 0 w 105030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305" h="1625600">
                <a:moveTo>
                  <a:pt x="0" y="0"/>
                </a:moveTo>
                <a:lnTo>
                  <a:pt x="1050305" y="0"/>
                </a:lnTo>
                <a:lnTo>
                  <a:pt x="105030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t" anchorCtr="0">
            <a:no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it-IT" sz="24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  <a:t>2020</a:t>
            </a:r>
          </a:p>
        </p:txBody>
      </p:sp>
      <p:sp>
        <p:nvSpPr>
          <p:cNvPr id="60" name="Figura a mano libera: forma 59">
            <a:extLst>
              <a:ext uri="{FF2B5EF4-FFF2-40B4-BE49-F238E27FC236}">
                <a16:creationId xmlns:a16="http://schemas.microsoft.com/office/drawing/2014/main" id="{C8BF9F03-14FA-4C64-948A-4A6B62F2EEEA}"/>
              </a:ext>
            </a:extLst>
          </p:cNvPr>
          <p:cNvSpPr/>
          <p:nvPr/>
        </p:nvSpPr>
        <p:spPr>
          <a:xfrm>
            <a:off x="7598337" y="3385944"/>
            <a:ext cx="1050305" cy="1625600"/>
          </a:xfrm>
          <a:custGeom>
            <a:avLst/>
            <a:gdLst>
              <a:gd name="connsiteX0" fmla="*/ 0 w 1050305"/>
              <a:gd name="connsiteY0" fmla="*/ 0 h 1625600"/>
              <a:gd name="connsiteX1" fmla="*/ 1050305 w 1050305"/>
              <a:gd name="connsiteY1" fmla="*/ 0 h 1625600"/>
              <a:gd name="connsiteX2" fmla="*/ 1050305 w 1050305"/>
              <a:gd name="connsiteY2" fmla="*/ 1625600 h 1625600"/>
              <a:gd name="connsiteX3" fmla="*/ 0 w 1050305"/>
              <a:gd name="connsiteY3" fmla="*/ 1625600 h 1625600"/>
              <a:gd name="connsiteX4" fmla="*/ 0 w 1050305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0305" h="1625600">
                <a:moveTo>
                  <a:pt x="0" y="0"/>
                </a:moveTo>
                <a:lnTo>
                  <a:pt x="1050305" y="0"/>
                </a:lnTo>
                <a:lnTo>
                  <a:pt x="1050305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0688" tIns="170688" rIns="170688" bIns="170688" numCol="1" spcCol="1270" anchor="t" anchorCtr="0">
            <a:noAutofit/>
          </a:bodyPr>
          <a:lstStyle/>
          <a:p>
            <a:pPr algn="ctr" defTabSz="106677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</a:pPr>
            <a:r>
              <a:rPr lang="it-IT" sz="2400" b="1" kern="1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Helvetica Neue" panose="020B0604020202020204" charset="0"/>
              </a:rPr>
              <a:t>2023</a:t>
            </a:r>
          </a:p>
        </p:txBody>
      </p:sp>
      <p:pic>
        <p:nvPicPr>
          <p:cNvPr id="44" name="Google Shape;184;p39">
            <a:extLst>
              <a:ext uri="{FF2B5EF4-FFF2-40B4-BE49-F238E27FC236}">
                <a16:creationId xmlns:a16="http://schemas.microsoft.com/office/drawing/2014/main" id="{6F673F42-9004-4A3C-B37E-510A27BDC974}"/>
              </a:ext>
            </a:extLst>
          </p:cNvPr>
          <p:cNvPicPr preferRelativeResize="0"/>
          <p:nvPr/>
        </p:nvPicPr>
        <p:blipFill>
          <a:blip r:embed="rId1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6182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35">
            <a:extLst>
              <a:ext uri="{FF2B5EF4-FFF2-40B4-BE49-F238E27FC236}">
                <a16:creationId xmlns:a16="http://schemas.microsoft.com/office/drawing/2014/main" id="{D3FA2A2D-C570-4815-B3C3-F3E171DB4C17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 bwMode="gray">
          <a:xfrm>
            <a:off x="4422760" y="1383636"/>
            <a:ext cx="1944216" cy="1593000"/>
          </a:xfrm>
          <a:prstGeom prst="roundRect">
            <a:avLst>
              <a:gd name="adj" fmla="val 4783"/>
            </a:avLst>
          </a:prstGeom>
          <a:solidFill>
            <a:srgbClr val="EFEDEB"/>
          </a:solidFill>
        </p:spPr>
        <p:txBody>
          <a:bodyPr vert="horz" lIns="162000" tIns="162000" rIns="162000" bIns="16200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Leading player </a:t>
            </a: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on the brush market </a:t>
            </a: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luto Sans DPD PPT" panose="02000000000000000000" pitchFamily="2" charset="0"/>
              <a:ea typeface="+mn-ea"/>
              <a:cs typeface="Pluto Sans DPD PPT" panose="02000000000000000000" pitchFamily="2" charset="0"/>
              <a:sym typeface="Arial"/>
            </a:endParaRPr>
          </a:p>
          <a:p>
            <a:pPr marL="0" marR="0" lvl="1" indent="0" algn="l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luto Sans DPD PPT" panose="02000000000000000000" pitchFamily="2" charset="0"/>
                <a:ea typeface="+mn-ea"/>
                <a:cs typeface="+mn-cs"/>
                <a:sym typeface="Arial"/>
              </a:rPr>
              <a:t>Turnover 2021, €:</a:t>
            </a:r>
          </a:p>
        </p:txBody>
      </p:sp>
      <p:sp>
        <p:nvSpPr>
          <p:cNvPr id="22" name="Text Placeholder 35">
            <a:extLst>
              <a:ext uri="{FF2B5EF4-FFF2-40B4-BE49-F238E27FC236}">
                <a16:creationId xmlns:a16="http://schemas.microsoft.com/office/drawing/2014/main" id="{732B6AC3-5F71-467B-B2F7-6B78627E9228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gray">
          <a:xfrm>
            <a:off x="4422760" y="3084965"/>
            <a:ext cx="1944216" cy="1726519"/>
          </a:xfrm>
          <a:prstGeom prst="roundRect">
            <a:avLst>
              <a:gd name="adj" fmla="val 4783"/>
            </a:avLst>
          </a:prstGeom>
          <a:solidFill>
            <a:srgbClr val="EFEDEB"/>
          </a:solidFill>
        </p:spPr>
        <p:txBody>
          <a:bodyPr vert="horz" lIns="162000" tIns="162000" rIns="162000" bIns="16200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6858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450"/>
              </a:spcAft>
              <a:buClr>
                <a:srgbClr val="DC003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We offer </a:t>
            </a:r>
            <a:r>
              <a:rPr kumimoji="0" lang="en-GB" sz="1350" b="1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a wide range </a:t>
            </a: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of solutions b2b &amp; b2c: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luto Sans DPD PPT" panose="02000000000000000000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23" name="Text Placeholder 35">
            <a:extLst>
              <a:ext uri="{FF2B5EF4-FFF2-40B4-BE49-F238E27FC236}">
                <a16:creationId xmlns:a16="http://schemas.microsoft.com/office/drawing/2014/main" id="{BED47410-809A-4DBD-B9FD-DD2863C25469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gray">
          <a:xfrm>
            <a:off x="2188480" y="3068166"/>
            <a:ext cx="2126268" cy="1743319"/>
          </a:xfrm>
          <a:prstGeom prst="roundRect">
            <a:avLst>
              <a:gd name="adj" fmla="val 4783"/>
            </a:avLst>
          </a:prstGeom>
          <a:solidFill>
            <a:srgbClr val="EFEDEB"/>
          </a:solidFill>
        </p:spPr>
        <p:txBody>
          <a:bodyPr vert="horz" lIns="162000" tIns="162000" rIns="162000" bIns="16200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6858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450"/>
              </a:spcAft>
              <a:buClr>
                <a:srgbClr val="DC0032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 panose="02000000000000000000" pitchFamily="2" charset="0"/>
                <a:ea typeface="+mn-ea"/>
                <a:cs typeface="+mn-cs"/>
                <a:sym typeface="Arial"/>
              </a:rPr>
              <a:t>We drive excellence thanks to our </a:t>
            </a:r>
            <a:r>
              <a:rPr kumimoji="0" lang="en-GB" sz="1350" b="1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 panose="02000000000000000000" pitchFamily="2" charset="0"/>
                <a:ea typeface="+mn-ea"/>
                <a:cs typeface="+mn-cs"/>
                <a:sym typeface="Arial"/>
              </a:rPr>
              <a:t>team of talents</a:t>
            </a: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" panose="02000000000000000000" pitchFamily="2" charset="0"/>
                <a:ea typeface="+mn-ea"/>
                <a:cs typeface="+mn-cs"/>
                <a:sym typeface="Arial"/>
              </a:rPr>
              <a:t> in Italy, Romania &amp; Spain:   </a:t>
            </a:r>
          </a:p>
        </p:txBody>
      </p:sp>
      <p:sp>
        <p:nvSpPr>
          <p:cNvPr id="15" name="Text Placeholder 35">
            <a:extLst>
              <a:ext uri="{FF2B5EF4-FFF2-40B4-BE49-F238E27FC236}">
                <a16:creationId xmlns:a16="http://schemas.microsoft.com/office/drawing/2014/main" id="{A5622E4A-80A6-4A65-8F8B-1A97DF858135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gray">
          <a:xfrm>
            <a:off x="2040710" y="1077038"/>
            <a:ext cx="2268000" cy="1917000"/>
          </a:xfrm>
          <a:prstGeom prst="roundRect">
            <a:avLst>
              <a:gd name="adj" fmla="val 3975"/>
            </a:avLst>
          </a:prstGeom>
          <a:solidFill>
            <a:srgbClr val="E31E24"/>
          </a:solidFill>
        </p:spPr>
        <p:txBody>
          <a:bodyPr vert="horz" lIns="162000" tIns="162000" rIns="16200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One of the oldest </a:t>
            </a:r>
            <a:r>
              <a:rPr kumimoji="0" lang="en-GB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family owned businesses 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"/>
                <a:ea typeface="+mn-ea"/>
                <a:cs typeface="Pluto Sans DPD PPT"/>
                <a:sym typeface="Arial"/>
              </a:rPr>
              <a:t>in Italy:</a:t>
            </a: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luto Sans DPD PPT" panose="02000000000000000000" pitchFamily="2" charset="0"/>
              <a:ea typeface="+mn-ea"/>
              <a:cs typeface="+mn-cs"/>
              <a:sym typeface="Arial"/>
            </a:endParaRPr>
          </a:p>
        </p:txBody>
      </p:sp>
      <p:sp>
        <p:nvSpPr>
          <p:cNvPr id="17" name="Text Placeholder 35">
            <a:extLst>
              <a:ext uri="{FF2B5EF4-FFF2-40B4-BE49-F238E27FC236}">
                <a16:creationId xmlns:a16="http://schemas.microsoft.com/office/drawing/2014/main" id="{D1DAF65C-55C0-4C4C-9F46-82F1616DF52D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 bwMode="gray">
          <a:xfrm>
            <a:off x="4422760" y="2247714"/>
            <a:ext cx="1944216" cy="728922"/>
          </a:xfrm>
          <a:prstGeom prst="roundRect">
            <a:avLst>
              <a:gd name="adj" fmla="val 10454"/>
            </a:avLst>
          </a:prstGeom>
          <a:noFill/>
        </p:spPr>
        <p:txBody>
          <a:bodyPr vert="horz" lIns="162000" tIns="162000" rIns="162000" bIns="1080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15,6 mln</a:t>
            </a:r>
          </a:p>
        </p:txBody>
      </p:sp>
      <p:sp>
        <p:nvSpPr>
          <p:cNvPr id="27" name="Text Placeholder 35">
            <a:extLst>
              <a:ext uri="{FF2B5EF4-FFF2-40B4-BE49-F238E27FC236}">
                <a16:creationId xmlns:a16="http://schemas.microsoft.com/office/drawing/2014/main" id="{AD22EFAD-793A-4058-818E-8D2CBF1A8240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 bwMode="gray">
          <a:xfrm>
            <a:off x="4206887" y="4082562"/>
            <a:ext cx="2268251" cy="728922"/>
          </a:xfrm>
          <a:prstGeom prst="roundRect">
            <a:avLst>
              <a:gd name="adj" fmla="val 10454"/>
            </a:avLst>
          </a:prstGeom>
          <a:noFill/>
        </p:spPr>
        <p:txBody>
          <a:bodyPr vert="horz" lIns="162000" tIns="162000" rIns="162000" bIns="1080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2000+ 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SKUs</a:t>
            </a:r>
          </a:p>
        </p:txBody>
      </p:sp>
      <p:sp>
        <p:nvSpPr>
          <p:cNvPr id="32" name="Text Placeholder 35">
            <a:extLst>
              <a:ext uri="{FF2B5EF4-FFF2-40B4-BE49-F238E27FC236}">
                <a16:creationId xmlns:a16="http://schemas.microsoft.com/office/drawing/2014/main" id="{EBE1E78E-04FC-4D77-B1C8-B24FF049C421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 bwMode="gray">
          <a:xfrm>
            <a:off x="2370382" y="4148777"/>
            <a:ext cx="1944216" cy="728922"/>
          </a:xfrm>
          <a:prstGeom prst="roundRect">
            <a:avLst>
              <a:gd name="adj" fmla="val 10454"/>
            </a:avLst>
          </a:prstGeom>
          <a:noFill/>
        </p:spPr>
        <p:txBody>
          <a:bodyPr vert="horz" lIns="162000" tIns="162000" rIns="162000" bIns="1080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115+ 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talents</a:t>
            </a: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 </a:t>
            </a:r>
          </a:p>
        </p:txBody>
      </p:sp>
      <p:sp>
        <p:nvSpPr>
          <p:cNvPr id="35" name="Text Placeholder 35">
            <a:extLst>
              <a:ext uri="{FF2B5EF4-FFF2-40B4-BE49-F238E27FC236}">
                <a16:creationId xmlns:a16="http://schemas.microsoft.com/office/drawing/2014/main" id="{9E325B41-12A1-4E55-B90D-EF073FE53296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 bwMode="gray">
          <a:xfrm>
            <a:off x="2046497" y="2274858"/>
            <a:ext cx="2268251" cy="728922"/>
          </a:xfrm>
          <a:prstGeom prst="roundRect">
            <a:avLst>
              <a:gd name="adj" fmla="val 10454"/>
            </a:avLst>
          </a:prstGeom>
          <a:noFill/>
        </p:spPr>
        <p:txBody>
          <a:bodyPr vert="horz" lIns="162000" tIns="162000" rIns="162000" bIns="10800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 ExtraLight" panose="02000000000000000000" pitchFamily="2" charset="0"/>
                <a:ea typeface="+mn-ea"/>
                <a:cs typeface="+mn-cs"/>
                <a:sym typeface="Arial"/>
              </a:rPr>
              <a:t>110+ years</a:t>
            </a:r>
          </a:p>
        </p:txBody>
      </p:sp>
      <p:pic>
        <p:nvPicPr>
          <p:cNvPr id="72" name="Google Shape;184;p39">
            <a:extLst>
              <a:ext uri="{FF2B5EF4-FFF2-40B4-BE49-F238E27FC236}">
                <a16:creationId xmlns:a16="http://schemas.microsoft.com/office/drawing/2014/main" id="{5672F2B4-9B93-4E0D-A8EC-1239C6C4DEFC}"/>
              </a:ext>
            </a:extLst>
          </p:cNvPr>
          <p:cNvPicPr preferRelativeResize="0"/>
          <p:nvPr/>
        </p:nvPicPr>
        <p:blipFill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ttangolo 12">
            <a:extLst>
              <a:ext uri="{FF2B5EF4-FFF2-40B4-BE49-F238E27FC236}">
                <a16:creationId xmlns:a16="http://schemas.microsoft.com/office/drawing/2014/main" id="{078BB776-D0B3-4E6B-BB92-841E702EC509}"/>
              </a:ext>
            </a:extLst>
          </p:cNvPr>
          <p:cNvSpPr/>
          <p:nvPr/>
        </p:nvSpPr>
        <p:spPr bwMode="gray">
          <a:xfrm>
            <a:off x="4144631" y="1077874"/>
            <a:ext cx="164079" cy="374290"/>
          </a:xfrm>
          <a:prstGeom prst="rect">
            <a:avLst/>
          </a:prstGeom>
          <a:solidFill>
            <a:srgbClr val="E31E24"/>
          </a:solidFill>
          <a:ln>
            <a:noFill/>
          </a:ln>
        </p:spPr>
        <p:txBody>
          <a:bodyPr vert="horz" lIns="162000" tIns="162000" rIns="16200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FFAB40"/>
              </a:buClr>
              <a:buSzTx/>
              <a:buFont typeface="Arial"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5F735960-BF51-4D72-9B00-2D6F64F9A970}"/>
              </a:ext>
            </a:extLst>
          </p:cNvPr>
          <p:cNvSpPr/>
          <p:nvPr/>
        </p:nvSpPr>
        <p:spPr bwMode="gray">
          <a:xfrm>
            <a:off x="6105140" y="1381770"/>
            <a:ext cx="261835" cy="367146"/>
          </a:xfrm>
          <a:prstGeom prst="rect">
            <a:avLst/>
          </a:prstGeom>
          <a:solidFill>
            <a:srgbClr val="EFEDEB"/>
          </a:solidFill>
        </p:spPr>
        <p:txBody>
          <a:bodyPr vert="horz" lIns="162000" tIns="162000" rIns="162000" bIns="162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FFAB40"/>
              </a:buClr>
              <a:buSzTx/>
              <a:buFont typeface="Arial"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70E3B15-982D-422B-9992-94B6D41636FC}"/>
              </a:ext>
            </a:extLst>
          </p:cNvPr>
          <p:cNvSpPr/>
          <p:nvPr/>
        </p:nvSpPr>
        <p:spPr bwMode="gray">
          <a:xfrm>
            <a:off x="6105140" y="3084965"/>
            <a:ext cx="261835" cy="367146"/>
          </a:xfrm>
          <a:prstGeom prst="rect">
            <a:avLst/>
          </a:prstGeom>
          <a:solidFill>
            <a:srgbClr val="EFEDEB"/>
          </a:solidFill>
        </p:spPr>
        <p:txBody>
          <a:bodyPr vert="horz" lIns="162000" tIns="162000" rIns="162000" bIns="162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FFAB40"/>
              </a:buClr>
              <a:buSzTx/>
              <a:buFont typeface="Arial"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9E511A41-2146-4416-8E91-38EC04CE7657}"/>
              </a:ext>
            </a:extLst>
          </p:cNvPr>
          <p:cNvSpPr/>
          <p:nvPr/>
        </p:nvSpPr>
        <p:spPr bwMode="gray">
          <a:xfrm>
            <a:off x="4052762" y="3064975"/>
            <a:ext cx="261835" cy="367146"/>
          </a:xfrm>
          <a:prstGeom prst="rect">
            <a:avLst/>
          </a:prstGeom>
          <a:solidFill>
            <a:srgbClr val="EFEDEB"/>
          </a:solidFill>
        </p:spPr>
        <p:txBody>
          <a:bodyPr vert="horz" lIns="162000" tIns="162000" rIns="162000" bIns="162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rgbClr val="FFAB40"/>
              </a:buClr>
              <a:buSzTx/>
              <a:buFont typeface="Arial"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9" name="Titel 11">
            <a:extLst>
              <a:ext uri="{FF2B5EF4-FFF2-40B4-BE49-F238E27FC236}">
                <a16:creationId xmlns:a16="http://schemas.microsoft.com/office/drawing/2014/main" id="{B907FF45-4DA4-4DA1-B87A-72D03B8B9C1B}"/>
              </a:ext>
            </a:extLst>
          </p:cNvPr>
          <p:cNvSpPr txBox="1">
            <a:spLocks/>
          </p:cNvSpPr>
          <p:nvPr/>
        </p:nvSpPr>
        <p:spPr bwMode="gray">
          <a:xfrm>
            <a:off x="327249" y="242098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+mj-cs"/>
                <a:sym typeface="Arial"/>
              </a:rPr>
              <a:t>KEY FACTS</a:t>
            </a:r>
            <a:endParaRPr kumimoji="0" lang="en-GB" sz="2700" b="1" i="0" u="none" strike="noStrike" kern="1200" cap="none" spc="0" normalizeH="0" baseline="0" noProof="0">
              <a:ln>
                <a:noFill/>
              </a:ln>
              <a:solidFill>
                <a:srgbClr val="CD191D"/>
              </a:solidFill>
              <a:effectLst/>
              <a:uLnTx/>
              <a:uFillTx/>
              <a:latin typeface="Helvetica Neue" panose="020B060402020202020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235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3581C81B-E063-4FB6-9E9C-A219FBB70B1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972541" y="1734657"/>
            <a:ext cx="6162967" cy="2724384"/>
            <a:chOff x="2972541" y="1734657"/>
            <a:chExt cx="6162967" cy="2724384"/>
          </a:xfrm>
          <a:solidFill>
            <a:schemeClr val="tx2">
              <a:lumMod val="75000"/>
            </a:schemeClr>
          </a:solidFill>
        </p:grpSpPr>
        <p:grpSp>
          <p:nvGrpSpPr>
            <p:cNvPr id="19" name="Group 2">
              <a:extLst>
                <a:ext uri="{FF2B5EF4-FFF2-40B4-BE49-F238E27FC236}">
                  <a16:creationId xmlns:a16="http://schemas.microsoft.com/office/drawing/2014/main" id="{C8C5EB74-E465-4D1D-83FE-FCCFFCEA2839}"/>
                </a:ext>
              </a:extLst>
            </p:cNvPr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>
            <a:xfrm>
              <a:off x="2972541" y="1734657"/>
              <a:ext cx="6162967" cy="2724384"/>
              <a:chOff x="1219200" y="1844675"/>
              <a:chExt cx="9753600" cy="4311651"/>
            </a:xfrm>
            <a:grpFill/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7BE1DFC8-B5E4-42DB-A34A-1F4537DE1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1750" y="4814888"/>
                <a:ext cx="217488" cy="215900"/>
              </a:xfrm>
              <a:custGeom>
                <a:avLst/>
                <a:gdLst>
                  <a:gd name="T0" fmla="*/ 135 w 137"/>
                  <a:gd name="T1" fmla="*/ 44 h 136"/>
                  <a:gd name="T2" fmla="*/ 134 w 137"/>
                  <a:gd name="T3" fmla="*/ 29 h 136"/>
                  <a:gd name="T4" fmla="*/ 135 w 137"/>
                  <a:gd name="T5" fmla="*/ 22 h 136"/>
                  <a:gd name="T6" fmla="*/ 133 w 137"/>
                  <a:gd name="T7" fmla="*/ 21 h 136"/>
                  <a:gd name="T8" fmla="*/ 123 w 137"/>
                  <a:gd name="T9" fmla="*/ 17 h 136"/>
                  <a:gd name="T10" fmla="*/ 110 w 137"/>
                  <a:gd name="T11" fmla="*/ 12 h 136"/>
                  <a:gd name="T12" fmla="*/ 101 w 137"/>
                  <a:gd name="T13" fmla="*/ 8 h 136"/>
                  <a:gd name="T14" fmla="*/ 92 w 137"/>
                  <a:gd name="T15" fmla="*/ 8 h 136"/>
                  <a:gd name="T16" fmla="*/ 89 w 137"/>
                  <a:gd name="T17" fmla="*/ 0 h 136"/>
                  <a:gd name="T18" fmla="*/ 76 w 137"/>
                  <a:gd name="T19" fmla="*/ 1 h 136"/>
                  <a:gd name="T20" fmla="*/ 67 w 137"/>
                  <a:gd name="T21" fmla="*/ 7 h 136"/>
                  <a:gd name="T22" fmla="*/ 65 w 137"/>
                  <a:gd name="T23" fmla="*/ 11 h 136"/>
                  <a:gd name="T24" fmla="*/ 63 w 137"/>
                  <a:gd name="T25" fmla="*/ 18 h 136"/>
                  <a:gd name="T26" fmla="*/ 52 w 137"/>
                  <a:gd name="T27" fmla="*/ 22 h 136"/>
                  <a:gd name="T28" fmla="*/ 43 w 137"/>
                  <a:gd name="T29" fmla="*/ 33 h 136"/>
                  <a:gd name="T30" fmla="*/ 32 w 137"/>
                  <a:gd name="T31" fmla="*/ 46 h 136"/>
                  <a:gd name="T32" fmla="*/ 20 w 137"/>
                  <a:gd name="T33" fmla="*/ 46 h 136"/>
                  <a:gd name="T34" fmla="*/ 12 w 137"/>
                  <a:gd name="T35" fmla="*/ 46 h 136"/>
                  <a:gd name="T36" fmla="*/ 7 w 137"/>
                  <a:gd name="T37" fmla="*/ 45 h 136"/>
                  <a:gd name="T38" fmla="*/ 0 w 137"/>
                  <a:gd name="T39" fmla="*/ 45 h 136"/>
                  <a:gd name="T40" fmla="*/ 2 w 137"/>
                  <a:gd name="T41" fmla="*/ 49 h 136"/>
                  <a:gd name="T42" fmla="*/ 4 w 137"/>
                  <a:gd name="T43" fmla="*/ 53 h 136"/>
                  <a:gd name="T44" fmla="*/ 10 w 137"/>
                  <a:gd name="T45" fmla="*/ 61 h 136"/>
                  <a:gd name="T46" fmla="*/ 12 w 137"/>
                  <a:gd name="T47" fmla="*/ 66 h 136"/>
                  <a:gd name="T48" fmla="*/ 15 w 137"/>
                  <a:gd name="T49" fmla="*/ 75 h 136"/>
                  <a:gd name="T50" fmla="*/ 22 w 137"/>
                  <a:gd name="T51" fmla="*/ 82 h 136"/>
                  <a:gd name="T52" fmla="*/ 32 w 137"/>
                  <a:gd name="T53" fmla="*/ 89 h 136"/>
                  <a:gd name="T54" fmla="*/ 35 w 137"/>
                  <a:gd name="T55" fmla="*/ 93 h 136"/>
                  <a:gd name="T56" fmla="*/ 39 w 137"/>
                  <a:gd name="T57" fmla="*/ 97 h 136"/>
                  <a:gd name="T58" fmla="*/ 43 w 137"/>
                  <a:gd name="T59" fmla="*/ 98 h 136"/>
                  <a:gd name="T60" fmla="*/ 43 w 137"/>
                  <a:gd name="T61" fmla="*/ 103 h 136"/>
                  <a:gd name="T62" fmla="*/ 41 w 137"/>
                  <a:gd name="T63" fmla="*/ 108 h 136"/>
                  <a:gd name="T64" fmla="*/ 45 w 137"/>
                  <a:gd name="T65" fmla="*/ 115 h 136"/>
                  <a:gd name="T66" fmla="*/ 48 w 137"/>
                  <a:gd name="T67" fmla="*/ 119 h 136"/>
                  <a:gd name="T68" fmla="*/ 60 w 137"/>
                  <a:gd name="T69" fmla="*/ 122 h 136"/>
                  <a:gd name="T70" fmla="*/ 65 w 137"/>
                  <a:gd name="T71" fmla="*/ 123 h 136"/>
                  <a:gd name="T72" fmla="*/ 65 w 137"/>
                  <a:gd name="T73" fmla="*/ 127 h 136"/>
                  <a:gd name="T74" fmla="*/ 67 w 137"/>
                  <a:gd name="T75" fmla="*/ 128 h 136"/>
                  <a:gd name="T76" fmla="*/ 71 w 137"/>
                  <a:gd name="T77" fmla="*/ 131 h 136"/>
                  <a:gd name="T78" fmla="*/ 80 w 137"/>
                  <a:gd name="T79" fmla="*/ 131 h 136"/>
                  <a:gd name="T80" fmla="*/ 94 w 137"/>
                  <a:gd name="T81" fmla="*/ 134 h 136"/>
                  <a:gd name="T82" fmla="*/ 102 w 137"/>
                  <a:gd name="T83" fmla="*/ 135 h 136"/>
                  <a:gd name="T84" fmla="*/ 109 w 137"/>
                  <a:gd name="T85" fmla="*/ 131 h 136"/>
                  <a:gd name="T86" fmla="*/ 117 w 137"/>
                  <a:gd name="T87" fmla="*/ 122 h 136"/>
                  <a:gd name="T88" fmla="*/ 123 w 137"/>
                  <a:gd name="T89" fmla="*/ 114 h 136"/>
                  <a:gd name="T90" fmla="*/ 125 w 137"/>
                  <a:gd name="T91" fmla="*/ 107 h 136"/>
                  <a:gd name="T92" fmla="*/ 126 w 137"/>
                  <a:gd name="T93" fmla="*/ 101 h 136"/>
                  <a:gd name="T94" fmla="*/ 130 w 137"/>
                  <a:gd name="T95" fmla="*/ 95 h 136"/>
                  <a:gd name="T96" fmla="*/ 135 w 137"/>
                  <a:gd name="T97" fmla="*/ 86 h 136"/>
                  <a:gd name="T98" fmla="*/ 133 w 137"/>
                  <a:gd name="T99" fmla="*/ 81 h 136"/>
                  <a:gd name="T100" fmla="*/ 133 w 137"/>
                  <a:gd name="T101" fmla="*/ 73 h 136"/>
                  <a:gd name="T102" fmla="*/ 133 w 137"/>
                  <a:gd name="T103" fmla="*/ 69 h 136"/>
                  <a:gd name="T104" fmla="*/ 130 w 137"/>
                  <a:gd name="T105" fmla="*/ 66 h 136"/>
                  <a:gd name="T106" fmla="*/ 133 w 137"/>
                  <a:gd name="T107" fmla="*/ 63 h 136"/>
                  <a:gd name="T108" fmla="*/ 134 w 137"/>
                  <a:gd name="T109" fmla="*/ 61 h 136"/>
                  <a:gd name="T110" fmla="*/ 135 w 137"/>
                  <a:gd name="T111" fmla="*/ 5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7" h="136">
                    <a:moveTo>
                      <a:pt x="135" y="52"/>
                    </a:moveTo>
                    <a:lnTo>
                      <a:pt x="135" y="49"/>
                    </a:lnTo>
                    <a:lnTo>
                      <a:pt x="135" y="44"/>
                    </a:lnTo>
                    <a:lnTo>
                      <a:pt x="137" y="37"/>
                    </a:lnTo>
                    <a:lnTo>
                      <a:pt x="135" y="33"/>
                    </a:lnTo>
                    <a:lnTo>
                      <a:pt x="134" y="29"/>
                    </a:lnTo>
                    <a:lnTo>
                      <a:pt x="134" y="25"/>
                    </a:lnTo>
                    <a:lnTo>
                      <a:pt x="135" y="24"/>
                    </a:lnTo>
                    <a:lnTo>
                      <a:pt x="135" y="22"/>
                    </a:lnTo>
                    <a:lnTo>
                      <a:pt x="135" y="21"/>
                    </a:lnTo>
                    <a:lnTo>
                      <a:pt x="134" y="21"/>
                    </a:lnTo>
                    <a:lnTo>
                      <a:pt x="133" y="21"/>
                    </a:lnTo>
                    <a:lnTo>
                      <a:pt x="130" y="20"/>
                    </a:lnTo>
                    <a:lnTo>
                      <a:pt x="127" y="18"/>
                    </a:lnTo>
                    <a:lnTo>
                      <a:pt x="123" y="17"/>
                    </a:lnTo>
                    <a:lnTo>
                      <a:pt x="118" y="16"/>
                    </a:lnTo>
                    <a:lnTo>
                      <a:pt x="114" y="12"/>
                    </a:lnTo>
                    <a:lnTo>
                      <a:pt x="110" y="12"/>
                    </a:lnTo>
                    <a:lnTo>
                      <a:pt x="110" y="11"/>
                    </a:lnTo>
                    <a:lnTo>
                      <a:pt x="106" y="8"/>
                    </a:lnTo>
                    <a:lnTo>
                      <a:pt x="101" y="8"/>
                    </a:lnTo>
                    <a:lnTo>
                      <a:pt x="96" y="8"/>
                    </a:lnTo>
                    <a:lnTo>
                      <a:pt x="93" y="8"/>
                    </a:lnTo>
                    <a:lnTo>
                      <a:pt x="92" y="8"/>
                    </a:lnTo>
                    <a:lnTo>
                      <a:pt x="92" y="4"/>
                    </a:lnTo>
                    <a:lnTo>
                      <a:pt x="92" y="0"/>
                    </a:lnTo>
                    <a:lnTo>
                      <a:pt x="89" y="0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6" y="1"/>
                    </a:lnTo>
                    <a:lnTo>
                      <a:pt x="73" y="3"/>
                    </a:lnTo>
                    <a:lnTo>
                      <a:pt x="68" y="5"/>
                    </a:lnTo>
                    <a:lnTo>
                      <a:pt x="67" y="7"/>
                    </a:lnTo>
                    <a:lnTo>
                      <a:pt x="67" y="8"/>
                    </a:lnTo>
                    <a:lnTo>
                      <a:pt x="65" y="8"/>
                    </a:lnTo>
                    <a:lnTo>
                      <a:pt x="65" y="11"/>
                    </a:lnTo>
                    <a:lnTo>
                      <a:pt x="65" y="13"/>
                    </a:lnTo>
                    <a:lnTo>
                      <a:pt x="64" y="16"/>
                    </a:lnTo>
                    <a:lnTo>
                      <a:pt x="63" y="18"/>
                    </a:lnTo>
                    <a:lnTo>
                      <a:pt x="63" y="18"/>
                    </a:lnTo>
                    <a:lnTo>
                      <a:pt x="56" y="21"/>
                    </a:lnTo>
                    <a:lnTo>
                      <a:pt x="52" y="22"/>
                    </a:lnTo>
                    <a:lnTo>
                      <a:pt x="48" y="25"/>
                    </a:lnTo>
                    <a:lnTo>
                      <a:pt x="45" y="29"/>
                    </a:lnTo>
                    <a:lnTo>
                      <a:pt x="43" y="33"/>
                    </a:lnTo>
                    <a:lnTo>
                      <a:pt x="40" y="38"/>
                    </a:lnTo>
                    <a:lnTo>
                      <a:pt x="36" y="42"/>
                    </a:lnTo>
                    <a:lnTo>
                      <a:pt x="32" y="46"/>
                    </a:lnTo>
                    <a:lnTo>
                      <a:pt x="28" y="49"/>
                    </a:lnTo>
                    <a:lnTo>
                      <a:pt x="24" y="48"/>
                    </a:lnTo>
                    <a:lnTo>
                      <a:pt x="20" y="46"/>
                    </a:lnTo>
                    <a:lnTo>
                      <a:pt x="16" y="46"/>
                    </a:lnTo>
                    <a:lnTo>
                      <a:pt x="14" y="48"/>
                    </a:lnTo>
                    <a:lnTo>
                      <a:pt x="12" y="46"/>
                    </a:lnTo>
                    <a:lnTo>
                      <a:pt x="10" y="45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2" y="49"/>
                    </a:lnTo>
                    <a:lnTo>
                      <a:pt x="3" y="50"/>
                    </a:lnTo>
                    <a:lnTo>
                      <a:pt x="3" y="50"/>
                    </a:lnTo>
                    <a:lnTo>
                      <a:pt x="4" y="53"/>
                    </a:lnTo>
                    <a:lnTo>
                      <a:pt x="6" y="54"/>
                    </a:lnTo>
                    <a:lnTo>
                      <a:pt x="7" y="57"/>
                    </a:lnTo>
                    <a:lnTo>
                      <a:pt x="10" y="61"/>
                    </a:lnTo>
                    <a:lnTo>
                      <a:pt x="10" y="62"/>
                    </a:lnTo>
                    <a:lnTo>
                      <a:pt x="11" y="63"/>
                    </a:lnTo>
                    <a:lnTo>
                      <a:pt x="12" y="66"/>
                    </a:lnTo>
                    <a:lnTo>
                      <a:pt x="14" y="67"/>
                    </a:lnTo>
                    <a:lnTo>
                      <a:pt x="12" y="69"/>
                    </a:lnTo>
                    <a:lnTo>
                      <a:pt x="15" y="75"/>
                    </a:lnTo>
                    <a:lnTo>
                      <a:pt x="16" y="78"/>
                    </a:lnTo>
                    <a:lnTo>
                      <a:pt x="18" y="79"/>
                    </a:lnTo>
                    <a:lnTo>
                      <a:pt x="22" y="82"/>
                    </a:lnTo>
                    <a:lnTo>
                      <a:pt x="26" y="86"/>
                    </a:lnTo>
                    <a:lnTo>
                      <a:pt x="30" y="87"/>
                    </a:lnTo>
                    <a:lnTo>
                      <a:pt x="32" y="89"/>
                    </a:lnTo>
                    <a:lnTo>
                      <a:pt x="34" y="90"/>
                    </a:lnTo>
                    <a:lnTo>
                      <a:pt x="35" y="90"/>
                    </a:lnTo>
                    <a:lnTo>
                      <a:pt x="35" y="93"/>
                    </a:lnTo>
                    <a:lnTo>
                      <a:pt x="35" y="95"/>
                    </a:lnTo>
                    <a:lnTo>
                      <a:pt x="35" y="97"/>
                    </a:lnTo>
                    <a:lnTo>
                      <a:pt x="39" y="97"/>
                    </a:lnTo>
                    <a:lnTo>
                      <a:pt x="41" y="98"/>
                    </a:lnTo>
                    <a:lnTo>
                      <a:pt x="43" y="98"/>
                    </a:lnTo>
                    <a:lnTo>
                      <a:pt x="43" y="98"/>
                    </a:lnTo>
                    <a:lnTo>
                      <a:pt x="43" y="99"/>
                    </a:lnTo>
                    <a:lnTo>
                      <a:pt x="43" y="102"/>
                    </a:lnTo>
                    <a:lnTo>
                      <a:pt x="43" y="103"/>
                    </a:lnTo>
                    <a:lnTo>
                      <a:pt x="43" y="105"/>
                    </a:lnTo>
                    <a:lnTo>
                      <a:pt x="41" y="107"/>
                    </a:lnTo>
                    <a:lnTo>
                      <a:pt x="41" y="108"/>
                    </a:lnTo>
                    <a:lnTo>
                      <a:pt x="43" y="110"/>
                    </a:lnTo>
                    <a:lnTo>
                      <a:pt x="44" y="112"/>
                    </a:lnTo>
                    <a:lnTo>
                      <a:pt x="45" y="115"/>
                    </a:lnTo>
                    <a:lnTo>
                      <a:pt x="47" y="118"/>
                    </a:lnTo>
                    <a:lnTo>
                      <a:pt x="48" y="119"/>
                    </a:lnTo>
                    <a:lnTo>
                      <a:pt x="48" y="119"/>
                    </a:lnTo>
                    <a:lnTo>
                      <a:pt x="51" y="119"/>
                    </a:lnTo>
                    <a:lnTo>
                      <a:pt x="56" y="120"/>
                    </a:lnTo>
                    <a:lnTo>
                      <a:pt x="60" y="122"/>
                    </a:lnTo>
                    <a:lnTo>
                      <a:pt x="63" y="123"/>
                    </a:lnTo>
                    <a:lnTo>
                      <a:pt x="64" y="123"/>
                    </a:lnTo>
                    <a:lnTo>
                      <a:pt x="65" y="123"/>
                    </a:lnTo>
                    <a:lnTo>
                      <a:pt x="65" y="124"/>
                    </a:lnTo>
                    <a:lnTo>
                      <a:pt x="65" y="127"/>
                    </a:lnTo>
                    <a:lnTo>
                      <a:pt x="65" y="127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7" y="128"/>
                    </a:lnTo>
                    <a:lnTo>
                      <a:pt x="68" y="130"/>
                    </a:lnTo>
                    <a:lnTo>
                      <a:pt x="69" y="131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6" y="131"/>
                    </a:lnTo>
                    <a:lnTo>
                      <a:pt x="80" y="131"/>
                    </a:lnTo>
                    <a:lnTo>
                      <a:pt x="85" y="134"/>
                    </a:lnTo>
                    <a:lnTo>
                      <a:pt x="89" y="134"/>
                    </a:lnTo>
                    <a:lnTo>
                      <a:pt x="94" y="134"/>
                    </a:lnTo>
                    <a:lnTo>
                      <a:pt x="97" y="134"/>
                    </a:lnTo>
                    <a:lnTo>
                      <a:pt x="100" y="134"/>
                    </a:lnTo>
                    <a:lnTo>
                      <a:pt x="102" y="135"/>
                    </a:lnTo>
                    <a:lnTo>
                      <a:pt x="104" y="136"/>
                    </a:lnTo>
                    <a:lnTo>
                      <a:pt x="106" y="134"/>
                    </a:lnTo>
                    <a:lnTo>
                      <a:pt x="109" y="131"/>
                    </a:lnTo>
                    <a:lnTo>
                      <a:pt x="112" y="127"/>
                    </a:lnTo>
                    <a:lnTo>
                      <a:pt x="114" y="124"/>
                    </a:lnTo>
                    <a:lnTo>
                      <a:pt x="117" y="122"/>
                    </a:lnTo>
                    <a:lnTo>
                      <a:pt x="120" y="118"/>
                    </a:lnTo>
                    <a:lnTo>
                      <a:pt x="123" y="114"/>
                    </a:lnTo>
                    <a:lnTo>
                      <a:pt x="123" y="114"/>
                    </a:lnTo>
                    <a:lnTo>
                      <a:pt x="123" y="114"/>
                    </a:lnTo>
                    <a:lnTo>
                      <a:pt x="123" y="110"/>
                    </a:lnTo>
                    <a:lnTo>
                      <a:pt x="125" y="107"/>
                    </a:lnTo>
                    <a:lnTo>
                      <a:pt x="125" y="105"/>
                    </a:lnTo>
                    <a:lnTo>
                      <a:pt x="125" y="102"/>
                    </a:lnTo>
                    <a:lnTo>
                      <a:pt x="126" y="101"/>
                    </a:lnTo>
                    <a:lnTo>
                      <a:pt x="126" y="101"/>
                    </a:lnTo>
                    <a:lnTo>
                      <a:pt x="129" y="98"/>
                    </a:lnTo>
                    <a:lnTo>
                      <a:pt x="130" y="95"/>
                    </a:lnTo>
                    <a:lnTo>
                      <a:pt x="133" y="93"/>
                    </a:lnTo>
                    <a:lnTo>
                      <a:pt x="134" y="87"/>
                    </a:lnTo>
                    <a:lnTo>
                      <a:pt x="135" y="86"/>
                    </a:lnTo>
                    <a:lnTo>
                      <a:pt x="135" y="85"/>
                    </a:lnTo>
                    <a:lnTo>
                      <a:pt x="134" y="83"/>
                    </a:lnTo>
                    <a:lnTo>
                      <a:pt x="133" y="81"/>
                    </a:lnTo>
                    <a:lnTo>
                      <a:pt x="133" y="79"/>
                    </a:lnTo>
                    <a:lnTo>
                      <a:pt x="131" y="75"/>
                    </a:lnTo>
                    <a:lnTo>
                      <a:pt x="133" y="73"/>
                    </a:lnTo>
                    <a:lnTo>
                      <a:pt x="133" y="70"/>
                    </a:lnTo>
                    <a:lnTo>
                      <a:pt x="133" y="70"/>
                    </a:lnTo>
                    <a:lnTo>
                      <a:pt x="133" y="69"/>
                    </a:lnTo>
                    <a:lnTo>
                      <a:pt x="131" y="69"/>
                    </a:lnTo>
                    <a:lnTo>
                      <a:pt x="130" y="67"/>
                    </a:lnTo>
                    <a:lnTo>
                      <a:pt x="130" y="66"/>
                    </a:lnTo>
                    <a:lnTo>
                      <a:pt x="130" y="65"/>
                    </a:lnTo>
                    <a:lnTo>
                      <a:pt x="130" y="65"/>
                    </a:lnTo>
                    <a:lnTo>
                      <a:pt x="133" y="63"/>
                    </a:lnTo>
                    <a:lnTo>
                      <a:pt x="134" y="62"/>
                    </a:lnTo>
                    <a:lnTo>
                      <a:pt x="134" y="61"/>
                    </a:lnTo>
                    <a:lnTo>
                      <a:pt x="134" y="61"/>
                    </a:lnTo>
                    <a:lnTo>
                      <a:pt x="135" y="57"/>
                    </a:lnTo>
                    <a:lnTo>
                      <a:pt x="135" y="54"/>
                    </a:lnTo>
                    <a:lnTo>
                      <a:pt x="135" y="54"/>
                    </a:lnTo>
                    <a:lnTo>
                      <a:pt x="135" y="53"/>
                    </a:lnTo>
                    <a:lnTo>
                      <a:pt x="135" y="5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id="{29239116-B3D2-4D9D-9BF6-F02065FCA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4579938"/>
                <a:ext cx="327025" cy="312738"/>
              </a:xfrm>
              <a:custGeom>
                <a:avLst/>
                <a:gdLst>
                  <a:gd name="T0" fmla="*/ 206 w 206"/>
                  <a:gd name="T1" fmla="*/ 46 h 197"/>
                  <a:gd name="T2" fmla="*/ 201 w 206"/>
                  <a:gd name="T3" fmla="*/ 37 h 197"/>
                  <a:gd name="T4" fmla="*/ 198 w 206"/>
                  <a:gd name="T5" fmla="*/ 29 h 197"/>
                  <a:gd name="T6" fmla="*/ 194 w 206"/>
                  <a:gd name="T7" fmla="*/ 27 h 197"/>
                  <a:gd name="T8" fmla="*/ 190 w 206"/>
                  <a:gd name="T9" fmla="*/ 22 h 197"/>
                  <a:gd name="T10" fmla="*/ 180 w 206"/>
                  <a:gd name="T11" fmla="*/ 17 h 197"/>
                  <a:gd name="T12" fmla="*/ 175 w 206"/>
                  <a:gd name="T13" fmla="*/ 14 h 197"/>
                  <a:gd name="T14" fmla="*/ 169 w 206"/>
                  <a:gd name="T15" fmla="*/ 10 h 197"/>
                  <a:gd name="T16" fmla="*/ 159 w 206"/>
                  <a:gd name="T17" fmla="*/ 5 h 197"/>
                  <a:gd name="T18" fmla="*/ 144 w 206"/>
                  <a:gd name="T19" fmla="*/ 2 h 197"/>
                  <a:gd name="T20" fmla="*/ 124 w 206"/>
                  <a:gd name="T21" fmla="*/ 8 h 197"/>
                  <a:gd name="T22" fmla="*/ 118 w 206"/>
                  <a:gd name="T23" fmla="*/ 17 h 197"/>
                  <a:gd name="T24" fmla="*/ 118 w 206"/>
                  <a:gd name="T25" fmla="*/ 33 h 197"/>
                  <a:gd name="T26" fmla="*/ 118 w 206"/>
                  <a:gd name="T27" fmla="*/ 49 h 197"/>
                  <a:gd name="T28" fmla="*/ 114 w 206"/>
                  <a:gd name="T29" fmla="*/ 67 h 197"/>
                  <a:gd name="T30" fmla="*/ 120 w 206"/>
                  <a:gd name="T31" fmla="*/ 76 h 197"/>
                  <a:gd name="T32" fmla="*/ 131 w 206"/>
                  <a:gd name="T33" fmla="*/ 84 h 197"/>
                  <a:gd name="T34" fmla="*/ 134 w 206"/>
                  <a:gd name="T35" fmla="*/ 79 h 197"/>
                  <a:gd name="T36" fmla="*/ 137 w 206"/>
                  <a:gd name="T37" fmla="*/ 88 h 197"/>
                  <a:gd name="T38" fmla="*/ 137 w 206"/>
                  <a:gd name="T39" fmla="*/ 104 h 197"/>
                  <a:gd name="T40" fmla="*/ 134 w 206"/>
                  <a:gd name="T41" fmla="*/ 100 h 197"/>
                  <a:gd name="T42" fmla="*/ 124 w 206"/>
                  <a:gd name="T43" fmla="*/ 103 h 197"/>
                  <a:gd name="T44" fmla="*/ 118 w 206"/>
                  <a:gd name="T45" fmla="*/ 92 h 197"/>
                  <a:gd name="T46" fmla="*/ 114 w 206"/>
                  <a:gd name="T47" fmla="*/ 86 h 197"/>
                  <a:gd name="T48" fmla="*/ 100 w 206"/>
                  <a:gd name="T49" fmla="*/ 80 h 197"/>
                  <a:gd name="T50" fmla="*/ 93 w 206"/>
                  <a:gd name="T51" fmla="*/ 67 h 197"/>
                  <a:gd name="T52" fmla="*/ 89 w 206"/>
                  <a:gd name="T53" fmla="*/ 74 h 197"/>
                  <a:gd name="T54" fmla="*/ 79 w 206"/>
                  <a:gd name="T55" fmla="*/ 75 h 197"/>
                  <a:gd name="T56" fmla="*/ 65 w 206"/>
                  <a:gd name="T57" fmla="*/ 71 h 197"/>
                  <a:gd name="T58" fmla="*/ 59 w 206"/>
                  <a:gd name="T59" fmla="*/ 63 h 197"/>
                  <a:gd name="T60" fmla="*/ 55 w 206"/>
                  <a:gd name="T61" fmla="*/ 61 h 197"/>
                  <a:gd name="T62" fmla="*/ 45 w 206"/>
                  <a:gd name="T63" fmla="*/ 64 h 197"/>
                  <a:gd name="T64" fmla="*/ 42 w 206"/>
                  <a:gd name="T65" fmla="*/ 57 h 197"/>
                  <a:gd name="T66" fmla="*/ 36 w 206"/>
                  <a:gd name="T67" fmla="*/ 53 h 197"/>
                  <a:gd name="T68" fmla="*/ 37 w 206"/>
                  <a:gd name="T69" fmla="*/ 64 h 197"/>
                  <a:gd name="T70" fmla="*/ 36 w 206"/>
                  <a:gd name="T71" fmla="*/ 75 h 197"/>
                  <a:gd name="T72" fmla="*/ 34 w 206"/>
                  <a:gd name="T73" fmla="*/ 91 h 197"/>
                  <a:gd name="T74" fmla="*/ 1 w 206"/>
                  <a:gd name="T75" fmla="*/ 96 h 197"/>
                  <a:gd name="T76" fmla="*/ 0 w 206"/>
                  <a:gd name="T77" fmla="*/ 131 h 197"/>
                  <a:gd name="T78" fmla="*/ 3 w 206"/>
                  <a:gd name="T79" fmla="*/ 168 h 197"/>
                  <a:gd name="T80" fmla="*/ 17 w 206"/>
                  <a:gd name="T81" fmla="*/ 181 h 197"/>
                  <a:gd name="T82" fmla="*/ 38 w 206"/>
                  <a:gd name="T83" fmla="*/ 185 h 197"/>
                  <a:gd name="T84" fmla="*/ 57 w 206"/>
                  <a:gd name="T85" fmla="*/ 192 h 197"/>
                  <a:gd name="T86" fmla="*/ 69 w 206"/>
                  <a:gd name="T87" fmla="*/ 196 h 197"/>
                  <a:gd name="T88" fmla="*/ 91 w 206"/>
                  <a:gd name="T89" fmla="*/ 190 h 197"/>
                  <a:gd name="T90" fmla="*/ 111 w 206"/>
                  <a:gd name="T91" fmla="*/ 169 h 197"/>
                  <a:gd name="T92" fmla="*/ 120 w 206"/>
                  <a:gd name="T93" fmla="*/ 156 h 197"/>
                  <a:gd name="T94" fmla="*/ 135 w 206"/>
                  <a:gd name="T95" fmla="*/ 148 h 197"/>
                  <a:gd name="T96" fmla="*/ 145 w 206"/>
                  <a:gd name="T97" fmla="*/ 141 h 197"/>
                  <a:gd name="T98" fmla="*/ 149 w 206"/>
                  <a:gd name="T99" fmla="*/ 133 h 197"/>
                  <a:gd name="T100" fmla="*/ 169 w 206"/>
                  <a:gd name="T101" fmla="*/ 127 h 197"/>
                  <a:gd name="T102" fmla="*/ 185 w 206"/>
                  <a:gd name="T103" fmla="*/ 120 h 197"/>
                  <a:gd name="T104" fmla="*/ 194 w 206"/>
                  <a:gd name="T105" fmla="*/ 116 h 197"/>
                  <a:gd name="T106" fmla="*/ 192 w 206"/>
                  <a:gd name="T107" fmla="*/ 112 h 197"/>
                  <a:gd name="T108" fmla="*/ 189 w 206"/>
                  <a:gd name="T109" fmla="*/ 108 h 197"/>
                  <a:gd name="T110" fmla="*/ 192 w 206"/>
                  <a:gd name="T111" fmla="*/ 103 h 197"/>
                  <a:gd name="T112" fmla="*/ 194 w 206"/>
                  <a:gd name="T113" fmla="*/ 94 h 197"/>
                  <a:gd name="T114" fmla="*/ 201 w 206"/>
                  <a:gd name="T115" fmla="*/ 86 h 197"/>
                  <a:gd name="T116" fmla="*/ 200 w 206"/>
                  <a:gd name="T117" fmla="*/ 82 h 197"/>
                  <a:gd name="T118" fmla="*/ 198 w 206"/>
                  <a:gd name="T119" fmla="*/ 67 h 197"/>
                  <a:gd name="T120" fmla="*/ 201 w 206"/>
                  <a:gd name="T121" fmla="*/ 5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6" h="197">
                    <a:moveTo>
                      <a:pt x="201" y="53"/>
                    </a:moveTo>
                    <a:lnTo>
                      <a:pt x="202" y="51"/>
                    </a:lnTo>
                    <a:lnTo>
                      <a:pt x="202" y="51"/>
                    </a:lnTo>
                    <a:lnTo>
                      <a:pt x="206" y="47"/>
                    </a:lnTo>
                    <a:lnTo>
                      <a:pt x="206" y="47"/>
                    </a:lnTo>
                    <a:lnTo>
                      <a:pt x="206" y="46"/>
                    </a:lnTo>
                    <a:lnTo>
                      <a:pt x="205" y="43"/>
                    </a:lnTo>
                    <a:lnTo>
                      <a:pt x="204" y="43"/>
                    </a:lnTo>
                    <a:lnTo>
                      <a:pt x="204" y="41"/>
                    </a:lnTo>
                    <a:lnTo>
                      <a:pt x="204" y="39"/>
                    </a:lnTo>
                    <a:lnTo>
                      <a:pt x="202" y="38"/>
                    </a:lnTo>
                    <a:lnTo>
                      <a:pt x="201" y="37"/>
                    </a:lnTo>
                    <a:lnTo>
                      <a:pt x="201" y="35"/>
                    </a:lnTo>
                    <a:lnTo>
                      <a:pt x="201" y="33"/>
                    </a:lnTo>
                    <a:lnTo>
                      <a:pt x="201" y="31"/>
                    </a:lnTo>
                    <a:lnTo>
                      <a:pt x="200" y="31"/>
                    </a:lnTo>
                    <a:lnTo>
                      <a:pt x="198" y="29"/>
                    </a:lnTo>
                    <a:lnTo>
                      <a:pt x="198" y="29"/>
                    </a:lnTo>
                    <a:lnTo>
                      <a:pt x="197" y="27"/>
                    </a:lnTo>
                    <a:lnTo>
                      <a:pt x="197" y="27"/>
                    </a:lnTo>
                    <a:lnTo>
                      <a:pt x="196" y="29"/>
                    </a:lnTo>
                    <a:lnTo>
                      <a:pt x="196" y="29"/>
                    </a:lnTo>
                    <a:lnTo>
                      <a:pt x="194" y="29"/>
                    </a:lnTo>
                    <a:lnTo>
                      <a:pt x="194" y="27"/>
                    </a:lnTo>
                    <a:lnTo>
                      <a:pt x="194" y="26"/>
                    </a:lnTo>
                    <a:lnTo>
                      <a:pt x="194" y="25"/>
                    </a:lnTo>
                    <a:lnTo>
                      <a:pt x="194" y="25"/>
                    </a:lnTo>
                    <a:lnTo>
                      <a:pt x="193" y="23"/>
                    </a:lnTo>
                    <a:lnTo>
                      <a:pt x="193" y="23"/>
                    </a:lnTo>
                    <a:lnTo>
                      <a:pt x="190" y="22"/>
                    </a:lnTo>
                    <a:lnTo>
                      <a:pt x="188" y="21"/>
                    </a:lnTo>
                    <a:lnTo>
                      <a:pt x="186" y="19"/>
                    </a:lnTo>
                    <a:lnTo>
                      <a:pt x="185" y="18"/>
                    </a:lnTo>
                    <a:lnTo>
                      <a:pt x="184" y="18"/>
                    </a:lnTo>
                    <a:lnTo>
                      <a:pt x="181" y="18"/>
                    </a:lnTo>
                    <a:lnTo>
                      <a:pt x="180" y="17"/>
                    </a:lnTo>
                    <a:lnTo>
                      <a:pt x="178" y="17"/>
                    </a:lnTo>
                    <a:lnTo>
                      <a:pt x="177" y="17"/>
                    </a:lnTo>
                    <a:lnTo>
                      <a:pt x="176" y="16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75" y="14"/>
                    </a:lnTo>
                    <a:lnTo>
                      <a:pt x="173" y="14"/>
                    </a:lnTo>
                    <a:lnTo>
                      <a:pt x="172" y="14"/>
                    </a:lnTo>
                    <a:lnTo>
                      <a:pt x="172" y="14"/>
                    </a:lnTo>
                    <a:lnTo>
                      <a:pt x="171" y="13"/>
                    </a:lnTo>
                    <a:lnTo>
                      <a:pt x="169" y="12"/>
                    </a:lnTo>
                    <a:lnTo>
                      <a:pt x="169" y="10"/>
                    </a:lnTo>
                    <a:lnTo>
                      <a:pt x="168" y="9"/>
                    </a:lnTo>
                    <a:lnTo>
                      <a:pt x="167" y="8"/>
                    </a:lnTo>
                    <a:lnTo>
                      <a:pt x="161" y="8"/>
                    </a:lnTo>
                    <a:lnTo>
                      <a:pt x="161" y="8"/>
                    </a:lnTo>
                    <a:lnTo>
                      <a:pt x="160" y="6"/>
                    </a:lnTo>
                    <a:lnTo>
                      <a:pt x="159" y="5"/>
                    </a:lnTo>
                    <a:lnTo>
                      <a:pt x="157" y="4"/>
                    </a:lnTo>
                    <a:lnTo>
                      <a:pt x="156" y="1"/>
                    </a:lnTo>
                    <a:lnTo>
                      <a:pt x="156" y="0"/>
                    </a:lnTo>
                    <a:lnTo>
                      <a:pt x="153" y="0"/>
                    </a:lnTo>
                    <a:lnTo>
                      <a:pt x="148" y="1"/>
                    </a:lnTo>
                    <a:lnTo>
                      <a:pt x="144" y="2"/>
                    </a:lnTo>
                    <a:lnTo>
                      <a:pt x="139" y="2"/>
                    </a:lnTo>
                    <a:lnTo>
                      <a:pt x="134" y="4"/>
                    </a:lnTo>
                    <a:lnTo>
                      <a:pt x="128" y="4"/>
                    </a:lnTo>
                    <a:lnTo>
                      <a:pt x="124" y="5"/>
                    </a:lnTo>
                    <a:lnTo>
                      <a:pt x="123" y="5"/>
                    </a:lnTo>
                    <a:lnTo>
                      <a:pt x="124" y="8"/>
                    </a:lnTo>
                    <a:lnTo>
                      <a:pt x="123" y="10"/>
                    </a:lnTo>
                    <a:lnTo>
                      <a:pt x="123" y="12"/>
                    </a:lnTo>
                    <a:lnTo>
                      <a:pt x="122" y="13"/>
                    </a:lnTo>
                    <a:lnTo>
                      <a:pt x="120" y="14"/>
                    </a:lnTo>
                    <a:lnTo>
                      <a:pt x="119" y="16"/>
                    </a:lnTo>
                    <a:lnTo>
                      <a:pt x="118" y="17"/>
                    </a:lnTo>
                    <a:lnTo>
                      <a:pt x="116" y="19"/>
                    </a:lnTo>
                    <a:lnTo>
                      <a:pt x="114" y="21"/>
                    </a:lnTo>
                    <a:lnTo>
                      <a:pt x="114" y="21"/>
                    </a:lnTo>
                    <a:lnTo>
                      <a:pt x="116" y="26"/>
                    </a:lnTo>
                    <a:lnTo>
                      <a:pt x="118" y="29"/>
                    </a:lnTo>
                    <a:lnTo>
                      <a:pt x="118" y="33"/>
                    </a:lnTo>
                    <a:lnTo>
                      <a:pt x="118" y="34"/>
                    </a:lnTo>
                    <a:lnTo>
                      <a:pt x="118" y="38"/>
                    </a:lnTo>
                    <a:lnTo>
                      <a:pt x="118" y="42"/>
                    </a:lnTo>
                    <a:lnTo>
                      <a:pt x="118" y="43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6" y="51"/>
                    </a:lnTo>
                    <a:lnTo>
                      <a:pt x="116" y="54"/>
                    </a:lnTo>
                    <a:lnTo>
                      <a:pt x="115" y="58"/>
                    </a:lnTo>
                    <a:lnTo>
                      <a:pt x="114" y="63"/>
                    </a:lnTo>
                    <a:lnTo>
                      <a:pt x="112" y="66"/>
                    </a:lnTo>
                    <a:lnTo>
                      <a:pt x="114" y="67"/>
                    </a:lnTo>
                    <a:lnTo>
                      <a:pt x="114" y="68"/>
                    </a:lnTo>
                    <a:lnTo>
                      <a:pt x="114" y="70"/>
                    </a:lnTo>
                    <a:lnTo>
                      <a:pt x="115" y="72"/>
                    </a:lnTo>
                    <a:lnTo>
                      <a:pt x="116" y="74"/>
                    </a:lnTo>
                    <a:lnTo>
                      <a:pt x="116" y="74"/>
                    </a:lnTo>
                    <a:lnTo>
                      <a:pt x="120" y="76"/>
                    </a:lnTo>
                    <a:lnTo>
                      <a:pt x="122" y="78"/>
                    </a:lnTo>
                    <a:lnTo>
                      <a:pt x="123" y="80"/>
                    </a:lnTo>
                    <a:lnTo>
                      <a:pt x="126" y="83"/>
                    </a:lnTo>
                    <a:lnTo>
                      <a:pt x="127" y="83"/>
                    </a:lnTo>
                    <a:lnTo>
                      <a:pt x="130" y="84"/>
                    </a:lnTo>
                    <a:lnTo>
                      <a:pt x="131" y="84"/>
                    </a:lnTo>
                    <a:lnTo>
                      <a:pt x="132" y="84"/>
                    </a:lnTo>
                    <a:lnTo>
                      <a:pt x="132" y="83"/>
                    </a:lnTo>
                    <a:lnTo>
                      <a:pt x="132" y="82"/>
                    </a:lnTo>
                    <a:lnTo>
                      <a:pt x="132" y="80"/>
                    </a:lnTo>
                    <a:lnTo>
                      <a:pt x="134" y="80"/>
                    </a:lnTo>
                    <a:lnTo>
                      <a:pt x="134" y="79"/>
                    </a:lnTo>
                    <a:lnTo>
                      <a:pt x="136" y="79"/>
                    </a:lnTo>
                    <a:lnTo>
                      <a:pt x="137" y="79"/>
                    </a:lnTo>
                    <a:lnTo>
                      <a:pt x="137" y="79"/>
                    </a:lnTo>
                    <a:lnTo>
                      <a:pt x="137" y="82"/>
                    </a:lnTo>
                    <a:lnTo>
                      <a:pt x="137" y="84"/>
                    </a:lnTo>
                    <a:lnTo>
                      <a:pt x="137" y="88"/>
                    </a:lnTo>
                    <a:lnTo>
                      <a:pt x="137" y="92"/>
                    </a:lnTo>
                    <a:lnTo>
                      <a:pt x="137" y="95"/>
                    </a:lnTo>
                    <a:lnTo>
                      <a:pt x="137" y="99"/>
                    </a:lnTo>
                    <a:lnTo>
                      <a:pt x="137" y="103"/>
                    </a:lnTo>
                    <a:lnTo>
                      <a:pt x="137" y="103"/>
                    </a:lnTo>
                    <a:lnTo>
                      <a:pt x="137" y="104"/>
                    </a:lnTo>
                    <a:lnTo>
                      <a:pt x="136" y="104"/>
                    </a:lnTo>
                    <a:lnTo>
                      <a:pt x="135" y="104"/>
                    </a:lnTo>
                    <a:lnTo>
                      <a:pt x="135" y="103"/>
                    </a:lnTo>
                    <a:lnTo>
                      <a:pt x="135" y="102"/>
                    </a:lnTo>
                    <a:lnTo>
                      <a:pt x="134" y="100"/>
                    </a:lnTo>
                    <a:lnTo>
                      <a:pt x="134" y="100"/>
                    </a:lnTo>
                    <a:lnTo>
                      <a:pt x="132" y="102"/>
                    </a:lnTo>
                    <a:lnTo>
                      <a:pt x="131" y="102"/>
                    </a:lnTo>
                    <a:lnTo>
                      <a:pt x="128" y="103"/>
                    </a:lnTo>
                    <a:lnTo>
                      <a:pt x="127" y="104"/>
                    </a:lnTo>
                    <a:lnTo>
                      <a:pt x="126" y="104"/>
                    </a:lnTo>
                    <a:lnTo>
                      <a:pt x="124" y="103"/>
                    </a:lnTo>
                    <a:lnTo>
                      <a:pt x="123" y="102"/>
                    </a:lnTo>
                    <a:lnTo>
                      <a:pt x="122" y="100"/>
                    </a:lnTo>
                    <a:lnTo>
                      <a:pt x="122" y="98"/>
                    </a:lnTo>
                    <a:lnTo>
                      <a:pt x="120" y="95"/>
                    </a:lnTo>
                    <a:lnTo>
                      <a:pt x="119" y="94"/>
                    </a:lnTo>
                    <a:lnTo>
                      <a:pt x="118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5" y="91"/>
                    </a:lnTo>
                    <a:lnTo>
                      <a:pt x="115" y="88"/>
                    </a:lnTo>
                    <a:lnTo>
                      <a:pt x="114" y="87"/>
                    </a:lnTo>
                    <a:lnTo>
                      <a:pt x="114" y="86"/>
                    </a:lnTo>
                    <a:lnTo>
                      <a:pt x="112" y="86"/>
                    </a:lnTo>
                    <a:lnTo>
                      <a:pt x="111" y="84"/>
                    </a:lnTo>
                    <a:lnTo>
                      <a:pt x="107" y="83"/>
                    </a:lnTo>
                    <a:lnTo>
                      <a:pt x="104" y="82"/>
                    </a:lnTo>
                    <a:lnTo>
                      <a:pt x="102" y="82"/>
                    </a:lnTo>
                    <a:lnTo>
                      <a:pt x="100" y="80"/>
                    </a:lnTo>
                    <a:lnTo>
                      <a:pt x="99" y="80"/>
                    </a:lnTo>
                    <a:lnTo>
                      <a:pt x="98" y="79"/>
                    </a:lnTo>
                    <a:lnTo>
                      <a:pt x="98" y="78"/>
                    </a:lnTo>
                    <a:lnTo>
                      <a:pt x="96" y="75"/>
                    </a:lnTo>
                    <a:lnTo>
                      <a:pt x="94" y="71"/>
                    </a:lnTo>
                    <a:lnTo>
                      <a:pt x="93" y="67"/>
                    </a:lnTo>
                    <a:lnTo>
                      <a:pt x="93" y="67"/>
                    </a:lnTo>
                    <a:lnTo>
                      <a:pt x="91" y="67"/>
                    </a:lnTo>
                    <a:lnTo>
                      <a:pt x="90" y="68"/>
                    </a:lnTo>
                    <a:lnTo>
                      <a:pt x="90" y="68"/>
                    </a:lnTo>
                    <a:lnTo>
                      <a:pt x="89" y="72"/>
                    </a:lnTo>
                    <a:lnTo>
                      <a:pt x="89" y="74"/>
                    </a:lnTo>
                    <a:lnTo>
                      <a:pt x="87" y="74"/>
                    </a:lnTo>
                    <a:lnTo>
                      <a:pt x="87" y="75"/>
                    </a:lnTo>
                    <a:lnTo>
                      <a:pt x="86" y="75"/>
                    </a:lnTo>
                    <a:lnTo>
                      <a:pt x="85" y="75"/>
                    </a:lnTo>
                    <a:lnTo>
                      <a:pt x="82" y="75"/>
                    </a:lnTo>
                    <a:lnTo>
                      <a:pt x="79" y="75"/>
                    </a:lnTo>
                    <a:lnTo>
                      <a:pt x="78" y="74"/>
                    </a:lnTo>
                    <a:lnTo>
                      <a:pt x="73" y="74"/>
                    </a:lnTo>
                    <a:lnTo>
                      <a:pt x="71" y="74"/>
                    </a:lnTo>
                    <a:lnTo>
                      <a:pt x="70" y="72"/>
                    </a:lnTo>
                    <a:lnTo>
                      <a:pt x="69" y="72"/>
                    </a:lnTo>
                    <a:lnTo>
                      <a:pt x="65" y="71"/>
                    </a:lnTo>
                    <a:lnTo>
                      <a:pt x="63" y="71"/>
                    </a:lnTo>
                    <a:lnTo>
                      <a:pt x="62" y="70"/>
                    </a:lnTo>
                    <a:lnTo>
                      <a:pt x="61" y="70"/>
                    </a:lnTo>
                    <a:lnTo>
                      <a:pt x="61" y="68"/>
                    </a:lnTo>
                    <a:lnTo>
                      <a:pt x="59" y="67"/>
                    </a:lnTo>
                    <a:lnTo>
                      <a:pt x="59" y="63"/>
                    </a:lnTo>
                    <a:lnTo>
                      <a:pt x="59" y="62"/>
                    </a:lnTo>
                    <a:lnTo>
                      <a:pt x="59" y="61"/>
                    </a:lnTo>
                    <a:lnTo>
                      <a:pt x="59" y="61"/>
                    </a:lnTo>
                    <a:lnTo>
                      <a:pt x="58" y="61"/>
                    </a:lnTo>
                    <a:lnTo>
                      <a:pt x="57" y="61"/>
                    </a:lnTo>
                    <a:lnTo>
                      <a:pt x="55" y="61"/>
                    </a:lnTo>
                    <a:lnTo>
                      <a:pt x="52" y="62"/>
                    </a:lnTo>
                    <a:lnTo>
                      <a:pt x="50" y="62"/>
                    </a:lnTo>
                    <a:lnTo>
                      <a:pt x="49" y="62"/>
                    </a:lnTo>
                    <a:lnTo>
                      <a:pt x="49" y="63"/>
                    </a:lnTo>
                    <a:lnTo>
                      <a:pt x="46" y="64"/>
                    </a:lnTo>
                    <a:lnTo>
                      <a:pt x="45" y="64"/>
                    </a:lnTo>
                    <a:lnTo>
                      <a:pt x="44" y="64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4" y="61"/>
                    </a:lnTo>
                    <a:lnTo>
                      <a:pt x="44" y="58"/>
                    </a:lnTo>
                    <a:lnTo>
                      <a:pt x="42" y="57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38" y="55"/>
                    </a:lnTo>
                    <a:lnTo>
                      <a:pt x="38" y="54"/>
                    </a:lnTo>
                    <a:lnTo>
                      <a:pt x="37" y="54"/>
                    </a:lnTo>
                    <a:lnTo>
                      <a:pt x="36" y="53"/>
                    </a:lnTo>
                    <a:lnTo>
                      <a:pt x="37" y="55"/>
                    </a:lnTo>
                    <a:lnTo>
                      <a:pt x="37" y="59"/>
                    </a:lnTo>
                    <a:lnTo>
                      <a:pt x="37" y="62"/>
                    </a:lnTo>
                    <a:lnTo>
                      <a:pt x="37" y="63"/>
                    </a:lnTo>
                    <a:lnTo>
                      <a:pt x="37" y="63"/>
                    </a:lnTo>
                    <a:lnTo>
                      <a:pt x="37" y="64"/>
                    </a:lnTo>
                    <a:lnTo>
                      <a:pt x="37" y="66"/>
                    </a:lnTo>
                    <a:lnTo>
                      <a:pt x="36" y="67"/>
                    </a:lnTo>
                    <a:lnTo>
                      <a:pt x="36" y="68"/>
                    </a:lnTo>
                    <a:lnTo>
                      <a:pt x="36" y="70"/>
                    </a:lnTo>
                    <a:lnTo>
                      <a:pt x="36" y="72"/>
                    </a:lnTo>
                    <a:lnTo>
                      <a:pt x="36" y="75"/>
                    </a:lnTo>
                    <a:lnTo>
                      <a:pt x="36" y="78"/>
                    </a:lnTo>
                    <a:lnTo>
                      <a:pt x="36" y="83"/>
                    </a:lnTo>
                    <a:lnTo>
                      <a:pt x="36" y="84"/>
                    </a:lnTo>
                    <a:lnTo>
                      <a:pt x="36" y="87"/>
                    </a:lnTo>
                    <a:lnTo>
                      <a:pt x="34" y="88"/>
                    </a:lnTo>
                    <a:lnTo>
                      <a:pt x="34" y="91"/>
                    </a:lnTo>
                    <a:lnTo>
                      <a:pt x="34" y="92"/>
                    </a:lnTo>
                    <a:lnTo>
                      <a:pt x="36" y="95"/>
                    </a:lnTo>
                    <a:lnTo>
                      <a:pt x="36" y="95"/>
                    </a:lnTo>
                    <a:lnTo>
                      <a:pt x="34" y="96"/>
                    </a:lnTo>
                    <a:lnTo>
                      <a:pt x="33" y="96"/>
                    </a:lnTo>
                    <a:lnTo>
                      <a:pt x="1" y="96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0" y="124"/>
                    </a:lnTo>
                    <a:lnTo>
                      <a:pt x="0" y="131"/>
                    </a:lnTo>
                    <a:lnTo>
                      <a:pt x="0" y="137"/>
                    </a:lnTo>
                    <a:lnTo>
                      <a:pt x="0" y="144"/>
                    </a:lnTo>
                    <a:lnTo>
                      <a:pt x="0" y="151"/>
                    </a:lnTo>
                    <a:lnTo>
                      <a:pt x="0" y="155"/>
                    </a:lnTo>
                    <a:lnTo>
                      <a:pt x="1" y="161"/>
                    </a:lnTo>
                    <a:lnTo>
                      <a:pt x="3" y="168"/>
                    </a:lnTo>
                    <a:lnTo>
                      <a:pt x="4" y="168"/>
                    </a:lnTo>
                    <a:lnTo>
                      <a:pt x="5" y="169"/>
                    </a:lnTo>
                    <a:lnTo>
                      <a:pt x="8" y="172"/>
                    </a:lnTo>
                    <a:lnTo>
                      <a:pt x="9" y="174"/>
                    </a:lnTo>
                    <a:lnTo>
                      <a:pt x="13" y="177"/>
                    </a:lnTo>
                    <a:lnTo>
                      <a:pt x="17" y="181"/>
                    </a:lnTo>
                    <a:lnTo>
                      <a:pt x="21" y="185"/>
                    </a:lnTo>
                    <a:lnTo>
                      <a:pt x="24" y="189"/>
                    </a:lnTo>
                    <a:lnTo>
                      <a:pt x="28" y="188"/>
                    </a:lnTo>
                    <a:lnTo>
                      <a:pt x="32" y="186"/>
                    </a:lnTo>
                    <a:lnTo>
                      <a:pt x="36" y="186"/>
                    </a:lnTo>
                    <a:lnTo>
                      <a:pt x="38" y="185"/>
                    </a:lnTo>
                    <a:lnTo>
                      <a:pt x="40" y="185"/>
                    </a:lnTo>
                    <a:lnTo>
                      <a:pt x="48" y="186"/>
                    </a:lnTo>
                    <a:lnTo>
                      <a:pt x="52" y="186"/>
                    </a:lnTo>
                    <a:lnTo>
                      <a:pt x="52" y="188"/>
                    </a:lnTo>
                    <a:lnTo>
                      <a:pt x="54" y="189"/>
                    </a:lnTo>
                    <a:lnTo>
                      <a:pt x="57" y="192"/>
                    </a:lnTo>
                    <a:lnTo>
                      <a:pt x="59" y="193"/>
                    </a:lnTo>
                    <a:lnTo>
                      <a:pt x="62" y="193"/>
                    </a:lnTo>
                    <a:lnTo>
                      <a:pt x="63" y="192"/>
                    </a:lnTo>
                    <a:lnTo>
                      <a:pt x="65" y="193"/>
                    </a:lnTo>
                    <a:lnTo>
                      <a:pt x="67" y="194"/>
                    </a:lnTo>
                    <a:lnTo>
                      <a:pt x="69" y="196"/>
                    </a:lnTo>
                    <a:lnTo>
                      <a:pt x="71" y="194"/>
                    </a:lnTo>
                    <a:lnTo>
                      <a:pt x="75" y="194"/>
                    </a:lnTo>
                    <a:lnTo>
                      <a:pt x="79" y="196"/>
                    </a:lnTo>
                    <a:lnTo>
                      <a:pt x="83" y="197"/>
                    </a:lnTo>
                    <a:lnTo>
                      <a:pt x="87" y="194"/>
                    </a:lnTo>
                    <a:lnTo>
                      <a:pt x="91" y="190"/>
                    </a:lnTo>
                    <a:lnTo>
                      <a:pt x="95" y="186"/>
                    </a:lnTo>
                    <a:lnTo>
                      <a:pt x="98" y="181"/>
                    </a:lnTo>
                    <a:lnTo>
                      <a:pt x="100" y="177"/>
                    </a:lnTo>
                    <a:lnTo>
                      <a:pt x="103" y="173"/>
                    </a:lnTo>
                    <a:lnTo>
                      <a:pt x="107" y="170"/>
                    </a:lnTo>
                    <a:lnTo>
                      <a:pt x="111" y="169"/>
                    </a:lnTo>
                    <a:lnTo>
                      <a:pt x="118" y="166"/>
                    </a:lnTo>
                    <a:lnTo>
                      <a:pt x="118" y="166"/>
                    </a:lnTo>
                    <a:lnTo>
                      <a:pt x="119" y="164"/>
                    </a:lnTo>
                    <a:lnTo>
                      <a:pt x="120" y="161"/>
                    </a:lnTo>
                    <a:lnTo>
                      <a:pt x="120" y="159"/>
                    </a:lnTo>
                    <a:lnTo>
                      <a:pt x="120" y="156"/>
                    </a:lnTo>
                    <a:lnTo>
                      <a:pt x="122" y="156"/>
                    </a:lnTo>
                    <a:lnTo>
                      <a:pt x="122" y="155"/>
                    </a:lnTo>
                    <a:lnTo>
                      <a:pt x="123" y="153"/>
                    </a:lnTo>
                    <a:lnTo>
                      <a:pt x="128" y="151"/>
                    </a:lnTo>
                    <a:lnTo>
                      <a:pt x="131" y="149"/>
                    </a:lnTo>
                    <a:lnTo>
                      <a:pt x="135" y="148"/>
                    </a:lnTo>
                    <a:lnTo>
                      <a:pt x="140" y="148"/>
                    </a:lnTo>
                    <a:lnTo>
                      <a:pt x="144" y="148"/>
                    </a:lnTo>
                    <a:lnTo>
                      <a:pt x="147" y="148"/>
                    </a:lnTo>
                    <a:lnTo>
                      <a:pt x="147" y="145"/>
                    </a:lnTo>
                    <a:lnTo>
                      <a:pt x="147" y="143"/>
                    </a:lnTo>
                    <a:lnTo>
                      <a:pt x="145" y="141"/>
                    </a:lnTo>
                    <a:lnTo>
                      <a:pt x="144" y="140"/>
                    </a:lnTo>
                    <a:lnTo>
                      <a:pt x="144" y="137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8" y="133"/>
                    </a:lnTo>
                    <a:lnTo>
                      <a:pt x="149" y="133"/>
                    </a:lnTo>
                    <a:lnTo>
                      <a:pt x="152" y="132"/>
                    </a:lnTo>
                    <a:lnTo>
                      <a:pt x="156" y="131"/>
                    </a:lnTo>
                    <a:lnTo>
                      <a:pt x="160" y="129"/>
                    </a:lnTo>
                    <a:lnTo>
                      <a:pt x="164" y="128"/>
                    </a:lnTo>
                    <a:lnTo>
                      <a:pt x="168" y="127"/>
                    </a:lnTo>
                    <a:lnTo>
                      <a:pt x="169" y="127"/>
                    </a:lnTo>
                    <a:lnTo>
                      <a:pt x="171" y="125"/>
                    </a:lnTo>
                    <a:lnTo>
                      <a:pt x="176" y="124"/>
                    </a:lnTo>
                    <a:lnTo>
                      <a:pt x="177" y="123"/>
                    </a:lnTo>
                    <a:lnTo>
                      <a:pt x="178" y="123"/>
                    </a:lnTo>
                    <a:lnTo>
                      <a:pt x="180" y="123"/>
                    </a:lnTo>
                    <a:lnTo>
                      <a:pt x="185" y="120"/>
                    </a:lnTo>
                    <a:lnTo>
                      <a:pt x="190" y="117"/>
                    </a:lnTo>
                    <a:lnTo>
                      <a:pt x="193" y="117"/>
                    </a:lnTo>
                    <a:lnTo>
                      <a:pt x="197" y="116"/>
                    </a:lnTo>
                    <a:lnTo>
                      <a:pt x="196" y="115"/>
                    </a:lnTo>
                    <a:lnTo>
                      <a:pt x="196" y="115"/>
                    </a:lnTo>
                    <a:lnTo>
                      <a:pt x="194" y="116"/>
                    </a:lnTo>
                    <a:lnTo>
                      <a:pt x="193" y="116"/>
                    </a:lnTo>
                    <a:lnTo>
                      <a:pt x="193" y="116"/>
                    </a:lnTo>
                    <a:lnTo>
                      <a:pt x="193" y="116"/>
                    </a:lnTo>
                    <a:lnTo>
                      <a:pt x="193" y="115"/>
                    </a:lnTo>
                    <a:lnTo>
                      <a:pt x="192" y="113"/>
                    </a:lnTo>
                    <a:lnTo>
                      <a:pt x="192" y="112"/>
                    </a:lnTo>
                    <a:lnTo>
                      <a:pt x="190" y="111"/>
                    </a:lnTo>
                    <a:lnTo>
                      <a:pt x="189" y="111"/>
                    </a:lnTo>
                    <a:lnTo>
                      <a:pt x="189" y="111"/>
                    </a:lnTo>
                    <a:lnTo>
                      <a:pt x="190" y="110"/>
                    </a:lnTo>
                    <a:lnTo>
                      <a:pt x="190" y="110"/>
                    </a:lnTo>
                    <a:lnTo>
                      <a:pt x="189" y="108"/>
                    </a:lnTo>
                    <a:lnTo>
                      <a:pt x="188" y="108"/>
                    </a:lnTo>
                    <a:lnTo>
                      <a:pt x="188" y="107"/>
                    </a:lnTo>
                    <a:lnTo>
                      <a:pt x="189" y="107"/>
                    </a:lnTo>
                    <a:lnTo>
                      <a:pt x="190" y="106"/>
                    </a:lnTo>
                    <a:lnTo>
                      <a:pt x="190" y="104"/>
                    </a:lnTo>
                    <a:lnTo>
                      <a:pt x="192" y="103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93" y="99"/>
                    </a:lnTo>
                    <a:lnTo>
                      <a:pt x="193" y="98"/>
                    </a:lnTo>
                    <a:lnTo>
                      <a:pt x="193" y="95"/>
                    </a:lnTo>
                    <a:lnTo>
                      <a:pt x="194" y="94"/>
                    </a:lnTo>
                    <a:lnTo>
                      <a:pt x="193" y="92"/>
                    </a:lnTo>
                    <a:lnTo>
                      <a:pt x="193" y="92"/>
                    </a:lnTo>
                    <a:lnTo>
                      <a:pt x="193" y="90"/>
                    </a:lnTo>
                    <a:lnTo>
                      <a:pt x="194" y="88"/>
                    </a:lnTo>
                    <a:lnTo>
                      <a:pt x="198" y="87"/>
                    </a:lnTo>
                    <a:lnTo>
                      <a:pt x="201" y="86"/>
                    </a:lnTo>
                    <a:lnTo>
                      <a:pt x="201" y="84"/>
                    </a:lnTo>
                    <a:lnTo>
                      <a:pt x="202" y="84"/>
                    </a:lnTo>
                    <a:lnTo>
                      <a:pt x="204" y="83"/>
                    </a:lnTo>
                    <a:lnTo>
                      <a:pt x="202" y="82"/>
                    </a:lnTo>
                    <a:lnTo>
                      <a:pt x="201" y="82"/>
                    </a:lnTo>
                    <a:lnTo>
                      <a:pt x="200" y="82"/>
                    </a:lnTo>
                    <a:lnTo>
                      <a:pt x="198" y="78"/>
                    </a:lnTo>
                    <a:lnTo>
                      <a:pt x="200" y="74"/>
                    </a:lnTo>
                    <a:lnTo>
                      <a:pt x="200" y="71"/>
                    </a:lnTo>
                    <a:lnTo>
                      <a:pt x="200" y="70"/>
                    </a:lnTo>
                    <a:lnTo>
                      <a:pt x="200" y="68"/>
                    </a:lnTo>
                    <a:lnTo>
                      <a:pt x="198" y="67"/>
                    </a:lnTo>
                    <a:lnTo>
                      <a:pt x="198" y="66"/>
                    </a:lnTo>
                    <a:lnTo>
                      <a:pt x="198" y="64"/>
                    </a:lnTo>
                    <a:lnTo>
                      <a:pt x="200" y="63"/>
                    </a:lnTo>
                    <a:lnTo>
                      <a:pt x="201" y="61"/>
                    </a:lnTo>
                    <a:lnTo>
                      <a:pt x="201" y="59"/>
                    </a:lnTo>
                    <a:lnTo>
                      <a:pt x="201" y="58"/>
                    </a:lnTo>
                    <a:lnTo>
                      <a:pt x="200" y="55"/>
                    </a:lnTo>
                    <a:lnTo>
                      <a:pt x="200" y="54"/>
                    </a:lnTo>
                    <a:lnTo>
                      <a:pt x="200" y="54"/>
                    </a:lnTo>
                    <a:lnTo>
                      <a:pt x="200" y="53"/>
                    </a:lnTo>
                    <a:lnTo>
                      <a:pt x="201" y="5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007B71E7-5387-4A5F-B6B7-AE9ABBA9B2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938" y="3714750"/>
                <a:ext cx="334963" cy="212725"/>
              </a:xfrm>
              <a:custGeom>
                <a:avLst/>
                <a:gdLst>
                  <a:gd name="T0" fmla="*/ 198 w 211"/>
                  <a:gd name="T1" fmla="*/ 128 h 134"/>
                  <a:gd name="T2" fmla="*/ 191 w 211"/>
                  <a:gd name="T3" fmla="*/ 128 h 134"/>
                  <a:gd name="T4" fmla="*/ 195 w 211"/>
                  <a:gd name="T5" fmla="*/ 134 h 134"/>
                  <a:gd name="T6" fmla="*/ 209 w 211"/>
                  <a:gd name="T7" fmla="*/ 132 h 134"/>
                  <a:gd name="T8" fmla="*/ 4 w 211"/>
                  <a:gd name="T9" fmla="*/ 106 h 134"/>
                  <a:gd name="T10" fmla="*/ 5 w 211"/>
                  <a:gd name="T11" fmla="*/ 105 h 134"/>
                  <a:gd name="T12" fmla="*/ 5 w 211"/>
                  <a:gd name="T13" fmla="*/ 101 h 134"/>
                  <a:gd name="T14" fmla="*/ 5 w 211"/>
                  <a:gd name="T15" fmla="*/ 102 h 134"/>
                  <a:gd name="T16" fmla="*/ 0 w 211"/>
                  <a:gd name="T17" fmla="*/ 75 h 134"/>
                  <a:gd name="T18" fmla="*/ 0 w 211"/>
                  <a:gd name="T19" fmla="*/ 73 h 134"/>
                  <a:gd name="T20" fmla="*/ 177 w 211"/>
                  <a:gd name="T21" fmla="*/ 35 h 134"/>
                  <a:gd name="T22" fmla="*/ 173 w 211"/>
                  <a:gd name="T23" fmla="*/ 28 h 134"/>
                  <a:gd name="T24" fmla="*/ 169 w 211"/>
                  <a:gd name="T25" fmla="*/ 20 h 134"/>
                  <a:gd name="T26" fmla="*/ 165 w 211"/>
                  <a:gd name="T27" fmla="*/ 12 h 134"/>
                  <a:gd name="T28" fmla="*/ 162 w 211"/>
                  <a:gd name="T29" fmla="*/ 4 h 134"/>
                  <a:gd name="T30" fmla="*/ 152 w 211"/>
                  <a:gd name="T31" fmla="*/ 2 h 134"/>
                  <a:gd name="T32" fmla="*/ 132 w 211"/>
                  <a:gd name="T33" fmla="*/ 6 h 134"/>
                  <a:gd name="T34" fmla="*/ 112 w 211"/>
                  <a:gd name="T35" fmla="*/ 8 h 134"/>
                  <a:gd name="T36" fmla="*/ 98 w 211"/>
                  <a:gd name="T37" fmla="*/ 16 h 134"/>
                  <a:gd name="T38" fmla="*/ 88 w 211"/>
                  <a:gd name="T39" fmla="*/ 27 h 134"/>
                  <a:gd name="T40" fmla="*/ 83 w 211"/>
                  <a:gd name="T41" fmla="*/ 39 h 134"/>
                  <a:gd name="T42" fmla="*/ 75 w 211"/>
                  <a:gd name="T43" fmla="*/ 41 h 134"/>
                  <a:gd name="T44" fmla="*/ 70 w 211"/>
                  <a:gd name="T45" fmla="*/ 35 h 134"/>
                  <a:gd name="T46" fmla="*/ 54 w 211"/>
                  <a:gd name="T47" fmla="*/ 35 h 134"/>
                  <a:gd name="T48" fmla="*/ 43 w 211"/>
                  <a:gd name="T49" fmla="*/ 32 h 134"/>
                  <a:gd name="T50" fmla="*/ 33 w 211"/>
                  <a:gd name="T51" fmla="*/ 32 h 134"/>
                  <a:gd name="T52" fmla="*/ 23 w 211"/>
                  <a:gd name="T53" fmla="*/ 34 h 134"/>
                  <a:gd name="T54" fmla="*/ 20 w 211"/>
                  <a:gd name="T55" fmla="*/ 34 h 134"/>
                  <a:gd name="T56" fmla="*/ 14 w 211"/>
                  <a:gd name="T57" fmla="*/ 31 h 134"/>
                  <a:gd name="T58" fmla="*/ 10 w 211"/>
                  <a:gd name="T59" fmla="*/ 32 h 134"/>
                  <a:gd name="T60" fmla="*/ 9 w 211"/>
                  <a:gd name="T61" fmla="*/ 36 h 134"/>
                  <a:gd name="T62" fmla="*/ 8 w 211"/>
                  <a:gd name="T63" fmla="*/ 41 h 134"/>
                  <a:gd name="T64" fmla="*/ 9 w 211"/>
                  <a:gd name="T65" fmla="*/ 47 h 134"/>
                  <a:gd name="T66" fmla="*/ 6 w 211"/>
                  <a:gd name="T67" fmla="*/ 51 h 134"/>
                  <a:gd name="T68" fmla="*/ 4 w 211"/>
                  <a:gd name="T69" fmla="*/ 73 h 134"/>
                  <a:gd name="T70" fmla="*/ 2 w 211"/>
                  <a:gd name="T71" fmla="*/ 75 h 134"/>
                  <a:gd name="T72" fmla="*/ 6 w 211"/>
                  <a:gd name="T73" fmla="*/ 83 h 134"/>
                  <a:gd name="T74" fmla="*/ 6 w 211"/>
                  <a:gd name="T75" fmla="*/ 85 h 134"/>
                  <a:gd name="T76" fmla="*/ 9 w 211"/>
                  <a:gd name="T77" fmla="*/ 94 h 134"/>
                  <a:gd name="T78" fmla="*/ 13 w 211"/>
                  <a:gd name="T79" fmla="*/ 106 h 134"/>
                  <a:gd name="T80" fmla="*/ 18 w 211"/>
                  <a:gd name="T81" fmla="*/ 126 h 134"/>
                  <a:gd name="T82" fmla="*/ 26 w 211"/>
                  <a:gd name="T83" fmla="*/ 129 h 134"/>
                  <a:gd name="T84" fmla="*/ 37 w 211"/>
                  <a:gd name="T85" fmla="*/ 125 h 134"/>
                  <a:gd name="T86" fmla="*/ 46 w 211"/>
                  <a:gd name="T87" fmla="*/ 122 h 134"/>
                  <a:gd name="T88" fmla="*/ 55 w 211"/>
                  <a:gd name="T89" fmla="*/ 114 h 134"/>
                  <a:gd name="T90" fmla="*/ 72 w 211"/>
                  <a:gd name="T91" fmla="*/ 112 h 134"/>
                  <a:gd name="T92" fmla="*/ 86 w 211"/>
                  <a:gd name="T93" fmla="*/ 108 h 134"/>
                  <a:gd name="T94" fmla="*/ 95 w 211"/>
                  <a:gd name="T95" fmla="*/ 100 h 134"/>
                  <a:gd name="T96" fmla="*/ 107 w 211"/>
                  <a:gd name="T97" fmla="*/ 100 h 134"/>
                  <a:gd name="T98" fmla="*/ 113 w 211"/>
                  <a:gd name="T99" fmla="*/ 92 h 134"/>
                  <a:gd name="T100" fmla="*/ 128 w 211"/>
                  <a:gd name="T101" fmla="*/ 84 h 134"/>
                  <a:gd name="T102" fmla="*/ 148 w 211"/>
                  <a:gd name="T103" fmla="*/ 79 h 134"/>
                  <a:gd name="T104" fmla="*/ 160 w 211"/>
                  <a:gd name="T105" fmla="*/ 72 h 134"/>
                  <a:gd name="T106" fmla="*/ 168 w 211"/>
                  <a:gd name="T107" fmla="*/ 68 h 134"/>
                  <a:gd name="T108" fmla="*/ 169 w 211"/>
                  <a:gd name="T109" fmla="*/ 55 h 134"/>
                  <a:gd name="T110" fmla="*/ 181 w 211"/>
                  <a:gd name="T111" fmla="*/ 4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1" h="134">
                    <a:moveTo>
                      <a:pt x="205" y="128"/>
                    </a:moveTo>
                    <a:lnTo>
                      <a:pt x="201" y="128"/>
                    </a:lnTo>
                    <a:lnTo>
                      <a:pt x="199" y="129"/>
                    </a:lnTo>
                    <a:lnTo>
                      <a:pt x="198" y="128"/>
                    </a:lnTo>
                    <a:lnTo>
                      <a:pt x="195" y="126"/>
                    </a:lnTo>
                    <a:lnTo>
                      <a:pt x="194" y="126"/>
                    </a:lnTo>
                    <a:lnTo>
                      <a:pt x="191" y="128"/>
                    </a:lnTo>
                    <a:lnTo>
                      <a:pt x="191" y="128"/>
                    </a:lnTo>
                    <a:lnTo>
                      <a:pt x="191" y="129"/>
                    </a:lnTo>
                    <a:lnTo>
                      <a:pt x="190" y="130"/>
                    </a:lnTo>
                    <a:lnTo>
                      <a:pt x="193" y="133"/>
                    </a:lnTo>
                    <a:lnTo>
                      <a:pt x="195" y="134"/>
                    </a:lnTo>
                    <a:lnTo>
                      <a:pt x="197" y="134"/>
                    </a:lnTo>
                    <a:lnTo>
                      <a:pt x="205" y="134"/>
                    </a:lnTo>
                    <a:lnTo>
                      <a:pt x="207" y="132"/>
                    </a:lnTo>
                    <a:lnTo>
                      <a:pt x="209" y="132"/>
                    </a:lnTo>
                    <a:lnTo>
                      <a:pt x="210" y="130"/>
                    </a:lnTo>
                    <a:lnTo>
                      <a:pt x="211" y="130"/>
                    </a:lnTo>
                    <a:lnTo>
                      <a:pt x="205" y="128"/>
                    </a:lnTo>
                    <a:close/>
                    <a:moveTo>
                      <a:pt x="4" y="106"/>
                    </a:moveTo>
                    <a:lnTo>
                      <a:pt x="4" y="108"/>
                    </a:lnTo>
                    <a:lnTo>
                      <a:pt x="4" y="106"/>
                    </a:lnTo>
                    <a:lnTo>
                      <a:pt x="5" y="105"/>
                    </a:lnTo>
                    <a:lnTo>
                      <a:pt x="5" y="105"/>
                    </a:lnTo>
                    <a:lnTo>
                      <a:pt x="4" y="106"/>
                    </a:lnTo>
                    <a:close/>
                    <a:moveTo>
                      <a:pt x="5" y="102"/>
                    </a:moveTo>
                    <a:lnTo>
                      <a:pt x="5" y="101"/>
                    </a:lnTo>
                    <a:lnTo>
                      <a:pt x="5" y="101"/>
                    </a:lnTo>
                    <a:lnTo>
                      <a:pt x="4" y="100"/>
                    </a:lnTo>
                    <a:lnTo>
                      <a:pt x="2" y="101"/>
                    </a:lnTo>
                    <a:lnTo>
                      <a:pt x="4" y="101"/>
                    </a:lnTo>
                    <a:lnTo>
                      <a:pt x="5" y="102"/>
                    </a:lnTo>
                    <a:close/>
                    <a:moveTo>
                      <a:pt x="0" y="73"/>
                    </a:moveTo>
                    <a:lnTo>
                      <a:pt x="0" y="75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1" y="75"/>
                    </a:lnTo>
                    <a:lnTo>
                      <a:pt x="1" y="73"/>
                    </a:lnTo>
                    <a:lnTo>
                      <a:pt x="0" y="72"/>
                    </a:lnTo>
                    <a:lnTo>
                      <a:pt x="0" y="73"/>
                    </a:lnTo>
                    <a:close/>
                    <a:moveTo>
                      <a:pt x="180" y="43"/>
                    </a:moveTo>
                    <a:lnTo>
                      <a:pt x="178" y="40"/>
                    </a:lnTo>
                    <a:lnTo>
                      <a:pt x="177" y="37"/>
                    </a:lnTo>
                    <a:lnTo>
                      <a:pt x="177" y="35"/>
                    </a:lnTo>
                    <a:lnTo>
                      <a:pt x="176" y="35"/>
                    </a:lnTo>
                    <a:lnTo>
                      <a:pt x="174" y="32"/>
                    </a:lnTo>
                    <a:lnTo>
                      <a:pt x="173" y="31"/>
                    </a:lnTo>
                    <a:lnTo>
                      <a:pt x="173" y="28"/>
                    </a:lnTo>
                    <a:lnTo>
                      <a:pt x="172" y="27"/>
                    </a:lnTo>
                    <a:lnTo>
                      <a:pt x="170" y="24"/>
                    </a:lnTo>
                    <a:lnTo>
                      <a:pt x="170" y="23"/>
                    </a:lnTo>
                    <a:lnTo>
                      <a:pt x="169" y="20"/>
                    </a:lnTo>
                    <a:lnTo>
                      <a:pt x="168" y="19"/>
                    </a:lnTo>
                    <a:lnTo>
                      <a:pt x="168" y="16"/>
                    </a:lnTo>
                    <a:lnTo>
                      <a:pt x="166" y="15"/>
                    </a:lnTo>
                    <a:lnTo>
                      <a:pt x="165" y="12"/>
                    </a:lnTo>
                    <a:lnTo>
                      <a:pt x="165" y="11"/>
                    </a:lnTo>
                    <a:lnTo>
                      <a:pt x="164" y="8"/>
                    </a:lnTo>
                    <a:lnTo>
                      <a:pt x="162" y="7"/>
                    </a:lnTo>
                    <a:lnTo>
                      <a:pt x="162" y="4"/>
                    </a:lnTo>
                    <a:lnTo>
                      <a:pt x="161" y="3"/>
                    </a:lnTo>
                    <a:lnTo>
                      <a:pt x="160" y="0"/>
                    </a:lnTo>
                    <a:lnTo>
                      <a:pt x="156" y="2"/>
                    </a:lnTo>
                    <a:lnTo>
                      <a:pt x="152" y="2"/>
                    </a:lnTo>
                    <a:lnTo>
                      <a:pt x="148" y="3"/>
                    </a:lnTo>
                    <a:lnTo>
                      <a:pt x="143" y="3"/>
                    </a:lnTo>
                    <a:lnTo>
                      <a:pt x="139" y="4"/>
                    </a:lnTo>
                    <a:lnTo>
                      <a:pt x="132" y="6"/>
                    </a:lnTo>
                    <a:lnTo>
                      <a:pt x="127" y="6"/>
                    </a:lnTo>
                    <a:lnTo>
                      <a:pt x="121" y="7"/>
                    </a:lnTo>
                    <a:lnTo>
                      <a:pt x="116" y="8"/>
                    </a:lnTo>
                    <a:lnTo>
                      <a:pt x="112" y="8"/>
                    </a:lnTo>
                    <a:lnTo>
                      <a:pt x="109" y="10"/>
                    </a:lnTo>
                    <a:lnTo>
                      <a:pt x="107" y="11"/>
                    </a:lnTo>
                    <a:lnTo>
                      <a:pt x="102" y="14"/>
                    </a:lnTo>
                    <a:lnTo>
                      <a:pt x="98" y="16"/>
                    </a:lnTo>
                    <a:lnTo>
                      <a:pt x="95" y="18"/>
                    </a:lnTo>
                    <a:lnTo>
                      <a:pt x="92" y="22"/>
                    </a:lnTo>
                    <a:lnTo>
                      <a:pt x="91" y="23"/>
                    </a:lnTo>
                    <a:lnTo>
                      <a:pt x="88" y="27"/>
                    </a:lnTo>
                    <a:lnTo>
                      <a:pt x="87" y="28"/>
                    </a:lnTo>
                    <a:lnTo>
                      <a:pt x="86" y="32"/>
                    </a:lnTo>
                    <a:lnTo>
                      <a:pt x="84" y="35"/>
                    </a:lnTo>
                    <a:lnTo>
                      <a:pt x="83" y="39"/>
                    </a:lnTo>
                    <a:lnTo>
                      <a:pt x="82" y="40"/>
                    </a:lnTo>
                    <a:lnTo>
                      <a:pt x="80" y="41"/>
                    </a:lnTo>
                    <a:lnTo>
                      <a:pt x="78" y="41"/>
                    </a:lnTo>
                    <a:lnTo>
                      <a:pt x="75" y="41"/>
                    </a:lnTo>
                    <a:lnTo>
                      <a:pt x="74" y="39"/>
                    </a:lnTo>
                    <a:lnTo>
                      <a:pt x="71" y="36"/>
                    </a:lnTo>
                    <a:lnTo>
                      <a:pt x="71" y="35"/>
                    </a:lnTo>
                    <a:lnTo>
                      <a:pt x="70" y="35"/>
                    </a:lnTo>
                    <a:lnTo>
                      <a:pt x="67" y="36"/>
                    </a:lnTo>
                    <a:lnTo>
                      <a:pt x="63" y="36"/>
                    </a:lnTo>
                    <a:lnTo>
                      <a:pt x="59" y="36"/>
                    </a:lnTo>
                    <a:lnTo>
                      <a:pt x="54" y="35"/>
                    </a:lnTo>
                    <a:lnTo>
                      <a:pt x="50" y="35"/>
                    </a:lnTo>
                    <a:lnTo>
                      <a:pt x="47" y="35"/>
                    </a:lnTo>
                    <a:lnTo>
                      <a:pt x="45" y="32"/>
                    </a:lnTo>
                    <a:lnTo>
                      <a:pt x="43" y="32"/>
                    </a:lnTo>
                    <a:lnTo>
                      <a:pt x="43" y="32"/>
                    </a:lnTo>
                    <a:lnTo>
                      <a:pt x="39" y="32"/>
                    </a:lnTo>
                    <a:lnTo>
                      <a:pt x="35" y="32"/>
                    </a:lnTo>
                    <a:lnTo>
                      <a:pt x="33" y="32"/>
                    </a:lnTo>
                    <a:lnTo>
                      <a:pt x="29" y="32"/>
                    </a:lnTo>
                    <a:lnTo>
                      <a:pt x="26" y="32"/>
                    </a:lnTo>
                    <a:lnTo>
                      <a:pt x="25" y="34"/>
                    </a:lnTo>
                    <a:lnTo>
                      <a:pt x="23" y="34"/>
                    </a:lnTo>
                    <a:lnTo>
                      <a:pt x="22" y="34"/>
                    </a:lnTo>
                    <a:lnTo>
                      <a:pt x="22" y="35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8" y="34"/>
                    </a:lnTo>
                    <a:lnTo>
                      <a:pt x="17" y="32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2" y="31"/>
                    </a:lnTo>
                    <a:lnTo>
                      <a:pt x="10" y="32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8" y="39"/>
                    </a:lnTo>
                    <a:lnTo>
                      <a:pt x="8" y="40"/>
                    </a:lnTo>
                    <a:lnTo>
                      <a:pt x="8" y="41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9" y="45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8" y="49"/>
                    </a:lnTo>
                    <a:lnTo>
                      <a:pt x="6" y="49"/>
                    </a:lnTo>
                    <a:lnTo>
                      <a:pt x="6" y="51"/>
                    </a:lnTo>
                    <a:lnTo>
                      <a:pt x="2" y="53"/>
                    </a:lnTo>
                    <a:lnTo>
                      <a:pt x="4" y="60"/>
                    </a:lnTo>
                    <a:lnTo>
                      <a:pt x="2" y="68"/>
                    </a:lnTo>
                    <a:lnTo>
                      <a:pt x="4" y="73"/>
                    </a:lnTo>
                    <a:lnTo>
                      <a:pt x="4" y="75"/>
                    </a:lnTo>
                    <a:lnTo>
                      <a:pt x="4" y="76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1" y="76"/>
                    </a:lnTo>
                    <a:lnTo>
                      <a:pt x="5" y="79"/>
                    </a:lnTo>
                    <a:lnTo>
                      <a:pt x="6" y="81"/>
                    </a:lnTo>
                    <a:lnTo>
                      <a:pt x="6" y="83"/>
                    </a:lnTo>
                    <a:lnTo>
                      <a:pt x="6" y="83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6" y="85"/>
                    </a:lnTo>
                    <a:lnTo>
                      <a:pt x="8" y="89"/>
                    </a:lnTo>
                    <a:lnTo>
                      <a:pt x="8" y="90"/>
                    </a:lnTo>
                    <a:lnTo>
                      <a:pt x="8" y="92"/>
                    </a:lnTo>
                    <a:lnTo>
                      <a:pt x="9" y="94"/>
                    </a:lnTo>
                    <a:lnTo>
                      <a:pt x="10" y="97"/>
                    </a:lnTo>
                    <a:lnTo>
                      <a:pt x="10" y="101"/>
                    </a:lnTo>
                    <a:lnTo>
                      <a:pt x="13" y="104"/>
                    </a:lnTo>
                    <a:lnTo>
                      <a:pt x="13" y="106"/>
                    </a:lnTo>
                    <a:lnTo>
                      <a:pt x="13" y="108"/>
                    </a:lnTo>
                    <a:lnTo>
                      <a:pt x="13" y="116"/>
                    </a:lnTo>
                    <a:lnTo>
                      <a:pt x="17" y="124"/>
                    </a:lnTo>
                    <a:lnTo>
                      <a:pt x="18" y="126"/>
                    </a:lnTo>
                    <a:lnTo>
                      <a:pt x="21" y="126"/>
                    </a:lnTo>
                    <a:lnTo>
                      <a:pt x="23" y="128"/>
                    </a:lnTo>
                    <a:lnTo>
                      <a:pt x="25" y="129"/>
                    </a:lnTo>
                    <a:lnTo>
                      <a:pt x="26" y="129"/>
                    </a:lnTo>
                    <a:lnTo>
                      <a:pt x="29" y="128"/>
                    </a:lnTo>
                    <a:lnTo>
                      <a:pt x="31" y="128"/>
                    </a:lnTo>
                    <a:lnTo>
                      <a:pt x="33" y="128"/>
                    </a:lnTo>
                    <a:lnTo>
                      <a:pt x="37" y="125"/>
                    </a:lnTo>
                    <a:lnTo>
                      <a:pt x="39" y="125"/>
                    </a:lnTo>
                    <a:lnTo>
                      <a:pt x="42" y="125"/>
                    </a:lnTo>
                    <a:lnTo>
                      <a:pt x="45" y="125"/>
                    </a:lnTo>
                    <a:lnTo>
                      <a:pt x="46" y="122"/>
                    </a:lnTo>
                    <a:lnTo>
                      <a:pt x="47" y="121"/>
                    </a:lnTo>
                    <a:lnTo>
                      <a:pt x="51" y="120"/>
                    </a:lnTo>
                    <a:lnTo>
                      <a:pt x="53" y="116"/>
                    </a:lnTo>
                    <a:lnTo>
                      <a:pt x="55" y="114"/>
                    </a:lnTo>
                    <a:lnTo>
                      <a:pt x="59" y="113"/>
                    </a:lnTo>
                    <a:lnTo>
                      <a:pt x="64" y="113"/>
                    </a:lnTo>
                    <a:lnTo>
                      <a:pt x="70" y="113"/>
                    </a:lnTo>
                    <a:lnTo>
                      <a:pt x="72" y="112"/>
                    </a:lnTo>
                    <a:lnTo>
                      <a:pt x="75" y="112"/>
                    </a:lnTo>
                    <a:lnTo>
                      <a:pt x="78" y="110"/>
                    </a:lnTo>
                    <a:lnTo>
                      <a:pt x="83" y="109"/>
                    </a:lnTo>
                    <a:lnTo>
                      <a:pt x="86" y="108"/>
                    </a:lnTo>
                    <a:lnTo>
                      <a:pt x="90" y="104"/>
                    </a:lnTo>
                    <a:lnTo>
                      <a:pt x="94" y="101"/>
                    </a:lnTo>
                    <a:lnTo>
                      <a:pt x="94" y="101"/>
                    </a:lnTo>
                    <a:lnTo>
                      <a:pt x="95" y="100"/>
                    </a:lnTo>
                    <a:lnTo>
                      <a:pt x="100" y="101"/>
                    </a:lnTo>
                    <a:lnTo>
                      <a:pt x="104" y="101"/>
                    </a:lnTo>
                    <a:lnTo>
                      <a:pt x="105" y="100"/>
                    </a:lnTo>
                    <a:lnTo>
                      <a:pt x="107" y="100"/>
                    </a:lnTo>
                    <a:lnTo>
                      <a:pt x="109" y="98"/>
                    </a:lnTo>
                    <a:lnTo>
                      <a:pt x="112" y="96"/>
                    </a:lnTo>
                    <a:lnTo>
                      <a:pt x="113" y="93"/>
                    </a:lnTo>
                    <a:lnTo>
                      <a:pt x="113" y="92"/>
                    </a:lnTo>
                    <a:lnTo>
                      <a:pt x="115" y="90"/>
                    </a:lnTo>
                    <a:lnTo>
                      <a:pt x="119" y="88"/>
                    </a:lnTo>
                    <a:lnTo>
                      <a:pt x="123" y="86"/>
                    </a:lnTo>
                    <a:lnTo>
                      <a:pt x="128" y="84"/>
                    </a:lnTo>
                    <a:lnTo>
                      <a:pt x="133" y="84"/>
                    </a:lnTo>
                    <a:lnTo>
                      <a:pt x="136" y="83"/>
                    </a:lnTo>
                    <a:lnTo>
                      <a:pt x="139" y="80"/>
                    </a:lnTo>
                    <a:lnTo>
                      <a:pt x="148" y="79"/>
                    </a:lnTo>
                    <a:lnTo>
                      <a:pt x="153" y="76"/>
                    </a:lnTo>
                    <a:lnTo>
                      <a:pt x="157" y="75"/>
                    </a:lnTo>
                    <a:lnTo>
                      <a:pt x="158" y="73"/>
                    </a:lnTo>
                    <a:lnTo>
                      <a:pt x="160" y="72"/>
                    </a:lnTo>
                    <a:lnTo>
                      <a:pt x="161" y="72"/>
                    </a:lnTo>
                    <a:lnTo>
                      <a:pt x="164" y="71"/>
                    </a:lnTo>
                    <a:lnTo>
                      <a:pt x="166" y="69"/>
                    </a:lnTo>
                    <a:lnTo>
                      <a:pt x="168" y="68"/>
                    </a:lnTo>
                    <a:lnTo>
                      <a:pt x="168" y="65"/>
                    </a:lnTo>
                    <a:lnTo>
                      <a:pt x="166" y="61"/>
                    </a:lnTo>
                    <a:lnTo>
                      <a:pt x="168" y="57"/>
                    </a:lnTo>
                    <a:lnTo>
                      <a:pt x="169" y="55"/>
                    </a:lnTo>
                    <a:lnTo>
                      <a:pt x="172" y="53"/>
                    </a:lnTo>
                    <a:lnTo>
                      <a:pt x="173" y="52"/>
                    </a:lnTo>
                    <a:lnTo>
                      <a:pt x="182" y="48"/>
                    </a:lnTo>
                    <a:lnTo>
                      <a:pt x="181" y="45"/>
                    </a:lnTo>
                    <a:lnTo>
                      <a:pt x="180" y="4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" name="Freeform 8">
                <a:extLst>
                  <a:ext uri="{FF2B5EF4-FFF2-40B4-BE49-F238E27FC236}">
                    <a16:creationId xmlns:a16="http://schemas.microsoft.com/office/drawing/2014/main" id="{8B461D50-A135-4A5A-B472-AF7A05B86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6525" y="3441700"/>
                <a:ext cx="239713" cy="217488"/>
              </a:xfrm>
              <a:custGeom>
                <a:avLst/>
                <a:gdLst>
                  <a:gd name="T0" fmla="*/ 150 w 151"/>
                  <a:gd name="T1" fmla="*/ 2 h 137"/>
                  <a:gd name="T2" fmla="*/ 150 w 151"/>
                  <a:gd name="T3" fmla="*/ 7 h 137"/>
                  <a:gd name="T4" fmla="*/ 150 w 151"/>
                  <a:gd name="T5" fmla="*/ 11 h 137"/>
                  <a:gd name="T6" fmla="*/ 142 w 151"/>
                  <a:gd name="T7" fmla="*/ 11 h 137"/>
                  <a:gd name="T8" fmla="*/ 138 w 151"/>
                  <a:gd name="T9" fmla="*/ 12 h 137"/>
                  <a:gd name="T10" fmla="*/ 131 w 151"/>
                  <a:gd name="T11" fmla="*/ 16 h 137"/>
                  <a:gd name="T12" fmla="*/ 127 w 151"/>
                  <a:gd name="T13" fmla="*/ 15 h 137"/>
                  <a:gd name="T14" fmla="*/ 122 w 151"/>
                  <a:gd name="T15" fmla="*/ 15 h 137"/>
                  <a:gd name="T16" fmla="*/ 116 w 151"/>
                  <a:gd name="T17" fmla="*/ 12 h 137"/>
                  <a:gd name="T18" fmla="*/ 109 w 151"/>
                  <a:gd name="T19" fmla="*/ 14 h 137"/>
                  <a:gd name="T20" fmla="*/ 106 w 151"/>
                  <a:gd name="T21" fmla="*/ 18 h 137"/>
                  <a:gd name="T22" fmla="*/ 104 w 151"/>
                  <a:gd name="T23" fmla="*/ 23 h 137"/>
                  <a:gd name="T24" fmla="*/ 100 w 151"/>
                  <a:gd name="T25" fmla="*/ 27 h 137"/>
                  <a:gd name="T26" fmla="*/ 98 w 151"/>
                  <a:gd name="T27" fmla="*/ 31 h 137"/>
                  <a:gd name="T28" fmla="*/ 93 w 151"/>
                  <a:gd name="T29" fmla="*/ 33 h 137"/>
                  <a:gd name="T30" fmla="*/ 92 w 151"/>
                  <a:gd name="T31" fmla="*/ 36 h 137"/>
                  <a:gd name="T32" fmla="*/ 89 w 151"/>
                  <a:gd name="T33" fmla="*/ 44 h 137"/>
                  <a:gd name="T34" fmla="*/ 85 w 151"/>
                  <a:gd name="T35" fmla="*/ 56 h 137"/>
                  <a:gd name="T36" fmla="*/ 81 w 151"/>
                  <a:gd name="T37" fmla="*/ 60 h 137"/>
                  <a:gd name="T38" fmla="*/ 76 w 151"/>
                  <a:gd name="T39" fmla="*/ 63 h 137"/>
                  <a:gd name="T40" fmla="*/ 72 w 151"/>
                  <a:gd name="T41" fmla="*/ 68 h 137"/>
                  <a:gd name="T42" fmla="*/ 68 w 151"/>
                  <a:gd name="T43" fmla="*/ 74 h 137"/>
                  <a:gd name="T44" fmla="*/ 61 w 151"/>
                  <a:gd name="T45" fmla="*/ 77 h 137"/>
                  <a:gd name="T46" fmla="*/ 57 w 151"/>
                  <a:gd name="T47" fmla="*/ 82 h 137"/>
                  <a:gd name="T48" fmla="*/ 55 w 151"/>
                  <a:gd name="T49" fmla="*/ 94 h 137"/>
                  <a:gd name="T50" fmla="*/ 52 w 151"/>
                  <a:gd name="T51" fmla="*/ 104 h 137"/>
                  <a:gd name="T52" fmla="*/ 51 w 151"/>
                  <a:gd name="T53" fmla="*/ 109 h 137"/>
                  <a:gd name="T54" fmla="*/ 47 w 151"/>
                  <a:gd name="T55" fmla="*/ 113 h 137"/>
                  <a:gd name="T56" fmla="*/ 45 w 151"/>
                  <a:gd name="T57" fmla="*/ 118 h 137"/>
                  <a:gd name="T58" fmla="*/ 40 w 151"/>
                  <a:gd name="T59" fmla="*/ 123 h 137"/>
                  <a:gd name="T60" fmla="*/ 30 w 151"/>
                  <a:gd name="T61" fmla="*/ 123 h 137"/>
                  <a:gd name="T62" fmla="*/ 20 w 151"/>
                  <a:gd name="T63" fmla="*/ 123 h 137"/>
                  <a:gd name="T64" fmla="*/ 4 w 151"/>
                  <a:gd name="T65" fmla="*/ 125 h 137"/>
                  <a:gd name="T66" fmla="*/ 0 w 151"/>
                  <a:gd name="T67" fmla="*/ 135 h 137"/>
                  <a:gd name="T68" fmla="*/ 3 w 151"/>
                  <a:gd name="T69" fmla="*/ 130 h 137"/>
                  <a:gd name="T70" fmla="*/ 14 w 151"/>
                  <a:gd name="T71" fmla="*/ 126 h 137"/>
                  <a:gd name="T72" fmla="*/ 30 w 151"/>
                  <a:gd name="T73" fmla="*/ 126 h 137"/>
                  <a:gd name="T74" fmla="*/ 45 w 151"/>
                  <a:gd name="T75" fmla="*/ 126 h 137"/>
                  <a:gd name="T76" fmla="*/ 61 w 151"/>
                  <a:gd name="T77" fmla="*/ 126 h 137"/>
                  <a:gd name="T78" fmla="*/ 72 w 151"/>
                  <a:gd name="T79" fmla="*/ 123 h 137"/>
                  <a:gd name="T80" fmla="*/ 72 w 151"/>
                  <a:gd name="T81" fmla="*/ 113 h 137"/>
                  <a:gd name="T82" fmla="*/ 72 w 151"/>
                  <a:gd name="T83" fmla="*/ 104 h 137"/>
                  <a:gd name="T84" fmla="*/ 71 w 151"/>
                  <a:gd name="T85" fmla="*/ 97 h 137"/>
                  <a:gd name="T86" fmla="*/ 78 w 151"/>
                  <a:gd name="T87" fmla="*/ 89 h 137"/>
                  <a:gd name="T88" fmla="*/ 88 w 151"/>
                  <a:gd name="T89" fmla="*/ 85 h 137"/>
                  <a:gd name="T90" fmla="*/ 92 w 151"/>
                  <a:gd name="T91" fmla="*/ 78 h 137"/>
                  <a:gd name="T92" fmla="*/ 92 w 151"/>
                  <a:gd name="T93" fmla="*/ 68 h 137"/>
                  <a:gd name="T94" fmla="*/ 92 w 151"/>
                  <a:gd name="T95" fmla="*/ 57 h 137"/>
                  <a:gd name="T96" fmla="*/ 93 w 151"/>
                  <a:gd name="T97" fmla="*/ 47 h 137"/>
                  <a:gd name="T98" fmla="*/ 93 w 151"/>
                  <a:gd name="T99" fmla="*/ 35 h 137"/>
                  <a:gd name="T100" fmla="*/ 131 w 151"/>
                  <a:gd name="T101" fmla="*/ 33 h 137"/>
                  <a:gd name="T102" fmla="*/ 150 w 151"/>
                  <a:gd name="T103" fmla="*/ 27 h 137"/>
                  <a:gd name="T104" fmla="*/ 151 w 151"/>
                  <a:gd name="T105" fmla="*/ 11 h 137"/>
                  <a:gd name="T106" fmla="*/ 150 w 151"/>
                  <a:gd name="T10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1" h="137">
                    <a:moveTo>
                      <a:pt x="150" y="0"/>
                    </a:moveTo>
                    <a:lnTo>
                      <a:pt x="150" y="0"/>
                    </a:lnTo>
                    <a:lnTo>
                      <a:pt x="150" y="0"/>
                    </a:lnTo>
                    <a:lnTo>
                      <a:pt x="150" y="2"/>
                    </a:lnTo>
                    <a:lnTo>
                      <a:pt x="150" y="4"/>
                    </a:lnTo>
                    <a:lnTo>
                      <a:pt x="150" y="4"/>
                    </a:lnTo>
                    <a:lnTo>
                      <a:pt x="150" y="6"/>
                    </a:lnTo>
                    <a:lnTo>
                      <a:pt x="150" y="7"/>
                    </a:lnTo>
                    <a:lnTo>
                      <a:pt x="150" y="8"/>
                    </a:lnTo>
                    <a:lnTo>
                      <a:pt x="150" y="10"/>
                    </a:lnTo>
                    <a:lnTo>
                      <a:pt x="150" y="10"/>
                    </a:lnTo>
                    <a:lnTo>
                      <a:pt x="150" y="11"/>
                    </a:lnTo>
                    <a:lnTo>
                      <a:pt x="147" y="11"/>
                    </a:lnTo>
                    <a:lnTo>
                      <a:pt x="146" y="11"/>
                    </a:lnTo>
                    <a:lnTo>
                      <a:pt x="145" y="11"/>
                    </a:lnTo>
                    <a:lnTo>
                      <a:pt x="142" y="11"/>
                    </a:lnTo>
                    <a:lnTo>
                      <a:pt x="141" y="11"/>
                    </a:lnTo>
                    <a:lnTo>
                      <a:pt x="139" y="11"/>
                    </a:lnTo>
                    <a:lnTo>
                      <a:pt x="139" y="11"/>
                    </a:lnTo>
                    <a:lnTo>
                      <a:pt x="138" y="12"/>
                    </a:lnTo>
                    <a:lnTo>
                      <a:pt x="135" y="14"/>
                    </a:lnTo>
                    <a:lnTo>
                      <a:pt x="134" y="15"/>
                    </a:lnTo>
                    <a:lnTo>
                      <a:pt x="133" y="16"/>
                    </a:lnTo>
                    <a:lnTo>
                      <a:pt x="131" y="16"/>
                    </a:lnTo>
                    <a:lnTo>
                      <a:pt x="130" y="16"/>
                    </a:lnTo>
                    <a:lnTo>
                      <a:pt x="129" y="15"/>
                    </a:lnTo>
                    <a:lnTo>
                      <a:pt x="127" y="15"/>
                    </a:lnTo>
                    <a:lnTo>
                      <a:pt x="127" y="15"/>
                    </a:lnTo>
                    <a:lnTo>
                      <a:pt x="126" y="15"/>
                    </a:lnTo>
                    <a:lnTo>
                      <a:pt x="125" y="16"/>
                    </a:lnTo>
                    <a:lnTo>
                      <a:pt x="125" y="16"/>
                    </a:lnTo>
                    <a:lnTo>
                      <a:pt x="122" y="15"/>
                    </a:lnTo>
                    <a:lnTo>
                      <a:pt x="121" y="14"/>
                    </a:lnTo>
                    <a:lnTo>
                      <a:pt x="119" y="14"/>
                    </a:lnTo>
                    <a:lnTo>
                      <a:pt x="117" y="12"/>
                    </a:lnTo>
                    <a:lnTo>
                      <a:pt x="116" y="12"/>
                    </a:lnTo>
                    <a:lnTo>
                      <a:pt x="114" y="12"/>
                    </a:lnTo>
                    <a:lnTo>
                      <a:pt x="113" y="12"/>
                    </a:lnTo>
                    <a:lnTo>
                      <a:pt x="110" y="14"/>
                    </a:lnTo>
                    <a:lnTo>
                      <a:pt x="109" y="14"/>
                    </a:lnTo>
                    <a:lnTo>
                      <a:pt x="106" y="15"/>
                    </a:lnTo>
                    <a:lnTo>
                      <a:pt x="105" y="15"/>
                    </a:lnTo>
                    <a:lnTo>
                      <a:pt x="105" y="18"/>
                    </a:lnTo>
                    <a:lnTo>
                      <a:pt x="106" y="18"/>
                    </a:lnTo>
                    <a:lnTo>
                      <a:pt x="106" y="19"/>
                    </a:lnTo>
                    <a:lnTo>
                      <a:pt x="105" y="20"/>
                    </a:lnTo>
                    <a:lnTo>
                      <a:pt x="104" y="21"/>
                    </a:lnTo>
                    <a:lnTo>
                      <a:pt x="104" y="23"/>
                    </a:lnTo>
                    <a:lnTo>
                      <a:pt x="102" y="23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100" y="27"/>
                    </a:lnTo>
                    <a:lnTo>
                      <a:pt x="100" y="28"/>
                    </a:lnTo>
                    <a:lnTo>
                      <a:pt x="98" y="29"/>
                    </a:lnTo>
                    <a:lnTo>
                      <a:pt x="98" y="31"/>
                    </a:lnTo>
                    <a:lnTo>
                      <a:pt x="98" y="31"/>
                    </a:lnTo>
                    <a:lnTo>
                      <a:pt x="96" y="32"/>
                    </a:lnTo>
                    <a:lnTo>
                      <a:pt x="94" y="32"/>
                    </a:lnTo>
                    <a:lnTo>
                      <a:pt x="93" y="32"/>
                    </a:lnTo>
                    <a:lnTo>
                      <a:pt x="93" y="33"/>
                    </a:lnTo>
                    <a:lnTo>
                      <a:pt x="92" y="33"/>
                    </a:lnTo>
                    <a:lnTo>
                      <a:pt x="92" y="35"/>
                    </a:lnTo>
                    <a:lnTo>
                      <a:pt x="92" y="36"/>
                    </a:lnTo>
                    <a:lnTo>
                      <a:pt x="92" y="36"/>
                    </a:lnTo>
                    <a:lnTo>
                      <a:pt x="90" y="39"/>
                    </a:lnTo>
                    <a:lnTo>
                      <a:pt x="90" y="40"/>
                    </a:lnTo>
                    <a:lnTo>
                      <a:pt x="89" y="43"/>
                    </a:lnTo>
                    <a:lnTo>
                      <a:pt x="89" y="44"/>
                    </a:lnTo>
                    <a:lnTo>
                      <a:pt x="88" y="48"/>
                    </a:lnTo>
                    <a:lnTo>
                      <a:pt x="88" y="51"/>
                    </a:lnTo>
                    <a:lnTo>
                      <a:pt x="86" y="53"/>
                    </a:lnTo>
                    <a:lnTo>
                      <a:pt x="85" y="56"/>
                    </a:lnTo>
                    <a:lnTo>
                      <a:pt x="85" y="56"/>
                    </a:lnTo>
                    <a:lnTo>
                      <a:pt x="84" y="57"/>
                    </a:lnTo>
                    <a:lnTo>
                      <a:pt x="82" y="59"/>
                    </a:lnTo>
                    <a:lnTo>
                      <a:pt x="81" y="60"/>
                    </a:lnTo>
                    <a:lnTo>
                      <a:pt x="80" y="60"/>
                    </a:lnTo>
                    <a:lnTo>
                      <a:pt x="78" y="61"/>
                    </a:lnTo>
                    <a:lnTo>
                      <a:pt x="76" y="63"/>
                    </a:lnTo>
                    <a:lnTo>
                      <a:pt x="76" y="63"/>
                    </a:lnTo>
                    <a:lnTo>
                      <a:pt x="75" y="64"/>
                    </a:lnTo>
                    <a:lnTo>
                      <a:pt x="73" y="65"/>
                    </a:lnTo>
                    <a:lnTo>
                      <a:pt x="73" y="66"/>
                    </a:lnTo>
                    <a:lnTo>
                      <a:pt x="72" y="68"/>
                    </a:lnTo>
                    <a:lnTo>
                      <a:pt x="71" y="70"/>
                    </a:lnTo>
                    <a:lnTo>
                      <a:pt x="69" y="73"/>
                    </a:lnTo>
                    <a:lnTo>
                      <a:pt x="69" y="73"/>
                    </a:lnTo>
                    <a:lnTo>
                      <a:pt x="68" y="74"/>
                    </a:lnTo>
                    <a:lnTo>
                      <a:pt x="67" y="74"/>
                    </a:lnTo>
                    <a:lnTo>
                      <a:pt x="64" y="76"/>
                    </a:lnTo>
                    <a:lnTo>
                      <a:pt x="63" y="76"/>
                    </a:lnTo>
                    <a:lnTo>
                      <a:pt x="61" y="77"/>
                    </a:lnTo>
                    <a:lnTo>
                      <a:pt x="60" y="78"/>
                    </a:lnTo>
                    <a:lnTo>
                      <a:pt x="59" y="78"/>
                    </a:lnTo>
                    <a:lnTo>
                      <a:pt x="59" y="81"/>
                    </a:lnTo>
                    <a:lnTo>
                      <a:pt x="57" y="82"/>
                    </a:lnTo>
                    <a:lnTo>
                      <a:pt x="56" y="85"/>
                    </a:lnTo>
                    <a:lnTo>
                      <a:pt x="56" y="86"/>
                    </a:lnTo>
                    <a:lnTo>
                      <a:pt x="55" y="90"/>
                    </a:lnTo>
                    <a:lnTo>
                      <a:pt x="55" y="94"/>
                    </a:lnTo>
                    <a:lnTo>
                      <a:pt x="53" y="96"/>
                    </a:lnTo>
                    <a:lnTo>
                      <a:pt x="53" y="98"/>
                    </a:lnTo>
                    <a:lnTo>
                      <a:pt x="53" y="101"/>
                    </a:lnTo>
                    <a:lnTo>
                      <a:pt x="52" y="104"/>
                    </a:lnTo>
                    <a:lnTo>
                      <a:pt x="52" y="105"/>
                    </a:lnTo>
                    <a:lnTo>
                      <a:pt x="52" y="106"/>
                    </a:lnTo>
                    <a:lnTo>
                      <a:pt x="51" y="108"/>
                    </a:lnTo>
                    <a:lnTo>
                      <a:pt x="51" y="109"/>
                    </a:lnTo>
                    <a:lnTo>
                      <a:pt x="49" y="110"/>
                    </a:lnTo>
                    <a:lnTo>
                      <a:pt x="48" y="112"/>
                    </a:lnTo>
                    <a:lnTo>
                      <a:pt x="48" y="112"/>
                    </a:lnTo>
                    <a:lnTo>
                      <a:pt x="47" y="113"/>
                    </a:lnTo>
                    <a:lnTo>
                      <a:pt x="45" y="114"/>
                    </a:lnTo>
                    <a:lnTo>
                      <a:pt x="44" y="115"/>
                    </a:lnTo>
                    <a:lnTo>
                      <a:pt x="44" y="117"/>
                    </a:lnTo>
                    <a:lnTo>
                      <a:pt x="45" y="118"/>
                    </a:lnTo>
                    <a:lnTo>
                      <a:pt x="44" y="119"/>
                    </a:lnTo>
                    <a:lnTo>
                      <a:pt x="44" y="121"/>
                    </a:lnTo>
                    <a:lnTo>
                      <a:pt x="43" y="123"/>
                    </a:lnTo>
                    <a:lnTo>
                      <a:pt x="40" y="123"/>
                    </a:lnTo>
                    <a:lnTo>
                      <a:pt x="39" y="123"/>
                    </a:lnTo>
                    <a:lnTo>
                      <a:pt x="35" y="123"/>
                    </a:lnTo>
                    <a:lnTo>
                      <a:pt x="34" y="123"/>
                    </a:lnTo>
                    <a:lnTo>
                      <a:pt x="30" y="123"/>
                    </a:lnTo>
                    <a:lnTo>
                      <a:pt x="27" y="123"/>
                    </a:lnTo>
                    <a:lnTo>
                      <a:pt x="26" y="123"/>
                    </a:lnTo>
                    <a:lnTo>
                      <a:pt x="22" y="123"/>
                    </a:lnTo>
                    <a:lnTo>
                      <a:pt x="20" y="123"/>
                    </a:lnTo>
                    <a:lnTo>
                      <a:pt x="18" y="123"/>
                    </a:lnTo>
                    <a:lnTo>
                      <a:pt x="11" y="123"/>
                    </a:lnTo>
                    <a:lnTo>
                      <a:pt x="8" y="123"/>
                    </a:lnTo>
                    <a:lnTo>
                      <a:pt x="4" y="125"/>
                    </a:lnTo>
                    <a:lnTo>
                      <a:pt x="3" y="125"/>
                    </a:lnTo>
                    <a:lnTo>
                      <a:pt x="3" y="125"/>
                    </a:lnTo>
                    <a:lnTo>
                      <a:pt x="3" y="125"/>
                    </a:lnTo>
                    <a:lnTo>
                      <a:pt x="0" y="135"/>
                    </a:lnTo>
                    <a:lnTo>
                      <a:pt x="2" y="137"/>
                    </a:lnTo>
                    <a:lnTo>
                      <a:pt x="2" y="135"/>
                    </a:lnTo>
                    <a:lnTo>
                      <a:pt x="2" y="133"/>
                    </a:lnTo>
                    <a:lnTo>
                      <a:pt x="3" y="130"/>
                    </a:lnTo>
                    <a:lnTo>
                      <a:pt x="4" y="126"/>
                    </a:lnTo>
                    <a:lnTo>
                      <a:pt x="6" y="126"/>
                    </a:lnTo>
                    <a:lnTo>
                      <a:pt x="10" y="126"/>
                    </a:lnTo>
                    <a:lnTo>
                      <a:pt x="14" y="126"/>
                    </a:lnTo>
                    <a:lnTo>
                      <a:pt x="18" y="126"/>
                    </a:lnTo>
                    <a:lnTo>
                      <a:pt x="22" y="126"/>
                    </a:lnTo>
                    <a:lnTo>
                      <a:pt x="26" y="126"/>
                    </a:lnTo>
                    <a:lnTo>
                      <a:pt x="30" y="126"/>
                    </a:lnTo>
                    <a:lnTo>
                      <a:pt x="34" y="126"/>
                    </a:lnTo>
                    <a:lnTo>
                      <a:pt x="37" y="126"/>
                    </a:lnTo>
                    <a:lnTo>
                      <a:pt x="41" y="126"/>
                    </a:lnTo>
                    <a:lnTo>
                      <a:pt x="45" y="126"/>
                    </a:lnTo>
                    <a:lnTo>
                      <a:pt x="49" y="126"/>
                    </a:lnTo>
                    <a:lnTo>
                      <a:pt x="53" y="126"/>
                    </a:lnTo>
                    <a:lnTo>
                      <a:pt x="57" y="126"/>
                    </a:lnTo>
                    <a:lnTo>
                      <a:pt x="61" y="126"/>
                    </a:lnTo>
                    <a:lnTo>
                      <a:pt x="65" y="126"/>
                    </a:lnTo>
                    <a:lnTo>
                      <a:pt x="69" y="126"/>
                    </a:lnTo>
                    <a:lnTo>
                      <a:pt x="72" y="126"/>
                    </a:lnTo>
                    <a:lnTo>
                      <a:pt x="72" y="123"/>
                    </a:lnTo>
                    <a:lnTo>
                      <a:pt x="72" y="121"/>
                    </a:lnTo>
                    <a:lnTo>
                      <a:pt x="72" y="118"/>
                    </a:lnTo>
                    <a:lnTo>
                      <a:pt x="72" y="115"/>
                    </a:lnTo>
                    <a:lnTo>
                      <a:pt x="72" y="113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2" y="105"/>
                    </a:lnTo>
                    <a:lnTo>
                      <a:pt x="72" y="104"/>
                    </a:lnTo>
                    <a:lnTo>
                      <a:pt x="72" y="102"/>
                    </a:lnTo>
                    <a:lnTo>
                      <a:pt x="71" y="100"/>
                    </a:lnTo>
                    <a:lnTo>
                      <a:pt x="71" y="98"/>
                    </a:lnTo>
                    <a:lnTo>
                      <a:pt x="71" y="97"/>
                    </a:lnTo>
                    <a:lnTo>
                      <a:pt x="72" y="96"/>
                    </a:lnTo>
                    <a:lnTo>
                      <a:pt x="73" y="93"/>
                    </a:lnTo>
                    <a:lnTo>
                      <a:pt x="76" y="92"/>
                    </a:lnTo>
                    <a:lnTo>
                      <a:pt x="78" y="89"/>
                    </a:lnTo>
                    <a:lnTo>
                      <a:pt x="80" y="88"/>
                    </a:lnTo>
                    <a:lnTo>
                      <a:pt x="81" y="88"/>
                    </a:lnTo>
                    <a:lnTo>
                      <a:pt x="85" y="86"/>
                    </a:lnTo>
                    <a:lnTo>
                      <a:pt x="88" y="85"/>
                    </a:lnTo>
                    <a:lnTo>
                      <a:pt x="90" y="84"/>
                    </a:lnTo>
                    <a:lnTo>
                      <a:pt x="90" y="84"/>
                    </a:lnTo>
                    <a:lnTo>
                      <a:pt x="92" y="81"/>
                    </a:lnTo>
                    <a:lnTo>
                      <a:pt x="92" y="78"/>
                    </a:lnTo>
                    <a:lnTo>
                      <a:pt x="92" y="76"/>
                    </a:lnTo>
                    <a:lnTo>
                      <a:pt x="92" y="73"/>
                    </a:lnTo>
                    <a:lnTo>
                      <a:pt x="92" y="70"/>
                    </a:lnTo>
                    <a:lnTo>
                      <a:pt x="92" y="68"/>
                    </a:lnTo>
                    <a:lnTo>
                      <a:pt x="92" y="65"/>
                    </a:lnTo>
                    <a:lnTo>
                      <a:pt x="92" y="63"/>
                    </a:lnTo>
                    <a:lnTo>
                      <a:pt x="92" y="60"/>
                    </a:lnTo>
                    <a:lnTo>
                      <a:pt x="92" y="57"/>
                    </a:lnTo>
                    <a:lnTo>
                      <a:pt x="92" y="55"/>
                    </a:lnTo>
                    <a:lnTo>
                      <a:pt x="92" y="52"/>
                    </a:lnTo>
                    <a:lnTo>
                      <a:pt x="93" y="49"/>
                    </a:lnTo>
                    <a:lnTo>
                      <a:pt x="93" y="47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93" y="39"/>
                    </a:lnTo>
                    <a:lnTo>
                      <a:pt x="93" y="35"/>
                    </a:lnTo>
                    <a:lnTo>
                      <a:pt x="93" y="33"/>
                    </a:lnTo>
                    <a:lnTo>
                      <a:pt x="105" y="33"/>
                    </a:lnTo>
                    <a:lnTo>
                      <a:pt x="109" y="33"/>
                    </a:lnTo>
                    <a:lnTo>
                      <a:pt x="131" y="33"/>
                    </a:lnTo>
                    <a:lnTo>
                      <a:pt x="134" y="33"/>
                    </a:lnTo>
                    <a:lnTo>
                      <a:pt x="150" y="33"/>
                    </a:lnTo>
                    <a:lnTo>
                      <a:pt x="150" y="31"/>
                    </a:lnTo>
                    <a:lnTo>
                      <a:pt x="150" y="27"/>
                    </a:lnTo>
                    <a:lnTo>
                      <a:pt x="151" y="23"/>
                    </a:lnTo>
                    <a:lnTo>
                      <a:pt x="151" y="19"/>
                    </a:lnTo>
                    <a:lnTo>
                      <a:pt x="151" y="15"/>
                    </a:lnTo>
                    <a:lnTo>
                      <a:pt x="151" y="11"/>
                    </a:lnTo>
                    <a:lnTo>
                      <a:pt x="151" y="7"/>
                    </a:lnTo>
                    <a:lnTo>
                      <a:pt x="151" y="3"/>
                    </a:lnTo>
                    <a:lnTo>
                      <a:pt x="151" y="0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" name="Freeform 9">
                <a:extLst>
                  <a:ext uri="{FF2B5EF4-FFF2-40B4-BE49-F238E27FC236}">
                    <a16:creationId xmlns:a16="http://schemas.microsoft.com/office/drawing/2014/main" id="{D2745AB1-8E2F-4C79-8912-2BF3B4C5352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33088" y="4738688"/>
                <a:ext cx="63500" cy="36513"/>
              </a:xfrm>
              <a:custGeom>
                <a:avLst/>
                <a:gdLst>
                  <a:gd name="T0" fmla="*/ 0 w 40"/>
                  <a:gd name="T1" fmla="*/ 20 h 23"/>
                  <a:gd name="T2" fmla="*/ 0 w 40"/>
                  <a:gd name="T3" fmla="*/ 20 h 23"/>
                  <a:gd name="T4" fmla="*/ 0 w 40"/>
                  <a:gd name="T5" fmla="*/ 20 h 23"/>
                  <a:gd name="T6" fmla="*/ 0 w 40"/>
                  <a:gd name="T7" fmla="*/ 21 h 23"/>
                  <a:gd name="T8" fmla="*/ 1 w 40"/>
                  <a:gd name="T9" fmla="*/ 23 h 23"/>
                  <a:gd name="T10" fmla="*/ 3 w 40"/>
                  <a:gd name="T11" fmla="*/ 21 h 23"/>
                  <a:gd name="T12" fmla="*/ 3 w 40"/>
                  <a:gd name="T13" fmla="*/ 21 h 23"/>
                  <a:gd name="T14" fmla="*/ 1 w 40"/>
                  <a:gd name="T15" fmla="*/ 21 h 23"/>
                  <a:gd name="T16" fmla="*/ 0 w 40"/>
                  <a:gd name="T17" fmla="*/ 20 h 23"/>
                  <a:gd name="T18" fmla="*/ 40 w 40"/>
                  <a:gd name="T19" fmla="*/ 0 h 23"/>
                  <a:gd name="T20" fmla="*/ 38 w 40"/>
                  <a:gd name="T21" fmla="*/ 0 h 23"/>
                  <a:gd name="T22" fmla="*/ 38 w 40"/>
                  <a:gd name="T23" fmla="*/ 2 h 23"/>
                  <a:gd name="T24" fmla="*/ 38 w 40"/>
                  <a:gd name="T25" fmla="*/ 3 h 23"/>
                  <a:gd name="T26" fmla="*/ 38 w 40"/>
                  <a:gd name="T27" fmla="*/ 3 h 23"/>
                  <a:gd name="T28" fmla="*/ 40 w 40"/>
                  <a:gd name="T29" fmla="*/ 2 h 23"/>
                  <a:gd name="T30" fmla="*/ 40 w 40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23">
                    <a:moveTo>
                      <a:pt x="0" y="20"/>
                    </a:moveTo>
                    <a:lnTo>
                      <a:pt x="0" y="20"/>
                    </a:lnTo>
                    <a:lnTo>
                      <a:pt x="0" y="20"/>
                    </a:lnTo>
                    <a:lnTo>
                      <a:pt x="0" y="21"/>
                    </a:lnTo>
                    <a:lnTo>
                      <a:pt x="1" y="23"/>
                    </a:lnTo>
                    <a:lnTo>
                      <a:pt x="3" y="21"/>
                    </a:lnTo>
                    <a:lnTo>
                      <a:pt x="3" y="21"/>
                    </a:lnTo>
                    <a:lnTo>
                      <a:pt x="1" y="21"/>
                    </a:lnTo>
                    <a:lnTo>
                      <a:pt x="0" y="20"/>
                    </a:lnTo>
                    <a:close/>
                    <a:moveTo>
                      <a:pt x="40" y="0"/>
                    </a:moveTo>
                    <a:lnTo>
                      <a:pt x="38" y="0"/>
                    </a:lnTo>
                    <a:lnTo>
                      <a:pt x="38" y="2"/>
                    </a:lnTo>
                    <a:lnTo>
                      <a:pt x="38" y="3"/>
                    </a:lnTo>
                    <a:lnTo>
                      <a:pt x="38" y="3"/>
                    </a:lnTo>
                    <a:lnTo>
                      <a:pt x="40" y="2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7" name="Freeform 10">
                <a:extLst>
                  <a:ext uri="{FF2B5EF4-FFF2-40B4-BE49-F238E27FC236}">
                    <a16:creationId xmlns:a16="http://schemas.microsoft.com/office/drawing/2014/main" id="{DDF55A8A-624F-4E76-B95D-118AE162F3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6963" y="3932238"/>
                <a:ext cx="374650" cy="365125"/>
              </a:xfrm>
              <a:custGeom>
                <a:avLst/>
                <a:gdLst>
                  <a:gd name="T0" fmla="*/ 219 w 236"/>
                  <a:gd name="T1" fmla="*/ 63 h 230"/>
                  <a:gd name="T2" fmla="*/ 220 w 236"/>
                  <a:gd name="T3" fmla="*/ 61 h 230"/>
                  <a:gd name="T4" fmla="*/ 144 w 236"/>
                  <a:gd name="T5" fmla="*/ 25 h 230"/>
                  <a:gd name="T6" fmla="*/ 166 w 236"/>
                  <a:gd name="T7" fmla="*/ 26 h 230"/>
                  <a:gd name="T8" fmla="*/ 164 w 236"/>
                  <a:gd name="T9" fmla="*/ 22 h 230"/>
                  <a:gd name="T10" fmla="*/ 231 w 236"/>
                  <a:gd name="T11" fmla="*/ 71 h 230"/>
                  <a:gd name="T12" fmla="*/ 209 w 236"/>
                  <a:gd name="T13" fmla="*/ 74 h 230"/>
                  <a:gd name="T14" fmla="*/ 216 w 236"/>
                  <a:gd name="T15" fmla="*/ 62 h 230"/>
                  <a:gd name="T16" fmla="*/ 209 w 236"/>
                  <a:gd name="T17" fmla="*/ 47 h 230"/>
                  <a:gd name="T18" fmla="*/ 203 w 236"/>
                  <a:gd name="T19" fmla="*/ 49 h 230"/>
                  <a:gd name="T20" fmla="*/ 197 w 236"/>
                  <a:gd name="T21" fmla="*/ 47 h 230"/>
                  <a:gd name="T22" fmla="*/ 191 w 236"/>
                  <a:gd name="T23" fmla="*/ 41 h 230"/>
                  <a:gd name="T24" fmla="*/ 189 w 236"/>
                  <a:gd name="T25" fmla="*/ 38 h 230"/>
                  <a:gd name="T26" fmla="*/ 197 w 236"/>
                  <a:gd name="T27" fmla="*/ 32 h 230"/>
                  <a:gd name="T28" fmla="*/ 174 w 236"/>
                  <a:gd name="T29" fmla="*/ 32 h 230"/>
                  <a:gd name="T30" fmla="*/ 169 w 236"/>
                  <a:gd name="T31" fmla="*/ 34 h 230"/>
                  <a:gd name="T32" fmla="*/ 133 w 236"/>
                  <a:gd name="T33" fmla="*/ 38 h 230"/>
                  <a:gd name="T34" fmla="*/ 93 w 236"/>
                  <a:gd name="T35" fmla="*/ 34 h 230"/>
                  <a:gd name="T36" fmla="*/ 82 w 236"/>
                  <a:gd name="T37" fmla="*/ 16 h 230"/>
                  <a:gd name="T38" fmla="*/ 66 w 236"/>
                  <a:gd name="T39" fmla="*/ 4 h 230"/>
                  <a:gd name="T40" fmla="*/ 58 w 236"/>
                  <a:gd name="T41" fmla="*/ 10 h 230"/>
                  <a:gd name="T42" fmla="*/ 59 w 236"/>
                  <a:gd name="T43" fmla="*/ 16 h 230"/>
                  <a:gd name="T44" fmla="*/ 34 w 236"/>
                  <a:gd name="T45" fmla="*/ 33 h 230"/>
                  <a:gd name="T46" fmla="*/ 38 w 236"/>
                  <a:gd name="T47" fmla="*/ 59 h 230"/>
                  <a:gd name="T48" fmla="*/ 27 w 236"/>
                  <a:gd name="T49" fmla="*/ 55 h 230"/>
                  <a:gd name="T50" fmla="*/ 33 w 236"/>
                  <a:gd name="T51" fmla="*/ 30 h 230"/>
                  <a:gd name="T52" fmla="*/ 27 w 236"/>
                  <a:gd name="T53" fmla="*/ 14 h 230"/>
                  <a:gd name="T54" fmla="*/ 38 w 236"/>
                  <a:gd name="T55" fmla="*/ 8 h 230"/>
                  <a:gd name="T56" fmla="*/ 13 w 236"/>
                  <a:gd name="T57" fmla="*/ 28 h 230"/>
                  <a:gd name="T58" fmla="*/ 1 w 236"/>
                  <a:gd name="T59" fmla="*/ 57 h 230"/>
                  <a:gd name="T60" fmla="*/ 7 w 236"/>
                  <a:gd name="T61" fmla="*/ 61 h 230"/>
                  <a:gd name="T62" fmla="*/ 15 w 236"/>
                  <a:gd name="T63" fmla="*/ 82 h 230"/>
                  <a:gd name="T64" fmla="*/ 17 w 236"/>
                  <a:gd name="T65" fmla="*/ 96 h 230"/>
                  <a:gd name="T66" fmla="*/ 35 w 236"/>
                  <a:gd name="T67" fmla="*/ 104 h 230"/>
                  <a:gd name="T68" fmla="*/ 52 w 236"/>
                  <a:gd name="T69" fmla="*/ 104 h 230"/>
                  <a:gd name="T70" fmla="*/ 67 w 236"/>
                  <a:gd name="T71" fmla="*/ 120 h 230"/>
                  <a:gd name="T72" fmla="*/ 92 w 236"/>
                  <a:gd name="T73" fmla="*/ 119 h 230"/>
                  <a:gd name="T74" fmla="*/ 97 w 236"/>
                  <a:gd name="T75" fmla="*/ 130 h 230"/>
                  <a:gd name="T76" fmla="*/ 93 w 236"/>
                  <a:gd name="T77" fmla="*/ 155 h 230"/>
                  <a:gd name="T78" fmla="*/ 101 w 236"/>
                  <a:gd name="T79" fmla="*/ 175 h 230"/>
                  <a:gd name="T80" fmla="*/ 93 w 236"/>
                  <a:gd name="T81" fmla="*/ 186 h 230"/>
                  <a:gd name="T82" fmla="*/ 101 w 236"/>
                  <a:gd name="T83" fmla="*/ 196 h 230"/>
                  <a:gd name="T84" fmla="*/ 105 w 236"/>
                  <a:gd name="T85" fmla="*/ 208 h 230"/>
                  <a:gd name="T86" fmla="*/ 116 w 236"/>
                  <a:gd name="T87" fmla="*/ 228 h 230"/>
                  <a:gd name="T88" fmla="*/ 129 w 236"/>
                  <a:gd name="T89" fmla="*/ 224 h 230"/>
                  <a:gd name="T90" fmla="*/ 137 w 236"/>
                  <a:gd name="T91" fmla="*/ 225 h 230"/>
                  <a:gd name="T92" fmla="*/ 150 w 236"/>
                  <a:gd name="T93" fmla="*/ 216 h 230"/>
                  <a:gd name="T94" fmla="*/ 160 w 236"/>
                  <a:gd name="T95" fmla="*/ 205 h 230"/>
                  <a:gd name="T96" fmla="*/ 170 w 236"/>
                  <a:gd name="T97" fmla="*/ 196 h 230"/>
                  <a:gd name="T98" fmla="*/ 158 w 236"/>
                  <a:gd name="T99" fmla="*/ 188 h 230"/>
                  <a:gd name="T100" fmla="*/ 148 w 236"/>
                  <a:gd name="T101" fmla="*/ 161 h 230"/>
                  <a:gd name="T102" fmla="*/ 157 w 236"/>
                  <a:gd name="T103" fmla="*/ 161 h 230"/>
                  <a:gd name="T104" fmla="*/ 169 w 236"/>
                  <a:gd name="T105" fmla="*/ 165 h 230"/>
                  <a:gd name="T106" fmla="*/ 182 w 236"/>
                  <a:gd name="T107" fmla="*/ 165 h 230"/>
                  <a:gd name="T108" fmla="*/ 199 w 236"/>
                  <a:gd name="T109" fmla="*/ 160 h 230"/>
                  <a:gd name="T110" fmla="*/ 214 w 236"/>
                  <a:gd name="T111" fmla="*/ 152 h 230"/>
                  <a:gd name="T112" fmla="*/ 219 w 236"/>
                  <a:gd name="T113" fmla="*/ 140 h 230"/>
                  <a:gd name="T114" fmla="*/ 211 w 236"/>
                  <a:gd name="T115" fmla="*/ 120 h 230"/>
                  <a:gd name="T116" fmla="*/ 215 w 236"/>
                  <a:gd name="T117" fmla="*/ 110 h 230"/>
                  <a:gd name="T118" fmla="*/ 227 w 236"/>
                  <a:gd name="T119" fmla="*/ 103 h 230"/>
                  <a:gd name="T120" fmla="*/ 222 w 236"/>
                  <a:gd name="T121" fmla="*/ 99 h 230"/>
                  <a:gd name="T122" fmla="*/ 227 w 236"/>
                  <a:gd name="T123" fmla="*/ 87 h 230"/>
                  <a:gd name="T124" fmla="*/ 236 w 236"/>
                  <a:gd name="T125" fmla="*/ 7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6" h="230">
                    <a:moveTo>
                      <a:pt x="218" y="62"/>
                    </a:moveTo>
                    <a:lnTo>
                      <a:pt x="218" y="62"/>
                    </a:lnTo>
                    <a:lnTo>
                      <a:pt x="215" y="65"/>
                    </a:lnTo>
                    <a:lnTo>
                      <a:pt x="215" y="65"/>
                    </a:lnTo>
                    <a:lnTo>
                      <a:pt x="215" y="67"/>
                    </a:lnTo>
                    <a:lnTo>
                      <a:pt x="216" y="66"/>
                    </a:lnTo>
                    <a:lnTo>
                      <a:pt x="218" y="66"/>
                    </a:lnTo>
                    <a:lnTo>
                      <a:pt x="219" y="65"/>
                    </a:lnTo>
                    <a:lnTo>
                      <a:pt x="219" y="63"/>
                    </a:lnTo>
                    <a:lnTo>
                      <a:pt x="219" y="63"/>
                    </a:lnTo>
                    <a:lnTo>
                      <a:pt x="219" y="63"/>
                    </a:lnTo>
                    <a:lnTo>
                      <a:pt x="218" y="62"/>
                    </a:lnTo>
                    <a:close/>
                    <a:moveTo>
                      <a:pt x="219" y="59"/>
                    </a:moveTo>
                    <a:lnTo>
                      <a:pt x="219" y="61"/>
                    </a:lnTo>
                    <a:lnTo>
                      <a:pt x="218" y="61"/>
                    </a:lnTo>
                    <a:lnTo>
                      <a:pt x="218" y="62"/>
                    </a:lnTo>
                    <a:lnTo>
                      <a:pt x="220" y="61"/>
                    </a:lnTo>
                    <a:lnTo>
                      <a:pt x="220" y="61"/>
                    </a:lnTo>
                    <a:lnTo>
                      <a:pt x="222" y="59"/>
                    </a:lnTo>
                    <a:lnTo>
                      <a:pt x="222" y="59"/>
                    </a:lnTo>
                    <a:lnTo>
                      <a:pt x="220" y="59"/>
                    </a:lnTo>
                    <a:lnTo>
                      <a:pt x="220" y="59"/>
                    </a:lnTo>
                    <a:lnTo>
                      <a:pt x="219" y="59"/>
                    </a:lnTo>
                    <a:close/>
                    <a:moveTo>
                      <a:pt x="144" y="26"/>
                    </a:moveTo>
                    <a:lnTo>
                      <a:pt x="145" y="26"/>
                    </a:lnTo>
                    <a:lnTo>
                      <a:pt x="145" y="25"/>
                    </a:lnTo>
                    <a:lnTo>
                      <a:pt x="144" y="25"/>
                    </a:lnTo>
                    <a:lnTo>
                      <a:pt x="142" y="25"/>
                    </a:lnTo>
                    <a:lnTo>
                      <a:pt x="141" y="25"/>
                    </a:lnTo>
                    <a:lnTo>
                      <a:pt x="142" y="26"/>
                    </a:lnTo>
                    <a:lnTo>
                      <a:pt x="144" y="26"/>
                    </a:lnTo>
                    <a:close/>
                    <a:moveTo>
                      <a:pt x="162" y="25"/>
                    </a:moveTo>
                    <a:lnTo>
                      <a:pt x="164" y="25"/>
                    </a:lnTo>
                    <a:lnTo>
                      <a:pt x="165" y="26"/>
                    </a:lnTo>
                    <a:lnTo>
                      <a:pt x="165" y="26"/>
                    </a:lnTo>
                    <a:lnTo>
                      <a:pt x="166" y="26"/>
                    </a:lnTo>
                    <a:lnTo>
                      <a:pt x="168" y="26"/>
                    </a:lnTo>
                    <a:lnTo>
                      <a:pt x="169" y="24"/>
                    </a:lnTo>
                    <a:lnTo>
                      <a:pt x="169" y="24"/>
                    </a:lnTo>
                    <a:lnTo>
                      <a:pt x="169" y="21"/>
                    </a:lnTo>
                    <a:lnTo>
                      <a:pt x="169" y="21"/>
                    </a:lnTo>
                    <a:lnTo>
                      <a:pt x="166" y="22"/>
                    </a:lnTo>
                    <a:lnTo>
                      <a:pt x="166" y="24"/>
                    </a:lnTo>
                    <a:lnTo>
                      <a:pt x="164" y="24"/>
                    </a:lnTo>
                    <a:lnTo>
                      <a:pt x="164" y="22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0" y="22"/>
                    </a:lnTo>
                    <a:lnTo>
                      <a:pt x="160" y="24"/>
                    </a:lnTo>
                    <a:lnTo>
                      <a:pt x="160" y="25"/>
                    </a:lnTo>
                    <a:lnTo>
                      <a:pt x="162" y="25"/>
                    </a:lnTo>
                    <a:close/>
                    <a:moveTo>
                      <a:pt x="236" y="78"/>
                    </a:moveTo>
                    <a:lnTo>
                      <a:pt x="234" y="73"/>
                    </a:lnTo>
                    <a:lnTo>
                      <a:pt x="231" y="71"/>
                    </a:lnTo>
                    <a:lnTo>
                      <a:pt x="228" y="71"/>
                    </a:lnTo>
                    <a:lnTo>
                      <a:pt x="227" y="71"/>
                    </a:lnTo>
                    <a:lnTo>
                      <a:pt x="226" y="73"/>
                    </a:lnTo>
                    <a:lnTo>
                      <a:pt x="220" y="71"/>
                    </a:lnTo>
                    <a:lnTo>
                      <a:pt x="219" y="73"/>
                    </a:lnTo>
                    <a:lnTo>
                      <a:pt x="215" y="74"/>
                    </a:lnTo>
                    <a:lnTo>
                      <a:pt x="212" y="74"/>
                    </a:lnTo>
                    <a:lnTo>
                      <a:pt x="211" y="75"/>
                    </a:lnTo>
                    <a:lnTo>
                      <a:pt x="209" y="74"/>
                    </a:lnTo>
                    <a:lnTo>
                      <a:pt x="207" y="73"/>
                    </a:lnTo>
                    <a:lnTo>
                      <a:pt x="206" y="71"/>
                    </a:lnTo>
                    <a:lnTo>
                      <a:pt x="212" y="71"/>
                    </a:lnTo>
                    <a:lnTo>
                      <a:pt x="214" y="69"/>
                    </a:lnTo>
                    <a:lnTo>
                      <a:pt x="214" y="67"/>
                    </a:lnTo>
                    <a:lnTo>
                      <a:pt x="215" y="65"/>
                    </a:lnTo>
                    <a:lnTo>
                      <a:pt x="215" y="65"/>
                    </a:lnTo>
                    <a:lnTo>
                      <a:pt x="215" y="63"/>
                    </a:lnTo>
                    <a:lnTo>
                      <a:pt x="216" y="62"/>
                    </a:lnTo>
                    <a:lnTo>
                      <a:pt x="216" y="61"/>
                    </a:lnTo>
                    <a:lnTo>
                      <a:pt x="218" y="59"/>
                    </a:lnTo>
                    <a:lnTo>
                      <a:pt x="219" y="58"/>
                    </a:lnTo>
                    <a:lnTo>
                      <a:pt x="220" y="57"/>
                    </a:lnTo>
                    <a:lnTo>
                      <a:pt x="219" y="54"/>
                    </a:lnTo>
                    <a:lnTo>
                      <a:pt x="216" y="53"/>
                    </a:lnTo>
                    <a:lnTo>
                      <a:pt x="212" y="51"/>
                    </a:lnTo>
                    <a:lnTo>
                      <a:pt x="212" y="51"/>
                    </a:lnTo>
                    <a:lnTo>
                      <a:pt x="209" y="47"/>
                    </a:lnTo>
                    <a:lnTo>
                      <a:pt x="207" y="46"/>
                    </a:lnTo>
                    <a:lnTo>
                      <a:pt x="206" y="47"/>
                    </a:lnTo>
                    <a:lnTo>
                      <a:pt x="205" y="47"/>
                    </a:lnTo>
                    <a:lnTo>
                      <a:pt x="205" y="49"/>
                    </a:lnTo>
                    <a:lnTo>
                      <a:pt x="205" y="50"/>
                    </a:lnTo>
                    <a:lnTo>
                      <a:pt x="205" y="51"/>
                    </a:lnTo>
                    <a:lnTo>
                      <a:pt x="205" y="50"/>
                    </a:lnTo>
                    <a:lnTo>
                      <a:pt x="203" y="50"/>
                    </a:lnTo>
                    <a:lnTo>
                      <a:pt x="203" y="49"/>
                    </a:lnTo>
                    <a:lnTo>
                      <a:pt x="203" y="49"/>
                    </a:lnTo>
                    <a:lnTo>
                      <a:pt x="202" y="46"/>
                    </a:lnTo>
                    <a:lnTo>
                      <a:pt x="199" y="45"/>
                    </a:lnTo>
                    <a:lnTo>
                      <a:pt x="199" y="45"/>
                    </a:lnTo>
                    <a:lnTo>
                      <a:pt x="198" y="43"/>
                    </a:lnTo>
                    <a:lnTo>
                      <a:pt x="198" y="45"/>
                    </a:lnTo>
                    <a:lnTo>
                      <a:pt x="198" y="45"/>
                    </a:lnTo>
                    <a:lnTo>
                      <a:pt x="197" y="46"/>
                    </a:lnTo>
                    <a:lnTo>
                      <a:pt x="197" y="47"/>
                    </a:lnTo>
                    <a:lnTo>
                      <a:pt x="197" y="47"/>
                    </a:lnTo>
                    <a:lnTo>
                      <a:pt x="197" y="47"/>
                    </a:lnTo>
                    <a:lnTo>
                      <a:pt x="197" y="46"/>
                    </a:lnTo>
                    <a:lnTo>
                      <a:pt x="195" y="47"/>
                    </a:lnTo>
                    <a:lnTo>
                      <a:pt x="195" y="47"/>
                    </a:lnTo>
                    <a:lnTo>
                      <a:pt x="194" y="47"/>
                    </a:lnTo>
                    <a:lnTo>
                      <a:pt x="194" y="47"/>
                    </a:lnTo>
                    <a:lnTo>
                      <a:pt x="193" y="45"/>
                    </a:lnTo>
                    <a:lnTo>
                      <a:pt x="191" y="41"/>
                    </a:lnTo>
                    <a:lnTo>
                      <a:pt x="190" y="40"/>
                    </a:lnTo>
                    <a:lnTo>
                      <a:pt x="190" y="40"/>
                    </a:lnTo>
                    <a:lnTo>
                      <a:pt x="190" y="41"/>
                    </a:lnTo>
                    <a:lnTo>
                      <a:pt x="190" y="41"/>
                    </a:lnTo>
                    <a:lnTo>
                      <a:pt x="189" y="42"/>
                    </a:lnTo>
                    <a:lnTo>
                      <a:pt x="187" y="42"/>
                    </a:lnTo>
                    <a:lnTo>
                      <a:pt x="187" y="42"/>
                    </a:lnTo>
                    <a:lnTo>
                      <a:pt x="189" y="40"/>
                    </a:lnTo>
                    <a:lnTo>
                      <a:pt x="189" y="38"/>
                    </a:lnTo>
                    <a:lnTo>
                      <a:pt x="189" y="37"/>
                    </a:lnTo>
                    <a:lnTo>
                      <a:pt x="187" y="36"/>
                    </a:lnTo>
                    <a:lnTo>
                      <a:pt x="186" y="36"/>
                    </a:lnTo>
                    <a:lnTo>
                      <a:pt x="186" y="36"/>
                    </a:lnTo>
                    <a:lnTo>
                      <a:pt x="186" y="34"/>
                    </a:lnTo>
                    <a:lnTo>
                      <a:pt x="185" y="33"/>
                    </a:lnTo>
                    <a:lnTo>
                      <a:pt x="189" y="33"/>
                    </a:lnTo>
                    <a:lnTo>
                      <a:pt x="194" y="33"/>
                    </a:lnTo>
                    <a:lnTo>
                      <a:pt x="197" y="32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3" y="29"/>
                    </a:lnTo>
                    <a:lnTo>
                      <a:pt x="197" y="30"/>
                    </a:lnTo>
                    <a:lnTo>
                      <a:pt x="189" y="29"/>
                    </a:lnTo>
                    <a:lnTo>
                      <a:pt x="185" y="30"/>
                    </a:lnTo>
                    <a:lnTo>
                      <a:pt x="182" y="29"/>
                    </a:lnTo>
                    <a:lnTo>
                      <a:pt x="179" y="30"/>
                    </a:lnTo>
                    <a:lnTo>
                      <a:pt x="174" y="32"/>
                    </a:lnTo>
                    <a:lnTo>
                      <a:pt x="168" y="30"/>
                    </a:lnTo>
                    <a:lnTo>
                      <a:pt x="162" y="32"/>
                    </a:lnTo>
                    <a:lnTo>
                      <a:pt x="161" y="32"/>
                    </a:lnTo>
                    <a:lnTo>
                      <a:pt x="161" y="33"/>
                    </a:lnTo>
                    <a:lnTo>
                      <a:pt x="162" y="32"/>
                    </a:lnTo>
                    <a:lnTo>
                      <a:pt x="168" y="33"/>
                    </a:lnTo>
                    <a:lnTo>
                      <a:pt x="170" y="34"/>
                    </a:lnTo>
                    <a:lnTo>
                      <a:pt x="169" y="34"/>
                    </a:lnTo>
                    <a:lnTo>
                      <a:pt x="169" y="34"/>
                    </a:lnTo>
                    <a:lnTo>
                      <a:pt x="162" y="34"/>
                    </a:lnTo>
                    <a:lnTo>
                      <a:pt x="150" y="42"/>
                    </a:lnTo>
                    <a:lnTo>
                      <a:pt x="149" y="42"/>
                    </a:lnTo>
                    <a:lnTo>
                      <a:pt x="148" y="42"/>
                    </a:lnTo>
                    <a:lnTo>
                      <a:pt x="145" y="42"/>
                    </a:lnTo>
                    <a:lnTo>
                      <a:pt x="142" y="41"/>
                    </a:lnTo>
                    <a:lnTo>
                      <a:pt x="138" y="41"/>
                    </a:lnTo>
                    <a:lnTo>
                      <a:pt x="136" y="40"/>
                    </a:lnTo>
                    <a:lnTo>
                      <a:pt x="133" y="38"/>
                    </a:lnTo>
                    <a:lnTo>
                      <a:pt x="129" y="34"/>
                    </a:lnTo>
                    <a:lnTo>
                      <a:pt x="129" y="33"/>
                    </a:lnTo>
                    <a:lnTo>
                      <a:pt x="129" y="33"/>
                    </a:lnTo>
                    <a:lnTo>
                      <a:pt x="127" y="32"/>
                    </a:lnTo>
                    <a:lnTo>
                      <a:pt x="113" y="32"/>
                    </a:lnTo>
                    <a:lnTo>
                      <a:pt x="111" y="33"/>
                    </a:lnTo>
                    <a:lnTo>
                      <a:pt x="103" y="33"/>
                    </a:lnTo>
                    <a:lnTo>
                      <a:pt x="97" y="34"/>
                    </a:lnTo>
                    <a:lnTo>
                      <a:pt x="93" y="34"/>
                    </a:lnTo>
                    <a:lnTo>
                      <a:pt x="91" y="33"/>
                    </a:lnTo>
                    <a:lnTo>
                      <a:pt x="91" y="30"/>
                    </a:lnTo>
                    <a:lnTo>
                      <a:pt x="89" y="28"/>
                    </a:lnTo>
                    <a:lnTo>
                      <a:pt x="91" y="26"/>
                    </a:lnTo>
                    <a:lnTo>
                      <a:pt x="91" y="25"/>
                    </a:lnTo>
                    <a:lnTo>
                      <a:pt x="89" y="22"/>
                    </a:lnTo>
                    <a:lnTo>
                      <a:pt x="89" y="21"/>
                    </a:lnTo>
                    <a:lnTo>
                      <a:pt x="86" y="17"/>
                    </a:lnTo>
                    <a:lnTo>
                      <a:pt x="82" y="16"/>
                    </a:lnTo>
                    <a:lnTo>
                      <a:pt x="78" y="14"/>
                    </a:lnTo>
                    <a:lnTo>
                      <a:pt x="75" y="13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68" y="14"/>
                    </a:lnTo>
                    <a:lnTo>
                      <a:pt x="67" y="13"/>
                    </a:lnTo>
                    <a:lnTo>
                      <a:pt x="66" y="10"/>
                    </a:lnTo>
                    <a:lnTo>
                      <a:pt x="66" y="6"/>
                    </a:lnTo>
                    <a:lnTo>
                      <a:pt x="66" y="4"/>
                    </a:lnTo>
                    <a:lnTo>
                      <a:pt x="64" y="2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0" y="1"/>
                    </a:lnTo>
                    <a:lnTo>
                      <a:pt x="59" y="2"/>
                    </a:lnTo>
                    <a:lnTo>
                      <a:pt x="58" y="4"/>
                    </a:lnTo>
                    <a:lnTo>
                      <a:pt x="56" y="6"/>
                    </a:lnTo>
                    <a:lnTo>
                      <a:pt x="58" y="9"/>
                    </a:lnTo>
                    <a:lnTo>
                      <a:pt x="58" y="10"/>
                    </a:lnTo>
                    <a:lnTo>
                      <a:pt x="58" y="12"/>
                    </a:lnTo>
                    <a:lnTo>
                      <a:pt x="63" y="10"/>
                    </a:lnTo>
                    <a:lnTo>
                      <a:pt x="64" y="10"/>
                    </a:lnTo>
                    <a:lnTo>
                      <a:pt x="66" y="13"/>
                    </a:lnTo>
                    <a:lnTo>
                      <a:pt x="64" y="14"/>
                    </a:lnTo>
                    <a:lnTo>
                      <a:pt x="63" y="14"/>
                    </a:lnTo>
                    <a:lnTo>
                      <a:pt x="60" y="13"/>
                    </a:lnTo>
                    <a:lnTo>
                      <a:pt x="60" y="13"/>
                    </a:lnTo>
                    <a:lnTo>
                      <a:pt x="59" y="16"/>
                    </a:lnTo>
                    <a:lnTo>
                      <a:pt x="58" y="16"/>
                    </a:lnTo>
                    <a:lnTo>
                      <a:pt x="51" y="18"/>
                    </a:lnTo>
                    <a:lnTo>
                      <a:pt x="47" y="20"/>
                    </a:lnTo>
                    <a:lnTo>
                      <a:pt x="39" y="24"/>
                    </a:lnTo>
                    <a:lnTo>
                      <a:pt x="35" y="25"/>
                    </a:lnTo>
                    <a:lnTo>
                      <a:pt x="35" y="28"/>
                    </a:lnTo>
                    <a:lnTo>
                      <a:pt x="34" y="28"/>
                    </a:lnTo>
                    <a:lnTo>
                      <a:pt x="34" y="32"/>
                    </a:lnTo>
                    <a:lnTo>
                      <a:pt x="34" y="33"/>
                    </a:lnTo>
                    <a:lnTo>
                      <a:pt x="34" y="34"/>
                    </a:lnTo>
                    <a:lnTo>
                      <a:pt x="35" y="38"/>
                    </a:lnTo>
                    <a:lnTo>
                      <a:pt x="38" y="41"/>
                    </a:lnTo>
                    <a:lnTo>
                      <a:pt x="38" y="43"/>
                    </a:lnTo>
                    <a:lnTo>
                      <a:pt x="41" y="47"/>
                    </a:lnTo>
                    <a:lnTo>
                      <a:pt x="41" y="50"/>
                    </a:lnTo>
                    <a:lnTo>
                      <a:pt x="41" y="54"/>
                    </a:lnTo>
                    <a:lnTo>
                      <a:pt x="39" y="57"/>
                    </a:lnTo>
                    <a:lnTo>
                      <a:pt x="38" y="59"/>
                    </a:lnTo>
                    <a:lnTo>
                      <a:pt x="37" y="61"/>
                    </a:lnTo>
                    <a:lnTo>
                      <a:pt x="35" y="61"/>
                    </a:lnTo>
                    <a:lnTo>
                      <a:pt x="31" y="63"/>
                    </a:lnTo>
                    <a:lnTo>
                      <a:pt x="30" y="63"/>
                    </a:lnTo>
                    <a:lnTo>
                      <a:pt x="29" y="62"/>
                    </a:lnTo>
                    <a:lnTo>
                      <a:pt x="29" y="61"/>
                    </a:lnTo>
                    <a:lnTo>
                      <a:pt x="27" y="59"/>
                    </a:lnTo>
                    <a:lnTo>
                      <a:pt x="27" y="57"/>
                    </a:lnTo>
                    <a:lnTo>
                      <a:pt x="27" y="55"/>
                    </a:lnTo>
                    <a:lnTo>
                      <a:pt x="26" y="55"/>
                    </a:lnTo>
                    <a:lnTo>
                      <a:pt x="25" y="53"/>
                    </a:lnTo>
                    <a:lnTo>
                      <a:pt x="25" y="51"/>
                    </a:lnTo>
                    <a:lnTo>
                      <a:pt x="22" y="47"/>
                    </a:lnTo>
                    <a:lnTo>
                      <a:pt x="26" y="42"/>
                    </a:lnTo>
                    <a:lnTo>
                      <a:pt x="27" y="41"/>
                    </a:lnTo>
                    <a:lnTo>
                      <a:pt x="29" y="37"/>
                    </a:lnTo>
                    <a:lnTo>
                      <a:pt x="31" y="36"/>
                    </a:lnTo>
                    <a:lnTo>
                      <a:pt x="33" y="30"/>
                    </a:lnTo>
                    <a:lnTo>
                      <a:pt x="33" y="29"/>
                    </a:lnTo>
                    <a:lnTo>
                      <a:pt x="31" y="28"/>
                    </a:lnTo>
                    <a:lnTo>
                      <a:pt x="30" y="24"/>
                    </a:lnTo>
                    <a:lnTo>
                      <a:pt x="31" y="24"/>
                    </a:lnTo>
                    <a:lnTo>
                      <a:pt x="33" y="24"/>
                    </a:lnTo>
                    <a:lnTo>
                      <a:pt x="30" y="21"/>
                    </a:lnTo>
                    <a:lnTo>
                      <a:pt x="29" y="20"/>
                    </a:lnTo>
                    <a:lnTo>
                      <a:pt x="27" y="16"/>
                    </a:lnTo>
                    <a:lnTo>
                      <a:pt x="27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35" y="9"/>
                    </a:lnTo>
                    <a:lnTo>
                      <a:pt x="37" y="9"/>
                    </a:lnTo>
                    <a:lnTo>
                      <a:pt x="38" y="8"/>
                    </a:lnTo>
                    <a:lnTo>
                      <a:pt x="39" y="6"/>
                    </a:lnTo>
                    <a:lnTo>
                      <a:pt x="38" y="6"/>
                    </a:lnTo>
                    <a:lnTo>
                      <a:pt x="38" y="8"/>
                    </a:lnTo>
                    <a:lnTo>
                      <a:pt x="35" y="8"/>
                    </a:lnTo>
                    <a:lnTo>
                      <a:pt x="31" y="9"/>
                    </a:lnTo>
                    <a:lnTo>
                      <a:pt x="27" y="10"/>
                    </a:lnTo>
                    <a:lnTo>
                      <a:pt x="26" y="12"/>
                    </a:lnTo>
                    <a:lnTo>
                      <a:pt x="22" y="20"/>
                    </a:lnTo>
                    <a:lnTo>
                      <a:pt x="18" y="21"/>
                    </a:lnTo>
                    <a:lnTo>
                      <a:pt x="17" y="22"/>
                    </a:lnTo>
                    <a:lnTo>
                      <a:pt x="15" y="24"/>
                    </a:lnTo>
                    <a:lnTo>
                      <a:pt x="13" y="28"/>
                    </a:lnTo>
                    <a:lnTo>
                      <a:pt x="13" y="29"/>
                    </a:lnTo>
                    <a:lnTo>
                      <a:pt x="10" y="34"/>
                    </a:lnTo>
                    <a:lnTo>
                      <a:pt x="9" y="40"/>
                    </a:lnTo>
                    <a:lnTo>
                      <a:pt x="7" y="43"/>
                    </a:lnTo>
                    <a:lnTo>
                      <a:pt x="6" y="47"/>
                    </a:lnTo>
                    <a:lnTo>
                      <a:pt x="5" y="50"/>
                    </a:lnTo>
                    <a:lnTo>
                      <a:pt x="4" y="53"/>
                    </a:lnTo>
                    <a:lnTo>
                      <a:pt x="2" y="55"/>
                    </a:lnTo>
                    <a:lnTo>
                      <a:pt x="1" y="57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2" y="59"/>
                    </a:lnTo>
                    <a:lnTo>
                      <a:pt x="4" y="59"/>
                    </a:lnTo>
                    <a:lnTo>
                      <a:pt x="5" y="58"/>
                    </a:lnTo>
                    <a:lnTo>
                      <a:pt x="6" y="59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9" y="61"/>
                    </a:lnTo>
                    <a:lnTo>
                      <a:pt x="9" y="62"/>
                    </a:lnTo>
                    <a:lnTo>
                      <a:pt x="10" y="67"/>
                    </a:lnTo>
                    <a:lnTo>
                      <a:pt x="11" y="71"/>
                    </a:lnTo>
                    <a:lnTo>
                      <a:pt x="14" y="74"/>
                    </a:lnTo>
                    <a:lnTo>
                      <a:pt x="15" y="77"/>
                    </a:lnTo>
                    <a:lnTo>
                      <a:pt x="15" y="78"/>
                    </a:lnTo>
                    <a:lnTo>
                      <a:pt x="15" y="81"/>
                    </a:lnTo>
                    <a:lnTo>
                      <a:pt x="15" y="82"/>
                    </a:lnTo>
                    <a:lnTo>
                      <a:pt x="15" y="83"/>
                    </a:lnTo>
                    <a:lnTo>
                      <a:pt x="14" y="85"/>
                    </a:lnTo>
                    <a:lnTo>
                      <a:pt x="14" y="87"/>
                    </a:lnTo>
                    <a:lnTo>
                      <a:pt x="14" y="89"/>
                    </a:lnTo>
                    <a:lnTo>
                      <a:pt x="14" y="91"/>
                    </a:lnTo>
                    <a:lnTo>
                      <a:pt x="14" y="94"/>
                    </a:lnTo>
                    <a:lnTo>
                      <a:pt x="14" y="95"/>
                    </a:lnTo>
                    <a:lnTo>
                      <a:pt x="14" y="95"/>
                    </a:lnTo>
                    <a:lnTo>
                      <a:pt x="17" y="96"/>
                    </a:lnTo>
                    <a:lnTo>
                      <a:pt x="18" y="96"/>
                    </a:lnTo>
                    <a:lnTo>
                      <a:pt x="19" y="99"/>
                    </a:lnTo>
                    <a:lnTo>
                      <a:pt x="19" y="102"/>
                    </a:lnTo>
                    <a:lnTo>
                      <a:pt x="21" y="103"/>
                    </a:lnTo>
                    <a:lnTo>
                      <a:pt x="23" y="104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1" y="103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39" y="104"/>
                    </a:lnTo>
                    <a:lnTo>
                      <a:pt x="42" y="102"/>
                    </a:lnTo>
                    <a:lnTo>
                      <a:pt x="43" y="102"/>
                    </a:lnTo>
                    <a:lnTo>
                      <a:pt x="45" y="102"/>
                    </a:lnTo>
                    <a:lnTo>
                      <a:pt x="47" y="103"/>
                    </a:lnTo>
                    <a:lnTo>
                      <a:pt x="48" y="103"/>
                    </a:lnTo>
                    <a:lnTo>
                      <a:pt x="50" y="104"/>
                    </a:lnTo>
                    <a:lnTo>
                      <a:pt x="52" y="104"/>
                    </a:lnTo>
                    <a:lnTo>
                      <a:pt x="54" y="104"/>
                    </a:lnTo>
                    <a:lnTo>
                      <a:pt x="54" y="104"/>
                    </a:lnTo>
                    <a:lnTo>
                      <a:pt x="55" y="104"/>
                    </a:lnTo>
                    <a:lnTo>
                      <a:pt x="58" y="110"/>
                    </a:lnTo>
                    <a:lnTo>
                      <a:pt x="60" y="114"/>
                    </a:lnTo>
                    <a:lnTo>
                      <a:pt x="63" y="118"/>
                    </a:lnTo>
                    <a:lnTo>
                      <a:pt x="66" y="122"/>
                    </a:lnTo>
                    <a:lnTo>
                      <a:pt x="66" y="122"/>
                    </a:lnTo>
                    <a:lnTo>
                      <a:pt x="67" y="120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0" y="122"/>
                    </a:lnTo>
                    <a:lnTo>
                      <a:pt x="72" y="120"/>
                    </a:lnTo>
                    <a:lnTo>
                      <a:pt x="75" y="120"/>
                    </a:lnTo>
                    <a:lnTo>
                      <a:pt x="78" y="120"/>
                    </a:lnTo>
                    <a:lnTo>
                      <a:pt x="83" y="120"/>
                    </a:lnTo>
                    <a:lnTo>
                      <a:pt x="88" y="120"/>
                    </a:lnTo>
                    <a:lnTo>
                      <a:pt x="92" y="119"/>
                    </a:lnTo>
                    <a:lnTo>
                      <a:pt x="93" y="118"/>
                    </a:lnTo>
                    <a:lnTo>
                      <a:pt x="96" y="118"/>
                    </a:lnTo>
                    <a:lnTo>
                      <a:pt x="99" y="119"/>
                    </a:lnTo>
                    <a:lnTo>
                      <a:pt x="100" y="120"/>
                    </a:lnTo>
                    <a:lnTo>
                      <a:pt x="100" y="122"/>
                    </a:lnTo>
                    <a:lnTo>
                      <a:pt x="101" y="123"/>
                    </a:lnTo>
                    <a:lnTo>
                      <a:pt x="100" y="126"/>
                    </a:lnTo>
                    <a:lnTo>
                      <a:pt x="99" y="127"/>
                    </a:lnTo>
                    <a:lnTo>
                      <a:pt x="97" y="130"/>
                    </a:lnTo>
                    <a:lnTo>
                      <a:pt x="97" y="132"/>
                    </a:lnTo>
                    <a:lnTo>
                      <a:pt x="96" y="135"/>
                    </a:lnTo>
                    <a:lnTo>
                      <a:pt x="95" y="136"/>
                    </a:lnTo>
                    <a:lnTo>
                      <a:pt x="93" y="139"/>
                    </a:lnTo>
                    <a:lnTo>
                      <a:pt x="93" y="141"/>
                    </a:lnTo>
                    <a:lnTo>
                      <a:pt x="93" y="145"/>
                    </a:lnTo>
                    <a:lnTo>
                      <a:pt x="92" y="151"/>
                    </a:lnTo>
                    <a:lnTo>
                      <a:pt x="92" y="153"/>
                    </a:lnTo>
                    <a:lnTo>
                      <a:pt x="93" y="155"/>
                    </a:lnTo>
                    <a:lnTo>
                      <a:pt x="93" y="156"/>
                    </a:lnTo>
                    <a:lnTo>
                      <a:pt x="93" y="159"/>
                    </a:lnTo>
                    <a:lnTo>
                      <a:pt x="93" y="160"/>
                    </a:lnTo>
                    <a:lnTo>
                      <a:pt x="95" y="163"/>
                    </a:lnTo>
                    <a:lnTo>
                      <a:pt x="96" y="167"/>
                    </a:lnTo>
                    <a:lnTo>
                      <a:pt x="96" y="168"/>
                    </a:lnTo>
                    <a:lnTo>
                      <a:pt x="97" y="169"/>
                    </a:lnTo>
                    <a:lnTo>
                      <a:pt x="99" y="169"/>
                    </a:lnTo>
                    <a:lnTo>
                      <a:pt x="101" y="175"/>
                    </a:lnTo>
                    <a:lnTo>
                      <a:pt x="101" y="176"/>
                    </a:lnTo>
                    <a:lnTo>
                      <a:pt x="101" y="176"/>
                    </a:lnTo>
                    <a:lnTo>
                      <a:pt x="101" y="177"/>
                    </a:lnTo>
                    <a:lnTo>
                      <a:pt x="100" y="177"/>
                    </a:lnTo>
                    <a:lnTo>
                      <a:pt x="97" y="180"/>
                    </a:lnTo>
                    <a:lnTo>
                      <a:pt x="92" y="186"/>
                    </a:lnTo>
                    <a:lnTo>
                      <a:pt x="91" y="186"/>
                    </a:lnTo>
                    <a:lnTo>
                      <a:pt x="91" y="188"/>
                    </a:lnTo>
                    <a:lnTo>
                      <a:pt x="93" y="186"/>
                    </a:lnTo>
                    <a:lnTo>
                      <a:pt x="95" y="188"/>
                    </a:lnTo>
                    <a:lnTo>
                      <a:pt x="96" y="188"/>
                    </a:lnTo>
                    <a:lnTo>
                      <a:pt x="96" y="188"/>
                    </a:lnTo>
                    <a:lnTo>
                      <a:pt x="96" y="190"/>
                    </a:lnTo>
                    <a:lnTo>
                      <a:pt x="97" y="190"/>
                    </a:lnTo>
                    <a:lnTo>
                      <a:pt x="97" y="190"/>
                    </a:lnTo>
                    <a:lnTo>
                      <a:pt x="100" y="193"/>
                    </a:lnTo>
                    <a:lnTo>
                      <a:pt x="101" y="194"/>
                    </a:lnTo>
                    <a:lnTo>
                      <a:pt x="101" y="196"/>
                    </a:lnTo>
                    <a:lnTo>
                      <a:pt x="103" y="196"/>
                    </a:lnTo>
                    <a:lnTo>
                      <a:pt x="103" y="197"/>
                    </a:lnTo>
                    <a:lnTo>
                      <a:pt x="103" y="198"/>
                    </a:lnTo>
                    <a:lnTo>
                      <a:pt x="104" y="201"/>
                    </a:lnTo>
                    <a:lnTo>
                      <a:pt x="104" y="201"/>
                    </a:lnTo>
                    <a:lnTo>
                      <a:pt x="104" y="202"/>
                    </a:lnTo>
                    <a:lnTo>
                      <a:pt x="104" y="204"/>
                    </a:lnTo>
                    <a:lnTo>
                      <a:pt x="105" y="205"/>
                    </a:lnTo>
                    <a:lnTo>
                      <a:pt x="105" y="208"/>
                    </a:lnTo>
                    <a:lnTo>
                      <a:pt x="107" y="210"/>
                    </a:lnTo>
                    <a:lnTo>
                      <a:pt x="107" y="212"/>
                    </a:lnTo>
                    <a:lnTo>
                      <a:pt x="107" y="213"/>
                    </a:lnTo>
                    <a:lnTo>
                      <a:pt x="108" y="214"/>
                    </a:lnTo>
                    <a:lnTo>
                      <a:pt x="108" y="217"/>
                    </a:lnTo>
                    <a:lnTo>
                      <a:pt x="108" y="218"/>
                    </a:lnTo>
                    <a:lnTo>
                      <a:pt x="108" y="220"/>
                    </a:lnTo>
                    <a:lnTo>
                      <a:pt x="113" y="224"/>
                    </a:lnTo>
                    <a:lnTo>
                      <a:pt x="116" y="228"/>
                    </a:lnTo>
                    <a:lnTo>
                      <a:pt x="117" y="229"/>
                    </a:lnTo>
                    <a:lnTo>
                      <a:pt x="119" y="229"/>
                    </a:lnTo>
                    <a:lnTo>
                      <a:pt x="120" y="229"/>
                    </a:lnTo>
                    <a:lnTo>
                      <a:pt x="123" y="228"/>
                    </a:lnTo>
                    <a:lnTo>
                      <a:pt x="124" y="228"/>
                    </a:lnTo>
                    <a:lnTo>
                      <a:pt x="125" y="226"/>
                    </a:lnTo>
                    <a:lnTo>
                      <a:pt x="127" y="225"/>
                    </a:lnTo>
                    <a:lnTo>
                      <a:pt x="129" y="224"/>
                    </a:lnTo>
                    <a:lnTo>
                      <a:pt x="129" y="224"/>
                    </a:lnTo>
                    <a:lnTo>
                      <a:pt x="130" y="225"/>
                    </a:lnTo>
                    <a:lnTo>
                      <a:pt x="132" y="225"/>
                    </a:lnTo>
                    <a:lnTo>
                      <a:pt x="132" y="226"/>
                    </a:lnTo>
                    <a:lnTo>
                      <a:pt x="132" y="229"/>
                    </a:lnTo>
                    <a:lnTo>
                      <a:pt x="132" y="230"/>
                    </a:lnTo>
                    <a:lnTo>
                      <a:pt x="133" y="230"/>
                    </a:lnTo>
                    <a:lnTo>
                      <a:pt x="134" y="228"/>
                    </a:lnTo>
                    <a:lnTo>
                      <a:pt x="134" y="226"/>
                    </a:lnTo>
                    <a:lnTo>
                      <a:pt x="137" y="225"/>
                    </a:lnTo>
                    <a:lnTo>
                      <a:pt x="138" y="224"/>
                    </a:lnTo>
                    <a:lnTo>
                      <a:pt x="140" y="221"/>
                    </a:lnTo>
                    <a:lnTo>
                      <a:pt x="141" y="221"/>
                    </a:lnTo>
                    <a:lnTo>
                      <a:pt x="142" y="220"/>
                    </a:lnTo>
                    <a:lnTo>
                      <a:pt x="145" y="218"/>
                    </a:lnTo>
                    <a:lnTo>
                      <a:pt x="146" y="218"/>
                    </a:lnTo>
                    <a:lnTo>
                      <a:pt x="148" y="218"/>
                    </a:lnTo>
                    <a:lnTo>
                      <a:pt x="149" y="217"/>
                    </a:lnTo>
                    <a:lnTo>
                      <a:pt x="150" y="216"/>
                    </a:lnTo>
                    <a:lnTo>
                      <a:pt x="150" y="214"/>
                    </a:lnTo>
                    <a:lnTo>
                      <a:pt x="152" y="214"/>
                    </a:lnTo>
                    <a:lnTo>
                      <a:pt x="154" y="214"/>
                    </a:lnTo>
                    <a:lnTo>
                      <a:pt x="156" y="213"/>
                    </a:lnTo>
                    <a:lnTo>
                      <a:pt x="157" y="212"/>
                    </a:lnTo>
                    <a:lnTo>
                      <a:pt x="158" y="208"/>
                    </a:lnTo>
                    <a:lnTo>
                      <a:pt x="158" y="205"/>
                    </a:lnTo>
                    <a:lnTo>
                      <a:pt x="160" y="205"/>
                    </a:lnTo>
                    <a:lnTo>
                      <a:pt x="160" y="205"/>
                    </a:lnTo>
                    <a:lnTo>
                      <a:pt x="161" y="205"/>
                    </a:lnTo>
                    <a:lnTo>
                      <a:pt x="162" y="204"/>
                    </a:lnTo>
                    <a:lnTo>
                      <a:pt x="165" y="202"/>
                    </a:lnTo>
                    <a:lnTo>
                      <a:pt x="166" y="201"/>
                    </a:lnTo>
                    <a:lnTo>
                      <a:pt x="169" y="201"/>
                    </a:lnTo>
                    <a:lnTo>
                      <a:pt x="169" y="201"/>
                    </a:lnTo>
                    <a:lnTo>
                      <a:pt x="170" y="200"/>
                    </a:lnTo>
                    <a:lnTo>
                      <a:pt x="170" y="197"/>
                    </a:lnTo>
                    <a:lnTo>
                      <a:pt x="170" y="196"/>
                    </a:lnTo>
                    <a:lnTo>
                      <a:pt x="166" y="194"/>
                    </a:lnTo>
                    <a:lnTo>
                      <a:pt x="165" y="194"/>
                    </a:lnTo>
                    <a:lnTo>
                      <a:pt x="161" y="194"/>
                    </a:lnTo>
                    <a:lnTo>
                      <a:pt x="160" y="194"/>
                    </a:lnTo>
                    <a:lnTo>
                      <a:pt x="158" y="193"/>
                    </a:lnTo>
                    <a:lnTo>
                      <a:pt x="158" y="193"/>
                    </a:lnTo>
                    <a:lnTo>
                      <a:pt x="160" y="192"/>
                    </a:lnTo>
                    <a:lnTo>
                      <a:pt x="160" y="190"/>
                    </a:lnTo>
                    <a:lnTo>
                      <a:pt x="158" y="188"/>
                    </a:lnTo>
                    <a:lnTo>
                      <a:pt x="157" y="184"/>
                    </a:lnTo>
                    <a:lnTo>
                      <a:pt x="156" y="180"/>
                    </a:lnTo>
                    <a:lnTo>
                      <a:pt x="156" y="177"/>
                    </a:lnTo>
                    <a:lnTo>
                      <a:pt x="156" y="175"/>
                    </a:lnTo>
                    <a:lnTo>
                      <a:pt x="156" y="172"/>
                    </a:lnTo>
                    <a:lnTo>
                      <a:pt x="156" y="171"/>
                    </a:lnTo>
                    <a:lnTo>
                      <a:pt x="150" y="165"/>
                    </a:lnTo>
                    <a:lnTo>
                      <a:pt x="149" y="164"/>
                    </a:lnTo>
                    <a:lnTo>
                      <a:pt x="148" y="161"/>
                    </a:lnTo>
                    <a:lnTo>
                      <a:pt x="146" y="159"/>
                    </a:lnTo>
                    <a:lnTo>
                      <a:pt x="146" y="159"/>
                    </a:lnTo>
                    <a:lnTo>
                      <a:pt x="148" y="159"/>
                    </a:lnTo>
                    <a:lnTo>
                      <a:pt x="149" y="159"/>
                    </a:lnTo>
                    <a:lnTo>
                      <a:pt x="149" y="160"/>
                    </a:lnTo>
                    <a:lnTo>
                      <a:pt x="150" y="161"/>
                    </a:lnTo>
                    <a:lnTo>
                      <a:pt x="150" y="161"/>
                    </a:lnTo>
                    <a:lnTo>
                      <a:pt x="156" y="161"/>
                    </a:lnTo>
                    <a:lnTo>
                      <a:pt x="157" y="161"/>
                    </a:lnTo>
                    <a:lnTo>
                      <a:pt x="157" y="161"/>
                    </a:lnTo>
                    <a:lnTo>
                      <a:pt x="158" y="163"/>
                    </a:lnTo>
                    <a:lnTo>
                      <a:pt x="158" y="164"/>
                    </a:lnTo>
                    <a:lnTo>
                      <a:pt x="160" y="165"/>
                    </a:lnTo>
                    <a:lnTo>
                      <a:pt x="162" y="165"/>
                    </a:lnTo>
                    <a:lnTo>
                      <a:pt x="165" y="165"/>
                    </a:lnTo>
                    <a:lnTo>
                      <a:pt x="166" y="165"/>
                    </a:lnTo>
                    <a:lnTo>
                      <a:pt x="168" y="165"/>
                    </a:lnTo>
                    <a:lnTo>
                      <a:pt x="169" y="165"/>
                    </a:lnTo>
                    <a:lnTo>
                      <a:pt x="171" y="165"/>
                    </a:lnTo>
                    <a:lnTo>
                      <a:pt x="171" y="165"/>
                    </a:lnTo>
                    <a:lnTo>
                      <a:pt x="173" y="165"/>
                    </a:lnTo>
                    <a:lnTo>
                      <a:pt x="175" y="168"/>
                    </a:lnTo>
                    <a:lnTo>
                      <a:pt x="177" y="171"/>
                    </a:lnTo>
                    <a:lnTo>
                      <a:pt x="178" y="172"/>
                    </a:lnTo>
                    <a:lnTo>
                      <a:pt x="179" y="172"/>
                    </a:lnTo>
                    <a:lnTo>
                      <a:pt x="182" y="171"/>
                    </a:lnTo>
                    <a:lnTo>
                      <a:pt x="182" y="165"/>
                    </a:lnTo>
                    <a:lnTo>
                      <a:pt x="183" y="164"/>
                    </a:lnTo>
                    <a:lnTo>
                      <a:pt x="183" y="163"/>
                    </a:lnTo>
                    <a:lnTo>
                      <a:pt x="185" y="163"/>
                    </a:lnTo>
                    <a:lnTo>
                      <a:pt x="186" y="163"/>
                    </a:lnTo>
                    <a:lnTo>
                      <a:pt x="187" y="161"/>
                    </a:lnTo>
                    <a:lnTo>
                      <a:pt x="189" y="160"/>
                    </a:lnTo>
                    <a:lnTo>
                      <a:pt x="193" y="161"/>
                    </a:lnTo>
                    <a:lnTo>
                      <a:pt x="194" y="161"/>
                    </a:lnTo>
                    <a:lnTo>
                      <a:pt x="199" y="160"/>
                    </a:lnTo>
                    <a:lnTo>
                      <a:pt x="203" y="157"/>
                    </a:lnTo>
                    <a:lnTo>
                      <a:pt x="205" y="156"/>
                    </a:lnTo>
                    <a:lnTo>
                      <a:pt x="207" y="155"/>
                    </a:lnTo>
                    <a:lnTo>
                      <a:pt x="209" y="153"/>
                    </a:lnTo>
                    <a:lnTo>
                      <a:pt x="210" y="153"/>
                    </a:lnTo>
                    <a:lnTo>
                      <a:pt x="211" y="153"/>
                    </a:lnTo>
                    <a:lnTo>
                      <a:pt x="212" y="153"/>
                    </a:lnTo>
                    <a:lnTo>
                      <a:pt x="214" y="153"/>
                    </a:lnTo>
                    <a:lnTo>
                      <a:pt x="214" y="152"/>
                    </a:lnTo>
                    <a:lnTo>
                      <a:pt x="215" y="149"/>
                    </a:lnTo>
                    <a:lnTo>
                      <a:pt x="216" y="149"/>
                    </a:lnTo>
                    <a:lnTo>
                      <a:pt x="218" y="148"/>
                    </a:lnTo>
                    <a:lnTo>
                      <a:pt x="219" y="147"/>
                    </a:lnTo>
                    <a:lnTo>
                      <a:pt x="220" y="145"/>
                    </a:lnTo>
                    <a:lnTo>
                      <a:pt x="220" y="144"/>
                    </a:lnTo>
                    <a:lnTo>
                      <a:pt x="220" y="144"/>
                    </a:lnTo>
                    <a:lnTo>
                      <a:pt x="220" y="141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0"/>
                    </a:lnTo>
                    <a:lnTo>
                      <a:pt x="215" y="135"/>
                    </a:lnTo>
                    <a:lnTo>
                      <a:pt x="211" y="131"/>
                    </a:lnTo>
                    <a:lnTo>
                      <a:pt x="207" y="126"/>
                    </a:lnTo>
                    <a:lnTo>
                      <a:pt x="207" y="126"/>
                    </a:lnTo>
                    <a:lnTo>
                      <a:pt x="209" y="123"/>
                    </a:lnTo>
                    <a:lnTo>
                      <a:pt x="210" y="122"/>
                    </a:lnTo>
                    <a:lnTo>
                      <a:pt x="211" y="120"/>
                    </a:lnTo>
                    <a:lnTo>
                      <a:pt x="212" y="119"/>
                    </a:lnTo>
                    <a:lnTo>
                      <a:pt x="212" y="116"/>
                    </a:lnTo>
                    <a:lnTo>
                      <a:pt x="212" y="115"/>
                    </a:lnTo>
                    <a:lnTo>
                      <a:pt x="211" y="114"/>
                    </a:lnTo>
                    <a:lnTo>
                      <a:pt x="211" y="112"/>
                    </a:lnTo>
                    <a:lnTo>
                      <a:pt x="211" y="111"/>
                    </a:lnTo>
                    <a:lnTo>
                      <a:pt x="212" y="110"/>
                    </a:lnTo>
                    <a:lnTo>
                      <a:pt x="212" y="110"/>
                    </a:lnTo>
                    <a:lnTo>
                      <a:pt x="215" y="110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6" y="108"/>
                    </a:lnTo>
                    <a:lnTo>
                      <a:pt x="218" y="108"/>
                    </a:lnTo>
                    <a:lnTo>
                      <a:pt x="219" y="108"/>
                    </a:lnTo>
                    <a:lnTo>
                      <a:pt x="220" y="107"/>
                    </a:lnTo>
                    <a:lnTo>
                      <a:pt x="222" y="107"/>
                    </a:lnTo>
                    <a:lnTo>
                      <a:pt x="226" y="104"/>
                    </a:lnTo>
                    <a:lnTo>
                      <a:pt x="227" y="103"/>
                    </a:lnTo>
                    <a:lnTo>
                      <a:pt x="227" y="102"/>
                    </a:lnTo>
                    <a:lnTo>
                      <a:pt x="227" y="100"/>
                    </a:lnTo>
                    <a:lnTo>
                      <a:pt x="227" y="100"/>
                    </a:lnTo>
                    <a:lnTo>
                      <a:pt x="226" y="100"/>
                    </a:lnTo>
                    <a:lnTo>
                      <a:pt x="224" y="100"/>
                    </a:lnTo>
                    <a:lnTo>
                      <a:pt x="223" y="100"/>
                    </a:lnTo>
                    <a:lnTo>
                      <a:pt x="223" y="100"/>
                    </a:lnTo>
                    <a:lnTo>
                      <a:pt x="222" y="99"/>
                    </a:lnTo>
                    <a:lnTo>
                      <a:pt x="222" y="99"/>
                    </a:lnTo>
                    <a:lnTo>
                      <a:pt x="222" y="98"/>
                    </a:lnTo>
                    <a:lnTo>
                      <a:pt x="222" y="96"/>
                    </a:lnTo>
                    <a:lnTo>
                      <a:pt x="220" y="94"/>
                    </a:lnTo>
                    <a:lnTo>
                      <a:pt x="220" y="92"/>
                    </a:lnTo>
                    <a:lnTo>
                      <a:pt x="222" y="92"/>
                    </a:lnTo>
                    <a:lnTo>
                      <a:pt x="222" y="91"/>
                    </a:lnTo>
                    <a:lnTo>
                      <a:pt x="223" y="89"/>
                    </a:lnTo>
                    <a:lnTo>
                      <a:pt x="224" y="87"/>
                    </a:lnTo>
                    <a:lnTo>
                      <a:pt x="227" y="87"/>
                    </a:lnTo>
                    <a:lnTo>
                      <a:pt x="227" y="87"/>
                    </a:lnTo>
                    <a:lnTo>
                      <a:pt x="228" y="86"/>
                    </a:lnTo>
                    <a:lnTo>
                      <a:pt x="230" y="85"/>
                    </a:lnTo>
                    <a:lnTo>
                      <a:pt x="232" y="83"/>
                    </a:lnTo>
                    <a:lnTo>
                      <a:pt x="234" y="81"/>
                    </a:lnTo>
                    <a:lnTo>
                      <a:pt x="234" y="81"/>
                    </a:lnTo>
                    <a:lnTo>
                      <a:pt x="236" y="79"/>
                    </a:lnTo>
                    <a:lnTo>
                      <a:pt x="236" y="78"/>
                    </a:lnTo>
                    <a:lnTo>
                      <a:pt x="236" y="7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8" name="Freeform 11">
                <a:extLst>
                  <a:ext uri="{FF2B5EF4-FFF2-40B4-BE49-F238E27FC236}">
                    <a16:creationId xmlns:a16="http://schemas.microsoft.com/office/drawing/2014/main" id="{1689BDBB-6E6C-4773-921C-C2BB4C87A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7738" y="29908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9" name="Freeform 12">
                <a:extLst>
                  <a:ext uri="{FF2B5EF4-FFF2-40B4-BE49-F238E27FC236}">
                    <a16:creationId xmlns:a16="http://schemas.microsoft.com/office/drawing/2014/main" id="{8A0286B0-4361-405C-AD71-80729692A0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04463" y="4754563"/>
                <a:ext cx="57150" cy="207963"/>
              </a:xfrm>
              <a:custGeom>
                <a:avLst/>
                <a:gdLst>
                  <a:gd name="T0" fmla="*/ 33 w 36"/>
                  <a:gd name="T1" fmla="*/ 129 h 131"/>
                  <a:gd name="T2" fmla="*/ 34 w 36"/>
                  <a:gd name="T3" fmla="*/ 131 h 131"/>
                  <a:gd name="T4" fmla="*/ 30 w 36"/>
                  <a:gd name="T5" fmla="*/ 112 h 131"/>
                  <a:gd name="T6" fmla="*/ 28 w 36"/>
                  <a:gd name="T7" fmla="*/ 115 h 131"/>
                  <a:gd name="T8" fmla="*/ 30 w 36"/>
                  <a:gd name="T9" fmla="*/ 119 h 131"/>
                  <a:gd name="T10" fmla="*/ 30 w 36"/>
                  <a:gd name="T11" fmla="*/ 112 h 131"/>
                  <a:gd name="T12" fmla="*/ 30 w 36"/>
                  <a:gd name="T13" fmla="*/ 100 h 131"/>
                  <a:gd name="T14" fmla="*/ 28 w 36"/>
                  <a:gd name="T15" fmla="*/ 99 h 131"/>
                  <a:gd name="T16" fmla="*/ 27 w 36"/>
                  <a:gd name="T17" fmla="*/ 103 h 131"/>
                  <a:gd name="T18" fmla="*/ 32 w 36"/>
                  <a:gd name="T19" fmla="*/ 104 h 131"/>
                  <a:gd name="T20" fmla="*/ 23 w 36"/>
                  <a:gd name="T21" fmla="*/ 76 h 131"/>
                  <a:gd name="T22" fmla="*/ 20 w 36"/>
                  <a:gd name="T23" fmla="*/ 76 h 131"/>
                  <a:gd name="T24" fmla="*/ 17 w 36"/>
                  <a:gd name="T25" fmla="*/ 80 h 131"/>
                  <a:gd name="T26" fmla="*/ 19 w 36"/>
                  <a:gd name="T27" fmla="*/ 80 h 131"/>
                  <a:gd name="T28" fmla="*/ 21 w 36"/>
                  <a:gd name="T29" fmla="*/ 82 h 131"/>
                  <a:gd name="T30" fmla="*/ 24 w 36"/>
                  <a:gd name="T31" fmla="*/ 79 h 131"/>
                  <a:gd name="T32" fmla="*/ 25 w 36"/>
                  <a:gd name="T33" fmla="*/ 60 h 131"/>
                  <a:gd name="T34" fmla="*/ 23 w 36"/>
                  <a:gd name="T35" fmla="*/ 59 h 131"/>
                  <a:gd name="T36" fmla="*/ 21 w 36"/>
                  <a:gd name="T37" fmla="*/ 58 h 131"/>
                  <a:gd name="T38" fmla="*/ 21 w 36"/>
                  <a:gd name="T39" fmla="*/ 62 h 131"/>
                  <a:gd name="T40" fmla="*/ 27 w 36"/>
                  <a:gd name="T41" fmla="*/ 62 h 131"/>
                  <a:gd name="T42" fmla="*/ 21 w 36"/>
                  <a:gd name="T43" fmla="*/ 50 h 131"/>
                  <a:gd name="T44" fmla="*/ 20 w 36"/>
                  <a:gd name="T45" fmla="*/ 51 h 131"/>
                  <a:gd name="T46" fmla="*/ 25 w 36"/>
                  <a:gd name="T47" fmla="*/ 52 h 131"/>
                  <a:gd name="T48" fmla="*/ 25 w 36"/>
                  <a:gd name="T49" fmla="*/ 50 h 131"/>
                  <a:gd name="T50" fmla="*/ 21 w 36"/>
                  <a:gd name="T51" fmla="*/ 50 h 131"/>
                  <a:gd name="T52" fmla="*/ 15 w 36"/>
                  <a:gd name="T53" fmla="*/ 51 h 131"/>
                  <a:gd name="T54" fmla="*/ 12 w 36"/>
                  <a:gd name="T55" fmla="*/ 49 h 131"/>
                  <a:gd name="T56" fmla="*/ 11 w 36"/>
                  <a:gd name="T57" fmla="*/ 45 h 131"/>
                  <a:gd name="T58" fmla="*/ 8 w 36"/>
                  <a:gd name="T59" fmla="*/ 45 h 131"/>
                  <a:gd name="T60" fmla="*/ 8 w 36"/>
                  <a:gd name="T61" fmla="*/ 49 h 131"/>
                  <a:gd name="T62" fmla="*/ 9 w 36"/>
                  <a:gd name="T63" fmla="*/ 51 h 131"/>
                  <a:gd name="T64" fmla="*/ 9 w 36"/>
                  <a:gd name="T65" fmla="*/ 56 h 131"/>
                  <a:gd name="T66" fmla="*/ 13 w 36"/>
                  <a:gd name="T67" fmla="*/ 55 h 131"/>
                  <a:gd name="T68" fmla="*/ 16 w 36"/>
                  <a:gd name="T69" fmla="*/ 54 h 131"/>
                  <a:gd name="T70" fmla="*/ 9 w 36"/>
                  <a:gd name="T71" fmla="*/ 41 h 131"/>
                  <a:gd name="T72" fmla="*/ 7 w 36"/>
                  <a:gd name="T73" fmla="*/ 39 h 131"/>
                  <a:gd name="T74" fmla="*/ 25 w 36"/>
                  <a:gd name="T75" fmla="*/ 45 h 131"/>
                  <a:gd name="T76" fmla="*/ 27 w 36"/>
                  <a:gd name="T77" fmla="*/ 35 h 131"/>
                  <a:gd name="T78" fmla="*/ 25 w 36"/>
                  <a:gd name="T79" fmla="*/ 45 h 131"/>
                  <a:gd name="T80" fmla="*/ 19 w 36"/>
                  <a:gd name="T81" fmla="*/ 35 h 131"/>
                  <a:gd name="T82" fmla="*/ 24 w 36"/>
                  <a:gd name="T83" fmla="*/ 31 h 131"/>
                  <a:gd name="T84" fmla="*/ 28 w 36"/>
                  <a:gd name="T85" fmla="*/ 33 h 131"/>
                  <a:gd name="T86" fmla="*/ 28 w 36"/>
                  <a:gd name="T87" fmla="*/ 26 h 131"/>
                  <a:gd name="T88" fmla="*/ 27 w 36"/>
                  <a:gd name="T89" fmla="*/ 34 h 131"/>
                  <a:gd name="T90" fmla="*/ 9 w 36"/>
                  <a:gd name="T91" fmla="*/ 34 h 131"/>
                  <a:gd name="T92" fmla="*/ 9 w 36"/>
                  <a:gd name="T93" fmla="*/ 29 h 131"/>
                  <a:gd name="T94" fmla="*/ 9 w 36"/>
                  <a:gd name="T95" fmla="*/ 25 h 131"/>
                  <a:gd name="T96" fmla="*/ 7 w 36"/>
                  <a:gd name="T97" fmla="*/ 27 h 131"/>
                  <a:gd name="T98" fmla="*/ 4 w 36"/>
                  <a:gd name="T99" fmla="*/ 29 h 131"/>
                  <a:gd name="T100" fmla="*/ 3 w 36"/>
                  <a:gd name="T101" fmla="*/ 18 h 131"/>
                  <a:gd name="T102" fmla="*/ 0 w 36"/>
                  <a:gd name="T103" fmla="*/ 22 h 131"/>
                  <a:gd name="T104" fmla="*/ 0 w 36"/>
                  <a:gd name="T105" fmla="*/ 37 h 131"/>
                  <a:gd name="T106" fmla="*/ 3 w 36"/>
                  <a:gd name="T107" fmla="*/ 38 h 131"/>
                  <a:gd name="T108" fmla="*/ 9 w 36"/>
                  <a:gd name="T109" fmla="*/ 35 h 131"/>
                  <a:gd name="T110" fmla="*/ 21 w 36"/>
                  <a:gd name="T111" fmla="*/ 9 h 131"/>
                  <a:gd name="T112" fmla="*/ 19 w 36"/>
                  <a:gd name="T113" fmla="*/ 10 h 131"/>
                  <a:gd name="T114" fmla="*/ 20 w 36"/>
                  <a:gd name="T115" fmla="*/ 11 h 131"/>
                  <a:gd name="T116" fmla="*/ 21 w 36"/>
                  <a:gd name="T117" fmla="*/ 3 h 131"/>
                  <a:gd name="T118" fmla="*/ 21 w 36"/>
                  <a:gd name="T119" fmla="*/ 2 h 131"/>
                  <a:gd name="T120" fmla="*/ 20 w 36"/>
                  <a:gd name="T121" fmla="*/ 1 h 131"/>
                  <a:gd name="T122" fmla="*/ 20 w 36"/>
                  <a:gd name="T123" fmla="*/ 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" h="131">
                    <a:moveTo>
                      <a:pt x="36" y="128"/>
                    </a:moveTo>
                    <a:lnTo>
                      <a:pt x="34" y="128"/>
                    </a:lnTo>
                    <a:lnTo>
                      <a:pt x="33" y="129"/>
                    </a:lnTo>
                    <a:lnTo>
                      <a:pt x="33" y="129"/>
                    </a:lnTo>
                    <a:lnTo>
                      <a:pt x="34" y="131"/>
                    </a:lnTo>
                    <a:lnTo>
                      <a:pt x="34" y="131"/>
                    </a:lnTo>
                    <a:lnTo>
                      <a:pt x="36" y="129"/>
                    </a:lnTo>
                    <a:lnTo>
                      <a:pt x="36" y="128"/>
                    </a:lnTo>
                    <a:close/>
                    <a:moveTo>
                      <a:pt x="30" y="112"/>
                    </a:moveTo>
                    <a:lnTo>
                      <a:pt x="29" y="112"/>
                    </a:lnTo>
                    <a:lnTo>
                      <a:pt x="28" y="112"/>
                    </a:lnTo>
                    <a:lnTo>
                      <a:pt x="28" y="115"/>
                    </a:lnTo>
                    <a:lnTo>
                      <a:pt x="28" y="116"/>
                    </a:lnTo>
                    <a:lnTo>
                      <a:pt x="29" y="119"/>
                    </a:lnTo>
                    <a:lnTo>
                      <a:pt x="30" y="119"/>
                    </a:lnTo>
                    <a:lnTo>
                      <a:pt x="32" y="116"/>
                    </a:lnTo>
                    <a:lnTo>
                      <a:pt x="30" y="115"/>
                    </a:lnTo>
                    <a:lnTo>
                      <a:pt x="30" y="112"/>
                    </a:lnTo>
                    <a:close/>
                    <a:moveTo>
                      <a:pt x="30" y="101"/>
                    </a:moveTo>
                    <a:lnTo>
                      <a:pt x="32" y="101"/>
                    </a:lnTo>
                    <a:lnTo>
                      <a:pt x="30" y="100"/>
                    </a:lnTo>
                    <a:lnTo>
                      <a:pt x="30" y="99"/>
                    </a:lnTo>
                    <a:lnTo>
                      <a:pt x="29" y="97"/>
                    </a:lnTo>
                    <a:lnTo>
                      <a:pt x="28" y="99"/>
                    </a:lnTo>
                    <a:lnTo>
                      <a:pt x="27" y="100"/>
                    </a:lnTo>
                    <a:lnTo>
                      <a:pt x="27" y="103"/>
                    </a:lnTo>
                    <a:lnTo>
                      <a:pt x="27" y="103"/>
                    </a:lnTo>
                    <a:lnTo>
                      <a:pt x="30" y="105"/>
                    </a:lnTo>
                    <a:lnTo>
                      <a:pt x="30" y="105"/>
                    </a:lnTo>
                    <a:lnTo>
                      <a:pt x="32" y="104"/>
                    </a:lnTo>
                    <a:lnTo>
                      <a:pt x="32" y="103"/>
                    </a:lnTo>
                    <a:lnTo>
                      <a:pt x="30" y="101"/>
                    </a:lnTo>
                    <a:close/>
                    <a:moveTo>
                      <a:pt x="23" y="76"/>
                    </a:moveTo>
                    <a:lnTo>
                      <a:pt x="21" y="76"/>
                    </a:lnTo>
                    <a:lnTo>
                      <a:pt x="20" y="76"/>
                    </a:lnTo>
                    <a:lnTo>
                      <a:pt x="20" y="76"/>
                    </a:lnTo>
                    <a:lnTo>
                      <a:pt x="20" y="76"/>
                    </a:lnTo>
                    <a:lnTo>
                      <a:pt x="17" y="79"/>
                    </a:lnTo>
                    <a:lnTo>
                      <a:pt x="17" y="80"/>
                    </a:lnTo>
                    <a:lnTo>
                      <a:pt x="17" y="80"/>
                    </a:lnTo>
                    <a:lnTo>
                      <a:pt x="19" y="79"/>
                    </a:lnTo>
                    <a:lnTo>
                      <a:pt x="19" y="80"/>
                    </a:lnTo>
                    <a:lnTo>
                      <a:pt x="20" y="80"/>
                    </a:lnTo>
                    <a:lnTo>
                      <a:pt x="19" y="82"/>
                    </a:lnTo>
                    <a:lnTo>
                      <a:pt x="21" y="82"/>
                    </a:lnTo>
                    <a:lnTo>
                      <a:pt x="23" y="82"/>
                    </a:lnTo>
                    <a:lnTo>
                      <a:pt x="24" y="79"/>
                    </a:lnTo>
                    <a:lnTo>
                      <a:pt x="24" y="79"/>
                    </a:lnTo>
                    <a:lnTo>
                      <a:pt x="23" y="76"/>
                    </a:lnTo>
                    <a:close/>
                    <a:moveTo>
                      <a:pt x="27" y="62"/>
                    </a:moveTo>
                    <a:lnTo>
                      <a:pt x="25" y="60"/>
                    </a:lnTo>
                    <a:lnTo>
                      <a:pt x="24" y="59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0"/>
                    </a:lnTo>
                    <a:lnTo>
                      <a:pt x="21" y="62"/>
                    </a:lnTo>
                    <a:lnTo>
                      <a:pt x="21" y="62"/>
                    </a:lnTo>
                    <a:lnTo>
                      <a:pt x="24" y="62"/>
                    </a:lnTo>
                    <a:lnTo>
                      <a:pt x="27" y="62"/>
                    </a:lnTo>
                    <a:lnTo>
                      <a:pt x="27" y="62"/>
                    </a:lnTo>
                    <a:lnTo>
                      <a:pt x="27" y="62"/>
                    </a:lnTo>
                    <a:close/>
                    <a:moveTo>
                      <a:pt x="21" y="50"/>
                    </a:moveTo>
                    <a:lnTo>
                      <a:pt x="20" y="50"/>
                    </a:lnTo>
                    <a:lnTo>
                      <a:pt x="20" y="50"/>
                    </a:lnTo>
                    <a:lnTo>
                      <a:pt x="20" y="51"/>
                    </a:lnTo>
                    <a:lnTo>
                      <a:pt x="21" y="52"/>
                    </a:lnTo>
                    <a:lnTo>
                      <a:pt x="24" y="52"/>
                    </a:lnTo>
                    <a:lnTo>
                      <a:pt x="25" y="52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25" y="50"/>
                    </a:lnTo>
                    <a:lnTo>
                      <a:pt x="24" y="49"/>
                    </a:lnTo>
                    <a:lnTo>
                      <a:pt x="24" y="47"/>
                    </a:lnTo>
                    <a:lnTo>
                      <a:pt x="21" y="50"/>
                    </a:lnTo>
                    <a:close/>
                    <a:moveTo>
                      <a:pt x="16" y="52"/>
                    </a:moveTo>
                    <a:lnTo>
                      <a:pt x="15" y="52"/>
                    </a:lnTo>
                    <a:lnTo>
                      <a:pt x="15" y="51"/>
                    </a:lnTo>
                    <a:lnTo>
                      <a:pt x="15" y="51"/>
                    </a:lnTo>
                    <a:lnTo>
                      <a:pt x="12" y="49"/>
                    </a:lnTo>
                    <a:lnTo>
                      <a:pt x="12" y="49"/>
                    </a:lnTo>
                    <a:lnTo>
                      <a:pt x="12" y="49"/>
                    </a:lnTo>
                    <a:lnTo>
                      <a:pt x="11" y="47"/>
                    </a:lnTo>
                    <a:lnTo>
                      <a:pt x="11" y="45"/>
                    </a:lnTo>
                    <a:lnTo>
                      <a:pt x="9" y="43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7" y="47"/>
                    </a:lnTo>
                    <a:lnTo>
                      <a:pt x="7" y="49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9" y="51"/>
                    </a:lnTo>
                    <a:lnTo>
                      <a:pt x="9" y="54"/>
                    </a:lnTo>
                    <a:lnTo>
                      <a:pt x="9" y="55"/>
                    </a:lnTo>
                    <a:lnTo>
                      <a:pt x="9" y="56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5"/>
                    </a:lnTo>
                    <a:lnTo>
                      <a:pt x="15" y="56"/>
                    </a:lnTo>
                    <a:lnTo>
                      <a:pt x="17" y="55"/>
                    </a:lnTo>
                    <a:lnTo>
                      <a:pt x="16" y="54"/>
                    </a:lnTo>
                    <a:lnTo>
                      <a:pt x="16" y="52"/>
                    </a:lnTo>
                    <a:close/>
                    <a:moveTo>
                      <a:pt x="8" y="41"/>
                    </a:moveTo>
                    <a:lnTo>
                      <a:pt x="9" y="41"/>
                    </a:lnTo>
                    <a:lnTo>
                      <a:pt x="9" y="38"/>
                    </a:lnTo>
                    <a:lnTo>
                      <a:pt x="8" y="38"/>
                    </a:lnTo>
                    <a:lnTo>
                      <a:pt x="7" y="39"/>
                    </a:lnTo>
                    <a:lnTo>
                      <a:pt x="8" y="41"/>
                    </a:lnTo>
                    <a:close/>
                    <a:moveTo>
                      <a:pt x="25" y="45"/>
                    </a:moveTo>
                    <a:lnTo>
                      <a:pt x="25" y="45"/>
                    </a:lnTo>
                    <a:lnTo>
                      <a:pt x="27" y="45"/>
                    </a:lnTo>
                    <a:lnTo>
                      <a:pt x="27" y="43"/>
                    </a:lnTo>
                    <a:lnTo>
                      <a:pt x="27" y="35"/>
                    </a:lnTo>
                    <a:lnTo>
                      <a:pt x="27" y="35"/>
                    </a:lnTo>
                    <a:lnTo>
                      <a:pt x="25" y="39"/>
                    </a:lnTo>
                    <a:lnTo>
                      <a:pt x="25" y="45"/>
                    </a:lnTo>
                    <a:lnTo>
                      <a:pt x="25" y="45"/>
                    </a:lnTo>
                    <a:close/>
                    <a:moveTo>
                      <a:pt x="19" y="35"/>
                    </a:moveTo>
                    <a:lnTo>
                      <a:pt x="19" y="35"/>
                    </a:lnTo>
                    <a:lnTo>
                      <a:pt x="21" y="35"/>
                    </a:lnTo>
                    <a:lnTo>
                      <a:pt x="23" y="34"/>
                    </a:lnTo>
                    <a:lnTo>
                      <a:pt x="24" y="31"/>
                    </a:lnTo>
                    <a:lnTo>
                      <a:pt x="21" y="31"/>
                    </a:lnTo>
                    <a:lnTo>
                      <a:pt x="19" y="35"/>
                    </a:lnTo>
                    <a:close/>
                    <a:moveTo>
                      <a:pt x="28" y="33"/>
                    </a:moveTo>
                    <a:lnTo>
                      <a:pt x="28" y="30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27" y="34"/>
                    </a:lnTo>
                    <a:lnTo>
                      <a:pt x="28" y="33"/>
                    </a:lnTo>
                    <a:close/>
                    <a:moveTo>
                      <a:pt x="9" y="35"/>
                    </a:moveTo>
                    <a:lnTo>
                      <a:pt x="9" y="34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9"/>
                    </a:lnTo>
                    <a:lnTo>
                      <a:pt x="9" y="27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8" y="25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4" y="22"/>
                    </a:lnTo>
                    <a:lnTo>
                      <a:pt x="3" y="21"/>
                    </a:lnTo>
                    <a:lnTo>
                      <a:pt x="3" y="18"/>
                    </a:lnTo>
                    <a:lnTo>
                      <a:pt x="1" y="18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1" y="37"/>
                    </a:lnTo>
                    <a:lnTo>
                      <a:pt x="1" y="38"/>
                    </a:lnTo>
                    <a:lnTo>
                      <a:pt x="3" y="38"/>
                    </a:lnTo>
                    <a:lnTo>
                      <a:pt x="4" y="37"/>
                    </a:lnTo>
                    <a:lnTo>
                      <a:pt x="7" y="38"/>
                    </a:lnTo>
                    <a:lnTo>
                      <a:pt x="9" y="35"/>
                    </a:lnTo>
                    <a:close/>
                    <a:moveTo>
                      <a:pt x="20" y="11"/>
                    </a:moveTo>
                    <a:lnTo>
                      <a:pt x="21" y="11"/>
                    </a:lnTo>
                    <a:lnTo>
                      <a:pt x="21" y="9"/>
                    </a:lnTo>
                    <a:lnTo>
                      <a:pt x="20" y="9"/>
                    </a:lnTo>
                    <a:lnTo>
                      <a:pt x="19" y="9"/>
                    </a:lnTo>
                    <a:lnTo>
                      <a:pt x="19" y="10"/>
                    </a:lnTo>
                    <a:lnTo>
                      <a:pt x="17" y="11"/>
                    </a:lnTo>
                    <a:lnTo>
                      <a:pt x="19" y="11"/>
                    </a:lnTo>
                    <a:lnTo>
                      <a:pt x="20" y="11"/>
                    </a:lnTo>
                    <a:close/>
                    <a:moveTo>
                      <a:pt x="20" y="3"/>
                    </a:moveTo>
                    <a:lnTo>
                      <a:pt x="20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1" y="1"/>
                    </a:lnTo>
                    <a:lnTo>
                      <a:pt x="21" y="0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0" name="Freeform 13">
                <a:extLst>
                  <a:ext uri="{FF2B5EF4-FFF2-40B4-BE49-F238E27FC236}">
                    <a16:creationId xmlns:a16="http://schemas.microsoft.com/office/drawing/2014/main" id="{E06F3176-E7C0-4ECD-B611-A6575EED97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19938" y="2876550"/>
                <a:ext cx="468313" cy="260350"/>
              </a:xfrm>
              <a:custGeom>
                <a:avLst/>
                <a:gdLst>
                  <a:gd name="T0" fmla="*/ 267 w 295"/>
                  <a:gd name="T1" fmla="*/ 109 h 164"/>
                  <a:gd name="T2" fmla="*/ 264 w 295"/>
                  <a:gd name="T3" fmla="*/ 109 h 164"/>
                  <a:gd name="T4" fmla="*/ 267 w 295"/>
                  <a:gd name="T5" fmla="*/ 109 h 164"/>
                  <a:gd name="T6" fmla="*/ 283 w 295"/>
                  <a:gd name="T7" fmla="*/ 89 h 164"/>
                  <a:gd name="T8" fmla="*/ 273 w 295"/>
                  <a:gd name="T9" fmla="*/ 86 h 164"/>
                  <a:gd name="T10" fmla="*/ 267 w 295"/>
                  <a:gd name="T11" fmla="*/ 80 h 164"/>
                  <a:gd name="T12" fmla="*/ 263 w 295"/>
                  <a:gd name="T13" fmla="*/ 86 h 164"/>
                  <a:gd name="T14" fmla="*/ 248 w 295"/>
                  <a:gd name="T15" fmla="*/ 81 h 164"/>
                  <a:gd name="T16" fmla="*/ 251 w 295"/>
                  <a:gd name="T17" fmla="*/ 72 h 164"/>
                  <a:gd name="T18" fmla="*/ 252 w 295"/>
                  <a:gd name="T19" fmla="*/ 65 h 164"/>
                  <a:gd name="T20" fmla="*/ 244 w 295"/>
                  <a:gd name="T21" fmla="*/ 69 h 164"/>
                  <a:gd name="T22" fmla="*/ 229 w 295"/>
                  <a:gd name="T23" fmla="*/ 81 h 164"/>
                  <a:gd name="T24" fmla="*/ 221 w 295"/>
                  <a:gd name="T25" fmla="*/ 94 h 164"/>
                  <a:gd name="T26" fmla="*/ 213 w 295"/>
                  <a:gd name="T27" fmla="*/ 93 h 164"/>
                  <a:gd name="T28" fmla="*/ 202 w 295"/>
                  <a:gd name="T29" fmla="*/ 86 h 164"/>
                  <a:gd name="T30" fmla="*/ 185 w 295"/>
                  <a:gd name="T31" fmla="*/ 78 h 164"/>
                  <a:gd name="T32" fmla="*/ 172 w 295"/>
                  <a:gd name="T33" fmla="*/ 61 h 164"/>
                  <a:gd name="T34" fmla="*/ 161 w 295"/>
                  <a:gd name="T35" fmla="*/ 46 h 164"/>
                  <a:gd name="T36" fmla="*/ 143 w 295"/>
                  <a:gd name="T37" fmla="*/ 39 h 164"/>
                  <a:gd name="T38" fmla="*/ 119 w 295"/>
                  <a:gd name="T39" fmla="*/ 39 h 164"/>
                  <a:gd name="T40" fmla="*/ 92 w 295"/>
                  <a:gd name="T41" fmla="*/ 33 h 164"/>
                  <a:gd name="T42" fmla="*/ 72 w 295"/>
                  <a:gd name="T43" fmla="*/ 19 h 164"/>
                  <a:gd name="T44" fmla="*/ 47 w 295"/>
                  <a:gd name="T45" fmla="*/ 4 h 164"/>
                  <a:gd name="T46" fmla="*/ 22 w 295"/>
                  <a:gd name="T47" fmla="*/ 4 h 164"/>
                  <a:gd name="T48" fmla="*/ 1 w 295"/>
                  <a:gd name="T49" fmla="*/ 16 h 164"/>
                  <a:gd name="T50" fmla="*/ 10 w 295"/>
                  <a:gd name="T51" fmla="*/ 61 h 164"/>
                  <a:gd name="T52" fmla="*/ 31 w 295"/>
                  <a:gd name="T53" fmla="*/ 85 h 164"/>
                  <a:gd name="T54" fmla="*/ 30 w 295"/>
                  <a:gd name="T55" fmla="*/ 72 h 164"/>
                  <a:gd name="T56" fmla="*/ 42 w 295"/>
                  <a:gd name="T57" fmla="*/ 61 h 164"/>
                  <a:gd name="T58" fmla="*/ 50 w 295"/>
                  <a:gd name="T59" fmla="*/ 65 h 164"/>
                  <a:gd name="T60" fmla="*/ 45 w 295"/>
                  <a:gd name="T61" fmla="*/ 57 h 164"/>
                  <a:gd name="T62" fmla="*/ 61 w 295"/>
                  <a:gd name="T63" fmla="*/ 60 h 164"/>
                  <a:gd name="T64" fmla="*/ 76 w 295"/>
                  <a:gd name="T65" fmla="*/ 66 h 164"/>
                  <a:gd name="T66" fmla="*/ 80 w 295"/>
                  <a:gd name="T67" fmla="*/ 73 h 164"/>
                  <a:gd name="T68" fmla="*/ 80 w 295"/>
                  <a:gd name="T69" fmla="*/ 81 h 164"/>
                  <a:gd name="T70" fmla="*/ 100 w 295"/>
                  <a:gd name="T71" fmla="*/ 86 h 164"/>
                  <a:gd name="T72" fmla="*/ 115 w 295"/>
                  <a:gd name="T73" fmla="*/ 91 h 164"/>
                  <a:gd name="T74" fmla="*/ 137 w 295"/>
                  <a:gd name="T75" fmla="*/ 115 h 164"/>
                  <a:gd name="T76" fmla="*/ 166 w 295"/>
                  <a:gd name="T77" fmla="*/ 133 h 164"/>
                  <a:gd name="T78" fmla="*/ 193 w 295"/>
                  <a:gd name="T79" fmla="*/ 144 h 164"/>
                  <a:gd name="T80" fmla="*/ 202 w 295"/>
                  <a:gd name="T81" fmla="*/ 156 h 164"/>
                  <a:gd name="T82" fmla="*/ 222 w 295"/>
                  <a:gd name="T83" fmla="*/ 164 h 164"/>
                  <a:gd name="T84" fmla="*/ 229 w 295"/>
                  <a:gd name="T85" fmla="*/ 148 h 164"/>
                  <a:gd name="T86" fmla="*/ 222 w 295"/>
                  <a:gd name="T87" fmla="*/ 134 h 164"/>
                  <a:gd name="T88" fmla="*/ 214 w 295"/>
                  <a:gd name="T89" fmla="*/ 126 h 164"/>
                  <a:gd name="T90" fmla="*/ 213 w 295"/>
                  <a:gd name="T91" fmla="*/ 115 h 164"/>
                  <a:gd name="T92" fmla="*/ 227 w 295"/>
                  <a:gd name="T93" fmla="*/ 111 h 164"/>
                  <a:gd name="T94" fmla="*/ 230 w 295"/>
                  <a:gd name="T95" fmla="*/ 109 h 164"/>
                  <a:gd name="T96" fmla="*/ 227 w 295"/>
                  <a:gd name="T97" fmla="*/ 107 h 164"/>
                  <a:gd name="T98" fmla="*/ 235 w 295"/>
                  <a:gd name="T99" fmla="*/ 103 h 164"/>
                  <a:gd name="T100" fmla="*/ 239 w 295"/>
                  <a:gd name="T101" fmla="*/ 97 h 164"/>
                  <a:gd name="T102" fmla="*/ 252 w 295"/>
                  <a:gd name="T103" fmla="*/ 91 h 164"/>
                  <a:gd name="T104" fmla="*/ 254 w 295"/>
                  <a:gd name="T105" fmla="*/ 98 h 164"/>
                  <a:gd name="T106" fmla="*/ 258 w 295"/>
                  <a:gd name="T107" fmla="*/ 105 h 164"/>
                  <a:gd name="T108" fmla="*/ 273 w 295"/>
                  <a:gd name="T109" fmla="*/ 105 h 164"/>
                  <a:gd name="T110" fmla="*/ 280 w 295"/>
                  <a:gd name="T111" fmla="*/ 101 h 164"/>
                  <a:gd name="T112" fmla="*/ 284 w 295"/>
                  <a:gd name="T113" fmla="*/ 98 h 164"/>
                  <a:gd name="T114" fmla="*/ 254 w 295"/>
                  <a:gd name="T115" fmla="*/ 9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5" h="164">
                    <a:moveTo>
                      <a:pt x="276" y="107"/>
                    </a:moveTo>
                    <a:lnTo>
                      <a:pt x="276" y="107"/>
                    </a:lnTo>
                    <a:lnTo>
                      <a:pt x="276" y="109"/>
                    </a:lnTo>
                    <a:lnTo>
                      <a:pt x="275" y="109"/>
                    </a:lnTo>
                    <a:lnTo>
                      <a:pt x="276" y="109"/>
                    </a:lnTo>
                    <a:lnTo>
                      <a:pt x="277" y="110"/>
                    </a:lnTo>
                    <a:lnTo>
                      <a:pt x="277" y="109"/>
                    </a:lnTo>
                    <a:lnTo>
                      <a:pt x="277" y="107"/>
                    </a:lnTo>
                    <a:lnTo>
                      <a:pt x="276" y="107"/>
                    </a:lnTo>
                    <a:close/>
                    <a:moveTo>
                      <a:pt x="267" y="109"/>
                    </a:moveTo>
                    <a:lnTo>
                      <a:pt x="267" y="109"/>
                    </a:lnTo>
                    <a:lnTo>
                      <a:pt x="268" y="109"/>
                    </a:lnTo>
                    <a:lnTo>
                      <a:pt x="267" y="109"/>
                    </a:lnTo>
                    <a:close/>
                    <a:moveTo>
                      <a:pt x="266" y="109"/>
                    </a:moveTo>
                    <a:lnTo>
                      <a:pt x="266" y="107"/>
                    </a:lnTo>
                    <a:lnTo>
                      <a:pt x="264" y="106"/>
                    </a:lnTo>
                    <a:lnTo>
                      <a:pt x="264" y="106"/>
                    </a:lnTo>
                    <a:lnTo>
                      <a:pt x="263" y="106"/>
                    </a:lnTo>
                    <a:lnTo>
                      <a:pt x="263" y="107"/>
                    </a:lnTo>
                    <a:lnTo>
                      <a:pt x="264" y="109"/>
                    </a:lnTo>
                    <a:lnTo>
                      <a:pt x="264" y="109"/>
                    </a:lnTo>
                    <a:lnTo>
                      <a:pt x="266" y="107"/>
                    </a:lnTo>
                    <a:lnTo>
                      <a:pt x="266" y="107"/>
                    </a:lnTo>
                    <a:lnTo>
                      <a:pt x="266" y="109"/>
                    </a:lnTo>
                    <a:lnTo>
                      <a:pt x="266" y="110"/>
                    </a:lnTo>
                    <a:lnTo>
                      <a:pt x="266" y="110"/>
                    </a:lnTo>
                    <a:lnTo>
                      <a:pt x="267" y="110"/>
                    </a:lnTo>
                    <a:lnTo>
                      <a:pt x="268" y="110"/>
                    </a:lnTo>
                    <a:lnTo>
                      <a:pt x="268" y="110"/>
                    </a:lnTo>
                    <a:lnTo>
                      <a:pt x="267" y="109"/>
                    </a:lnTo>
                    <a:lnTo>
                      <a:pt x="266" y="109"/>
                    </a:lnTo>
                    <a:close/>
                    <a:moveTo>
                      <a:pt x="295" y="93"/>
                    </a:moveTo>
                    <a:lnTo>
                      <a:pt x="292" y="93"/>
                    </a:lnTo>
                    <a:lnTo>
                      <a:pt x="291" y="93"/>
                    </a:lnTo>
                    <a:lnTo>
                      <a:pt x="291" y="93"/>
                    </a:lnTo>
                    <a:lnTo>
                      <a:pt x="289" y="93"/>
                    </a:lnTo>
                    <a:lnTo>
                      <a:pt x="287" y="91"/>
                    </a:lnTo>
                    <a:lnTo>
                      <a:pt x="285" y="91"/>
                    </a:lnTo>
                    <a:lnTo>
                      <a:pt x="284" y="90"/>
                    </a:lnTo>
                    <a:lnTo>
                      <a:pt x="283" y="89"/>
                    </a:lnTo>
                    <a:lnTo>
                      <a:pt x="281" y="89"/>
                    </a:lnTo>
                    <a:lnTo>
                      <a:pt x="280" y="89"/>
                    </a:lnTo>
                    <a:lnTo>
                      <a:pt x="279" y="89"/>
                    </a:lnTo>
                    <a:lnTo>
                      <a:pt x="279" y="89"/>
                    </a:lnTo>
                    <a:lnTo>
                      <a:pt x="277" y="89"/>
                    </a:lnTo>
                    <a:lnTo>
                      <a:pt x="277" y="88"/>
                    </a:lnTo>
                    <a:lnTo>
                      <a:pt x="277" y="86"/>
                    </a:lnTo>
                    <a:lnTo>
                      <a:pt x="276" y="86"/>
                    </a:lnTo>
                    <a:lnTo>
                      <a:pt x="275" y="86"/>
                    </a:lnTo>
                    <a:lnTo>
                      <a:pt x="273" y="86"/>
                    </a:lnTo>
                    <a:lnTo>
                      <a:pt x="272" y="86"/>
                    </a:lnTo>
                    <a:lnTo>
                      <a:pt x="271" y="84"/>
                    </a:lnTo>
                    <a:lnTo>
                      <a:pt x="271" y="82"/>
                    </a:lnTo>
                    <a:lnTo>
                      <a:pt x="270" y="81"/>
                    </a:lnTo>
                    <a:lnTo>
                      <a:pt x="270" y="81"/>
                    </a:lnTo>
                    <a:lnTo>
                      <a:pt x="268" y="81"/>
                    </a:lnTo>
                    <a:lnTo>
                      <a:pt x="268" y="80"/>
                    </a:lnTo>
                    <a:lnTo>
                      <a:pt x="267" y="80"/>
                    </a:lnTo>
                    <a:lnTo>
                      <a:pt x="267" y="80"/>
                    </a:lnTo>
                    <a:lnTo>
                      <a:pt x="267" y="80"/>
                    </a:lnTo>
                    <a:lnTo>
                      <a:pt x="267" y="80"/>
                    </a:lnTo>
                    <a:lnTo>
                      <a:pt x="267" y="81"/>
                    </a:lnTo>
                    <a:lnTo>
                      <a:pt x="267" y="82"/>
                    </a:lnTo>
                    <a:lnTo>
                      <a:pt x="267" y="84"/>
                    </a:lnTo>
                    <a:lnTo>
                      <a:pt x="267" y="84"/>
                    </a:lnTo>
                    <a:lnTo>
                      <a:pt x="266" y="84"/>
                    </a:lnTo>
                    <a:lnTo>
                      <a:pt x="264" y="82"/>
                    </a:lnTo>
                    <a:lnTo>
                      <a:pt x="266" y="88"/>
                    </a:lnTo>
                    <a:lnTo>
                      <a:pt x="266" y="88"/>
                    </a:lnTo>
                    <a:lnTo>
                      <a:pt x="263" y="86"/>
                    </a:lnTo>
                    <a:lnTo>
                      <a:pt x="262" y="86"/>
                    </a:lnTo>
                    <a:lnTo>
                      <a:pt x="260" y="86"/>
                    </a:lnTo>
                    <a:lnTo>
                      <a:pt x="259" y="86"/>
                    </a:lnTo>
                    <a:lnTo>
                      <a:pt x="258" y="86"/>
                    </a:lnTo>
                    <a:lnTo>
                      <a:pt x="256" y="85"/>
                    </a:lnTo>
                    <a:lnTo>
                      <a:pt x="255" y="85"/>
                    </a:lnTo>
                    <a:lnTo>
                      <a:pt x="252" y="82"/>
                    </a:lnTo>
                    <a:lnTo>
                      <a:pt x="252" y="81"/>
                    </a:lnTo>
                    <a:lnTo>
                      <a:pt x="251" y="81"/>
                    </a:lnTo>
                    <a:lnTo>
                      <a:pt x="248" y="81"/>
                    </a:lnTo>
                    <a:lnTo>
                      <a:pt x="247" y="81"/>
                    </a:lnTo>
                    <a:lnTo>
                      <a:pt x="246" y="80"/>
                    </a:lnTo>
                    <a:lnTo>
                      <a:pt x="243" y="80"/>
                    </a:lnTo>
                    <a:lnTo>
                      <a:pt x="243" y="80"/>
                    </a:lnTo>
                    <a:lnTo>
                      <a:pt x="243" y="78"/>
                    </a:lnTo>
                    <a:lnTo>
                      <a:pt x="247" y="76"/>
                    </a:lnTo>
                    <a:lnTo>
                      <a:pt x="248" y="73"/>
                    </a:lnTo>
                    <a:lnTo>
                      <a:pt x="248" y="73"/>
                    </a:lnTo>
                    <a:lnTo>
                      <a:pt x="250" y="72"/>
                    </a:lnTo>
                    <a:lnTo>
                      <a:pt x="251" y="72"/>
                    </a:lnTo>
                    <a:lnTo>
                      <a:pt x="251" y="70"/>
                    </a:lnTo>
                    <a:lnTo>
                      <a:pt x="251" y="69"/>
                    </a:lnTo>
                    <a:lnTo>
                      <a:pt x="252" y="69"/>
                    </a:lnTo>
                    <a:lnTo>
                      <a:pt x="254" y="69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6" y="66"/>
                    </a:lnTo>
                    <a:lnTo>
                      <a:pt x="255" y="65"/>
                    </a:lnTo>
                    <a:lnTo>
                      <a:pt x="254" y="65"/>
                    </a:lnTo>
                    <a:lnTo>
                      <a:pt x="252" y="65"/>
                    </a:lnTo>
                    <a:lnTo>
                      <a:pt x="252" y="65"/>
                    </a:lnTo>
                    <a:lnTo>
                      <a:pt x="251" y="66"/>
                    </a:lnTo>
                    <a:lnTo>
                      <a:pt x="250" y="66"/>
                    </a:lnTo>
                    <a:lnTo>
                      <a:pt x="248" y="66"/>
                    </a:lnTo>
                    <a:lnTo>
                      <a:pt x="248" y="68"/>
                    </a:lnTo>
                    <a:lnTo>
                      <a:pt x="247" y="69"/>
                    </a:lnTo>
                    <a:lnTo>
                      <a:pt x="247" y="69"/>
                    </a:lnTo>
                    <a:lnTo>
                      <a:pt x="246" y="69"/>
                    </a:lnTo>
                    <a:lnTo>
                      <a:pt x="246" y="69"/>
                    </a:lnTo>
                    <a:lnTo>
                      <a:pt x="244" y="69"/>
                    </a:lnTo>
                    <a:lnTo>
                      <a:pt x="243" y="69"/>
                    </a:lnTo>
                    <a:lnTo>
                      <a:pt x="242" y="72"/>
                    </a:lnTo>
                    <a:lnTo>
                      <a:pt x="240" y="73"/>
                    </a:lnTo>
                    <a:lnTo>
                      <a:pt x="239" y="74"/>
                    </a:lnTo>
                    <a:lnTo>
                      <a:pt x="236" y="76"/>
                    </a:lnTo>
                    <a:lnTo>
                      <a:pt x="234" y="77"/>
                    </a:lnTo>
                    <a:lnTo>
                      <a:pt x="232" y="77"/>
                    </a:lnTo>
                    <a:lnTo>
                      <a:pt x="231" y="80"/>
                    </a:lnTo>
                    <a:lnTo>
                      <a:pt x="230" y="80"/>
                    </a:lnTo>
                    <a:lnTo>
                      <a:pt x="229" y="81"/>
                    </a:lnTo>
                    <a:lnTo>
                      <a:pt x="227" y="81"/>
                    </a:lnTo>
                    <a:lnTo>
                      <a:pt x="226" y="82"/>
                    </a:lnTo>
                    <a:lnTo>
                      <a:pt x="226" y="85"/>
                    </a:lnTo>
                    <a:lnTo>
                      <a:pt x="226" y="85"/>
                    </a:lnTo>
                    <a:lnTo>
                      <a:pt x="223" y="88"/>
                    </a:lnTo>
                    <a:lnTo>
                      <a:pt x="222" y="89"/>
                    </a:lnTo>
                    <a:lnTo>
                      <a:pt x="222" y="90"/>
                    </a:lnTo>
                    <a:lnTo>
                      <a:pt x="221" y="91"/>
                    </a:lnTo>
                    <a:lnTo>
                      <a:pt x="221" y="93"/>
                    </a:lnTo>
                    <a:lnTo>
                      <a:pt x="221" y="94"/>
                    </a:lnTo>
                    <a:lnTo>
                      <a:pt x="222" y="95"/>
                    </a:lnTo>
                    <a:lnTo>
                      <a:pt x="222" y="97"/>
                    </a:lnTo>
                    <a:lnTo>
                      <a:pt x="222" y="97"/>
                    </a:lnTo>
                    <a:lnTo>
                      <a:pt x="221" y="97"/>
                    </a:lnTo>
                    <a:lnTo>
                      <a:pt x="219" y="97"/>
                    </a:lnTo>
                    <a:lnTo>
                      <a:pt x="217" y="97"/>
                    </a:lnTo>
                    <a:lnTo>
                      <a:pt x="214" y="95"/>
                    </a:lnTo>
                    <a:lnTo>
                      <a:pt x="214" y="94"/>
                    </a:lnTo>
                    <a:lnTo>
                      <a:pt x="213" y="93"/>
                    </a:lnTo>
                    <a:lnTo>
                      <a:pt x="213" y="93"/>
                    </a:lnTo>
                    <a:lnTo>
                      <a:pt x="213" y="90"/>
                    </a:lnTo>
                    <a:lnTo>
                      <a:pt x="213" y="89"/>
                    </a:lnTo>
                    <a:lnTo>
                      <a:pt x="211" y="89"/>
                    </a:lnTo>
                    <a:lnTo>
                      <a:pt x="210" y="88"/>
                    </a:lnTo>
                    <a:lnTo>
                      <a:pt x="210" y="88"/>
                    </a:lnTo>
                    <a:lnTo>
                      <a:pt x="209" y="86"/>
                    </a:lnTo>
                    <a:lnTo>
                      <a:pt x="207" y="86"/>
                    </a:lnTo>
                    <a:lnTo>
                      <a:pt x="207" y="86"/>
                    </a:lnTo>
                    <a:lnTo>
                      <a:pt x="206" y="86"/>
                    </a:lnTo>
                    <a:lnTo>
                      <a:pt x="202" y="86"/>
                    </a:lnTo>
                    <a:lnTo>
                      <a:pt x="199" y="86"/>
                    </a:lnTo>
                    <a:lnTo>
                      <a:pt x="197" y="86"/>
                    </a:lnTo>
                    <a:lnTo>
                      <a:pt x="194" y="86"/>
                    </a:lnTo>
                    <a:lnTo>
                      <a:pt x="190" y="86"/>
                    </a:lnTo>
                    <a:lnTo>
                      <a:pt x="190" y="86"/>
                    </a:lnTo>
                    <a:lnTo>
                      <a:pt x="189" y="86"/>
                    </a:lnTo>
                    <a:lnTo>
                      <a:pt x="188" y="85"/>
                    </a:lnTo>
                    <a:lnTo>
                      <a:pt x="188" y="82"/>
                    </a:lnTo>
                    <a:lnTo>
                      <a:pt x="186" y="80"/>
                    </a:lnTo>
                    <a:lnTo>
                      <a:pt x="185" y="78"/>
                    </a:lnTo>
                    <a:lnTo>
                      <a:pt x="184" y="76"/>
                    </a:lnTo>
                    <a:lnTo>
                      <a:pt x="182" y="72"/>
                    </a:lnTo>
                    <a:lnTo>
                      <a:pt x="181" y="70"/>
                    </a:lnTo>
                    <a:lnTo>
                      <a:pt x="178" y="70"/>
                    </a:lnTo>
                    <a:lnTo>
                      <a:pt x="177" y="70"/>
                    </a:lnTo>
                    <a:lnTo>
                      <a:pt x="174" y="70"/>
                    </a:lnTo>
                    <a:lnTo>
                      <a:pt x="173" y="69"/>
                    </a:lnTo>
                    <a:lnTo>
                      <a:pt x="173" y="66"/>
                    </a:lnTo>
                    <a:lnTo>
                      <a:pt x="172" y="64"/>
                    </a:lnTo>
                    <a:lnTo>
                      <a:pt x="172" y="61"/>
                    </a:lnTo>
                    <a:lnTo>
                      <a:pt x="172" y="58"/>
                    </a:lnTo>
                    <a:lnTo>
                      <a:pt x="170" y="56"/>
                    </a:lnTo>
                    <a:lnTo>
                      <a:pt x="170" y="53"/>
                    </a:lnTo>
                    <a:lnTo>
                      <a:pt x="170" y="50"/>
                    </a:lnTo>
                    <a:lnTo>
                      <a:pt x="169" y="52"/>
                    </a:lnTo>
                    <a:lnTo>
                      <a:pt x="168" y="52"/>
                    </a:lnTo>
                    <a:lnTo>
                      <a:pt x="166" y="53"/>
                    </a:lnTo>
                    <a:lnTo>
                      <a:pt x="165" y="52"/>
                    </a:lnTo>
                    <a:lnTo>
                      <a:pt x="162" y="49"/>
                    </a:lnTo>
                    <a:lnTo>
                      <a:pt x="161" y="46"/>
                    </a:lnTo>
                    <a:lnTo>
                      <a:pt x="158" y="45"/>
                    </a:lnTo>
                    <a:lnTo>
                      <a:pt x="157" y="44"/>
                    </a:lnTo>
                    <a:lnTo>
                      <a:pt x="154" y="42"/>
                    </a:lnTo>
                    <a:lnTo>
                      <a:pt x="153" y="41"/>
                    </a:lnTo>
                    <a:lnTo>
                      <a:pt x="150" y="40"/>
                    </a:lnTo>
                    <a:lnTo>
                      <a:pt x="149" y="39"/>
                    </a:lnTo>
                    <a:lnTo>
                      <a:pt x="148" y="37"/>
                    </a:lnTo>
                    <a:lnTo>
                      <a:pt x="147" y="37"/>
                    </a:lnTo>
                    <a:lnTo>
                      <a:pt x="145" y="39"/>
                    </a:lnTo>
                    <a:lnTo>
                      <a:pt x="143" y="39"/>
                    </a:lnTo>
                    <a:lnTo>
                      <a:pt x="141" y="40"/>
                    </a:lnTo>
                    <a:lnTo>
                      <a:pt x="141" y="40"/>
                    </a:lnTo>
                    <a:lnTo>
                      <a:pt x="139" y="40"/>
                    </a:lnTo>
                    <a:lnTo>
                      <a:pt x="137" y="40"/>
                    </a:lnTo>
                    <a:lnTo>
                      <a:pt x="133" y="40"/>
                    </a:lnTo>
                    <a:lnTo>
                      <a:pt x="131" y="40"/>
                    </a:lnTo>
                    <a:lnTo>
                      <a:pt x="128" y="39"/>
                    </a:lnTo>
                    <a:lnTo>
                      <a:pt x="125" y="39"/>
                    </a:lnTo>
                    <a:lnTo>
                      <a:pt x="121" y="39"/>
                    </a:lnTo>
                    <a:lnTo>
                      <a:pt x="119" y="39"/>
                    </a:lnTo>
                    <a:lnTo>
                      <a:pt x="115" y="40"/>
                    </a:lnTo>
                    <a:lnTo>
                      <a:pt x="112" y="40"/>
                    </a:lnTo>
                    <a:lnTo>
                      <a:pt x="109" y="40"/>
                    </a:lnTo>
                    <a:lnTo>
                      <a:pt x="106" y="41"/>
                    </a:lnTo>
                    <a:lnTo>
                      <a:pt x="103" y="41"/>
                    </a:lnTo>
                    <a:lnTo>
                      <a:pt x="102" y="41"/>
                    </a:lnTo>
                    <a:lnTo>
                      <a:pt x="100" y="40"/>
                    </a:lnTo>
                    <a:lnTo>
                      <a:pt x="96" y="37"/>
                    </a:lnTo>
                    <a:lnTo>
                      <a:pt x="95" y="36"/>
                    </a:lnTo>
                    <a:lnTo>
                      <a:pt x="92" y="33"/>
                    </a:lnTo>
                    <a:lnTo>
                      <a:pt x="90" y="32"/>
                    </a:lnTo>
                    <a:lnTo>
                      <a:pt x="88" y="29"/>
                    </a:lnTo>
                    <a:lnTo>
                      <a:pt x="86" y="28"/>
                    </a:lnTo>
                    <a:lnTo>
                      <a:pt x="84" y="27"/>
                    </a:lnTo>
                    <a:lnTo>
                      <a:pt x="83" y="25"/>
                    </a:lnTo>
                    <a:lnTo>
                      <a:pt x="82" y="24"/>
                    </a:lnTo>
                    <a:lnTo>
                      <a:pt x="80" y="23"/>
                    </a:lnTo>
                    <a:lnTo>
                      <a:pt x="78" y="21"/>
                    </a:lnTo>
                    <a:lnTo>
                      <a:pt x="75" y="20"/>
                    </a:lnTo>
                    <a:lnTo>
                      <a:pt x="72" y="19"/>
                    </a:lnTo>
                    <a:lnTo>
                      <a:pt x="70" y="17"/>
                    </a:lnTo>
                    <a:lnTo>
                      <a:pt x="67" y="16"/>
                    </a:lnTo>
                    <a:lnTo>
                      <a:pt x="65" y="15"/>
                    </a:lnTo>
                    <a:lnTo>
                      <a:pt x="62" y="13"/>
                    </a:lnTo>
                    <a:lnTo>
                      <a:pt x="61" y="12"/>
                    </a:lnTo>
                    <a:lnTo>
                      <a:pt x="58" y="9"/>
                    </a:lnTo>
                    <a:lnTo>
                      <a:pt x="55" y="8"/>
                    </a:lnTo>
                    <a:lnTo>
                      <a:pt x="53" y="7"/>
                    </a:lnTo>
                    <a:lnTo>
                      <a:pt x="50" y="5"/>
                    </a:lnTo>
                    <a:lnTo>
                      <a:pt x="47" y="4"/>
                    </a:lnTo>
                    <a:lnTo>
                      <a:pt x="45" y="3"/>
                    </a:lnTo>
                    <a:lnTo>
                      <a:pt x="42" y="1"/>
                    </a:lnTo>
                    <a:lnTo>
                      <a:pt x="41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34" y="0"/>
                    </a:lnTo>
                    <a:lnTo>
                      <a:pt x="31" y="1"/>
                    </a:lnTo>
                    <a:lnTo>
                      <a:pt x="29" y="1"/>
                    </a:lnTo>
                    <a:lnTo>
                      <a:pt x="25" y="3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9" y="8"/>
                    </a:lnTo>
                    <a:lnTo>
                      <a:pt x="6" y="8"/>
                    </a:lnTo>
                    <a:lnTo>
                      <a:pt x="4" y="9"/>
                    </a:lnTo>
                    <a:lnTo>
                      <a:pt x="1" y="9"/>
                    </a:lnTo>
                    <a:lnTo>
                      <a:pt x="0" y="12"/>
                    </a:lnTo>
                    <a:lnTo>
                      <a:pt x="1" y="16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4" y="29"/>
                    </a:lnTo>
                    <a:lnTo>
                      <a:pt x="5" y="35"/>
                    </a:lnTo>
                    <a:lnTo>
                      <a:pt x="5" y="39"/>
                    </a:lnTo>
                    <a:lnTo>
                      <a:pt x="6" y="44"/>
                    </a:lnTo>
                    <a:lnTo>
                      <a:pt x="8" y="48"/>
                    </a:lnTo>
                    <a:lnTo>
                      <a:pt x="9" y="52"/>
                    </a:lnTo>
                    <a:lnTo>
                      <a:pt x="9" y="57"/>
                    </a:lnTo>
                    <a:lnTo>
                      <a:pt x="10" y="61"/>
                    </a:lnTo>
                    <a:lnTo>
                      <a:pt x="12" y="65"/>
                    </a:lnTo>
                    <a:lnTo>
                      <a:pt x="12" y="70"/>
                    </a:lnTo>
                    <a:lnTo>
                      <a:pt x="13" y="74"/>
                    </a:lnTo>
                    <a:lnTo>
                      <a:pt x="14" y="78"/>
                    </a:lnTo>
                    <a:lnTo>
                      <a:pt x="14" y="84"/>
                    </a:lnTo>
                    <a:lnTo>
                      <a:pt x="20" y="84"/>
                    </a:lnTo>
                    <a:lnTo>
                      <a:pt x="24" y="84"/>
                    </a:lnTo>
                    <a:lnTo>
                      <a:pt x="27" y="84"/>
                    </a:lnTo>
                    <a:lnTo>
                      <a:pt x="29" y="84"/>
                    </a:lnTo>
                    <a:lnTo>
                      <a:pt x="31" y="85"/>
                    </a:lnTo>
                    <a:lnTo>
                      <a:pt x="31" y="85"/>
                    </a:lnTo>
                    <a:lnTo>
                      <a:pt x="33" y="84"/>
                    </a:lnTo>
                    <a:lnTo>
                      <a:pt x="33" y="84"/>
                    </a:lnTo>
                    <a:lnTo>
                      <a:pt x="33" y="82"/>
                    </a:lnTo>
                    <a:lnTo>
                      <a:pt x="33" y="82"/>
                    </a:lnTo>
                    <a:lnTo>
                      <a:pt x="33" y="82"/>
                    </a:lnTo>
                    <a:lnTo>
                      <a:pt x="31" y="81"/>
                    </a:lnTo>
                    <a:lnTo>
                      <a:pt x="30" y="77"/>
                    </a:lnTo>
                    <a:lnTo>
                      <a:pt x="29" y="73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1" y="69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9" y="66"/>
                    </a:lnTo>
                    <a:lnTo>
                      <a:pt x="41" y="66"/>
                    </a:lnTo>
                    <a:lnTo>
                      <a:pt x="42" y="65"/>
                    </a:lnTo>
                    <a:lnTo>
                      <a:pt x="42" y="64"/>
                    </a:lnTo>
                    <a:lnTo>
                      <a:pt x="42" y="62"/>
                    </a:lnTo>
                    <a:lnTo>
                      <a:pt x="42" y="61"/>
                    </a:lnTo>
                    <a:lnTo>
                      <a:pt x="43" y="61"/>
                    </a:lnTo>
                    <a:lnTo>
                      <a:pt x="43" y="61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2"/>
                    </a:lnTo>
                    <a:lnTo>
                      <a:pt x="49" y="62"/>
                    </a:lnTo>
                    <a:lnTo>
                      <a:pt x="49" y="64"/>
                    </a:lnTo>
                    <a:lnTo>
                      <a:pt x="50" y="64"/>
                    </a:lnTo>
                    <a:lnTo>
                      <a:pt x="50" y="65"/>
                    </a:lnTo>
                    <a:lnTo>
                      <a:pt x="50" y="65"/>
                    </a:lnTo>
                    <a:lnTo>
                      <a:pt x="51" y="65"/>
                    </a:lnTo>
                    <a:lnTo>
                      <a:pt x="51" y="64"/>
                    </a:lnTo>
                    <a:lnTo>
                      <a:pt x="51" y="64"/>
                    </a:lnTo>
                    <a:lnTo>
                      <a:pt x="51" y="64"/>
                    </a:lnTo>
                    <a:lnTo>
                      <a:pt x="50" y="62"/>
                    </a:lnTo>
                    <a:lnTo>
                      <a:pt x="47" y="60"/>
                    </a:lnTo>
                    <a:lnTo>
                      <a:pt x="46" y="58"/>
                    </a:lnTo>
                    <a:lnTo>
                      <a:pt x="45" y="58"/>
                    </a:lnTo>
                    <a:lnTo>
                      <a:pt x="45" y="58"/>
                    </a:lnTo>
                    <a:lnTo>
                      <a:pt x="45" y="57"/>
                    </a:lnTo>
                    <a:lnTo>
                      <a:pt x="46" y="57"/>
                    </a:lnTo>
                    <a:lnTo>
                      <a:pt x="47" y="57"/>
                    </a:lnTo>
                    <a:lnTo>
                      <a:pt x="50" y="57"/>
                    </a:lnTo>
                    <a:lnTo>
                      <a:pt x="50" y="57"/>
                    </a:lnTo>
                    <a:lnTo>
                      <a:pt x="51" y="54"/>
                    </a:lnTo>
                    <a:lnTo>
                      <a:pt x="54" y="57"/>
                    </a:lnTo>
                    <a:lnTo>
                      <a:pt x="57" y="60"/>
                    </a:lnTo>
                    <a:lnTo>
                      <a:pt x="58" y="60"/>
                    </a:lnTo>
                    <a:lnTo>
                      <a:pt x="59" y="60"/>
                    </a:lnTo>
                    <a:lnTo>
                      <a:pt x="61" y="60"/>
                    </a:lnTo>
                    <a:lnTo>
                      <a:pt x="62" y="60"/>
                    </a:lnTo>
                    <a:lnTo>
                      <a:pt x="62" y="61"/>
                    </a:lnTo>
                    <a:lnTo>
                      <a:pt x="63" y="64"/>
                    </a:lnTo>
                    <a:lnTo>
                      <a:pt x="65" y="64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64"/>
                    </a:lnTo>
                    <a:lnTo>
                      <a:pt x="75" y="65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6" y="66"/>
                    </a:lnTo>
                    <a:lnTo>
                      <a:pt x="76" y="68"/>
                    </a:lnTo>
                    <a:lnTo>
                      <a:pt x="76" y="69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79" y="72"/>
                    </a:lnTo>
                    <a:lnTo>
                      <a:pt x="80" y="73"/>
                    </a:lnTo>
                    <a:lnTo>
                      <a:pt x="80" y="73"/>
                    </a:lnTo>
                    <a:lnTo>
                      <a:pt x="80" y="74"/>
                    </a:lnTo>
                    <a:lnTo>
                      <a:pt x="80" y="74"/>
                    </a:lnTo>
                    <a:lnTo>
                      <a:pt x="79" y="74"/>
                    </a:lnTo>
                    <a:lnTo>
                      <a:pt x="79" y="74"/>
                    </a:lnTo>
                    <a:lnTo>
                      <a:pt x="79" y="76"/>
                    </a:lnTo>
                    <a:lnTo>
                      <a:pt x="80" y="77"/>
                    </a:lnTo>
                    <a:lnTo>
                      <a:pt x="80" y="78"/>
                    </a:lnTo>
                    <a:lnTo>
                      <a:pt x="80" y="78"/>
                    </a:lnTo>
                    <a:lnTo>
                      <a:pt x="80" y="80"/>
                    </a:lnTo>
                    <a:lnTo>
                      <a:pt x="80" y="81"/>
                    </a:lnTo>
                    <a:lnTo>
                      <a:pt x="80" y="82"/>
                    </a:lnTo>
                    <a:lnTo>
                      <a:pt x="83" y="82"/>
                    </a:lnTo>
                    <a:lnTo>
                      <a:pt x="87" y="85"/>
                    </a:lnTo>
                    <a:lnTo>
                      <a:pt x="88" y="85"/>
                    </a:lnTo>
                    <a:lnTo>
                      <a:pt x="92" y="85"/>
                    </a:lnTo>
                    <a:lnTo>
                      <a:pt x="94" y="85"/>
                    </a:lnTo>
                    <a:lnTo>
                      <a:pt x="95" y="85"/>
                    </a:lnTo>
                    <a:lnTo>
                      <a:pt x="99" y="85"/>
                    </a:lnTo>
                    <a:lnTo>
                      <a:pt x="99" y="86"/>
                    </a:lnTo>
                    <a:lnTo>
                      <a:pt x="100" y="86"/>
                    </a:lnTo>
                    <a:lnTo>
                      <a:pt x="102" y="86"/>
                    </a:lnTo>
                    <a:lnTo>
                      <a:pt x="103" y="85"/>
                    </a:lnTo>
                    <a:lnTo>
                      <a:pt x="103" y="85"/>
                    </a:lnTo>
                    <a:lnTo>
                      <a:pt x="103" y="84"/>
                    </a:lnTo>
                    <a:lnTo>
                      <a:pt x="104" y="84"/>
                    </a:lnTo>
                    <a:lnTo>
                      <a:pt x="107" y="85"/>
                    </a:lnTo>
                    <a:lnTo>
                      <a:pt x="109" y="86"/>
                    </a:lnTo>
                    <a:lnTo>
                      <a:pt x="112" y="88"/>
                    </a:lnTo>
                    <a:lnTo>
                      <a:pt x="112" y="89"/>
                    </a:lnTo>
                    <a:lnTo>
                      <a:pt x="115" y="91"/>
                    </a:lnTo>
                    <a:lnTo>
                      <a:pt x="116" y="95"/>
                    </a:lnTo>
                    <a:lnTo>
                      <a:pt x="119" y="98"/>
                    </a:lnTo>
                    <a:lnTo>
                      <a:pt x="121" y="99"/>
                    </a:lnTo>
                    <a:lnTo>
                      <a:pt x="123" y="102"/>
                    </a:lnTo>
                    <a:lnTo>
                      <a:pt x="125" y="109"/>
                    </a:lnTo>
                    <a:lnTo>
                      <a:pt x="125" y="109"/>
                    </a:lnTo>
                    <a:lnTo>
                      <a:pt x="127" y="109"/>
                    </a:lnTo>
                    <a:lnTo>
                      <a:pt x="129" y="110"/>
                    </a:lnTo>
                    <a:lnTo>
                      <a:pt x="133" y="113"/>
                    </a:lnTo>
                    <a:lnTo>
                      <a:pt x="137" y="115"/>
                    </a:lnTo>
                    <a:lnTo>
                      <a:pt x="141" y="118"/>
                    </a:lnTo>
                    <a:lnTo>
                      <a:pt x="145" y="121"/>
                    </a:lnTo>
                    <a:lnTo>
                      <a:pt x="149" y="123"/>
                    </a:lnTo>
                    <a:lnTo>
                      <a:pt x="150" y="125"/>
                    </a:lnTo>
                    <a:lnTo>
                      <a:pt x="153" y="126"/>
                    </a:lnTo>
                    <a:lnTo>
                      <a:pt x="157" y="129"/>
                    </a:lnTo>
                    <a:lnTo>
                      <a:pt x="160" y="129"/>
                    </a:lnTo>
                    <a:lnTo>
                      <a:pt x="164" y="131"/>
                    </a:lnTo>
                    <a:lnTo>
                      <a:pt x="166" y="133"/>
                    </a:lnTo>
                    <a:lnTo>
                      <a:pt x="166" y="133"/>
                    </a:lnTo>
                    <a:lnTo>
                      <a:pt x="169" y="134"/>
                    </a:lnTo>
                    <a:lnTo>
                      <a:pt x="174" y="136"/>
                    </a:lnTo>
                    <a:lnTo>
                      <a:pt x="181" y="140"/>
                    </a:lnTo>
                    <a:lnTo>
                      <a:pt x="185" y="143"/>
                    </a:lnTo>
                    <a:lnTo>
                      <a:pt x="185" y="143"/>
                    </a:lnTo>
                    <a:lnTo>
                      <a:pt x="186" y="143"/>
                    </a:lnTo>
                    <a:lnTo>
                      <a:pt x="188" y="143"/>
                    </a:lnTo>
                    <a:lnTo>
                      <a:pt x="189" y="142"/>
                    </a:lnTo>
                    <a:lnTo>
                      <a:pt x="190" y="143"/>
                    </a:lnTo>
                    <a:lnTo>
                      <a:pt x="193" y="144"/>
                    </a:lnTo>
                    <a:lnTo>
                      <a:pt x="194" y="144"/>
                    </a:lnTo>
                    <a:lnTo>
                      <a:pt x="195" y="146"/>
                    </a:lnTo>
                    <a:lnTo>
                      <a:pt x="197" y="146"/>
                    </a:lnTo>
                    <a:lnTo>
                      <a:pt x="198" y="147"/>
                    </a:lnTo>
                    <a:lnTo>
                      <a:pt x="201" y="147"/>
                    </a:lnTo>
                    <a:lnTo>
                      <a:pt x="202" y="148"/>
                    </a:lnTo>
                    <a:lnTo>
                      <a:pt x="202" y="148"/>
                    </a:lnTo>
                    <a:lnTo>
                      <a:pt x="202" y="150"/>
                    </a:lnTo>
                    <a:lnTo>
                      <a:pt x="201" y="152"/>
                    </a:lnTo>
                    <a:lnTo>
                      <a:pt x="202" y="156"/>
                    </a:lnTo>
                    <a:lnTo>
                      <a:pt x="202" y="159"/>
                    </a:lnTo>
                    <a:lnTo>
                      <a:pt x="203" y="162"/>
                    </a:lnTo>
                    <a:lnTo>
                      <a:pt x="207" y="160"/>
                    </a:lnTo>
                    <a:lnTo>
                      <a:pt x="213" y="162"/>
                    </a:lnTo>
                    <a:lnTo>
                      <a:pt x="214" y="163"/>
                    </a:lnTo>
                    <a:lnTo>
                      <a:pt x="217" y="164"/>
                    </a:lnTo>
                    <a:lnTo>
                      <a:pt x="218" y="163"/>
                    </a:lnTo>
                    <a:lnTo>
                      <a:pt x="219" y="163"/>
                    </a:lnTo>
                    <a:lnTo>
                      <a:pt x="221" y="163"/>
                    </a:lnTo>
                    <a:lnTo>
                      <a:pt x="222" y="164"/>
                    </a:lnTo>
                    <a:lnTo>
                      <a:pt x="223" y="163"/>
                    </a:lnTo>
                    <a:lnTo>
                      <a:pt x="223" y="164"/>
                    </a:lnTo>
                    <a:lnTo>
                      <a:pt x="225" y="164"/>
                    </a:lnTo>
                    <a:lnTo>
                      <a:pt x="225" y="163"/>
                    </a:lnTo>
                    <a:lnTo>
                      <a:pt x="223" y="158"/>
                    </a:lnTo>
                    <a:lnTo>
                      <a:pt x="225" y="156"/>
                    </a:lnTo>
                    <a:lnTo>
                      <a:pt x="226" y="154"/>
                    </a:lnTo>
                    <a:lnTo>
                      <a:pt x="227" y="151"/>
                    </a:lnTo>
                    <a:lnTo>
                      <a:pt x="227" y="150"/>
                    </a:lnTo>
                    <a:lnTo>
                      <a:pt x="229" y="148"/>
                    </a:lnTo>
                    <a:lnTo>
                      <a:pt x="229" y="147"/>
                    </a:lnTo>
                    <a:lnTo>
                      <a:pt x="230" y="146"/>
                    </a:lnTo>
                    <a:lnTo>
                      <a:pt x="230" y="144"/>
                    </a:lnTo>
                    <a:lnTo>
                      <a:pt x="230" y="143"/>
                    </a:lnTo>
                    <a:lnTo>
                      <a:pt x="229" y="143"/>
                    </a:lnTo>
                    <a:lnTo>
                      <a:pt x="227" y="142"/>
                    </a:lnTo>
                    <a:lnTo>
                      <a:pt x="225" y="140"/>
                    </a:lnTo>
                    <a:lnTo>
                      <a:pt x="223" y="138"/>
                    </a:lnTo>
                    <a:lnTo>
                      <a:pt x="223" y="136"/>
                    </a:lnTo>
                    <a:lnTo>
                      <a:pt x="222" y="134"/>
                    </a:lnTo>
                    <a:lnTo>
                      <a:pt x="223" y="130"/>
                    </a:lnTo>
                    <a:lnTo>
                      <a:pt x="223" y="129"/>
                    </a:lnTo>
                    <a:lnTo>
                      <a:pt x="222" y="129"/>
                    </a:lnTo>
                    <a:lnTo>
                      <a:pt x="221" y="129"/>
                    </a:lnTo>
                    <a:lnTo>
                      <a:pt x="219" y="127"/>
                    </a:lnTo>
                    <a:lnTo>
                      <a:pt x="218" y="129"/>
                    </a:lnTo>
                    <a:lnTo>
                      <a:pt x="217" y="129"/>
                    </a:lnTo>
                    <a:lnTo>
                      <a:pt x="215" y="127"/>
                    </a:lnTo>
                    <a:lnTo>
                      <a:pt x="215" y="127"/>
                    </a:lnTo>
                    <a:lnTo>
                      <a:pt x="214" y="126"/>
                    </a:lnTo>
                    <a:lnTo>
                      <a:pt x="214" y="125"/>
                    </a:lnTo>
                    <a:lnTo>
                      <a:pt x="213" y="125"/>
                    </a:lnTo>
                    <a:lnTo>
                      <a:pt x="210" y="123"/>
                    </a:lnTo>
                    <a:lnTo>
                      <a:pt x="209" y="123"/>
                    </a:lnTo>
                    <a:lnTo>
                      <a:pt x="209" y="123"/>
                    </a:lnTo>
                    <a:lnTo>
                      <a:pt x="209" y="118"/>
                    </a:lnTo>
                    <a:lnTo>
                      <a:pt x="209" y="118"/>
                    </a:lnTo>
                    <a:lnTo>
                      <a:pt x="210" y="117"/>
                    </a:lnTo>
                    <a:lnTo>
                      <a:pt x="210" y="117"/>
                    </a:lnTo>
                    <a:lnTo>
                      <a:pt x="213" y="115"/>
                    </a:lnTo>
                    <a:lnTo>
                      <a:pt x="215" y="115"/>
                    </a:lnTo>
                    <a:lnTo>
                      <a:pt x="219" y="117"/>
                    </a:lnTo>
                    <a:lnTo>
                      <a:pt x="222" y="117"/>
                    </a:lnTo>
                    <a:lnTo>
                      <a:pt x="223" y="117"/>
                    </a:lnTo>
                    <a:lnTo>
                      <a:pt x="225" y="117"/>
                    </a:lnTo>
                    <a:lnTo>
                      <a:pt x="225" y="117"/>
                    </a:lnTo>
                    <a:lnTo>
                      <a:pt x="226" y="117"/>
                    </a:lnTo>
                    <a:lnTo>
                      <a:pt x="227" y="115"/>
                    </a:lnTo>
                    <a:lnTo>
                      <a:pt x="227" y="113"/>
                    </a:lnTo>
                    <a:lnTo>
                      <a:pt x="227" y="111"/>
                    </a:lnTo>
                    <a:lnTo>
                      <a:pt x="227" y="111"/>
                    </a:lnTo>
                    <a:lnTo>
                      <a:pt x="229" y="111"/>
                    </a:lnTo>
                    <a:lnTo>
                      <a:pt x="229" y="110"/>
                    </a:lnTo>
                    <a:lnTo>
                      <a:pt x="229" y="110"/>
                    </a:lnTo>
                    <a:lnTo>
                      <a:pt x="229" y="110"/>
                    </a:lnTo>
                    <a:lnTo>
                      <a:pt x="229" y="110"/>
                    </a:lnTo>
                    <a:lnTo>
                      <a:pt x="230" y="110"/>
                    </a:lnTo>
                    <a:lnTo>
                      <a:pt x="230" y="110"/>
                    </a:lnTo>
                    <a:lnTo>
                      <a:pt x="230" y="110"/>
                    </a:lnTo>
                    <a:lnTo>
                      <a:pt x="230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29" y="109"/>
                    </a:lnTo>
                    <a:lnTo>
                      <a:pt x="230" y="107"/>
                    </a:lnTo>
                    <a:lnTo>
                      <a:pt x="231" y="107"/>
                    </a:lnTo>
                    <a:lnTo>
                      <a:pt x="231" y="107"/>
                    </a:lnTo>
                    <a:lnTo>
                      <a:pt x="231" y="107"/>
                    </a:lnTo>
                    <a:lnTo>
                      <a:pt x="230" y="106"/>
                    </a:lnTo>
                    <a:lnTo>
                      <a:pt x="227" y="107"/>
                    </a:lnTo>
                    <a:lnTo>
                      <a:pt x="226" y="106"/>
                    </a:lnTo>
                    <a:lnTo>
                      <a:pt x="225" y="106"/>
                    </a:lnTo>
                    <a:lnTo>
                      <a:pt x="225" y="106"/>
                    </a:lnTo>
                    <a:lnTo>
                      <a:pt x="226" y="106"/>
                    </a:lnTo>
                    <a:lnTo>
                      <a:pt x="230" y="105"/>
                    </a:lnTo>
                    <a:lnTo>
                      <a:pt x="232" y="105"/>
                    </a:lnTo>
                    <a:lnTo>
                      <a:pt x="235" y="106"/>
                    </a:lnTo>
                    <a:lnTo>
                      <a:pt x="235" y="105"/>
                    </a:lnTo>
                    <a:lnTo>
                      <a:pt x="234" y="103"/>
                    </a:lnTo>
                    <a:lnTo>
                      <a:pt x="235" y="103"/>
                    </a:lnTo>
                    <a:lnTo>
                      <a:pt x="235" y="103"/>
                    </a:lnTo>
                    <a:lnTo>
                      <a:pt x="232" y="98"/>
                    </a:lnTo>
                    <a:lnTo>
                      <a:pt x="232" y="98"/>
                    </a:lnTo>
                    <a:lnTo>
                      <a:pt x="234" y="97"/>
                    </a:lnTo>
                    <a:lnTo>
                      <a:pt x="234" y="95"/>
                    </a:lnTo>
                    <a:lnTo>
                      <a:pt x="234" y="94"/>
                    </a:lnTo>
                    <a:lnTo>
                      <a:pt x="235" y="94"/>
                    </a:lnTo>
                    <a:lnTo>
                      <a:pt x="236" y="94"/>
                    </a:lnTo>
                    <a:lnTo>
                      <a:pt x="239" y="95"/>
                    </a:lnTo>
                    <a:lnTo>
                      <a:pt x="239" y="97"/>
                    </a:lnTo>
                    <a:lnTo>
                      <a:pt x="240" y="97"/>
                    </a:lnTo>
                    <a:lnTo>
                      <a:pt x="240" y="95"/>
                    </a:lnTo>
                    <a:lnTo>
                      <a:pt x="244" y="94"/>
                    </a:lnTo>
                    <a:lnTo>
                      <a:pt x="246" y="93"/>
                    </a:lnTo>
                    <a:lnTo>
                      <a:pt x="248" y="91"/>
                    </a:lnTo>
                    <a:lnTo>
                      <a:pt x="248" y="91"/>
                    </a:lnTo>
                    <a:lnTo>
                      <a:pt x="248" y="89"/>
                    </a:lnTo>
                    <a:lnTo>
                      <a:pt x="250" y="89"/>
                    </a:lnTo>
                    <a:lnTo>
                      <a:pt x="250" y="89"/>
                    </a:lnTo>
                    <a:lnTo>
                      <a:pt x="252" y="91"/>
                    </a:lnTo>
                    <a:lnTo>
                      <a:pt x="255" y="93"/>
                    </a:lnTo>
                    <a:lnTo>
                      <a:pt x="255" y="93"/>
                    </a:lnTo>
                    <a:lnTo>
                      <a:pt x="255" y="94"/>
                    </a:lnTo>
                    <a:lnTo>
                      <a:pt x="255" y="94"/>
                    </a:lnTo>
                    <a:lnTo>
                      <a:pt x="256" y="94"/>
                    </a:lnTo>
                    <a:lnTo>
                      <a:pt x="256" y="95"/>
                    </a:lnTo>
                    <a:lnTo>
                      <a:pt x="256" y="95"/>
                    </a:lnTo>
                    <a:lnTo>
                      <a:pt x="256" y="95"/>
                    </a:lnTo>
                    <a:lnTo>
                      <a:pt x="256" y="97"/>
                    </a:lnTo>
                    <a:lnTo>
                      <a:pt x="254" y="98"/>
                    </a:lnTo>
                    <a:lnTo>
                      <a:pt x="252" y="101"/>
                    </a:lnTo>
                    <a:lnTo>
                      <a:pt x="252" y="101"/>
                    </a:lnTo>
                    <a:lnTo>
                      <a:pt x="252" y="101"/>
                    </a:lnTo>
                    <a:lnTo>
                      <a:pt x="252" y="102"/>
                    </a:lnTo>
                    <a:lnTo>
                      <a:pt x="252" y="102"/>
                    </a:lnTo>
                    <a:lnTo>
                      <a:pt x="254" y="102"/>
                    </a:lnTo>
                    <a:lnTo>
                      <a:pt x="255" y="103"/>
                    </a:lnTo>
                    <a:lnTo>
                      <a:pt x="256" y="103"/>
                    </a:lnTo>
                    <a:lnTo>
                      <a:pt x="256" y="105"/>
                    </a:lnTo>
                    <a:lnTo>
                      <a:pt x="258" y="105"/>
                    </a:lnTo>
                    <a:lnTo>
                      <a:pt x="262" y="105"/>
                    </a:lnTo>
                    <a:lnTo>
                      <a:pt x="263" y="105"/>
                    </a:lnTo>
                    <a:lnTo>
                      <a:pt x="263" y="105"/>
                    </a:lnTo>
                    <a:lnTo>
                      <a:pt x="264" y="103"/>
                    </a:lnTo>
                    <a:lnTo>
                      <a:pt x="268" y="103"/>
                    </a:lnTo>
                    <a:lnTo>
                      <a:pt x="270" y="103"/>
                    </a:lnTo>
                    <a:lnTo>
                      <a:pt x="271" y="105"/>
                    </a:lnTo>
                    <a:lnTo>
                      <a:pt x="272" y="105"/>
                    </a:lnTo>
                    <a:lnTo>
                      <a:pt x="272" y="105"/>
                    </a:lnTo>
                    <a:lnTo>
                      <a:pt x="273" y="105"/>
                    </a:lnTo>
                    <a:lnTo>
                      <a:pt x="273" y="105"/>
                    </a:lnTo>
                    <a:lnTo>
                      <a:pt x="275" y="106"/>
                    </a:lnTo>
                    <a:lnTo>
                      <a:pt x="275" y="106"/>
                    </a:lnTo>
                    <a:lnTo>
                      <a:pt x="276" y="106"/>
                    </a:lnTo>
                    <a:lnTo>
                      <a:pt x="277" y="105"/>
                    </a:lnTo>
                    <a:lnTo>
                      <a:pt x="277" y="105"/>
                    </a:lnTo>
                    <a:lnTo>
                      <a:pt x="279" y="105"/>
                    </a:lnTo>
                    <a:lnTo>
                      <a:pt x="279" y="103"/>
                    </a:lnTo>
                    <a:lnTo>
                      <a:pt x="279" y="102"/>
                    </a:lnTo>
                    <a:lnTo>
                      <a:pt x="280" y="101"/>
                    </a:lnTo>
                    <a:lnTo>
                      <a:pt x="281" y="101"/>
                    </a:lnTo>
                    <a:lnTo>
                      <a:pt x="281" y="101"/>
                    </a:lnTo>
                    <a:lnTo>
                      <a:pt x="283" y="101"/>
                    </a:lnTo>
                    <a:lnTo>
                      <a:pt x="283" y="101"/>
                    </a:lnTo>
                    <a:lnTo>
                      <a:pt x="284" y="101"/>
                    </a:lnTo>
                    <a:lnTo>
                      <a:pt x="284" y="101"/>
                    </a:lnTo>
                    <a:lnTo>
                      <a:pt x="285" y="99"/>
                    </a:lnTo>
                    <a:lnTo>
                      <a:pt x="284" y="99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4" y="98"/>
                    </a:lnTo>
                    <a:lnTo>
                      <a:pt x="287" y="99"/>
                    </a:lnTo>
                    <a:lnTo>
                      <a:pt x="288" y="99"/>
                    </a:lnTo>
                    <a:lnTo>
                      <a:pt x="289" y="98"/>
                    </a:lnTo>
                    <a:lnTo>
                      <a:pt x="289" y="97"/>
                    </a:lnTo>
                    <a:lnTo>
                      <a:pt x="289" y="97"/>
                    </a:lnTo>
                    <a:lnTo>
                      <a:pt x="295" y="94"/>
                    </a:lnTo>
                    <a:lnTo>
                      <a:pt x="295" y="93"/>
                    </a:lnTo>
                    <a:lnTo>
                      <a:pt x="295" y="93"/>
                    </a:lnTo>
                    <a:close/>
                    <a:moveTo>
                      <a:pt x="254" y="90"/>
                    </a:moveTo>
                    <a:lnTo>
                      <a:pt x="252" y="90"/>
                    </a:lnTo>
                    <a:lnTo>
                      <a:pt x="252" y="89"/>
                    </a:lnTo>
                    <a:lnTo>
                      <a:pt x="252" y="89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1" name="Freeform 14">
                <a:extLst>
                  <a:ext uri="{FF2B5EF4-FFF2-40B4-BE49-F238E27FC236}">
                    <a16:creationId xmlns:a16="http://schemas.microsoft.com/office/drawing/2014/main" id="{901C973B-1F68-49F1-B587-F9A6A9846D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1788" y="5275263"/>
                <a:ext cx="139700" cy="153988"/>
              </a:xfrm>
              <a:custGeom>
                <a:avLst/>
                <a:gdLst>
                  <a:gd name="T0" fmla="*/ 85 w 88"/>
                  <a:gd name="T1" fmla="*/ 70 h 97"/>
                  <a:gd name="T2" fmla="*/ 84 w 88"/>
                  <a:gd name="T3" fmla="*/ 61 h 97"/>
                  <a:gd name="T4" fmla="*/ 85 w 88"/>
                  <a:gd name="T5" fmla="*/ 58 h 97"/>
                  <a:gd name="T6" fmla="*/ 88 w 88"/>
                  <a:gd name="T7" fmla="*/ 52 h 97"/>
                  <a:gd name="T8" fmla="*/ 84 w 88"/>
                  <a:gd name="T9" fmla="*/ 49 h 97"/>
                  <a:gd name="T10" fmla="*/ 77 w 88"/>
                  <a:gd name="T11" fmla="*/ 44 h 97"/>
                  <a:gd name="T12" fmla="*/ 74 w 88"/>
                  <a:gd name="T13" fmla="*/ 38 h 97"/>
                  <a:gd name="T14" fmla="*/ 72 w 88"/>
                  <a:gd name="T15" fmla="*/ 37 h 97"/>
                  <a:gd name="T16" fmla="*/ 66 w 88"/>
                  <a:gd name="T17" fmla="*/ 34 h 97"/>
                  <a:gd name="T18" fmla="*/ 60 w 88"/>
                  <a:gd name="T19" fmla="*/ 28 h 97"/>
                  <a:gd name="T20" fmla="*/ 51 w 88"/>
                  <a:gd name="T21" fmla="*/ 22 h 97"/>
                  <a:gd name="T22" fmla="*/ 47 w 88"/>
                  <a:gd name="T23" fmla="*/ 22 h 97"/>
                  <a:gd name="T24" fmla="*/ 44 w 88"/>
                  <a:gd name="T25" fmla="*/ 20 h 97"/>
                  <a:gd name="T26" fmla="*/ 40 w 88"/>
                  <a:gd name="T27" fmla="*/ 14 h 97"/>
                  <a:gd name="T28" fmla="*/ 39 w 88"/>
                  <a:gd name="T29" fmla="*/ 16 h 97"/>
                  <a:gd name="T30" fmla="*/ 37 w 88"/>
                  <a:gd name="T31" fmla="*/ 17 h 97"/>
                  <a:gd name="T32" fmla="*/ 35 w 88"/>
                  <a:gd name="T33" fmla="*/ 20 h 97"/>
                  <a:gd name="T34" fmla="*/ 33 w 88"/>
                  <a:gd name="T35" fmla="*/ 17 h 97"/>
                  <a:gd name="T36" fmla="*/ 31 w 88"/>
                  <a:gd name="T37" fmla="*/ 12 h 97"/>
                  <a:gd name="T38" fmla="*/ 17 w 88"/>
                  <a:gd name="T39" fmla="*/ 1 h 97"/>
                  <a:gd name="T40" fmla="*/ 12 w 88"/>
                  <a:gd name="T41" fmla="*/ 0 h 97"/>
                  <a:gd name="T42" fmla="*/ 10 w 88"/>
                  <a:gd name="T43" fmla="*/ 4 h 97"/>
                  <a:gd name="T44" fmla="*/ 3 w 88"/>
                  <a:gd name="T45" fmla="*/ 1 h 97"/>
                  <a:gd name="T46" fmla="*/ 2 w 88"/>
                  <a:gd name="T47" fmla="*/ 5 h 97"/>
                  <a:gd name="T48" fmla="*/ 2 w 88"/>
                  <a:gd name="T49" fmla="*/ 12 h 97"/>
                  <a:gd name="T50" fmla="*/ 2 w 88"/>
                  <a:gd name="T51" fmla="*/ 16 h 97"/>
                  <a:gd name="T52" fmla="*/ 2 w 88"/>
                  <a:gd name="T53" fmla="*/ 20 h 97"/>
                  <a:gd name="T54" fmla="*/ 0 w 88"/>
                  <a:gd name="T55" fmla="*/ 26 h 97"/>
                  <a:gd name="T56" fmla="*/ 2 w 88"/>
                  <a:gd name="T57" fmla="*/ 29 h 97"/>
                  <a:gd name="T58" fmla="*/ 2 w 88"/>
                  <a:gd name="T59" fmla="*/ 33 h 97"/>
                  <a:gd name="T60" fmla="*/ 0 w 88"/>
                  <a:gd name="T61" fmla="*/ 36 h 97"/>
                  <a:gd name="T62" fmla="*/ 0 w 88"/>
                  <a:gd name="T63" fmla="*/ 40 h 97"/>
                  <a:gd name="T64" fmla="*/ 3 w 88"/>
                  <a:gd name="T65" fmla="*/ 44 h 97"/>
                  <a:gd name="T66" fmla="*/ 4 w 88"/>
                  <a:gd name="T67" fmla="*/ 53 h 97"/>
                  <a:gd name="T68" fmla="*/ 6 w 88"/>
                  <a:gd name="T69" fmla="*/ 58 h 97"/>
                  <a:gd name="T70" fmla="*/ 2 w 88"/>
                  <a:gd name="T71" fmla="*/ 61 h 97"/>
                  <a:gd name="T72" fmla="*/ 3 w 88"/>
                  <a:gd name="T73" fmla="*/ 71 h 97"/>
                  <a:gd name="T74" fmla="*/ 14 w 88"/>
                  <a:gd name="T75" fmla="*/ 83 h 97"/>
                  <a:gd name="T76" fmla="*/ 17 w 88"/>
                  <a:gd name="T77" fmla="*/ 87 h 97"/>
                  <a:gd name="T78" fmla="*/ 35 w 88"/>
                  <a:gd name="T79" fmla="*/ 91 h 97"/>
                  <a:gd name="T80" fmla="*/ 45 w 88"/>
                  <a:gd name="T81" fmla="*/ 95 h 97"/>
                  <a:gd name="T82" fmla="*/ 52 w 88"/>
                  <a:gd name="T83" fmla="*/ 94 h 97"/>
                  <a:gd name="T84" fmla="*/ 62 w 88"/>
                  <a:gd name="T85" fmla="*/ 95 h 97"/>
                  <a:gd name="T86" fmla="*/ 76 w 88"/>
                  <a:gd name="T87" fmla="*/ 93 h 97"/>
                  <a:gd name="T88" fmla="*/ 81 w 88"/>
                  <a:gd name="T89" fmla="*/ 87 h 97"/>
                  <a:gd name="T90" fmla="*/ 86 w 88"/>
                  <a:gd name="T91" fmla="*/ 78 h 97"/>
                  <a:gd name="T92" fmla="*/ 88 w 88"/>
                  <a:gd name="T93" fmla="*/ 7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8" h="97">
                    <a:moveTo>
                      <a:pt x="86" y="71"/>
                    </a:moveTo>
                    <a:lnTo>
                      <a:pt x="85" y="71"/>
                    </a:lnTo>
                    <a:lnTo>
                      <a:pt x="85" y="70"/>
                    </a:lnTo>
                    <a:lnTo>
                      <a:pt x="85" y="70"/>
                    </a:lnTo>
                    <a:lnTo>
                      <a:pt x="85" y="67"/>
                    </a:lnTo>
                    <a:lnTo>
                      <a:pt x="84" y="61"/>
                    </a:lnTo>
                    <a:lnTo>
                      <a:pt x="84" y="59"/>
                    </a:lnTo>
                    <a:lnTo>
                      <a:pt x="84" y="58"/>
                    </a:lnTo>
                    <a:lnTo>
                      <a:pt x="85" y="58"/>
                    </a:lnTo>
                    <a:lnTo>
                      <a:pt x="86" y="55"/>
                    </a:lnTo>
                    <a:lnTo>
                      <a:pt x="88" y="54"/>
                    </a:lnTo>
                    <a:lnTo>
                      <a:pt x="88" y="52"/>
                    </a:lnTo>
                    <a:lnTo>
                      <a:pt x="88" y="52"/>
                    </a:lnTo>
                    <a:lnTo>
                      <a:pt x="86" y="50"/>
                    </a:lnTo>
                    <a:lnTo>
                      <a:pt x="84" y="49"/>
                    </a:lnTo>
                    <a:lnTo>
                      <a:pt x="81" y="48"/>
                    </a:lnTo>
                    <a:lnTo>
                      <a:pt x="78" y="45"/>
                    </a:lnTo>
                    <a:lnTo>
                      <a:pt x="77" y="44"/>
                    </a:lnTo>
                    <a:lnTo>
                      <a:pt x="77" y="41"/>
                    </a:lnTo>
                    <a:lnTo>
                      <a:pt x="76" y="40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3" y="37"/>
                    </a:lnTo>
                    <a:lnTo>
                      <a:pt x="72" y="37"/>
                    </a:lnTo>
                    <a:lnTo>
                      <a:pt x="70" y="36"/>
                    </a:lnTo>
                    <a:lnTo>
                      <a:pt x="69" y="36"/>
                    </a:lnTo>
                    <a:lnTo>
                      <a:pt x="66" y="34"/>
                    </a:lnTo>
                    <a:lnTo>
                      <a:pt x="64" y="33"/>
                    </a:lnTo>
                    <a:lnTo>
                      <a:pt x="61" y="30"/>
                    </a:lnTo>
                    <a:lnTo>
                      <a:pt x="60" y="28"/>
                    </a:lnTo>
                    <a:lnTo>
                      <a:pt x="58" y="28"/>
                    </a:lnTo>
                    <a:lnTo>
                      <a:pt x="53" y="25"/>
                    </a:lnTo>
                    <a:lnTo>
                      <a:pt x="51" y="22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7" y="22"/>
                    </a:lnTo>
                    <a:lnTo>
                      <a:pt x="47" y="21"/>
                    </a:lnTo>
                    <a:lnTo>
                      <a:pt x="45" y="20"/>
                    </a:lnTo>
                    <a:lnTo>
                      <a:pt x="44" y="20"/>
                    </a:lnTo>
                    <a:lnTo>
                      <a:pt x="44" y="18"/>
                    </a:lnTo>
                    <a:lnTo>
                      <a:pt x="43" y="17"/>
                    </a:lnTo>
                    <a:lnTo>
                      <a:pt x="40" y="14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39" y="16"/>
                    </a:lnTo>
                    <a:lnTo>
                      <a:pt x="39" y="16"/>
                    </a:lnTo>
                    <a:lnTo>
                      <a:pt x="37" y="16"/>
                    </a:lnTo>
                    <a:lnTo>
                      <a:pt x="37" y="17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5" y="20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3" y="17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31" y="12"/>
                    </a:lnTo>
                    <a:lnTo>
                      <a:pt x="28" y="10"/>
                    </a:lnTo>
                    <a:lnTo>
                      <a:pt x="24" y="7"/>
                    </a:lnTo>
                    <a:lnTo>
                      <a:pt x="17" y="1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1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2" y="32"/>
                    </a:lnTo>
                    <a:lnTo>
                      <a:pt x="2" y="33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1"/>
                    </a:lnTo>
                    <a:lnTo>
                      <a:pt x="3" y="42"/>
                    </a:lnTo>
                    <a:lnTo>
                      <a:pt x="3" y="44"/>
                    </a:lnTo>
                    <a:lnTo>
                      <a:pt x="2" y="46"/>
                    </a:lnTo>
                    <a:lnTo>
                      <a:pt x="3" y="49"/>
                    </a:lnTo>
                    <a:lnTo>
                      <a:pt x="4" y="53"/>
                    </a:lnTo>
                    <a:lnTo>
                      <a:pt x="6" y="55"/>
                    </a:lnTo>
                    <a:lnTo>
                      <a:pt x="6" y="57"/>
                    </a:lnTo>
                    <a:lnTo>
                      <a:pt x="6" y="58"/>
                    </a:lnTo>
                    <a:lnTo>
                      <a:pt x="4" y="59"/>
                    </a:lnTo>
                    <a:lnTo>
                      <a:pt x="3" y="59"/>
                    </a:lnTo>
                    <a:lnTo>
                      <a:pt x="2" y="61"/>
                    </a:lnTo>
                    <a:lnTo>
                      <a:pt x="3" y="62"/>
                    </a:lnTo>
                    <a:lnTo>
                      <a:pt x="3" y="67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10" y="79"/>
                    </a:lnTo>
                    <a:lnTo>
                      <a:pt x="14" y="83"/>
                    </a:lnTo>
                    <a:lnTo>
                      <a:pt x="15" y="85"/>
                    </a:lnTo>
                    <a:lnTo>
                      <a:pt x="16" y="86"/>
                    </a:lnTo>
                    <a:lnTo>
                      <a:pt x="17" y="87"/>
                    </a:lnTo>
                    <a:lnTo>
                      <a:pt x="21" y="86"/>
                    </a:lnTo>
                    <a:lnTo>
                      <a:pt x="28" y="86"/>
                    </a:lnTo>
                    <a:lnTo>
                      <a:pt x="35" y="91"/>
                    </a:lnTo>
                    <a:lnTo>
                      <a:pt x="41" y="93"/>
                    </a:lnTo>
                    <a:lnTo>
                      <a:pt x="43" y="95"/>
                    </a:lnTo>
                    <a:lnTo>
                      <a:pt x="45" y="95"/>
                    </a:lnTo>
                    <a:lnTo>
                      <a:pt x="47" y="95"/>
                    </a:lnTo>
                    <a:lnTo>
                      <a:pt x="48" y="95"/>
                    </a:lnTo>
                    <a:lnTo>
                      <a:pt x="52" y="94"/>
                    </a:lnTo>
                    <a:lnTo>
                      <a:pt x="55" y="93"/>
                    </a:lnTo>
                    <a:lnTo>
                      <a:pt x="60" y="94"/>
                    </a:lnTo>
                    <a:lnTo>
                      <a:pt x="62" y="95"/>
                    </a:lnTo>
                    <a:lnTo>
                      <a:pt x="64" y="95"/>
                    </a:lnTo>
                    <a:lnTo>
                      <a:pt x="68" y="97"/>
                    </a:lnTo>
                    <a:lnTo>
                      <a:pt x="76" y="93"/>
                    </a:lnTo>
                    <a:lnTo>
                      <a:pt x="77" y="91"/>
                    </a:lnTo>
                    <a:lnTo>
                      <a:pt x="78" y="91"/>
                    </a:lnTo>
                    <a:lnTo>
                      <a:pt x="81" y="87"/>
                    </a:lnTo>
                    <a:lnTo>
                      <a:pt x="84" y="85"/>
                    </a:lnTo>
                    <a:lnTo>
                      <a:pt x="84" y="82"/>
                    </a:lnTo>
                    <a:lnTo>
                      <a:pt x="86" y="78"/>
                    </a:lnTo>
                    <a:lnTo>
                      <a:pt x="88" y="74"/>
                    </a:lnTo>
                    <a:lnTo>
                      <a:pt x="88" y="73"/>
                    </a:lnTo>
                    <a:lnTo>
                      <a:pt x="88" y="73"/>
                    </a:lnTo>
                    <a:lnTo>
                      <a:pt x="88" y="73"/>
                    </a:lnTo>
                    <a:lnTo>
                      <a:pt x="86" y="7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BDD4D1F5-BA0E-45DB-B3BB-A6DCB4F0CC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93813" y="2122488"/>
                <a:ext cx="8966200" cy="1595438"/>
              </a:xfrm>
              <a:custGeom>
                <a:avLst/>
                <a:gdLst>
                  <a:gd name="T0" fmla="*/ 813 w 5648"/>
                  <a:gd name="T1" fmla="*/ 197 h 1005"/>
                  <a:gd name="T2" fmla="*/ 858 w 5648"/>
                  <a:gd name="T3" fmla="*/ 220 h 1005"/>
                  <a:gd name="T4" fmla="*/ 872 w 5648"/>
                  <a:gd name="T5" fmla="*/ 249 h 1005"/>
                  <a:gd name="T6" fmla="*/ 882 w 5648"/>
                  <a:gd name="T7" fmla="*/ 262 h 1005"/>
                  <a:gd name="T8" fmla="*/ 876 w 5648"/>
                  <a:gd name="T9" fmla="*/ 147 h 1005"/>
                  <a:gd name="T10" fmla="*/ 879 w 5648"/>
                  <a:gd name="T11" fmla="*/ 5 h 1005"/>
                  <a:gd name="T12" fmla="*/ 662 w 5648"/>
                  <a:gd name="T13" fmla="*/ 51 h 1005"/>
                  <a:gd name="T14" fmla="*/ 605 w 5648"/>
                  <a:gd name="T15" fmla="*/ 90 h 1005"/>
                  <a:gd name="T16" fmla="*/ 578 w 5648"/>
                  <a:gd name="T17" fmla="*/ 143 h 1005"/>
                  <a:gd name="T18" fmla="*/ 518 w 5648"/>
                  <a:gd name="T19" fmla="*/ 185 h 1005"/>
                  <a:gd name="T20" fmla="*/ 540 w 5648"/>
                  <a:gd name="T21" fmla="*/ 220 h 1005"/>
                  <a:gd name="T22" fmla="*/ 443 w 5648"/>
                  <a:gd name="T23" fmla="*/ 275 h 1005"/>
                  <a:gd name="T24" fmla="*/ 458 w 5648"/>
                  <a:gd name="T25" fmla="*/ 277 h 1005"/>
                  <a:gd name="T26" fmla="*/ 592 w 5648"/>
                  <a:gd name="T27" fmla="*/ 230 h 1005"/>
                  <a:gd name="T28" fmla="*/ 715 w 5648"/>
                  <a:gd name="T29" fmla="*/ 177 h 1005"/>
                  <a:gd name="T30" fmla="*/ 703 w 5648"/>
                  <a:gd name="T31" fmla="*/ 200 h 1005"/>
                  <a:gd name="T32" fmla="*/ 757 w 5648"/>
                  <a:gd name="T33" fmla="*/ 185 h 1005"/>
                  <a:gd name="T34" fmla="*/ 728 w 5648"/>
                  <a:gd name="T35" fmla="*/ 198 h 1005"/>
                  <a:gd name="T36" fmla="*/ 731 w 5648"/>
                  <a:gd name="T37" fmla="*/ 192 h 1005"/>
                  <a:gd name="T38" fmla="*/ 839 w 5648"/>
                  <a:gd name="T39" fmla="*/ 270 h 1005"/>
                  <a:gd name="T40" fmla="*/ 839 w 5648"/>
                  <a:gd name="T41" fmla="*/ 263 h 1005"/>
                  <a:gd name="T42" fmla="*/ 857 w 5648"/>
                  <a:gd name="T43" fmla="*/ 270 h 1005"/>
                  <a:gd name="T44" fmla="*/ 839 w 5648"/>
                  <a:gd name="T45" fmla="*/ 282 h 1005"/>
                  <a:gd name="T46" fmla="*/ 862 w 5648"/>
                  <a:gd name="T47" fmla="*/ 234 h 1005"/>
                  <a:gd name="T48" fmla="*/ 50 w 5648"/>
                  <a:gd name="T49" fmla="*/ 965 h 1005"/>
                  <a:gd name="T50" fmla="*/ 5541 w 5648"/>
                  <a:gd name="T51" fmla="*/ 251 h 1005"/>
                  <a:gd name="T52" fmla="*/ 567 w 5648"/>
                  <a:gd name="T53" fmla="*/ 254 h 1005"/>
                  <a:gd name="T54" fmla="*/ 449 w 5648"/>
                  <a:gd name="T55" fmla="*/ 196 h 1005"/>
                  <a:gd name="T56" fmla="*/ 550 w 5648"/>
                  <a:gd name="T57" fmla="*/ 263 h 1005"/>
                  <a:gd name="T58" fmla="*/ 341 w 5648"/>
                  <a:gd name="T59" fmla="*/ 308 h 1005"/>
                  <a:gd name="T60" fmla="*/ 400 w 5648"/>
                  <a:gd name="T61" fmla="*/ 295 h 1005"/>
                  <a:gd name="T62" fmla="*/ 1612 w 5648"/>
                  <a:gd name="T63" fmla="*/ 561 h 1005"/>
                  <a:gd name="T64" fmla="*/ 1711 w 5648"/>
                  <a:gd name="T65" fmla="*/ 442 h 1005"/>
                  <a:gd name="T66" fmla="*/ 1567 w 5648"/>
                  <a:gd name="T67" fmla="*/ 515 h 1005"/>
                  <a:gd name="T68" fmla="*/ 1444 w 5648"/>
                  <a:gd name="T69" fmla="*/ 543 h 1005"/>
                  <a:gd name="T70" fmla="*/ 1460 w 5648"/>
                  <a:gd name="T71" fmla="*/ 475 h 1005"/>
                  <a:gd name="T72" fmla="*/ 1396 w 5648"/>
                  <a:gd name="T73" fmla="*/ 537 h 1005"/>
                  <a:gd name="T74" fmla="*/ 1416 w 5648"/>
                  <a:gd name="T75" fmla="*/ 468 h 1005"/>
                  <a:gd name="T76" fmla="*/ 1456 w 5648"/>
                  <a:gd name="T77" fmla="*/ 457 h 1005"/>
                  <a:gd name="T78" fmla="*/ 1366 w 5648"/>
                  <a:gd name="T79" fmla="*/ 447 h 1005"/>
                  <a:gd name="T80" fmla="*/ 892 w 5648"/>
                  <a:gd name="T81" fmla="*/ 417 h 1005"/>
                  <a:gd name="T82" fmla="*/ 878 w 5648"/>
                  <a:gd name="T83" fmla="*/ 431 h 1005"/>
                  <a:gd name="T84" fmla="*/ 780 w 5648"/>
                  <a:gd name="T85" fmla="*/ 552 h 1005"/>
                  <a:gd name="T86" fmla="*/ 763 w 5648"/>
                  <a:gd name="T87" fmla="*/ 666 h 1005"/>
                  <a:gd name="T88" fmla="*/ 997 w 5648"/>
                  <a:gd name="T89" fmla="*/ 769 h 1005"/>
                  <a:gd name="T90" fmla="*/ 1103 w 5648"/>
                  <a:gd name="T91" fmla="*/ 856 h 1005"/>
                  <a:gd name="T92" fmla="*/ 1183 w 5648"/>
                  <a:gd name="T93" fmla="*/ 789 h 1005"/>
                  <a:gd name="T94" fmla="*/ 1252 w 5648"/>
                  <a:gd name="T95" fmla="*/ 782 h 1005"/>
                  <a:gd name="T96" fmla="*/ 1330 w 5648"/>
                  <a:gd name="T97" fmla="*/ 789 h 1005"/>
                  <a:gd name="T98" fmla="*/ 1401 w 5648"/>
                  <a:gd name="T99" fmla="*/ 845 h 1005"/>
                  <a:gd name="T100" fmla="*/ 1423 w 5648"/>
                  <a:gd name="T101" fmla="*/ 733 h 1005"/>
                  <a:gd name="T102" fmla="*/ 1514 w 5648"/>
                  <a:gd name="T103" fmla="*/ 668 h 1005"/>
                  <a:gd name="T104" fmla="*/ 1515 w 5648"/>
                  <a:gd name="T105" fmla="*/ 623 h 1005"/>
                  <a:gd name="T106" fmla="*/ 1542 w 5648"/>
                  <a:gd name="T107" fmla="*/ 596 h 1005"/>
                  <a:gd name="T108" fmla="*/ 1556 w 5648"/>
                  <a:gd name="T109" fmla="*/ 585 h 1005"/>
                  <a:gd name="T110" fmla="*/ 1642 w 5648"/>
                  <a:gd name="T111" fmla="*/ 553 h 1005"/>
                  <a:gd name="T112" fmla="*/ 1691 w 5648"/>
                  <a:gd name="T113" fmla="*/ 500 h 1005"/>
                  <a:gd name="T114" fmla="*/ 1632 w 5648"/>
                  <a:gd name="T115" fmla="*/ 552 h 1005"/>
                  <a:gd name="T116" fmla="*/ 5638 w 5648"/>
                  <a:gd name="T117" fmla="*/ 336 h 1005"/>
                  <a:gd name="T118" fmla="*/ 5556 w 5648"/>
                  <a:gd name="T119" fmla="*/ 351 h 1005"/>
                  <a:gd name="T120" fmla="*/ 1215 w 5648"/>
                  <a:gd name="T121" fmla="*/ 792 h 1005"/>
                  <a:gd name="T122" fmla="*/ 1117 w 5648"/>
                  <a:gd name="T123" fmla="*/ 826 h 1005"/>
                  <a:gd name="T124" fmla="*/ 1366 w 5648"/>
                  <a:gd name="T125" fmla="*/ 852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648" h="1005">
                    <a:moveTo>
                      <a:pt x="503" y="225"/>
                    </a:moveTo>
                    <a:lnTo>
                      <a:pt x="511" y="221"/>
                    </a:lnTo>
                    <a:lnTo>
                      <a:pt x="510" y="221"/>
                    </a:lnTo>
                    <a:lnTo>
                      <a:pt x="506" y="222"/>
                    </a:lnTo>
                    <a:lnTo>
                      <a:pt x="503" y="224"/>
                    </a:lnTo>
                    <a:lnTo>
                      <a:pt x="502" y="224"/>
                    </a:lnTo>
                    <a:lnTo>
                      <a:pt x="501" y="225"/>
                    </a:lnTo>
                    <a:lnTo>
                      <a:pt x="502" y="226"/>
                    </a:lnTo>
                    <a:lnTo>
                      <a:pt x="503" y="225"/>
                    </a:lnTo>
                    <a:close/>
                    <a:moveTo>
                      <a:pt x="890" y="421"/>
                    </a:moveTo>
                    <a:lnTo>
                      <a:pt x="890" y="421"/>
                    </a:lnTo>
                    <a:lnTo>
                      <a:pt x="890" y="420"/>
                    </a:lnTo>
                    <a:lnTo>
                      <a:pt x="890" y="420"/>
                    </a:lnTo>
                    <a:lnTo>
                      <a:pt x="890" y="420"/>
                    </a:lnTo>
                    <a:lnTo>
                      <a:pt x="888" y="420"/>
                    </a:lnTo>
                    <a:lnTo>
                      <a:pt x="886" y="421"/>
                    </a:lnTo>
                    <a:lnTo>
                      <a:pt x="886" y="422"/>
                    </a:lnTo>
                    <a:lnTo>
                      <a:pt x="886" y="422"/>
                    </a:lnTo>
                    <a:lnTo>
                      <a:pt x="886" y="423"/>
                    </a:lnTo>
                    <a:lnTo>
                      <a:pt x="886" y="423"/>
                    </a:lnTo>
                    <a:lnTo>
                      <a:pt x="886" y="423"/>
                    </a:lnTo>
                    <a:lnTo>
                      <a:pt x="886" y="425"/>
                    </a:lnTo>
                    <a:lnTo>
                      <a:pt x="886" y="426"/>
                    </a:lnTo>
                    <a:lnTo>
                      <a:pt x="884" y="426"/>
                    </a:lnTo>
                    <a:lnTo>
                      <a:pt x="884" y="427"/>
                    </a:lnTo>
                    <a:lnTo>
                      <a:pt x="886" y="427"/>
                    </a:lnTo>
                    <a:lnTo>
                      <a:pt x="886" y="427"/>
                    </a:lnTo>
                    <a:lnTo>
                      <a:pt x="886" y="429"/>
                    </a:lnTo>
                    <a:lnTo>
                      <a:pt x="886" y="429"/>
                    </a:lnTo>
                    <a:lnTo>
                      <a:pt x="887" y="429"/>
                    </a:lnTo>
                    <a:lnTo>
                      <a:pt x="887" y="427"/>
                    </a:lnTo>
                    <a:lnTo>
                      <a:pt x="888" y="427"/>
                    </a:lnTo>
                    <a:lnTo>
                      <a:pt x="887" y="425"/>
                    </a:lnTo>
                    <a:lnTo>
                      <a:pt x="886" y="426"/>
                    </a:lnTo>
                    <a:lnTo>
                      <a:pt x="887" y="423"/>
                    </a:lnTo>
                    <a:lnTo>
                      <a:pt x="887" y="423"/>
                    </a:lnTo>
                    <a:lnTo>
                      <a:pt x="887" y="422"/>
                    </a:lnTo>
                    <a:lnTo>
                      <a:pt x="886" y="422"/>
                    </a:lnTo>
                    <a:lnTo>
                      <a:pt x="886" y="422"/>
                    </a:lnTo>
                    <a:lnTo>
                      <a:pt x="890" y="421"/>
                    </a:lnTo>
                    <a:close/>
                    <a:moveTo>
                      <a:pt x="670" y="192"/>
                    </a:moveTo>
                    <a:lnTo>
                      <a:pt x="673" y="190"/>
                    </a:lnTo>
                    <a:lnTo>
                      <a:pt x="673" y="190"/>
                    </a:lnTo>
                    <a:lnTo>
                      <a:pt x="673" y="190"/>
                    </a:lnTo>
                    <a:lnTo>
                      <a:pt x="670" y="192"/>
                    </a:lnTo>
                    <a:lnTo>
                      <a:pt x="667" y="193"/>
                    </a:lnTo>
                    <a:lnTo>
                      <a:pt x="669" y="193"/>
                    </a:lnTo>
                    <a:lnTo>
                      <a:pt x="670" y="192"/>
                    </a:lnTo>
                    <a:close/>
                    <a:moveTo>
                      <a:pt x="757" y="185"/>
                    </a:moveTo>
                    <a:lnTo>
                      <a:pt x="759" y="185"/>
                    </a:lnTo>
                    <a:lnTo>
                      <a:pt x="759" y="186"/>
                    </a:lnTo>
                    <a:lnTo>
                      <a:pt x="757" y="186"/>
                    </a:lnTo>
                    <a:lnTo>
                      <a:pt x="757" y="186"/>
                    </a:lnTo>
                    <a:lnTo>
                      <a:pt x="764" y="188"/>
                    </a:lnTo>
                    <a:lnTo>
                      <a:pt x="763" y="188"/>
                    </a:lnTo>
                    <a:lnTo>
                      <a:pt x="761" y="189"/>
                    </a:lnTo>
                    <a:lnTo>
                      <a:pt x="760" y="189"/>
                    </a:lnTo>
                    <a:lnTo>
                      <a:pt x="757" y="190"/>
                    </a:lnTo>
                    <a:lnTo>
                      <a:pt x="757" y="190"/>
                    </a:lnTo>
                    <a:lnTo>
                      <a:pt x="760" y="190"/>
                    </a:lnTo>
                    <a:lnTo>
                      <a:pt x="761" y="192"/>
                    </a:lnTo>
                    <a:lnTo>
                      <a:pt x="763" y="192"/>
                    </a:lnTo>
                    <a:lnTo>
                      <a:pt x="764" y="192"/>
                    </a:lnTo>
                    <a:lnTo>
                      <a:pt x="767" y="192"/>
                    </a:lnTo>
                    <a:lnTo>
                      <a:pt x="768" y="190"/>
                    </a:lnTo>
                    <a:lnTo>
                      <a:pt x="772" y="189"/>
                    </a:lnTo>
                    <a:lnTo>
                      <a:pt x="775" y="188"/>
                    </a:lnTo>
                    <a:lnTo>
                      <a:pt x="777" y="186"/>
                    </a:lnTo>
                    <a:lnTo>
                      <a:pt x="779" y="186"/>
                    </a:lnTo>
                    <a:lnTo>
                      <a:pt x="775" y="189"/>
                    </a:lnTo>
                    <a:lnTo>
                      <a:pt x="773" y="189"/>
                    </a:lnTo>
                    <a:lnTo>
                      <a:pt x="772" y="190"/>
                    </a:lnTo>
                    <a:lnTo>
                      <a:pt x="768" y="193"/>
                    </a:lnTo>
                    <a:lnTo>
                      <a:pt x="768" y="194"/>
                    </a:lnTo>
                    <a:lnTo>
                      <a:pt x="769" y="194"/>
                    </a:lnTo>
                    <a:lnTo>
                      <a:pt x="769" y="194"/>
                    </a:lnTo>
                    <a:lnTo>
                      <a:pt x="769" y="194"/>
                    </a:lnTo>
                    <a:lnTo>
                      <a:pt x="771" y="196"/>
                    </a:lnTo>
                    <a:lnTo>
                      <a:pt x="773" y="196"/>
                    </a:lnTo>
                    <a:lnTo>
                      <a:pt x="775" y="197"/>
                    </a:lnTo>
                    <a:lnTo>
                      <a:pt x="775" y="197"/>
                    </a:lnTo>
                    <a:lnTo>
                      <a:pt x="775" y="198"/>
                    </a:lnTo>
                    <a:lnTo>
                      <a:pt x="773" y="198"/>
                    </a:lnTo>
                    <a:lnTo>
                      <a:pt x="772" y="198"/>
                    </a:lnTo>
                    <a:lnTo>
                      <a:pt x="775" y="198"/>
                    </a:lnTo>
                    <a:lnTo>
                      <a:pt x="777" y="198"/>
                    </a:lnTo>
                    <a:lnTo>
                      <a:pt x="783" y="198"/>
                    </a:lnTo>
                    <a:lnTo>
                      <a:pt x="790" y="197"/>
                    </a:lnTo>
                    <a:lnTo>
                      <a:pt x="796" y="197"/>
                    </a:lnTo>
                    <a:lnTo>
                      <a:pt x="801" y="198"/>
                    </a:lnTo>
                    <a:lnTo>
                      <a:pt x="806" y="200"/>
                    </a:lnTo>
                    <a:lnTo>
                      <a:pt x="809" y="200"/>
                    </a:lnTo>
                    <a:lnTo>
                      <a:pt x="810" y="198"/>
                    </a:lnTo>
                    <a:lnTo>
                      <a:pt x="812" y="198"/>
                    </a:lnTo>
                    <a:lnTo>
                      <a:pt x="812" y="197"/>
                    </a:lnTo>
                    <a:lnTo>
                      <a:pt x="813" y="197"/>
                    </a:lnTo>
                    <a:lnTo>
                      <a:pt x="813" y="197"/>
                    </a:lnTo>
                    <a:lnTo>
                      <a:pt x="813" y="197"/>
                    </a:lnTo>
                    <a:lnTo>
                      <a:pt x="813" y="197"/>
                    </a:lnTo>
                    <a:lnTo>
                      <a:pt x="812" y="200"/>
                    </a:lnTo>
                    <a:lnTo>
                      <a:pt x="812" y="200"/>
                    </a:lnTo>
                    <a:lnTo>
                      <a:pt x="809" y="201"/>
                    </a:lnTo>
                    <a:lnTo>
                      <a:pt x="809" y="201"/>
                    </a:lnTo>
                    <a:lnTo>
                      <a:pt x="813" y="204"/>
                    </a:lnTo>
                    <a:lnTo>
                      <a:pt x="816" y="204"/>
                    </a:lnTo>
                    <a:lnTo>
                      <a:pt x="818" y="205"/>
                    </a:lnTo>
                    <a:lnTo>
                      <a:pt x="822" y="204"/>
                    </a:lnTo>
                    <a:lnTo>
                      <a:pt x="827" y="202"/>
                    </a:lnTo>
                    <a:lnTo>
                      <a:pt x="829" y="202"/>
                    </a:lnTo>
                    <a:lnTo>
                      <a:pt x="835" y="200"/>
                    </a:lnTo>
                    <a:lnTo>
                      <a:pt x="838" y="198"/>
                    </a:lnTo>
                    <a:lnTo>
                      <a:pt x="838" y="198"/>
                    </a:lnTo>
                    <a:lnTo>
                      <a:pt x="839" y="200"/>
                    </a:lnTo>
                    <a:lnTo>
                      <a:pt x="839" y="201"/>
                    </a:lnTo>
                    <a:lnTo>
                      <a:pt x="841" y="202"/>
                    </a:lnTo>
                    <a:lnTo>
                      <a:pt x="841" y="202"/>
                    </a:lnTo>
                    <a:lnTo>
                      <a:pt x="838" y="202"/>
                    </a:lnTo>
                    <a:lnTo>
                      <a:pt x="838" y="202"/>
                    </a:lnTo>
                    <a:lnTo>
                      <a:pt x="837" y="204"/>
                    </a:lnTo>
                    <a:lnTo>
                      <a:pt x="835" y="204"/>
                    </a:lnTo>
                    <a:lnTo>
                      <a:pt x="834" y="205"/>
                    </a:lnTo>
                    <a:lnTo>
                      <a:pt x="833" y="206"/>
                    </a:lnTo>
                    <a:lnTo>
                      <a:pt x="833" y="206"/>
                    </a:lnTo>
                    <a:lnTo>
                      <a:pt x="834" y="204"/>
                    </a:lnTo>
                    <a:lnTo>
                      <a:pt x="837" y="202"/>
                    </a:lnTo>
                    <a:lnTo>
                      <a:pt x="837" y="201"/>
                    </a:lnTo>
                    <a:lnTo>
                      <a:pt x="837" y="200"/>
                    </a:lnTo>
                    <a:lnTo>
                      <a:pt x="837" y="200"/>
                    </a:lnTo>
                    <a:lnTo>
                      <a:pt x="837" y="200"/>
                    </a:lnTo>
                    <a:lnTo>
                      <a:pt x="835" y="201"/>
                    </a:lnTo>
                    <a:lnTo>
                      <a:pt x="834" y="201"/>
                    </a:lnTo>
                    <a:lnTo>
                      <a:pt x="834" y="201"/>
                    </a:lnTo>
                    <a:lnTo>
                      <a:pt x="833" y="202"/>
                    </a:lnTo>
                    <a:lnTo>
                      <a:pt x="833" y="204"/>
                    </a:lnTo>
                    <a:lnTo>
                      <a:pt x="831" y="204"/>
                    </a:lnTo>
                    <a:lnTo>
                      <a:pt x="831" y="205"/>
                    </a:lnTo>
                    <a:lnTo>
                      <a:pt x="827" y="206"/>
                    </a:lnTo>
                    <a:lnTo>
                      <a:pt x="826" y="206"/>
                    </a:lnTo>
                    <a:lnTo>
                      <a:pt x="825" y="208"/>
                    </a:lnTo>
                    <a:lnTo>
                      <a:pt x="824" y="208"/>
                    </a:lnTo>
                    <a:lnTo>
                      <a:pt x="824" y="208"/>
                    </a:lnTo>
                    <a:lnTo>
                      <a:pt x="825" y="208"/>
                    </a:lnTo>
                    <a:lnTo>
                      <a:pt x="826" y="209"/>
                    </a:lnTo>
                    <a:lnTo>
                      <a:pt x="827" y="210"/>
                    </a:lnTo>
                    <a:lnTo>
                      <a:pt x="831" y="213"/>
                    </a:lnTo>
                    <a:lnTo>
                      <a:pt x="833" y="214"/>
                    </a:lnTo>
                    <a:lnTo>
                      <a:pt x="834" y="214"/>
                    </a:lnTo>
                    <a:lnTo>
                      <a:pt x="834" y="214"/>
                    </a:lnTo>
                    <a:lnTo>
                      <a:pt x="833" y="216"/>
                    </a:lnTo>
                    <a:lnTo>
                      <a:pt x="834" y="216"/>
                    </a:lnTo>
                    <a:lnTo>
                      <a:pt x="834" y="216"/>
                    </a:lnTo>
                    <a:lnTo>
                      <a:pt x="835" y="216"/>
                    </a:lnTo>
                    <a:lnTo>
                      <a:pt x="837" y="217"/>
                    </a:lnTo>
                    <a:lnTo>
                      <a:pt x="837" y="218"/>
                    </a:lnTo>
                    <a:lnTo>
                      <a:pt x="837" y="220"/>
                    </a:lnTo>
                    <a:lnTo>
                      <a:pt x="837" y="221"/>
                    </a:lnTo>
                    <a:lnTo>
                      <a:pt x="837" y="221"/>
                    </a:lnTo>
                    <a:lnTo>
                      <a:pt x="837" y="224"/>
                    </a:lnTo>
                    <a:lnTo>
                      <a:pt x="837" y="224"/>
                    </a:lnTo>
                    <a:lnTo>
                      <a:pt x="838" y="224"/>
                    </a:lnTo>
                    <a:lnTo>
                      <a:pt x="838" y="225"/>
                    </a:lnTo>
                    <a:lnTo>
                      <a:pt x="837" y="225"/>
                    </a:lnTo>
                    <a:lnTo>
                      <a:pt x="837" y="225"/>
                    </a:lnTo>
                    <a:lnTo>
                      <a:pt x="841" y="229"/>
                    </a:lnTo>
                    <a:lnTo>
                      <a:pt x="842" y="230"/>
                    </a:lnTo>
                    <a:lnTo>
                      <a:pt x="843" y="231"/>
                    </a:lnTo>
                    <a:lnTo>
                      <a:pt x="845" y="231"/>
                    </a:lnTo>
                    <a:lnTo>
                      <a:pt x="845" y="231"/>
                    </a:lnTo>
                    <a:lnTo>
                      <a:pt x="847" y="230"/>
                    </a:lnTo>
                    <a:lnTo>
                      <a:pt x="853" y="230"/>
                    </a:lnTo>
                    <a:lnTo>
                      <a:pt x="854" y="229"/>
                    </a:lnTo>
                    <a:lnTo>
                      <a:pt x="855" y="229"/>
                    </a:lnTo>
                    <a:lnTo>
                      <a:pt x="855" y="228"/>
                    </a:lnTo>
                    <a:lnTo>
                      <a:pt x="857" y="226"/>
                    </a:lnTo>
                    <a:lnTo>
                      <a:pt x="857" y="225"/>
                    </a:lnTo>
                    <a:lnTo>
                      <a:pt x="855" y="225"/>
                    </a:lnTo>
                    <a:lnTo>
                      <a:pt x="853" y="225"/>
                    </a:lnTo>
                    <a:lnTo>
                      <a:pt x="855" y="224"/>
                    </a:lnTo>
                    <a:lnTo>
                      <a:pt x="855" y="224"/>
                    </a:lnTo>
                    <a:lnTo>
                      <a:pt x="855" y="222"/>
                    </a:lnTo>
                    <a:lnTo>
                      <a:pt x="855" y="222"/>
                    </a:lnTo>
                    <a:lnTo>
                      <a:pt x="855" y="221"/>
                    </a:lnTo>
                    <a:lnTo>
                      <a:pt x="855" y="221"/>
                    </a:lnTo>
                    <a:lnTo>
                      <a:pt x="854" y="221"/>
                    </a:lnTo>
                    <a:lnTo>
                      <a:pt x="853" y="220"/>
                    </a:lnTo>
                    <a:lnTo>
                      <a:pt x="851" y="220"/>
                    </a:lnTo>
                    <a:lnTo>
                      <a:pt x="850" y="220"/>
                    </a:lnTo>
                    <a:lnTo>
                      <a:pt x="850" y="220"/>
                    </a:lnTo>
                    <a:lnTo>
                      <a:pt x="851" y="220"/>
                    </a:lnTo>
                    <a:lnTo>
                      <a:pt x="853" y="218"/>
                    </a:lnTo>
                    <a:lnTo>
                      <a:pt x="853" y="218"/>
                    </a:lnTo>
                    <a:lnTo>
                      <a:pt x="854" y="217"/>
                    </a:lnTo>
                    <a:lnTo>
                      <a:pt x="854" y="217"/>
                    </a:lnTo>
                    <a:lnTo>
                      <a:pt x="855" y="218"/>
                    </a:lnTo>
                    <a:lnTo>
                      <a:pt x="858" y="218"/>
                    </a:lnTo>
                    <a:lnTo>
                      <a:pt x="858" y="220"/>
                    </a:lnTo>
                    <a:lnTo>
                      <a:pt x="858" y="220"/>
                    </a:lnTo>
                    <a:lnTo>
                      <a:pt x="858" y="221"/>
                    </a:lnTo>
                    <a:lnTo>
                      <a:pt x="858" y="221"/>
                    </a:lnTo>
                    <a:lnTo>
                      <a:pt x="859" y="221"/>
                    </a:lnTo>
                    <a:lnTo>
                      <a:pt x="859" y="222"/>
                    </a:lnTo>
                    <a:lnTo>
                      <a:pt x="861" y="222"/>
                    </a:lnTo>
                    <a:lnTo>
                      <a:pt x="861" y="221"/>
                    </a:lnTo>
                    <a:lnTo>
                      <a:pt x="862" y="221"/>
                    </a:lnTo>
                    <a:lnTo>
                      <a:pt x="863" y="220"/>
                    </a:lnTo>
                    <a:lnTo>
                      <a:pt x="863" y="220"/>
                    </a:lnTo>
                    <a:lnTo>
                      <a:pt x="865" y="218"/>
                    </a:lnTo>
                    <a:lnTo>
                      <a:pt x="866" y="217"/>
                    </a:lnTo>
                    <a:lnTo>
                      <a:pt x="866" y="217"/>
                    </a:lnTo>
                    <a:lnTo>
                      <a:pt x="866" y="217"/>
                    </a:lnTo>
                    <a:lnTo>
                      <a:pt x="865" y="220"/>
                    </a:lnTo>
                    <a:lnTo>
                      <a:pt x="865" y="220"/>
                    </a:lnTo>
                    <a:lnTo>
                      <a:pt x="866" y="220"/>
                    </a:lnTo>
                    <a:lnTo>
                      <a:pt x="867" y="220"/>
                    </a:lnTo>
                    <a:lnTo>
                      <a:pt x="863" y="221"/>
                    </a:lnTo>
                    <a:lnTo>
                      <a:pt x="863" y="221"/>
                    </a:lnTo>
                    <a:lnTo>
                      <a:pt x="862" y="225"/>
                    </a:lnTo>
                    <a:lnTo>
                      <a:pt x="861" y="225"/>
                    </a:lnTo>
                    <a:lnTo>
                      <a:pt x="858" y="228"/>
                    </a:lnTo>
                    <a:lnTo>
                      <a:pt x="857" y="229"/>
                    </a:lnTo>
                    <a:lnTo>
                      <a:pt x="858" y="229"/>
                    </a:lnTo>
                    <a:lnTo>
                      <a:pt x="862" y="229"/>
                    </a:lnTo>
                    <a:lnTo>
                      <a:pt x="863" y="229"/>
                    </a:lnTo>
                    <a:lnTo>
                      <a:pt x="863" y="230"/>
                    </a:lnTo>
                    <a:lnTo>
                      <a:pt x="863" y="231"/>
                    </a:lnTo>
                    <a:lnTo>
                      <a:pt x="865" y="231"/>
                    </a:lnTo>
                    <a:lnTo>
                      <a:pt x="866" y="231"/>
                    </a:lnTo>
                    <a:lnTo>
                      <a:pt x="867" y="231"/>
                    </a:lnTo>
                    <a:lnTo>
                      <a:pt x="867" y="230"/>
                    </a:lnTo>
                    <a:lnTo>
                      <a:pt x="868" y="230"/>
                    </a:lnTo>
                    <a:lnTo>
                      <a:pt x="870" y="226"/>
                    </a:lnTo>
                    <a:lnTo>
                      <a:pt x="871" y="225"/>
                    </a:lnTo>
                    <a:lnTo>
                      <a:pt x="872" y="224"/>
                    </a:lnTo>
                    <a:lnTo>
                      <a:pt x="874" y="222"/>
                    </a:lnTo>
                    <a:lnTo>
                      <a:pt x="875" y="220"/>
                    </a:lnTo>
                    <a:lnTo>
                      <a:pt x="878" y="216"/>
                    </a:lnTo>
                    <a:lnTo>
                      <a:pt x="878" y="214"/>
                    </a:lnTo>
                    <a:lnTo>
                      <a:pt x="879" y="214"/>
                    </a:lnTo>
                    <a:lnTo>
                      <a:pt x="880" y="214"/>
                    </a:lnTo>
                    <a:lnTo>
                      <a:pt x="880" y="213"/>
                    </a:lnTo>
                    <a:lnTo>
                      <a:pt x="880" y="212"/>
                    </a:lnTo>
                    <a:lnTo>
                      <a:pt x="882" y="212"/>
                    </a:lnTo>
                    <a:lnTo>
                      <a:pt x="883" y="212"/>
                    </a:lnTo>
                    <a:lnTo>
                      <a:pt x="884" y="210"/>
                    </a:lnTo>
                    <a:lnTo>
                      <a:pt x="884" y="210"/>
                    </a:lnTo>
                    <a:lnTo>
                      <a:pt x="883" y="212"/>
                    </a:lnTo>
                    <a:lnTo>
                      <a:pt x="882" y="213"/>
                    </a:lnTo>
                    <a:lnTo>
                      <a:pt x="880" y="216"/>
                    </a:lnTo>
                    <a:lnTo>
                      <a:pt x="876" y="221"/>
                    </a:lnTo>
                    <a:lnTo>
                      <a:pt x="876" y="221"/>
                    </a:lnTo>
                    <a:lnTo>
                      <a:pt x="878" y="222"/>
                    </a:lnTo>
                    <a:lnTo>
                      <a:pt x="876" y="222"/>
                    </a:lnTo>
                    <a:lnTo>
                      <a:pt x="875" y="224"/>
                    </a:lnTo>
                    <a:lnTo>
                      <a:pt x="874" y="228"/>
                    </a:lnTo>
                    <a:lnTo>
                      <a:pt x="875" y="229"/>
                    </a:lnTo>
                    <a:lnTo>
                      <a:pt x="876" y="229"/>
                    </a:lnTo>
                    <a:lnTo>
                      <a:pt x="878" y="230"/>
                    </a:lnTo>
                    <a:lnTo>
                      <a:pt x="878" y="231"/>
                    </a:lnTo>
                    <a:lnTo>
                      <a:pt x="878" y="231"/>
                    </a:lnTo>
                    <a:lnTo>
                      <a:pt x="880" y="231"/>
                    </a:lnTo>
                    <a:lnTo>
                      <a:pt x="884" y="229"/>
                    </a:lnTo>
                    <a:lnTo>
                      <a:pt x="887" y="226"/>
                    </a:lnTo>
                    <a:lnTo>
                      <a:pt x="888" y="226"/>
                    </a:lnTo>
                    <a:lnTo>
                      <a:pt x="888" y="226"/>
                    </a:lnTo>
                    <a:lnTo>
                      <a:pt x="888" y="226"/>
                    </a:lnTo>
                    <a:lnTo>
                      <a:pt x="887" y="228"/>
                    </a:lnTo>
                    <a:lnTo>
                      <a:pt x="882" y="230"/>
                    </a:lnTo>
                    <a:lnTo>
                      <a:pt x="880" y="231"/>
                    </a:lnTo>
                    <a:lnTo>
                      <a:pt x="878" y="234"/>
                    </a:lnTo>
                    <a:lnTo>
                      <a:pt x="878" y="234"/>
                    </a:lnTo>
                    <a:lnTo>
                      <a:pt x="878" y="237"/>
                    </a:lnTo>
                    <a:lnTo>
                      <a:pt x="878" y="237"/>
                    </a:lnTo>
                    <a:lnTo>
                      <a:pt x="878" y="238"/>
                    </a:lnTo>
                    <a:lnTo>
                      <a:pt x="878" y="239"/>
                    </a:lnTo>
                    <a:lnTo>
                      <a:pt x="879" y="239"/>
                    </a:lnTo>
                    <a:lnTo>
                      <a:pt x="879" y="238"/>
                    </a:lnTo>
                    <a:lnTo>
                      <a:pt x="882" y="238"/>
                    </a:lnTo>
                    <a:lnTo>
                      <a:pt x="883" y="238"/>
                    </a:lnTo>
                    <a:lnTo>
                      <a:pt x="886" y="238"/>
                    </a:lnTo>
                    <a:lnTo>
                      <a:pt x="886" y="238"/>
                    </a:lnTo>
                    <a:lnTo>
                      <a:pt x="882" y="238"/>
                    </a:lnTo>
                    <a:lnTo>
                      <a:pt x="880" y="238"/>
                    </a:lnTo>
                    <a:lnTo>
                      <a:pt x="880" y="239"/>
                    </a:lnTo>
                    <a:lnTo>
                      <a:pt x="879" y="241"/>
                    </a:lnTo>
                    <a:lnTo>
                      <a:pt x="880" y="241"/>
                    </a:lnTo>
                    <a:lnTo>
                      <a:pt x="882" y="245"/>
                    </a:lnTo>
                    <a:lnTo>
                      <a:pt x="880" y="245"/>
                    </a:lnTo>
                    <a:lnTo>
                      <a:pt x="879" y="243"/>
                    </a:lnTo>
                    <a:lnTo>
                      <a:pt x="878" y="242"/>
                    </a:lnTo>
                    <a:lnTo>
                      <a:pt x="876" y="242"/>
                    </a:lnTo>
                    <a:lnTo>
                      <a:pt x="876" y="242"/>
                    </a:lnTo>
                    <a:lnTo>
                      <a:pt x="875" y="242"/>
                    </a:lnTo>
                    <a:lnTo>
                      <a:pt x="875" y="245"/>
                    </a:lnTo>
                    <a:lnTo>
                      <a:pt x="872" y="249"/>
                    </a:lnTo>
                    <a:lnTo>
                      <a:pt x="868" y="251"/>
                    </a:lnTo>
                    <a:lnTo>
                      <a:pt x="875" y="254"/>
                    </a:lnTo>
                    <a:lnTo>
                      <a:pt x="876" y="254"/>
                    </a:lnTo>
                    <a:lnTo>
                      <a:pt x="876" y="254"/>
                    </a:lnTo>
                    <a:lnTo>
                      <a:pt x="874" y="255"/>
                    </a:lnTo>
                    <a:lnTo>
                      <a:pt x="874" y="255"/>
                    </a:lnTo>
                    <a:lnTo>
                      <a:pt x="874" y="257"/>
                    </a:lnTo>
                    <a:lnTo>
                      <a:pt x="874" y="258"/>
                    </a:lnTo>
                    <a:lnTo>
                      <a:pt x="874" y="258"/>
                    </a:lnTo>
                    <a:lnTo>
                      <a:pt x="876" y="259"/>
                    </a:lnTo>
                    <a:lnTo>
                      <a:pt x="874" y="261"/>
                    </a:lnTo>
                    <a:lnTo>
                      <a:pt x="874" y="262"/>
                    </a:lnTo>
                    <a:lnTo>
                      <a:pt x="875" y="262"/>
                    </a:lnTo>
                    <a:lnTo>
                      <a:pt x="875" y="262"/>
                    </a:lnTo>
                    <a:lnTo>
                      <a:pt x="874" y="263"/>
                    </a:lnTo>
                    <a:lnTo>
                      <a:pt x="874" y="263"/>
                    </a:lnTo>
                    <a:lnTo>
                      <a:pt x="874" y="265"/>
                    </a:lnTo>
                    <a:lnTo>
                      <a:pt x="874" y="266"/>
                    </a:lnTo>
                    <a:lnTo>
                      <a:pt x="874" y="266"/>
                    </a:lnTo>
                    <a:lnTo>
                      <a:pt x="875" y="266"/>
                    </a:lnTo>
                    <a:lnTo>
                      <a:pt x="875" y="267"/>
                    </a:lnTo>
                    <a:lnTo>
                      <a:pt x="875" y="269"/>
                    </a:lnTo>
                    <a:lnTo>
                      <a:pt x="875" y="269"/>
                    </a:lnTo>
                    <a:lnTo>
                      <a:pt x="875" y="269"/>
                    </a:lnTo>
                    <a:lnTo>
                      <a:pt x="879" y="270"/>
                    </a:lnTo>
                    <a:lnTo>
                      <a:pt x="875" y="270"/>
                    </a:lnTo>
                    <a:lnTo>
                      <a:pt x="874" y="270"/>
                    </a:lnTo>
                    <a:lnTo>
                      <a:pt x="867" y="275"/>
                    </a:lnTo>
                    <a:lnTo>
                      <a:pt x="865" y="277"/>
                    </a:lnTo>
                    <a:lnTo>
                      <a:pt x="863" y="278"/>
                    </a:lnTo>
                    <a:lnTo>
                      <a:pt x="862" y="278"/>
                    </a:lnTo>
                    <a:lnTo>
                      <a:pt x="861" y="279"/>
                    </a:lnTo>
                    <a:lnTo>
                      <a:pt x="859" y="280"/>
                    </a:lnTo>
                    <a:lnTo>
                      <a:pt x="859" y="282"/>
                    </a:lnTo>
                    <a:lnTo>
                      <a:pt x="861" y="282"/>
                    </a:lnTo>
                    <a:lnTo>
                      <a:pt x="862" y="282"/>
                    </a:lnTo>
                    <a:lnTo>
                      <a:pt x="865" y="280"/>
                    </a:lnTo>
                    <a:lnTo>
                      <a:pt x="867" y="278"/>
                    </a:lnTo>
                    <a:lnTo>
                      <a:pt x="867" y="278"/>
                    </a:lnTo>
                    <a:lnTo>
                      <a:pt x="868" y="278"/>
                    </a:lnTo>
                    <a:lnTo>
                      <a:pt x="868" y="277"/>
                    </a:lnTo>
                    <a:lnTo>
                      <a:pt x="868" y="277"/>
                    </a:lnTo>
                    <a:lnTo>
                      <a:pt x="870" y="275"/>
                    </a:lnTo>
                    <a:lnTo>
                      <a:pt x="874" y="275"/>
                    </a:lnTo>
                    <a:lnTo>
                      <a:pt x="879" y="273"/>
                    </a:lnTo>
                    <a:lnTo>
                      <a:pt x="884" y="271"/>
                    </a:lnTo>
                    <a:lnTo>
                      <a:pt x="883" y="273"/>
                    </a:lnTo>
                    <a:lnTo>
                      <a:pt x="882" y="274"/>
                    </a:lnTo>
                    <a:lnTo>
                      <a:pt x="882" y="274"/>
                    </a:lnTo>
                    <a:lnTo>
                      <a:pt x="880" y="277"/>
                    </a:lnTo>
                    <a:lnTo>
                      <a:pt x="880" y="278"/>
                    </a:lnTo>
                    <a:lnTo>
                      <a:pt x="879" y="280"/>
                    </a:lnTo>
                    <a:lnTo>
                      <a:pt x="878" y="282"/>
                    </a:lnTo>
                    <a:lnTo>
                      <a:pt x="876" y="283"/>
                    </a:lnTo>
                    <a:lnTo>
                      <a:pt x="874" y="286"/>
                    </a:lnTo>
                    <a:lnTo>
                      <a:pt x="874" y="286"/>
                    </a:lnTo>
                    <a:lnTo>
                      <a:pt x="875" y="286"/>
                    </a:lnTo>
                    <a:lnTo>
                      <a:pt x="875" y="287"/>
                    </a:lnTo>
                    <a:lnTo>
                      <a:pt x="871" y="287"/>
                    </a:lnTo>
                    <a:lnTo>
                      <a:pt x="868" y="288"/>
                    </a:lnTo>
                    <a:lnTo>
                      <a:pt x="868" y="290"/>
                    </a:lnTo>
                    <a:lnTo>
                      <a:pt x="867" y="291"/>
                    </a:lnTo>
                    <a:lnTo>
                      <a:pt x="866" y="294"/>
                    </a:lnTo>
                    <a:lnTo>
                      <a:pt x="865" y="296"/>
                    </a:lnTo>
                    <a:lnTo>
                      <a:pt x="868" y="296"/>
                    </a:lnTo>
                    <a:lnTo>
                      <a:pt x="868" y="296"/>
                    </a:lnTo>
                    <a:lnTo>
                      <a:pt x="871" y="295"/>
                    </a:lnTo>
                    <a:lnTo>
                      <a:pt x="875" y="294"/>
                    </a:lnTo>
                    <a:lnTo>
                      <a:pt x="878" y="292"/>
                    </a:lnTo>
                    <a:lnTo>
                      <a:pt x="879" y="291"/>
                    </a:lnTo>
                    <a:lnTo>
                      <a:pt x="880" y="290"/>
                    </a:lnTo>
                    <a:lnTo>
                      <a:pt x="886" y="287"/>
                    </a:lnTo>
                    <a:lnTo>
                      <a:pt x="886" y="286"/>
                    </a:lnTo>
                    <a:lnTo>
                      <a:pt x="887" y="284"/>
                    </a:lnTo>
                    <a:lnTo>
                      <a:pt x="888" y="282"/>
                    </a:lnTo>
                    <a:lnTo>
                      <a:pt x="888" y="282"/>
                    </a:lnTo>
                    <a:lnTo>
                      <a:pt x="890" y="280"/>
                    </a:lnTo>
                    <a:lnTo>
                      <a:pt x="891" y="279"/>
                    </a:lnTo>
                    <a:lnTo>
                      <a:pt x="892" y="278"/>
                    </a:lnTo>
                    <a:lnTo>
                      <a:pt x="894" y="277"/>
                    </a:lnTo>
                    <a:lnTo>
                      <a:pt x="896" y="275"/>
                    </a:lnTo>
                    <a:lnTo>
                      <a:pt x="898" y="274"/>
                    </a:lnTo>
                    <a:lnTo>
                      <a:pt x="898" y="273"/>
                    </a:lnTo>
                    <a:lnTo>
                      <a:pt x="899" y="273"/>
                    </a:lnTo>
                    <a:lnTo>
                      <a:pt x="899" y="271"/>
                    </a:lnTo>
                    <a:lnTo>
                      <a:pt x="896" y="271"/>
                    </a:lnTo>
                    <a:lnTo>
                      <a:pt x="895" y="271"/>
                    </a:lnTo>
                    <a:lnTo>
                      <a:pt x="895" y="269"/>
                    </a:lnTo>
                    <a:lnTo>
                      <a:pt x="894" y="269"/>
                    </a:lnTo>
                    <a:lnTo>
                      <a:pt x="894" y="267"/>
                    </a:lnTo>
                    <a:lnTo>
                      <a:pt x="891" y="266"/>
                    </a:lnTo>
                    <a:lnTo>
                      <a:pt x="890" y="266"/>
                    </a:lnTo>
                    <a:lnTo>
                      <a:pt x="888" y="265"/>
                    </a:lnTo>
                    <a:lnTo>
                      <a:pt x="888" y="265"/>
                    </a:lnTo>
                    <a:lnTo>
                      <a:pt x="887" y="263"/>
                    </a:lnTo>
                    <a:lnTo>
                      <a:pt x="886" y="262"/>
                    </a:lnTo>
                    <a:lnTo>
                      <a:pt x="884" y="262"/>
                    </a:lnTo>
                    <a:lnTo>
                      <a:pt x="882" y="262"/>
                    </a:lnTo>
                    <a:lnTo>
                      <a:pt x="884" y="261"/>
                    </a:lnTo>
                    <a:lnTo>
                      <a:pt x="884" y="259"/>
                    </a:lnTo>
                    <a:lnTo>
                      <a:pt x="886" y="258"/>
                    </a:lnTo>
                    <a:lnTo>
                      <a:pt x="884" y="258"/>
                    </a:lnTo>
                    <a:lnTo>
                      <a:pt x="883" y="258"/>
                    </a:lnTo>
                    <a:lnTo>
                      <a:pt x="886" y="255"/>
                    </a:lnTo>
                    <a:lnTo>
                      <a:pt x="887" y="254"/>
                    </a:lnTo>
                    <a:lnTo>
                      <a:pt x="886" y="254"/>
                    </a:lnTo>
                    <a:lnTo>
                      <a:pt x="883" y="253"/>
                    </a:lnTo>
                    <a:lnTo>
                      <a:pt x="886" y="251"/>
                    </a:lnTo>
                    <a:lnTo>
                      <a:pt x="887" y="251"/>
                    </a:lnTo>
                    <a:lnTo>
                      <a:pt x="888" y="250"/>
                    </a:lnTo>
                    <a:lnTo>
                      <a:pt x="888" y="247"/>
                    </a:lnTo>
                    <a:lnTo>
                      <a:pt x="888" y="245"/>
                    </a:lnTo>
                    <a:lnTo>
                      <a:pt x="888" y="242"/>
                    </a:lnTo>
                    <a:lnTo>
                      <a:pt x="890" y="241"/>
                    </a:lnTo>
                    <a:lnTo>
                      <a:pt x="890" y="238"/>
                    </a:lnTo>
                    <a:lnTo>
                      <a:pt x="890" y="237"/>
                    </a:lnTo>
                    <a:lnTo>
                      <a:pt x="891" y="234"/>
                    </a:lnTo>
                    <a:lnTo>
                      <a:pt x="891" y="231"/>
                    </a:lnTo>
                    <a:lnTo>
                      <a:pt x="891" y="230"/>
                    </a:lnTo>
                    <a:lnTo>
                      <a:pt x="894" y="229"/>
                    </a:lnTo>
                    <a:lnTo>
                      <a:pt x="892" y="226"/>
                    </a:lnTo>
                    <a:lnTo>
                      <a:pt x="892" y="225"/>
                    </a:lnTo>
                    <a:lnTo>
                      <a:pt x="892" y="224"/>
                    </a:lnTo>
                    <a:lnTo>
                      <a:pt x="891" y="222"/>
                    </a:lnTo>
                    <a:lnTo>
                      <a:pt x="891" y="221"/>
                    </a:lnTo>
                    <a:lnTo>
                      <a:pt x="890" y="221"/>
                    </a:lnTo>
                    <a:lnTo>
                      <a:pt x="890" y="220"/>
                    </a:lnTo>
                    <a:lnTo>
                      <a:pt x="890" y="218"/>
                    </a:lnTo>
                    <a:lnTo>
                      <a:pt x="890" y="218"/>
                    </a:lnTo>
                    <a:lnTo>
                      <a:pt x="890" y="217"/>
                    </a:lnTo>
                    <a:lnTo>
                      <a:pt x="891" y="217"/>
                    </a:lnTo>
                    <a:lnTo>
                      <a:pt x="891" y="216"/>
                    </a:lnTo>
                    <a:lnTo>
                      <a:pt x="890" y="214"/>
                    </a:lnTo>
                    <a:lnTo>
                      <a:pt x="890" y="214"/>
                    </a:lnTo>
                    <a:lnTo>
                      <a:pt x="890" y="213"/>
                    </a:lnTo>
                    <a:lnTo>
                      <a:pt x="888" y="213"/>
                    </a:lnTo>
                    <a:lnTo>
                      <a:pt x="888" y="212"/>
                    </a:lnTo>
                    <a:lnTo>
                      <a:pt x="888" y="209"/>
                    </a:lnTo>
                    <a:lnTo>
                      <a:pt x="891" y="209"/>
                    </a:lnTo>
                    <a:lnTo>
                      <a:pt x="891" y="208"/>
                    </a:lnTo>
                    <a:lnTo>
                      <a:pt x="892" y="206"/>
                    </a:lnTo>
                    <a:lnTo>
                      <a:pt x="891" y="205"/>
                    </a:lnTo>
                    <a:lnTo>
                      <a:pt x="891" y="204"/>
                    </a:lnTo>
                    <a:lnTo>
                      <a:pt x="890" y="202"/>
                    </a:lnTo>
                    <a:lnTo>
                      <a:pt x="886" y="204"/>
                    </a:lnTo>
                    <a:lnTo>
                      <a:pt x="882" y="205"/>
                    </a:lnTo>
                    <a:lnTo>
                      <a:pt x="878" y="206"/>
                    </a:lnTo>
                    <a:lnTo>
                      <a:pt x="875" y="206"/>
                    </a:lnTo>
                    <a:lnTo>
                      <a:pt x="874" y="208"/>
                    </a:lnTo>
                    <a:lnTo>
                      <a:pt x="872" y="209"/>
                    </a:lnTo>
                    <a:lnTo>
                      <a:pt x="871" y="209"/>
                    </a:lnTo>
                    <a:lnTo>
                      <a:pt x="870" y="209"/>
                    </a:lnTo>
                    <a:lnTo>
                      <a:pt x="866" y="213"/>
                    </a:lnTo>
                    <a:lnTo>
                      <a:pt x="862" y="214"/>
                    </a:lnTo>
                    <a:lnTo>
                      <a:pt x="859" y="214"/>
                    </a:lnTo>
                    <a:lnTo>
                      <a:pt x="857" y="216"/>
                    </a:lnTo>
                    <a:lnTo>
                      <a:pt x="853" y="217"/>
                    </a:lnTo>
                    <a:lnTo>
                      <a:pt x="849" y="218"/>
                    </a:lnTo>
                    <a:lnTo>
                      <a:pt x="845" y="220"/>
                    </a:lnTo>
                    <a:lnTo>
                      <a:pt x="843" y="220"/>
                    </a:lnTo>
                    <a:lnTo>
                      <a:pt x="846" y="218"/>
                    </a:lnTo>
                    <a:lnTo>
                      <a:pt x="847" y="216"/>
                    </a:lnTo>
                    <a:lnTo>
                      <a:pt x="849" y="213"/>
                    </a:lnTo>
                    <a:lnTo>
                      <a:pt x="849" y="213"/>
                    </a:lnTo>
                    <a:lnTo>
                      <a:pt x="849" y="210"/>
                    </a:lnTo>
                    <a:lnTo>
                      <a:pt x="847" y="209"/>
                    </a:lnTo>
                    <a:lnTo>
                      <a:pt x="847" y="208"/>
                    </a:lnTo>
                    <a:lnTo>
                      <a:pt x="846" y="206"/>
                    </a:lnTo>
                    <a:lnTo>
                      <a:pt x="846" y="205"/>
                    </a:lnTo>
                    <a:lnTo>
                      <a:pt x="845" y="204"/>
                    </a:lnTo>
                    <a:lnTo>
                      <a:pt x="846" y="201"/>
                    </a:lnTo>
                    <a:lnTo>
                      <a:pt x="845" y="200"/>
                    </a:lnTo>
                    <a:lnTo>
                      <a:pt x="843" y="200"/>
                    </a:lnTo>
                    <a:lnTo>
                      <a:pt x="843" y="197"/>
                    </a:lnTo>
                    <a:lnTo>
                      <a:pt x="846" y="196"/>
                    </a:lnTo>
                    <a:lnTo>
                      <a:pt x="849" y="194"/>
                    </a:lnTo>
                    <a:lnTo>
                      <a:pt x="850" y="193"/>
                    </a:lnTo>
                    <a:lnTo>
                      <a:pt x="847" y="193"/>
                    </a:lnTo>
                    <a:lnTo>
                      <a:pt x="845" y="193"/>
                    </a:lnTo>
                    <a:lnTo>
                      <a:pt x="842" y="193"/>
                    </a:lnTo>
                    <a:lnTo>
                      <a:pt x="838" y="194"/>
                    </a:lnTo>
                    <a:lnTo>
                      <a:pt x="834" y="196"/>
                    </a:lnTo>
                    <a:lnTo>
                      <a:pt x="833" y="194"/>
                    </a:lnTo>
                    <a:lnTo>
                      <a:pt x="830" y="193"/>
                    </a:lnTo>
                    <a:lnTo>
                      <a:pt x="827" y="196"/>
                    </a:lnTo>
                    <a:lnTo>
                      <a:pt x="825" y="194"/>
                    </a:lnTo>
                    <a:lnTo>
                      <a:pt x="822" y="193"/>
                    </a:lnTo>
                    <a:lnTo>
                      <a:pt x="829" y="188"/>
                    </a:lnTo>
                    <a:lnTo>
                      <a:pt x="834" y="182"/>
                    </a:lnTo>
                    <a:lnTo>
                      <a:pt x="841" y="177"/>
                    </a:lnTo>
                    <a:lnTo>
                      <a:pt x="846" y="172"/>
                    </a:lnTo>
                    <a:lnTo>
                      <a:pt x="853" y="167"/>
                    </a:lnTo>
                    <a:lnTo>
                      <a:pt x="858" y="161"/>
                    </a:lnTo>
                    <a:lnTo>
                      <a:pt x="865" y="156"/>
                    </a:lnTo>
                    <a:lnTo>
                      <a:pt x="871" y="151"/>
                    </a:lnTo>
                    <a:lnTo>
                      <a:pt x="876" y="147"/>
                    </a:lnTo>
                    <a:lnTo>
                      <a:pt x="883" y="141"/>
                    </a:lnTo>
                    <a:lnTo>
                      <a:pt x="890" y="136"/>
                    </a:lnTo>
                    <a:lnTo>
                      <a:pt x="895" y="131"/>
                    </a:lnTo>
                    <a:lnTo>
                      <a:pt x="902" y="126"/>
                    </a:lnTo>
                    <a:lnTo>
                      <a:pt x="908" y="120"/>
                    </a:lnTo>
                    <a:lnTo>
                      <a:pt x="913" y="115"/>
                    </a:lnTo>
                    <a:lnTo>
                      <a:pt x="920" y="110"/>
                    </a:lnTo>
                    <a:lnTo>
                      <a:pt x="927" y="104"/>
                    </a:lnTo>
                    <a:lnTo>
                      <a:pt x="932" y="99"/>
                    </a:lnTo>
                    <a:lnTo>
                      <a:pt x="939" y="94"/>
                    </a:lnTo>
                    <a:lnTo>
                      <a:pt x="945" y="90"/>
                    </a:lnTo>
                    <a:lnTo>
                      <a:pt x="952" y="85"/>
                    </a:lnTo>
                    <a:lnTo>
                      <a:pt x="958" y="79"/>
                    </a:lnTo>
                    <a:lnTo>
                      <a:pt x="964" y="74"/>
                    </a:lnTo>
                    <a:lnTo>
                      <a:pt x="970" y="69"/>
                    </a:lnTo>
                    <a:lnTo>
                      <a:pt x="977" y="65"/>
                    </a:lnTo>
                    <a:lnTo>
                      <a:pt x="984" y="59"/>
                    </a:lnTo>
                    <a:lnTo>
                      <a:pt x="990" y="54"/>
                    </a:lnTo>
                    <a:lnTo>
                      <a:pt x="997" y="49"/>
                    </a:lnTo>
                    <a:lnTo>
                      <a:pt x="1003" y="45"/>
                    </a:lnTo>
                    <a:lnTo>
                      <a:pt x="1010" y="39"/>
                    </a:lnTo>
                    <a:lnTo>
                      <a:pt x="1017" y="34"/>
                    </a:lnTo>
                    <a:lnTo>
                      <a:pt x="1023" y="29"/>
                    </a:lnTo>
                    <a:lnTo>
                      <a:pt x="1022" y="29"/>
                    </a:lnTo>
                    <a:lnTo>
                      <a:pt x="1019" y="29"/>
                    </a:lnTo>
                    <a:lnTo>
                      <a:pt x="1018" y="29"/>
                    </a:lnTo>
                    <a:lnTo>
                      <a:pt x="1018" y="29"/>
                    </a:lnTo>
                    <a:lnTo>
                      <a:pt x="1018" y="29"/>
                    </a:lnTo>
                    <a:lnTo>
                      <a:pt x="1017" y="28"/>
                    </a:lnTo>
                    <a:lnTo>
                      <a:pt x="1011" y="26"/>
                    </a:lnTo>
                    <a:lnTo>
                      <a:pt x="1011" y="25"/>
                    </a:lnTo>
                    <a:lnTo>
                      <a:pt x="1010" y="24"/>
                    </a:lnTo>
                    <a:lnTo>
                      <a:pt x="1006" y="22"/>
                    </a:lnTo>
                    <a:lnTo>
                      <a:pt x="1005" y="22"/>
                    </a:lnTo>
                    <a:lnTo>
                      <a:pt x="1003" y="22"/>
                    </a:lnTo>
                    <a:lnTo>
                      <a:pt x="1001" y="22"/>
                    </a:lnTo>
                    <a:lnTo>
                      <a:pt x="998" y="22"/>
                    </a:lnTo>
                    <a:lnTo>
                      <a:pt x="993" y="22"/>
                    </a:lnTo>
                    <a:lnTo>
                      <a:pt x="989" y="22"/>
                    </a:lnTo>
                    <a:lnTo>
                      <a:pt x="985" y="24"/>
                    </a:lnTo>
                    <a:lnTo>
                      <a:pt x="978" y="24"/>
                    </a:lnTo>
                    <a:lnTo>
                      <a:pt x="978" y="24"/>
                    </a:lnTo>
                    <a:lnTo>
                      <a:pt x="976" y="22"/>
                    </a:lnTo>
                    <a:lnTo>
                      <a:pt x="973" y="21"/>
                    </a:lnTo>
                    <a:lnTo>
                      <a:pt x="970" y="21"/>
                    </a:lnTo>
                    <a:lnTo>
                      <a:pt x="968" y="21"/>
                    </a:lnTo>
                    <a:lnTo>
                      <a:pt x="962" y="21"/>
                    </a:lnTo>
                    <a:lnTo>
                      <a:pt x="958" y="21"/>
                    </a:lnTo>
                    <a:lnTo>
                      <a:pt x="950" y="20"/>
                    </a:lnTo>
                    <a:lnTo>
                      <a:pt x="950" y="20"/>
                    </a:lnTo>
                    <a:lnTo>
                      <a:pt x="950" y="18"/>
                    </a:lnTo>
                    <a:lnTo>
                      <a:pt x="949" y="18"/>
                    </a:lnTo>
                    <a:lnTo>
                      <a:pt x="949" y="18"/>
                    </a:lnTo>
                    <a:lnTo>
                      <a:pt x="948" y="17"/>
                    </a:lnTo>
                    <a:lnTo>
                      <a:pt x="945" y="18"/>
                    </a:lnTo>
                    <a:lnTo>
                      <a:pt x="944" y="18"/>
                    </a:lnTo>
                    <a:lnTo>
                      <a:pt x="944" y="17"/>
                    </a:lnTo>
                    <a:lnTo>
                      <a:pt x="941" y="17"/>
                    </a:lnTo>
                    <a:lnTo>
                      <a:pt x="939" y="16"/>
                    </a:lnTo>
                    <a:lnTo>
                      <a:pt x="936" y="16"/>
                    </a:lnTo>
                    <a:lnTo>
                      <a:pt x="935" y="16"/>
                    </a:lnTo>
                    <a:lnTo>
                      <a:pt x="931" y="16"/>
                    </a:lnTo>
                    <a:lnTo>
                      <a:pt x="925" y="16"/>
                    </a:lnTo>
                    <a:lnTo>
                      <a:pt x="924" y="17"/>
                    </a:lnTo>
                    <a:lnTo>
                      <a:pt x="923" y="16"/>
                    </a:lnTo>
                    <a:lnTo>
                      <a:pt x="921" y="16"/>
                    </a:lnTo>
                    <a:lnTo>
                      <a:pt x="921" y="16"/>
                    </a:lnTo>
                    <a:lnTo>
                      <a:pt x="916" y="16"/>
                    </a:lnTo>
                    <a:lnTo>
                      <a:pt x="913" y="16"/>
                    </a:lnTo>
                    <a:lnTo>
                      <a:pt x="911" y="17"/>
                    </a:lnTo>
                    <a:lnTo>
                      <a:pt x="903" y="16"/>
                    </a:lnTo>
                    <a:lnTo>
                      <a:pt x="907" y="16"/>
                    </a:lnTo>
                    <a:lnTo>
                      <a:pt x="907" y="14"/>
                    </a:lnTo>
                    <a:lnTo>
                      <a:pt x="908" y="14"/>
                    </a:lnTo>
                    <a:lnTo>
                      <a:pt x="903" y="14"/>
                    </a:lnTo>
                    <a:lnTo>
                      <a:pt x="902" y="14"/>
                    </a:lnTo>
                    <a:lnTo>
                      <a:pt x="903" y="13"/>
                    </a:lnTo>
                    <a:lnTo>
                      <a:pt x="902" y="13"/>
                    </a:lnTo>
                    <a:lnTo>
                      <a:pt x="902" y="13"/>
                    </a:lnTo>
                    <a:lnTo>
                      <a:pt x="904" y="12"/>
                    </a:lnTo>
                    <a:lnTo>
                      <a:pt x="908" y="10"/>
                    </a:lnTo>
                    <a:lnTo>
                      <a:pt x="908" y="9"/>
                    </a:lnTo>
                    <a:lnTo>
                      <a:pt x="907" y="9"/>
                    </a:lnTo>
                    <a:lnTo>
                      <a:pt x="906" y="9"/>
                    </a:lnTo>
                    <a:lnTo>
                      <a:pt x="903" y="9"/>
                    </a:lnTo>
                    <a:lnTo>
                      <a:pt x="899" y="8"/>
                    </a:lnTo>
                    <a:lnTo>
                      <a:pt x="895" y="9"/>
                    </a:lnTo>
                    <a:lnTo>
                      <a:pt x="892" y="9"/>
                    </a:lnTo>
                    <a:lnTo>
                      <a:pt x="888" y="9"/>
                    </a:lnTo>
                    <a:lnTo>
                      <a:pt x="883" y="10"/>
                    </a:lnTo>
                    <a:lnTo>
                      <a:pt x="882" y="9"/>
                    </a:lnTo>
                    <a:lnTo>
                      <a:pt x="879" y="9"/>
                    </a:lnTo>
                    <a:lnTo>
                      <a:pt x="879" y="9"/>
                    </a:lnTo>
                    <a:lnTo>
                      <a:pt x="880" y="8"/>
                    </a:lnTo>
                    <a:lnTo>
                      <a:pt x="882" y="8"/>
                    </a:lnTo>
                    <a:lnTo>
                      <a:pt x="882" y="6"/>
                    </a:lnTo>
                    <a:lnTo>
                      <a:pt x="882" y="5"/>
                    </a:lnTo>
                    <a:lnTo>
                      <a:pt x="879" y="5"/>
                    </a:lnTo>
                    <a:lnTo>
                      <a:pt x="878" y="5"/>
                    </a:lnTo>
                    <a:lnTo>
                      <a:pt x="875" y="6"/>
                    </a:lnTo>
                    <a:lnTo>
                      <a:pt x="868" y="9"/>
                    </a:lnTo>
                    <a:lnTo>
                      <a:pt x="866" y="9"/>
                    </a:lnTo>
                    <a:lnTo>
                      <a:pt x="863" y="10"/>
                    </a:lnTo>
                    <a:lnTo>
                      <a:pt x="862" y="9"/>
                    </a:lnTo>
                    <a:lnTo>
                      <a:pt x="863" y="9"/>
                    </a:lnTo>
                    <a:lnTo>
                      <a:pt x="862" y="8"/>
                    </a:lnTo>
                    <a:lnTo>
                      <a:pt x="868" y="8"/>
                    </a:lnTo>
                    <a:lnTo>
                      <a:pt x="872" y="6"/>
                    </a:lnTo>
                    <a:lnTo>
                      <a:pt x="874" y="5"/>
                    </a:lnTo>
                    <a:lnTo>
                      <a:pt x="875" y="4"/>
                    </a:lnTo>
                    <a:lnTo>
                      <a:pt x="874" y="4"/>
                    </a:lnTo>
                    <a:lnTo>
                      <a:pt x="867" y="2"/>
                    </a:lnTo>
                    <a:lnTo>
                      <a:pt x="867" y="1"/>
                    </a:lnTo>
                    <a:lnTo>
                      <a:pt x="870" y="1"/>
                    </a:lnTo>
                    <a:lnTo>
                      <a:pt x="871" y="1"/>
                    </a:lnTo>
                    <a:lnTo>
                      <a:pt x="871" y="0"/>
                    </a:lnTo>
                    <a:lnTo>
                      <a:pt x="865" y="2"/>
                    </a:lnTo>
                    <a:lnTo>
                      <a:pt x="859" y="4"/>
                    </a:lnTo>
                    <a:lnTo>
                      <a:pt x="854" y="5"/>
                    </a:lnTo>
                    <a:lnTo>
                      <a:pt x="850" y="6"/>
                    </a:lnTo>
                    <a:lnTo>
                      <a:pt x="845" y="8"/>
                    </a:lnTo>
                    <a:lnTo>
                      <a:pt x="838" y="9"/>
                    </a:lnTo>
                    <a:lnTo>
                      <a:pt x="837" y="9"/>
                    </a:lnTo>
                    <a:lnTo>
                      <a:pt x="830" y="9"/>
                    </a:lnTo>
                    <a:lnTo>
                      <a:pt x="830" y="10"/>
                    </a:lnTo>
                    <a:lnTo>
                      <a:pt x="827" y="10"/>
                    </a:lnTo>
                    <a:lnTo>
                      <a:pt x="824" y="10"/>
                    </a:lnTo>
                    <a:lnTo>
                      <a:pt x="821" y="10"/>
                    </a:lnTo>
                    <a:lnTo>
                      <a:pt x="818" y="12"/>
                    </a:lnTo>
                    <a:lnTo>
                      <a:pt x="818" y="12"/>
                    </a:lnTo>
                    <a:lnTo>
                      <a:pt x="818" y="10"/>
                    </a:lnTo>
                    <a:lnTo>
                      <a:pt x="821" y="10"/>
                    </a:lnTo>
                    <a:lnTo>
                      <a:pt x="822" y="10"/>
                    </a:lnTo>
                    <a:lnTo>
                      <a:pt x="822" y="9"/>
                    </a:lnTo>
                    <a:lnTo>
                      <a:pt x="822" y="9"/>
                    </a:lnTo>
                    <a:lnTo>
                      <a:pt x="821" y="9"/>
                    </a:lnTo>
                    <a:lnTo>
                      <a:pt x="814" y="10"/>
                    </a:lnTo>
                    <a:lnTo>
                      <a:pt x="805" y="13"/>
                    </a:lnTo>
                    <a:lnTo>
                      <a:pt x="806" y="13"/>
                    </a:lnTo>
                    <a:lnTo>
                      <a:pt x="806" y="14"/>
                    </a:lnTo>
                    <a:lnTo>
                      <a:pt x="812" y="14"/>
                    </a:lnTo>
                    <a:lnTo>
                      <a:pt x="806" y="16"/>
                    </a:lnTo>
                    <a:lnTo>
                      <a:pt x="805" y="16"/>
                    </a:lnTo>
                    <a:lnTo>
                      <a:pt x="804" y="16"/>
                    </a:lnTo>
                    <a:lnTo>
                      <a:pt x="802" y="17"/>
                    </a:lnTo>
                    <a:lnTo>
                      <a:pt x="800" y="18"/>
                    </a:lnTo>
                    <a:lnTo>
                      <a:pt x="798" y="18"/>
                    </a:lnTo>
                    <a:lnTo>
                      <a:pt x="800" y="18"/>
                    </a:lnTo>
                    <a:lnTo>
                      <a:pt x="797" y="18"/>
                    </a:lnTo>
                    <a:lnTo>
                      <a:pt x="801" y="16"/>
                    </a:lnTo>
                    <a:lnTo>
                      <a:pt x="801" y="16"/>
                    </a:lnTo>
                    <a:lnTo>
                      <a:pt x="805" y="14"/>
                    </a:lnTo>
                    <a:lnTo>
                      <a:pt x="805" y="14"/>
                    </a:lnTo>
                    <a:lnTo>
                      <a:pt x="804" y="14"/>
                    </a:lnTo>
                    <a:lnTo>
                      <a:pt x="793" y="16"/>
                    </a:lnTo>
                    <a:lnTo>
                      <a:pt x="793" y="17"/>
                    </a:lnTo>
                    <a:lnTo>
                      <a:pt x="785" y="18"/>
                    </a:lnTo>
                    <a:lnTo>
                      <a:pt x="775" y="20"/>
                    </a:lnTo>
                    <a:lnTo>
                      <a:pt x="772" y="21"/>
                    </a:lnTo>
                    <a:lnTo>
                      <a:pt x="769" y="21"/>
                    </a:lnTo>
                    <a:lnTo>
                      <a:pt x="768" y="21"/>
                    </a:lnTo>
                    <a:lnTo>
                      <a:pt x="768" y="21"/>
                    </a:lnTo>
                    <a:lnTo>
                      <a:pt x="771" y="20"/>
                    </a:lnTo>
                    <a:lnTo>
                      <a:pt x="773" y="20"/>
                    </a:lnTo>
                    <a:lnTo>
                      <a:pt x="775" y="20"/>
                    </a:lnTo>
                    <a:lnTo>
                      <a:pt x="775" y="18"/>
                    </a:lnTo>
                    <a:lnTo>
                      <a:pt x="775" y="18"/>
                    </a:lnTo>
                    <a:lnTo>
                      <a:pt x="775" y="18"/>
                    </a:lnTo>
                    <a:lnTo>
                      <a:pt x="772" y="18"/>
                    </a:lnTo>
                    <a:lnTo>
                      <a:pt x="769" y="20"/>
                    </a:lnTo>
                    <a:lnTo>
                      <a:pt x="763" y="22"/>
                    </a:lnTo>
                    <a:lnTo>
                      <a:pt x="747" y="28"/>
                    </a:lnTo>
                    <a:lnTo>
                      <a:pt x="740" y="30"/>
                    </a:lnTo>
                    <a:lnTo>
                      <a:pt x="736" y="33"/>
                    </a:lnTo>
                    <a:lnTo>
                      <a:pt x="734" y="34"/>
                    </a:lnTo>
                    <a:lnTo>
                      <a:pt x="734" y="34"/>
                    </a:lnTo>
                    <a:lnTo>
                      <a:pt x="734" y="34"/>
                    </a:lnTo>
                    <a:lnTo>
                      <a:pt x="732" y="34"/>
                    </a:lnTo>
                    <a:lnTo>
                      <a:pt x="723" y="37"/>
                    </a:lnTo>
                    <a:lnTo>
                      <a:pt x="716" y="39"/>
                    </a:lnTo>
                    <a:lnTo>
                      <a:pt x="710" y="41"/>
                    </a:lnTo>
                    <a:lnTo>
                      <a:pt x="707" y="41"/>
                    </a:lnTo>
                    <a:lnTo>
                      <a:pt x="699" y="42"/>
                    </a:lnTo>
                    <a:lnTo>
                      <a:pt x="697" y="42"/>
                    </a:lnTo>
                    <a:lnTo>
                      <a:pt x="690" y="42"/>
                    </a:lnTo>
                    <a:lnTo>
                      <a:pt x="682" y="42"/>
                    </a:lnTo>
                    <a:lnTo>
                      <a:pt x="679" y="43"/>
                    </a:lnTo>
                    <a:lnTo>
                      <a:pt x="673" y="47"/>
                    </a:lnTo>
                    <a:lnTo>
                      <a:pt x="667" y="50"/>
                    </a:lnTo>
                    <a:lnTo>
                      <a:pt x="666" y="50"/>
                    </a:lnTo>
                    <a:lnTo>
                      <a:pt x="663" y="51"/>
                    </a:lnTo>
                    <a:lnTo>
                      <a:pt x="662" y="51"/>
                    </a:lnTo>
                    <a:lnTo>
                      <a:pt x="665" y="50"/>
                    </a:lnTo>
                    <a:lnTo>
                      <a:pt x="663" y="50"/>
                    </a:lnTo>
                    <a:lnTo>
                      <a:pt x="661" y="51"/>
                    </a:lnTo>
                    <a:lnTo>
                      <a:pt x="662" y="51"/>
                    </a:lnTo>
                    <a:lnTo>
                      <a:pt x="663" y="53"/>
                    </a:lnTo>
                    <a:lnTo>
                      <a:pt x="666" y="53"/>
                    </a:lnTo>
                    <a:lnTo>
                      <a:pt x="666" y="54"/>
                    </a:lnTo>
                    <a:lnTo>
                      <a:pt x="670" y="57"/>
                    </a:lnTo>
                    <a:lnTo>
                      <a:pt x="675" y="65"/>
                    </a:lnTo>
                    <a:lnTo>
                      <a:pt x="675" y="66"/>
                    </a:lnTo>
                    <a:lnTo>
                      <a:pt x="671" y="70"/>
                    </a:lnTo>
                    <a:lnTo>
                      <a:pt x="670" y="71"/>
                    </a:lnTo>
                    <a:lnTo>
                      <a:pt x="671" y="73"/>
                    </a:lnTo>
                    <a:lnTo>
                      <a:pt x="675" y="74"/>
                    </a:lnTo>
                    <a:lnTo>
                      <a:pt x="679" y="74"/>
                    </a:lnTo>
                    <a:lnTo>
                      <a:pt x="681" y="74"/>
                    </a:lnTo>
                    <a:lnTo>
                      <a:pt x="686" y="73"/>
                    </a:lnTo>
                    <a:lnTo>
                      <a:pt x="685" y="74"/>
                    </a:lnTo>
                    <a:lnTo>
                      <a:pt x="683" y="74"/>
                    </a:lnTo>
                    <a:lnTo>
                      <a:pt x="690" y="74"/>
                    </a:lnTo>
                    <a:lnTo>
                      <a:pt x="693" y="74"/>
                    </a:lnTo>
                    <a:lnTo>
                      <a:pt x="693" y="75"/>
                    </a:lnTo>
                    <a:lnTo>
                      <a:pt x="690" y="75"/>
                    </a:lnTo>
                    <a:lnTo>
                      <a:pt x="685" y="78"/>
                    </a:lnTo>
                    <a:lnTo>
                      <a:pt x="683" y="79"/>
                    </a:lnTo>
                    <a:lnTo>
                      <a:pt x="683" y="81"/>
                    </a:lnTo>
                    <a:lnTo>
                      <a:pt x="683" y="82"/>
                    </a:lnTo>
                    <a:lnTo>
                      <a:pt x="685" y="82"/>
                    </a:lnTo>
                    <a:lnTo>
                      <a:pt x="693" y="81"/>
                    </a:lnTo>
                    <a:lnTo>
                      <a:pt x="695" y="81"/>
                    </a:lnTo>
                    <a:lnTo>
                      <a:pt x="697" y="82"/>
                    </a:lnTo>
                    <a:lnTo>
                      <a:pt x="701" y="82"/>
                    </a:lnTo>
                    <a:lnTo>
                      <a:pt x="701" y="82"/>
                    </a:lnTo>
                    <a:lnTo>
                      <a:pt x="699" y="83"/>
                    </a:lnTo>
                    <a:lnTo>
                      <a:pt x="698" y="85"/>
                    </a:lnTo>
                    <a:lnTo>
                      <a:pt x="690" y="86"/>
                    </a:lnTo>
                    <a:lnTo>
                      <a:pt x="689" y="85"/>
                    </a:lnTo>
                    <a:lnTo>
                      <a:pt x="687" y="83"/>
                    </a:lnTo>
                    <a:lnTo>
                      <a:pt x="687" y="83"/>
                    </a:lnTo>
                    <a:lnTo>
                      <a:pt x="685" y="83"/>
                    </a:lnTo>
                    <a:lnTo>
                      <a:pt x="681" y="85"/>
                    </a:lnTo>
                    <a:lnTo>
                      <a:pt x="678" y="82"/>
                    </a:lnTo>
                    <a:lnTo>
                      <a:pt x="679" y="81"/>
                    </a:lnTo>
                    <a:lnTo>
                      <a:pt x="683" y="78"/>
                    </a:lnTo>
                    <a:lnTo>
                      <a:pt x="682" y="78"/>
                    </a:lnTo>
                    <a:lnTo>
                      <a:pt x="683" y="77"/>
                    </a:lnTo>
                    <a:lnTo>
                      <a:pt x="682" y="75"/>
                    </a:lnTo>
                    <a:lnTo>
                      <a:pt x="681" y="75"/>
                    </a:lnTo>
                    <a:lnTo>
                      <a:pt x="678" y="77"/>
                    </a:lnTo>
                    <a:lnTo>
                      <a:pt x="677" y="78"/>
                    </a:lnTo>
                    <a:lnTo>
                      <a:pt x="675" y="79"/>
                    </a:lnTo>
                    <a:lnTo>
                      <a:pt x="678" y="79"/>
                    </a:lnTo>
                    <a:lnTo>
                      <a:pt x="678" y="79"/>
                    </a:lnTo>
                    <a:lnTo>
                      <a:pt x="677" y="83"/>
                    </a:lnTo>
                    <a:lnTo>
                      <a:pt x="675" y="85"/>
                    </a:lnTo>
                    <a:lnTo>
                      <a:pt x="675" y="86"/>
                    </a:lnTo>
                    <a:lnTo>
                      <a:pt x="679" y="85"/>
                    </a:lnTo>
                    <a:lnTo>
                      <a:pt x="683" y="86"/>
                    </a:lnTo>
                    <a:lnTo>
                      <a:pt x="683" y="87"/>
                    </a:lnTo>
                    <a:lnTo>
                      <a:pt x="681" y="88"/>
                    </a:lnTo>
                    <a:lnTo>
                      <a:pt x="681" y="87"/>
                    </a:lnTo>
                    <a:lnTo>
                      <a:pt x="679" y="88"/>
                    </a:lnTo>
                    <a:lnTo>
                      <a:pt x="678" y="87"/>
                    </a:lnTo>
                    <a:lnTo>
                      <a:pt x="678" y="87"/>
                    </a:lnTo>
                    <a:lnTo>
                      <a:pt x="675" y="87"/>
                    </a:lnTo>
                    <a:lnTo>
                      <a:pt x="667" y="91"/>
                    </a:lnTo>
                    <a:lnTo>
                      <a:pt x="666" y="91"/>
                    </a:lnTo>
                    <a:lnTo>
                      <a:pt x="662" y="91"/>
                    </a:lnTo>
                    <a:lnTo>
                      <a:pt x="657" y="91"/>
                    </a:lnTo>
                    <a:lnTo>
                      <a:pt x="656" y="91"/>
                    </a:lnTo>
                    <a:lnTo>
                      <a:pt x="654" y="90"/>
                    </a:lnTo>
                    <a:lnTo>
                      <a:pt x="650" y="91"/>
                    </a:lnTo>
                    <a:lnTo>
                      <a:pt x="644" y="90"/>
                    </a:lnTo>
                    <a:lnTo>
                      <a:pt x="642" y="88"/>
                    </a:lnTo>
                    <a:lnTo>
                      <a:pt x="644" y="87"/>
                    </a:lnTo>
                    <a:lnTo>
                      <a:pt x="645" y="87"/>
                    </a:lnTo>
                    <a:lnTo>
                      <a:pt x="648" y="86"/>
                    </a:lnTo>
                    <a:lnTo>
                      <a:pt x="652" y="83"/>
                    </a:lnTo>
                    <a:lnTo>
                      <a:pt x="653" y="83"/>
                    </a:lnTo>
                    <a:lnTo>
                      <a:pt x="653" y="82"/>
                    </a:lnTo>
                    <a:lnTo>
                      <a:pt x="653" y="82"/>
                    </a:lnTo>
                    <a:lnTo>
                      <a:pt x="654" y="82"/>
                    </a:lnTo>
                    <a:lnTo>
                      <a:pt x="656" y="82"/>
                    </a:lnTo>
                    <a:lnTo>
                      <a:pt x="656" y="81"/>
                    </a:lnTo>
                    <a:lnTo>
                      <a:pt x="652" y="82"/>
                    </a:lnTo>
                    <a:lnTo>
                      <a:pt x="646" y="82"/>
                    </a:lnTo>
                    <a:lnTo>
                      <a:pt x="642" y="82"/>
                    </a:lnTo>
                    <a:lnTo>
                      <a:pt x="634" y="85"/>
                    </a:lnTo>
                    <a:lnTo>
                      <a:pt x="632" y="85"/>
                    </a:lnTo>
                    <a:lnTo>
                      <a:pt x="628" y="85"/>
                    </a:lnTo>
                    <a:lnTo>
                      <a:pt x="621" y="86"/>
                    </a:lnTo>
                    <a:lnTo>
                      <a:pt x="620" y="87"/>
                    </a:lnTo>
                    <a:lnTo>
                      <a:pt x="619" y="87"/>
                    </a:lnTo>
                    <a:lnTo>
                      <a:pt x="621" y="88"/>
                    </a:lnTo>
                    <a:lnTo>
                      <a:pt x="620" y="90"/>
                    </a:lnTo>
                    <a:lnTo>
                      <a:pt x="619" y="90"/>
                    </a:lnTo>
                    <a:lnTo>
                      <a:pt x="617" y="90"/>
                    </a:lnTo>
                    <a:lnTo>
                      <a:pt x="613" y="90"/>
                    </a:lnTo>
                    <a:lnTo>
                      <a:pt x="613" y="90"/>
                    </a:lnTo>
                    <a:lnTo>
                      <a:pt x="612" y="88"/>
                    </a:lnTo>
                    <a:lnTo>
                      <a:pt x="609" y="90"/>
                    </a:lnTo>
                    <a:lnTo>
                      <a:pt x="605" y="90"/>
                    </a:lnTo>
                    <a:lnTo>
                      <a:pt x="601" y="91"/>
                    </a:lnTo>
                    <a:lnTo>
                      <a:pt x="597" y="92"/>
                    </a:lnTo>
                    <a:lnTo>
                      <a:pt x="595" y="94"/>
                    </a:lnTo>
                    <a:lnTo>
                      <a:pt x="593" y="94"/>
                    </a:lnTo>
                    <a:lnTo>
                      <a:pt x="588" y="94"/>
                    </a:lnTo>
                    <a:lnTo>
                      <a:pt x="583" y="96"/>
                    </a:lnTo>
                    <a:lnTo>
                      <a:pt x="578" y="98"/>
                    </a:lnTo>
                    <a:lnTo>
                      <a:pt x="578" y="96"/>
                    </a:lnTo>
                    <a:lnTo>
                      <a:pt x="579" y="96"/>
                    </a:lnTo>
                    <a:lnTo>
                      <a:pt x="576" y="96"/>
                    </a:lnTo>
                    <a:lnTo>
                      <a:pt x="574" y="98"/>
                    </a:lnTo>
                    <a:lnTo>
                      <a:pt x="574" y="99"/>
                    </a:lnTo>
                    <a:lnTo>
                      <a:pt x="574" y="99"/>
                    </a:lnTo>
                    <a:lnTo>
                      <a:pt x="578" y="102"/>
                    </a:lnTo>
                    <a:lnTo>
                      <a:pt x="585" y="103"/>
                    </a:lnTo>
                    <a:lnTo>
                      <a:pt x="585" y="103"/>
                    </a:lnTo>
                    <a:lnTo>
                      <a:pt x="591" y="104"/>
                    </a:lnTo>
                    <a:lnTo>
                      <a:pt x="591" y="104"/>
                    </a:lnTo>
                    <a:lnTo>
                      <a:pt x="591" y="104"/>
                    </a:lnTo>
                    <a:lnTo>
                      <a:pt x="588" y="104"/>
                    </a:lnTo>
                    <a:lnTo>
                      <a:pt x="585" y="104"/>
                    </a:lnTo>
                    <a:lnTo>
                      <a:pt x="583" y="107"/>
                    </a:lnTo>
                    <a:lnTo>
                      <a:pt x="579" y="107"/>
                    </a:lnTo>
                    <a:lnTo>
                      <a:pt x="578" y="107"/>
                    </a:lnTo>
                    <a:lnTo>
                      <a:pt x="578" y="107"/>
                    </a:lnTo>
                    <a:lnTo>
                      <a:pt x="578" y="107"/>
                    </a:lnTo>
                    <a:lnTo>
                      <a:pt x="576" y="107"/>
                    </a:lnTo>
                    <a:lnTo>
                      <a:pt x="578" y="110"/>
                    </a:lnTo>
                    <a:lnTo>
                      <a:pt x="578" y="111"/>
                    </a:lnTo>
                    <a:lnTo>
                      <a:pt x="576" y="112"/>
                    </a:lnTo>
                    <a:lnTo>
                      <a:pt x="574" y="112"/>
                    </a:lnTo>
                    <a:lnTo>
                      <a:pt x="572" y="114"/>
                    </a:lnTo>
                    <a:lnTo>
                      <a:pt x="572" y="116"/>
                    </a:lnTo>
                    <a:lnTo>
                      <a:pt x="574" y="116"/>
                    </a:lnTo>
                    <a:lnTo>
                      <a:pt x="580" y="118"/>
                    </a:lnTo>
                    <a:lnTo>
                      <a:pt x="584" y="119"/>
                    </a:lnTo>
                    <a:lnTo>
                      <a:pt x="585" y="119"/>
                    </a:lnTo>
                    <a:lnTo>
                      <a:pt x="587" y="119"/>
                    </a:lnTo>
                    <a:lnTo>
                      <a:pt x="588" y="119"/>
                    </a:lnTo>
                    <a:lnTo>
                      <a:pt x="589" y="118"/>
                    </a:lnTo>
                    <a:lnTo>
                      <a:pt x="591" y="118"/>
                    </a:lnTo>
                    <a:lnTo>
                      <a:pt x="591" y="118"/>
                    </a:lnTo>
                    <a:lnTo>
                      <a:pt x="591" y="118"/>
                    </a:lnTo>
                    <a:lnTo>
                      <a:pt x="597" y="116"/>
                    </a:lnTo>
                    <a:lnTo>
                      <a:pt x="607" y="116"/>
                    </a:lnTo>
                    <a:lnTo>
                      <a:pt x="608" y="118"/>
                    </a:lnTo>
                    <a:lnTo>
                      <a:pt x="609" y="119"/>
                    </a:lnTo>
                    <a:lnTo>
                      <a:pt x="609" y="119"/>
                    </a:lnTo>
                    <a:lnTo>
                      <a:pt x="612" y="119"/>
                    </a:lnTo>
                    <a:lnTo>
                      <a:pt x="613" y="118"/>
                    </a:lnTo>
                    <a:lnTo>
                      <a:pt x="612" y="118"/>
                    </a:lnTo>
                    <a:lnTo>
                      <a:pt x="612" y="118"/>
                    </a:lnTo>
                    <a:lnTo>
                      <a:pt x="612" y="116"/>
                    </a:lnTo>
                    <a:lnTo>
                      <a:pt x="615" y="115"/>
                    </a:lnTo>
                    <a:lnTo>
                      <a:pt x="616" y="118"/>
                    </a:lnTo>
                    <a:lnTo>
                      <a:pt x="613" y="120"/>
                    </a:lnTo>
                    <a:lnTo>
                      <a:pt x="615" y="120"/>
                    </a:lnTo>
                    <a:lnTo>
                      <a:pt x="617" y="119"/>
                    </a:lnTo>
                    <a:lnTo>
                      <a:pt x="625" y="116"/>
                    </a:lnTo>
                    <a:lnTo>
                      <a:pt x="629" y="115"/>
                    </a:lnTo>
                    <a:lnTo>
                      <a:pt x="634" y="114"/>
                    </a:lnTo>
                    <a:lnTo>
                      <a:pt x="638" y="112"/>
                    </a:lnTo>
                    <a:lnTo>
                      <a:pt x="638" y="114"/>
                    </a:lnTo>
                    <a:lnTo>
                      <a:pt x="641" y="112"/>
                    </a:lnTo>
                    <a:lnTo>
                      <a:pt x="648" y="111"/>
                    </a:lnTo>
                    <a:lnTo>
                      <a:pt x="649" y="111"/>
                    </a:lnTo>
                    <a:lnTo>
                      <a:pt x="649" y="111"/>
                    </a:lnTo>
                    <a:lnTo>
                      <a:pt x="649" y="112"/>
                    </a:lnTo>
                    <a:lnTo>
                      <a:pt x="649" y="112"/>
                    </a:lnTo>
                    <a:lnTo>
                      <a:pt x="649" y="114"/>
                    </a:lnTo>
                    <a:lnTo>
                      <a:pt x="648" y="115"/>
                    </a:lnTo>
                    <a:lnTo>
                      <a:pt x="645" y="116"/>
                    </a:lnTo>
                    <a:lnTo>
                      <a:pt x="644" y="116"/>
                    </a:lnTo>
                    <a:lnTo>
                      <a:pt x="641" y="118"/>
                    </a:lnTo>
                    <a:lnTo>
                      <a:pt x="638" y="118"/>
                    </a:lnTo>
                    <a:lnTo>
                      <a:pt x="636" y="118"/>
                    </a:lnTo>
                    <a:lnTo>
                      <a:pt x="632" y="119"/>
                    </a:lnTo>
                    <a:lnTo>
                      <a:pt x="634" y="119"/>
                    </a:lnTo>
                    <a:lnTo>
                      <a:pt x="634" y="120"/>
                    </a:lnTo>
                    <a:lnTo>
                      <a:pt x="634" y="123"/>
                    </a:lnTo>
                    <a:lnTo>
                      <a:pt x="630" y="127"/>
                    </a:lnTo>
                    <a:lnTo>
                      <a:pt x="629" y="128"/>
                    </a:lnTo>
                    <a:lnTo>
                      <a:pt x="626" y="131"/>
                    </a:lnTo>
                    <a:lnTo>
                      <a:pt x="624" y="132"/>
                    </a:lnTo>
                    <a:lnTo>
                      <a:pt x="621" y="134"/>
                    </a:lnTo>
                    <a:lnTo>
                      <a:pt x="616" y="135"/>
                    </a:lnTo>
                    <a:lnTo>
                      <a:pt x="613" y="136"/>
                    </a:lnTo>
                    <a:lnTo>
                      <a:pt x="609" y="136"/>
                    </a:lnTo>
                    <a:lnTo>
                      <a:pt x="603" y="136"/>
                    </a:lnTo>
                    <a:lnTo>
                      <a:pt x="601" y="136"/>
                    </a:lnTo>
                    <a:lnTo>
                      <a:pt x="603" y="135"/>
                    </a:lnTo>
                    <a:lnTo>
                      <a:pt x="601" y="135"/>
                    </a:lnTo>
                    <a:lnTo>
                      <a:pt x="600" y="135"/>
                    </a:lnTo>
                    <a:lnTo>
                      <a:pt x="597" y="136"/>
                    </a:lnTo>
                    <a:lnTo>
                      <a:pt x="588" y="140"/>
                    </a:lnTo>
                    <a:lnTo>
                      <a:pt x="584" y="141"/>
                    </a:lnTo>
                    <a:lnTo>
                      <a:pt x="580" y="143"/>
                    </a:lnTo>
                    <a:lnTo>
                      <a:pt x="578" y="143"/>
                    </a:lnTo>
                    <a:lnTo>
                      <a:pt x="575" y="144"/>
                    </a:lnTo>
                    <a:lnTo>
                      <a:pt x="574" y="144"/>
                    </a:lnTo>
                    <a:lnTo>
                      <a:pt x="574" y="143"/>
                    </a:lnTo>
                    <a:lnTo>
                      <a:pt x="572" y="143"/>
                    </a:lnTo>
                    <a:lnTo>
                      <a:pt x="570" y="144"/>
                    </a:lnTo>
                    <a:lnTo>
                      <a:pt x="567" y="144"/>
                    </a:lnTo>
                    <a:lnTo>
                      <a:pt x="567" y="144"/>
                    </a:lnTo>
                    <a:lnTo>
                      <a:pt x="568" y="144"/>
                    </a:lnTo>
                    <a:lnTo>
                      <a:pt x="570" y="144"/>
                    </a:lnTo>
                    <a:lnTo>
                      <a:pt x="571" y="143"/>
                    </a:lnTo>
                    <a:lnTo>
                      <a:pt x="572" y="143"/>
                    </a:lnTo>
                    <a:lnTo>
                      <a:pt x="572" y="141"/>
                    </a:lnTo>
                    <a:lnTo>
                      <a:pt x="570" y="140"/>
                    </a:lnTo>
                    <a:lnTo>
                      <a:pt x="568" y="140"/>
                    </a:lnTo>
                    <a:lnTo>
                      <a:pt x="563" y="141"/>
                    </a:lnTo>
                    <a:lnTo>
                      <a:pt x="562" y="141"/>
                    </a:lnTo>
                    <a:lnTo>
                      <a:pt x="559" y="143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9" y="144"/>
                    </a:lnTo>
                    <a:lnTo>
                      <a:pt x="555" y="144"/>
                    </a:lnTo>
                    <a:lnTo>
                      <a:pt x="552" y="145"/>
                    </a:lnTo>
                    <a:lnTo>
                      <a:pt x="551" y="147"/>
                    </a:lnTo>
                    <a:lnTo>
                      <a:pt x="547" y="148"/>
                    </a:lnTo>
                    <a:lnTo>
                      <a:pt x="544" y="151"/>
                    </a:lnTo>
                    <a:lnTo>
                      <a:pt x="543" y="152"/>
                    </a:lnTo>
                    <a:lnTo>
                      <a:pt x="546" y="151"/>
                    </a:lnTo>
                    <a:lnTo>
                      <a:pt x="548" y="151"/>
                    </a:lnTo>
                    <a:lnTo>
                      <a:pt x="547" y="151"/>
                    </a:lnTo>
                    <a:lnTo>
                      <a:pt x="544" y="152"/>
                    </a:lnTo>
                    <a:lnTo>
                      <a:pt x="542" y="152"/>
                    </a:lnTo>
                    <a:lnTo>
                      <a:pt x="540" y="153"/>
                    </a:lnTo>
                    <a:lnTo>
                      <a:pt x="540" y="153"/>
                    </a:lnTo>
                    <a:lnTo>
                      <a:pt x="540" y="155"/>
                    </a:lnTo>
                    <a:lnTo>
                      <a:pt x="539" y="153"/>
                    </a:lnTo>
                    <a:lnTo>
                      <a:pt x="538" y="153"/>
                    </a:lnTo>
                    <a:lnTo>
                      <a:pt x="537" y="153"/>
                    </a:lnTo>
                    <a:lnTo>
                      <a:pt x="534" y="155"/>
                    </a:lnTo>
                    <a:lnTo>
                      <a:pt x="527" y="157"/>
                    </a:lnTo>
                    <a:lnTo>
                      <a:pt x="518" y="161"/>
                    </a:lnTo>
                    <a:lnTo>
                      <a:pt x="515" y="163"/>
                    </a:lnTo>
                    <a:lnTo>
                      <a:pt x="514" y="164"/>
                    </a:lnTo>
                    <a:lnTo>
                      <a:pt x="514" y="164"/>
                    </a:lnTo>
                    <a:lnTo>
                      <a:pt x="514" y="165"/>
                    </a:lnTo>
                    <a:lnTo>
                      <a:pt x="510" y="165"/>
                    </a:lnTo>
                    <a:lnTo>
                      <a:pt x="507" y="165"/>
                    </a:lnTo>
                    <a:lnTo>
                      <a:pt x="506" y="167"/>
                    </a:lnTo>
                    <a:lnTo>
                      <a:pt x="505" y="168"/>
                    </a:lnTo>
                    <a:lnTo>
                      <a:pt x="507" y="168"/>
                    </a:lnTo>
                    <a:lnTo>
                      <a:pt x="506" y="169"/>
                    </a:lnTo>
                    <a:lnTo>
                      <a:pt x="502" y="169"/>
                    </a:lnTo>
                    <a:lnTo>
                      <a:pt x="502" y="169"/>
                    </a:lnTo>
                    <a:lnTo>
                      <a:pt x="501" y="169"/>
                    </a:lnTo>
                    <a:lnTo>
                      <a:pt x="499" y="171"/>
                    </a:lnTo>
                    <a:lnTo>
                      <a:pt x="498" y="171"/>
                    </a:lnTo>
                    <a:lnTo>
                      <a:pt x="498" y="172"/>
                    </a:lnTo>
                    <a:lnTo>
                      <a:pt x="501" y="171"/>
                    </a:lnTo>
                    <a:lnTo>
                      <a:pt x="502" y="171"/>
                    </a:lnTo>
                    <a:lnTo>
                      <a:pt x="502" y="172"/>
                    </a:lnTo>
                    <a:lnTo>
                      <a:pt x="498" y="173"/>
                    </a:lnTo>
                    <a:lnTo>
                      <a:pt x="498" y="175"/>
                    </a:lnTo>
                    <a:lnTo>
                      <a:pt x="499" y="176"/>
                    </a:lnTo>
                    <a:lnTo>
                      <a:pt x="497" y="179"/>
                    </a:lnTo>
                    <a:lnTo>
                      <a:pt x="497" y="179"/>
                    </a:lnTo>
                    <a:lnTo>
                      <a:pt x="497" y="180"/>
                    </a:lnTo>
                    <a:lnTo>
                      <a:pt x="499" y="179"/>
                    </a:lnTo>
                    <a:lnTo>
                      <a:pt x="501" y="179"/>
                    </a:lnTo>
                    <a:lnTo>
                      <a:pt x="501" y="177"/>
                    </a:lnTo>
                    <a:lnTo>
                      <a:pt x="503" y="176"/>
                    </a:lnTo>
                    <a:lnTo>
                      <a:pt x="505" y="176"/>
                    </a:lnTo>
                    <a:lnTo>
                      <a:pt x="505" y="176"/>
                    </a:lnTo>
                    <a:lnTo>
                      <a:pt x="502" y="177"/>
                    </a:lnTo>
                    <a:lnTo>
                      <a:pt x="502" y="177"/>
                    </a:lnTo>
                    <a:lnTo>
                      <a:pt x="502" y="177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5" y="177"/>
                    </a:lnTo>
                    <a:lnTo>
                      <a:pt x="503" y="179"/>
                    </a:lnTo>
                    <a:lnTo>
                      <a:pt x="503" y="180"/>
                    </a:lnTo>
                    <a:lnTo>
                      <a:pt x="505" y="179"/>
                    </a:lnTo>
                    <a:lnTo>
                      <a:pt x="506" y="179"/>
                    </a:lnTo>
                    <a:lnTo>
                      <a:pt x="505" y="180"/>
                    </a:lnTo>
                    <a:lnTo>
                      <a:pt x="502" y="180"/>
                    </a:lnTo>
                    <a:lnTo>
                      <a:pt x="498" y="181"/>
                    </a:lnTo>
                    <a:lnTo>
                      <a:pt x="498" y="182"/>
                    </a:lnTo>
                    <a:lnTo>
                      <a:pt x="499" y="182"/>
                    </a:lnTo>
                    <a:lnTo>
                      <a:pt x="503" y="182"/>
                    </a:lnTo>
                    <a:lnTo>
                      <a:pt x="506" y="184"/>
                    </a:lnTo>
                    <a:lnTo>
                      <a:pt x="513" y="184"/>
                    </a:lnTo>
                    <a:lnTo>
                      <a:pt x="518" y="181"/>
                    </a:lnTo>
                    <a:lnTo>
                      <a:pt x="519" y="182"/>
                    </a:lnTo>
                    <a:lnTo>
                      <a:pt x="519" y="182"/>
                    </a:lnTo>
                    <a:lnTo>
                      <a:pt x="518" y="184"/>
                    </a:lnTo>
                    <a:lnTo>
                      <a:pt x="515" y="182"/>
                    </a:lnTo>
                    <a:lnTo>
                      <a:pt x="514" y="184"/>
                    </a:lnTo>
                    <a:lnTo>
                      <a:pt x="517" y="184"/>
                    </a:lnTo>
                    <a:lnTo>
                      <a:pt x="518" y="185"/>
                    </a:lnTo>
                    <a:lnTo>
                      <a:pt x="518" y="185"/>
                    </a:lnTo>
                    <a:lnTo>
                      <a:pt x="514" y="186"/>
                    </a:lnTo>
                    <a:lnTo>
                      <a:pt x="510" y="188"/>
                    </a:lnTo>
                    <a:lnTo>
                      <a:pt x="510" y="186"/>
                    </a:lnTo>
                    <a:lnTo>
                      <a:pt x="511" y="185"/>
                    </a:lnTo>
                    <a:lnTo>
                      <a:pt x="511" y="185"/>
                    </a:lnTo>
                    <a:lnTo>
                      <a:pt x="510" y="185"/>
                    </a:lnTo>
                    <a:lnTo>
                      <a:pt x="506" y="186"/>
                    </a:lnTo>
                    <a:lnTo>
                      <a:pt x="502" y="188"/>
                    </a:lnTo>
                    <a:lnTo>
                      <a:pt x="501" y="188"/>
                    </a:lnTo>
                    <a:lnTo>
                      <a:pt x="502" y="188"/>
                    </a:lnTo>
                    <a:lnTo>
                      <a:pt x="505" y="186"/>
                    </a:lnTo>
                    <a:lnTo>
                      <a:pt x="506" y="185"/>
                    </a:lnTo>
                    <a:lnTo>
                      <a:pt x="506" y="185"/>
                    </a:lnTo>
                    <a:lnTo>
                      <a:pt x="505" y="184"/>
                    </a:lnTo>
                    <a:lnTo>
                      <a:pt x="503" y="184"/>
                    </a:lnTo>
                    <a:lnTo>
                      <a:pt x="502" y="182"/>
                    </a:lnTo>
                    <a:lnTo>
                      <a:pt x="499" y="184"/>
                    </a:lnTo>
                    <a:lnTo>
                      <a:pt x="496" y="185"/>
                    </a:lnTo>
                    <a:lnTo>
                      <a:pt x="486" y="189"/>
                    </a:lnTo>
                    <a:lnTo>
                      <a:pt x="488" y="189"/>
                    </a:lnTo>
                    <a:lnTo>
                      <a:pt x="489" y="189"/>
                    </a:lnTo>
                    <a:lnTo>
                      <a:pt x="489" y="190"/>
                    </a:lnTo>
                    <a:lnTo>
                      <a:pt x="489" y="190"/>
                    </a:lnTo>
                    <a:lnTo>
                      <a:pt x="486" y="192"/>
                    </a:lnTo>
                    <a:lnTo>
                      <a:pt x="488" y="193"/>
                    </a:lnTo>
                    <a:lnTo>
                      <a:pt x="488" y="193"/>
                    </a:lnTo>
                    <a:lnTo>
                      <a:pt x="490" y="193"/>
                    </a:lnTo>
                    <a:lnTo>
                      <a:pt x="489" y="197"/>
                    </a:lnTo>
                    <a:lnTo>
                      <a:pt x="490" y="200"/>
                    </a:lnTo>
                    <a:lnTo>
                      <a:pt x="489" y="200"/>
                    </a:lnTo>
                    <a:lnTo>
                      <a:pt x="488" y="201"/>
                    </a:lnTo>
                    <a:lnTo>
                      <a:pt x="489" y="202"/>
                    </a:lnTo>
                    <a:lnTo>
                      <a:pt x="492" y="202"/>
                    </a:lnTo>
                    <a:lnTo>
                      <a:pt x="499" y="202"/>
                    </a:lnTo>
                    <a:lnTo>
                      <a:pt x="506" y="201"/>
                    </a:lnTo>
                    <a:lnTo>
                      <a:pt x="510" y="200"/>
                    </a:lnTo>
                    <a:lnTo>
                      <a:pt x="511" y="200"/>
                    </a:lnTo>
                    <a:lnTo>
                      <a:pt x="514" y="198"/>
                    </a:lnTo>
                    <a:lnTo>
                      <a:pt x="517" y="197"/>
                    </a:lnTo>
                    <a:lnTo>
                      <a:pt x="518" y="196"/>
                    </a:lnTo>
                    <a:lnTo>
                      <a:pt x="518" y="194"/>
                    </a:lnTo>
                    <a:lnTo>
                      <a:pt x="517" y="194"/>
                    </a:lnTo>
                    <a:lnTo>
                      <a:pt x="519" y="194"/>
                    </a:lnTo>
                    <a:lnTo>
                      <a:pt x="523" y="192"/>
                    </a:lnTo>
                    <a:lnTo>
                      <a:pt x="530" y="188"/>
                    </a:lnTo>
                    <a:lnTo>
                      <a:pt x="533" y="188"/>
                    </a:lnTo>
                    <a:lnTo>
                      <a:pt x="534" y="186"/>
                    </a:lnTo>
                    <a:lnTo>
                      <a:pt x="535" y="186"/>
                    </a:lnTo>
                    <a:lnTo>
                      <a:pt x="537" y="186"/>
                    </a:lnTo>
                    <a:lnTo>
                      <a:pt x="537" y="186"/>
                    </a:lnTo>
                    <a:lnTo>
                      <a:pt x="533" y="188"/>
                    </a:lnTo>
                    <a:lnTo>
                      <a:pt x="527" y="190"/>
                    </a:lnTo>
                    <a:lnTo>
                      <a:pt x="521" y="194"/>
                    </a:lnTo>
                    <a:lnTo>
                      <a:pt x="521" y="196"/>
                    </a:lnTo>
                    <a:lnTo>
                      <a:pt x="518" y="200"/>
                    </a:lnTo>
                    <a:lnTo>
                      <a:pt x="515" y="205"/>
                    </a:lnTo>
                    <a:lnTo>
                      <a:pt x="513" y="206"/>
                    </a:lnTo>
                    <a:lnTo>
                      <a:pt x="511" y="208"/>
                    </a:lnTo>
                    <a:lnTo>
                      <a:pt x="509" y="210"/>
                    </a:lnTo>
                    <a:lnTo>
                      <a:pt x="507" y="210"/>
                    </a:lnTo>
                    <a:lnTo>
                      <a:pt x="503" y="213"/>
                    </a:lnTo>
                    <a:lnTo>
                      <a:pt x="501" y="214"/>
                    </a:lnTo>
                    <a:lnTo>
                      <a:pt x="501" y="216"/>
                    </a:lnTo>
                    <a:lnTo>
                      <a:pt x="503" y="216"/>
                    </a:lnTo>
                    <a:lnTo>
                      <a:pt x="505" y="216"/>
                    </a:lnTo>
                    <a:lnTo>
                      <a:pt x="501" y="217"/>
                    </a:lnTo>
                    <a:lnTo>
                      <a:pt x="499" y="218"/>
                    </a:lnTo>
                    <a:lnTo>
                      <a:pt x="498" y="220"/>
                    </a:lnTo>
                    <a:lnTo>
                      <a:pt x="497" y="221"/>
                    </a:lnTo>
                    <a:lnTo>
                      <a:pt x="493" y="222"/>
                    </a:lnTo>
                    <a:lnTo>
                      <a:pt x="490" y="224"/>
                    </a:lnTo>
                    <a:lnTo>
                      <a:pt x="488" y="224"/>
                    </a:lnTo>
                    <a:lnTo>
                      <a:pt x="492" y="225"/>
                    </a:lnTo>
                    <a:lnTo>
                      <a:pt x="499" y="224"/>
                    </a:lnTo>
                    <a:lnTo>
                      <a:pt x="501" y="222"/>
                    </a:lnTo>
                    <a:lnTo>
                      <a:pt x="502" y="222"/>
                    </a:lnTo>
                    <a:lnTo>
                      <a:pt x="503" y="221"/>
                    </a:lnTo>
                    <a:lnTo>
                      <a:pt x="503" y="221"/>
                    </a:lnTo>
                    <a:lnTo>
                      <a:pt x="510" y="220"/>
                    </a:lnTo>
                    <a:lnTo>
                      <a:pt x="511" y="220"/>
                    </a:lnTo>
                    <a:lnTo>
                      <a:pt x="515" y="218"/>
                    </a:lnTo>
                    <a:lnTo>
                      <a:pt x="518" y="217"/>
                    </a:lnTo>
                    <a:lnTo>
                      <a:pt x="522" y="217"/>
                    </a:lnTo>
                    <a:lnTo>
                      <a:pt x="522" y="218"/>
                    </a:lnTo>
                    <a:lnTo>
                      <a:pt x="522" y="220"/>
                    </a:lnTo>
                    <a:lnTo>
                      <a:pt x="523" y="221"/>
                    </a:lnTo>
                    <a:lnTo>
                      <a:pt x="525" y="221"/>
                    </a:lnTo>
                    <a:lnTo>
                      <a:pt x="527" y="220"/>
                    </a:lnTo>
                    <a:lnTo>
                      <a:pt x="529" y="220"/>
                    </a:lnTo>
                    <a:lnTo>
                      <a:pt x="529" y="221"/>
                    </a:lnTo>
                    <a:lnTo>
                      <a:pt x="529" y="222"/>
                    </a:lnTo>
                    <a:lnTo>
                      <a:pt x="527" y="228"/>
                    </a:lnTo>
                    <a:lnTo>
                      <a:pt x="527" y="229"/>
                    </a:lnTo>
                    <a:lnTo>
                      <a:pt x="531" y="228"/>
                    </a:lnTo>
                    <a:lnTo>
                      <a:pt x="533" y="226"/>
                    </a:lnTo>
                    <a:lnTo>
                      <a:pt x="535" y="222"/>
                    </a:lnTo>
                    <a:lnTo>
                      <a:pt x="538" y="221"/>
                    </a:lnTo>
                    <a:lnTo>
                      <a:pt x="540" y="220"/>
                    </a:lnTo>
                    <a:lnTo>
                      <a:pt x="542" y="218"/>
                    </a:lnTo>
                    <a:lnTo>
                      <a:pt x="542" y="218"/>
                    </a:lnTo>
                    <a:lnTo>
                      <a:pt x="543" y="218"/>
                    </a:lnTo>
                    <a:lnTo>
                      <a:pt x="546" y="218"/>
                    </a:lnTo>
                    <a:lnTo>
                      <a:pt x="548" y="216"/>
                    </a:lnTo>
                    <a:lnTo>
                      <a:pt x="550" y="216"/>
                    </a:lnTo>
                    <a:lnTo>
                      <a:pt x="552" y="217"/>
                    </a:lnTo>
                    <a:lnTo>
                      <a:pt x="552" y="218"/>
                    </a:lnTo>
                    <a:lnTo>
                      <a:pt x="551" y="218"/>
                    </a:lnTo>
                    <a:lnTo>
                      <a:pt x="550" y="217"/>
                    </a:lnTo>
                    <a:lnTo>
                      <a:pt x="548" y="217"/>
                    </a:lnTo>
                    <a:lnTo>
                      <a:pt x="546" y="218"/>
                    </a:lnTo>
                    <a:lnTo>
                      <a:pt x="544" y="221"/>
                    </a:lnTo>
                    <a:lnTo>
                      <a:pt x="543" y="222"/>
                    </a:lnTo>
                    <a:lnTo>
                      <a:pt x="543" y="222"/>
                    </a:lnTo>
                    <a:lnTo>
                      <a:pt x="542" y="224"/>
                    </a:lnTo>
                    <a:lnTo>
                      <a:pt x="543" y="225"/>
                    </a:lnTo>
                    <a:lnTo>
                      <a:pt x="546" y="225"/>
                    </a:lnTo>
                    <a:lnTo>
                      <a:pt x="554" y="222"/>
                    </a:lnTo>
                    <a:lnTo>
                      <a:pt x="564" y="220"/>
                    </a:lnTo>
                    <a:lnTo>
                      <a:pt x="568" y="218"/>
                    </a:lnTo>
                    <a:lnTo>
                      <a:pt x="575" y="216"/>
                    </a:lnTo>
                    <a:lnTo>
                      <a:pt x="568" y="218"/>
                    </a:lnTo>
                    <a:lnTo>
                      <a:pt x="563" y="222"/>
                    </a:lnTo>
                    <a:lnTo>
                      <a:pt x="563" y="222"/>
                    </a:lnTo>
                    <a:lnTo>
                      <a:pt x="563" y="222"/>
                    </a:lnTo>
                    <a:lnTo>
                      <a:pt x="558" y="224"/>
                    </a:lnTo>
                    <a:lnTo>
                      <a:pt x="551" y="226"/>
                    </a:lnTo>
                    <a:lnTo>
                      <a:pt x="548" y="229"/>
                    </a:lnTo>
                    <a:lnTo>
                      <a:pt x="547" y="230"/>
                    </a:lnTo>
                    <a:lnTo>
                      <a:pt x="546" y="231"/>
                    </a:lnTo>
                    <a:lnTo>
                      <a:pt x="546" y="231"/>
                    </a:lnTo>
                    <a:lnTo>
                      <a:pt x="547" y="231"/>
                    </a:lnTo>
                    <a:lnTo>
                      <a:pt x="548" y="233"/>
                    </a:lnTo>
                    <a:lnTo>
                      <a:pt x="544" y="233"/>
                    </a:lnTo>
                    <a:lnTo>
                      <a:pt x="542" y="233"/>
                    </a:lnTo>
                    <a:lnTo>
                      <a:pt x="539" y="235"/>
                    </a:lnTo>
                    <a:lnTo>
                      <a:pt x="535" y="238"/>
                    </a:lnTo>
                    <a:lnTo>
                      <a:pt x="531" y="241"/>
                    </a:lnTo>
                    <a:lnTo>
                      <a:pt x="530" y="242"/>
                    </a:lnTo>
                    <a:lnTo>
                      <a:pt x="529" y="243"/>
                    </a:lnTo>
                    <a:lnTo>
                      <a:pt x="529" y="243"/>
                    </a:lnTo>
                    <a:lnTo>
                      <a:pt x="529" y="245"/>
                    </a:lnTo>
                    <a:lnTo>
                      <a:pt x="529" y="245"/>
                    </a:lnTo>
                    <a:lnTo>
                      <a:pt x="530" y="245"/>
                    </a:lnTo>
                    <a:lnTo>
                      <a:pt x="529" y="245"/>
                    </a:lnTo>
                    <a:lnTo>
                      <a:pt x="527" y="246"/>
                    </a:lnTo>
                    <a:lnTo>
                      <a:pt x="526" y="246"/>
                    </a:lnTo>
                    <a:lnTo>
                      <a:pt x="526" y="245"/>
                    </a:lnTo>
                    <a:lnTo>
                      <a:pt x="526" y="245"/>
                    </a:lnTo>
                    <a:lnTo>
                      <a:pt x="526" y="245"/>
                    </a:lnTo>
                    <a:lnTo>
                      <a:pt x="525" y="245"/>
                    </a:lnTo>
                    <a:lnTo>
                      <a:pt x="523" y="245"/>
                    </a:lnTo>
                    <a:lnTo>
                      <a:pt x="519" y="247"/>
                    </a:lnTo>
                    <a:lnTo>
                      <a:pt x="517" y="247"/>
                    </a:lnTo>
                    <a:lnTo>
                      <a:pt x="514" y="249"/>
                    </a:lnTo>
                    <a:lnTo>
                      <a:pt x="513" y="249"/>
                    </a:lnTo>
                    <a:lnTo>
                      <a:pt x="507" y="251"/>
                    </a:lnTo>
                    <a:lnTo>
                      <a:pt x="505" y="253"/>
                    </a:lnTo>
                    <a:lnTo>
                      <a:pt x="502" y="254"/>
                    </a:lnTo>
                    <a:lnTo>
                      <a:pt x="501" y="255"/>
                    </a:lnTo>
                    <a:lnTo>
                      <a:pt x="499" y="255"/>
                    </a:lnTo>
                    <a:lnTo>
                      <a:pt x="498" y="257"/>
                    </a:lnTo>
                    <a:lnTo>
                      <a:pt x="497" y="258"/>
                    </a:lnTo>
                    <a:lnTo>
                      <a:pt x="497" y="258"/>
                    </a:lnTo>
                    <a:lnTo>
                      <a:pt x="496" y="259"/>
                    </a:lnTo>
                    <a:lnTo>
                      <a:pt x="494" y="258"/>
                    </a:lnTo>
                    <a:lnTo>
                      <a:pt x="494" y="258"/>
                    </a:lnTo>
                    <a:lnTo>
                      <a:pt x="494" y="258"/>
                    </a:lnTo>
                    <a:lnTo>
                      <a:pt x="494" y="257"/>
                    </a:lnTo>
                    <a:lnTo>
                      <a:pt x="493" y="257"/>
                    </a:lnTo>
                    <a:lnTo>
                      <a:pt x="489" y="259"/>
                    </a:lnTo>
                    <a:lnTo>
                      <a:pt x="485" y="261"/>
                    </a:lnTo>
                    <a:lnTo>
                      <a:pt x="476" y="263"/>
                    </a:lnTo>
                    <a:lnTo>
                      <a:pt x="469" y="265"/>
                    </a:lnTo>
                    <a:lnTo>
                      <a:pt x="466" y="266"/>
                    </a:lnTo>
                    <a:lnTo>
                      <a:pt x="462" y="267"/>
                    </a:lnTo>
                    <a:lnTo>
                      <a:pt x="460" y="269"/>
                    </a:lnTo>
                    <a:lnTo>
                      <a:pt x="456" y="271"/>
                    </a:lnTo>
                    <a:lnTo>
                      <a:pt x="453" y="273"/>
                    </a:lnTo>
                    <a:lnTo>
                      <a:pt x="452" y="274"/>
                    </a:lnTo>
                    <a:lnTo>
                      <a:pt x="452" y="274"/>
                    </a:lnTo>
                    <a:lnTo>
                      <a:pt x="452" y="275"/>
                    </a:lnTo>
                    <a:lnTo>
                      <a:pt x="452" y="277"/>
                    </a:lnTo>
                    <a:lnTo>
                      <a:pt x="452" y="277"/>
                    </a:lnTo>
                    <a:lnTo>
                      <a:pt x="452" y="277"/>
                    </a:lnTo>
                    <a:lnTo>
                      <a:pt x="451" y="277"/>
                    </a:lnTo>
                    <a:lnTo>
                      <a:pt x="449" y="277"/>
                    </a:lnTo>
                    <a:lnTo>
                      <a:pt x="449" y="277"/>
                    </a:lnTo>
                    <a:lnTo>
                      <a:pt x="449" y="277"/>
                    </a:lnTo>
                    <a:lnTo>
                      <a:pt x="448" y="275"/>
                    </a:lnTo>
                    <a:lnTo>
                      <a:pt x="447" y="275"/>
                    </a:lnTo>
                    <a:lnTo>
                      <a:pt x="445" y="277"/>
                    </a:lnTo>
                    <a:lnTo>
                      <a:pt x="444" y="278"/>
                    </a:lnTo>
                    <a:lnTo>
                      <a:pt x="444" y="278"/>
                    </a:lnTo>
                    <a:lnTo>
                      <a:pt x="443" y="278"/>
                    </a:lnTo>
                    <a:lnTo>
                      <a:pt x="443" y="278"/>
                    </a:lnTo>
                    <a:lnTo>
                      <a:pt x="443" y="275"/>
                    </a:lnTo>
                    <a:lnTo>
                      <a:pt x="443" y="275"/>
                    </a:lnTo>
                    <a:lnTo>
                      <a:pt x="445" y="274"/>
                    </a:lnTo>
                    <a:lnTo>
                      <a:pt x="447" y="274"/>
                    </a:lnTo>
                    <a:lnTo>
                      <a:pt x="447" y="274"/>
                    </a:lnTo>
                    <a:lnTo>
                      <a:pt x="445" y="274"/>
                    </a:lnTo>
                    <a:lnTo>
                      <a:pt x="443" y="274"/>
                    </a:lnTo>
                    <a:lnTo>
                      <a:pt x="441" y="274"/>
                    </a:lnTo>
                    <a:lnTo>
                      <a:pt x="441" y="274"/>
                    </a:lnTo>
                    <a:lnTo>
                      <a:pt x="443" y="273"/>
                    </a:lnTo>
                    <a:lnTo>
                      <a:pt x="443" y="273"/>
                    </a:lnTo>
                    <a:lnTo>
                      <a:pt x="433" y="275"/>
                    </a:lnTo>
                    <a:lnTo>
                      <a:pt x="428" y="277"/>
                    </a:lnTo>
                    <a:lnTo>
                      <a:pt x="423" y="279"/>
                    </a:lnTo>
                    <a:lnTo>
                      <a:pt x="416" y="280"/>
                    </a:lnTo>
                    <a:lnTo>
                      <a:pt x="411" y="283"/>
                    </a:lnTo>
                    <a:lnTo>
                      <a:pt x="407" y="286"/>
                    </a:lnTo>
                    <a:lnTo>
                      <a:pt x="404" y="287"/>
                    </a:lnTo>
                    <a:lnTo>
                      <a:pt x="402" y="287"/>
                    </a:lnTo>
                    <a:lnTo>
                      <a:pt x="402" y="288"/>
                    </a:lnTo>
                    <a:lnTo>
                      <a:pt x="400" y="288"/>
                    </a:lnTo>
                    <a:lnTo>
                      <a:pt x="399" y="288"/>
                    </a:lnTo>
                    <a:lnTo>
                      <a:pt x="399" y="288"/>
                    </a:lnTo>
                    <a:lnTo>
                      <a:pt x="398" y="288"/>
                    </a:lnTo>
                    <a:lnTo>
                      <a:pt x="396" y="288"/>
                    </a:lnTo>
                    <a:lnTo>
                      <a:pt x="392" y="290"/>
                    </a:lnTo>
                    <a:lnTo>
                      <a:pt x="392" y="291"/>
                    </a:lnTo>
                    <a:lnTo>
                      <a:pt x="391" y="291"/>
                    </a:lnTo>
                    <a:lnTo>
                      <a:pt x="391" y="292"/>
                    </a:lnTo>
                    <a:lnTo>
                      <a:pt x="388" y="294"/>
                    </a:lnTo>
                    <a:lnTo>
                      <a:pt x="387" y="295"/>
                    </a:lnTo>
                    <a:lnTo>
                      <a:pt x="386" y="295"/>
                    </a:lnTo>
                    <a:lnTo>
                      <a:pt x="387" y="295"/>
                    </a:lnTo>
                    <a:lnTo>
                      <a:pt x="388" y="295"/>
                    </a:lnTo>
                    <a:lnTo>
                      <a:pt x="391" y="294"/>
                    </a:lnTo>
                    <a:lnTo>
                      <a:pt x="392" y="292"/>
                    </a:lnTo>
                    <a:lnTo>
                      <a:pt x="394" y="291"/>
                    </a:lnTo>
                    <a:lnTo>
                      <a:pt x="394" y="291"/>
                    </a:lnTo>
                    <a:lnTo>
                      <a:pt x="395" y="291"/>
                    </a:lnTo>
                    <a:lnTo>
                      <a:pt x="395" y="294"/>
                    </a:lnTo>
                    <a:lnTo>
                      <a:pt x="396" y="294"/>
                    </a:lnTo>
                    <a:lnTo>
                      <a:pt x="399" y="292"/>
                    </a:lnTo>
                    <a:lnTo>
                      <a:pt x="400" y="291"/>
                    </a:lnTo>
                    <a:lnTo>
                      <a:pt x="402" y="291"/>
                    </a:lnTo>
                    <a:lnTo>
                      <a:pt x="404" y="288"/>
                    </a:lnTo>
                    <a:lnTo>
                      <a:pt x="406" y="287"/>
                    </a:lnTo>
                    <a:lnTo>
                      <a:pt x="407" y="287"/>
                    </a:lnTo>
                    <a:lnTo>
                      <a:pt x="407" y="288"/>
                    </a:lnTo>
                    <a:lnTo>
                      <a:pt x="406" y="290"/>
                    </a:lnTo>
                    <a:lnTo>
                      <a:pt x="406" y="290"/>
                    </a:lnTo>
                    <a:lnTo>
                      <a:pt x="404" y="291"/>
                    </a:lnTo>
                    <a:lnTo>
                      <a:pt x="404" y="291"/>
                    </a:lnTo>
                    <a:lnTo>
                      <a:pt x="404" y="291"/>
                    </a:lnTo>
                    <a:lnTo>
                      <a:pt x="404" y="291"/>
                    </a:lnTo>
                    <a:lnTo>
                      <a:pt x="406" y="291"/>
                    </a:lnTo>
                    <a:lnTo>
                      <a:pt x="407" y="291"/>
                    </a:lnTo>
                    <a:lnTo>
                      <a:pt x="408" y="290"/>
                    </a:lnTo>
                    <a:lnTo>
                      <a:pt x="410" y="290"/>
                    </a:lnTo>
                    <a:lnTo>
                      <a:pt x="411" y="290"/>
                    </a:lnTo>
                    <a:lnTo>
                      <a:pt x="414" y="288"/>
                    </a:lnTo>
                    <a:lnTo>
                      <a:pt x="421" y="284"/>
                    </a:lnTo>
                    <a:lnTo>
                      <a:pt x="423" y="284"/>
                    </a:lnTo>
                    <a:lnTo>
                      <a:pt x="425" y="282"/>
                    </a:lnTo>
                    <a:lnTo>
                      <a:pt x="427" y="282"/>
                    </a:lnTo>
                    <a:lnTo>
                      <a:pt x="428" y="280"/>
                    </a:lnTo>
                    <a:lnTo>
                      <a:pt x="429" y="280"/>
                    </a:lnTo>
                    <a:lnTo>
                      <a:pt x="431" y="280"/>
                    </a:lnTo>
                    <a:lnTo>
                      <a:pt x="432" y="280"/>
                    </a:lnTo>
                    <a:lnTo>
                      <a:pt x="432" y="282"/>
                    </a:lnTo>
                    <a:lnTo>
                      <a:pt x="432" y="282"/>
                    </a:lnTo>
                    <a:lnTo>
                      <a:pt x="432" y="282"/>
                    </a:lnTo>
                    <a:lnTo>
                      <a:pt x="431" y="282"/>
                    </a:lnTo>
                    <a:lnTo>
                      <a:pt x="431" y="282"/>
                    </a:lnTo>
                    <a:lnTo>
                      <a:pt x="429" y="282"/>
                    </a:lnTo>
                    <a:lnTo>
                      <a:pt x="428" y="283"/>
                    </a:lnTo>
                    <a:lnTo>
                      <a:pt x="427" y="283"/>
                    </a:lnTo>
                    <a:lnTo>
                      <a:pt x="425" y="284"/>
                    </a:lnTo>
                    <a:lnTo>
                      <a:pt x="425" y="284"/>
                    </a:lnTo>
                    <a:lnTo>
                      <a:pt x="427" y="286"/>
                    </a:lnTo>
                    <a:lnTo>
                      <a:pt x="429" y="284"/>
                    </a:lnTo>
                    <a:lnTo>
                      <a:pt x="431" y="284"/>
                    </a:lnTo>
                    <a:lnTo>
                      <a:pt x="433" y="284"/>
                    </a:lnTo>
                    <a:lnTo>
                      <a:pt x="435" y="283"/>
                    </a:lnTo>
                    <a:lnTo>
                      <a:pt x="436" y="283"/>
                    </a:lnTo>
                    <a:lnTo>
                      <a:pt x="437" y="283"/>
                    </a:lnTo>
                    <a:lnTo>
                      <a:pt x="439" y="283"/>
                    </a:lnTo>
                    <a:lnTo>
                      <a:pt x="440" y="282"/>
                    </a:lnTo>
                    <a:lnTo>
                      <a:pt x="441" y="282"/>
                    </a:lnTo>
                    <a:lnTo>
                      <a:pt x="441" y="282"/>
                    </a:lnTo>
                    <a:lnTo>
                      <a:pt x="443" y="282"/>
                    </a:lnTo>
                    <a:lnTo>
                      <a:pt x="444" y="282"/>
                    </a:lnTo>
                    <a:lnTo>
                      <a:pt x="445" y="280"/>
                    </a:lnTo>
                    <a:lnTo>
                      <a:pt x="447" y="280"/>
                    </a:lnTo>
                    <a:lnTo>
                      <a:pt x="449" y="279"/>
                    </a:lnTo>
                    <a:lnTo>
                      <a:pt x="455" y="278"/>
                    </a:lnTo>
                    <a:lnTo>
                      <a:pt x="456" y="278"/>
                    </a:lnTo>
                    <a:lnTo>
                      <a:pt x="457" y="278"/>
                    </a:lnTo>
                    <a:lnTo>
                      <a:pt x="457" y="277"/>
                    </a:lnTo>
                    <a:lnTo>
                      <a:pt x="458" y="277"/>
                    </a:lnTo>
                    <a:lnTo>
                      <a:pt x="460" y="277"/>
                    </a:lnTo>
                    <a:lnTo>
                      <a:pt x="460" y="277"/>
                    </a:lnTo>
                    <a:lnTo>
                      <a:pt x="461" y="277"/>
                    </a:lnTo>
                    <a:lnTo>
                      <a:pt x="460" y="278"/>
                    </a:lnTo>
                    <a:lnTo>
                      <a:pt x="457" y="280"/>
                    </a:lnTo>
                    <a:lnTo>
                      <a:pt x="457" y="280"/>
                    </a:lnTo>
                    <a:lnTo>
                      <a:pt x="458" y="280"/>
                    </a:lnTo>
                    <a:lnTo>
                      <a:pt x="460" y="279"/>
                    </a:lnTo>
                    <a:lnTo>
                      <a:pt x="461" y="278"/>
                    </a:lnTo>
                    <a:lnTo>
                      <a:pt x="462" y="277"/>
                    </a:lnTo>
                    <a:lnTo>
                      <a:pt x="465" y="277"/>
                    </a:lnTo>
                    <a:lnTo>
                      <a:pt x="477" y="274"/>
                    </a:lnTo>
                    <a:lnTo>
                      <a:pt x="480" y="273"/>
                    </a:lnTo>
                    <a:lnTo>
                      <a:pt x="484" y="270"/>
                    </a:lnTo>
                    <a:lnTo>
                      <a:pt x="485" y="270"/>
                    </a:lnTo>
                    <a:lnTo>
                      <a:pt x="485" y="270"/>
                    </a:lnTo>
                    <a:lnTo>
                      <a:pt x="485" y="270"/>
                    </a:lnTo>
                    <a:lnTo>
                      <a:pt x="484" y="273"/>
                    </a:lnTo>
                    <a:lnTo>
                      <a:pt x="484" y="273"/>
                    </a:lnTo>
                    <a:lnTo>
                      <a:pt x="484" y="273"/>
                    </a:lnTo>
                    <a:lnTo>
                      <a:pt x="485" y="271"/>
                    </a:lnTo>
                    <a:lnTo>
                      <a:pt x="489" y="270"/>
                    </a:lnTo>
                    <a:lnTo>
                      <a:pt x="489" y="270"/>
                    </a:lnTo>
                    <a:lnTo>
                      <a:pt x="490" y="269"/>
                    </a:lnTo>
                    <a:lnTo>
                      <a:pt x="490" y="269"/>
                    </a:lnTo>
                    <a:lnTo>
                      <a:pt x="490" y="267"/>
                    </a:lnTo>
                    <a:lnTo>
                      <a:pt x="489" y="267"/>
                    </a:lnTo>
                    <a:lnTo>
                      <a:pt x="488" y="267"/>
                    </a:lnTo>
                    <a:lnTo>
                      <a:pt x="488" y="267"/>
                    </a:lnTo>
                    <a:lnTo>
                      <a:pt x="489" y="267"/>
                    </a:lnTo>
                    <a:lnTo>
                      <a:pt x="493" y="265"/>
                    </a:lnTo>
                    <a:lnTo>
                      <a:pt x="494" y="265"/>
                    </a:lnTo>
                    <a:lnTo>
                      <a:pt x="497" y="265"/>
                    </a:lnTo>
                    <a:lnTo>
                      <a:pt x="498" y="265"/>
                    </a:lnTo>
                    <a:lnTo>
                      <a:pt x="499" y="263"/>
                    </a:lnTo>
                    <a:lnTo>
                      <a:pt x="501" y="263"/>
                    </a:lnTo>
                    <a:lnTo>
                      <a:pt x="501" y="263"/>
                    </a:lnTo>
                    <a:lnTo>
                      <a:pt x="502" y="263"/>
                    </a:lnTo>
                    <a:lnTo>
                      <a:pt x="501" y="263"/>
                    </a:lnTo>
                    <a:lnTo>
                      <a:pt x="499" y="263"/>
                    </a:lnTo>
                    <a:lnTo>
                      <a:pt x="501" y="262"/>
                    </a:lnTo>
                    <a:lnTo>
                      <a:pt x="505" y="262"/>
                    </a:lnTo>
                    <a:lnTo>
                      <a:pt x="506" y="261"/>
                    </a:lnTo>
                    <a:lnTo>
                      <a:pt x="507" y="262"/>
                    </a:lnTo>
                    <a:lnTo>
                      <a:pt x="509" y="262"/>
                    </a:lnTo>
                    <a:lnTo>
                      <a:pt x="509" y="262"/>
                    </a:lnTo>
                    <a:lnTo>
                      <a:pt x="510" y="261"/>
                    </a:lnTo>
                    <a:lnTo>
                      <a:pt x="513" y="259"/>
                    </a:lnTo>
                    <a:lnTo>
                      <a:pt x="514" y="258"/>
                    </a:lnTo>
                    <a:lnTo>
                      <a:pt x="515" y="258"/>
                    </a:lnTo>
                    <a:lnTo>
                      <a:pt x="517" y="258"/>
                    </a:lnTo>
                    <a:lnTo>
                      <a:pt x="517" y="258"/>
                    </a:lnTo>
                    <a:lnTo>
                      <a:pt x="518" y="258"/>
                    </a:lnTo>
                    <a:lnTo>
                      <a:pt x="519" y="258"/>
                    </a:lnTo>
                    <a:lnTo>
                      <a:pt x="521" y="257"/>
                    </a:lnTo>
                    <a:lnTo>
                      <a:pt x="523" y="257"/>
                    </a:lnTo>
                    <a:lnTo>
                      <a:pt x="525" y="255"/>
                    </a:lnTo>
                    <a:lnTo>
                      <a:pt x="526" y="255"/>
                    </a:lnTo>
                    <a:lnTo>
                      <a:pt x="527" y="255"/>
                    </a:lnTo>
                    <a:lnTo>
                      <a:pt x="529" y="254"/>
                    </a:lnTo>
                    <a:lnTo>
                      <a:pt x="530" y="254"/>
                    </a:lnTo>
                    <a:lnTo>
                      <a:pt x="531" y="254"/>
                    </a:lnTo>
                    <a:lnTo>
                      <a:pt x="533" y="254"/>
                    </a:lnTo>
                    <a:lnTo>
                      <a:pt x="534" y="253"/>
                    </a:lnTo>
                    <a:lnTo>
                      <a:pt x="535" y="253"/>
                    </a:lnTo>
                    <a:lnTo>
                      <a:pt x="538" y="251"/>
                    </a:lnTo>
                    <a:lnTo>
                      <a:pt x="539" y="250"/>
                    </a:lnTo>
                    <a:lnTo>
                      <a:pt x="539" y="249"/>
                    </a:lnTo>
                    <a:lnTo>
                      <a:pt x="539" y="249"/>
                    </a:lnTo>
                    <a:lnTo>
                      <a:pt x="539" y="249"/>
                    </a:lnTo>
                    <a:lnTo>
                      <a:pt x="540" y="247"/>
                    </a:lnTo>
                    <a:lnTo>
                      <a:pt x="546" y="246"/>
                    </a:lnTo>
                    <a:lnTo>
                      <a:pt x="547" y="246"/>
                    </a:lnTo>
                    <a:lnTo>
                      <a:pt x="547" y="246"/>
                    </a:lnTo>
                    <a:lnTo>
                      <a:pt x="548" y="246"/>
                    </a:lnTo>
                    <a:lnTo>
                      <a:pt x="550" y="245"/>
                    </a:lnTo>
                    <a:lnTo>
                      <a:pt x="551" y="245"/>
                    </a:lnTo>
                    <a:lnTo>
                      <a:pt x="554" y="245"/>
                    </a:lnTo>
                    <a:lnTo>
                      <a:pt x="555" y="245"/>
                    </a:lnTo>
                    <a:lnTo>
                      <a:pt x="556" y="243"/>
                    </a:lnTo>
                    <a:lnTo>
                      <a:pt x="559" y="242"/>
                    </a:lnTo>
                    <a:lnTo>
                      <a:pt x="560" y="242"/>
                    </a:lnTo>
                    <a:lnTo>
                      <a:pt x="562" y="241"/>
                    </a:lnTo>
                    <a:lnTo>
                      <a:pt x="563" y="241"/>
                    </a:lnTo>
                    <a:lnTo>
                      <a:pt x="564" y="241"/>
                    </a:lnTo>
                    <a:lnTo>
                      <a:pt x="567" y="239"/>
                    </a:lnTo>
                    <a:lnTo>
                      <a:pt x="571" y="238"/>
                    </a:lnTo>
                    <a:lnTo>
                      <a:pt x="572" y="238"/>
                    </a:lnTo>
                    <a:lnTo>
                      <a:pt x="576" y="235"/>
                    </a:lnTo>
                    <a:lnTo>
                      <a:pt x="583" y="235"/>
                    </a:lnTo>
                    <a:lnTo>
                      <a:pt x="584" y="234"/>
                    </a:lnTo>
                    <a:lnTo>
                      <a:pt x="584" y="234"/>
                    </a:lnTo>
                    <a:lnTo>
                      <a:pt x="587" y="233"/>
                    </a:lnTo>
                    <a:lnTo>
                      <a:pt x="589" y="233"/>
                    </a:lnTo>
                    <a:lnTo>
                      <a:pt x="589" y="233"/>
                    </a:lnTo>
                    <a:lnTo>
                      <a:pt x="591" y="231"/>
                    </a:lnTo>
                    <a:lnTo>
                      <a:pt x="593" y="230"/>
                    </a:lnTo>
                    <a:lnTo>
                      <a:pt x="592" y="230"/>
                    </a:lnTo>
                    <a:lnTo>
                      <a:pt x="592" y="230"/>
                    </a:lnTo>
                    <a:lnTo>
                      <a:pt x="596" y="229"/>
                    </a:lnTo>
                    <a:lnTo>
                      <a:pt x="597" y="229"/>
                    </a:lnTo>
                    <a:lnTo>
                      <a:pt x="599" y="228"/>
                    </a:lnTo>
                    <a:lnTo>
                      <a:pt x="600" y="228"/>
                    </a:lnTo>
                    <a:lnTo>
                      <a:pt x="604" y="225"/>
                    </a:lnTo>
                    <a:lnTo>
                      <a:pt x="605" y="225"/>
                    </a:lnTo>
                    <a:lnTo>
                      <a:pt x="608" y="225"/>
                    </a:lnTo>
                    <a:lnTo>
                      <a:pt x="609" y="224"/>
                    </a:lnTo>
                    <a:lnTo>
                      <a:pt x="615" y="222"/>
                    </a:lnTo>
                    <a:lnTo>
                      <a:pt x="616" y="221"/>
                    </a:lnTo>
                    <a:lnTo>
                      <a:pt x="617" y="220"/>
                    </a:lnTo>
                    <a:lnTo>
                      <a:pt x="619" y="220"/>
                    </a:lnTo>
                    <a:lnTo>
                      <a:pt x="619" y="220"/>
                    </a:lnTo>
                    <a:lnTo>
                      <a:pt x="619" y="218"/>
                    </a:lnTo>
                    <a:lnTo>
                      <a:pt x="617" y="217"/>
                    </a:lnTo>
                    <a:lnTo>
                      <a:pt x="616" y="217"/>
                    </a:lnTo>
                    <a:lnTo>
                      <a:pt x="615" y="216"/>
                    </a:lnTo>
                    <a:lnTo>
                      <a:pt x="612" y="216"/>
                    </a:lnTo>
                    <a:lnTo>
                      <a:pt x="612" y="214"/>
                    </a:lnTo>
                    <a:lnTo>
                      <a:pt x="615" y="213"/>
                    </a:lnTo>
                    <a:lnTo>
                      <a:pt x="617" y="212"/>
                    </a:lnTo>
                    <a:lnTo>
                      <a:pt x="617" y="210"/>
                    </a:lnTo>
                    <a:lnTo>
                      <a:pt x="624" y="209"/>
                    </a:lnTo>
                    <a:lnTo>
                      <a:pt x="626" y="208"/>
                    </a:lnTo>
                    <a:lnTo>
                      <a:pt x="628" y="208"/>
                    </a:lnTo>
                    <a:lnTo>
                      <a:pt x="629" y="206"/>
                    </a:lnTo>
                    <a:lnTo>
                      <a:pt x="630" y="206"/>
                    </a:lnTo>
                    <a:lnTo>
                      <a:pt x="629" y="206"/>
                    </a:lnTo>
                    <a:lnTo>
                      <a:pt x="630" y="205"/>
                    </a:lnTo>
                    <a:lnTo>
                      <a:pt x="634" y="204"/>
                    </a:lnTo>
                    <a:lnTo>
                      <a:pt x="636" y="204"/>
                    </a:lnTo>
                    <a:lnTo>
                      <a:pt x="636" y="204"/>
                    </a:lnTo>
                    <a:lnTo>
                      <a:pt x="636" y="205"/>
                    </a:lnTo>
                    <a:lnTo>
                      <a:pt x="634" y="205"/>
                    </a:lnTo>
                    <a:lnTo>
                      <a:pt x="634" y="205"/>
                    </a:lnTo>
                    <a:lnTo>
                      <a:pt x="637" y="205"/>
                    </a:lnTo>
                    <a:lnTo>
                      <a:pt x="640" y="205"/>
                    </a:lnTo>
                    <a:lnTo>
                      <a:pt x="641" y="204"/>
                    </a:lnTo>
                    <a:lnTo>
                      <a:pt x="642" y="202"/>
                    </a:lnTo>
                    <a:lnTo>
                      <a:pt x="642" y="202"/>
                    </a:lnTo>
                    <a:lnTo>
                      <a:pt x="641" y="202"/>
                    </a:lnTo>
                    <a:lnTo>
                      <a:pt x="641" y="202"/>
                    </a:lnTo>
                    <a:lnTo>
                      <a:pt x="642" y="201"/>
                    </a:lnTo>
                    <a:lnTo>
                      <a:pt x="646" y="201"/>
                    </a:lnTo>
                    <a:lnTo>
                      <a:pt x="649" y="201"/>
                    </a:lnTo>
                    <a:lnTo>
                      <a:pt x="652" y="200"/>
                    </a:lnTo>
                    <a:lnTo>
                      <a:pt x="653" y="198"/>
                    </a:lnTo>
                    <a:lnTo>
                      <a:pt x="654" y="197"/>
                    </a:lnTo>
                    <a:lnTo>
                      <a:pt x="654" y="197"/>
                    </a:lnTo>
                    <a:lnTo>
                      <a:pt x="654" y="196"/>
                    </a:lnTo>
                    <a:lnTo>
                      <a:pt x="654" y="194"/>
                    </a:lnTo>
                    <a:lnTo>
                      <a:pt x="653" y="194"/>
                    </a:lnTo>
                    <a:lnTo>
                      <a:pt x="653" y="194"/>
                    </a:lnTo>
                    <a:lnTo>
                      <a:pt x="654" y="194"/>
                    </a:lnTo>
                    <a:lnTo>
                      <a:pt x="656" y="194"/>
                    </a:lnTo>
                    <a:lnTo>
                      <a:pt x="656" y="194"/>
                    </a:lnTo>
                    <a:lnTo>
                      <a:pt x="657" y="194"/>
                    </a:lnTo>
                    <a:lnTo>
                      <a:pt x="660" y="194"/>
                    </a:lnTo>
                    <a:lnTo>
                      <a:pt x="663" y="193"/>
                    </a:lnTo>
                    <a:lnTo>
                      <a:pt x="665" y="192"/>
                    </a:lnTo>
                    <a:lnTo>
                      <a:pt x="666" y="192"/>
                    </a:lnTo>
                    <a:lnTo>
                      <a:pt x="667" y="190"/>
                    </a:lnTo>
                    <a:lnTo>
                      <a:pt x="667" y="190"/>
                    </a:lnTo>
                    <a:lnTo>
                      <a:pt x="669" y="189"/>
                    </a:lnTo>
                    <a:lnTo>
                      <a:pt x="677" y="186"/>
                    </a:lnTo>
                    <a:lnTo>
                      <a:pt x="679" y="185"/>
                    </a:lnTo>
                    <a:lnTo>
                      <a:pt x="681" y="185"/>
                    </a:lnTo>
                    <a:lnTo>
                      <a:pt x="681" y="185"/>
                    </a:lnTo>
                    <a:lnTo>
                      <a:pt x="682" y="184"/>
                    </a:lnTo>
                    <a:lnTo>
                      <a:pt x="683" y="184"/>
                    </a:lnTo>
                    <a:lnTo>
                      <a:pt x="685" y="182"/>
                    </a:lnTo>
                    <a:lnTo>
                      <a:pt x="689" y="181"/>
                    </a:lnTo>
                    <a:lnTo>
                      <a:pt x="691" y="181"/>
                    </a:lnTo>
                    <a:lnTo>
                      <a:pt x="694" y="180"/>
                    </a:lnTo>
                    <a:lnTo>
                      <a:pt x="697" y="180"/>
                    </a:lnTo>
                    <a:lnTo>
                      <a:pt x="699" y="179"/>
                    </a:lnTo>
                    <a:lnTo>
                      <a:pt x="702" y="177"/>
                    </a:lnTo>
                    <a:lnTo>
                      <a:pt x="708" y="176"/>
                    </a:lnTo>
                    <a:lnTo>
                      <a:pt x="710" y="176"/>
                    </a:lnTo>
                    <a:lnTo>
                      <a:pt x="710" y="176"/>
                    </a:lnTo>
                    <a:lnTo>
                      <a:pt x="710" y="176"/>
                    </a:lnTo>
                    <a:lnTo>
                      <a:pt x="715" y="176"/>
                    </a:lnTo>
                    <a:lnTo>
                      <a:pt x="718" y="176"/>
                    </a:lnTo>
                    <a:lnTo>
                      <a:pt x="718" y="176"/>
                    </a:lnTo>
                    <a:lnTo>
                      <a:pt x="720" y="175"/>
                    </a:lnTo>
                    <a:lnTo>
                      <a:pt x="723" y="173"/>
                    </a:lnTo>
                    <a:lnTo>
                      <a:pt x="726" y="172"/>
                    </a:lnTo>
                    <a:lnTo>
                      <a:pt x="727" y="172"/>
                    </a:lnTo>
                    <a:lnTo>
                      <a:pt x="730" y="172"/>
                    </a:lnTo>
                    <a:lnTo>
                      <a:pt x="731" y="172"/>
                    </a:lnTo>
                    <a:lnTo>
                      <a:pt x="726" y="173"/>
                    </a:lnTo>
                    <a:lnTo>
                      <a:pt x="723" y="175"/>
                    </a:lnTo>
                    <a:lnTo>
                      <a:pt x="720" y="176"/>
                    </a:lnTo>
                    <a:lnTo>
                      <a:pt x="719" y="176"/>
                    </a:lnTo>
                    <a:lnTo>
                      <a:pt x="718" y="177"/>
                    </a:lnTo>
                    <a:lnTo>
                      <a:pt x="716" y="177"/>
                    </a:lnTo>
                    <a:lnTo>
                      <a:pt x="715" y="177"/>
                    </a:lnTo>
                    <a:lnTo>
                      <a:pt x="714" y="177"/>
                    </a:lnTo>
                    <a:lnTo>
                      <a:pt x="714" y="179"/>
                    </a:lnTo>
                    <a:lnTo>
                      <a:pt x="716" y="181"/>
                    </a:lnTo>
                    <a:lnTo>
                      <a:pt x="718" y="181"/>
                    </a:lnTo>
                    <a:lnTo>
                      <a:pt x="722" y="182"/>
                    </a:lnTo>
                    <a:lnTo>
                      <a:pt x="722" y="182"/>
                    </a:lnTo>
                    <a:lnTo>
                      <a:pt x="722" y="184"/>
                    </a:lnTo>
                    <a:lnTo>
                      <a:pt x="720" y="182"/>
                    </a:lnTo>
                    <a:lnTo>
                      <a:pt x="715" y="181"/>
                    </a:lnTo>
                    <a:lnTo>
                      <a:pt x="712" y="181"/>
                    </a:lnTo>
                    <a:lnTo>
                      <a:pt x="710" y="182"/>
                    </a:lnTo>
                    <a:lnTo>
                      <a:pt x="708" y="182"/>
                    </a:lnTo>
                    <a:lnTo>
                      <a:pt x="707" y="181"/>
                    </a:lnTo>
                    <a:lnTo>
                      <a:pt x="707" y="181"/>
                    </a:lnTo>
                    <a:lnTo>
                      <a:pt x="707" y="181"/>
                    </a:lnTo>
                    <a:lnTo>
                      <a:pt x="706" y="180"/>
                    </a:lnTo>
                    <a:lnTo>
                      <a:pt x="698" y="182"/>
                    </a:lnTo>
                    <a:lnTo>
                      <a:pt x="694" y="184"/>
                    </a:lnTo>
                    <a:lnTo>
                      <a:pt x="687" y="185"/>
                    </a:lnTo>
                    <a:lnTo>
                      <a:pt x="686" y="186"/>
                    </a:lnTo>
                    <a:lnTo>
                      <a:pt x="685" y="186"/>
                    </a:lnTo>
                    <a:lnTo>
                      <a:pt x="683" y="189"/>
                    </a:lnTo>
                    <a:lnTo>
                      <a:pt x="681" y="190"/>
                    </a:lnTo>
                    <a:lnTo>
                      <a:pt x="675" y="194"/>
                    </a:lnTo>
                    <a:lnTo>
                      <a:pt x="673" y="196"/>
                    </a:lnTo>
                    <a:lnTo>
                      <a:pt x="669" y="197"/>
                    </a:lnTo>
                    <a:lnTo>
                      <a:pt x="665" y="200"/>
                    </a:lnTo>
                    <a:lnTo>
                      <a:pt x="662" y="201"/>
                    </a:lnTo>
                    <a:lnTo>
                      <a:pt x="658" y="204"/>
                    </a:lnTo>
                    <a:lnTo>
                      <a:pt x="658" y="204"/>
                    </a:lnTo>
                    <a:lnTo>
                      <a:pt x="658" y="205"/>
                    </a:lnTo>
                    <a:lnTo>
                      <a:pt x="661" y="205"/>
                    </a:lnTo>
                    <a:lnTo>
                      <a:pt x="661" y="205"/>
                    </a:lnTo>
                    <a:lnTo>
                      <a:pt x="662" y="205"/>
                    </a:lnTo>
                    <a:lnTo>
                      <a:pt x="670" y="204"/>
                    </a:lnTo>
                    <a:lnTo>
                      <a:pt x="670" y="204"/>
                    </a:lnTo>
                    <a:lnTo>
                      <a:pt x="670" y="204"/>
                    </a:lnTo>
                    <a:lnTo>
                      <a:pt x="665" y="206"/>
                    </a:lnTo>
                    <a:lnTo>
                      <a:pt x="662" y="206"/>
                    </a:lnTo>
                    <a:lnTo>
                      <a:pt x="660" y="208"/>
                    </a:lnTo>
                    <a:lnTo>
                      <a:pt x="657" y="209"/>
                    </a:lnTo>
                    <a:lnTo>
                      <a:pt x="654" y="209"/>
                    </a:lnTo>
                    <a:lnTo>
                      <a:pt x="650" y="210"/>
                    </a:lnTo>
                    <a:lnTo>
                      <a:pt x="649" y="210"/>
                    </a:lnTo>
                    <a:lnTo>
                      <a:pt x="648" y="212"/>
                    </a:lnTo>
                    <a:lnTo>
                      <a:pt x="646" y="213"/>
                    </a:lnTo>
                    <a:lnTo>
                      <a:pt x="646" y="213"/>
                    </a:lnTo>
                    <a:lnTo>
                      <a:pt x="646" y="213"/>
                    </a:lnTo>
                    <a:lnTo>
                      <a:pt x="648" y="214"/>
                    </a:lnTo>
                    <a:lnTo>
                      <a:pt x="649" y="214"/>
                    </a:lnTo>
                    <a:lnTo>
                      <a:pt x="652" y="213"/>
                    </a:lnTo>
                    <a:lnTo>
                      <a:pt x="654" y="213"/>
                    </a:lnTo>
                    <a:lnTo>
                      <a:pt x="654" y="213"/>
                    </a:lnTo>
                    <a:lnTo>
                      <a:pt x="656" y="213"/>
                    </a:lnTo>
                    <a:lnTo>
                      <a:pt x="657" y="213"/>
                    </a:lnTo>
                    <a:lnTo>
                      <a:pt x="657" y="213"/>
                    </a:lnTo>
                    <a:lnTo>
                      <a:pt x="657" y="212"/>
                    </a:lnTo>
                    <a:lnTo>
                      <a:pt x="658" y="212"/>
                    </a:lnTo>
                    <a:lnTo>
                      <a:pt x="660" y="213"/>
                    </a:lnTo>
                    <a:lnTo>
                      <a:pt x="660" y="213"/>
                    </a:lnTo>
                    <a:lnTo>
                      <a:pt x="660" y="213"/>
                    </a:lnTo>
                    <a:lnTo>
                      <a:pt x="662" y="212"/>
                    </a:lnTo>
                    <a:lnTo>
                      <a:pt x="663" y="212"/>
                    </a:lnTo>
                    <a:lnTo>
                      <a:pt x="667" y="210"/>
                    </a:lnTo>
                    <a:lnTo>
                      <a:pt x="670" y="209"/>
                    </a:lnTo>
                    <a:lnTo>
                      <a:pt x="670" y="208"/>
                    </a:lnTo>
                    <a:lnTo>
                      <a:pt x="671" y="208"/>
                    </a:lnTo>
                    <a:lnTo>
                      <a:pt x="671" y="208"/>
                    </a:lnTo>
                    <a:lnTo>
                      <a:pt x="671" y="208"/>
                    </a:lnTo>
                    <a:lnTo>
                      <a:pt x="673" y="208"/>
                    </a:lnTo>
                    <a:lnTo>
                      <a:pt x="675" y="206"/>
                    </a:lnTo>
                    <a:lnTo>
                      <a:pt x="677" y="206"/>
                    </a:lnTo>
                    <a:lnTo>
                      <a:pt x="677" y="208"/>
                    </a:lnTo>
                    <a:lnTo>
                      <a:pt x="677" y="208"/>
                    </a:lnTo>
                    <a:lnTo>
                      <a:pt x="683" y="205"/>
                    </a:lnTo>
                    <a:lnTo>
                      <a:pt x="683" y="205"/>
                    </a:lnTo>
                    <a:lnTo>
                      <a:pt x="685" y="204"/>
                    </a:lnTo>
                    <a:lnTo>
                      <a:pt x="685" y="204"/>
                    </a:lnTo>
                    <a:lnTo>
                      <a:pt x="685" y="204"/>
                    </a:lnTo>
                    <a:lnTo>
                      <a:pt x="686" y="204"/>
                    </a:lnTo>
                    <a:lnTo>
                      <a:pt x="687" y="204"/>
                    </a:lnTo>
                    <a:lnTo>
                      <a:pt x="689" y="202"/>
                    </a:lnTo>
                    <a:lnTo>
                      <a:pt x="689" y="202"/>
                    </a:lnTo>
                    <a:lnTo>
                      <a:pt x="691" y="201"/>
                    </a:lnTo>
                    <a:lnTo>
                      <a:pt x="691" y="201"/>
                    </a:lnTo>
                    <a:lnTo>
                      <a:pt x="690" y="204"/>
                    </a:lnTo>
                    <a:lnTo>
                      <a:pt x="690" y="204"/>
                    </a:lnTo>
                    <a:lnTo>
                      <a:pt x="690" y="204"/>
                    </a:lnTo>
                    <a:lnTo>
                      <a:pt x="694" y="201"/>
                    </a:lnTo>
                    <a:lnTo>
                      <a:pt x="697" y="200"/>
                    </a:lnTo>
                    <a:lnTo>
                      <a:pt x="698" y="200"/>
                    </a:lnTo>
                    <a:lnTo>
                      <a:pt x="699" y="197"/>
                    </a:lnTo>
                    <a:lnTo>
                      <a:pt x="701" y="197"/>
                    </a:lnTo>
                    <a:lnTo>
                      <a:pt x="699" y="198"/>
                    </a:lnTo>
                    <a:lnTo>
                      <a:pt x="699" y="200"/>
                    </a:lnTo>
                    <a:lnTo>
                      <a:pt x="703" y="198"/>
                    </a:lnTo>
                    <a:lnTo>
                      <a:pt x="703" y="200"/>
                    </a:lnTo>
                    <a:lnTo>
                      <a:pt x="703" y="200"/>
                    </a:lnTo>
                    <a:lnTo>
                      <a:pt x="704" y="200"/>
                    </a:lnTo>
                    <a:lnTo>
                      <a:pt x="706" y="200"/>
                    </a:lnTo>
                    <a:lnTo>
                      <a:pt x="707" y="200"/>
                    </a:lnTo>
                    <a:lnTo>
                      <a:pt x="708" y="200"/>
                    </a:lnTo>
                    <a:lnTo>
                      <a:pt x="710" y="200"/>
                    </a:lnTo>
                    <a:lnTo>
                      <a:pt x="710" y="200"/>
                    </a:lnTo>
                    <a:lnTo>
                      <a:pt x="711" y="200"/>
                    </a:lnTo>
                    <a:lnTo>
                      <a:pt x="711" y="200"/>
                    </a:lnTo>
                    <a:lnTo>
                      <a:pt x="715" y="197"/>
                    </a:lnTo>
                    <a:lnTo>
                      <a:pt x="716" y="197"/>
                    </a:lnTo>
                    <a:lnTo>
                      <a:pt x="718" y="197"/>
                    </a:lnTo>
                    <a:lnTo>
                      <a:pt x="718" y="196"/>
                    </a:lnTo>
                    <a:lnTo>
                      <a:pt x="719" y="196"/>
                    </a:lnTo>
                    <a:lnTo>
                      <a:pt x="720" y="194"/>
                    </a:lnTo>
                    <a:lnTo>
                      <a:pt x="722" y="193"/>
                    </a:lnTo>
                    <a:lnTo>
                      <a:pt x="723" y="193"/>
                    </a:lnTo>
                    <a:lnTo>
                      <a:pt x="723" y="192"/>
                    </a:lnTo>
                    <a:lnTo>
                      <a:pt x="724" y="192"/>
                    </a:lnTo>
                    <a:lnTo>
                      <a:pt x="726" y="192"/>
                    </a:lnTo>
                    <a:lnTo>
                      <a:pt x="727" y="190"/>
                    </a:lnTo>
                    <a:lnTo>
                      <a:pt x="728" y="190"/>
                    </a:lnTo>
                    <a:lnTo>
                      <a:pt x="730" y="189"/>
                    </a:lnTo>
                    <a:lnTo>
                      <a:pt x="730" y="189"/>
                    </a:lnTo>
                    <a:lnTo>
                      <a:pt x="728" y="189"/>
                    </a:lnTo>
                    <a:lnTo>
                      <a:pt x="727" y="189"/>
                    </a:lnTo>
                    <a:lnTo>
                      <a:pt x="724" y="189"/>
                    </a:lnTo>
                    <a:lnTo>
                      <a:pt x="723" y="189"/>
                    </a:lnTo>
                    <a:lnTo>
                      <a:pt x="720" y="189"/>
                    </a:lnTo>
                    <a:lnTo>
                      <a:pt x="719" y="190"/>
                    </a:lnTo>
                    <a:lnTo>
                      <a:pt x="719" y="190"/>
                    </a:lnTo>
                    <a:lnTo>
                      <a:pt x="720" y="189"/>
                    </a:lnTo>
                    <a:lnTo>
                      <a:pt x="723" y="189"/>
                    </a:lnTo>
                    <a:lnTo>
                      <a:pt x="723" y="189"/>
                    </a:lnTo>
                    <a:lnTo>
                      <a:pt x="726" y="189"/>
                    </a:lnTo>
                    <a:lnTo>
                      <a:pt x="726" y="189"/>
                    </a:lnTo>
                    <a:lnTo>
                      <a:pt x="727" y="188"/>
                    </a:lnTo>
                    <a:lnTo>
                      <a:pt x="728" y="186"/>
                    </a:lnTo>
                    <a:lnTo>
                      <a:pt x="728" y="186"/>
                    </a:lnTo>
                    <a:lnTo>
                      <a:pt x="728" y="186"/>
                    </a:lnTo>
                    <a:lnTo>
                      <a:pt x="728" y="185"/>
                    </a:lnTo>
                    <a:lnTo>
                      <a:pt x="727" y="185"/>
                    </a:lnTo>
                    <a:lnTo>
                      <a:pt x="727" y="184"/>
                    </a:lnTo>
                    <a:lnTo>
                      <a:pt x="728" y="184"/>
                    </a:lnTo>
                    <a:lnTo>
                      <a:pt x="730" y="184"/>
                    </a:lnTo>
                    <a:lnTo>
                      <a:pt x="731" y="184"/>
                    </a:lnTo>
                    <a:lnTo>
                      <a:pt x="734" y="182"/>
                    </a:lnTo>
                    <a:lnTo>
                      <a:pt x="736" y="180"/>
                    </a:lnTo>
                    <a:lnTo>
                      <a:pt x="736" y="180"/>
                    </a:lnTo>
                    <a:lnTo>
                      <a:pt x="736" y="180"/>
                    </a:lnTo>
                    <a:lnTo>
                      <a:pt x="734" y="181"/>
                    </a:lnTo>
                    <a:lnTo>
                      <a:pt x="734" y="181"/>
                    </a:lnTo>
                    <a:lnTo>
                      <a:pt x="735" y="180"/>
                    </a:lnTo>
                    <a:lnTo>
                      <a:pt x="735" y="180"/>
                    </a:lnTo>
                    <a:lnTo>
                      <a:pt x="738" y="180"/>
                    </a:lnTo>
                    <a:lnTo>
                      <a:pt x="738" y="180"/>
                    </a:lnTo>
                    <a:lnTo>
                      <a:pt x="739" y="180"/>
                    </a:lnTo>
                    <a:lnTo>
                      <a:pt x="740" y="180"/>
                    </a:lnTo>
                    <a:lnTo>
                      <a:pt x="742" y="179"/>
                    </a:lnTo>
                    <a:lnTo>
                      <a:pt x="745" y="177"/>
                    </a:lnTo>
                    <a:lnTo>
                      <a:pt x="747" y="177"/>
                    </a:lnTo>
                    <a:lnTo>
                      <a:pt x="747" y="177"/>
                    </a:lnTo>
                    <a:lnTo>
                      <a:pt x="740" y="181"/>
                    </a:lnTo>
                    <a:lnTo>
                      <a:pt x="738" y="181"/>
                    </a:lnTo>
                    <a:lnTo>
                      <a:pt x="738" y="182"/>
                    </a:lnTo>
                    <a:lnTo>
                      <a:pt x="738" y="182"/>
                    </a:lnTo>
                    <a:lnTo>
                      <a:pt x="739" y="182"/>
                    </a:lnTo>
                    <a:lnTo>
                      <a:pt x="742" y="182"/>
                    </a:lnTo>
                    <a:lnTo>
                      <a:pt x="743" y="182"/>
                    </a:lnTo>
                    <a:lnTo>
                      <a:pt x="744" y="181"/>
                    </a:lnTo>
                    <a:lnTo>
                      <a:pt x="745" y="181"/>
                    </a:lnTo>
                    <a:lnTo>
                      <a:pt x="745" y="181"/>
                    </a:lnTo>
                    <a:lnTo>
                      <a:pt x="745" y="182"/>
                    </a:lnTo>
                    <a:lnTo>
                      <a:pt x="745" y="182"/>
                    </a:lnTo>
                    <a:lnTo>
                      <a:pt x="745" y="182"/>
                    </a:lnTo>
                    <a:lnTo>
                      <a:pt x="747" y="182"/>
                    </a:lnTo>
                    <a:lnTo>
                      <a:pt x="748" y="182"/>
                    </a:lnTo>
                    <a:lnTo>
                      <a:pt x="749" y="181"/>
                    </a:lnTo>
                    <a:lnTo>
                      <a:pt x="749" y="181"/>
                    </a:lnTo>
                    <a:lnTo>
                      <a:pt x="752" y="181"/>
                    </a:lnTo>
                    <a:lnTo>
                      <a:pt x="752" y="181"/>
                    </a:lnTo>
                    <a:lnTo>
                      <a:pt x="752" y="181"/>
                    </a:lnTo>
                    <a:lnTo>
                      <a:pt x="755" y="181"/>
                    </a:lnTo>
                    <a:lnTo>
                      <a:pt x="759" y="180"/>
                    </a:lnTo>
                    <a:lnTo>
                      <a:pt x="761" y="179"/>
                    </a:lnTo>
                    <a:lnTo>
                      <a:pt x="764" y="179"/>
                    </a:lnTo>
                    <a:lnTo>
                      <a:pt x="765" y="179"/>
                    </a:lnTo>
                    <a:lnTo>
                      <a:pt x="760" y="180"/>
                    </a:lnTo>
                    <a:lnTo>
                      <a:pt x="757" y="181"/>
                    </a:lnTo>
                    <a:lnTo>
                      <a:pt x="756" y="182"/>
                    </a:lnTo>
                    <a:lnTo>
                      <a:pt x="756" y="184"/>
                    </a:lnTo>
                    <a:lnTo>
                      <a:pt x="756" y="184"/>
                    </a:lnTo>
                    <a:lnTo>
                      <a:pt x="757" y="184"/>
                    </a:lnTo>
                    <a:lnTo>
                      <a:pt x="755" y="185"/>
                    </a:lnTo>
                    <a:lnTo>
                      <a:pt x="753" y="185"/>
                    </a:lnTo>
                    <a:lnTo>
                      <a:pt x="753" y="186"/>
                    </a:lnTo>
                    <a:lnTo>
                      <a:pt x="753" y="186"/>
                    </a:lnTo>
                    <a:lnTo>
                      <a:pt x="756" y="185"/>
                    </a:lnTo>
                    <a:lnTo>
                      <a:pt x="757" y="185"/>
                    </a:lnTo>
                    <a:close/>
                    <a:moveTo>
                      <a:pt x="891" y="414"/>
                    </a:moveTo>
                    <a:lnTo>
                      <a:pt x="891" y="414"/>
                    </a:lnTo>
                    <a:lnTo>
                      <a:pt x="890" y="413"/>
                    </a:lnTo>
                    <a:lnTo>
                      <a:pt x="890" y="413"/>
                    </a:lnTo>
                    <a:lnTo>
                      <a:pt x="888" y="414"/>
                    </a:lnTo>
                    <a:lnTo>
                      <a:pt x="887" y="414"/>
                    </a:lnTo>
                    <a:lnTo>
                      <a:pt x="887" y="414"/>
                    </a:lnTo>
                    <a:lnTo>
                      <a:pt x="888" y="416"/>
                    </a:lnTo>
                    <a:lnTo>
                      <a:pt x="888" y="416"/>
                    </a:lnTo>
                    <a:lnTo>
                      <a:pt x="888" y="414"/>
                    </a:lnTo>
                    <a:lnTo>
                      <a:pt x="890" y="414"/>
                    </a:lnTo>
                    <a:lnTo>
                      <a:pt x="890" y="414"/>
                    </a:lnTo>
                    <a:lnTo>
                      <a:pt x="890" y="414"/>
                    </a:lnTo>
                    <a:lnTo>
                      <a:pt x="891" y="414"/>
                    </a:lnTo>
                    <a:close/>
                    <a:moveTo>
                      <a:pt x="884" y="414"/>
                    </a:moveTo>
                    <a:lnTo>
                      <a:pt x="884" y="416"/>
                    </a:lnTo>
                    <a:lnTo>
                      <a:pt x="883" y="416"/>
                    </a:lnTo>
                    <a:lnTo>
                      <a:pt x="883" y="417"/>
                    </a:lnTo>
                    <a:lnTo>
                      <a:pt x="883" y="417"/>
                    </a:lnTo>
                    <a:lnTo>
                      <a:pt x="883" y="417"/>
                    </a:lnTo>
                    <a:lnTo>
                      <a:pt x="884" y="418"/>
                    </a:lnTo>
                    <a:lnTo>
                      <a:pt x="884" y="417"/>
                    </a:lnTo>
                    <a:lnTo>
                      <a:pt x="886" y="417"/>
                    </a:lnTo>
                    <a:lnTo>
                      <a:pt x="884" y="414"/>
                    </a:lnTo>
                    <a:close/>
                    <a:moveTo>
                      <a:pt x="865" y="286"/>
                    </a:moveTo>
                    <a:lnTo>
                      <a:pt x="865" y="287"/>
                    </a:lnTo>
                    <a:lnTo>
                      <a:pt x="866" y="287"/>
                    </a:lnTo>
                    <a:lnTo>
                      <a:pt x="866" y="287"/>
                    </a:lnTo>
                    <a:lnTo>
                      <a:pt x="866" y="288"/>
                    </a:lnTo>
                    <a:lnTo>
                      <a:pt x="867" y="288"/>
                    </a:lnTo>
                    <a:lnTo>
                      <a:pt x="870" y="287"/>
                    </a:lnTo>
                    <a:lnTo>
                      <a:pt x="872" y="284"/>
                    </a:lnTo>
                    <a:lnTo>
                      <a:pt x="875" y="283"/>
                    </a:lnTo>
                    <a:lnTo>
                      <a:pt x="876" y="282"/>
                    </a:lnTo>
                    <a:lnTo>
                      <a:pt x="878" y="279"/>
                    </a:lnTo>
                    <a:lnTo>
                      <a:pt x="879" y="279"/>
                    </a:lnTo>
                    <a:lnTo>
                      <a:pt x="879" y="277"/>
                    </a:lnTo>
                    <a:lnTo>
                      <a:pt x="879" y="274"/>
                    </a:lnTo>
                    <a:lnTo>
                      <a:pt x="879" y="274"/>
                    </a:lnTo>
                    <a:lnTo>
                      <a:pt x="871" y="277"/>
                    </a:lnTo>
                    <a:lnTo>
                      <a:pt x="867" y="282"/>
                    </a:lnTo>
                    <a:lnTo>
                      <a:pt x="863" y="283"/>
                    </a:lnTo>
                    <a:lnTo>
                      <a:pt x="861" y="284"/>
                    </a:lnTo>
                    <a:lnTo>
                      <a:pt x="861" y="286"/>
                    </a:lnTo>
                    <a:lnTo>
                      <a:pt x="858" y="288"/>
                    </a:lnTo>
                    <a:lnTo>
                      <a:pt x="858" y="290"/>
                    </a:lnTo>
                    <a:lnTo>
                      <a:pt x="859" y="288"/>
                    </a:lnTo>
                    <a:lnTo>
                      <a:pt x="862" y="287"/>
                    </a:lnTo>
                    <a:lnTo>
                      <a:pt x="865" y="286"/>
                    </a:lnTo>
                    <a:lnTo>
                      <a:pt x="866" y="286"/>
                    </a:lnTo>
                    <a:lnTo>
                      <a:pt x="867" y="284"/>
                    </a:lnTo>
                    <a:lnTo>
                      <a:pt x="866" y="286"/>
                    </a:lnTo>
                    <a:lnTo>
                      <a:pt x="865" y="286"/>
                    </a:lnTo>
                    <a:close/>
                    <a:moveTo>
                      <a:pt x="887" y="416"/>
                    </a:moveTo>
                    <a:lnTo>
                      <a:pt x="887" y="417"/>
                    </a:lnTo>
                    <a:lnTo>
                      <a:pt x="886" y="417"/>
                    </a:lnTo>
                    <a:lnTo>
                      <a:pt x="886" y="418"/>
                    </a:lnTo>
                    <a:lnTo>
                      <a:pt x="886" y="418"/>
                    </a:lnTo>
                    <a:lnTo>
                      <a:pt x="887" y="418"/>
                    </a:lnTo>
                    <a:lnTo>
                      <a:pt x="887" y="418"/>
                    </a:lnTo>
                    <a:lnTo>
                      <a:pt x="887" y="418"/>
                    </a:lnTo>
                    <a:lnTo>
                      <a:pt x="887" y="417"/>
                    </a:lnTo>
                    <a:lnTo>
                      <a:pt x="888" y="416"/>
                    </a:lnTo>
                    <a:lnTo>
                      <a:pt x="887" y="416"/>
                    </a:lnTo>
                    <a:close/>
                    <a:moveTo>
                      <a:pt x="625" y="225"/>
                    </a:moveTo>
                    <a:lnTo>
                      <a:pt x="621" y="226"/>
                    </a:lnTo>
                    <a:lnTo>
                      <a:pt x="621" y="226"/>
                    </a:lnTo>
                    <a:lnTo>
                      <a:pt x="621" y="226"/>
                    </a:lnTo>
                    <a:lnTo>
                      <a:pt x="621" y="228"/>
                    </a:lnTo>
                    <a:lnTo>
                      <a:pt x="621" y="228"/>
                    </a:lnTo>
                    <a:lnTo>
                      <a:pt x="624" y="226"/>
                    </a:lnTo>
                    <a:lnTo>
                      <a:pt x="625" y="225"/>
                    </a:lnTo>
                    <a:lnTo>
                      <a:pt x="626" y="225"/>
                    </a:lnTo>
                    <a:lnTo>
                      <a:pt x="626" y="225"/>
                    </a:lnTo>
                    <a:lnTo>
                      <a:pt x="626" y="225"/>
                    </a:lnTo>
                    <a:lnTo>
                      <a:pt x="625" y="225"/>
                    </a:lnTo>
                    <a:close/>
                    <a:moveTo>
                      <a:pt x="736" y="193"/>
                    </a:moveTo>
                    <a:lnTo>
                      <a:pt x="735" y="193"/>
                    </a:lnTo>
                    <a:lnTo>
                      <a:pt x="731" y="196"/>
                    </a:lnTo>
                    <a:lnTo>
                      <a:pt x="727" y="197"/>
                    </a:lnTo>
                    <a:lnTo>
                      <a:pt x="724" y="198"/>
                    </a:lnTo>
                    <a:lnTo>
                      <a:pt x="720" y="200"/>
                    </a:lnTo>
                    <a:lnTo>
                      <a:pt x="719" y="200"/>
                    </a:lnTo>
                    <a:lnTo>
                      <a:pt x="718" y="201"/>
                    </a:lnTo>
                    <a:lnTo>
                      <a:pt x="716" y="202"/>
                    </a:lnTo>
                    <a:lnTo>
                      <a:pt x="715" y="202"/>
                    </a:lnTo>
                    <a:lnTo>
                      <a:pt x="718" y="202"/>
                    </a:lnTo>
                    <a:lnTo>
                      <a:pt x="719" y="202"/>
                    </a:lnTo>
                    <a:lnTo>
                      <a:pt x="719" y="202"/>
                    </a:lnTo>
                    <a:lnTo>
                      <a:pt x="720" y="201"/>
                    </a:lnTo>
                    <a:lnTo>
                      <a:pt x="722" y="201"/>
                    </a:lnTo>
                    <a:lnTo>
                      <a:pt x="723" y="201"/>
                    </a:lnTo>
                    <a:lnTo>
                      <a:pt x="723" y="201"/>
                    </a:lnTo>
                    <a:lnTo>
                      <a:pt x="724" y="200"/>
                    </a:lnTo>
                    <a:lnTo>
                      <a:pt x="726" y="200"/>
                    </a:lnTo>
                    <a:lnTo>
                      <a:pt x="726" y="200"/>
                    </a:lnTo>
                    <a:lnTo>
                      <a:pt x="728" y="198"/>
                    </a:lnTo>
                    <a:lnTo>
                      <a:pt x="728" y="198"/>
                    </a:lnTo>
                    <a:lnTo>
                      <a:pt x="738" y="194"/>
                    </a:lnTo>
                    <a:lnTo>
                      <a:pt x="739" y="194"/>
                    </a:lnTo>
                    <a:lnTo>
                      <a:pt x="739" y="193"/>
                    </a:lnTo>
                    <a:lnTo>
                      <a:pt x="738" y="193"/>
                    </a:lnTo>
                    <a:lnTo>
                      <a:pt x="736" y="193"/>
                    </a:lnTo>
                    <a:close/>
                    <a:moveTo>
                      <a:pt x="624" y="230"/>
                    </a:moveTo>
                    <a:lnTo>
                      <a:pt x="624" y="230"/>
                    </a:lnTo>
                    <a:lnTo>
                      <a:pt x="625" y="229"/>
                    </a:lnTo>
                    <a:lnTo>
                      <a:pt x="624" y="229"/>
                    </a:lnTo>
                    <a:lnTo>
                      <a:pt x="622" y="229"/>
                    </a:lnTo>
                    <a:lnTo>
                      <a:pt x="622" y="229"/>
                    </a:lnTo>
                    <a:lnTo>
                      <a:pt x="620" y="230"/>
                    </a:lnTo>
                    <a:lnTo>
                      <a:pt x="620" y="229"/>
                    </a:lnTo>
                    <a:lnTo>
                      <a:pt x="620" y="229"/>
                    </a:lnTo>
                    <a:lnTo>
                      <a:pt x="620" y="228"/>
                    </a:lnTo>
                    <a:lnTo>
                      <a:pt x="619" y="228"/>
                    </a:lnTo>
                    <a:lnTo>
                      <a:pt x="619" y="228"/>
                    </a:lnTo>
                    <a:lnTo>
                      <a:pt x="615" y="229"/>
                    </a:lnTo>
                    <a:lnTo>
                      <a:pt x="615" y="229"/>
                    </a:lnTo>
                    <a:lnTo>
                      <a:pt x="615" y="230"/>
                    </a:lnTo>
                    <a:lnTo>
                      <a:pt x="613" y="231"/>
                    </a:lnTo>
                    <a:lnTo>
                      <a:pt x="612" y="231"/>
                    </a:lnTo>
                    <a:lnTo>
                      <a:pt x="612" y="230"/>
                    </a:lnTo>
                    <a:lnTo>
                      <a:pt x="611" y="230"/>
                    </a:lnTo>
                    <a:lnTo>
                      <a:pt x="608" y="231"/>
                    </a:lnTo>
                    <a:lnTo>
                      <a:pt x="600" y="234"/>
                    </a:lnTo>
                    <a:lnTo>
                      <a:pt x="601" y="235"/>
                    </a:lnTo>
                    <a:lnTo>
                      <a:pt x="604" y="235"/>
                    </a:lnTo>
                    <a:lnTo>
                      <a:pt x="605" y="237"/>
                    </a:lnTo>
                    <a:lnTo>
                      <a:pt x="607" y="235"/>
                    </a:lnTo>
                    <a:lnTo>
                      <a:pt x="608" y="235"/>
                    </a:lnTo>
                    <a:lnTo>
                      <a:pt x="608" y="235"/>
                    </a:lnTo>
                    <a:lnTo>
                      <a:pt x="609" y="235"/>
                    </a:lnTo>
                    <a:lnTo>
                      <a:pt x="612" y="234"/>
                    </a:lnTo>
                    <a:lnTo>
                      <a:pt x="613" y="233"/>
                    </a:lnTo>
                    <a:lnTo>
                      <a:pt x="613" y="233"/>
                    </a:lnTo>
                    <a:lnTo>
                      <a:pt x="613" y="234"/>
                    </a:lnTo>
                    <a:lnTo>
                      <a:pt x="613" y="234"/>
                    </a:lnTo>
                    <a:lnTo>
                      <a:pt x="615" y="234"/>
                    </a:lnTo>
                    <a:lnTo>
                      <a:pt x="616" y="234"/>
                    </a:lnTo>
                    <a:lnTo>
                      <a:pt x="617" y="234"/>
                    </a:lnTo>
                    <a:lnTo>
                      <a:pt x="617" y="233"/>
                    </a:lnTo>
                    <a:lnTo>
                      <a:pt x="617" y="233"/>
                    </a:lnTo>
                    <a:lnTo>
                      <a:pt x="619" y="233"/>
                    </a:lnTo>
                    <a:lnTo>
                      <a:pt x="620" y="231"/>
                    </a:lnTo>
                    <a:lnTo>
                      <a:pt x="620" y="231"/>
                    </a:lnTo>
                    <a:lnTo>
                      <a:pt x="620" y="231"/>
                    </a:lnTo>
                    <a:lnTo>
                      <a:pt x="620" y="233"/>
                    </a:lnTo>
                    <a:lnTo>
                      <a:pt x="620" y="233"/>
                    </a:lnTo>
                    <a:lnTo>
                      <a:pt x="620" y="233"/>
                    </a:lnTo>
                    <a:lnTo>
                      <a:pt x="621" y="233"/>
                    </a:lnTo>
                    <a:lnTo>
                      <a:pt x="624" y="231"/>
                    </a:lnTo>
                    <a:lnTo>
                      <a:pt x="625" y="230"/>
                    </a:lnTo>
                    <a:lnTo>
                      <a:pt x="625" y="230"/>
                    </a:lnTo>
                    <a:lnTo>
                      <a:pt x="624" y="230"/>
                    </a:lnTo>
                    <a:close/>
                    <a:moveTo>
                      <a:pt x="738" y="184"/>
                    </a:moveTo>
                    <a:lnTo>
                      <a:pt x="738" y="182"/>
                    </a:lnTo>
                    <a:lnTo>
                      <a:pt x="736" y="182"/>
                    </a:lnTo>
                    <a:lnTo>
                      <a:pt x="736" y="182"/>
                    </a:lnTo>
                    <a:lnTo>
                      <a:pt x="735" y="182"/>
                    </a:lnTo>
                    <a:lnTo>
                      <a:pt x="734" y="184"/>
                    </a:lnTo>
                    <a:lnTo>
                      <a:pt x="734" y="184"/>
                    </a:lnTo>
                    <a:lnTo>
                      <a:pt x="734" y="184"/>
                    </a:lnTo>
                    <a:lnTo>
                      <a:pt x="736" y="184"/>
                    </a:lnTo>
                    <a:lnTo>
                      <a:pt x="738" y="184"/>
                    </a:lnTo>
                    <a:close/>
                    <a:moveTo>
                      <a:pt x="719" y="198"/>
                    </a:moveTo>
                    <a:lnTo>
                      <a:pt x="720" y="197"/>
                    </a:lnTo>
                    <a:lnTo>
                      <a:pt x="720" y="197"/>
                    </a:lnTo>
                    <a:lnTo>
                      <a:pt x="716" y="197"/>
                    </a:lnTo>
                    <a:lnTo>
                      <a:pt x="715" y="198"/>
                    </a:lnTo>
                    <a:lnTo>
                      <a:pt x="718" y="198"/>
                    </a:lnTo>
                    <a:lnTo>
                      <a:pt x="719" y="198"/>
                    </a:lnTo>
                    <a:close/>
                    <a:moveTo>
                      <a:pt x="752" y="192"/>
                    </a:moveTo>
                    <a:lnTo>
                      <a:pt x="749" y="192"/>
                    </a:lnTo>
                    <a:lnTo>
                      <a:pt x="749" y="190"/>
                    </a:lnTo>
                    <a:lnTo>
                      <a:pt x="748" y="190"/>
                    </a:lnTo>
                    <a:lnTo>
                      <a:pt x="747" y="190"/>
                    </a:lnTo>
                    <a:lnTo>
                      <a:pt x="745" y="192"/>
                    </a:lnTo>
                    <a:lnTo>
                      <a:pt x="744" y="192"/>
                    </a:lnTo>
                    <a:lnTo>
                      <a:pt x="744" y="192"/>
                    </a:lnTo>
                    <a:lnTo>
                      <a:pt x="744" y="193"/>
                    </a:lnTo>
                    <a:lnTo>
                      <a:pt x="744" y="193"/>
                    </a:lnTo>
                    <a:lnTo>
                      <a:pt x="743" y="194"/>
                    </a:lnTo>
                    <a:lnTo>
                      <a:pt x="743" y="194"/>
                    </a:lnTo>
                    <a:lnTo>
                      <a:pt x="747" y="193"/>
                    </a:lnTo>
                    <a:lnTo>
                      <a:pt x="751" y="193"/>
                    </a:lnTo>
                    <a:lnTo>
                      <a:pt x="752" y="192"/>
                    </a:lnTo>
                    <a:lnTo>
                      <a:pt x="753" y="192"/>
                    </a:lnTo>
                    <a:lnTo>
                      <a:pt x="753" y="192"/>
                    </a:lnTo>
                    <a:lnTo>
                      <a:pt x="752" y="192"/>
                    </a:lnTo>
                    <a:close/>
                    <a:moveTo>
                      <a:pt x="724" y="196"/>
                    </a:moveTo>
                    <a:lnTo>
                      <a:pt x="724" y="196"/>
                    </a:lnTo>
                    <a:lnTo>
                      <a:pt x="726" y="196"/>
                    </a:lnTo>
                    <a:lnTo>
                      <a:pt x="726" y="196"/>
                    </a:lnTo>
                    <a:lnTo>
                      <a:pt x="727" y="194"/>
                    </a:lnTo>
                    <a:lnTo>
                      <a:pt x="730" y="193"/>
                    </a:lnTo>
                    <a:lnTo>
                      <a:pt x="731" y="192"/>
                    </a:lnTo>
                    <a:lnTo>
                      <a:pt x="731" y="192"/>
                    </a:lnTo>
                    <a:lnTo>
                      <a:pt x="732" y="190"/>
                    </a:lnTo>
                    <a:lnTo>
                      <a:pt x="732" y="190"/>
                    </a:lnTo>
                    <a:lnTo>
                      <a:pt x="732" y="190"/>
                    </a:lnTo>
                    <a:lnTo>
                      <a:pt x="731" y="190"/>
                    </a:lnTo>
                    <a:lnTo>
                      <a:pt x="731" y="192"/>
                    </a:lnTo>
                    <a:lnTo>
                      <a:pt x="730" y="190"/>
                    </a:lnTo>
                    <a:lnTo>
                      <a:pt x="731" y="190"/>
                    </a:lnTo>
                    <a:lnTo>
                      <a:pt x="730" y="190"/>
                    </a:lnTo>
                    <a:lnTo>
                      <a:pt x="728" y="192"/>
                    </a:lnTo>
                    <a:lnTo>
                      <a:pt x="727" y="193"/>
                    </a:lnTo>
                    <a:lnTo>
                      <a:pt x="727" y="193"/>
                    </a:lnTo>
                    <a:lnTo>
                      <a:pt x="726" y="193"/>
                    </a:lnTo>
                    <a:lnTo>
                      <a:pt x="724" y="194"/>
                    </a:lnTo>
                    <a:lnTo>
                      <a:pt x="726" y="194"/>
                    </a:lnTo>
                    <a:lnTo>
                      <a:pt x="724" y="196"/>
                    </a:lnTo>
                    <a:lnTo>
                      <a:pt x="724" y="196"/>
                    </a:lnTo>
                    <a:close/>
                    <a:moveTo>
                      <a:pt x="862" y="269"/>
                    </a:moveTo>
                    <a:lnTo>
                      <a:pt x="865" y="269"/>
                    </a:lnTo>
                    <a:lnTo>
                      <a:pt x="866" y="267"/>
                    </a:lnTo>
                    <a:lnTo>
                      <a:pt x="866" y="267"/>
                    </a:lnTo>
                    <a:lnTo>
                      <a:pt x="866" y="266"/>
                    </a:lnTo>
                    <a:lnTo>
                      <a:pt x="867" y="266"/>
                    </a:lnTo>
                    <a:lnTo>
                      <a:pt x="867" y="266"/>
                    </a:lnTo>
                    <a:lnTo>
                      <a:pt x="867" y="265"/>
                    </a:lnTo>
                    <a:lnTo>
                      <a:pt x="867" y="265"/>
                    </a:lnTo>
                    <a:lnTo>
                      <a:pt x="865" y="265"/>
                    </a:lnTo>
                    <a:lnTo>
                      <a:pt x="863" y="265"/>
                    </a:lnTo>
                    <a:lnTo>
                      <a:pt x="862" y="266"/>
                    </a:lnTo>
                    <a:lnTo>
                      <a:pt x="861" y="266"/>
                    </a:lnTo>
                    <a:lnTo>
                      <a:pt x="861" y="267"/>
                    </a:lnTo>
                    <a:lnTo>
                      <a:pt x="861" y="269"/>
                    </a:lnTo>
                    <a:lnTo>
                      <a:pt x="862" y="269"/>
                    </a:lnTo>
                    <a:lnTo>
                      <a:pt x="862" y="269"/>
                    </a:lnTo>
                    <a:close/>
                    <a:moveTo>
                      <a:pt x="870" y="254"/>
                    </a:moveTo>
                    <a:lnTo>
                      <a:pt x="868" y="254"/>
                    </a:lnTo>
                    <a:lnTo>
                      <a:pt x="867" y="255"/>
                    </a:lnTo>
                    <a:lnTo>
                      <a:pt x="867" y="254"/>
                    </a:lnTo>
                    <a:lnTo>
                      <a:pt x="863" y="254"/>
                    </a:lnTo>
                    <a:lnTo>
                      <a:pt x="862" y="254"/>
                    </a:lnTo>
                    <a:lnTo>
                      <a:pt x="859" y="254"/>
                    </a:lnTo>
                    <a:lnTo>
                      <a:pt x="859" y="254"/>
                    </a:lnTo>
                    <a:lnTo>
                      <a:pt x="859" y="255"/>
                    </a:lnTo>
                    <a:lnTo>
                      <a:pt x="859" y="257"/>
                    </a:lnTo>
                    <a:lnTo>
                      <a:pt x="859" y="257"/>
                    </a:lnTo>
                    <a:lnTo>
                      <a:pt x="859" y="258"/>
                    </a:lnTo>
                    <a:lnTo>
                      <a:pt x="858" y="261"/>
                    </a:lnTo>
                    <a:lnTo>
                      <a:pt x="855" y="262"/>
                    </a:lnTo>
                    <a:lnTo>
                      <a:pt x="854" y="263"/>
                    </a:lnTo>
                    <a:lnTo>
                      <a:pt x="854" y="265"/>
                    </a:lnTo>
                    <a:lnTo>
                      <a:pt x="854" y="265"/>
                    </a:lnTo>
                    <a:lnTo>
                      <a:pt x="855" y="265"/>
                    </a:lnTo>
                    <a:lnTo>
                      <a:pt x="858" y="265"/>
                    </a:lnTo>
                    <a:lnTo>
                      <a:pt x="859" y="265"/>
                    </a:lnTo>
                    <a:lnTo>
                      <a:pt x="861" y="265"/>
                    </a:lnTo>
                    <a:lnTo>
                      <a:pt x="861" y="265"/>
                    </a:lnTo>
                    <a:lnTo>
                      <a:pt x="862" y="263"/>
                    </a:lnTo>
                    <a:lnTo>
                      <a:pt x="863" y="263"/>
                    </a:lnTo>
                    <a:lnTo>
                      <a:pt x="863" y="262"/>
                    </a:lnTo>
                    <a:lnTo>
                      <a:pt x="863" y="262"/>
                    </a:lnTo>
                    <a:lnTo>
                      <a:pt x="863" y="261"/>
                    </a:lnTo>
                    <a:lnTo>
                      <a:pt x="865" y="259"/>
                    </a:lnTo>
                    <a:lnTo>
                      <a:pt x="865" y="259"/>
                    </a:lnTo>
                    <a:lnTo>
                      <a:pt x="865" y="258"/>
                    </a:lnTo>
                    <a:lnTo>
                      <a:pt x="865" y="258"/>
                    </a:lnTo>
                    <a:lnTo>
                      <a:pt x="866" y="258"/>
                    </a:lnTo>
                    <a:lnTo>
                      <a:pt x="865" y="261"/>
                    </a:lnTo>
                    <a:lnTo>
                      <a:pt x="866" y="262"/>
                    </a:lnTo>
                    <a:lnTo>
                      <a:pt x="866" y="262"/>
                    </a:lnTo>
                    <a:lnTo>
                      <a:pt x="867" y="261"/>
                    </a:lnTo>
                    <a:lnTo>
                      <a:pt x="867" y="261"/>
                    </a:lnTo>
                    <a:lnTo>
                      <a:pt x="868" y="261"/>
                    </a:lnTo>
                    <a:lnTo>
                      <a:pt x="870" y="259"/>
                    </a:lnTo>
                    <a:lnTo>
                      <a:pt x="871" y="258"/>
                    </a:lnTo>
                    <a:lnTo>
                      <a:pt x="871" y="257"/>
                    </a:lnTo>
                    <a:lnTo>
                      <a:pt x="871" y="255"/>
                    </a:lnTo>
                    <a:lnTo>
                      <a:pt x="871" y="255"/>
                    </a:lnTo>
                    <a:lnTo>
                      <a:pt x="870" y="254"/>
                    </a:lnTo>
                    <a:close/>
                    <a:moveTo>
                      <a:pt x="858" y="294"/>
                    </a:moveTo>
                    <a:lnTo>
                      <a:pt x="858" y="294"/>
                    </a:lnTo>
                    <a:lnTo>
                      <a:pt x="859" y="294"/>
                    </a:lnTo>
                    <a:lnTo>
                      <a:pt x="861" y="294"/>
                    </a:lnTo>
                    <a:lnTo>
                      <a:pt x="862" y="294"/>
                    </a:lnTo>
                    <a:lnTo>
                      <a:pt x="862" y="291"/>
                    </a:lnTo>
                    <a:lnTo>
                      <a:pt x="863" y="288"/>
                    </a:lnTo>
                    <a:lnTo>
                      <a:pt x="863" y="287"/>
                    </a:lnTo>
                    <a:lnTo>
                      <a:pt x="862" y="287"/>
                    </a:lnTo>
                    <a:lnTo>
                      <a:pt x="862" y="287"/>
                    </a:lnTo>
                    <a:lnTo>
                      <a:pt x="861" y="288"/>
                    </a:lnTo>
                    <a:lnTo>
                      <a:pt x="861" y="290"/>
                    </a:lnTo>
                    <a:lnTo>
                      <a:pt x="859" y="291"/>
                    </a:lnTo>
                    <a:lnTo>
                      <a:pt x="858" y="292"/>
                    </a:lnTo>
                    <a:lnTo>
                      <a:pt x="859" y="291"/>
                    </a:lnTo>
                    <a:lnTo>
                      <a:pt x="859" y="291"/>
                    </a:lnTo>
                    <a:lnTo>
                      <a:pt x="859" y="292"/>
                    </a:lnTo>
                    <a:lnTo>
                      <a:pt x="858" y="294"/>
                    </a:lnTo>
                    <a:lnTo>
                      <a:pt x="858" y="294"/>
                    </a:lnTo>
                    <a:close/>
                    <a:moveTo>
                      <a:pt x="845" y="266"/>
                    </a:moveTo>
                    <a:lnTo>
                      <a:pt x="839" y="270"/>
                    </a:lnTo>
                    <a:lnTo>
                      <a:pt x="838" y="273"/>
                    </a:lnTo>
                    <a:lnTo>
                      <a:pt x="839" y="273"/>
                    </a:lnTo>
                    <a:lnTo>
                      <a:pt x="841" y="271"/>
                    </a:lnTo>
                    <a:lnTo>
                      <a:pt x="842" y="271"/>
                    </a:lnTo>
                    <a:lnTo>
                      <a:pt x="842" y="271"/>
                    </a:lnTo>
                    <a:lnTo>
                      <a:pt x="842" y="271"/>
                    </a:lnTo>
                    <a:lnTo>
                      <a:pt x="843" y="271"/>
                    </a:lnTo>
                    <a:lnTo>
                      <a:pt x="845" y="270"/>
                    </a:lnTo>
                    <a:lnTo>
                      <a:pt x="847" y="269"/>
                    </a:lnTo>
                    <a:lnTo>
                      <a:pt x="849" y="266"/>
                    </a:lnTo>
                    <a:lnTo>
                      <a:pt x="850" y="265"/>
                    </a:lnTo>
                    <a:lnTo>
                      <a:pt x="853" y="262"/>
                    </a:lnTo>
                    <a:lnTo>
                      <a:pt x="854" y="262"/>
                    </a:lnTo>
                    <a:lnTo>
                      <a:pt x="854" y="262"/>
                    </a:lnTo>
                    <a:lnTo>
                      <a:pt x="855" y="261"/>
                    </a:lnTo>
                    <a:lnTo>
                      <a:pt x="857" y="259"/>
                    </a:lnTo>
                    <a:lnTo>
                      <a:pt x="857" y="259"/>
                    </a:lnTo>
                    <a:lnTo>
                      <a:pt x="855" y="259"/>
                    </a:lnTo>
                    <a:lnTo>
                      <a:pt x="855" y="258"/>
                    </a:lnTo>
                    <a:lnTo>
                      <a:pt x="855" y="257"/>
                    </a:lnTo>
                    <a:lnTo>
                      <a:pt x="855" y="257"/>
                    </a:lnTo>
                    <a:lnTo>
                      <a:pt x="855" y="255"/>
                    </a:lnTo>
                    <a:lnTo>
                      <a:pt x="853" y="257"/>
                    </a:lnTo>
                    <a:lnTo>
                      <a:pt x="850" y="258"/>
                    </a:lnTo>
                    <a:lnTo>
                      <a:pt x="847" y="259"/>
                    </a:lnTo>
                    <a:lnTo>
                      <a:pt x="847" y="259"/>
                    </a:lnTo>
                    <a:lnTo>
                      <a:pt x="847" y="262"/>
                    </a:lnTo>
                    <a:lnTo>
                      <a:pt x="846" y="262"/>
                    </a:lnTo>
                    <a:lnTo>
                      <a:pt x="847" y="263"/>
                    </a:lnTo>
                    <a:lnTo>
                      <a:pt x="847" y="265"/>
                    </a:lnTo>
                    <a:lnTo>
                      <a:pt x="845" y="266"/>
                    </a:lnTo>
                    <a:close/>
                    <a:moveTo>
                      <a:pt x="765" y="193"/>
                    </a:moveTo>
                    <a:lnTo>
                      <a:pt x="767" y="192"/>
                    </a:lnTo>
                    <a:lnTo>
                      <a:pt x="767" y="192"/>
                    </a:lnTo>
                    <a:lnTo>
                      <a:pt x="763" y="193"/>
                    </a:lnTo>
                    <a:lnTo>
                      <a:pt x="763" y="193"/>
                    </a:lnTo>
                    <a:lnTo>
                      <a:pt x="764" y="193"/>
                    </a:lnTo>
                    <a:lnTo>
                      <a:pt x="765" y="193"/>
                    </a:lnTo>
                    <a:close/>
                    <a:moveTo>
                      <a:pt x="596" y="239"/>
                    </a:moveTo>
                    <a:lnTo>
                      <a:pt x="596" y="239"/>
                    </a:lnTo>
                    <a:lnTo>
                      <a:pt x="597" y="239"/>
                    </a:lnTo>
                    <a:lnTo>
                      <a:pt x="597" y="238"/>
                    </a:lnTo>
                    <a:lnTo>
                      <a:pt x="597" y="237"/>
                    </a:lnTo>
                    <a:lnTo>
                      <a:pt x="596" y="237"/>
                    </a:lnTo>
                    <a:lnTo>
                      <a:pt x="596" y="237"/>
                    </a:lnTo>
                    <a:lnTo>
                      <a:pt x="595" y="237"/>
                    </a:lnTo>
                    <a:lnTo>
                      <a:pt x="596" y="238"/>
                    </a:lnTo>
                    <a:lnTo>
                      <a:pt x="596" y="238"/>
                    </a:lnTo>
                    <a:lnTo>
                      <a:pt x="596" y="239"/>
                    </a:lnTo>
                    <a:close/>
                    <a:moveTo>
                      <a:pt x="763" y="202"/>
                    </a:moveTo>
                    <a:lnTo>
                      <a:pt x="767" y="201"/>
                    </a:lnTo>
                    <a:lnTo>
                      <a:pt x="771" y="200"/>
                    </a:lnTo>
                    <a:lnTo>
                      <a:pt x="771" y="198"/>
                    </a:lnTo>
                    <a:lnTo>
                      <a:pt x="769" y="200"/>
                    </a:lnTo>
                    <a:lnTo>
                      <a:pt x="767" y="200"/>
                    </a:lnTo>
                    <a:lnTo>
                      <a:pt x="764" y="201"/>
                    </a:lnTo>
                    <a:lnTo>
                      <a:pt x="761" y="202"/>
                    </a:lnTo>
                    <a:lnTo>
                      <a:pt x="763" y="202"/>
                    </a:lnTo>
                    <a:close/>
                    <a:moveTo>
                      <a:pt x="837" y="250"/>
                    </a:moveTo>
                    <a:lnTo>
                      <a:pt x="837" y="250"/>
                    </a:lnTo>
                    <a:lnTo>
                      <a:pt x="834" y="253"/>
                    </a:lnTo>
                    <a:lnTo>
                      <a:pt x="833" y="254"/>
                    </a:lnTo>
                    <a:lnTo>
                      <a:pt x="831" y="254"/>
                    </a:lnTo>
                    <a:lnTo>
                      <a:pt x="834" y="254"/>
                    </a:lnTo>
                    <a:lnTo>
                      <a:pt x="837" y="254"/>
                    </a:lnTo>
                    <a:lnTo>
                      <a:pt x="841" y="250"/>
                    </a:lnTo>
                    <a:lnTo>
                      <a:pt x="842" y="250"/>
                    </a:lnTo>
                    <a:lnTo>
                      <a:pt x="842" y="251"/>
                    </a:lnTo>
                    <a:lnTo>
                      <a:pt x="841" y="253"/>
                    </a:lnTo>
                    <a:lnTo>
                      <a:pt x="841" y="254"/>
                    </a:lnTo>
                    <a:lnTo>
                      <a:pt x="842" y="254"/>
                    </a:lnTo>
                    <a:lnTo>
                      <a:pt x="841" y="254"/>
                    </a:lnTo>
                    <a:lnTo>
                      <a:pt x="838" y="255"/>
                    </a:lnTo>
                    <a:lnTo>
                      <a:pt x="837" y="257"/>
                    </a:lnTo>
                    <a:lnTo>
                      <a:pt x="835" y="258"/>
                    </a:lnTo>
                    <a:lnTo>
                      <a:pt x="835" y="258"/>
                    </a:lnTo>
                    <a:lnTo>
                      <a:pt x="835" y="258"/>
                    </a:lnTo>
                    <a:lnTo>
                      <a:pt x="838" y="258"/>
                    </a:lnTo>
                    <a:lnTo>
                      <a:pt x="838" y="258"/>
                    </a:lnTo>
                    <a:lnTo>
                      <a:pt x="837" y="259"/>
                    </a:lnTo>
                    <a:lnTo>
                      <a:pt x="837" y="261"/>
                    </a:lnTo>
                    <a:lnTo>
                      <a:pt x="837" y="261"/>
                    </a:lnTo>
                    <a:lnTo>
                      <a:pt x="838" y="261"/>
                    </a:lnTo>
                    <a:lnTo>
                      <a:pt x="839" y="261"/>
                    </a:lnTo>
                    <a:lnTo>
                      <a:pt x="839" y="261"/>
                    </a:lnTo>
                    <a:lnTo>
                      <a:pt x="838" y="262"/>
                    </a:lnTo>
                    <a:lnTo>
                      <a:pt x="837" y="262"/>
                    </a:lnTo>
                    <a:lnTo>
                      <a:pt x="835" y="263"/>
                    </a:lnTo>
                    <a:lnTo>
                      <a:pt x="835" y="263"/>
                    </a:lnTo>
                    <a:lnTo>
                      <a:pt x="834" y="265"/>
                    </a:lnTo>
                    <a:lnTo>
                      <a:pt x="833" y="267"/>
                    </a:lnTo>
                    <a:lnTo>
                      <a:pt x="833" y="269"/>
                    </a:lnTo>
                    <a:lnTo>
                      <a:pt x="833" y="269"/>
                    </a:lnTo>
                    <a:lnTo>
                      <a:pt x="834" y="270"/>
                    </a:lnTo>
                    <a:lnTo>
                      <a:pt x="834" y="269"/>
                    </a:lnTo>
                    <a:lnTo>
                      <a:pt x="837" y="267"/>
                    </a:lnTo>
                    <a:lnTo>
                      <a:pt x="838" y="265"/>
                    </a:lnTo>
                    <a:lnTo>
                      <a:pt x="839" y="263"/>
                    </a:lnTo>
                    <a:lnTo>
                      <a:pt x="841" y="263"/>
                    </a:lnTo>
                    <a:lnTo>
                      <a:pt x="841" y="262"/>
                    </a:lnTo>
                    <a:lnTo>
                      <a:pt x="842" y="262"/>
                    </a:lnTo>
                    <a:lnTo>
                      <a:pt x="843" y="259"/>
                    </a:lnTo>
                    <a:lnTo>
                      <a:pt x="845" y="259"/>
                    </a:lnTo>
                    <a:lnTo>
                      <a:pt x="846" y="258"/>
                    </a:lnTo>
                    <a:lnTo>
                      <a:pt x="849" y="254"/>
                    </a:lnTo>
                    <a:lnTo>
                      <a:pt x="849" y="251"/>
                    </a:lnTo>
                    <a:lnTo>
                      <a:pt x="850" y="250"/>
                    </a:lnTo>
                    <a:lnTo>
                      <a:pt x="851" y="249"/>
                    </a:lnTo>
                    <a:lnTo>
                      <a:pt x="850" y="247"/>
                    </a:lnTo>
                    <a:lnTo>
                      <a:pt x="850" y="246"/>
                    </a:lnTo>
                    <a:lnTo>
                      <a:pt x="849" y="245"/>
                    </a:lnTo>
                    <a:lnTo>
                      <a:pt x="847" y="245"/>
                    </a:lnTo>
                    <a:lnTo>
                      <a:pt x="846" y="245"/>
                    </a:lnTo>
                    <a:lnTo>
                      <a:pt x="843" y="247"/>
                    </a:lnTo>
                    <a:lnTo>
                      <a:pt x="842" y="247"/>
                    </a:lnTo>
                    <a:lnTo>
                      <a:pt x="841" y="249"/>
                    </a:lnTo>
                    <a:lnTo>
                      <a:pt x="839" y="249"/>
                    </a:lnTo>
                    <a:lnTo>
                      <a:pt x="838" y="249"/>
                    </a:lnTo>
                    <a:lnTo>
                      <a:pt x="837" y="250"/>
                    </a:lnTo>
                    <a:close/>
                    <a:moveTo>
                      <a:pt x="868" y="261"/>
                    </a:moveTo>
                    <a:lnTo>
                      <a:pt x="867" y="262"/>
                    </a:lnTo>
                    <a:lnTo>
                      <a:pt x="866" y="262"/>
                    </a:lnTo>
                    <a:lnTo>
                      <a:pt x="866" y="263"/>
                    </a:lnTo>
                    <a:lnTo>
                      <a:pt x="865" y="263"/>
                    </a:lnTo>
                    <a:lnTo>
                      <a:pt x="866" y="263"/>
                    </a:lnTo>
                    <a:lnTo>
                      <a:pt x="867" y="263"/>
                    </a:lnTo>
                    <a:lnTo>
                      <a:pt x="867" y="263"/>
                    </a:lnTo>
                    <a:lnTo>
                      <a:pt x="868" y="263"/>
                    </a:lnTo>
                    <a:lnTo>
                      <a:pt x="870" y="263"/>
                    </a:lnTo>
                    <a:lnTo>
                      <a:pt x="871" y="263"/>
                    </a:lnTo>
                    <a:lnTo>
                      <a:pt x="871" y="262"/>
                    </a:lnTo>
                    <a:lnTo>
                      <a:pt x="872" y="261"/>
                    </a:lnTo>
                    <a:lnTo>
                      <a:pt x="871" y="258"/>
                    </a:lnTo>
                    <a:lnTo>
                      <a:pt x="868" y="261"/>
                    </a:lnTo>
                    <a:close/>
                    <a:moveTo>
                      <a:pt x="834" y="295"/>
                    </a:moveTo>
                    <a:lnTo>
                      <a:pt x="834" y="296"/>
                    </a:lnTo>
                    <a:lnTo>
                      <a:pt x="834" y="298"/>
                    </a:lnTo>
                    <a:lnTo>
                      <a:pt x="835" y="298"/>
                    </a:lnTo>
                    <a:lnTo>
                      <a:pt x="837" y="298"/>
                    </a:lnTo>
                    <a:lnTo>
                      <a:pt x="837" y="296"/>
                    </a:lnTo>
                    <a:lnTo>
                      <a:pt x="839" y="295"/>
                    </a:lnTo>
                    <a:lnTo>
                      <a:pt x="841" y="294"/>
                    </a:lnTo>
                    <a:lnTo>
                      <a:pt x="839" y="294"/>
                    </a:lnTo>
                    <a:lnTo>
                      <a:pt x="839" y="294"/>
                    </a:lnTo>
                    <a:lnTo>
                      <a:pt x="838" y="294"/>
                    </a:lnTo>
                    <a:lnTo>
                      <a:pt x="837" y="294"/>
                    </a:lnTo>
                    <a:lnTo>
                      <a:pt x="837" y="295"/>
                    </a:lnTo>
                    <a:lnTo>
                      <a:pt x="837" y="294"/>
                    </a:lnTo>
                    <a:lnTo>
                      <a:pt x="837" y="292"/>
                    </a:lnTo>
                    <a:lnTo>
                      <a:pt x="837" y="291"/>
                    </a:lnTo>
                    <a:lnTo>
                      <a:pt x="838" y="290"/>
                    </a:lnTo>
                    <a:lnTo>
                      <a:pt x="838" y="290"/>
                    </a:lnTo>
                    <a:lnTo>
                      <a:pt x="839" y="288"/>
                    </a:lnTo>
                    <a:lnTo>
                      <a:pt x="838" y="286"/>
                    </a:lnTo>
                    <a:lnTo>
                      <a:pt x="835" y="287"/>
                    </a:lnTo>
                    <a:lnTo>
                      <a:pt x="834" y="287"/>
                    </a:lnTo>
                    <a:lnTo>
                      <a:pt x="834" y="288"/>
                    </a:lnTo>
                    <a:lnTo>
                      <a:pt x="835" y="288"/>
                    </a:lnTo>
                    <a:lnTo>
                      <a:pt x="835" y="288"/>
                    </a:lnTo>
                    <a:lnTo>
                      <a:pt x="835" y="291"/>
                    </a:lnTo>
                    <a:lnTo>
                      <a:pt x="834" y="292"/>
                    </a:lnTo>
                    <a:lnTo>
                      <a:pt x="834" y="294"/>
                    </a:lnTo>
                    <a:lnTo>
                      <a:pt x="834" y="294"/>
                    </a:lnTo>
                    <a:lnTo>
                      <a:pt x="834" y="295"/>
                    </a:lnTo>
                    <a:close/>
                    <a:moveTo>
                      <a:pt x="862" y="274"/>
                    </a:moveTo>
                    <a:lnTo>
                      <a:pt x="863" y="275"/>
                    </a:lnTo>
                    <a:lnTo>
                      <a:pt x="863" y="275"/>
                    </a:lnTo>
                    <a:lnTo>
                      <a:pt x="865" y="274"/>
                    </a:lnTo>
                    <a:lnTo>
                      <a:pt x="866" y="274"/>
                    </a:lnTo>
                    <a:lnTo>
                      <a:pt x="866" y="274"/>
                    </a:lnTo>
                    <a:lnTo>
                      <a:pt x="870" y="271"/>
                    </a:lnTo>
                    <a:lnTo>
                      <a:pt x="872" y="269"/>
                    </a:lnTo>
                    <a:lnTo>
                      <a:pt x="872" y="266"/>
                    </a:lnTo>
                    <a:lnTo>
                      <a:pt x="874" y="265"/>
                    </a:lnTo>
                    <a:lnTo>
                      <a:pt x="872" y="265"/>
                    </a:lnTo>
                    <a:lnTo>
                      <a:pt x="867" y="267"/>
                    </a:lnTo>
                    <a:lnTo>
                      <a:pt x="867" y="267"/>
                    </a:lnTo>
                    <a:lnTo>
                      <a:pt x="865" y="269"/>
                    </a:lnTo>
                    <a:lnTo>
                      <a:pt x="863" y="269"/>
                    </a:lnTo>
                    <a:lnTo>
                      <a:pt x="862" y="270"/>
                    </a:lnTo>
                    <a:lnTo>
                      <a:pt x="862" y="271"/>
                    </a:lnTo>
                    <a:lnTo>
                      <a:pt x="861" y="273"/>
                    </a:lnTo>
                    <a:lnTo>
                      <a:pt x="862" y="273"/>
                    </a:lnTo>
                    <a:lnTo>
                      <a:pt x="863" y="273"/>
                    </a:lnTo>
                    <a:lnTo>
                      <a:pt x="863" y="273"/>
                    </a:lnTo>
                    <a:lnTo>
                      <a:pt x="862" y="274"/>
                    </a:lnTo>
                    <a:lnTo>
                      <a:pt x="862" y="274"/>
                    </a:lnTo>
                    <a:close/>
                    <a:moveTo>
                      <a:pt x="858" y="278"/>
                    </a:moveTo>
                    <a:lnTo>
                      <a:pt x="858" y="277"/>
                    </a:lnTo>
                    <a:lnTo>
                      <a:pt x="858" y="275"/>
                    </a:lnTo>
                    <a:lnTo>
                      <a:pt x="858" y="274"/>
                    </a:lnTo>
                    <a:lnTo>
                      <a:pt x="855" y="271"/>
                    </a:lnTo>
                    <a:lnTo>
                      <a:pt x="855" y="271"/>
                    </a:lnTo>
                    <a:lnTo>
                      <a:pt x="855" y="271"/>
                    </a:lnTo>
                    <a:lnTo>
                      <a:pt x="857" y="270"/>
                    </a:lnTo>
                    <a:lnTo>
                      <a:pt x="857" y="270"/>
                    </a:lnTo>
                    <a:lnTo>
                      <a:pt x="857" y="269"/>
                    </a:lnTo>
                    <a:lnTo>
                      <a:pt x="858" y="269"/>
                    </a:lnTo>
                    <a:lnTo>
                      <a:pt x="858" y="267"/>
                    </a:lnTo>
                    <a:lnTo>
                      <a:pt x="855" y="267"/>
                    </a:lnTo>
                    <a:lnTo>
                      <a:pt x="853" y="267"/>
                    </a:lnTo>
                    <a:lnTo>
                      <a:pt x="851" y="267"/>
                    </a:lnTo>
                    <a:lnTo>
                      <a:pt x="850" y="270"/>
                    </a:lnTo>
                    <a:lnTo>
                      <a:pt x="850" y="270"/>
                    </a:lnTo>
                    <a:lnTo>
                      <a:pt x="849" y="271"/>
                    </a:lnTo>
                    <a:lnTo>
                      <a:pt x="847" y="271"/>
                    </a:lnTo>
                    <a:lnTo>
                      <a:pt x="843" y="274"/>
                    </a:lnTo>
                    <a:lnTo>
                      <a:pt x="843" y="274"/>
                    </a:lnTo>
                    <a:lnTo>
                      <a:pt x="843" y="274"/>
                    </a:lnTo>
                    <a:lnTo>
                      <a:pt x="846" y="274"/>
                    </a:lnTo>
                    <a:lnTo>
                      <a:pt x="850" y="273"/>
                    </a:lnTo>
                    <a:lnTo>
                      <a:pt x="850" y="273"/>
                    </a:lnTo>
                    <a:lnTo>
                      <a:pt x="850" y="274"/>
                    </a:lnTo>
                    <a:lnTo>
                      <a:pt x="850" y="275"/>
                    </a:lnTo>
                    <a:lnTo>
                      <a:pt x="847" y="275"/>
                    </a:lnTo>
                    <a:lnTo>
                      <a:pt x="847" y="277"/>
                    </a:lnTo>
                    <a:lnTo>
                      <a:pt x="845" y="278"/>
                    </a:lnTo>
                    <a:lnTo>
                      <a:pt x="845" y="278"/>
                    </a:lnTo>
                    <a:lnTo>
                      <a:pt x="843" y="277"/>
                    </a:lnTo>
                    <a:lnTo>
                      <a:pt x="843" y="277"/>
                    </a:lnTo>
                    <a:lnTo>
                      <a:pt x="841" y="277"/>
                    </a:lnTo>
                    <a:lnTo>
                      <a:pt x="841" y="278"/>
                    </a:lnTo>
                    <a:lnTo>
                      <a:pt x="841" y="278"/>
                    </a:lnTo>
                    <a:lnTo>
                      <a:pt x="841" y="279"/>
                    </a:lnTo>
                    <a:lnTo>
                      <a:pt x="842" y="279"/>
                    </a:lnTo>
                    <a:lnTo>
                      <a:pt x="843" y="279"/>
                    </a:lnTo>
                    <a:lnTo>
                      <a:pt x="843" y="280"/>
                    </a:lnTo>
                    <a:lnTo>
                      <a:pt x="843" y="280"/>
                    </a:lnTo>
                    <a:lnTo>
                      <a:pt x="843" y="280"/>
                    </a:lnTo>
                    <a:lnTo>
                      <a:pt x="846" y="280"/>
                    </a:lnTo>
                    <a:lnTo>
                      <a:pt x="846" y="280"/>
                    </a:lnTo>
                    <a:lnTo>
                      <a:pt x="845" y="282"/>
                    </a:lnTo>
                    <a:lnTo>
                      <a:pt x="845" y="283"/>
                    </a:lnTo>
                    <a:lnTo>
                      <a:pt x="845" y="284"/>
                    </a:lnTo>
                    <a:lnTo>
                      <a:pt x="843" y="286"/>
                    </a:lnTo>
                    <a:lnTo>
                      <a:pt x="843" y="284"/>
                    </a:lnTo>
                    <a:lnTo>
                      <a:pt x="842" y="286"/>
                    </a:lnTo>
                    <a:lnTo>
                      <a:pt x="841" y="286"/>
                    </a:lnTo>
                    <a:lnTo>
                      <a:pt x="841" y="287"/>
                    </a:lnTo>
                    <a:lnTo>
                      <a:pt x="841" y="288"/>
                    </a:lnTo>
                    <a:lnTo>
                      <a:pt x="841" y="291"/>
                    </a:lnTo>
                    <a:lnTo>
                      <a:pt x="842" y="291"/>
                    </a:lnTo>
                    <a:lnTo>
                      <a:pt x="842" y="291"/>
                    </a:lnTo>
                    <a:lnTo>
                      <a:pt x="843" y="290"/>
                    </a:lnTo>
                    <a:lnTo>
                      <a:pt x="845" y="290"/>
                    </a:lnTo>
                    <a:lnTo>
                      <a:pt x="845" y="290"/>
                    </a:lnTo>
                    <a:lnTo>
                      <a:pt x="843" y="290"/>
                    </a:lnTo>
                    <a:lnTo>
                      <a:pt x="843" y="291"/>
                    </a:lnTo>
                    <a:lnTo>
                      <a:pt x="842" y="292"/>
                    </a:lnTo>
                    <a:lnTo>
                      <a:pt x="842" y="294"/>
                    </a:lnTo>
                    <a:lnTo>
                      <a:pt x="843" y="294"/>
                    </a:lnTo>
                    <a:lnTo>
                      <a:pt x="843" y="294"/>
                    </a:lnTo>
                    <a:lnTo>
                      <a:pt x="845" y="294"/>
                    </a:lnTo>
                    <a:lnTo>
                      <a:pt x="845" y="294"/>
                    </a:lnTo>
                    <a:lnTo>
                      <a:pt x="843" y="296"/>
                    </a:lnTo>
                    <a:lnTo>
                      <a:pt x="843" y="298"/>
                    </a:lnTo>
                    <a:lnTo>
                      <a:pt x="845" y="298"/>
                    </a:lnTo>
                    <a:lnTo>
                      <a:pt x="845" y="298"/>
                    </a:lnTo>
                    <a:lnTo>
                      <a:pt x="846" y="298"/>
                    </a:lnTo>
                    <a:lnTo>
                      <a:pt x="849" y="296"/>
                    </a:lnTo>
                    <a:lnTo>
                      <a:pt x="849" y="295"/>
                    </a:lnTo>
                    <a:lnTo>
                      <a:pt x="849" y="295"/>
                    </a:lnTo>
                    <a:lnTo>
                      <a:pt x="850" y="294"/>
                    </a:lnTo>
                    <a:lnTo>
                      <a:pt x="850" y="294"/>
                    </a:lnTo>
                    <a:lnTo>
                      <a:pt x="851" y="292"/>
                    </a:lnTo>
                    <a:lnTo>
                      <a:pt x="851" y="291"/>
                    </a:lnTo>
                    <a:lnTo>
                      <a:pt x="855" y="288"/>
                    </a:lnTo>
                    <a:lnTo>
                      <a:pt x="855" y="288"/>
                    </a:lnTo>
                    <a:lnTo>
                      <a:pt x="853" y="288"/>
                    </a:lnTo>
                    <a:lnTo>
                      <a:pt x="853" y="288"/>
                    </a:lnTo>
                    <a:lnTo>
                      <a:pt x="853" y="288"/>
                    </a:lnTo>
                    <a:lnTo>
                      <a:pt x="853" y="287"/>
                    </a:lnTo>
                    <a:lnTo>
                      <a:pt x="854" y="287"/>
                    </a:lnTo>
                    <a:lnTo>
                      <a:pt x="854" y="286"/>
                    </a:lnTo>
                    <a:lnTo>
                      <a:pt x="855" y="284"/>
                    </a:lnTo>
                    <a:lnTo>
                      <a:pt x="854" y="284"/>
                    </a:lnTo>
                    <a:lnTo>
                      <a:pt x="854" y="283"/>
                    </a:lnTo>
                    <a:lnTo>
                      <a:pt x="851" y="283"/>
                    </a:lnTo>
                    <a:lnTo>
                      <a:pt x="850" y="283"/>
                    </a:lnTo>
                    <a:lnTo>
                      <a:pt x="851" y="283"/>
                    </a:lnTo>
                    <a:lnTo>
                      <a:pt x="853" y="282"/>
                    </a:lnTo>
                    <a:lnTo>
                      <a:pt x="854" y="280"/>
                    </a:lnTo>
                    <a:lnTo>
                      <a:pt x="854" y="280"/>
                    </a:lnTo>
                    <a:lnTo>
                      <a:pt x="855" y="283"/>
                    </a:lnTo>
                    <a:lnTo>
                      <a:pt x="857" y="283"/>
                    </a:lnTo>
                    <a:lnTo>
                      <a:pt x="857" y="283"/>
                    </a:lnTo>
                    <a:lnTo>
                      <a:pt x="858" y="282"/>
                    </a:lnTo>
                    <a:lnTo>
                      <a:pt x="857" y="282"/>
                    </a:lnTo>
                    <a:lnTo>
                      <a:pt x="857" y="279"/>
                    </a:lnTo>
                    <a:lnTo>
                      <a:pt x="858" y="278"/>
                    </a:lnTo>
                    <a:close/>
                    <a:moveTo>
                      <a:pt x="842" y="283"/>
                    </a:moveTo>
                    <a:lnTo>
                      <a:pt x="842" y="282"/>
                    </a:lnTo>
                    <a:lnTo>
                      <a:pt x="842" y="282"/>
                    </a:lnTo>
                    <a:lnTo>
                      <a:pt x="839" y="282"/>
                    </a:lnTo>
                    <a:lnTo>
                      <a:pt x="838" y="282"/>
                    </a:lnTo>
                    <a:lnTo>
                      <a:pt x="837" y="282"/>
                    </a:lnTo>
                    <a:lnTo>
                      <a:pt x="834" y="283"/>
                    </a:lnTo>
                    <a:lnTo>
                      <a:pt x="834" y="284"/>
                    </a:lnTo>
                    <a:lnTo>
                      <a:pt x="831" y="287"/>
                    </a:lnTo>
                    <a:lnTo>
                      <a:pt x="834" y="286"/>
                    </a:lnTo>
                    <a:lnTo>
                      <a:pt x="835" y="286"/>
                    </a:lnTo>
                    <a:lnTo>
                      <a:pt x="837" y="286"/>
                    </a:lnTo>
                    <a:lnTo>
                      <a:pt x="838" y="284"/>
                    </a:lnTo>
                    <a:lnTo>
                      <a:pt x="838" y="284"/>
                    </a:lnTo>
                    <a:lnTo>
                      <a:pt x="841" y="283"/>
                    </a:lnTo>
                    <a:lnTo>
                      <a:pt x="842" y="283"/>
                    </a:lnTo>
                    <a:close/>
                    <a:moveTo>
                      <a:pt x="876" y="233"/>
                    </a:moveTo>
                    <a:lnTo>
                      <a:pt x="876" y="231"/>
                    </a:lnTo>
                    <a:lnTo>
                      <a:pt x="876" y="230"/>
                    </a:lnTo>
                    <a:lnTo>
                      <a:pt x="875" y="230"/>
                    </a:lnTo>
                    <a:lnTo>
                      <a:pt x="874" y="230"/>
                    </a:lnTo>
                    <a:lnTo>
                      <a:pt x="872" y="230"/>
                    </a:lnTo>
                    <a:lnTo>
                      <a:pt x="872" y="231"/>
                    </a:lnTo>
                    <a:lnTo>
                      <a:pt x="874" y="233"/>
                    </a:lnTo>
                    <a:lnTo>
                      <a:pt x="876" y="233"/>
                    </a:lnTo>
                    <a:close/>
                    <a:moveTo>
                      <a:pt x="871" y="230"/>
                    </a:moveTo>
                    <a:lnTo>
                      <a:pt x="870" y="229"/>
                    </a:lnTo>
                    <a:lnTo>
                      <a:pt x="870" y="230"/>
                    </a:lnTo>
                    <a:lnTo>
                      <a:pt x="868" y="231"/>
                    </a:lnTo>
                    <a:lnTo>
                      <a:pt x="868" y="233"/>
                    </a:lnTo>
                    <a:lnTo>
                      <a:pt x="867" y="233"/>
                    </a:lnTo>
                    <a:lnTo>
                      <a:pt x="867" y="234"/>
                    </a:lnTo>
                    <a:lnTo>
                      <a:pt x="866" y="237"/>
                    </a:lnTo>
                    <a:lnTo>
                      <a:pt x="862" y="241"/>
                    </a:lnTo>
                    <a:lnTo>
                      <a:pt x="861" y="243"/>
                    </a:lnTo>
                    <a:lnTo>
                      <a:pt x="861" y="245"/>
                    </a:lnTo>
                    <a:lnTo>
                      <a:pt x="861" y="246"/>
                    </a:lnTo>
                    <a:lnTo>
                      <a:pt x="859" y="247"/>
                    </a:lnTo>
                    <a:lnTo>
                      <a:pt x="854" y="250"/>
                    </a:lnTo>
                    <a:lnTo>
                      <a:pt x="853" y="251"/>
                    </a:lnTo>
                    <a:lnTo>
                      <a:pt x="851" y="253"/>
                    </a:lnTo>
                    <a:lnTo>
                      <a:pt x="851" y="253"/>
                    </a:lnTo>
                    <a:lnTo>
                      <a:pt x="851" y="254"/>
                    </a:lnTo>
                    <a:lnTo>
                      <a:pt x="851" y="254"/>
                    </a:lnTo>
                    <a:lnTo>
                      <a:pt x="853" y="254"/>
                    </a:lnTo>
                    <a:lnTo>
                      <a:pt x="857" y="251"/>
                    </a:lnTo>
                    <a:lnTo>
                      <a:pt x="862" y="249"/>
                    </a:lnTo>
                    <a:lnTo>
                      <a:pt x="866" y="249"/>
                    </a:lnTo>
                    <a:lnTo>
                      <a:pt x="866" y="249"/>
                    </a:lnTo>
                    <a:lnTo>
                      <a:pt x="866" y="247"/>
                    </a:lnTo>
                    <a:lnTo>
                      <a:pt x="867" y="246"/>
                    </a:lnTo>
                    <a:lnTo>
                      <a:pt x="868" y="246"/>
                    </a:lnTo>
                    <a:lnTo>
                      <a:pt x="870" y="243"/>
                    </a:lnTo>
                    <a:lnTo>
                      <a:pt x="870" y="243"/>
                    </a:lnTo>
                    <a:lnTo>
                      <a:pt x="870" y="241"/>
                    </a:lnTo>
                    <a:lnTo>
                      <a:pt x="871" y="238"/>
                    </a:lnTo>
                    <a:lnTo>
                      <a:pt x="871" y="237"/>
                    </a:lnTo>
                    <a:lnTo>
                      <a:pt x="872" y="235"/>
                    </a:lnTo>
                    <a:lnTo>
                      <a:pt x="874" y="235"/>
                    </a:lnTo>
                    <a:lnTo>
                      <a:pt x="874" y="235"/>
                    </a:lnTo>
                    <a:lnTo>
                      <a:pt x="875" y="235"/>
                    </a:lnTo>
                    <a:lnTo>
                      <a:pt x="874" y="235"/>
                    </a:lnTo>
                    <a:lnTo>
                      <a:pt x="874" y="237"/>
                    </a:lnTo>
                    <a:lnTo>
                      <a:pt x="872" y="238"/>
                    </a:lnTo>
                    <a:lnTo>
                      <a:pt x="872" y="239"/>
                    </a:lnTo>
                    <a:lnTo>
                      <a:pt x="872" y="239"/>
                    </a:lnTo>
                    <a:lnTo>
                      <a:pt x="872" y="241"/>
                    </a:lnTo>
                    <a:lnTo>
                      <a:pt x="871" y="242"/>
                    </a:lnTo>
                    <a:lnTo>
                      <a:pt x="872" y="243"/>
                    </a:lnTo>
                    <a:lnTo>
                      <a:pt x="872" y="243"/>
                    </a:lnTo>
                    <a:lnTo>
                      <a:pt x="874" y="242"/>
                    </a:lnTo>
                    <a:lnTo>
                      <a:pt x="874" y="239"/>
                    </a:lnTo>
                    <a:lnTo>
                      <a:pt x="875" y="238"/>
                    </a:lnTo>
                    <a:lnTo>
                      <a:pt x="875" y="237"/>
                    </a:lnTo>
                    <a:lnTo>
                      <a:pt x="876" y="233"/>
                    </a:lnTo>
                    <a:lnTo>
                      <a:pt x="874" y="234"/>
                    </a:lnTo>
                    <a:lnTo>
                      <a:pt x="870" y="233"/>
                    </a:lnTo>
                    <a:lnTo>
                      <a:pt x="871" y="231"/>
                    </a:lnTo>
                    <a:lnTo>
                      <a:pt x="871" y="230"/>
                    </a:lnTo>
                    <a:close/>
                    <a:moveTo>
                      <a:pt x="839" y="246"/>
                    </a:moveTo>
                    <a:lnTo>
                      <a:pt x="842" y="247"/>
                    </a:lnTo>
                    <a:lnTo>
                      <a:pt x="843" y="246"/>
                    </a:lnTo>
                    <a:lnTo>
                      <a:pt x="846" y="243"/>
                    </a:lnTo>
                    <a:lnTo>
                      <a:pt x="847" y="242"/>
                    </a:lnTo>
                    <a:lnTo>
                      <a:pt x="849" y="242"/>
                    </a:lnTo>
                    <a:lnTo>
                      <a:pt x="849" y="242"/>
                    </a:lnTo>
                    <a:lnTo>
                      <a:pt x="851" y="243"/>
                    </a:lnTo>
                    <a:lnTo>
                      <a:pt x="853" y="245"/>
                    </a:lnTo>
                    <a:lnTo>
                      <a:pt x="854" y="246"/>
                    </a:lnTo>
                    <a:lnTo>
                      <a:pt x="857" y="243"/>
                    </a:lnTo>
                    <a:lnTo>
                      <a:pt x="858" y="242"/>
                    </a:lnTo>
                    <a:lnTo>
                      <a:pt x="858" y="241"/>
                    </a:lnTo>
                    <a:lnTo>
                      <a:pt x="854" y="241"/>
                    </a:lnTo>
                    <a:lnTo>
                      <a:pt x="853" y="241"/>
                    </a:lnTo>
                    <a:lnTo>
                      <a:pt x="855" y="239"/>
                    </a:lnTo>
                    <a:lnTo>
                      <a:pt x="857" y="239"/>
                    </a:lnTo>
                    <a:lnTo>
                      <a:pt x="857" y="239"/>
                    </a:lnTo>
                    <a:lnTo>
                      <a:pt x="859" y="239"/>
                    </a:lnTo>
                    <a:lnTo>
                      <a:pt x="863" y="237"/>
                    </a:lnTo>
                    <a:lnTo>
                      <a:pt x="863" y="235"/>
                    </a:lnTo>
                    <a:lnTo>
                      <a:pt x="863" y="235"/>
                    </a:lnTo>
                    <a:lnTo>
                      <a:pt x="862" y="234"/>
                    </a:lnTo>
                    <a:lnTo>
                      <a:pt x="859" y="234"/>
                    </a:lnTo>
                    <a:lnTo>
                      <a:pt x="859" y="234"/>
                    </a:lnTo>
                    <a:lnTo>
                      <a:pt x="858" y="234"/>
                    </a:lnTo>
                    <a:lnTo>
                      <a:pt x="854" y="235"/>
                    </a:lnTo>
                    <a:lnTo>
                      <a:pt x="854" y="237"/>
                    </a:lnTo>
                    <a:lnTo>
                      <a:pt x="853" y="235"/>
                    </a:lnTo>
                    <a:lnTo>
                      <a:pt x="853" y="235"/>
                    </a:lnTo>
                    <a:lnTo>
                      <a:pt x="855" y="235"/>
                    </a:lnTo>
                    <a:lnTo>
                      <a:pt x="857" y="234"/>
                    </a:lnTo>
                    <a:lnTo>
                      <a:pt x="857" y="233"/>
                    </a:lnTo>
                    <a:lnTo>
                      <a:pt x="857" y="231"/>
                    </a:lnTo>
                    <a:lnTo>
                      <a:pt x="857" y="231"/>
                    </a:lnTo>
                    <a:lnTo>
                      <a:pt x="854" y="231"/>
                    </a:lnTo>
                    <a:lnTo>
                      <a:pt x="853" y="233"/>
                    </a:lnTo>
                    <a:lnTo>
                      <a:pt x="851" y="233"/>
                    </a:lnTo>
                    <a:lnTo>
                      <a:pt x="850" y="233"/>
                    </a:lnTo>
                    <a:lnTo>
                      <a:pt x="849" y="233"/>
                    </a:lnTo>
                    <a:lnTo>
                      <a:pt x="847" y="234"/>
                    </a:lnTo>
                    <a:lnTo>
                      <a:pt x="847" y="233"/>
                    </a:lnTo>
                    <a:lnTo>
                      <a:pt x="847" y="231"/>
                    </a:lnTo>
                    <a:lnTo>
                      <a:pt x="846" y="233"/>
                    </a:lnTo>
                    <a:lnTo>
                      <a:pt x="843" y="234"/>
                    </a:lnTo>
                    <a:lnTo>
                      <a:pt x="842" y="234"/>
                    </a:lnTo>
                    <a:lnTo>
                      <a:pt x="842" y="235"/>
                    </a:lnTo>
                    <a:lnTo>
                      <a:pt x="839" y="237"/>
                    </a:lnTo>
                    <a:lnTo>
                      <a:pt x="839" y="238"/>
                    </a:lnTo>
                    <a:lnTo>
                      <a:pt x="839" y="239"/>
                    </a:lnTo>
                    <a:lnTo>
                      <a:pt x="841" y="242"/>
                    </a:lnTo>
                    <a:lnTo>
                      <a:pt x="839" y="245"/>
                    </a:lnTo>
                    <a:lnTo>
                      <a:pt x="839" y="246"/>
                    </a:lnTo>
                    <a:close/>
                    <a:moveTo>
                      <a:pt x="619" y="87"/>
                    </a:moveTo>
                    <a:lnTo>
                      <a:pt x="621" y="86"/>
                    </a:lnTo>
                    <a:lnTo>
                      <a:pt x="621" y="86"/>
                    </a:lnTo>
                    <a:lnTo>
                      <a:pt x="617" y="87"/>
                    </a:lnTo>
                    <a:lnTo>
                      <a:pt x="615" y="87"/>
                    </a:lnTo>
                    <a:lnTo>
                      <a:pt x="615" y="88"/>
                    </a:lnTo>
                    <a:lnTo>
                      <a:pt x="615" y="88"/>
                    </a:lnTo>
                    <a:lnTo>
                      <a:pt x="619" y="87"/>
                    </a:lnTo>
                    <a:close/>
                    <a:moveTo>
                      <a:pt x="13" y="940"/>
                    </a:moveTo>
                    <a:lnTo>
                      <a:pt x="10" y="941"/>
                    </a:lnTo>
                    <a:lnTo>
                      <a:pt x="9" y="943"/>
                    </a:lnTo>
                    <a:lnTo>
                      <a:pt x="9" y="944"/>
                    </a:lnTo>
                    <a:lnTo>
                      <a:pt x="10" y="945"/>
                    </a:lnTo>
                    <a:lnTo>
                      <a:pt x="11" y="945"/>
                    </a:lnTo>
                    <a:lnTo>
                      <a:pt x="13" y="946"/>
                    </a:lnTo>
                    <a:lnTo>
                      <a:pt x="13" y="946"/>
                    </a:lnTo>
                    <a:lnTo>
                      <a:pt x="15" y="945"/>
                    </a:lnTo>
                    <a:lnTo>
                      <a:pt x="15" y="944"/>
                    </a:lnTo>
                    <a:lnTo>
                      <a:pt x="17" y="943"/>
                    </a:lnTo>
                    <a:lnTo>
                      <a:pt x="17" y="941"/>
                    </a:lnTo>
                    <a:lnTo>
                      <a:pt x="18" y="941"/>
                    </a:lnTo>
                    <a:lnTo>
                      <a:pt x="17" y="940"/>
                    </a:lnTo>
                    <a:lnTo>
                      <a:pt x="13" y="940"/>
                    </a:lnTo>
                    <a:close/>
                    <a:moveTo>
                      <a:pt x="58" y="961"/>
                    </a:moveTo>
                    <a:lnTo>
                      <a:pt x="56" y="961"/>
                    </a:lnTo>
                    <a:lnTo>
                      <a:pt x="54" y="960"/>
                    </a:lnTo>
                    <a:lnTo>
                      <a:pt x="54" y="960"/>
                    </a:lnTo>
                    <a:lnTo>
                      <a:pt x="52" y="960"/>
                    </a:lnTo>
                    <a:lnTo>
                      <a:pt x="48" y="960"/>
                    </a:lnTo>
                    <a:lnTo>
                      <a:pt x="48" y="960"/>
                    </a:lnTo>
                    <a:lnTo>
                      <a:pt x="48" y="960"/>
                    </a:lnTo>
                    <a:lnTo>
                      <a:pt x="47" y="961"/>
                    </a:lnTo>
                    <a:lnTo>
                      <a:pt x="47" y="961"/>
                    </a:lnTo>
                    <a:lnTo>
                      <a:pt x="51" y="962"/>
                    </a:lnTo>
                    <a:lnTo>
                      <a:pt x="54" y="962"/>
                    </a:lnTo>
                    <a:lnTo>
                      <a:pt x="56" y="962"/>
                    </a:lnTo>
                    <a:lnTo>
                      <a:pt x="58" y="961"/>
                    </a:lnTo>
                    <a:close/>
                    <a:moveTo>
                      <a:pt x="41" y="956"/>
                    </a:moveTo>
                    <a:lnTo>
                      <a:pt x="42" y="954"/>
                    </a:lnTo>
                    <a:lnTo>
                      <a:pt x="41" y="954"/>
                    </a:lnTo>
                    <a:lnTo>
                      <a:pt x="41" y="954"/>
                    </a:lnTo>
                    <a:lnTo>
                      <a:pt x="39" y="954"/>
                    </a:lnTo>
                    <a:lnTo>
                      <a:pt x="39" y="953"/>
                    </a:lnTo>
                    <a:lnTo>
                      <a:pt x="39" y="953"/>
                    </a:lnTo>
                    <a:lnTo>
                      <a:pt x="38" y="950"/>
                    </a:lnTo>
                    <a:lnTo>
                      <a:pt x="38" y="950"/>
                    </a:lnTo>
                    <a:lnTo>
                      <a:pt x="35" y="952"/>
                    </a:lnTo>
                    <a:lnTo>
                      <a:pt x="33" y="952"/>
                    </a:lnTo>
                    <a:lnTo>
                      <a:pt x="33" y="953"/>
                    </a:lnTo>
                    <a:lnTo>
                      <a:pt x="33" y="954"/>
                    </a:lnTo>
                    <a:lnTo>
                      <a:pt x="34" y="956"/>
                    </a:lnTo>
                    <a:lnTo>
                      <a:pt x="34" y="957"/>
                    </a:lnTo>
                    <a:lnTo>
                      <a:pt x="34" y="957"/>
                    </a:lnTo>
                    <a:lnTo>
                      <a:pt x="37" y="957"/>
                    </a:lnTo>
                    <a:lnTo>
                      <a:pt x="35" y="957"/>
                    </a:lnTo>
                    <a:lnTo>
                      <a:pt x="37" y="956"/>
                    </a:lnTo>
                    <a:lnTo>
                      <a:pt x="37" y="957"/>
                    </a:lnTo>
                    <a:lnTo>
                      <a:pt x="37" y="957"/>
                    </a:lnTo>
                    <a:lnTo>
                      <a:pt x="38" y="957"/>
                    </a:lnTo>
                    <a:lnTo>
                      <a:pt x="38" y="958"/>
                    </a:lnTo>
                    <a:lnTo>
                      <a:pt x="39" y="958"/>
                    </a:lnTo>
                    <a:lnTo>
                      <a:pt x="41" y="958"/>
                    </a:lnTo>
                    <a:lnTo>
                      <a:pt x="42" y="957"/>
                    </a:lnTo>
                    <a:lnTo>
                      <a:pt x="42" y="957"/>
                    </a:lnTo>
                    <a:lnTo>
                      <a:pt x="41" y="956"/>
                    </a:lnTo>
                    <a:close/>
                    <a:moveTo>
                      <a:pt x="52" y="966"/>
                    </a:moveTo>
                    <a:lnTo>
                      <a:pt x="52" y="965"/>
                    </a:lnTo>
                    <a:lnTo>
                      <a:pt x="50" y="965"/>
                    </a:lnTo>
                    <a:lnTo>
                      <a:pt x="51" y="968"/>
                    </a:lnTo>
                    <a:lnTo>
                      <a:pt x="51" y="969"/>
                    </a:lnTo>
                    <a:lnTo>
                      <a:pt x="51" y="969"/>
                    </a:lnTo>
                    <a:lnTo>
                      <a:pt x="52" y="969"/>
                    </a:lnTo>
                    <a:lnTo>
                      <a:pt x="54" y="968"/>
                    </a:lnTo>
                    <a:lnTo>
                      <a:pt x="54" y="966"/>
                    </a:lnTo>
                    <a:lnTo>
                      <a:pt x="52" y="966"/>
                    </a:lnTo>
                    <a:close/>
                    <a:moveTo>
                      <a:pt x="289" y="322"/>
                    </a:moveTo>
                    <a:lnTo>
                      <a:pt x="291" y="322"/>
                    </a:lnTo>
                    <a:lnTo>
                      <a:pt x="291" y="320"/>
                    </a:lnTo>
                    <a:lnTo>
                      <a:pt x="289" y="319"/>
                    </a:lnTo>
                    <a:lnTo>
                      <a:pt x="288" y="320"/>
                    </a:lnTo>
                    <a:lnTo>
                      <a:pt x="287" y="320"/>
                    </a:lnTo>
                    <a:lnTo>
                      <a:pt x="284" y="320"/>
                    </a:lnTo>
                    <a:lnTo>
                      <a:pt x="283" y="322"/>
                    </a:lnTo>
                    <a:lnTo>
                      <a:pt x="280" y="323"/>
                    </a:lnTo>
                    <a:lnTo>
                      <a:pt x="279" y="323"/>
                    </a:lnTo>
                    <a:lnTo>
                      <a:pt x="279" y="324"/>
                    </a:lnTo>
                    <a:lnTo>
                      <a:pt x="279" y="324"/>
                    </a:lnTo>
                    <a:lnTo>
                      <a:pt x="277" y="324"/>
                    </a:lnTo>
                    <a:lnTo>
                      <a:pt x="276" y="325"/>
                    </a:lnTo>
                    <a:lnTo>
                      <a:pt x="275" y="325"/>
                    </a:lnTo>
                    <a:lnTo>
                      <a:pt x="273" y="325"/>
                    </a:lnTo>
                    <a:lnTo>
                      <a:pt x="272" y="325"/>
                    </a:lnTo>
                    <a:lnTo>
                      <a:pt x="269" y="327"/>
                    </a:lnTo>
                    <a:lnTo>
                      <a:pt x="269" y="327"/>
                    </a:lnTo>
                    <a:lnTo>
                      <a:pt x="268" y="328"/>
                    </a:lnTo>
                    <a:lnTo>
                      <a:pt x="267" y="329"/>
                    </a:lnTo>
                    <a:lnTo>
                      <a:pt x="265" y="329"/>
                    </a:lnTo>
                    <a:lnTo>
                      <a:pt x="263" y="331"/>
                    </a:lnTo>
                    <a:lnTo>
                      <a:pt x="261" y="332"/>
                    </a:lnTo>
                    <a:lnTo>
                      <a:pt x="265" y="331"/>
                    </a:lnTo>
                    <a:lnTo>
                      <a:pt x="267" y="331"/>
                    </a:lnTo>
                    <a:lnTo>
                      <a:pt x="269" y="329"/>
                    </a:lnTo>
                    <a:lnTo>
                      <a:pt x="271" y="329"/>
                    </a:lnTo>
                    <a:lnTo>
                      <a:pt x="271" y="329"/>
                    </a:lnTo>
                    <a:lnTo>
                      <a:pt x="272" y="328"/>
                    </a:lnTo>
                    <a:lnTo>
                      <a:pt x="276" y="327"/>
                    </a:lnTo>
                    <a:lnTo>
                      <a:pt x="279" y="325"/>
                    </a:lnTo>
                    <a:lnTo>
                      <a:pt x="285" y="324"/>
                    </a:lnTo>
                    <a:lnTo>
                      <a:pt x="288" y="323"/>
                    </a:lnTo>
                    <a:lnTo>
                      <a:pt x="289" y="322"/>
                    </a:lnTo>
                    <a:close/>
                    <a:moveTo>
                      <a:pt x="63" y="972"/>
                    </a:moveTo>
                    <a:lnTo>
                      <a:pt x="66" y="970"/>
                    </a:lnTo>
                    <a:lnTo>
                      <a:pt x="67" y="969"/>
                    </a:lnTo>
                    <a:lnTo>
                      <a:pt x="68" y="969"/>
                    </a:lnTo>
                    <a:lnTo>
                      <a:pt x="67" y="968"/>
                    </a:lnTo>
                    <a:lnTo>
                      <a:pt x="66" y="968"/>
                    </a:lnTo>
                    <a:lnTo>
                      <a:pt x="66" y="966"/>
                    </a:lnTo>
                    <a:lnTo>
                      <a:pt x="63" y="965"/>
                    </a:lnTo>
                    <a:lnTo>
                      <a:pt x="62" y="965"/>
                    </a:lnTo>
                    <a:lnTo>
                      <a:pt x="60" y="965"/>
                    </a:lnTo>
                    <a:lnTo>
                      <a:pt x="60" y="965"/>
                    </a:lnTo>
                    <a:lnTo>
                      <a:pt x="59" y="964"/>
                    </a:lnTo>
                    <a:lnTo>
                      <a:pt x="59" y="964"/>
                    </a:lnTo>
                    <a:lnTo>
                      <a:pt x="58" y="964"/>
                    </a:lnTo>
                    <a:lnTo>
                      <a:pt x="56" y="965"/>
                    </a:lnTo>
                    <a:lnTo>
                      <a:pt x="56" y="966"/>
                    </a:lnTo>
                    <a:lnTo>
                      <a:pt x="58" y="968"/>
                    </a:lnTo>
                    <a:lnTo>
                      <a:pt x="58" y="968"/>
                    </a:lnTo>
                    <a:lnTo>
                      <a:pt x="59" y="968"/>
                    </a:lnTo>
                    <a:lnTo>
                      <a:pt x="59" y="970"/>
                    </a:lnTo>
                    <a:lnTo>
                      <a:pt x="59" y="972"/>
                    </a:lnTo>
                    <a:lnTo>
                      <a:pt x="59" y="972"/>
                    </a:lnTo>
                    <a:lnTo>
                      <a:pt x="62" y="972"/>
                    </a:lnTo>
                    <a:lnTo>
                      <a:pt x="63" y="972"/>
                    </a:lnTo>
                    <a:close/>
                    <a:moveTo>
                      <a:pt x="80" y="992"/>
                    </a:moveTo>
                    <a:lnTo>
                      <a:pt x="80" y="989"/>
                    </a:lnTo>
                    <a:lnTo>
                      <a:pt x="79" y="989"/>
                    </a:lnTo>
                    <a:lnTo>
                      <a:pt x="79" y="986"/>
                    </a:lnTo>
                    <a:lnTo>
                      <a:pt x="78" y="984"/>
                    </a:lnTo>
                    <a:lnTo>
                      <a:pt x="71" y="981"/>
                    </a:lnTo>
                    <a:lnTo>
                      <a:pt x="68" y="978"/>
                    </a:lnTo>
                    <a:lnTo>
                      <a:pt x="67" y="978"/>
                    </a:lnTo>
                    <a:lnTo>
                      <a:pt x="67" y="981"/>
                    </a:lnTo>
                    <a:lnTo>
                      <a:pt x="67" y="984"/>
                    </a:lnTo>
                    <a:lnTo>
                      <a:pt x="64" y="986"/>
                    </a:lnTo>
                    <a:lnTo>
                      <a:pt x="63" y="988"/>
                    </a:lnTo>
                    <a:lnTo>
                      <a:pt x="62" y="989"/>
                    </a:lnTo>
                    <a:lnTo>
                      <a:pt x="62" y="992"/>
                    </a:lnTo>
                    <a:lnTo>
                      <a:pt x="63" y="997"/>
                    </a:lnTo>
                    <a:lnTo>
                      <a:pt x="62" y="1001"/>
                    </a:lnTo>
                    <a:lnTo>
                      <a:pt x="62" y="1002"/>
                    </a:lnTo>
                    <a:lnTo>
                      <a:pt x="64" y="1005"/>
                    </a:lnTo>
                    <a:lnTo>
                      <a:pt x="66" y="1005"/>
                    </a:lnTo>
                    <a:lnTo>
                      <a:pt x="66" y="1003"/>
                    </a:lnTo>
                    <a:lnTo>
                      <a:pt x="67" y="1002"/>
                    </a:lnTo>
                    <a:lnTo>
                      <a:pt x="72" y="998"/>
                    </a:lnTo>
                    <a:lnTo>
                      <a:pt x="76" y="997"/>
                    </a:lnTo>
                    <a:lnTo>
                      <a:pt x="82" y="994"/>
                    </a:lnTo>
                    <a:lnTo>
                      <a:pt x="82" y="993"/>
                    </a:lnTo>
                    <a:lnTo>
                      <a:pt x="82" y="993"/>
                    </a:lnTo>
                    <a:lnTo>
                      <a:pt x="80" y="992"/>
                    </a:lnTo>
                    <a:close/>
                    <a:moveTo>
                      <a:pt x="5542" y="251"/>
                    </a:moveTo>
                    <a:lnTo>
                      <a:pt x="5544" y="253"/>
                    </a:lnTo>
                    <a:lnTo>
                      <a:pt x="5545" y="251"/>
                    </a:lnTo>
                    <a:lnTo>
                      <a:pt x="5544" y="250"/>
                    </a:lnTo>
                    <a:lnTo>
                      <a:pt x="5541" y="251"/>
                    </a:lnTo>
                    <a:lnTo>
                      <a:pt x="5541" y="251"/>
                    </a:lnTo>
                    <a:lnTo>
                      <a:pt x="5542" y="251"/>
                    </a:lnTo>
                    <a:close/>
                    <a:moveTo>
                      <a:pt x="322" y="315"/>
                    </a:moveTo>
                    <a:lnTo>
                      <a:pt x="321" y="315"/>
                    </a:lnTo>
                    <a:lnTo>
                      <a:pt x="320" y="315"/>
                    </a:lnTo>
                    <a:lnTo>
                      <a:pt x="320" y="316"/>
                    </a:lnTo>
                    <a:lnTo>
                      <a:pt x="320" y="316"/>
                    </a:lnTo>
                    <a:lnTo>
                      <a:pt x="320" y="316"/>
                    </a:lnTo>
                    <a:lnTo>
                      <a:pt x="321" y="316"/>
                    </a:lnTo>
                    <a:lnTo>
                      <a:pt x="322" y="315"/>
                    </a:lnTo>
                    <a:lnTo>
                      <a:pt x="324" y="315"/>
                    </a:lnTo>
                    <a:lnTo>
                      <a:pt x="324" y="314"/>
                    </a:lnTo>
                    <a:lnTo>
                      <a:pt x="322" y="315"/>
                    </a:lnTo>
                    <a:lnTo>
                      <a:pt x="322" y="315"/>
                    </a:lnTo>
                    <a:close/>
                    <a:moveTo>
                      <a:pt x="5566" y="263"/>
                    </a:moveTo>
                    <a:lnTo>
                      <a:pt x="5568" y="263"/>
                    </a:lnTo>
                    <a:lnTo>
                      <a:pt x="5568" y="262"/>
                    </a:lnTo>
                    <a:lnTo>
                      <a:pt x="5568" y="262"/>
                    </a:lnTo>
                    <a:lnTo>
                      <a:pt x="5566" y="262"/>
                    </a:lnTo>
                    <a:lnTo>
                      <a:pt x="5565" y="262"/>
                    </a:lnTo>
                    <a:lnTo>
                      <a:pt x="5564" y="262"/>
                    </a:lnTo>
                    <a:lnTo>
                      <a:pt x="5564" y="262"/>
                    </a:lnTo>
                    <a:lnTo>
                      <a:pt x="5566" y="263"/>
                    </a:lnTo>
                    <a:close/>
                    <a:moveTo>
                      <a:pt x="607" y="239"/>
                    </a:moveTo>
                    <a:lnTo>
                      <a:pt x="605" y="239"/>
                    </a:lnTo>
                    <a:lnTo>
                      <a:pt x="601" y="241"/>
                    </a:lnTo>
                    <a:lnTo>
                      <a:pt x="601" y="241"/>
                    </a:lnTo>
                    <a:lnTo>
                      <a:pt x="601" y="239"/>
                    </a:lnTo>
                    <a:lnTo>
                      <a:pt x="604" y="238"/>
                    </a:lnTo>
                    <a:lnTo>
                      <a:pt x="604" y="237"/>
                    </a:lnTo>
                    <a:lnTo>
                      <a:pt x="601" y="237"/>
                    </a:lnTo>
                    <a:lnTo>
                      <a:pt x="600" y="237"/>
                    </a:lnTo>
                    <a:lnTo>
                      <a:pt x="600" y="238"/>
                    </a:lnTo>
                    <a:lnTo>
                      <a:pt x="599" y="238"/>
                    </a:lnTo>
                    <a:lnTo>
                      <a:pt x="599" y="238"/>
                    </a:lnTo>
                    <a:lnTo>
                      <a:pt x="597" y="239"/>
                    </a:lnTo>
                    <a:lnTo>
                      <a:pt x="596" y="239"/>
                    </a:lnTo>
                    <a:lnTo>
                      <a:pt x="596" y="239"/>
                    </a:lnTo>
                    <a:lnTo>
                      <a:pt x="595" y="239"/>
                    </a:lnTo>
                    <a:lnTo>
                      <a:pt x="595" y="239"/>
                    </a:lnTo>
                    <a:lnTo>
                      <a:pt x="593" y="241"/>
                    </a:lnTo>
                    <a:lnTo>
                      <a:pt x="592" y="241"/>
                    </a:lnTo>
                    <a:lnTo>
                      <a:pt x="591" y="241"/>
                    </a:lnTo>
                    <a:lnTo>
                      <a:pt x="591" y="241"/>
                    </a:lnTo>
                    <a:lnTo>
                      <a:pt x="591" y="241"/>
                    </a:lnTo>
                    <a:lnTo>
                      <a:pt x="592" y="238"/>
                    </a:lnTo>
                    <a:lnTo>
                      <a:pt x="591" y="238"/>
                    </a:lnTo>
                    <a:lnTo>
                      <a:pt x="591" y="238"/>
                    </a:lnTo>
                    <a:lnTo>
                      <a:pt x="589" y="238"/>
                    </a:lnTo>
                    <a:lnTo>
                      <a:pt x="589" y="238"/>
                    </a:lnTo>
                    <a:lnTo>
                      <a:pt x="587" y="239"/>
                    </a:lnTo>
                    <a:lnTo>
                      <a:pt x="587" y="239"/>
                    </a:lnTo>
                    <a:lnTo>
                      <a:pt x="587" y="241"/>
                    </a:lnTo>
                    <a:lnTo>
                      <a:pt x="587" y="241"/>
                    </a:lnTo>
                    <a:lnTo>
                      <a:pt x="587" y="242"/>
                    </a:lnTo>
                    <a:lnTo>
                      <a:pt x="587" y="242"/>
                    </a:lnTo>
                    <a:lnTo>
                      <a:pt x="585" y="242"/>
                    </a:lnTo>
                    <a:lnTo>
                      <a:pt x="584" y="243"/>
                    </a:lnTo>
                    <a:lnTo>
                      <a:pt x="584" y="243"/>
                    </a:lnTo>
                    <a:lnTo>
                      <a:pt x="580" y="246"/>
                    </a:lnTo>
                    <a:lnTo>
                      <a:pt x="580" y="247"/>
                    </a:lnTo>
                    <a:lnTo>
                      <a:pt x="579" y="249"/>
                    </a:lnTo>
                    <a:lnTo>
                      <a:pt x="579" y="249"/>
                    </a:lnTo>
                    <a:lnTo>
                      <a:pt x="579" y="247"/>
                    </a:lnTo>
                    <a:lnTo>
                      <a:pt x="579" y="246"/>
                    </a:lnTo>
                    <a:lnTo>
                      <a:pt x="580" y="245"/>
                    </a:lnTo>
                    <a:lnTo>
                      <a:pt x="580" y="245"/>
                    </a:lnTo>
                    <a:lnTo>
                      <a:pt x="580" y="245"/>
                    </a:lnTo>
                    <a:lnTo>
                      <a:pt x="581" y="243"/>
                    </a:lnTo>
                    <a:lnTo>
                      <a:pt x="581" y="243"/>
                    </a:lnTo>
                    <a:lnTo>
                      <a:pt x="580" y="242"/>
                    </a:lnTo>
                    <a:lnTo>
                      <a:pt x="580" y="242"/>
                    </a:lnTo>
                    <a:lnTo>
                      <a:pt x="578" y="243"/>
                    </a:lnTo>
                    <a:lnTo>
                      <a:pt x="575" y="243"/>
                    </a:lnTo>
                    <a:lnTo>
                      <a:pt x="572" y="245"/>
                    </a:lnTo>
                    <a:lnTo>
                      <a:pt x="568" y="246"/>
                    </a:lnTo>
                    <a:lnTo>
                      <a:pt x="566" y="247"/>
                    </a:lnTo>
                    <a:lnTo>
                      <a:pt x="566" y="249"/>
                    </a:lnTo>
                    <a:lnTo>
                      <a:pt x="564" y="251"/>
                    </a:lnTo>
                    <a:lnTo>
                      <a:pt x="562" y="254"/>
                    </a:lnTo>
                    <a:lnTo>
                      <a:pt x="562" y="257"/>
                    </a:lnTo>
                    <a:lnTo>
                      <a:pt x="563" y="257"/>
                    </a:lnTo>
                    <a:lnTo>
                      <a:pt x="564" y="255"/>
                    </a:lnTo>
                    <a:lnTo>
                      <a:pt x="566" y="254"/>
                    </a:lnTo>
                    <a:lnTo>
                      <a:pt x="567" y="254"/>
                    </a:lnTo>
                    <a:lnTo>
                      <a:pt x="567" y="254"/>
                    </a:lnTo>
                    <a:lnTo>
                      <a:pt x="567" y="253"/>
                    </a:lnTo>
                    <a:lnTo>
                      <a:pt x="567" y="253"/>
                    </a:lnTo>
                    <a:lnTo>
                      <a:pt x="566" y="253"/>
                    </a:lnTo>
                    <a:lnTo>
                      <a:pt x="566" y="253"/>
                    </a:lnTo>
                    <a:lnTo>
                      <a:pt x="567" y="253"/>
                    </a:lnTo>
                    <a:lnTo>
                      <a:pt x="568" y="253"/>
                    </a:lnTo>
                    <a:lnTo>
                      <a:pt x="570" y="253"/>
                    </a:lnTo>
                    <a:lnTo>
                      <a:pt x="571" y="253"/>
                    </a:lnTo>
                    <a:lnTo>
                      <a:pt x="571" y="253"/>
                    </a:lnTo>
                    <a:lnTo>
                      <a:pt x="571" y="253"/>
                    </a:lnTo>
                    <a:lnTo>
                      <a:pt x="568" y="254"/>
                    </a:lnTo>
                    <a:lnTo>
                      <a:pt x="567" y="254"/>
                    </a:lnTo>
                    <a:lnTo>
                      <a:pt x="568" y="254"/>
                    </a:lnTo>
                    <a:lnTo>
                      <a:pt x="570" y="254"/>
                    </a:lnTo>
                    <a:lnTo>
                      <a:pt x="571" y="254"/>
                    </a:lnTo>
                    <a:lnTo>
                      <a:pt x="571" y="255"/>
                    </a:lnTo>
                    <a:lnTo>
                      <a:pt x="571" y="255"/>
                    </a:lnTo>
                    <a:lnTo>
                      <a:pt x="564" y="258"/>
                    </a:lnTo>
                    <a:lnTo>
                      <a:pt x="563" y="258"/>
                    </a:lnTo>
                    <a:lnTo>
                      <a:pt x="563" y="259"/>
                    </a:lnTo>
                    <a:lnTo>
                      <a:pt x="563" y="259"/>
                    </a:lnTo>
                    <a:lnTo>
                      <a:pt x="564" y="259"/>
                    </a:lnTo>
                    <a:lnTo>
                      <a:pt x="570" y="258"/>
                    </a:lnTo>
                    <a:lnTo>
                      <a:pt x="572" y="255"/>
                    </a:lnTo>
                    <a:lnTo>
                      <a:pt x="574" y="255"/>
                    </a:lnTo>
                    <a:lnTo>
                      <a:pt x="574" y="254"/>
                    </a:lnTo>
                    <a:lnTo>
                      <a:pt x="574" y="254"/>
                    </a:lnTo>
                    <a:lnTo>
                      <a:pt x="574" y="254"/>
                    </a:lnTo>
                    <a:lnTo>
                      <a:pt x="576" y="253"/>
                    </a:lnTo>
                    <a:lnTo>
                      <a:pt x="578" y="253"/>
                    </a:lnTo>
                    <a:lnTo>
                      <a:pt x="579" y="253"/>
                    </a:lnTo>
                    <a:lnTo>
                      <a:pt x="580" y="251"/>
                    </a:lnTo>
                    <a:lnTo>
                      <a:pt x="584" y="250"/>
                    </a:lnTo>
                    <a:lnTo>
                      <a:pt x="587" y="250"/>
                    </a:lnTo>
                    <a:lnTo>
                      <a:pt x="589" y="250"/>
                    </a:lnTo>
                    <a:lnTo>
                      <a:pt x="592" y="249"/>
                    </a:lnTo>
                    <a:lnTo>
                      <a:pt x="592" y="249"/>
                    </a:lnTo>
                    <a:lnTo>
                      <a:pt x="593" y="249"/>
                    </a:lnTo>
                    <a:lnTo>
                      <a:pt x="595" y="249"/>
                    </a:lnTo>
                    <a:lnTo>
                      <a:pt x="595" y="247"/>
                    </a:lnTo>
                    <a:lnTo>
                      <a:pt x="596" y="247"/>
                    </a:lnTo>
                    <a:lnTo>
                      <a:pt x="596" y="246"/>
                    </a:lnTo>
                    <a:lnTo>
                      <a:pt x="593" y="246"/>
                    </a:lnTo>
                    <a:lnTo>
                      <a:pt x="593" y="246"/>
                    </a:lnTo>
                    <a:lnTo>
                      <a:pt x="595" y="246"/>
                    </a:lnTo>
                    <a:lnTo>
                      <a:pt x="595" y="245"/>
                    </a:lnTo>
                    <a:lnTo>
                      <a:pt x="596" y="245"/>
                    </a:lnTo>
                    <a:lnTo>
                      <a:pt x="599" y="246"/>
                    </a:lnTo>
                    <a:lnTo>
                      <a:pt x="601" y="246"/>
                    </a:lnTo>
                    <a:lnTo>
                      <a:pt x="601" y="246"/>
                    </a:lnTo>
                    <a:lnTo>
                      <a:pt x="603" y="246"/>
                    </a:lnTo>
                    <a:lnTo>
                      <a:pt x="607" y="243"/>
                    </a:lnTo>
                    <a:lnTo>
                      <a:pt x="607" y="243"/>
                    </a:lnTo>
                    <a:lnTo>
                      <a:pt x="607" y="243"/>
                    </a:lnTo>
                    <a:lnTo>
                      <a:pt x="605" y="242"/>
                    </a:lnTo>
                    <a:lnTo>
                      <a:pt x="605" y="242"/>
                    </a:lnTo>
                    <a:lnTo>
                      <a:pt x="605" y="241"/>
                    </a:lnTo>
                    <a:lnTo>
                      <a:pt x="608" y="241"/>
                    </a:lnTo>
                    <a:lnTo>
                      <a:pt x="608" y="239"/>
                    </a:lnTo>
                    <a:lnTo>
                      <a:pt x="608" y="239"/>
                    </a:lnTo>
                    <a:lnTo>
                      <a:pt x="608" y="239"/>
                    </a:lnTo>
                    <a:lnTo>
                      <a:pt x="607" y="239"/>
                    </a:lnTo>
                    <a:close/>
                    <a:moveTo>
                      <a:pt x="5566" y="348"/>
                    </a:moveTo>
                    <a:lnTo>
                      <a:pt x="5565" y="348"/>
                    </a:lnTo>
                    <a:lnTo>
                      <a:pt x="5566" y="348"/>
                    </a:lnTo>
                    <a:lnTo>
                      <a:pt x="5566" y="349"/>
                    </a:lnTo>
                    <a:lnTo>
                      <a:pt x="5568" y="349"/>
                    </a:lnTo>
                    <a:lnTo>
                      <a:pt x="5569" y="349"/>
                    </a:lnTo>
                    <a:lnTo>
                      <a:pt x="5569" y="349"/>
                    </a:lnTo>
                    <a:lnTo>
                      <a:pt x="5569" y="349"/>
                    </a:lnTo>
                    <a:lnTo>
                      <a:pt x="5569" y="348"/>
                    </a:lnTo>
                    <a:lnTo>
                      <a:pt x="5568" y="348"/>
                    </a:lnTo>
                    <a:lnTo>
                      <a:pt x="5566" y="348"/>
                    </a:lnTo>
                    <a:close/>
                    <a:moveTo>
                      <a:pt x="449" y="200"/>
                    </a:moveTo>
                    <a:lnTo>
                      <a:pt x="452" y="201"/>
                    </a:lnTo>
                    <a:lnTo>
                      <a:pt x="456" y="202"/>
                    </a:lnTo>
                    <a:lnTo>
                      <a:pt x="456" y="202"/>
                    </a:lnTo>
                    <a:lnTo>
                      <a:pt x="456" y="204"/>
                    </a:lnTo>
                    <a:lnTo>
                      <a:pt x="456" y="204"/>
                    </a:lnTo>
                    <a:lnTo>
                      <a:pt x="457" y="204"/>
                    </a:lnTo>
                    <a:lnTo>
                      <a:pt x="458" y="202"/>
                    </a:lnTo>
                    <a:lnTo>
                      <a:pt x="458" y="202"/>
                    </a:lnTo>
                    <a:lnTo>
                      <a:pt x="462" y="201"/>
                    </a:lnTo>
                    <a:lnTo>
                      <a:pt x="465" y="201"/>
                    </a:lnTo>
                    <a:lnTo>
                      <a:pt x="468" y="201"/>
                    </a:lnTo>
                    <a:lnTo>
                      <a:pt x="469" y="200"/>
                    </a:lnTo>
                    <a:lnTo>
                      <a:pt x="470" y="198"/>
                    </a:lnTo>
                    <a:lnTo>
                      <a:pt x="469" y="198"/>
                    </a:lnTo>
                    <a:lnTo>
                      <a:pt x="470" y="197"/>
                    </a:lnTo>
                    <a:lnTo>
                      <a:pt x="472" y="196"/>
                    </a:lnTo>
                    <a:lnTo>
                      <a:pt x="473" y="196"/>
                    </a:lnTo>
                    <a:lnTo>
                      <a:pt x="474" y="194"/>
                    </a:lnTo>
                    <a:lnTo>
                      <a:pt x="476" y="193"/>
                    </a:lnTo>
                    <a:lnTo>
                      <a:pt x="474" y="193"/>
                    </a:lnTo>
                    <a:lnTo>
                      <a:pt x="474" y="193"/>
                    </a:lnTo>
                    <a:lnTo>
                      <a:pt x="472" y="193"/>
                    </a:lnTo>
                    <a:lnTo>
                      <a:pt x="472" y="193"/>
                    </a:lnTo>
                    <a:lnTo>
                      <a:pt x="472" y="192"/>
                    </a:lnTo>
                    <a:lnTo>
                      <a:pt x="470" y="192"/>
                    </a:lnTo>
                    <a:lnTo>
                      <a:pt x="469" y="192"/>
                    </a:lnTo>
                    <a:lnTo>
                      <a:pt x="468" y="193"/>
                    </a:lnTo>
                    <a:lnTo>
                      <a:pt x="466" y="192"/>
                    </a:lnTo>
                    <a:lnTo>
                      <a:pt x="466" y="192"/>
                    </a:lnTo>
                    <a:lnTo>
                      <a:pt x="464" y="193"/>
                    </a:lnTo>
                    <a:lnTo>
                      <a:pt x="461" y="193"/>
                    </a:lnTo>
                    <a:lnTo>
                      <a:pt x="460" y="194"/>
                    </a:lnTo>
                    <a:lnTo>
                      <a:pt x="457" y="196"/>
                    </a:lnTo>
                    <a:lnTo>
                      <a:pt x="452" y="194"/>
                    </a:lnTo>
                    <a:lnTo>
                      <a:pt x="451" y="196"/>
                    </a:lnTo>
                    <a:lnTo>
                      <a:pt x="449" y="196"/>
                    </a:lnTo>
                    <a:lnTo>
                      <a:pt x="448" y="197"/>
                    </a:lnTo>
                    <a:lnTo>
                      <a:pt x="448" y="198"/>
                    </a:lnTo>
                    <a:lnTo>
                      <a:pt x="449" y="200"/>
                    </a:lnTo>
                    <a:close/>
                    <a:moveTo>
                      <a:pt x="5504" y="351"/>
                    </a:moveTo>
                    <a:lnTo>
                      <a:pt x="5507" y="352"/>
                    </a:lnTo>
                    <a:lnTo>
                      <a:pt x="5507" y="351"/>
                    </a:lnTo>
                    <a:lnTo>
                      <a:pt x="5507" y="349"/>
                    </a:lnTo>
                    <a:lnTo>
                      <a:pt x="5503" y="349"/>
                    </a:lnTo>
                    <a:lnTo>
                      <a:pt x="5503" y="349"/>
                    </a:lnTo>
                    <a:lnTo>
                      <a:pt x="5503" y="351"/>
                    </a:lnTo>
                    <a:lnTo>
                      <a:pt x="5504" y="351"/>
                    </a:lnTo>
                    <a:close/>
                    <a:moveTo>
                      <a:pt x="765" y="703"/>
                    </a:moveTo>
                    <a:lnTo>
                      <a:pt x="764" y="703"/>
                    </a:lnTo>
                    <a:lnTo>
                      <a:pt x="763" y="703"/>
                    </a:lnTo>
                    <a:lnTo>
                      <a:pt x="764" y="704"/>
                    </a:lnTo>
                    <a:lnTo>
                      <a:pt x="765" y="704"/>
                    </a:lnTo>
                    <a:lnTo>
                      <a:pt x="765" y="703"/>
                    </a:lnTo>
                    <a:lnTo>
                      <a:pt x="765" y="703"/>
                    </a:lnTo>
                    <a:close/>
                    <a:moveTo>
                      <a:pt x="2" y="945"/>
                    </a:moveTo>
                    <a:lnTo>
                      <a:pt x="1" y="946"/>
                    </a:lnTo>
                    <a:lnTo>
                      <a:pt x="0" y="946"/>
                    </a:lnTo>
                    <a:lnTo>
                      <a:pt x="0" y="948"/>
                    </a:lnTo>
                    <a:lnTo>
                      <a:pt x="0" y="948"/>
                    </a:lnTo>
                    <a:lnTo>
                      <a:pt x="1" y="946"/>
                    </a:lnTo>
                    <a:lnTo>
                      <a:pt x="1" y="946"/>
                    </a:lnTo>
                    <a:lnTo>
                      <a:pt x="4" y="945"/>
                    </a:lnTo>
                    <a:lnTo>
                      <a:pt x="4" y="945"/>
                    </a:lnTo>
                    <a:lnTo>
                      <a:pt x="4" y="944"/>
                    </a:lnTo>
                    <a:lnTo>
                      <a:pt x="4" y="944"/>
                    </a:lnTo>
                    <a:lnTo>
                      <a:pt x="2" y="945"/>
                    </a:lnTo>
                    <a:close/>
                    <a:moveTo>
                      <a:pt x="522" y="275"/>
                    </a:moveTo>
                    <a:lnTo>
                      <a:pt x="518" y="277"/>
                    </a:lnTo>
                    <a:lnTo>
                      <a:pt x="518" y="277"/>
                    </a:lnTo>
                    <a:lnTo>
                      <a:pt x="519" y="278"/>
                    </a:lnTo>
                    <a:lnTo>
                      <a:pt x="519" y="278"/>
                    </a:lnTo>
                    <a:lnTo>
                      <a:pt x="521" y="277"/>
                    </a:lnTo>
                    <a:lnTo>
                      <a:pt x="522" y="275"/>
                    </a:lnTo>
                    <a:lnTo>
                      <a:pt x="523" y="275"/>
                    </a:lnTo>
                    <a:lnTo>
                      <a:pt x="523" y="275"/>
                    </a:lnTo>
                    <a:lnTo>
                      <a:pt x="522" y="275"/>
                    </a:lnTo>
                    <a:close/>
                    <a:moveTo>
                      <a:pt x="448" y="288"/>
                    </a:moveTo>
                    <a:lnTo>
                      <a:pt x="448" y="290"/>
                    </a:lnTo>
                    <a:lnTo>
                      <a:pt x="447" y="290"/>
                    </a:lnTo>
                    <a:lnTo>
                      <a:pt x="447" y="290"/>
                    </a:lnTo>
                    <a:lnTo>
                      <a:pt x="447" y="290"/>
                    </a:lnTo>
                    <a:lnTo>
                      <a:pt x="445" y="291"/>
                    </a:lnTo>
                    <a:lnTo>
                      <a:pt x="445" y="291"/>
                    </a:lnTo>
                    <a:lnTo>
                      <a:pt x="447" y="291"/>
                    </a:lnTo>
                    <a:lnTo>
                      <a:pt x="447" y="291"/>
                    </a:lnTo>
                    <a:lnTo>
                      <a:pt x="447" y="291"/>
                    </a:lnTo>
                    <a:lnTo>
                      <a:pt x="449" y="290"/>
                    </a:lnTo>
                    <a:lnTo>
                      <a:pt x="451" y="288"/>
                    </a:lnTo>
                    <a:lnTo>
                      <a:pt x="449" y="288"/>
                    </a:lnTo>
                    <a:lnTo>
                      <a:pt x="448" y="288"/>
                    </a:lnTo>
                    <a:close/>
                    <a:moveTo>
                      <a:pt x="448" y="291"/>
                    </a:moveTo>
                    <a:lnTo>
                      <a:pt x="447" y="292"/>
                    </a:lnTo>
                    <a:lnTo>
                      <a:pt x="447" y="292"/>
                    </a:lnTo>
                    <a:lnTo>
                      <a:pt x="448" y="292"/>
                    </a:lnTo>
                    <a:lnTo>
                      <a:pt x="448" y="292"/>
                    </a:lnTo>
                    <a:lnTo>
                      <a:pt x="448" y="291"/>
                    </a:lnTo>
                    <a:lnTo>
                      <a:pt x="448" y="291"/>
                    </a:lnTo>
                    <a:lnTo>
                      <a:pt x="448" y="291"/>
                    </a:lnTo>
                    <a:close/>
                    <a:moveTo>
                      <a:pt x="583" y="251"/>
                    </a:moveTo>
                    <a:lnTo>
                      <a:pt x="580" y="253"/>
                    </a:lnTo>
                    <a:lnTo>
                      <a:pt x="579" y="254"/>
                    </a:lnTo>
                    <a:lnTo>
                      <a:pt x="579" y="255"/>
                    </a:lnTo>
                    <a:lnTo>
                      <a:pt x="580" y="254"/>
                    </a:lnTo>
                    <a:lnTo>
                      <a:pt x="583" y="253"/>
                    </a:lnTo>
                    <a:lnTo>
                      <a:pt x="583" y="253"/>
                    </a:lnTo>
                    <a:lnTo>
                      <a:pt x="585" y="253"/>
                    </a:lnTo>
                    <a:lnTo>
                      <a:pt x="587" y="253"/>
                    </a:lnTo>
                    <a:lnTo>
                      <a:pt x="587" y="253"/>
                    </a:lnTo>
                    <a:lnTo>
                      <a:pt x="588" y="251"/>
                    </a:lnTo>
                    <a:lnTo>
                      <a:pt x="587" y="251"/>
                    </a:lnTo>
                    <a:lnTo>
                      <a:pt x="583" y="251"/>
                    </a:lnTo>
                    <a:close/>
                    <a:moveTo>
                      <a:pt x="447" y="287"/>
                    </a:moveTo>
                    <a:lnTo>
                      <a:pt x="447" y="287"/>
                    </a:lnTo>
                    <a:lnTo>
                      <a:pt x="445" y="287"/>
                    </a:lnTo>
                    <a:lnTo>
                      <a:pt x="443" y="288"/>
                    </a:lnTo>
                    <a:lnTo>
                      <a:pt x="443" y="288"/>
                    </a:lnTo>
                    <a:lnTo>
                      <a:pt x="440" y="290"/>
                    </a:lnTo>
                    <a:lnTo>
                      <a:pt x="439" y="290"/>
                    </a:lnTo>
                    <a:lnTo>
                      <a:pt x="439" y="290"/>
                    </a:lnTo>
                    <a:lnTo>
                      <a:pt x="437" y="291"/>
                    </a:lnTo>
                    <a:lnTo>
                      <a:pt x="437" y="291"/>
                    </a:lnTo>
                    <a:lnTo>
                      <a:pt x="436" y="292"/>
                    </a:lnTo>
                    <a:lnTo>
                      <a:pt x="433" y="294"/>
                    </a:lnTo>
                    <a:lnTo>
                      <a:pt x="435" y="294"/>
                    </a:lnTo>
                    <a:lnTo>
                      <a:pt x="439" y="291"/>
                    </a:lnTo>
                    <a:lnTo>
                      <a:pt x="440" y="291"/>
                    </a:lnTo>
                    <a:lnTo>
                      <a:pt x="441" y="291"/>
                    </a:lnTo>
                    <a:lnTo>
                      <a:pt x="441" y="290"/>
                    </a:lnTo>
                    <a:lnTo>
                      <a:pt x="443" y="290"/>
                    </a:lnTo>
                    <a:lnTo>
                      <a:pt x="444" y="290"/>
                    </a:lnTo>
                    <a:lnTo>
                      <a:pt x="445" y="288"/>
                    </a:lnTo>
                    <a:lnTo>
                      <a:pt x="445" y="288"/>
                    </a:lnTo>
                    <a:lnTo>
                      <a:pt x="447" y="287"/>
                    </a:lnTo>
                    <a:close/>
                    <a:moveTo>
                      <a:pt x="550" y="263"/>
                    </a:moveTo>
                    <a:lnTo>
                      <a:pt x="547" y="265"/>
                    </a:lnTo>
                    <a:lnTo>
                      <a:pt x="546" y="265"/>
                    </a:lnTo>
                    <a:lnTo>
                      <a:pt x="546" y="265"/>
                    </a:lnTo>
                    <a:lnTo>
                      <a:pt x="544" y="266"/>
                    </a:lnTo>
                    <a:lnTo>
                      <a:pt x="546" y="266"/>
                    </a:lnTo>
                    <a:lnTo>
                      <a:pt x="547" y="265"/>
                    </a:lnTo>
                    <a:lnTo>
                      <a:pt x="551" y="263"/>
                    </a:lnTo>
                    <a:lnTo>
                      <a:pt x="552" y="263"/>
                    </a:lnTo>
                    <a:lnTo>
                      <a:pt x="554" y="262"/>
                    </a:lnTo>
                    <a:lnTo>
                      <a:pt x="552" y="262"/>
                    </a:lnTo>
                    <a:lnTo>
                      <a:pt x="550" y="263"/>
                    </a:lnTo>
                    <a:close/>
                    <a:moveTo>
                      <a:pt x="555" y="263"/>
                    </a:moveTo>
                    <a:lnTo>
                      <a:pt x="554" y="263"/>
                    </a:lnTo>
                    <a:lnTo>
                      <a:pt x="555" y="263"/>
                    </a:lnTo>
                    <a:lnTo>
                      <a:pt x="555" y="263"/>
                    </a:lnTo>
                    <a:lnTo>
                      <a:pt x="556" y="263"/>
                    </a:lnTo>
                    <a:lnTo>
                      <a:pt x="558" y="263"/>
                    </a:lnTo>
                    <a:lnTo>
                      <a:pt x="558" y="263"/>
                    </a:lnTo>
                    <a:lnTo>
                      <a:pt x="558" y="262"/>
                    </a:lnTo>
                    <a:lnTo>
                      <a:pt x="559" y="262"/>
                    </a:lnTo>
                    <a:lnTo>
                      <a:pt x="558" y="262"/>
                    </a:lnTo>
                    <a:lnTo>
                      <a:pt x="555" y="263"/>
                    </a:lnTo>
                    <a:close/>
                    <a:moveTo>
                      <a:pt x="324" y="311"/>
                    </a:moveTo>
                    <a:lnTo>
                      <a:pt x="322" y="311"/>
                    </a:lnTo>
                    <a:lnTo>
                      <a:pt x="321" y="312"/>
                    </a:lnTo>
                    <a:lnTo>
                      <a:pt x="318" y="314"/>
                    </a:lnTo>
                    <a:lnTo>
                      <a:pt x="317" y="314"/>
                    </a:lnTo>
                    <a:lnTo>
                      <a:pt x="317" y="314"/>
                    </a:lnTo>
                    <a:lnTo>
                      <a:pt x="320" y="311"/>
                    </a:lnTo>
                    <a:lnTo>
                      <a:pt x="318" y="311"/>
                    </a:lnTo>
                    <a:lnTo>
                      <a:pt x="318" y="311"/>
                    </a:lnTo>
                    <a:lnTo>
                      <a:pt x="316" y="311"/>
                    </a:lnTo>
                    <a:lnTo>
                      <a:pt x="313" y="312"/>
                    </a:lnTo>
                    <a:lnTo>
                      <a:pt x="312" y="312"/>
                    </a:lnTo>
                    <a:lnTo>
                      <a:pt x="310" y="314"/>
                    </a:lnTo>
                    <a:lnTo>
                      <a:pt x="309" y="314"/>
                    </a:lnTo>
                    <a:lnTo>
                      <a:pt x="309" y="314"/>
                    </a:lnTo>
                    <a:lnTo>
                      <a:pt x="308" y="315"/>
                    </a:lnTo>
                    <a:lnTo>
                      <a:pt x="308" y="315"/>
                    </a:lnTo>
                    <a:lnTo>
                      <a:pt x="309" y="315"/>
                    </a:lnTo>
                    <a:lnTo>
                      <a:pt x="309" y="315"/>
                    </a:lnTo>
                    <a:lnTo>
                      <a:pt x="310" y="316"/>
                    </a:lnTo>
                    <a:lnTo>
                      <a:pt x="312" y="316"/>
                    </a:lnTo>
                    <a:lnTo>
                      <a:pt x="312" y="316"/>
                    </a:lnTo>
                    <a:lnTo>
                      <a:pt x="310" y="318"/>
                    </a:lnTo>
                    <a:lnTo>
                      <a:pt x="309" y="318"/>
                    </a:lnTo>
                    <a:lnTo>
                      <a:pt x="309" y="318"/>
                    </a:lnTo>
                    <a:lnTo>
                      <a:pt x="309" y="318"/>
                    </a:lnTo>
                    <a:lnTo>
                      <a:pt x="309" y="316"/>
                    </a:lnTo>
                    <a:lnTo>
                      <a:pt x="308" y="316"/>
                    </a:lnTo>
                    <a:lnTo>
                      <a:pt x="306" y="318"/>
                    </a:lnTo>
                    <a:lnTo>
                      <a:pt x="305" y="318"/>
                    </a:lnTo>
                    <a:lnTo>
                      <a:pt x="301" y="320"/>
                    </a:lnTo>
                    <a:lnTo>
                      <a:pt x="300" y="320"/>
                    </a:lnTo>
                    <a:lnTo>
                      <a:pt x="296" y="322"/>
                    </a:lnTo>
                    <a:lnTo>
                      <a:pt x="293" y="323"/>
                    </a:lnTo>
                    <a:lnTo>
                      <a:pt x="291" y="323"/>
                    </a:lnTo>
                    <a:lnTo>
                      <a:pt x="289" y="323"/>
                    </a:lnTo>
                    <a:lnTo>
                      <a:pt x="288" y="324"/>
                    </a:lnTo>
                    <a:lnTo>
                      <a:pt x="287" y="324"/>
                    </a:lnTo>
                    <a:lnTo>
                      <a:pt x="288" y="325"/>
                    </a:lnTo>
                    <a:lnTo>
                      <a:pt x="289" y="325"/>
                    </a:lnTo>
                    <a:lnTo>
                      <a:pt x="289" y="325"/>
                    </a:lnTo>
                    <a:lnTo>
                      <a:pt x="291" y="325"/>
                    </a:lnTo>
                    <a:lnTo>
                      <a:pt x="292" y="324"/>
                    </a:lnTo>
                    <a:lnTo>
                      <a:pt x="293" y="324"/>
                    </a:lnTo>
                    <a:lnTo>
                      <a:pt x="294" y="324"/>
                    </a:lnTo>
                    <a:lnTo>
                      <a:pt x="294" y="324"/>
                    </a:lnTo>
                    <a:lnTo>
                      <a:pt x="296" y="323"/>
                    </a:lnTo>
                    <a:lnTo>
                      <a:pt x="296" y="323"/>
                    </a:lnTo>
                    <a:lnTo>
                      <a:pt x="298" y="323"/>
                    </a:lnTo>
                    <a:lnTo>
                      <a:pt x="302" y="322"/>
                    </a:lnTo>
                    <a:lnTo>
                      <a:pt x="304" y="322"/>
                    </a:lnTo>
                    <a:lnTo>
                      <a:pt x="306" y="322"/>
                    </a:lnTo>
                    <a:lnTo>
                      <a:pt x="308" y="320"/>
                    </a:lnTo>
                    <a:lnTo>
                      <a:pt x="313" y="319"/>
                    </a:lnTo>
                    <a:lnTo>
                      <a:pt x="314" y="318"/>
                    </a:lnTo>
                    <a:lnTo>
                      <a:pt x="317" y="318"/>
                    </a:lnTo>
                    <a:lnTo>
                      <a:pt x="317" y="316"/>
                    </a:lnTo>
                    <a:lnTo>
                      <a:pt x="317" y="316"/>
                    </a:lnTo>
                    <a:lnTo>
                      <a:pt x="317" y="316"/>
                    </a:lnTo>
                    <a:lnTo>
                      <a:pt x="314" y="316"/>
                    </a:lnTo>
                    <a:lnTo>
                      <a:pt x="314" y="316"/>
                    </a:lnTo>
                    <a:lnTo>
                      <a:pt x="317" y="315"/>
                    </a:lnTo>
                    <a:lnTo>
                      <a:pt x="321" y="314"/>
                    </a:lnTo>
                    <a:lnTo>
                      <a:pt x="324" y="312"/>
                    </a:lnTo>
                    <a:lnTo>
                      <a:pt x="324" y="312"/>
                    </a:lnTo>
                    <a:lnTo>
                      <a:pt x="324" y="311"/>
                    </a:lnTo>
                    <a:close/>
                    <a:moveTo>
                      <a:pt x="341" y="307"/>
                    </a:moveTo>
                    <a:lnTo>
                      <a:pt x="341" y="306"/>
                    </a:lnTo>
                    <a:lnTo>
                      <a:pt x="341" y="306"/>
                    </a:lnTo>
                    <a:lnTo>
                      <a:pt x="341" y="306"/>
                    </a:lnTo>
                    <a:lnTo>
                      <a:pt x="339" y="307"/>
                    </a:lnTo>
                    <a:lnTo>
                      <a:pt x="338" y="308"/>
                    </a:lnTo>
                    <a:lnTo>
                      <a:pt x="337" y="308"/>
                    </a:lnTo>
                    <a:lnTo>
                      <a:pt x="337" y="308"/>
                    </a:lnTo>
                    <a:lnTo>
                      <a:pt x="338" y="308"/>
                    </a:lnTo>
                    <a:lnTo>
                      <a:pt x="341" y="308"/>
                    </a:lnTo>
                    <a:lnTo>
                      <a:pt x="342" y="307"/>
                    </a:lnTo>
                    <a:lnTo>
                      <a:pt x="341" y="307"/>
                    </a:lnTo>
                    <a:lnTo>
                      <a:pt x="341" y="307"/>
                    </a:lnTo>
                    <a:close/>
                    <a:moveTo>
                      <a:pt x="439" y="286"/>
                    </a:moveTo>
                    <a:lnTo>
                      <a:pt x="439" y="287"/>
                    </a:lnTo>
                    <a:lnTo>
                      <a:pt x="441" y="286"/>
                    </a:lnTo>
                    <a:lnTo>
                      <a:pt x="441" y="286"/>
                    </a:lnTo>
                    <a:lnTo>
                      <a:pt x="439" y="286"/>
                    </a:lnTo>
                    <a:lnTo>
                      <a:pt x="439" y="286"/>
                    </a:lnTo>
                    <a:lnTo>
                      <a:pt x="439" y="286"/>
                    </a:lnTo>
                    <a:close/>
                    <a:moveTo>
                      <a:pt x="334" y="307"/>
                    </a:moveTo>
                    <a:lnTo>
                      <a:pt x="334" y="307"/>
                    </a:lnTo>
                    <a:lnTo>
                      <a:pt x="332" y="307"/>
                    </a:lnTo>
                    <a:lnTo>
                      <a:pt x="332" y="308"/>
                    </a:lnTo>
                    <a:lnTo>
                      <a:pt x="330" y="308"/>
                    </a:lnTo>
                    <a:lnTo>
                      <a:pt x="330" y="310"/>
                    </a:lnTo>
                    <a:lnTo>
                      <a:pt x="329" y="310"/>
                    </a:lnTo>
                    <a:lnTo>
                      <a:pt x="329" y="310"/>
                    </a:lnTo>
                    <a:lnTo>
                      <a:pt x="332" y="310"/>
                    </a:lnTo>
                    <a:lnTo>
                      <a:pt x="332" y="310"/>
                    </a:lnTo>
                    <a:lnTo>
                      <a:pt x="332" y="310"/>
                    </a:lnTo>
                    <a:lnTo>
                      <a:pt x="333" y="310"/>
                    </a:lnTo>
                    <a:lnTo>
                      <a:pt x="334" y="310"/>
                    </a:lnTo>
                    <a:lnTo>
                      <a:pt x="335" y="310"/>
                    </a:lnTo>
                    <a:lnTo>
                      <a:pt x="335" y="308"/>
                    </a:lnTo>
                    <a:lnTo>
                      <a:pt x="335" y="308"/>
                    </a:lnTo>
                    <a:lnTo>
                      <a:pt x="334" y="307"/>
                    </a:lnTo>
                    <a:close/>
                    <a:moveTo>
                      <a:pt x="387" y="298"/>
                    </a:moveTo>
                    <a:lnTo>
                      <a:pt x="387" y="298"/>
                    </a:lnTo>
                    <a:lnTo>
                      <a:pt x="386" y="296"/>
                    </a:lnTo>
                    <a:lnTo>
                      <a:pt x="386" y="296"/>
                    </a:lnTo>
                    <a:lnTo>
                      <a:pt x="384" y="296"/>
                    </a:lnTo>
                    <a:lnTo>
                      <a:pt x="384" y="296"/>
                    </a:lnTo>
                    <a:lnTo>
                      <a:pt x="387" y="292"/>
                    </a:lnTo>
                    <a:lnTo>
                      <a:pt x="387" y="292"/>
                    </a:lnTo>
                    <a:lnTo>
                      <a:pt x="387" y="291"/>
                    </a:lnTo>
                    <a:lnTo>
                      <a:pt x="387" y="291"/>
                    </a:lnTo>
                    <a:lnTo>
                      <a:pt x="383" y="291"/>
                    </a:lnTo>
                    <a:lnTo>
                      <a:pt x="383" y="291"/>
                    </a:lnTo>
                    <a:lnTo>
                      <a:pt x="376" y="294"/>
                    </a:lnTo>
                    <a:lnTo>
                      <a:pt x="374" y="294"/>
                    </a:lnTo>
                    <a:lnTo>
                      <a:pt x="371" y="294"/>
                    </a:lnTo>
                    <a:lnTo>
                      <a:pt x="371" y="294"/>
                    </a:lnTo>
                    <a:lnTo>
                      <a:pt x="370" y="295"/>
                    </a:lnTo>
                    <a:lnTo>
                      <a:pt x="363" y="298"/>
                    </a:lnTo>
                    <a:lnTo>
                      <a:pt x="362" y="299"/>
                    </a:lnTo>
                    <a:lnTo>
                      <a:pt x="358" y="299"/>
                    </a:lnTo>
                    <a:lnTo>
                      <a:pt x="357" y="300"/>
                    </a:lnTo>
                    <a:lnTo>
                      <a:pt x="357" y="300"/>
                    </a:lnTo>
                    <a:lnTo>
                      <a:pt x="355" y="303"/>
                    </a:lnTo>
                    <a:lnTo>
                      <a:pt x="355" y="303"/>
                    </a:lnTo>
                    <a:lnTo>
                      <a:pt x="355" y="303"/>
                    </a:lnTo>
                    <a:lnTo>
                      <a:pt x="358" y="303"/>
                    </a:lnTo>
                    <a:lnTo>
                      <a:pt x="361" y="303"/>
                    </a:lnTo>
                    <a:lnTo>
                      <a:pt x="362" y="303"/>
                    </a:lnTo>
                    <a:lnTo>
                      <a:pt x="363" y="302"/>
                    </a:lnTo>
                    <a:lnTo>
                      <a:pt x="367" y="300"/>
                    </a:lnTo>
                    <a:lnTo>
                      <a:pt x="369" y="300"/>
                    </a:lnTo>
                    <a:lnTo>
                      <a:pt x="370" y="299"/>
                    </a:lnTo>
                    <a:lnTo>
                      <a:pt x="378" y="299"/>
                    </a:lnTo>
                    <a:lnTo>
                      <a:pt x="379" y="299"/>
                    </a:lnTo>
                    <a:lnTo>
                      <a:pt x="383" y="298"/>
                    </a:lnTo>
                    <a:lnTo>
                      <a:pt x="386" y="299"/>
                    </a:lnTo>
                    <a:lnTo>
                      <a:pt x="387" y="298"/>
                    </a:lnTo>
                    <a:close/>
                    <a:moveTo>
                      <a:pt x="436" y="288"/>
                    </a:moveTo>
                    <a:lnTo>
                      <a:pt x="436" y="288"/>
                    </a:lnTo>
                    <a:lnTo>
                      <a:pt x="436" y="286"/>
                    </a:lnTo>
                    <a:lnTo>
                      <a:pt x="439" y="286"/>
                    </a:lnTo>
                    <a:lnTo>
                      <a:pt x="439" y="284"/>
                    </a:lnTo>
                    <a:lnTo>
                      <a:pt x="439" y="284"/>
                    </a:lnTo>
                    <a:lnTo>
                      <a:pt x="436" y="286"/>
                    </a:lnTo>
                    <a:lnTo>
                      <a:pt x="436" y="286"/>
                    </a:lnTo>
                    <a:lnTo>
                      <a:pt x="435" y="286"/>
                    </a:lnTo>
                    <a:lnTo>
                      <a:pt x="436" y="286"/>
                    </a:lnTo>
                    <a:lnTo>
                      <a:pt x="437" y="284"/>
                    </a:lnTo>
                    <a:lnTo>
                      <a:pt x="437" y="284"/>
                    </a:lnTo>
                    <a:lnTo>
                      <a:pt x="436" y="284"/>
                    </a:lnTo>
                    <a:lnTo>
                      <a:pt x="435" y="284"/>
                    </a:lnTo>
                    <a:lnTo>
                      <a:pt x="433" y="286"/>
                    </a:lnTo>
                    <a:lnTo>
                      <a:pt x="433" y="286"/>
                    </a:lnTo>
                    <a:lnTo>
                      <a:pt x="431" y="288"/>
                    </a:lnTo>
                    <a:lnTo>
                      <a:pt x="429" y="290"/>
                    </a:lnTo>
                    <a:lnTo>
                      <a:pt x="431" y="288"/>
                    </a:lnTo>
                    <a:lnTo>
                      <a:pt x="432" y="288"/>
                    </a:lnTo>
                    <a:lnTo>
                      <a:pt x="433" y="290"/>
                    </a:lnTo>
                    <a:lnTo>
                      <a:pt x="436" y="288"/>
                    </a:lnTo>
                    <a:lnTo>
                      <a:pt x="436" y="288"/>
                    </a:lnTo>
                    <a:close/>
                    <a:moveTo>
                      <a:pt x="386" y="302"/>
                    </a:moveTo>
                    <a:lnTo>
                      <a:pt x="386" y="303"/>
                    </a:lnTo>
                    <a:lnTo>
                      <a:pt x="386" y="303"/>
                    </a:lnTo>
                    <a:lnTo>
                      <a:pt x="387" y="304"/>
                    </a:lnTo>
                    <a:lnTo>
                      <a:pt x="388" y="303"/>
                    </a:lnTo>
                    <a:lnTo>
                      <a:pt x="388" y="303"/>
                    </a:lnTo>
                    <a:lnTo>
                      <a:pt x="388" y="303"/>
                    </a:lnTo>
                    <a:lnTo>
                      <a:pt x="386" y="302"/>
                    </a:lnTo>
                    <a:close/>
                    <a:moveTo>
                      <a:pt x="402" y="294"/>
                    </a:moveTo>
                    <a:lnTo>
                      <a:pt x="400" y="294"/>
                    </a:lnTo>
                    <a:lnTo>
                      <a:pt x="400" y="295"/>
                    </a:lnTo>
                    <a:lnTo>
                      <a:pt x="402" y="295"/>
                    </a:lnTo>
                    <a:lnTo>
                      <a:pt x="402" y="295"/>
                    </a:lnTo>
                    <a:lnTo>
                      <a:pt x="403" y="295"/>
                    </a:lnTo>
                    <a:lnTo>
                      <a:pt x="404" y="294"/>
                    </a:lnTo>
                    <a:lnTo>
                      <a:pt x="404" y="294"/>
                    </a:lnTo>
                    <a:lnTo>
                      <a:pt x="406" y="292"/>
                    </a:lnTo>
                    <a:lnTo>
                      <a:pt x="404" y="292"/>
                    </a:lnTo>
                    <a:lnTo>
                      <a:pt x="402" y="294"/>
                    </a:lnTo>
                    <a:close/>
                    <a:moveTo>
                      <a:pt x="1630" y="553"/>
                    </a:moveTo>
                    <a:lnTo>
                      <a:pt x="1629" y="553"/>
                    </a:lnTo>
                    <a:lnTo>
                      <a:pt x="1629" y="555"/>
                    </a:lnTo>
                    <a:lnTo>
                      <a:pt x="1629" y="556"/>
                    </a:lnTo>
                    <a:lnTo>
                      <a:pt x="1629" y="555"/>
                    </a:lnTo>
                    <a:lnTo>
                      <a:pt x="1630" y="555"/>
                    </a:lnTo>
                    <a:lnTo>
                      <a:pt x="1630" y="553"/>
                    </a:lnTo>
                    <a:close/>
                    <a:moveTo>
                      <a:pt x="880" y="433"/>
                    </a:moveTo>
                    <a:lnTo>
                      <a:pt x="880" y="433"/>
                    </a:lnTo>
                    <a:lnTo>
                      <a:pt x="879" y="434"/>
                    </a:lnTo>
                    <a:lnTo>
                      <a:pt x="879" y="434"/>
                    </a:lnTo>
                    <a:lnTo>
                      <a:pt x="880" y="435"/>
                    </a:lnTo>
                    <a:lnTo>
                      <a:pt x="880" y="435"/>
                    </a:lnTo>
                    <a:lnTo>
                      <a:pt x="882" y="433"/>
                    </a:lnTo>
                    <a:lnTo>
                      <a:pt x="882" y="433"/>
                    </a:lnTo>
                    <a:lnTo>
                      <a:pt x="882" y="433"/>
                    </a:lnTo>
                    <a:lnTo>
                      <a:pt x="880" y="433"/>
                    </a:lnTo>
                    <a:close/>
                    <a:moveTo>
                      <a:pt x="1400" y="827"/>
                    </a:moveTo>
                    <a:lnTo>
                      <a:pt x="1399" y="827"/>
                    </a:lnTo>
                    <a:lnTo>
                      <a:pt x="1400" y="831"/>
                    </a:lnTo>
                    <a:lnTo>
                      <a:pt x="1400" y="837"/>
                    </a:lnTo>
                    <a:lnTo>
                      <a:pt x="1401" y="839"/>
                    </a:lnTo>
                    <a:lnTo>
                      <a:pt x="1401" y="838"/>
                    </a:lnTo>
                    <a:lnTo>
                      <a:pt x="1400" y="830"/>
                    </a:lnTo>
                    <a:lnTo>
                      <a:pt x="1400" y="827"/>
                    </a:lnTo>
                    <a:close/>
                    <a:moveTo>
                      <a:pt x="769" y="704"/>
                    </a:moveTo>
                    <a:lnTo>
                      <a:pt x="767" y="704"/>
                    </a:lnTo>
                    <a:lnTo>
                      <a:pt x="767" y="706"/>
                    </a:lnTo>
                    <a:lnTo>
                      <a:pt x="768" y="706"/>
                    </a:lnTo>
                    <a:lnTo>
                      <a:pt x="769" y="706"/>
                    </a:lnTo>
                    <a:lnTo>
                      <a:pt x="771" y="704"/>
                    </a:lnTo>
                    <a:lnTo>
                      <a:pt x="771" y="704"/>
                    </a:lnTo>
                    <a:lnTo>
                      <a:pt x="769" y="704"/>
                    </a:lnTo>
                    <a:close/>
                    <a:moveTo>
                      <a:pt x="5386" y="331"/>
                    </a:moveTo>
                    <a:lnTo>
                      <a:pt x="5385" y="331"/>
                    </a:lnTo>
                    <a:lnTo>
                      <a:pt x="5381" y="329"/>
                    </a:lnTo>
                    <a:lnTo>
                      <a:pt x="5380" y="329"/>
                    </a:lnTo>
                    <a:lnTo>
                      <a:pt x="5378" y="331"/>
                    </a:lnTo>
                    <a:lnTo>
                      <a:pt x="5380" y="332"/>
                    </a:lnTo>
                    <a:lnTo>
                      <a:pt x="5382" y="332"/>
                    </a:lnTo>
                    <a:lnTo>
                      <a:pt x="5385" y="333"/>
                    </a:lnTo>
                    <a:lnTo>
                      <a:pt x="5389" y="335"/>
                    </a:lnTo>
                    <a:lnTo>
                      <a:pt x="5389" y="333"/>
                    </a:lnTo>
                    <a:lnTo>
                      <a:pt x="5390" y="333"/>
                    </a:lnTo>
                    <a:lnTo>
                      <a:pt x="5393" y="333"/>
                    </a:lnTo>
                    <a:lnTo>
                      <a:pt x="5393" y="333"/>
                    </a:lnTo>
                    <a:lnTo>
                      <a:pt x="5394" y="333"/>
                    </a:lnTo>
                    <a:lnTo>
                      <a:pt x="5394" y="333"/>
                    </a:lnTo>
                    <a:lnTo>
                      <a:pt x="5389" y="331"/>
                    </a:lnTo>
                    <a:lnTo>
                      <a:pt x="5386" y="331"/>
                    </a:lnTo>
                    <a:close/>
                    <a:moveTo>
                      <a:pt x="1576" y="574"/>
                    </a:moveTo>
                    <a:lnTo>
                      <a:pt x="1576" y="574"/>
                    </a:lnTo>
                    <a:lnTo>
                      <a:pt x="1577" y="573"/>
                    </a:lnTo>
                    <a:lnTo>
                      <a:pt x="1579" y="573"/>
                    </a:lnTo>
                    <a:lnTo>
                      <a:pt x="1579" y="572"/>
                    </a:lnTo>
                    <a:lnTo>
                      <a:pt x="1580" y="572"/>
                    </a:lnTo>
                    <a:lnTo>
                      <a:pt x="1579" y="572"/>
                    </a:lnTo>
                    <a:lnTo>
                      <a:pt x="1577" y="572"/>
                    </a:lnTo>
                    <a:lnTo>
                      <a:pt x="1576" y="574"/>
                    </a:lnTo>
                    <a:close/>
                    <a:moveTo>
                      <a:pt x="879" y="437"/>
                    </a:moveTo>
                    <a:lnTo>
                      <a:pt x="878" y="438"/>
                    </a:lnTo>
                    <a:lnTo>
                      <a:pt x="878" y="439"/>
                    </a:lnTo>
                    <a:lnTo>
                      <a:pt x="878" y="439"/>
                    </a:lnTo>
                    <a:lnTo>
                      <a:pt x="879" y="439"/>
                    </a:lnTo>
                    <a:lnTo>
                      <a:pt x="878" y="439"/>
                    </a:lnTo>
                    <a:lnTo>
                      <a:pt x="878" y="439"/>
                    </a:lnTo>
                    <a:lnTo>
                      <a:pt x="879" y="439"/>
                    </a:lnTo>
                    <a:lnTo>
                      <a:pt x="879" y="438"/>
                    </a:lnTo>
                    <a:lnTo>
                      <a:pt x="879" y="438"/>
                    </a:lnTo>
                    <a:lnTo>
                      <a:pt x="879" y="437"/>
                    </a:lnTo>
                    <a:lnTo>
                      <a:pt x="879" y="437"/>
                    </a:lnTo>
                    <a:close/>
                    <a:moveTo>
                      <a:pt x="870" y="442"/>
                    </a:moveTo>
                    <a:lnTo>
                      <a:pt x="870" y="443"/>
                    </a:lnTo>
                    <a:lnTo>
                      <a:pt x="870" y="443"/>
                    </a:lnTo>
                    <a:lnTo>
                      <a:pt x="870" y="442"/>
                    </a:lnTo>
                    <a:lnTo>
                      <a:pt x="870" y="442"/>
                    </a:lnTo>
                    <a:lnTo>
                      <a:pt x="870" y="441"/>
                    </a:lnTo>
                    <a:lnTo>
                      <a:pt x="870" y="442"/>
                    </a:lnTo>
                    <a:lnTo>
                      <a:pt x="870" y="442"/>
                    </a:lnTo>
                    <a:close/>
                    <a:moveTo>
                      <a:pt x="1614" y="564"/>
                    </a:moveTo>
                    <a:lnTo>
                      <a:pt x="1613" y="564"/>
                    </a:lnTo>
                    <a:lnTo>
                      <a:pt x="1613" y="564"/>
                    </a:lnTo>
                    <a:lnTo>
                      <a:pt x="1610" y="564"/>
                    </a:lnTo>
                    <a:lnTo>
                      <a:pt x="1609" y="565"/>
                    </a:lnTo>
                    <a:lnTo>
                      <a:pt x="1608" y="566"/>
                    </a:lnTo>
                    <a:lnTo>
                      <a:pt x="1606" y="566"/>
                    </a:lnTo>
                    <a:lnTo>
                      <a:pt x="1605" y="566"/>
                    </a:lnTo>
                    <a:lnTo>
                      <a:pt x="1608" y="565"/>
                    </a:lnTo>
                    <a:lnTo>
                      <a:pt x="1609" y="564"/>
                    </a:lnTo>
                    <a:lnTo>
                      <a:pt x="1612" y="561"/>
                    </a:lnTo>
                    <a:lnTo>
                      <a:pt x="1610" y="563"/>
                    </a:lnTo>
                    <a:lnTo>
                      <a:pt x="1606" y="564"/>
                    </a:lnTo>
                    <a:lnTo>
                      <a:pt x="1605" y="565"/>
                    </a:lnTo>
                    <a:lnTo>
                      <a:pt x="1603" y="565"/>
                    </a:lnTo>
                    <a:lnTo>
                      <a:pt x="1599" y="565"/>
                    </a:lnTo>
                    <a:lnTo>
                      <a:pt x="1597" y="565"/>
                    </a:lnTo>
                    <a:lnTo>
                      <a:pt x="1596" y="566"/>
                    </a:lnTo>
                    <a:lnTo>
                      <a:pt x="1595" y="566"/>
                    </a:lnTo>
                    <a:lnTo>
                      <a:pt x="1593" y="565"/>
                    </a:lnTo>
                    <a:lnTo>
                      <a:pt x="1592" y="565"/>
                    </a:lnTo>
                    <a:lnTo>
                      <a:pt x="1592" y="566"/>
                    </a:lnTo>
                    <a:lnTo>
                      <a:pt x="1591" y="566"/>
                    </a:lnTo>
                    <a:lnTo>
                      <a:pt x="1589" y="566"/>
                    </a:lnTo>
                    <a:lnTo>
                      <a:pt x="1589" y="566"/>
                    </a:lnTo>
                    <a:lnTo>
                      <a:pt x="1588" y="566"/>
                    </a:lnTo>
                    <a:lnTo>
                      <a:pt x="1588" y="568"/>
                    </a:lnTo>
                    <a:lnTo>
                      <a:pt x="1587" y="566"/>
                    </a:lnTo>
                    <a:lnTo>
                      <a:pt x="1585" y="568"/>
                    </a:lnTo>
                    <a:lnTo>
                      <a:pt x="1584" y="569"/>
                    </a:lnTo>
                    <a:lnTo>
                      <a:pt x="1581" y="570"/>
                    </a:lnTo>
                    <a:lnTo>
                      <a:pt x="1581" y="570"/>
                    </a:lnTo>
                    <a:lnTo>
                      <a:pt x="1580" y="572"/>
                    </a:lnTo>
                    <a:lnTo>
                      <a:pt x="1580" y="573"/>
                    </a:lnTo>
                    <a:lnTo>
                      <a:pt x="1581" y="572"/>
                    </a:lnTo>
                    <a:lnTo>
                      <a:pt x="1583" y="572"/>
                    </a:lnTo>
                    <a:lnTo>
                      <a:pt x="1584" y="572"/>
                    </a:lnTo>
                    <a:lnTo>
                      <a:pt x="1584" y="572"/>
                    </a:lnTo>
                    <a:lnTo>
                      <a:pt x="1584" y="572"/>
                    </a:lnTo>
                    <a:lnTo>
                      <a:pt x="1581" y="573"/>
                    </a:lnTo>
                    <a:lnTo>
                      <a:pt x="1584" y="573"/>
                    </a:lnTo>
                    <a:lnTo>
                      <a:pt x="1587" y="572"/>
                    </a:lnTo>
                    <a:lnTo>
                      <a:pt x="1593" y="572"/>
                    </a:lnTo>
                    <a:lnTo>
                      <a:pt x="1593" y="572"/>
                    </a:lnTo>
                    <a:lnTo>
                      <a:pt x="1593" y="572"/>
                    </a:lnTo>
                    <a:lnTo>
                      <a:pt x="1601" y="569"/>
                    </a:lnTo>
                    <a:lnTo>
                      <a:pt x="1603" y="569"/>
                    </a:lnTo>
                    <a:lnTo>
                      <a:pt x="1605" y="568"/>
                    </a:lnTo>
                    <a:lnTo>
                      <a:pt x="1608" y="566"/>
                    </a:lnTo>
                    <a:lnTo>
                      <a:pt x="1609" y="566"/>
                    </a:lnTo>
                    <a:lnTo>
                      <a:pt x="1617" y="564"/>
                    </a:lnTo>
                    <a:lnTo>
                      <a:pt x="1616" y="564"/>
                    </a:lnTo>
                    <a:lnTo>
                      <a:pt x="1614" y="564"/>
                    </a:lnTo>
                    <a:close/>
                    <a:moveTo>
                      <a:pt x="1640" y="556"/>
                    </a:moveTo>
                    <a:lnTo>
                      <a:pt x="1638" y="557"/>
                    </a:lnTo>
                    <a:lnTo>
                      <a:pt x="1637" y="557"/>
                    </a:lnTo>
                    <a:lnTo>
                      <a:pt x="1637" y="559"/>
                    </a:lnTo>
                    <a:lnTo>
                      <a:pt x="1642" y="557"/>
                    </a:lnTo>
                    <a:lnTo>
                      <a:pt x="1642" y="556"/>
                    </a:lnTo>
                    <a:lnTo>
                      <a:pt x="1641" y="556"/>
                    </a:lnTo>
                    <a:lnTo>
                      <a:pt x="1640" y="556"/>
                    </a:lnTo>
                    <a:close/>
                    <a:moveTo>
                      <a:pt x="1568" y="592"/>
                    </a:moveTo>
                    <a:lnTo>
                      <a:pt x="1572" y="589"/>
                    </a:lnTo>
                    <a:lnTo>
                      <a:pt x="1572" y="588"/>
                    </a:lnTo>
                    <a:lnTo>
                      <a:pt x="1569" y="592"/>
                    </a:lnTo>
                    <a:lnTo>
                      <a:pt x="1568" y="592"/>
                    </a:lnTo>
                    <a:close/>
                    <a:moveTo>
                      <a:pt x="5406" y="340"/>
                    </a:moveTo>
                    <a:lnTo>
                      <a:pt x="5404" y="340"/>
                    </a:lnTo>
                    <a:lnTo>
                      <a:pt x="5402" y="340"/>
                    </a:lnTo>
                    <a:lnTo>
                      <a:pt x="5402" y="341"/>
                    </a:lnTo>
                    <a:lnTo>
                      <a:pt x="5402" y="341"/>
                    </a:lnTo>
                    <a:lnTo>
                      <a:pt x="5405" y="341"/>
                    </a:lnTo>
                    <a:lnTo>
                      <a:pt x="5406" y="343"/>
                    </a:lnTo>
                    <a:lnTo>
                      <a:pt x="5408" y="343"/>
                    </a:lnTo>
                    <a:lnTo>
                      <a:pt x="5406" y="340"/>
                    </a:lnTo>
                    <a:lnTo>
                      <a:pt x="5406" y="340"/>
                    </a:lnTo>
                    <a:close/>
                    <a:moveTo>
                      <a:pt x="1650" y="557"/>
                    </a:moveTo>
                    <a:lnTo>
                      <a:pt x="1649" y="559"/>
                    </a:lnTo>
                    <a:lnTo>
                      <a:pt x="1649" y="559"/>
                    </a:lnTo>
                    <a:lnTo>
                      <a:pt x="1646" y="559"/>
                    </a:lnTo>
                    <a:lnTo>
                      <a:pt x="1649" y="560"/>
                    </a:lnTo>
                    <a:lnTo>
                      <a:pt x="1650" y="560"/>
                    </a:lnTo>
                    <a:lnTo>
                      <a:pt x="1650" y="559"/>
                    </a:lnTo>
                    <a:lnTo>
                      <a:pt x="1650" y="557"/>
                    </a:lnTo>
                    <a:lnTo>
                      <a:pt x="1650" y="557"/>
                    </a:lnTo>
                    <a:close/>
                    <a:moveTo>
                      <a:pt x="1700" y="498"/>
                    </a:moveTo>
                    <a:lnTo>
                      <a:pt x="1699" y="498"/>
                    </a:lnTo>
                    <a:lnTo>
                      <a:pt x="1698" y="499"/>
                    </a:lnTo>
                    <a:lnTo>
                      <a:pt x="1698" y="500"/>
                    </a:lnTo>
                    <a:lnTo>
                      <a:pt x="1698" y="502"/>
                    </a:lnTo>
                    <a:lnTo>
                      <a:pt x="1699" y="502"/>
                    </a:lnTo>
                    <a:lnTo>
                      <a:pt x="1699" y="502"/>
                    </a:lnTo>
                    <a:lnTo>
                      <a:pt x="1699" y="500"/>
                    </a:lnTo>
                    <a:lnTo>
                      <a:pt x="1700" y="500"/>
                    </a:lnTo>
                    <a:lnTo>
                      <a:pt x="1702" y="500"/>
                    </a:lnTo>
                    <a:lnTo>
                      <a:pt x="1702" y="499"/>
                    </a:lnTo>
                    <a:lnTo>
                      <a:pt x="1700" y="498"/>
                    </a:lnTo>
                    <a:lnTo>
                      <a:pt x="1700" y="498"/>
                    </a:lnTo>
                    <a:close/>
                    <a:moveTo>
                      <a:pt x="1724" y="441"/>
                    </a:moveTo>
                    <a:lnTo>
                      <a:pt x="1723" y="439"/>
                    </a:lnTo>
                    <a:lnTo>
                      <a:pt x="1722" y="439"/>
                    </a:lnTo>
                    <a:lnTo>
                      <a:pt x="1722" y="439"/>
                    </a:lnTo>
                    <a:lnTo>
                      <a:pt x="1720" y="441"/>
                    </a:lnTo>
                    <a:lnTo>
                      <a:pt x="1719" y="441"/>
                    </a:lnTo>
                    <a:lnTo>
                      <a:pt x="1716" y="442"/>
                    </a:lnTo>
                    <a:lnTo>
                      <a:pt x="1712" y="442"/>
                    </a:lnTo>
                    <a:lnTo>
                      <a:pt x="1712" y="442"/>
                    </a:lnTo>
                    <a:lnTo>
                      <a:pt x="1711" y="442"/>
                    </a:lnTo>
                    <a:lnTo>
                      <a:pt x="1711" y="442"/>
                    </a:lnTo>
                    <a:lnTo>
                      <a:pt x="1710" y="441"/>
                    </a:lnTo>
                    <a:lnTo>
                      <a:pt x="1710" y="439"/>
                    </a:lnTo>
                    <a:lnTo>
                      <a:pt x="1711" y="438"/>
                    </a:lnTo>
                    <a:lnTo>
                      <a:pt x="1710" y="438"/>
                    </a:lnTo>
                    <a:lnTo>
                      <a:pt x="1708" y="437"/>
                    </a:lnTo>
                    <a:lnTo>
                      <a:pt x="1707" y="438"/>
                    </a:lnTo>
                    <a:lnTo>
                      <a:pt x="1706" y="439"/>
                    </a:lnTo>
                    <a:lnTo>
                      <a:pt x="1703" y="442"/>
                    </a:lnTo>
                    <a:lnTo>
                      <a:pt x="1699" y="445"/>
                    </a:lnTo>
                    <a:lnTo>
                      <a:pt x="1698" y="446"/>
                    </a:lnTo>
                    <a:lnTo>
                      <a:pt x="1694" y="450"/>
                    </a:lnTo>
                    <a:lnTo>
                      <a:pt x="1691" y="453"/>
                    </a:lnTo>
                    <a:lnTo>
                      <a:pt x="1688" y="455"/>
                    </a:lnTo>
                    <a:lnTo>
                      <a:pt x="1687" y="458"/>
                    </a:lnTo>
                    <a:lnTo>
                      <a:pt x="1685" y="459"/>
                    </a:lnTo>
                    <a:lnTo>
                      <a:pt x="1683" y="461"/>
                    </a:lnTo>
                    <a:lnTo>
                      <a:pt x="1682" y="463"/>
                    </a:lnTo>
                    <a:lnTo>
                      <a:pt x="1681" y="465"/>
                    </a:lnTo>
                    <a:lnTo>
                      <a:pt x="1681" y="466"/>
                    </a:lnTo>
                    <a:lnTo>
                      <a:pt x="1681" y="467"/>
                    </a:lnTo>
                    <a:lnTo>
                      <a:pt x="1679" y="467"/>
                    </a:lnTo>
                    <a:lnTo>
                      <a:pt x="1679" y="468"/>
                    </a:lnTo>
                    <a:lnTo>
                      <a:pt x="1677" y="470"/>
                    </a:lnTo>
                    <a:lnTo>
                      <a:pt x="1677" y="471"/>
                    </a:lnTo>
                    <a:lnTo>
                      <a:pt x="1675" y="471"/>
                    </a:lnTo>
                    <a:lnTo>
                      <a:pt x="1673" y="472"/>
                    </a:lnTo>
                    <a:lnTo>
                      <a:pt x="1670" y="475"/>
                    </a:lnTo>
                    <a:lnTo>
                      <a:pt x="1670" y="475"/>
                    </a:lnTo>
                    <a:lnTo>
                      <a:pt x="1670" y="476"/>
                    </a:lnTo>
                    <a:lnTo>
                      <a:pt x="1670" y="476"/>
                    </a:lnTo>
                    <a:lnTo>
                      <a:pt x="1669" y="478"/>
                    </a:lnTo>
                    <a:lnTo>
                      <a:pt x="1669" y="478"/>
                    </a:lnTo>
                    <a:lnTo>
                      <a:pt x="1667" y="478"/>
                    </a:lnTo>
                    <a:lnTo>
                      <a:pt x="1667" y="478"/>
                    </a:lnTo>
                    <a:lnTo>
                      <a:pt x="1666" y="479"/>
                    </a:lnTo>
                    <a:lnTo>
                      <a:pt x="1666" y="480"/>
                    </a:lnTo>
                    <a:lnTo>
                      <a:pt x="1665" y="480"/>
                    </a:lnTo>
                    <a:lnTo>
                      <a:pt x="1665" y="480"/>
                    </a:lnTo>
                    <a:lnTo>
                      <a:pt x="1665" y="479"/>
                    </a:lnTo>
                    <a:lnTo>
                      <a:pt x="1665" y="479"/>
                    </a:lnTo>
                    <a:lnTo>
                      <a:pt x="1663" y="479"/>
                    </a:lnTo>
                    <a:lnTo>
                      <a:pt x="1662" y="480"/>
                    </a:lnTo>
                    <a:lnTo>
                      <a:pt x="1661" y="480"/>
                    </a:lnTo>
                    <a:lnTo>
                      <a:pt x="1658" y="480"/>
                    </a:lnTo>
                    <a:lnTo>
                      <a:pt x="1657" y="482"/>
                    </a:lnTo>
                    <a:lnTo>
                      <a:pt x="1653" y="486"/>
                    </a:lnTo>
                    <a:lnTo>
                      <a:pt x="1647" y="486"/>
                    </a:lnTo>
                    <a:lnTo>
                      <a:pt x="1641" y="486"/>
                    </a:lnTo>
                    <a:lnTo>
                      <a:pt x="1634" y="486"/>
                    </a:lnTo>
                    <a:lnTo>
                      <a:pt x="1628" y="486"/>
                    </a:lnTo>
                    <a:lnTo>
                      <a:pt x="1621" y="486"/>
                    </a:lnTo>
                    <a:lnTo>
                      <a:pt x="1608" y="486"/>
                    </a:lnTo>
                    <a:lnTo>
                      <a:pt x="1604" y="486"/>
                    </a:lnTo>
                    <a:lnTo>
                      <a:pt x="1603" y="486"/>
                    </a:lnTo>
                    <a:lnTo>
                      <a:pt x="1603" y="487"/>
                    </a:lnTo>
                    <a:lnTo>
                      <a:pt x="1601" y="486"/>
                    </a:lnTo>
                    <a:lnTo>
                      <a:pt x="1599" y="487"/>
                    </a:lnTo>
                    <a:lnTo>
                      <a:pt x="1595" y="488"/>
                    </a:lnTo>
                    <a:lnTo>
                      <a:pt x="1591" y="491"/>
                    </a:lnTo>
                    <a:lnTo>
                      <a:pt x="1581" y="496"/>
                    </a:lnTo>
                    <a:lnTo>
                      <a:pt x="1581" y="496"/>
                    </a:lnTo>
                    <a:lnTo>
                      <a:pt x="1581" y="498"/>
                    </a:lnTo>
                    <a:lnTo>
                      <a:pt x="1581" y="498"/>
                    </a:lnTo>
                    <a:lnTo>
                      <a:pt x="1581" y="498"/>
                    </a:lnTo>
                    <a:lnTo>
                      <a:pt x="1580" y="499"/>
                    </a:lnTo>
                    <a:lnTo>
                      <a:pt x="1572" y="503"/>
                    </a:lnTo>
                    <a:lnTo>
                      <a:pt x="1569" y="504"/>
                    </a:lnTo>
                    <a:lnTo>
                      <a:pt x="1569" y="506"/>
                    </a:lnTo>
                    <a:lnTo>
                      <a:pt x="1569" y="506"/>
                    </a:lnTo>
                    <a:lnTo>
                      <a:pt x="1571" y="506"/>
                    </a:lnTo>
                    <a:lnTo>
                      <a:pt x="1572" y="504"/>
                    </a:lnTo>
                    <a:lnTo>
                      <a:pt x="1572" y="504"/>
                    </a:lnTo>
                    <a:lnTo>
                      <a:pt x="1572" y="506"/>
                    </a:lnTo>
                    <a:lnTo>
                      <a:pt x="1572" y="506"/>
                    </a:lnTo>
                    <a:lnTo>
                      <a:pt x="1571" y="507"/>
                    </a:lnTo>
                    <a:lnTo>
                      <a:pt x="1572" y="507"/>
                    </a:lnTo>
                    <a:lnTo>
                      <a:pt x="1572" y="507"/>
                    </a:lnTo>
                    <a:lnTo>
                      <a:pt x="1573" y="507"/>
                    </a:lnTo>
                    <a:lnTo>
                      <a:pt x="1572" y="507"/>
                    </a:lnTo>
                    <a:lnTo>
                      <a:pt x="1572" y="507"/>
                    </a:lnTo>
                    <a:lnTo>
                      <a:pt x="1571" y="508"/>
                    </a:lnTo>
                    <a:lnTo>
                      <a:pt x="1571" y="508"/>
                    </a:lnTo>
                    <a:lnTo>
                      <a:pt x="1569" y="510"/>
                    </a:lnTo>
                    <a:lnTo>
                      <a:pt x="1569" y="508"/>
                    </a:lnTo>
                    <a:lnTo>
                      <a:pt x="1569" y="508"/>
                    </a:lnTo>
                    <a:lnTo>
                      <a:pt x="1568" y="510"/>
                    </a:lnTo>
                    <a:lnTo>
                      <a:pt x="1568" y="510"/>
                    </a:lnTo>
                    <a:lnTo>
                      <a:pt x="1569" y="510"/>
                    </a:lnTo>
                    <a:lnTo>
                      <a:pt x="1569" y="511"/>
                    </a:lnTo>
                    <a:lnTo>
                      <a:pt x="1569" y="511"/>
                    </a:lnTo>
                    <a:lnTo>
                      <a:pt x="1568" y="512"/>
                    </a:lnTo>
                    <a:lnTo>
                      <a:pt x="1568" y="514"/>
                    </a:lnTo>
                    <a:lnTo>
                      <a:pt x="1568" y="514"/>
                    </a:lnTo>
                    <a:lnTo>
                      <a:pt x="1568" y="514"/>
                    </a:lnTo>
                    <a:lnTo>
                      <a:pt x="1568" y="514"/>
                    </a:lnTo>
                    <a:lnTo>
                      <a:pt x="1568" y="514"/>
                    </a:lnTo>
                    <a:lnTo>
                      <a:pt x="1568" y="515"/>
                    </a:lnTo>
                    <a:lnTo>
                      <a:pt x="1567" y="515"/>
                    </a:lnTo>
                    <a:lnTo>
                      <a:pt x="1565" y="515"/>
                    </a:lnTo>
                    <a:lnTo>
                      <a:pt x="1564" y="515"/>
                    </a:lnTo>
                    <a:lnTo>
                      <a:pt x="1563" y="516"/>
                    </a:lnTo>
                    <a:lnTo>
                      <a:pt x="1560" y="517"/>
                    </a:lnTo>
                    <a:lnTo>
                      <a:pt x="1559" y="517"/>
                    </a:lnTo>
                    <a:lnTo>
                      <a:pt x="1558" y="519"/>
                    </a:lnTo>
                    <a:lnTo>
                      <a:pt x="1558" y="519"/>
                    </a:lnTo>
                    <a:lnTo>
                      <a:pt x="1558" y="519"/>
                    </a:lnTo>
                    <a:lnTo>
                      <a:pt x="1555" y="520"/>
                    </a:lnTo>
                    <a:lnTo>
                      <a:pt x="1554" y="520"/>
                    </a:lnTo>
                    <a:lnTo>
                      <a:pt x="1554" y="520"/>
                    </a:lnTo>
                    <a:lnTo>
                      <a:pt x="1554" y="520"/>
                    </a:lnTo>
                    <a:lnTo>
                      <a:pt x="1552" y="520"/>
                    </a:lnTo>
                    <a:lnTo>
                      <a:pt x="1551" y="520"/>
                    </a:lnTo>
                    <a:lnTo>
                      <a:pt x="1548" y="520"/>
                    </a:lnTo>
                    <a:lnTo>
                      <a:pt x="1546" y="520"/>
                    </a:lnTo>
                    <a:lnTo>
                      <a:pt x="1544" y="520"/>
                    </a:lnTo>
                    <a:lnTo>
                      <a:pt x="1543" y="520"/>
                    </a:lnTo>
                    <a:lnTo>
                      <a:pt x="1542" y="519"/>
                    </a:lnTo>
                    <a:lnTo>
                      <a:pt x="1540" y="519"/>
                    </a:lnTo>
                    <a:lnTo>
                      <a:pt x="1535" y="517"/>
                    </a:lnTo>
                    <a:lnTo>
                      <a:pt x="1530" y="519"/>
                    </a:lnTo>
                    <a:lnTo>
                      <a:pt x="1526" y="519"/>
                    </a:lnTo>
                    <a:lnTo>
                      <a:pt x="1519" y="520"/>
                    </a:lnTo>
                    <a:lnTo>
                      <a:pt x="1519" y="520"/>
                    </a:lnTo>
                    <a:lnTo>
                      <a:pt x="1519" y="520"/>
                    </a:lnTo>
                    <a:lnTo>
                      <a:pt x="1518" y="524"/>
                    </a:lnTo>
                    <a:lnTo>
                      <a:pt x="1521" y="524"/>
                    </a:lnTo>
                    <a:lnTo>
                      <a:pt x="1521" y="524"/>
                    </a:lnTo>
                    <a:lnTo>
                      <a:pt x="1521" y="525"/>
                    </a:lnTo>
                    <a:lnTo>
                      <a:pt x="1519" y="525"/>
                    </a:lnTo>
                    <a:lnTo>
                      <a:pt x="1519" y="527"/>
                    </a:lnTo>
                    <a:lnTo>
                      <a:pt x="1519" y="528"/>
                    </a:lnTo>
                    <a:lnTo>
                      <a:pt x="1519" y="529"/>
                    </a:lnTo>
                    <a:lnTo>
                      <a:pt x="1519" y="529"/>
                    </a:lnTo>
                    <a:lnTo>
                      <a:pt x="1518" y="531"/>
                    </a:lnTo>
                    <a:lnTo>
                      <a:pt x="1517" y="531"/>
                    </a:lnTo>
                    <a:lnTo>
                      <a:pt x="1515" y="532"/>
                    </a:lnTo>
                    <a:lnTo>
                      <a:pt x="1513" y="533"/>
                    </a:lnTo>
                    <a:lnTo>
                      <a:pt x="1511" y="535"/>
                    </a:lnTo>
                    <a:lnTo>
                      <a:pt x="1509" y="535"/>
                    </a:lnTo>
                    <a:lnTo>
                      <a:pt x="1507" y="536"/>
                    </a:lnTo>
                    <a:lnTo>
                      <a:pt x="1505" y="537"/>
                    </a:lnTo>
                    <a:lnTo>
                      <a:pt x="1501" y="539"/>
                    </a:lnTo>
                    <a:lnTo>
                      <a:pt x="1494" y="543"/>
                    </a:lnTo>
                    <a:lnTo>
                      <a:pt x="1493" y="543"/>
                    </a:lnTo>
                    <a:lnTo>
                      <a:pt x="1493" y="543"/>
                    </a:lnTo>
                    <a:lnTo>
                      <a:pt x="1490" y="544"/>
                    </a:lnTo>
                    <a:lnTo>
                      <a:pt x="1489" y="544"/>
                    </a:lnTo>
                    <a:lnTo>
                      <a:pt x="1480" y="547"/>
                    </a:lnTo>
                    <a:lnTo>
                      <a:pt x="1473" y="549"/>
                    </a:lnTo>
                    <a:lnTo>
                      <a:pt x="1468" y="552"/>
                    </a:lnTo>
                    <a:lnTo>
                      <a:pt x="1464" y="553"/>
                    </a:lnTo>
                    <a:lnTo>
                      <a:pt x="1462" y="555"/>
                    </a:lnTo>
                    <a:lnTo>
                      <a:pt x="1461" y="555"/>
                    </a:lnTo>
                    <a:lnTo>
                      <a:pt x="1458" y="555"/>
                    </a:lnTo>
                    <a:lnTo>
                      <a:pt x="1456" y="555"/>
                    </a:lnTo>
                    <a:lnTo>
                      <a:pt x="1453" y="556"/>
                    </a:lnTo>
                    <a:lnTo>
                      <a:pt x="1450" y="556"/>
                    </a:lnTo>
                    <a:lnTo>
                      <a:pt x="1450" y="557"/>
                    </a:lnTo>
                    <a:lnTo>
                      <a:pt x="1449" y="557"/>
                    </a:lnTo>
                    <a:lnTo>
                      <a:pt x="1449" y="557"/>
                    </a:lnTo>
                    <a:lnTo>
                      <a:pt x="1448" y="556"/>
                    </a:lnTo>
                    <a:lnTo>
                      <a:pt x="1446" y="556"/>
                    </a:lnTo>
                    <a:lnTo>
                      <a:pt x="1446" y="556"/>
                    </a:lnTo>
                    <a:lnTo>
                      <a:pt x="1445" y="556"/>
                    </a:lnTo>
                    <a:lnTo>
                      <a:pt x="1444" y="556"/>
                    </a:lnTo>
                    <a:lnTo>
                      <a:pt x="1442" y="556"/>
                    </a:lnTo>
                    <a:lnTo>
                      <a:pt x="1441" y="556"/>
                    </a:lnTo>
                    <a:lnTo>
                      <a:pt x="1441" y="556"/>
                    </a:lnTo>
                    <a:lnTo>
                      <a:pt x="1442" y="556"/>
                    </a:lnTo>
                    <a:lnTo>
                      <a:pt x="1446" y="555"/>
                    </a:lnTo>
                    <a:lnTo>
                      <a:pt x="1446" y="555"/>
                    </a:lnTo>
                    <a:lnTo>
                      <a:pt x="1445" y="553"/>
                    </a:lnTo>
                    <a:lnTo>
                      <a:pt x="1445" y="553"/>
                    </a:lnTo>
                    <a:lnTo>
                      <a:pt x="1445" y="553"/>
                    </a:lnTo>
                    <a:lnTo>
                      <a:pt x="1444" y="553"/>
                    </a:lnTo>
                    <a:lnTo>
                      <a:pt x="1444" y="555"/>
                    </a:lnTo>
                    <a:lnTo>
                      <a:pt x="1442" y="555"/>
                    </a:lnTo>
                    <a:lnTo>
                      <a:pt x="1442" y="553"/>
                    </a:lnTo>
                    <a:lnTo>
                      <a:pt x="1441" y="553"/>
                    </a:lnTo>
                    <a:lnTo>
                      <a:pt x="1439" y="552"/>
                    </a:lnTo>
                    <a:lnTo>
                      <a:pt x="1439" y="551"/>
                    </a:lnTo>
                    <a:lnTo>
                      <a:pt x="1437" y="551"/>
                    </a:lnTo>
                    <a:lnTo>
                      <a:pt x="1436" y="551"/>
                    </a:lnTo>
                    <a:lnTo>
                      <a:pt x="1436" y="551"/>
                    </a:lnTo>
                    <a:lnTo>
                      <a:pt x="1437" y="549"/>
                    </a:lnTo>
                    <a:lnTo>
                      <a:pt x="1439" y="548"/>
                    </a:lnTo>
                    <a:lnTo>
                      <a:pt x="1440" y="547"/>
                    </a:lnTo>
                    <a:lnTo>
                      <a:pt x="1440" y="547"/>
                    </a:lnTo>
                    <a:lnTo>
                      <a:pt x="1441" y="547"/>
                    </a:lnTo>
                    <a:lnTo>
                      <a:pt x="1441" y="547"/>
                    </a:lnTo>
                    <a:lnTo>
                      <a:pt x="1441" y="545"/>
                    </a:lnTo>
                    <a:lnTo>
                      <a:pt x="1441" y="545"/>
                    </a:lnTo>
                    <a:lnTo>
                      <a:pt x="1442" y="544"/>
                    </a:lnTo>
                    <a:lnTo>
                      <a:pt x="1444" y="544"/>
                    </a:lnTo>
                    <a:lnTo>
                      <a:pt x="1444" y="544"/>
                    </a:lnTo>
                    <a:lnTo>
                      <a:pt x="1444" y="543"/>
                    </a:lnTo>
                    <a:lnTo>
                      <a:pt x="1445" y="540"/>
                    </a:lnTo>
                    <a:lnTo>
                      <a:pt x="1446" y="540"/>
                    </a:lnTo>
                    <a:lnTo>
                      <a:pt x="1448" y="539"/>
                    </a:lnTo>
                    <a:lnTo>
                      <a:pt x="1448" y="539"/>
                    </a:lnTo>
                    <a:lnTo>
                      <a:pt x="1450" y="537"/>
                    </a:lnTo>
                    <a:lnTo>
                      <a:pt x="1450" y="537"/>
                    </a:lnTo>
                    <a:lnTo>
                      <a:pt x="1452" y="536"/>
                    </a:lnTo>
                    <a:lnTo>
                      <a:pt x="1452" y="535"/>
                    </a:lnTo>
                    <a:lnTo>
                      <a:pt x="1453" y="533"/>
                    </a:lnTo>
                    <a:lnTo>
                      <a:pt x="1454" y="533"/>
                    </a:lnTo>
                    <a:lnTo>
                      <a:pt x="1454" y="533"/>
                    </a:lnTo>
                    <a:lnTo>
                      <a:pt x="1454" y="532"/>
                    </a:lnTo>
                    <a:lnTo>
                      <a:pt x="1454" y="532"/>
                    </a:lnTo>
                    <a:lnTo>
                      <a:pt x="1456" y="532"/>
                    </a:lnTo>
                    <a:lnTo>
                      <a:pt x="1457" y="532"/>
                    </a:lnTo>
                    <a:lnTo>
                      <a:pt x="1457" y="532"/>
                    </a:lnTo>
                    <a:lnTo>
                      <a:pt x="1457" y="532"/>
                    </a:lnTo>
                    <a:lnTo>
                      <a:pt x="1457" y="533"/>
                    </a:lnTo>
                    <a:lnTo>
                      <a:pt x="1457" y="533"/>
                    </a:lnTo>
                    <a:lnTo>
                      <a:pt x="1456" y="535"/>
                    </a:lnTo>
                    <a:lnTo>
                      <a:pt x="1458" y="533"/>
                    </a:lnTo>
                    <a:lnTo>
                      <a:pt x="1460" y="531"/>
                    </a:lnTo>
                    <a:lnTo>
                      <a:pt x="1464" y="525"/>
                    </a:lnTo>
                    <a:lnTo>
                      <a:pt x="1464" y="525"/>
                    </a:lnTo>
                    <a:lnTo>
                      <a:pt x="1464" y="524"/>
                    </a:lnTo>
                    <a:lnTo>
                      <a:pt x="1465" y="520"/>
                    </a:lnTo>
                    <a:lnTo>
                      <a:pt x="1466" y="514"/>
                    </a:lnTo>
                    <a:lnTo>
                      <a:pt x="1468" y="510"/>
                    </a:lnTo>
                    <a:lnTo>
                      <a:pt x="1466" y="507"/>
                    </a:lnTo>
                    <a:lnTo>
                      <a:pt x="1466" y="507"/>
                    </a:lnTo>
                    <a:lnTo>
                      <a:pt x="1465" y="506"/>
                    </a:lnTo>
                    <a:lnTo>
                      <a:pt x="1465" y="506"/>
                    </a:lnTo>
                    <a:lnTo>
                      <a:pt x="1464" y="506"/>
                    </a:lnTo>
                    <a:lnTo>
                      <a:pt x="1462" y="506"/>
                    </a:lnTo>
                    <a:lnTo>
                      <a:pt x="1460" y="507"/>
                    </a:lnTo>
                    <a:lnTo>
                      <a:pt x="1458" y="507"/>
                    </a:lnTo>
                    <a:lnTo>
                      <a:pt x="1457" y="507"/>
                    </a:lnTo>
                    <a:lnTo>
                      <a:pt x="1457" y="508"/>
                    </a:lnTo>
                    <a:lnTo>
                      <a:pt x="1456" y="508"/>
                    </a:lnTo>
                    <a:lnTo>
                      <a:pt x="1456" y="508"/>
                    </a:lnTo>
                    <a:lnTo>
                      <a:pt x="1457" y="508"/>
                    </a:lnTo>
                    <a:lnTo>
                      <a:pt x="1456" y="508"/>
                    </a:lnTo>
                    <a:lnTo>
                      <a:pt x="1453" y="511"/>
                    </a:lnTo>
                    <a:lnTo>
                      <a:pt x="1453" y="512"/>
                    </a:lnTo>
                    <a:lnTo>
                      <a:pt x="1452" y="512"/>
                    </a:lnTo>
                    <a:lnTo>
                      <a:pt x="1452" y="512"/>
                    </a:lnTo>
                    <a:lnTo>
                      <a:pt x="1450" y="514"/>
                    </a:lnTo>
                    <a:lnTo>
                      <a:pt x="1449" y="514"/>
                    </a:lnTo>
                    <a:lnTo>
                      <a:pt x="1448" y="514"/>
                    </a:lnTo>
                    <a:lnTo>
                      <a:pt x="1446" y="514"/>
                    </a:lnTo>
                    <a:lnTo>
                      <a:pt x="1445" y="512"/>
                    </a:lnTo>
                    <a:lnTo>
                      <a:pt x="1445" y="511"/>
                    </a:lnTo>
                    <a:lnTo>
                      <a:pt x="1446" y="511"/>
                    </a:lnTo>
                    <a:lnTo>
                      <a:pt x="1446" y="510"/>
                    </a:lnTo>
                    <a:lnTo>
                      <a:pt x="1448" y="508"/>
                    </a:lnTo>
                    <a:lnTo>
                      <a:pt x="1449" y="507"/>
                    </a:lnTo>
                    <a:lnTo>
                      <a:pt x="1450" y="507"/>
                    </a:lnTo>
                    <a:lnTo>
                      <a:pt x="1452" y="507"/>
                    </a:lnTo>
                    <a:lnTo>
                      <a:pt x="1452" y="506"/>
                    </a:lnTo>
                    <a:lnTo>
                      <a:pt x="1452" y="506"/>
                    </a:lnTo>
                    <a:lnTo>
                      <a:pt x="1453" y="506"/>
                    </a:lnTo>
                    <a:lnTo>
                      <a:pt x="1453" y="506"/>
                    </a:lnTo>
                    <a:lnTo>
                      <a:pt x="1454" y="504"/>
                    </a:lnTo>
                    <a:lnTo>
                      <a:pt x="1456" y="502"/>
                    </a:lnTo>
                    <a:lnTo>
                      <a:pt x="1457" y="502"/>
                    </a:lnTo>
                    <a:lnTo>
                      <a:pt x="1457" y="502"/>
                    </a:lnTo>
                    <a:lnTo>
                      <a:pt x="1458" y="502"/>
                    </a:lnTo>
                    <a:lnTo>
                      <a:pt x="1458" y="502"/>
                    </a:lnTo>
                    <a:lnTo>
                      <a:pt x="1460" y="500"/>
                    </a:lnTo>
                    <a:lnTo>
                      <a:pt x="1461" y="499"/>
                    </a:lnTo>
                    <a:lnTo>
                      <a:pt x="1461" y="498"/>
                    </a:lnTo>
                    <a:lnTo>
                      <a:pt x="1462" y="495"/>
                    </a:lnTo>
                    <a:lnTo>
                      <a:pt x="1464" y="494"/>
                    </a:lnTo>
                    <a:lnTo>
                      <a:pt x="1464" y="494"/>
                    </a:lnTo>
                    <a:lnTo>
                      <a:pt x="1465" y="491"/>
                    </a:lnTo>
                    <a:lnTo>
                      <a:pt x="1465" y="490"/>
                    </a:lnTo>
                    <a:lnTo>
                      <a:pt x="1465" y="488"/>
                    </a:lnTo>
                    <a:lnTo>
                      <a:pt x="1465" y="487"/>
                    </a:lnTo>
                    <a:lnTo>
                      <a:pt x="1465" y="484"/>
                    </a:lnTo>
                    <a:lnTo>
                      <a:pt x="1465" y="484"/>
                    </a:lnTo>
                    <a:lnTo>
                      <a:pt x="1466" y="484"/>
                    </a:lnTo>
                    <a:lnTo>
                      <a:pt x="1468" y="484"/>
                    </a:lnTo>
                    <a:lnTo>
                      <a:pt x="1468" y="484"/>
                    </a:lnTo>
                    <a:lnTo>
                      <a:pt x="1468" y="484"/>
                    </a:lnTo>
                    <a:lnTo>
                      <a:pt x="1468" y="483"/>
                    </a:lnTo>
                    <a:lnTo>
                      <a:pt x="1468" y="483"/>
                    </a:lnTo>
                    <a:lnTo>
                      <a:pt x="1468" y="482"/>
                    </a:lnTo>
                    <a:lnTo>
                      <a:pt x="1468" y="482"/>
                    </a:lnTo>
                    <a:lnTo>
                      <a:pt x="1468" y="482"/>
                    </a:lnTo>
                    <a:lnTo>
                      <a:pt x="1468" y="480"/>
                    </a:lnTo>
                    <a:lnTo>
                      <a:pt x="1468" y="480"/>
                    </a:lnTo>
                    <a:lnTo>
                      <a:pt x="1468" y="479"/>
                    </a:lnTo>
                    <a:lnTo>
                      <a:pt x="1468" y="479"/>
                    </a:lnTo>
                    <a:lnTo>
                      <a:pt x="1466" y="478"/>
                    </a:lnTo>
                    <a:lnTo>
                      <a:pt x="1462" y="476"/>
                    </a:lnTo>
                    <a:lnTo>
                      <a:pt x="1461" y="476"/>
                    </a:lnTo>
                    <a:lnTo>
                      <a:pt x="1461" y="475"/>
                    </a:lnTo>
                    <a:lnTo>
                      <a:pt x="1460" y="475"/>
                    </a:lnTo>
                    <a:lnTo>
                      <a:pt x="1458" y="475"/>
                    </a:lnTo>
                    <a:lnTo>
                      <a:pt x="1458" y="474"/>
                    </a:lnTo>
                    <a:lnTo>
                      <a:pt x="1458" y="474"/>
                    </a:lnTo>
                    <a:lnTo>
                      <a:pt x="1458" y="472"/>
                    </a:lnTo>
                    <a:lnTo>
                      <a:pt x="1457" y="472"/>
                    </a:lnTo>
                    <a:lnTo>
                      <a:pt x="1456" y="472"/>
                    </a:lnTo>
                    <a:lnTo>
                      <a:pt x="1453" y="471"/>
                    </a:lnTo>
                    <a:lnTo>
                      <a:pt x="1452" y="470"/>
                    </a:lnTo>
                    <a:lnTo>
                      <a:pt x="1450" y="470"/>
                    </a:lnTo>
                    <a:lnTo>
                      <a:pt x="1450" y="470"/>
                    </a:lnTo>
                    <a:lnTo>
                      <a:pt x="1449" y="470"/>
                    </a:lnTo>
                    <a:lnTo>
                      <a:pt x="1448" y="470"/>
                    </a:lnTo>
                    <a:lnTo>
                      <a:pt x="1448" y="471"/>
                    </a:lnTo>
                    <a:lnTo>
                      <a:pt x="1448" y="471"/>
                    </a:lnTo>
                    <a:lnTo>
                      <a:pt x="1446" y="471"/>
                    </a:lnTo>
                    <a:lnTo>
                      <a:pt x="1445" y="472"/>
                    </a:lnTo>
                    <a:lnTo>
                      <a:pt x="1444" y="474"/>
                    </a:lnTo>
                    <a:lnTo>
                      <a:pt x="1444" y="475"/>
                    </a:lnTo>
                    <a:lnTo>
                      <a:pt x="1444" y="475"/>
                    </a:lnTo>
                    <a:lnTo>
                      <a:pt x="1444" y="476"/>
                    </a:lnTo>
                    <a:lnTo>
                      <a:pt x="1444" y="476"/>
                    </a:lnTo>
                    <a:lnTo>
                      <a:pt x="1445" y="476"/>
                    </a:lnTo>
                    <a:lnTo>
                      <a:pt x="1445" y="478"/>
                    </a:lnTo>
                    <a:lnTo>
                      <a:pt x="1444" y="478"/>
                    </a:lnTo>
                    <a:lnTo>
                      <a:pt x="1442" y="478"/>
                    </a:lnTo>
                    <a:lnTo>
                      <a:pt x="1441" y="478"/>
                    </a:lnTo>
                    <a:lnTo>
                      <a:pt x="1440" y="479"/>
                    </a:lnTo>
                    <a:lnTo>
                      <a:pt x="1439" y="479"/>
                    </a:lnTo>
                    <a:lnTo>
                      <a:pt x="1437" y="480"/>
                    </a:lnTo>
                    <a:lnTo>
                      <a:pt x="1436" y="480"/>
                    </a:lnTo>
                    <a:lnTo>
                      <a:pt x="1436" y="482"/>
                    </a:lnTo>
                    <a:lnTo>
                      <a:pt x="1435" y="484"/>
                    </a:lnTo>
                    <a:lnTo>
                      <a:pt x="1435" y="484"/>
                    </a:lnTo>
                    <a:lnTo>
                      <a:pt x="1433" y="488"/>
                    </a:lnTo>
                    <a:lnTo>
                      <a:pt x="1431" y="490"/>
                    </a:lnTo>
                    <a:lnTo>
                      <a:pt x="1429" y="491"/>
                    </a:lnTo>
                    <a:lnTo>
                      <a:pt x="1429" y="491"/>
                    </a:lnTo>
                    <a:lnTo>
                      <a:pt x="1429" y="491"/>
                    </a:lnTo>
                    <a:lnTo>
                      <a:pt x="1432" y="488"/>
                    </a:lnTo>
                    <a:lnTo>
                      <a:pt x="1432" y="487"/>
                    </a:lnTo>
                    <a:lnTo>
                      <a:pt x="1432" y="487"/>
                    </a:lnTo>
                    <a:lnTo>
                      <a:pt x="1432" y="487"/>
                    </a:lnTo>
                    <a:lnTo>
                      <a:pt x="1432" y="487"/>
                    </a:lnTo>
                    <a:lnTo>
                      <a:pt x="1431" y="488"/>
                    </a:lnTo>
                    <a:lnTo>
                      <a:pt x="1431" y="488"/>
                    </a:lnTo>
                    <a:lnTo>
                      <a:pt x="1431" y="488"/>
                    </a:lnTo>
                    <a:lnTo>
                      <a:pt x="1431" y="490"/>
                    </a:lnTo>
                    <a:lnTo>
                      <a:pt x="1429" y="491"/>
                    </a:lnTo>
                    <a:lnTo>
                      <a:pt x="1428" y="491"/>
                    </a:lnTo>
                    <a:lnTo>
                      <a:pt x="1428" y="490"/>
                    </a:lnTo>
                    <a:lnTo>
                      <a:pt x="1429" y="490"/>
                    </a:lnTo>
                    <a:lnTo>
                      <a:pt x="1431" y="487"/>
                    </a:lnTo>
                    <a:lnTo>
                      <a:pt x="1431" y="487"/>
                    </a:lnTo>
                    <a:lnTo>
                      <a:pt x="1431" y="484"/>
                    </a:lnTo>
                    <a:lnTo>
                      <a:pt x="1432" y="484"/>
                    </a:lnTo>
                    <a:lnTo>
                      <a:pt x="1432" y="483"/>
                    </a:lnTo>
                    <a:lnTo>
                      <a:pt x="1432" y="482"/>
                    </a:lnTo>
                    <a:lnTo>
                      <a:pt x="1433" y="482"/>
                    </a:lnTo>
                    <a:lnTo>
                      <a:pt x="1433" y="482"/>
                    </a:lnTo>
                    <a:lnTo>
                      <a:pt x="1432" y="482"/>
                    </a:lnTo>
                    <a:lnTo>
                      <a:pt x="1431" y="483"/>
                    </a:lnTo>
                    <a:lnTo>
                      <a:pt x="1428" y="486"/>
                    </a:lnTo>
                    <a:lnTo>
                      <a:pt x="1427" y="488"/>
                    </a:lnTo>
                    <a:lnTo>
                      <a:pt x="1425" y="487"/>
                    </a:lnTo>
                    <a:lnTo>
                      <a:pt x="1425" y="487"/>
                    </a:lnTo>
                    <a:lnTo>
                      <a:pt x="1424" y="488"/>
                    </a:lnTo>
                    <a:lnTo>
                      <a:pt x="1423" y="488"/>
                    </a:lnTo>
                    <a:lnTo>
                      <a:pt x="1423" y="488"/>
                    </a:lnTo>
                    <a:lnTo>
                      <a:pt x="1421" y="490"/>
                    </a:lnTo>
                    <a:lnTo>
                      <a:pt x="1421" y="491"/>
                    </a:lnTo>
                    <a:lnTo>
                      <a:pt x="1420" y="492"/>
                    </a:lnTo>
                    <a:lnTo>
                      <a:pt x="1417" y="492"/>
                    </a:lnTo>
                    <a:lnTo>
                      <a:pt x="1417" y="492"/>
                    </a:lnTo>
                    <a:lnTo>
                      <a:pt x="1417" y="494"/>
                    </a:lnTo>
                    <a:lnTo>
                      <a:pt x="1417" y="494"/>
                    </a:lnTo>
                    <a:lnTo>
                      <a:pt x="1416" y="496"/>
                    </a:lnTo>
                    <a:lnTo>
                      <a:pt x="1415" y="498"/>
                    </a:lnTo>
                    <a:lnTo>
                      <a:pt x="1413" y="500"/>
                    </a:lnTo>
                    <a:lnTo>
                      <a:pt x="1412" y="502"/>
                    </a:lnTo>
                    <a:lnTo>
                      <a:pt x="1411" y="503"/>
                    </a:lnTo>
                    <a:lnTo>
                      <a:pt x="1408" y="506"/>
                    </a:lnTo>
                    <a:lnTo>
                      <a:pt x="1407" y="506"/>
                    </a:lnTo>
                    <a:lnTo>
                      <a:pt x="1408" y="507"/>
                    </a:lnTo>
                    <a:lnTo>
                      <a:pt x="1407" y="508"/>
                    </a:lnTo>
                    <a:lnTo>
                      <a:pt x="1407" y="510"/>
                    </a:lnTo>
                    <a:lnTo>
                      <a:pt x="1407" y="511"/>
                    </a:lnTo>
                    <a:lnTo>
                      <a:pt x="1404" y="514"/>
                    </a:lnTo>
                    <a:lnTo>
                      <a:pt x="1403" y="514"/>
                    </a:lnTo>
                    <a:lnTo>
                      <a:pt x="1403" y="517"/>
                    </a:lnTo>
                    <a:lnTo>
                      <a:pt x="1403" y="521"/>
                    </a:lnTo>
                    <a:lnTo>
                      <a:pt x="1403" y="521"/>
                    </a:lnTo>
                    <a:lnTo>
                      <a:pt x="1403" y="523"/>
                    </a:lnTo>
                    <a:lnTo>
                      <a:pt x="1403" y="525"/>
                    </a:lnTo>
                    <a:lnTo>
                      <a:pt x="1401" y="528"/>
                    </a:lnTo>
                    <a:lnTo>
                      <a:pt x="1400" y="529"/>
                    </a:lnTo>
                    <a:lnTo>
                      <a:pt x="1399" y="532"/>
                    </a:lnTo>
                    <a:lnTo>
                      <a:pt x="1398" y="535"/>
                    </a:lnTo>
                    <a:lnTo>
                      <a:pt x="1396" y="537"/>
                    </a:lnTo>
                    <a:lnTo>
                      <a:pt x="1395" y="539"/>
                    </a:lnTo>
                    <a:lnTo>
                      <a:pt x="1394" y="541"/>
                    </a:lnTo>
                    <a:lnTo>
                      <a:pt x="1390" y="544"/>
                    </a:lnTo>
                    <a:lnTo>
                      <a:pt x="1388" y="545"/>
                    </a:lnTo>
                    <a:lnTo>
                      <a:pt x="1387" y="547"/>
                    </a:lnTo>
                    <a:lnTo>
                      <a:pt x="1386" y="548"/>
                    </a:lnTo>
                    <a:lnTo>
                      <a:pt x="1383" y="549"/>
                    </a:lnTo>
                    <a:lnTo>
                      <a:pt x="1378" y="552"/>
                    </a:lnTo>
                    <a:lnTo>
                      <a:pt x="1376" y="552"/>
                    </a:lnTo>
                    <a:lnTo>
                      <a:pt x="1374" y="552"/>
                    </a:lnTo>
                    <a:lnTo>
                      <a:pt x="1372" y="552"/>
                    </a:lnTo>
                    <a:lnTo>
                      <a:pt x="1372" y="552"/>
                    </a:lnTo>
                    <a:lnTo>
                      <a:pt x="1372" y="552"/>
                    </a:lnTo>
                    <a:lnTo>
                      <a:pt x="1371" y="551"/>
                    </a:lnTo>
                    <a:lnTo>
                      <a:pt x="1371" y="551"/>
                    </a:lnTo>
                    <a:lnTo>
                      <a:pt x="1371" y="551"/>
                    </a:lnTo>
                    <a:lnTo>
                      <a:pt x="1371" y="549"/>
                    </a:lnTo>
                    <a:lnTo>
                      <a:pt x="1371" y="548"/>
                    </a:lnTo>
                    <a:lnTo>
                      <a:pt x="1371" y="545"/>
                    </a:lnTo>
                    <a:lnTo>
                      <a:pt x="1371" y="544"/>
                    </a:lnTo>
                    <a:lnTo>
                      <a:pt x="1371" y="543"/>
                    </a:lnTo>
                    <a:lnTo>
                      <a:pt x="1371" y="543"/>
                    </a:lnTo>
                    <a:lnTo>
                      <a:pt x="1371" y="541"/>
                    </a:lnTo>
                    <a:lnTo>
                      <a:pt x="1371" y="539"/>
                    </a:lnTo>
                    <a:lnTo>
                      <a:pt x="1374" y="535"/>
                    </a:lnTo>
                    <a:lnTo>
                      <a:pt x="1375" y="532"/>
                    </a:lnTo>
                    <a:lnTo>
                      <a:pt x="1375" y="531"/>
                    </a:lnTo>
                    <a:lnTo>
                      <a:pt x="1376" y="529"/>
                    </a:lnTo>
                    <a:lnTo>
                      <a:pt x="1376" y="528"/>
                    </a:lnTo>
                    <a:lnTo>
                      <a:pt x="1376" y="528"/>
                    </a:lnTo>
                    <a:lnTo>
                      <a:pt x="1376" y="527"/>
                    </a:lnTo>
                    <a:lnTo>
                      <a:pt x="1376" y="525"/>
                    </a:lnTo>
                    <a:lnTo>
                      <a:pt x="1376" y="525"/>
                    </a:lnTo>
                    <a:lnTo>
                      <a:pt x="1376" y="525"/>
                    </a:lnTo>
                    <a:lnTo>
                      <a:pt x="1376" y="524"/>
                    </a:lnTo>
                    <a:lnTo>
                      <a:pt x="1378" y="524"/>
                    </a:lnTo>
                    <a:lnTo>
                      <a:pt x="1378" y="523"/>
                    </a:lnTo>
                    <a:lnTo>
                      <a:pt x="1378" y="523"/>
                    </a:lnTo>
                    <a:lnTo>
                      <a:pt x="1378" y="523"/>
                    </a:lnTo>
                    <a:lnTo>
                      <a:pt x="1378" y="521"/>
                    </a:lnTo>
                    <a:lnTo>
                      <a:pt x="1379" y="520"/>
                    </a:lnTo>
                    <a:lnTo>
                      <a:pt x="1379" y="519"/>
                    </a:lnTo>
                    <a:lnTo>
                      <a:pt x="1382" y="517"/>
                    </a:lnTo>
                    <a:lnTo>
                      <a:pt x="1382" y="516"/>
                    </a:lnTo>
                    <a:lnTo>
                      <a:pt x="1383" y="515"/>
                    </a:lnTo>
                    <a:lnTo>
                      <a:pt x="1383" y="514"/>
                    </a:lnTo>
                    <a:lnTo>
                      <a:pt x="1386" y="512"/>
                    </a:lnTo>
                    <a:lnTo>
                      <a:pt x="1386" y="511"/>
                    </a:lnTo>
                    <a:lnTo>
                      <a:pt x="1386" y="510"/>
                    </a:lnTo>
                    <a:lnTo>
                      <a:pt x="1387" y="510"/>
                    </a:lnTo>
                    <a:lnTo>
                      <a:pt x="1387" y="508"/>
                    </a:lnTo>
                    <a:lnTo>
                      <a:pt x="1388" y="507"/>
                    </a:lnTo>
                    <a:lnTo>
                      <a:pt x="1390" y="506"/>
                    </a:lnTo>
                    <a:lnTo>
                      <a:pt x="1391" y="504"/>
                    </a:lnTo>
                    <a:lnTo>
                      <a:pt x="1392" y="503"/>
                    </a:lnTo>
                    <a:lnTo>
                      <a:pt x="1394" y="502"/>
                    </a:lnTo>
                    <a:lnTo>
                      <a:pt x="1394" y="500"/>
                    </a:lnTo>
                    <a:lnTo>
                      <a:pt x="1395" y="499"/>
                    </a:lnTo>
                    <a:lnTo>
                      <a:pt x="1396" y="496"/>
                    </a:lnTo>
                    <a:lnTo>
                      <a:pt x="1398" y="495"/>
                    </a:lnTo>
                    <a:lnTo>
                      <a:pt x="1399" y="494"/>
                    </a:lnTo>
                    <a:lnTo>
                      <a:pt x="1400" y="492"/>
                    </a:lnTo>
                    <a:lnTo>
                      <a:pt x="1401" y="491"/>
                    </a:lnTo>
                    <a:lnTo>
                      <a:pt x="1401" y="491"/>
                    </a:lnTo>
                    <a:lnTo>
                      <a:pt x="1401" y="491"/>
                    </a:lnTo>
                    <a:lnTo>
                      <a:pt x="1400" y="490"/>
                    </a:lnTo>
                    <a:lnTo>
                      <a:pt x="1400" y="490"/>
                    </a:lnTo>
                    <a:lnTo>
                      <a:pt x="1399" y="490"/>
                    </a:lnTo>
                    <a:lnTo>
                      <a:pt x="1398" y="490"/>
                    </a:lnTo>
                    <a:lnTo>
                      <a:pt x="1398" y="490"/>
                    </a:lnTo>
                    <a:lnTo>
                      <a:pt x="1396" y="491"/>
                    </a:lnTo>
                    <a:lnTo>
                      <a:pt x="1394" y="492"/>
                    </a:lnTo>
                    <a:lnTo>
                      <a:pt x="1392" y="494"/>
                    </a:lnTo>
                    <a:lnTo>
                      <a:pt x="1391" y="494"/>
                    </a:lnTo>
                    <a:lnTo>
                      <a:pt x="1391" y="495"/>
                    </a:lnTo>
                    <a:lnTo>
                      <a:pt x="1390" y="495"/>
                    </a:lnTo>
                    <a:lnTo>
                      <a:pt x="1390" y="496"/>
                    </a:lnTo>
                    <a:lnTo>
                      <a:pt x="1388" y="495"/>
                    </a:lnTo>
                    <a:lnTo>
                      <a:pt x="1388" y="495"/>
                    </a:lnTo>
                    <a:lnTo>
                      <a:pt x="1390" y="492"/>
                    </a:lnTo>
                    <a:lnTo>
                      <a:pt x="1391" y="491"/>
                    </a:lnTo>
                    <a:lnTo>
                      <a:pt x="1394" y="490"/>
                    </a:lnTo>
                    <a:lnTo>
                      <a:pt x="1394" y="488"/>
                    </a:lnTo>
                    <a:lnTo>
                      <a:pt x="1395" y="488"/>
                    </a:lnTo>
                    <a:lnTo>
                      <a:pt x="1398" y="487"/>
                    </a:lnTo>
                    <a:lnTo>
                      <a:pt x="1399" y="484"/>
                    </a:lnTo>
                    <a:lnTo>
                      <a:pt x="1400" y="484"/>
                    </a:lnTo>
                    <a:lnTo>
                      <a:pt x="1400" y="482"/>
                    </a:lnTo>
                    <a:lnTo>
                      <a:pt x="1400" y="482"/>
                    </a:lnTo>
                    <a:lnTo>
                      <a:pt x="1401" y="482"/>
                    </a:lnTo>
                    <a:lnTo>
                      <a:pt x="1403" y="480"/>
                    </a:lnTo>
                    <a:lnTo>
                      <a:pt x="1405" y="478"/>
                    </a:lnTo>
                    <a:lnTo>
                      <a:pt x="1408" y="476"/>
                    </a:lnTo>
                    <a:lnTo>
                      <a:pt x="1411" y="474"/>
                    </a:lnTo>
                    <a:lnTo>
                      <a:pt x="1412" y="472"/>
                    </a:lnTo>
                    <a:lnTo>
                      <a:pt x="1413" y="472"/>
                    </a:lnTo>
                    <a:lnTo>
                      <a:pt x="1413" y="471"/>
                    </a:lnTo>
                    <a:lnTo>
                      <a:pt x="1416" y="468"/>
                    </a:lnTo>
                    <a:lnTo>
                      <a:pt x="1417" y="468"/>
                    </a:lnTo>
                    <a:lnTo>
                      <a:pt x="1417" y="467"/>
                    </a:lnTo>
                    <a:lnTo>
                      <a:pt x="1417" y="467"/>
                    </a:lnTo>
                    <a:lnTo>
                      <a:pt x="1416" y="468"/>
                    </a:lnTo>
                    <a:lnTo>
                      <a:pt x="1416" y="470"/>
                    </a:lnTo>
                    <a:lnTo>
                      <a:pt x="1416" y="471"/>
                    </a:lnTo>
                    <a:lnTo>
                      <a:pt x="1416" y="471"/>
                    </a:lnTo>
                    <a:lnTo>
                      <a:pt x="1417" y="471"/>
                    </a:lnTo>
                    <a:lnTo>
                      <a:pt x="1419" y="471"/>
                    </a:lnTo>
                    <a:lnTo>
                      <a:pt x="1420" y="470"/>
                    </a:lnTo>
                    <a:lnTo>
                      <a:pt x="1420" y="468"/>
                    </a:lnTo>
                    <a:lnTo>
                      <a:pt x="1421" y="468"/>
                    </a:lnTo>
                    <a:lnTo>
                      <a:pt x="1421" y="468"/>
                    </a:lnTo>
                    <a:lnTo>
                      <a:pt x="1423" y="468"/>
                    </a:lnTo>
                    <a:lnTo>
                      <a:pt x="1424" y="468"/>
                    </a:lnTo>
                    <a:lnTo>
                      <a:pt x="1424" y="468"/>
                    </a:lnTo>
                    <a:lnTo>
                      <a:pt x="1423" y="470"/>
                    </a:lnTo>
                    <a:lnTo>
                      <a:pt x="1423" y="470"/>
                    </a:lnTo>
                    <a:lnTo>
                      <a:pt x="1421" y="470"/>
                    </a:lnTo>
                    <a:lnTo>
                      <a:pt x="1421" y="471"/>
                    </a:lnTo>
                    <a:lnTo>
                      <a:pt x="1420" y="471"/>
                    </a:lnTo>
                    <a:lnTo>
                      <a:pt x="1420" y="472"/>
                    </a:lnTo>
                    <a:lnTo>
                      <a:pt x="1420" y="474"/>
                    </a:lnTo>
                    <a:lnTo>
                      <a:pt x="1420" y="474"/>
                    </a:lnTo>
                    <a:lnTo>
                      <a:pt x="1420" y="472"/>
                    </a:lnTo>
                    <a:lnTo>
                      <a:pt x="1421" y="472"/>
                    </a:lnTo>
                    <a:lnTo>
                      <a:pt x="1423" y="471"/>
                    </a:lnTo>
                    <a:lnTo>
                      <a:pt x="1423" y="471"/>
                    </a:lnTo>
                    <a:lnTo>
                      <a:pt x="1425" y="470"/>
                    </a:lnTo>
                    <a:lnTo>
                      <a:pt x="1427" y="470"/>
                    </a:lnTo>
                    <a:lnTo>
                      <a:pt x="1427" y="468"/>
                    </a:lnTo>
                    <a:lnTo>
                      <a:pt x="1429" y="467"/>
                    </a:lnTo>
                    <a:lnTo>
                      <a:pt x="1429" y="467"/>
                    </a:lnTo>
                    <a:lnTo>
                      <a:pt x="1432" y="467"/>
                    </a:lnTo>
                    <a:lnTo>
                      <a:pt x="1433" y="467"/>
                    </a:lnTo>
                    <a:lnTo>
                      <a:pt x="1433" y="467"/>
                    </a:lnTo>
                    <a:lnTo>
                      <a:pt x="1435" y="467"/>
                    </a:lnTo>
                    <a:lnTo>
                      <a:pt x="1435" y="467"/>
                    </a:lnTo>
                    <a:lnTo>
                      <a:pt x="1436" y="466"/>
                    </a:lnTo>
                    <a:lnTo>
                      <a:pt x="1439" y="466"/>
                    </a:lnTo>
                    <a:lnTo>
                      <a:pt x="1440" y="466"/>
                    </a:lnTo>
                    <a:lnTo>
                      <a:pt x="1441" y="465"/>
                    </a:lnTo>
                    <a:lnTo>
                      <a:pt x="1442" y="463"/>
                    </a:lnTo>
                    <a:lnTo>
                      <a:pt x="1444" y="463"/>
                    </a:lnTo>
                    <a:lnTo>
                      <a:pt x="1446" y="465"/>
                    </a:lnTo>
                    <a:lnTo>
                      <a:pt x="1448" y="465"/>
                    </a:lnTo>
                    <a:lnTo>
                      <a:pt x="1449" y="466"/>
                    </a:lnTo>
                    <a:lnTo>
                      <a:pt x="1452" y="468"/>
                    </a:lnTo>
                    <a:lnTo>
                      <a:pt x="1452" y="468"/>
                    </a:lnTo>
                    <a:lnTo>
                      <a:pt x="1452" y="468"/>
                    </a:lnTo>
                    <a:lnTo>
                      <a:pt x="1453" y="468"/>
                    </a:lnTo>
                    <a:lnTo>
                      <a:pt x="1453" y="468"/>
                    </a:lnTo>
                    <a:lnTo>
                      <a:pt x="1453" y="468"/>
                    </a:lnTo>
                    <a:lnTo>
                      <a:pt x="1453" y="467"/>
                    </a:lnTo>
                    <a:lnTo>
                      <a:pt x="1453" y="467"/>
                    </a:lnTo>
                    <a:lnTo>
                      <a:pt x="1454" y="466"/>
                    </a:lnTo>
                    <a:lnTo>
                      <a:pt x="1456" y="465"/>
                    </a:lnTo>
                    <a:lnTo>
                      <a:pt x="1456" y="465"/>
                    </a:lnTo>
                    <a:lnTo>
                      <a:pt x="1457" y="466"/>
                    </a:lnTo>
                    <a:lnTo>
                      <a:pt x="1457" y="466"/>
                    </a:lnTo>
                    <a:lnTo>
                      <a:pt x="1457" y="466"/>
                    </a:lnTo>
                    <a:lnTo>
                      <a:pt x="1457" y="466"/>
                    </a:lnTo>
                    <a:lnTo>
                      <a:pt x="1457" y="466"/>
                    </a:lnTo>
                    <a:lnTo>
                      <a:pt x="1457" y="466"/>
                    </a:lnTo>
                    <a:lnTo>
                      <a:pt x="1458" y="466"/>
                    </a:lnTo>
                    <a:lnTo>
                      <a:pt x="1460" y="466"/>
                    </a:lnTo>
                    <a:lnTo>
                      <a:pt x="1465" y="467"/>
                    </a:lnTo>
                    <a:lnTo>
                      <a:pt x="1466" y="467"/>
                    </a:lnTo>
                    <a:lnTo>
                      <a:pt x="1466" y="466"/>
                    </a:lnTo>
                    <a:lnTo>
                      <a:pt x="1466" y="466"/>
                    </a:lnTo>
                    <a:lnTo>
                      <a:pt x="1466" y="466"/>
                    </a:lnTo>
                    <a:lnTo>
                      <a:pt x="1465" y="465"/>
                    </a:lnTo>
                    <a:lnTo>
                      <a:pt x="1465" y="465"/>
                    </a:lnTo>
                    <a:lnTo>
                      <a:pt x="1465" y="463"/>
                    </a:lnTo>
                    <a:lnTo>
                      <a:pt x="1466" y="463"/>
                    </a:lnTo>
                    <a:lnTo>
                      <a:pt x="1465" y="463"/>
                    </a:lnTo>
                    <a:lnTo>
                      <a:pt x="1465" y="462"/>
                    </a:lnTo>
                    <a:lnTo>
                      <a:pt x="1464" y="462"/>
                    </a:lnTo>
                    <a:lnTo>
                      <a:pt x="1462" y="462"/>
                    </a:lnTo>
                    <a:lnTo>
                      <a:pt x="1464" y="462"/>
                    </a:lnTo>
                    <a:lnTo>
                      <a:pt x="1464" y="461"/>
                    </a:lnTo>
                    <a:lnTo>
                      <a:pt x="1465" y="461"/>
                    </a:lnTo>
                    <a:lnTo>
                      <a:pt x="1465" y="461"/>
                    </a:lnTo>
                    <a:lnTo>
                      <a:pt x="1465" y="459"/>
                    </a:lnTo>
                    <a:lnTo>
                      <a:pt x="1465" y="458"/>
                    </a:lnTo>
                    <a:lnTo>
                      <a:pt x="1465" y="457"/>
                    </a:lnTo>
                    <a:lnTo>
                      <a:pt x="1465" y="457"/>
                    </a:lnTo>
                    <a:lnTo>
                      <a:pt x="1464" y="457"/>
                    </a:lnTo>
                    <a:lnTo>
                      <a:pt x="1464" y="457"/>
                    </a:lnTo>
                    <a:lnTo>
                      <a:pt x="1462" y="457"/>
                    </a:lnTo>
                    <a:lnTo>
                      <a:pt x="1462" y="457"/>
                    </a:lnTo>
                    <a:lnTo>
                      <a:pt x="1461" y="458"/>
                    </a:lnTo>
                    <a:lnTo>
                      <a:pt x="1460" y="458"/>
                    </a:lnTo>
                    <a:lnTo>
                      <a:pt x="1460" y="457"/>
                    </a:lnTo>
                    <a:lnTo>
                      <a:pt x="1458" y="457"/>
                    </a:lnTo>
                    <a:lnTo>
                      <a:pt x="1457" y="457"/>
                    </a:lnTo>
                    <a:lnTo>
                      <a:pt x="1456" y="457"/>
                    </a:lnTo>
                    <a:lnTo>
                      <a:pt x="1456" y="457"/>
                    </a:lnTo>
                    <a:lnTo>
                      <a:pt x="1453" y="457"/>
                    </a:lnTo>
                    <a:lnTo>
                      <a:pt x="1453" y="455"/>
                    </a:lnTo>
                    <a:lnTo>
                      <a:pt x="1453" y="455"/>
                    </a:lnTo>
                    <a:lnTo>
                      <a:pt x="1454" y="455"/>
                    </a:lnTo>
                    <a:lnTo>
                      <a:pt x="1454" y="454"/>
                    </a:lnTo>
                    <a:lnTo>
                      <a:pt x="1456" y="453"/>
                    </a:lnTo>
                    <a:lnTo>
                      <a:pt x="1456" y="451"/>
                    </a:lnTo>
                    <a:lnTo>
                      <a:pt x="1457" y="451"/>
                    </a:lnTo>
                    <a:lnTo>
                      <a:pt x="1456" y="451"/>
                    </a:lnTo>
                    <a:lnTo>
                      <a:pt x="1454" y="451"/>
                    </a:lnTo>
                    <a:lnTo>
                      <a:pt x="1452" y="451"/>
                    </a:lnTo>
                    <a:lnTo>
                      <a:pt x="1449" y="453"/>
                    </a:lnTo>
                    <a:lnTo>
                      <a:pt x="1446" y="453"/>
                    </a:lnTo>
                    <a:lnTo>
                      <a:pt x="1444" y="453"/>
                    </a:lnTo>
                    <a:lnTo>
                      <a:pt x="1441" y="453"/>
                    </a:lnTo>
                    <a:lnTo>
                      <a:pt x="1439" y="453"/>
                    </a:lnTo>
                    <a:lnTo>
                      <a:pt x="1439" y="453"/>
                    </a:lnTo>
                    <a:lnTo>
                      <a:pt x="1436" y="453"/>
                    </a:lnTo>
                    <a:lnTo>
                      <a:pt x="1433" y="454"/>
                    </a:lnTo>
                    <a:lnTo>
                      <a:pt x="1431" y="455"/>
                    </a:lnTo>
                    <a:lnTo>
                      <a:pt x="1428" y="457"/>
                    </a:lnTo>
                    <a:lnTo>
                      <a:pt x="1428" y="457"/>
                    </a:lnTo>
                    <a:lnTo>
                      <a:pt x="1428" y="457"/>
                    </a:lnTo>
                    <a:lnTo>
                      <a:pt x="1427" y="457"/>
                    </a:lnTo>
                    <a:lnTo>
                      <a:pt x="1425" y="457"/>
                    </a:lnTo>
                    <a:lnTo>
                      <a:pt x="1424" y="457"/>
                    </a:lnTo>
                    <a:lnTo>
                      <a:pt x="1424" y="457"/>
                    </a:lnTo>
                    <a:lnTo>
                      <a:pt x="1423" y="455"/>
                    </a:lnTo>
                    <a:lnTo>
                      <a:pt x="1423" y="455"/>
                    </a:lnTo>
                    <a:lnTo>
                      <a:pt x="1421" y="455"/>
                    </a:lnTo>
                    <a:lnTo>
                      <a:pt x="1420" y="457"/>
                    </a:lnTo>
                    <a:lnTo>
                      <a:pt x="1417" y="455"/>
                    </a:lnTo>
                    <a:lnTo>
                      <a:pt x="1417" y="455"/>
                    </a:lnTo>
                    <a:lnTo>
                      <a:pt x="1417" y="454"/>
                    </a:lnTo>
                    <a:lnTo>
                      <a:pt x="1417" y="454"/>
                    </a:lnTo>
                    <a:lnTo>
                      <a:pt x="1417" y="454"/>
                    </a:lnTo>
                    <a:lnTo>
                      <a:pt x="1416" y="453"/>
                    </a:lnTo>
                    <a:lnTo>
                      <a:pt x="1416" y="450"/>
                    </a:lnTo>
                    <a:lnTo>
                      <a:pt x="1415" y="450"/>
                    </a:lnTo>
                    <a:lnTo>
                      <a:pt x="1415" y="449"/>
                    </a:lnTo>
                    <a:lnTo>
                      <a:pt x="1413" y="449"/>
                    </a:lnTo>
                    <a:lnTo>
                      <a:pt x="1409" y="447"/>
                    </a:lnTo>
                    <a:lnTo>
                      <a:pt x="1408" y="447"/>
                    </a:lnTo>
                    <a:lnTo>
                      <a:pt x="1408" y="447"/>
                    </a:lnTo>
                    <a:lnTo>
                      <a:pt x="1404" y="449"/>
                    </a:lnTo>
                    <a:lnTo>
                      <a:pt x="1404" y="449"/>
                    </a:lnTo>
                    <a:lnTo>
                      <a:pt x="1404" y="450"/>
                    </a:lnTo>
                    <a:lnTo>
                      <a:pt x="1403" y="450"/>
                    </a:lnTo>
                    <a:lnTo>
                      <a:pt x="1403" y="450"/>
                    </a:lnTo>
                    <a:lnTo>
                      <a:pt x="1403" y="450"/>
                    </a:lnTo>
                    <a:lnTo>
                      <a:pt x="1403" y="450"/>
                    </a:lnTo>
                    <a:lnTo>
                      <a:pt x="1403" y="449"/>
                    </a:lnTo>
                    <a:lnTo>
                      <a:pt x="1404" y="447"/>
                    </a:lnTo>
                    <a:lnTo>
                      <a:pt x="1404" y="446"/>
                    </a:lnTo>
                    <a:lnTo>
                      <a:pt x="1404" y="446"/>
                    </a:lnTo>
                    <a:lnTo>
                      <a:pt x="1404" y="445"/>
                    </a:lnTo>
                    <a:lnTo>
                      <a:pt x="1404" y="445"/>
                    </a:lnTo>
                    <a:lnTo>
                      <a:pt x="1404" y="445"/>
                    </a:lnTo>
                    <a:lnTo>
                      <a:pt x="1404" y="443"/>
                    </a:lnTo>
                    <a:lnTo>
                      <a:pt x="1404" y="443"/>
                    </a:lnTo>
                    <a:lnTo>
                      <a:pt x="1404" y="442"/>
                    </a:lnTo>
                    <a:lnTo>
                      <a:pt x="1404" y="442"/>
                    </a:lnTo>
                    <a:lnTo>
                      <a:pt x="1404" y="442"/>
                    </a:lnTo>
                    <a:lnTo>
                      <a:pt x="1403" y="442"/>
                    </a:lnTo>
                    <a:lnTo>
                      <a:pt x="1400" y="443"/>
                    </a:lnTo>
                    <a:lnTo>
                      <a:pt x="1399" y="445"/>
                    </a:lnTo>
                    <a:lnTo>
                      <a:pt x="1398" y="446"/>
                    </a:lnTo>
                    <a:lnTo>
                      <a:pt x="1396" y="446"/>
                    </a:lnTo>
                    <a:lnTo>
                      <a:pt x="1395" y="446"/>
                    </a:lnTo>
                    <a:lnTo>
                      <a:pt x="1394" y="446"/>
                    </a:lnTo>
                    <a:lnTo>
                      <a:pt x="1391" y="449"/>
                    </a:lnTo>
                    <a:lnTo>
                      <a:pt x="1390" y="449"/>
                    </a:lnTo>
                    <a:lnTo>
                      <a:pt x="1387" y="449"/>
                    </a:lnTo>
                    <a:lnTo>
                      <a:pt x="1384" y="450"/>
                    </a:lnTo>
                    <a:lnTo>
                      <a:pt x="1380" y="450"/>
                    </a:lnTo>
                    <a:lnTo>
                      <a:pt x="1378" y="451"/>
                    </a:lnTo>
                    <a:lnTo>
                      <a:pt x="1375" y="453"/>
                    </a:lnTo>
                    <a:lnTo>
                      <a:pt x="1371" y="454"/>
                    </a:lnTo>
                    <a:lnTo>
                      <a:pt x="1368" y="454"/>
                    </a:lnTo>
                    <a:lnTo>
                      <a:pt x="1368" y="454"/>
                    </a:lnTo>
                    <a:lnTo>
                      <a:pt x="1367" y="454"/>
                    </a:lnTo>
                    <a:lnTo>
                      <a:pt x="1366" y="453"/>
                    </a:lnTo>
                    <a:lnTo>
                      <a:pt x="1366" y="453"/>
                    </a:lnTo>
                    <a:lnTo>
                      <a:pt x="1366" y="453"/>
                    </a:lnTo>
                    <a:lnTo>
                      <a:pt x="1366" y="453"/>
                    </a:lnTo>
                    <a:lnTo>
                      <a:pt x="1364" y="454"/>
                    </a:lnTo>
                    <a:lnTo>
                      <a:pt x="1362" y="454"/>
                    </a:lnTo>
                    <a:lnTo>
                      <a:pt x="1362" y="454"/>
                    </a:lnTo>
                    <a:lnTo>
                      <a:pt x="1363" y="453"/>
                    </a:lnTo>
                    <a:lnTo>
                      <a:pt x="1364" y="451"/>
                    </a:lnTo>
                    <a:lnTo>
                      <a:pt x="1364" y="451"/>
                    </a:lnTo>
                    <a:lnTo>
                      <a:pt x="1366" y="450"/>
                    </a:lnTo>
                    <a:lnTo>
                      <a:pt x="1367" y="449"/>
                    </a:lnTo>
                    <a:lnTo>
                      <a:pt x="1367" y="449"/>
                    </a:lnTo>
                    <a:lnTo>
                      <a:pt x="1367" y="447"/>
                    </a:lnTo>
                    <a:lnTo>
                      <a:pt x="1367" y="447"/>
                    </a:lnTo>
                    <a:lnTo>
                      <a:pt x="1366" y="447"/>
                    </a:lnTo>
                    <a:lnTo>
                      <a:pt x="1366" y="447"/>
                    </a:lnTo>
                    <a:lnTo>
                      <a:pt x="1362" y="449"/>
                    </a:lnTo>
                    <a:lnTo>
                      <a:pt x="1362" y="449"/>
                    </a:lnTo>
                    <a:lnTo>
                      <a:pt x="1360" y="449"/>
                    </a:lnTo>
                    <a:lnTo>
                      <a:pt x="1360" y="449"/>
                    </a:lnTo>
                    <a:lnTo>
                      <a:pt x="1358" y="450"/>
                    </a:lnTo>
                    <a:lnTo>
                      <a:pt x="1355" y="451"/>
                    </a:lnTo>
                    <a:lnTo>
                      <a:pt x="1349" y="453"/>
                    </a:lnTo>
                    <a:lnTo>
                      <a:pt x="1347" y="453"/>
                    </a:lnTo>
                    <a:lnTo>
                      <a:pt x="1346" y="453"/>
                    </a:lnTo>
                    <a:lnTo>
                      <a:pt x="1346" y="451"/>
                    </a:lnTo>
                    <a:lnTo>
                      <a:pt x="1345" y="451"/>
                    </a:lnTo>
                    <a:lnTo>
                      <a:pt x="1346" y="450"/>
                    </a:lnTo>
                    <a:lnTo>
                      <a:pt x="1346" y="450"/>
                    </a:lnTo>
                    <a:lnTo>
                      <a:pt x="1355" y="446"/>
                    </a:lnTo>
                    <a:lnTo>
                      <a:pt x="1360" y="442"/>
                    </a:lnTo>
                    <a:lnTo>
                      <a:pt x="1371" y="437"/>
                    </a:lnTo>
                    <a:lnTo>
                      <a:pt x="1374" y="435"/>
                    </a:lnTo>
                    <a:lnTo>
                      <a:pt x="1378" y="433"/>
                    </a:lnTo>
                    <a:lnTo>
                      <a:pt x="1386" y="431"/>
                    </a:lnTo>
                    <a:lnTo>
                      <a:pt x="1388" y="430"/>
                    </a:lnTo>
                    <a:lnTo>
                      <a:pt x="1392" y="429"/>
                    </a:lnTo>
                    <a:lnTo>
                      <a:pt x="1395" y="427"/>
                    </a:lnTo>
                    <a:lnTo>
                      <a:pt x="1395" y="427"/>
                    </a:lnTo>
                    <a:lnTo>
                      <a:pt x="1396" y="427"/>
                    </a:lnTo>
                    <a:lnTo>
                      <a:pt x="1396" y="427"/>
                    </a:lnTo>
                    <a:lnTo>
                      <a:pt x="1398" y="427"/>
                    </a:lnTo>
                    <a:lnTo>
                      <a:pt x="1394" y="426"/>
                    </a:lnTo>
                    <a:lnTo>
                      <a:pt x="1392" y="427"/>
                    </a:lnTo>
                    <a:lnTo>
                      <a:pt x="1391" y="426"/>
                    </a:lnTo>
                    <a:lnTo>
                      <a:pt x="1391" y="425"/>
                    </a:lnTo>
                    <a:lnTo>
                      <a:pt x="1391" y="425"/>
                    </a:lnTo>
                    <a:lnTo>
                      <a:pt x="1387" y="425"/>
                    </a:lnTo>
                    <a:lnTo>
                      <a:pt x="1382" y="425"/>
                    </a:lnTo>
                    <a:lnTo>
                      <a:pt x="1380" y="425"/>
                    </a:lnTo>
                    <a:lnTo>
                      <a:pt x="1379" y="425"/>
                    </a:lnTo>
                    <a:lnTo>
                      <a:pt x="1379" y="423"/>
                    </a:lnTo>
                    <a:lnTo>
                      <a:pt x="1379" y="422"/>
                    </a:lnTo>
                    <a:lnTo>
                      <a:pt x="1376" y="423"/>
                    </a:lnTo>
                    <a:lnTo>
                      <a:pt x="1372" y="425"/>
                    </a:lnTo>
                    <a:lnTo>
                      <a:pt x="1370" y="426"/>
                    </a:lnTo>
                    <a:lnTo>
                      <a:pt x="1367" y="426"/>
                    </a:lnTo>
                    <a:lnTo>
                      <a:pt x="1366" y="425"/>
                    </a:lnTo>
                    <a:lnTo>
                      <a:pt x="1363" y="423"/>
                    </a:lnTo>
                    <a:lnTo>
                      <a:pt x="1363" y="421"/>
                    </a:lnTo>
                    <a:lnTo>
                      <a:pt x="1360" y="421"/>
                    </a:lnTo>
                    <a:lnTo>
                      <a:pt x="1358" y="421"/>
                    </a:lnTo>
                    <a:lnTo>
                      <a:pt x="1357" y="421"/>
                    </a:lnTo>
                    <a:lnTo>
                      <a:pt x="1357" y="421"/>
                    </a:lnTo>
                    <a:lnTo>
                      <a:pt x="1357" y="420"/>
                    </a:lnTo>
                    <a:lnTo>
                      <a:pt x="1357" y="418"/>
                    </a:lnTo>
                    <a:lnTo>
                      <a:pt x="1355" y="418"/>
                    </a:lnTo>
                    <a:lnTo>
                      <a:pt x="1354" y="417"/>
                    </a:lnTo>
                    <a:lnTo>
                      <a:pt x="1353" y="416"/>
                    </a:lnTo>
                    <a:lnTo>
                      <a:pt x="1350" y="416"/>
                    </a:lnTo>
                    <a:lnTo>
                      <a:pt x="1350" y="414"/>
                    </a:lnTo>
                    <a:lnTo>
                      <a:pt x="1349" y="414"/>
                    </a:lnTo>
                    <a:lnTo>
                      <a:pt x="1346" y="414"/>
                    </a:lnTo>
                    <a:lnTo>
                      <a:pt x="1345" y="414"/>
                    </a:lnTo>
                    <a:lnTo>
                      <a:pt x="1343" y="416"/>
                    </a:lnTo>
                    <a:lnTo>
                      <a:pt x="1341" y="417"/>
                    </a:lnTo>
                    <a:lnTo>
                      <a:pt x="1338" y="417"/>
                    </a:lnTo>
                    <a:lnTo>
                      <a:pt x="1337" y="416"/>
                    </a:lnTo>
                    <a:lnTo>
                      <a:pt x="1337" y="416"/>
                    </a:lnTo>
                    <a:lnTo>
                      <a:pt x="1334" y="414"/>
                    </a:lnTo>
                    <a:lnTo>
                      <a:pt x="1330" y="413"/>
                    </a:lnTo>
                    <a:lnTo>
                      <a:pt x="1326" y="413"/>
                    </a:lnTo>
                    <a:lnTo>
                      <a:pt x="1326" y="412"/>
                    </a:lnTo>
                    <a:lnTo>
                      <a:pt x="1326" y="412"/>
                    </a:lnTo>
                    <a:lnTo>
                      <a:pt x="1326" y="410"/>
                    </a:lnTo>
                    <a:lnTo>
                      <a:pt x="1326" y="410"/>
                    </a:lnTo>
                    <a:lnTo>
                      <a:pt x="1327" y="408"/>
                    </a:lnTo>
                    <a:lnTo>
                      <a:pt x="1327" y="405"/>
                    </a:lnTo>
                    <a:lnTo>
                      <a:pt x="1329" y="402"/>
                    </a:lnTo>
                    <a:lnTo>
                      <a:pt x="1329" y="401"/>
                    </a:lnTo>
                    <a:lnTo>
                      <a:pt x="1329" y="401"/>
                    </a:lnTo>
                    <a:lnTo>
                      <a:pt x="1329" y="401"/>
                    </a:lnTo>
                    <a:lnTo>
                      <a:pt x="1325" y="400"/>
                    </a:lnTo>
                    <a:lnTo>
                      <a:pt x="1323" y="404"/>
                    </a:lnTo>
                    <a:lnTo>
                      <a:pt x="1321" y="408"/>
                    </a:lnTo>
                    <a:lnTo>
                      <a:pt x="1318" y="408"/>
                    </a:lnTo>
                    <a:lnTo>
                      <a:pt x="1265" y="408"/>
                    </a:lnTo>
                    <a:lnTo>
                      <a:pt x="1259" y="408"/>
                    </a:lnTo>
                    <a:lnTo>
                      <a:pt x="1107" y="408"/>
                    </a:lnTo>
                    <a:lnTo>
                      <a:pt x="1100" y="408"/>
                    </a:lnTo>
                    <a:lnTo>
                      <a:pt x="949" y="408"/>
                    </a:lnTo>
                    <a:lnTo>
                      <a:pt x="943" y="408"/>
                    </a:lnTo>
                    <a:lnTo>
                      <a:pt x="895" y="408"/>
                    </a:lnTo>
                    <a:lnTo>
                      <a:pt x="894" y="410"/>
                    </a:lnTo>
                    <a:lnTo>
                      <a:pt x="894" y="412"/>
                    </a:lnTo>
                    <a:lnTo>
                      <a:pt x="894" y="412"/>
                    </a:lnTo>
                    <a:lnTo>
                      <a:pt x="895" y="412"/>
                    </a:lnTo>
                    <a:lnTo>
                      <a:pt x="895" y="412"/>
                    </a:lnTo>
                    <a:lnTo>
                      <a:pt x="895" y="412"/>
                    </a:lnTo>
                    <a:lnTo>
                      <a:pt x="896" y="412"/>
                    </a:lnTo>
                    <a:lnTo>
                      <a:pt x="895" y="414"/>
                    </a:lnTo>
                    <a:lnTo>
                      <a:pt x="894" y="416"/>
                    </a:lnTo>
                    <a:lnTo>
                      <a:pt x="894" y="417"/>
                    </a:lnTo>
                    <a:lnTo>
                      <a:pt x="892" y="417"/>
                    </a:lnTo>
                    <a:lnTo>
                      <a:pt x="892" y="417"/>
                    </a:lnTo>
                    <a:lnTo>
                      <a:pt x="891" y="417"/>
                    </a:lnTo>
                    <a:lnTo>
                      <a:pt x="890" y="417"/>
                    </a:lnTo>
                    <a:lnTo>
                      <a:pt x="890" y="418"/>
                    </a:lnTo>
                    <a:lnTo>
                      <a:pt x="890" y="418"/>
                    </a:lnTo>
                    <a:lnTo>
                      <a:pt x="890" y="418"/>
                    </a:lnTo>
                    <a:lnTo>
                      <a:pt x="891" y="418"/>
                    </a:lnTo>
                    <a:lnTo>
                      <a:pt x="891" y="418"/>
                    </a:lnTo>
                    <a:lnTo>
                      <a:pt x="891" y="420"/>
                    </a:lnTo>
                    <a:lnTo>
                      <a:pt x="891" y="421"/>
                    </a:lnTo>
                    <a:lnTo>
                      <a:pt x="891" y="422"/>
                    </a:lnTo>
                    <a:lnTo>
                      <a:pt x="890" y="422"/>
                    </a:lnTo>
                    <a:lnTo>
                      <a:pt x="888" y="422"/>
                    </a:lnTo>
                    <a:lnTo>
                      <a:pt x="888" y="423"/>
                    </a:lnTo>
                    <a:lnTo>
                      <a:pt x="888" y="423"/>
                    </a:lnTo>
                    <a:lnTo>
                      <a:pt x="888" y="425"/>
                    </a:lnTo>
                    <a:lnTo>
                      <a:pt x="888" y="425"/>
                    </a:lnTo>
                    <a:lnTo>
                      <a:pt x="888" y="425"/>
                    </a:lnTo>
                    <a:lnTo>
                      <a:pt x="890" y="423"/>
                    </a:lnTo>
                    <a:lnTo>
                      <a:pt x="890" y="423"/>
                    </a:lnTo>
                    <a:lnTo>
                      <a:pt x="890" y="423"/>
                    </a:lnTo>
                    <a:lnTo>
                      <a:pt x="890" y="425"/>
                    </a:lnTo>
                    <a:lnTo>
                      <a:pt x="890" y="425"/>
                    </a:lnTo>
                    <a:lnTo>
                      <a:pt x="890" y="426"/>
                    </a:lnTo>
                    <a:lnTo>
                      <a:pt x="890" y="426"/>
                    </a:lnTo>
                    <a:lnTo>
                      <a:pt x="888" y="429"/>
                    </a:lnTo>
                    <a:lnTo>
                      <a:pt x="887" y="429"/>
                    </a:lnTo>
                    <a:lnTo>
                      <a:pt x="886" y="430"/>
                    </a:lnTo>
                    <a:lnTo>
                      <a:pt x="884" y="431"/>
                    </a:lnTo>
                    <a:lnTo>
                      <a:pt x="884" y="431"/>
                    </a:lnTo>
                    <a:lnTo>
                      <a:pt x="884" y="433"/>
                    </a:lnTo>
                    <a:lnTo>
                      <a:pt x="883" y="433"/>
                    </a:lnTo>
                    <a:lnTo>
                      <a:pt x="883" y="434"/>
                    </a:lnTo>
                    <a:lnTo>
                      <a:pt x="883" y="434"/>
                    </a:lnTo>
                    <a:lnTo>
                      <a:pt x="883" y="434"/>
                    </a:lnTo>
                    <a:lnTo>
                      <a:pt x="882" y="437"/>
                    </a:lnTo>
                    <a:lnTo>
                      <a:pt x="880" y="438"/>
                    </a:lnTo>
                    <a:lnTo>
                      <a:pt x="880" y="439"/>
                    </a:lnTo>
                    <a:lnTo>
                      <a:pt x="878" y="441"/>
                    </a:lnTo>
                    <a:lnTo>
                      <a:pt x="878" y="441"/>
                    </a:lnTo>
                    <a:lnTo>
                      <a:pt x="876" y="441"/>
                    </a:lnTo>
                    <a:lnTo>
                      <a:pt x="875" y="441"/>
                    </a:lnTo>
                    <a:lnTo>
                      <a:pt x="874" y="443"/>
                    </a:lnTo>
                    <a:lnTo>
                      <a:pt x="872" y="443"/>
                    </a:lnTo>
                    <a:lnTo>
                      <a:pt x="871" y="445"/>
                    </a:lnTo>
                    <a:lnTo>
                      <a:pt x="871" y="445"/>
                    </a:lnTo>
                    <a:lnTo>
                      <a:pt x="870" y="443"/>
                    </a:lnTo>
                    <a:lnTo>
                      <a:pt x="868" y="443"/>
                    </a:lnTo>
                    <a:lnTo>
                      <a:pt x="866" y="443"/>
                    </a:lnTo>
                    <a:lnTo>
                      <a:pt x="867" y="443"/>
                    </a:lnTo>
                    <a:lnTo>
                      <a:pt x="868" y="442"/>
                    </a:lnTo>
                    <a:lnTo>
                      <a:pt x="870" y="441"/>
                    </a:lnTo>
                    <a:lnTo>
                      <a:pt x="872" y="439"/>
                    </a:lnTo>
                    <a:lnTo>
                      <a:pt x="872" y="439"/>
                    </a:lnTo>
                    <a:lnTo>
                      <a:pt x="871" y="442"/>
                    </a:lnTo>
                    <a:lnTo>
                      <a:pt x="871" y="442"/>
                    </a:lnTo>
                    <a:lnTo>
                      <a:pt x="874" y="441"/>
                    </a:lnTo>
                    <a:lnTo>
                      <a:pt x="874" y="441"/>
                    </a:lnTo>
                    <a:lnTo>
                      <a:pt x="874" y="441"/>
                    </a:lnTo>
                    <a:lnTo>
                      <a:pt x="875" y="441"/>
                    </a:lnTo>
                    <a:lnTo>
                      <a:pt x="875" y="441"/>
                    </a:lnTo>
                    <a:lnTo>
                      <a:pt x="878" y="438"/>
                    </a:lnTo>
                    <a:lnTo>
                      <a:pt x="878" y="437"/>
                    </a:lnTo>
                    <a:lnTo>
                      <a:pt x="878" y="437"/>
                    </a:lnTo>
                    <a:lnTo>
                      <a:pt x="878" y="434"/>
                    </a:lnTo>
                    <a:lnTo>
                      <a:pt x="878" y="434"/>
                    </a:lnTo>
                    <a:lnTo>
                      <a:pt x="879" y="434"/>
                    </a:lnTo>
                    <a:lnTo>
                      <a:pt x="879" y="434"/>
                    </a:lnTo>
                    <a:lnTo>
                      <a:pt x="880" y="433"/>
                    </a:lnTo>
                    <a:lnTo>
                      <a:pt x="880" y="433"/>
                    </a:lnTo>
                    <a:lnTo>
                      <a:pt x="883" y="431"/>
                    </a:lnTo>
                    <a:lnTo>
                      <a:pt x="883" y="430"/>
                    </a:lnTo>
                    <a:lnTo>
                      <a:pt x="884" y="429"/>
                    </a:lnTo>
                    <a:lnTo>
                      <a:pt x="883" y="429"/>
                    </a:lnTo>
                    <a:lnTo>
                      <a:pt x="883" y="429"/>
                    </a:lnTo>
                    <a:lnTo>
                      <a:pt x="883" y="430"/>
                    </a:lnTo>
                    <a:lnTo>
                      <a:pt x="882" y="430"/>
                    </a:lnTo>
                    <a:lnTo>
                      <a:pt x="879" y="431"/>
                    </a:lnTo>
                    <a:lnTo>
                      <a:pt x="878" y="433"/>
                    </a:lnTo>
                    <a:lnTo>
                      <a:pt x="876" y="434"/>
                    </a:lnTo>
                    <a:lnTo>
                      <a:pt x="874" y="434"/>
                    </a:lnTo>
                    <a:lnTo>
                      <a:pt x="872" y="435"/>
                    </a:lnTo>
                    <a:lnTo>
                      <a:pt x="871" y="437"/>
                    </a:lnTo>
                    <a:lnTo>
                      <a:pt x="870" y="438"/>
                    </a:lnTo>
                    <a:lnTo>
                      <a:pt x="870" y="438"/>
                    </a:lnTo>
                    <a:lnTo>
                      <a:pt x="870" y="438"/>
                    </a:lnTo>
                    <a:lnTo>
                      <a:pt x="871" y="438"/>
                    </a:lnTo>
                    <a:lnTo>
                      <a:pt x="871" y="438"/>
                    </a:lnTo>
                    <a:lnTo>
                      <a:pt x="870" y="439"/>
                    </a:lnTo>
                    <a:lnTo>
                      <a:pt x="868" y="439"/>
                    </a:lnTo>
                    <a:lnTo>
                      <a:pt x="867" y="439"/>
                    </a:lnTo>
                    <a:lnTo>
                      <a:pt x="868" y="439"/>
                    </a:lnTo>
                    <a:lnTo>
                      <a:pt x="868" y="438"/>
                    </a:lnTo>
                    <a:lnTo>
                      <a:pt x="871" y="435"/>
                    </a:lnTo>
                    <a:lnTo>
                      <a:pt x="878" y="431"/>
                    </a:lnTo>
                    <a:lnTo>
                      <a:pt x="878" y="431"/>
                    </a:lnTo>
                    <a:lnTo>
                      <a:pt x="878" y="431"/>
                    </a:lnTo>
                    <a:lnTo>
                      <a:pt x="878" y="431"/>
                    </a:lnTo>
                    <a:lnTo>
                      <a:pt x="882" y="429"/>
                    </a:lnTo>
                    <a:lnTo>
                      <a:pt x="882" y="429"/>
                    </a:lnTo>
                    <a:lnTo>
                      <a:pt x="883" y="426"/>
                    </a:lnTo>
                    <a:lnTo>
                      <a:pt x="883" y="425"/>
                    </a:lnTo>
                    <a:lnTo>
                      <a:pt x="883" y="425"/>
                    </a:lnTo>
                    <a:lnTo>
                      <a:pt x="883" y="425"/>
                    </a:lnTo>
                    <a:lnTo>
                      <a:pt x="882" y="425"/>
                    </a:lnTo>
                    <a:lnTo>
                      <a:pt x="880" y="425"/>
                    </a:lnTo>
                    <a:lnTo>
                      <a:pt x="879" y="425"/>
                    </a:lnTo>
                    <a:lnTo>
                      <a:pt x="879" y="425"/>
                    </a:lnTo>
                    <a:lnTo>
                      <a:pt x="878" y="423"/>
                    </a:lnTo>
                    <a:lnTo>
                      <a:pt x="878" y="423"/>
                    </a:lnTo>
                    <a:lnTo>
                      <a:pt x="876" y="425"/>
                    </a:lnTo>
                    <a:lnTo>
                      <a:pt x="875" y="425"/>
                    </a:lnTo>
                    <a:lnTo>
                      <a:pt x="866" y="423"/>
                    </a:lnTo>
                    <a:lnTo>
                      <a:pt x="865" y="423"/>
                    </a:lnTo>
                    <a:lnTo>
                      <a:pt x="863" y="422"/>
                    </a:lnTo>
                    <a:lnTo>
                      <a:pt x="861" y="421"/>
                    </a:lnTo>
                    <a:lnTo>
                      <a:pt x="858" y="420"/>
                    </a:lnTo>
                    <a:lnTo>
                      <a:pt x="857" y="420"/>
                    </a:lnTo>
                    <a:lnTo>
                      <a:pt x="857" y="421"/>
                    </a:lnTo>
                    <a:lnTo>
                      <a:pt x="854" y="423"/>
                    </a:lnTo>
                    <a:lnTo>
                      <a:pt x="853" y="427"/>
                    </a:lnTo>
                    <a:lnTo>
                      <a:pt x="851" y="429"/>
                    </a:lnTo>
                    <a:lnTo>
                      <a:pt x="853" y="431"/>
                    </a:lnTo>
                    <a:lnTo>
                      <a:pt x="853" y="434"/>
                    </a:lnTo>
                    <a:lnTo>
                      <a:pt x="850" y="438"/>
                    </a:lnTo>
                    <a:lnTo>
                      <a:pt x="849" y="442"/>
                    </a:lnTo>
                    <a:lnTo>
                      <a:pt x="847" y="445"/>
                    </a:lnTo>
                    <a:lnTo>
                      <a:pt x="847" y="446"/>
                    </a:lnTo>
                    <a:lnTo>
                      <a:pt x="846" y="447"/>
                    </a:lnTo>
                    <a:lnTo>
                      <a:pt x="847" y="446"/>
                    </a:lnTo>
                    <a:lnTo>
                      <a:pt x="849" y="446"/>
                    </a:lnTo>
                    <a:lnTo>
                      <a:pt x="849" y="446"/>
                    </a:lnTo>
                    <a:lnTo>
                      <a:pt x="849" y="447"/>
                    </a:lnTo>
                    <a:lnTo>
                      <a:pt x="851" y="447"/>
                    </a:lnTo>
                    <a:lnTo>
                      <a:pt x="846" y="449"/>
                    </a:lnTo>
                    <a:lnTo>
                      <a:pt x="845" y="451"/>
                    </a:lnTo>
                    <a:lnTo>
                      <a:pt x="846" y="453"/>
                    </a:lnTo>
                    <a:lnTo>
                      <a:pt x="846" y="453"/>
                    </a:lnTo>
                    <a:lnTo>
                      <a:pt x="845" y="455"/>
                    </a:lnTo>
                    <a:lnTo>
                      <a:pt x="842" y="458"/>
                    </a:lnTo>
                    <a:lnTo>
                      <a:pt x="843" y="455"/>
                    </a:lnTo>
                    <a:lnTo>
                      <a:pt x="843" y="454"/>
                    </a:lnTo>
                    <a:lnTo>
                      <a:pt x="842" y="457"/>
                    </a:lnTo>
                    <a:lnTo>
                      <a:pt x="841" y="459"/>
                    </a:lnTo>
                    <a:lnTo>
                      <a:pt x="838" y="461"/>
                    </a:lnTo>
                    <a:lnTo>
                      <a:pt x="841" y="461"/>
                    </a:lnTo>
                    <a:lnTo>
                      <a:pt x="841" y="461"/>
                    </a:lnTo>
                    <a:lnTo>
                      <a:pt x="845" y="461"/>
                    </a:lnTo>
                    <a:lnTo>
                      <a:pt x="845" y="461"/>
                    </a:lnTo>
                    <a:lnTo>
                      <a:pt x="849" y="461"/>
                    </a:lnTo>
                    <a:lnTo>
                      <a:pt x="849" y="462"/>
                    </a:lnTo>
                    <a:lnTo>
                      <a:pt x="850" y="463"/>
                    </a:lnTo>
                    <a:lnTo>
                      <a:pt x="850" y="463"/>
                    </a:lnTo>
                    <a:lnTo>
                      <a:pt x="850" y="463"/>
                    </a:lnTo>
                    <a:lnTo>
                      <a:pt x="849" y="463"/>
                    </a:lnTo>
                    <a:lnTo>
                      <a:pt x="847" y="463"/>
                    </a:lnTo>
                    <a:lnTo>
                      <a:pt x="847" y="462"/>
                    </a:lnTo>
                    <a:lnTo>
                      <a:pt x="846" y="462"/>
                    </a:lnTo>
                    <a:lnTo>
                      <a:pt x="843" y="462"/>
                    </a:lnTo>
                    <a:lnTo>
                      <a:pt x="839" y="462"/>
                    </a:lnTo>
                    <a:lnTo>
                      <a:pt x="839" y="462"/>
                    </a:lnTo>
                    <a:lnTo>
                      <a:pt x="839" y="462"/>
                    </a:lnTo>
                    <a:lnTo>
                      <a:pt x="839" y="462"/>
                    </a:lnTo>
                    <a:lnTo>
                      <a:pt x="839" y="463"/>
                    </a:lnTo>
                    <a:lnTo>
                      <a:pt x="835" y="468"/>
                    </a:lnTo>
                    <a:lnTo>
                      <a:pt x="831" y="474"/>
                    </a:lnTo>
                    <a:lnTo>
                      <a:pt x="830" y="476"/>
                    </a:lnTo>
                    <a:lnTo>
                      <a:pt x="829" y="478"/>
                    </a:lnTo>
                    <a:lnTo>
                      <a:pt x="820" y="491"/>
                    </a:lnTo>
                    <a:lnTo>
                      <a:pt x="818" y="494"/>
                    </a:lnTo>
                    <a:lnTo>
                      <a:pt x="816" y="496"/>
                    </a:lnTo>
                    <a:lnTo>
                      <a:pt x="816" y="498"/>
                    </a:lnTo>
                    <a:lnTo>
                      <a:pt x="813" y="500"/>
                    </a:lnTo>
                    <a:lnTo>
                      <a:pt x="809" y="506"/>
                    </a:lnTo>
                    <a:lnTo>
                      <a:pt x="805" y="512"/>
                    </a:lnTo>
                    <a:lnTo>
                      <a:pt x="804" y="514"/>
                    </a:lnTo>
                    <a:lnTo>
                      <a:pt x="801" y="515"/>
                    </a:lnTo>
                    <a:lnTo>
                      <a:pt x="798" y="517"/>
                    </a:lnTo>
                    <a:lnTo>
                      <a:pt x="800" y="517"/>
                    </a:lnTo>
                    <a:lnTo>
                      <a:pt x="800" y="517"/>
                    </a:lnTo>
                    <a:lnTo>
                      <a:pt x="798" y="519"/>
                    </a:lnTo>
                    <a:lnTo>
                      <a:pt x="797" y="519"/>
                    </a:lnTo>
                    <a:lnTo>
                      <a:pt x="797" y="519"/>
                    </a:lnTo>
                    <a:lnTo>
                      <a:pt x="790" y="525"/>
                    </a:lnTo>
                    <a:lnTo>
                      <a:pt x="789" y="527"/>
                    </a:lnTo>
                    <a:lnTo>
                      <a:pt x="788" y="529"/>
                    </a:lnTo>
                    <a:lnTo>
                      <a:pt x="786" y="532"/>
                    </a:lnTo>
                    <a:lnTo>
                      <a:pt x="786" y="533"/>
                    </a:lnTo>
                    <a:lnTo>
                      <a:pt x="784" y="537"/>
                    </a:lnTo>
                    <a:lnTo>
                      <a:pt x="783" y="539"/>
                    </a:lnTo>
                    <a:lnTo>
                      <a:pt x="781" y="543"/>
                    </a:lnTo>
                    <a:lnTo>
                      <a:pt x="783" y="545"/>
                    </a:lnTo>
                    <a:lnTo>
                      <a:pt x="781" y="547"/>
                    </a:lnTo>
                    <a:lnTo>
                      <a:pt x="780" y="549"/>
                    </a:lnTo>
                    <a:lnTo>
                      <a:pt x="780" y="551"/>
                    </a:lnTo>
                    <a:lnTo>
                      <a:pt x="780" y="552"/>
                    </a:lnTo>
                    <a:lnTo>
                      <a:pt x="779" y="556"/>
                    </a:lnTo>
                    <a:lnTo>
                      <a:pt x="777" y="557"/>
                    </a:lnTo>
                    <a:lnTo>
                      <a:pt x="773" y="561"/>
                    </a:lnTo>
                    <a:lnTo>
                      <a:pt x="772" y="565"/>
                    </a:lnTo>
                    <a:lnTo>
                      <a:pt x="769" y="568"/>
                    </a:lnTo>
                    <a:lnTo>
                      <a:pt x="768" y="569"/>
                    </a:lnTo>
                    <a:lnTo>
                      <a:pt x="768" y="569"/>
                    </a:lnTo>
                    <a:lnTo>
                      <a:pt x="768" y="569"/>
                    </a:lnTo>
                    <a:lnTo>
                      <a:pt x="768" y="569"/>
                    </a:lnTo>
                    <a:lnTo>
                      <a:pt x="767" y="570"/>
                    </a:lnTo>
                    <a:lnTo>
                      <a:pt x="767" y="570"/>
                    </a:lnTo>
                    <a:lnTo>
                      <a:pt x="767" y="570"/>
                    </a:lnTo>
                    <a:lnTo>
                      <a:pt x="767" y="569"/>
                    </a:lnTo>
                    <a:lnTo>
                      <a:pt x="767" y="570"/>
                    </a:lnTo>
                    <a:lnTo>
                      <a:pt x="764" y="572"/>
                    </a:lnTo>
                    <a:lnTo>
                      <a:pt x="763" y="574"/>
                    </a:lnTo>
                    <a:lnTo>
                      <a:pt x="761" y="577"/>
                    </a:lnTo>
                    <a:lnTo>
                      <a:pt x="760" y="580"/>
                    </a:lnTo>
                    <a:lnTo>
                      <a:pt x="763" y="582"/>
                    </a:lnTo>
                    <a:lnTo>
                      <a:pt x="763" y="585"/>
                    </a:lnTo>
                    <a:lnTo>
                      <a:pt x="763" y="588"/>
                    </a:lnTo>
                    <a:lnTo>
                      <a:pt x="763" y="590"/>
                    </a:lnTo>
                    <a:lnTo>
                      <a:pt x="761" y="593"/>
                    </a:lnTo>
                    <a:lnTo>
                      <a:pt x="759" y="596"/>
                    </a:lnTo>
                    <a:lnTo>
                      <a:pt x="757" y="601"/>
                    </a:lnTo>
                    <a:lnTo>
                      <a:pt x="756" y="605"/>
                    </a:lnTo>
                    <a:lnTo>
                      <a:pt x="757" y="609"/>
                    </a:lnTo>
                    <a:lnTo>
                      <a:pt x="759" y="611"/>
                    </a:lnTo>
                    <a:lnTo>
                      <a:pt x="760" y="614"/>
                    </a:lnTo>
                    <a:lnTo>
                      <a:pt x="760" y="617"/>
                    </a:lnTo>
                    <a:lnTo>
                      <a:pt x="761" y="617"/>
                    </a:lnTo>
                    <a:lnTo>
                      <a:pt x="761" y="619"/>
                    </a:lnTo>
                    <a:lnTo>
                      <a:pt x="761" y="621"/>
                    </a:lnTo>
                    <a:lnTo>
                      <a:pt x="760" y="618"/>
                    </a:lnTo>
                    <a:lnTo>
                      <a:pt x="760" y="621"/>
                    </a:lnTo>
                    <a:lnTo>
                      <a:pt x="759" y="622"/>
                    </a:lnTo>
                    <a:lnTo>
                      <a:pt x="757" y="623"/>
                    </a:lnTo>
                    <a:lnTo>
                      <a:pt x="760" y="622"/>
                    </a:lnTo>
                    <a:lnTo>
                      <a:pt x="760" y="622"/>
                    </a:lnTo>
                    <a:lnTo>
                      <a:pt x="761" y="623"/>
                    </a:lnTo>
                    <a:lnTo>
                      <a:pt x="763" y="625"/>
                    </a:lnTo>
                    <a:lnTo>
                      <a:pt x="764" y="626"/>
                    </a:lnTo>
                    <a:lnTo>
                      <a:pt x="764" y="626"/>
                    </a:lnTo>
                    <a:lnTo>
                      <a:pt x="765" y="626"/>
                    </a:lnTo>
                    <a:lnTo>
                      <a:pt x="765" y="623"/>
                    </a:lnTo>
                    <a:lnTo>
                      <a:pt x="768" y="621"/>
                    </a:lnTo>
                    <a:lnTo>
                      <a:pt x="769" y="619"/>
                    </a:lnTo>
                    <a:lnTo>
                      <a:pt x="771" y="621"/>
                    </a:lnTo>
                    <a:lnTo>
                      <a:pt x="772" y="621"/>
                    </a:lnTo>
                    <a:lnTo>
                      <a:pt x="772" y="622"/>
                    </a:lnTo>
                    <a:lnTo>
                      <a:pt x="775" y="621"/>
                    </a:lnTo>
                    <a:lnTo>
                      <a:pt x="776" y="621"/>
                    </a:lnTo>
                    <a:lnTo>
                      <a:pt x="776" y="621"/>
                    </a:lnTo>
                    <a:lnTo>
                      <a:pt x="777" y="621"/>
                    </a:lnTo>
                    <a:lnTo>
                      <a:pt x="780" y="621"/>
                    </a:lnTo>
                    <a:lnTo>
                      <a:pt x="780" y="621"/>
                    </a:lnTo>
                    <a:lnTo>
                      <a:pt x="781" y="621"/>
                    </a:lnTo>
                    <a:lnTo>
                      <a:pt x="783" y="622"/>
                    </a:lnTo>
                    <a:lnTo>
                      <a:pt x="781" y="622"/>
                    </a:lnTo>
                    <a:lnTo>
                      <a:pt x="781" y="622"/>
                    </a:lnTo>
                    <a:lnTo>
                      <a:pt x="780" y="622"/>
                    </a:lnTo>
                    <a:lnTo>
                      <a:pt x="773" y="622"/>
                    </a:lnTo>
                    <a:lnTo>
                      <a:pt x="771" y="622"/>
                    </a:lnTo>
                    <a:lnTo>
                      <a:pt x="769" y="622"/>
                    </a:lnTo>
                    <a:lnTo>
                      <a:pt x="768" y="623"/>
                    </a:lnTo>
                    <a:lnTo>
                      <a:pt x="768" y="625"/>
                    </a:lnTo>
                    <a:lnTo>
                      <a:pt x="768" y="625"/>
                    </a:lnTo>
                    <a:lnTo>
                      <a:pt x="768" y="627"/>
                    </a:lnTo>
                    <a:lnTo>
                      <a:pt x="768" y="629"/>
                    </a:lnTo>
                    <a:lnTo>
                      <a:pt x="768" y="630"/>
                    </a:lnTo>
                    <a:lnTo>
                      <a:pt x="768" y="633"/>
                    </a:lnTo>
                    <a:lnTo>
                      <a:pt x="768" y="633"/>
                    </a:lnTo>
                    <a:lnTo>
                      <a:pt x="768" y="634"/>
                    </a:lnTo>
                    <a:lnTo>
                      <a:pt x="767" y="634"/>
                    </a:lnTo>
                    <a:lnTo>
                      <a:pt x="767" y="633"/>
                    </a:lnTo>
                    <a:lnTo>
                      <a:pt x="767" y="631"/>
                    </a:lnTo>
                    <a:lnTo>
                      <a:pt x="765" y="631"/>
                    </a:lnTo>
                    <a:lnTo>
                      <a:pt x="765" y="630"/>
                    </a:lnTo>
                    <a:lnTo>
                      <a:pt x="765" y="629"/>
                    </a:lnTo>
                    <a:lnTo>
                      <a:pt x="765" y="627"/>
                    </a:lnTo>
                    <a:lnTo>
                      <a:pt x="765" y="627"/>
                    </a:lnTo>
                    <a:lnTo>
                      <a:pt x="764" y="627"/>
                    </a:lnTo>
                    <a:lnTo>
                      <a:pt x="763" y="630"/>
                    </a:lnTo>
                    <a:lnTo>
                      <a:pt x="761" y="633"/>
                    </a:lnTo>
                    <a:lnTo>
                      <a:pt x="761" y="635"/>
                    </a:lnTo>
                    <a:lnTo>
                      <a:pt x="760" y="639"/>
                    </a:lnTo>
                    <a:lnTo>
                      <a:pt x="761" y="643"/>
                    </a:lnTo>
                    <a:lnTo>
                      <a:pt x="765" y="645"/>
                    </a:lnTo>
                    <a:lnTo>
                      <a:pt x="767" y="646"/>
                    </a:lnTo>
                    <a:lnTo>
                      <a:pt x="765" y="647"/>
                    </a:lnTo>
                    <a:lnTo>
                      <a:pt x="765" y="649"/>
                    </a:lnTo>
                    <a:lnTo>
                      <a:pt x="764" y="650"/>
                    </a:lnTo>
                    <a:lnTo>
                      <a:pt x="761" y="653"/>
                    </a:lnTo>
                    <a:lnTo>
                      <a:pt x="760" y="655"/>
                    </a:lnTo>
                    <a:lnTo>
                      <a:pt x="760" y="657"/>
                    </a:lnTo>
                    <a:lnTo>
                      <a:pt x="761" y="660"/>
                    </a:lnTo>
                    <a:lnTo>
                      <a:pt x="763" y="664"/>
                    </a:lnTo>
                    <a:lnTo>
                      <a:pt x="763" y="666"/>
                    </a:lnTo>
                    <a:lnTo>
                      <a:pt x="764" y="668"/>
                    </a:lnTo>
                    <a:lnTo>
                      <a:pt x="764" y="670"/>
                    </a:lnTo>
                    <a:lnTo>
                      <a:pt x="765" y="671"/>
                    </a:lnTo>
                    <a:lnTo>
                      <a:pt x="767" y="674"/>
                    </a:lnTo>
                    <a:lnTo>
                      <a:pt x="768" y="675"/>
                    </a:lnTo>
                    <a:lnTo>
                      <a:pt x="768" y="676"/>
                    </a:lnTo>
                    <a:lnTo>
                      <a:pt x="767" y="678"/>
                    </a:lnTo>
                    <a:lnTo>
                      <a:pt x="767" y="679"/>
                    </a:lnTo>
                    <a:lnTo>
                      <a:pt x="769" y="680"/>
                    </a:lnTo>
                    <a:lnTo>
                      <a:pt x="769" y="682"/>
                    </a:lnTo>
                    <a:lnTo>
                      <a:pt x="769" y="683"/>
                    </a:lnTo>
                    <a:lnTo>
                      <a:pt x="768" y="684"/>
                    </a:lnTo>
                    <a:lnTo>
                      <a:pt x="767" y="688"/>
                    </a:lnTo>
                    <a:lnTo>
                      <a:pt x="767" y="690"/>
                    </a:lnTo>
                    <a:lnTo>
                      <a:pt x="765" y="691"/>
                    </a:lnTo>
                    <a:lnTo>
                      <a:pt x="764" y="692"/>
                    </a:lnTo>
                    <a:lnTo>
                      <a:pt x="765" y="694"/>
                    </a:lnTo>
                    <a:lnTo>
                      <a:pt x="767" y="695"/>
                    </a:lnTo>
                    <a:lnTo>
                      <a:pt x="768" y="695"/>
                    </a:lnTo>
                    <a:lnTo>
                      <a:pt x="772" y="695"/>
                    </a:lnTo>
                    <a:lnTo>
                      <a:pt x="773" y="695"/>
                    </a:lnTo>
                    <a:lnTo>
                      <a:pt x="776" y="696"/>
                    </a:lnTo>
                    <a:lnTo>
                      <a:pt x="779" y="696"/>
                    </a:lnTo>
                    <a:lnTo>
                      <a:pt x="781" y="696"/>
                    </a:lnTo>
                    <a:lnTo>
                      <a:pt x="783" y="698"/>
                    </a:lnTo>
                    <a:lnTo>
                      <a:pt x="785" y="699"/>
                    </a:lnTo>
                    <a:lnTo>
                      <a:pt x="785" y="700"/>
                    </a:lnTo>
                    <a:lnTo>
                      <a:pt x="785" y="702"/>
                    </a:lnTo>
                    <a:lnTo>
                      <a:pt x="790" y="704"/>
                    </a:lnTo>
                    <a:lnTo>
                      <a:pt x="794" y="703"/>
                    </a:lnTo>
                    <a:lnTo>
                      <a:pt x="796" y="704"/>
                    </a:lnTo>
                    <a:lnTo>
                      <a:pt x="796" y="707"/>
                    </a:lnTo>
                    <a:lnTo>
                      <a:pt x="794" y="709"/>
                    </a:lnTo>
                    <a:lnTo>
                      <a:pt x="797" y="709"/>
                    </a:lnTo>
                    <a:lnTo>
                      <a:pt x="797" y="709"/>
                    </a:lnTo>
                    <a:lnTo>
                      <a:pt x="798" y="709"/>
                    </a:lnTo>
                    <a:lnTo>
                      <a:pt x="800" y="709"/>
                    </a:lnTo>
                    <a:lnTo>
                      <a:pt x="801" y="712"/>
                    </a:lnTo>
                    <a:lnTo>
                      <a:pt x="804" y="713"/>
                    </a:lnTo>
                    <a:lnTo>
                      <a:pt x="806" y="719"/>
                    </a:lnTo>
                    <a:lnTo>
                      <a:pt x="808" y="723"/>
                    </a:lnTo>
                    <a:lnTo>
                      <a:pt x="808" y="725"/>
                    </a:lnTo>
                    <a:lnTo>
                      <a:pt x="808" y="727"/>
                    </a:lnTo>
                    <a:lnTo>
                      <a:pt x="806" y="728"/>
                    </a:lnTo>
                    <a:lnTo>
                      <a:pt x="805" y="731"/>
                    </a:lnTo>
                    <a:lnTo>
                      <a:pt x="806" y="731"/>
                    </a:lnTo>
                    <a:lnTo>
                      <a:pt x="808" y="731"/>
                    </a:lnTo>
                    <a:lnTo>
                      <a:pt x="806" y="733"/>
                    </a:lnTo>
                    <a:lnTo>
                      <a:pt x="806" y="733"/>
                    </a:lnTo>
                    <a:lnTo>
                      <a:pt x="812" y="733"/>
                    </a:lnTo>
                    <a:lnTo>
                      <a:pt x="817" y="732"/>
                    </a:lnTo>
                    <a:lnTo>
                      <a:pt x="821" y="732"/>
                    </a:lnTo>
                    <a:lnTo>
                      <a:pt x="826" y="732"/>
                    </a:lnTo>
                    <a:lnTo>
                      <a:pt x="831" y="731"/>
                    </a:lnTo>
                    <a:lnTo>
                      <a:pt x="837" y="731"/>
                    </a:lnTo>
                    <a:lnTo>
                      <a:pt x="841" y="731"/>
                    </a:lnTo>
                    <a:lnTo>
                      <a:pt x="846" y="729"/>
                    </a:lnTo>
                    <a:lnTo>
                      <a:pt x="849" y="729"/>
                    </a:lnTo>
                    <a:lnTo>
                      <a:pt x="846" y="733"/>
                    </a:lnTo>
                    <a:lnTo>
                      <a:pt x="845" y="733"/>
                    </a:lnTo>
                    <a:lnTo>
                      <a:pt x="851" y="737"/>
                    </a:lnTo>
                    <a:lnTo>
                      <a:pt x="858" y="740"/>
                    </a:lnTo>
                    <a:lnTo>
                      <a:pt x="866" y="743"/>
                    </a:lnTo>
                    <a:lnTo>
                      <a:pt x="872" y="745"/>
                    </a:lnTo>
                    <a:lnTo>
                      <a:pt x="879" y="749"/>
                    </a:lnTo>
                    <a:lnTo>
                      <a:pt x="886" y="752"/>
                    </a:lnTo>
                    <a:lnTo>
                      <a:pt x="892" y="754"/>
                    </a:lnTo>
                    <a:lnTo>
                      <a:pt x="900" y="757"/>
                    </a:lnTo>
                    <a:lnTo>
                      <a:pt x="906" y="757"/>
                    </a:lnTo>
                    <a:lnTo>
                      <a:pt x="912" y="757"/>
                    </a:lnTo>
                    <a:lnTo>
                      <a:pt x="917" y="757"/>
                    </a:lnTo>
                    <a:lnTo>
                      <a:pt x="924" y="757"/>
                    </a:lnTo>
                    <a:lnTo>
                      <a:pt x="929" y="757"/>
                    </a:lnTo>
                    <a:lnTo>
                      <a:pt x="936" y="757"/>
                    </a:lnTo>
                    <a:lnTo>
                      <a:pt x="941" y="757"/>
                    </a:lnTo>
                    <a:lnTo>
                      <a:pt x="948" y="757"/>
                    </a:lnTo>
                    <a:lnTo>
                      <a:pt x="948" y="756"/>
                    </a:lnTo>
                    <a:lnTo>
                      <a:pt x="949" y="753"/>
                    </a:lnTo>
                    <a:lnTo>
                      <a:pt x="950" y="751"/>
                    </a:lnTo>
                    <a:lnTo>
                      <a:pt x="950" y="748"/>
                    </a:lnTo>
                    <a:lnTo>
                      <a:pt x="954" y="748"/>
                    </a:lnTo>
                    <a:lnTo>
                      <a:pt x="958" y="748"/>
                    </a:lnTo>
                    <a:lnTo>
                      <a:pt x="962" y="748"/>
                    </a:lnTo>
                    <a:lnTo>
                      <a:pt x="965" y="749"/>
                    </a:lnTo>
                    <a:lnTo>
                      <a:pt x="969" y="749"/>
                    </a:lnTo>
                    <a:lnTo>
                      <a:pt x="973" y="749"/>
                    </a:lnTo>
                    <a:lnTo>
                      <a:pt x="977" y="749"/>
                    </a:lnTo>
                    <a:lnTo>
                      <a:pt x="981" y="749"/>
                    </a:lnTo>
                    <a:lnTo>
                      <a:pt x="981" y="749"/>
                    </a:lnTo>
                    <a:lnTo>
                      <a:pt x="981" y="749"/>
                    </a:lnTo>
                    <a:lnTo>
                      <a:pt x="981" y="751"/>
                    </a:lnTo>
                    <a:lnTo>
                      <a:pt x="982" y="753"/>
                    </a:lnTo>
                    <a:lnTo>
                      <a:pt x="984" y="754"/>
                    </a:lnTo>
                    <a:lnTo>
                      <a:pt x="985" y="756"/>
                    </a:lnTo>
                    <a:lnTo>
                      <a:pt x="988" y="760"/>
                    </a:lnTo>
                    <a:lnTo>
                      <a:pt x="991" y="764"/>
                    </a:lnTo>
                    <a:lnTo>
                      <a:pt x="994" y="768"/>
                    </a:lnTo>
                    <a:lnTo>
                      <a:pt x="997" y="769"/>
                    </a:lnTo>
                    <a:lnTo>
                      <a:pt x="998" y="770"/>
                    </a:lnTo>
                    <a:lnTo>
                      <a:pt x="998" y="772"/>
                    </a:lnTo>
                    <a:lnTo>
                      <a:pt x="999" y="774"/>
                    </a:lnTo>
                    <a:lnTo>
                      <a:pt x="999" y="781"/>
                    </a:lnTo>
                    <a:lnTo>
                      <a:pt x="998" y="784"/>
                    </a:lnTo>
                    <a:lnTo>
                      <a:pt x="998" y="786"/>
                    </a:lnTo>
                    <a:lnTo>
                      <a:pt x="999" y="790"/>
                    </a:lnTo>
                    <a:lnTo>
                      <a:pt x="1001" y="793"/>
                    </a:lnTo>
                    <a:lnTo>
                      <a:pt x="1002" y="793"/>
                    </a:lnTo>
                    <a:lnTo>
                      <a:pt x="1003" y="794"/>
                    </a:lnTo>
                    <a:lnTo>
                      <a:pt x="1005" y="796"/>
                    </a:lnTo>
                    <a:lnTo>
                      <a:pt x="1006" y="797"/>
                    </a:lnTo>
                    <a:lnTo>
                      <a:pt x="1009" y="798"/>
                    </a:lnTo>
                    <a:lnTo>
                      <a:pt x="1011" y="800"/>
                    </a:lnTo>
                    <a:lnTo>
                      <a:pt x="1014" y="802"/>
                    </a:lnTo>
                    <a:lnTo>
                      <a:pt x="1017" y="803"/>
                    </a:lnTo>
                    <a:lnTo>
                      <a:pt x="1018" y="803"/>
                    </a:lnTo>
                    <a:lnTo>
                      <a:pt x="1019" y="803"/>
                    </a:lnTo>
                    <a:lnTo>
                      <a:pt x="1022" y="801"/>
                    </a:lnTo>
                    <a:lnTo>
                      <a:pt x="1023" y="800"/>
                    </a:lnTo>
                    <a:lnTo>
                      <a:pt x="1025" y="800"/>
                    </a:lnTo>
                    <a:lnTo>
                      <a:pt x="1025" y="798"/>
                    </a:lnTo>
                    <a:lnTo>
                      <a:pt x="1025" y="798"/>
                    </a:lnTo>
                    <a:lnTo>
                      <a:pt x="1027" y="796"/>
                    </a:lnTo>
                    <a:lnTo>
                      <a:pt x="1030" y="792"/>
                    </a:lnTo>
                    <a:lnTo>
                      <a:pt x="1032" y="789"/>
                    </a:lnTo>
                    <a:lnTo>
                      <a:pt x="1035" y="789"/>
                    </a:lnTo>
                    <a:lnTo>
                      <a:pt x="1036" y="788"/>
                    </a:lnTo>
                    <a:lnTo>
                      <a:pt x="1038" y="786"/>
                    </a:lnTo>
                    <a:lnTo>
                      <a:pt x="1039" y="786"/>
                    </a:lnTo>
                    <a:lnTo>
                      <a:pt x="1040" y="788"/>
                    </a:lnTo>
                    <a:lnTo>
                      <a:pt x="1043" y="788"/>
                    </a:lnTo>
                    <a:lnTo>
                      <a:pt x="1047" y="788"/>
                    </a:lnTo>
                    <a:lnTo>
                      <a:pt x="1050" y="788"/>
                    </a:lnTo>
                    <a:lnTo>
                      <a:pt x="1050" y="788"/>
                    </a:lnTo>
                    <a:lnTo>
                      <a:pt x="1051" y="788"/>
                    </a:lnTo>
                    <a:lnTo>
                      <a:pt x="1051" y="788"/>
                    </a:lnTo>
                    <a:lnTo>
                      <a:pt x="1051" y="789"/>
                    </a:lnTo>
                    <a:lnTo>
                      <a:pt x="1052" y="789"/>
                    </a:lnTo>
                    <a:lnTo>
                      <a:pt x="1054" y="789"/>
                    </a:lnTo>
                    <a:lnTo>
                      <a:pt x="1054" y="792"/>
                    </a:lnTo>
                    <a:lnTo>
                      <a:pt x="1058" y="794"/>
                    </a:lnTo>
                    <a:lnTo>
                      <a:pt x="1058" y="794"/>
                    </a:lnTo>
                    <a:lnTo>
                      <a:pt x="1058" y="796"/>
                    </a:lnTo>
                    <a:lnTo>
                      <a:pt x="1058" y="798"/>
                    </a:lnTo>
                    <a:lnTo>
                      <a:pt x="1060" y="801"/>
                    </a:lnTo>
                    <a:lnTo>
                      <a:pt x="1062" y="802"/>
                    </a:lnTo>
                    <a:lnTo>
                      <a:pt x="1062" y="805"/>
                    </a:lnTo>
                    <a:lnTo>
                      <a:pt x="1062" y="807"/>
                    </a:lnTo>
                    <a:lnTo>
                      <a:pt x="1063" y="811"/>
                    </a:lnTo>
                    <a:lnTo>
                      <a:pt x="1064" y="814"/>
                    </a:lnTo>
                    <a:lnTo>
                      <a:pt x="1063" y="814"/>
                    </a:lnTo>
                    <a:lnTo>
                      <a:pt x="1063" y="815"/>
                    </a:lnTo>
                    <a:lnTo>
                      <a:pt x="1063" y="817"/>
                    </a:lnTo>
                    <a:lnTo>
                      <a:pt x="1064" y="819"/>
                    </a:lnTo>
                    <a:lnTo>
                      <a:pt x="1066" y="821"/>
                    </a:lnTo>
                    <a:lnTo>
                      <a:pt x="1067" y="823"/>
                    </a:lnTo>
                    <a:lnTo>
                      <a:pt x="1068" y="826"/>
                    </a:lnTo>
                    <a:lnTo>
                      <a:pt x="1070" y="829"/>
                    </a:lnTo>
                    <a:lnTo>
                      <a:pt x="1072" y="831"/>
                    </a:lnTo>
                    <a:lnTo>
                      <a:pt x="1072" y="833"/>
                    </a:lnTo>
                    <a:lnTo>
                      <a:pt x="1072" y="834"/>
                    </a:lnTo>
                    <a:lnTo>
                      <a:pt x="1072" y="835"/>
                    </a:lnTo>
                    <a:lnTo>
                      <a:pt x="1072" y="837"/>
                    </a:lnTo>
                    <a:lnTo>
                      <a:pt x="1072" y="838"/>
                    </a:lnTo>
                    <a:lnTo>
                      <a:pt x="1072" y="839"/>
                    </a:lnTo>
                    <a:lnTo>
                      <a:pt x="1072" y="841"/>
                    </a:lnTo>
                    <a:lnTo>
                      <a:pt x="1071" y="842"/>
                    </a:lnTo>
                    <a:lnTo>
                      <a:pt x="1071" y="843"/>
                    </a:lnTo>
                    <a:lnTo>
                      <a:pt x="1071" y="843"/>
                    </a:lnTo>
                    <a:lnTo>
                      <a:pt x="1071" y="843"/>
                    </a:lnTo>
                    <a:lnTo>
                      <a:pt x="1073" y="846"/>
                    </a:lnTo>
                    <a:lnTo>
                      <a:pt x="1073" y="849"/>
                    </a:lnTo>
                    <a:lnTo>
                      <a:pt x="1073" y="852"/>
                    </a:lnTo>
                    <a:lnTo>
                      <a:pt x="1073" y="852"/>
                    </a:lnTo>
                    <a:lnTo>
                      <a:pt x="1075" y="855"/>
                    </a:lnTo>
                    <a:lnTo>
                      <a:pt x="1076" y="856"/>
                    </a:lnTo>
                    <a:lnTo>
                      <a:pt x="1077" y="856"/>
                    </a:lnTo>
                    <a:lnTo>
                      <a:pt x="1080" y="856"/>
                    </a:lnTo>
                    <a:lnTo>
                      <a:pt x="1080" y="858"/>
                    </a:lnTo>
                    <a:lnTo>
                      <a:pt x="1081" y="859"/>
                    </a:lnTo>
                    <a:lnTo>
                      <a:pt x="1084" y="859"/>
                    </a:lnTo>
                    <a:lnTo>
                      <a:pt x="1085" y="860"/>
                    </a:lnTo>
                    <a:lnTo>
                      <a:pt x="1087" y="862"/>
                    </a:lnTo>
                    <a:lnTo>
                      <a:pt x="1089" y="863"/>
                    </a:lnTo>
                    <a:lnTo>
                      <a:pt x="1095" y="863"/>
                    </a:lnTo>
                    <a:lnTo>
                      <a:pt x="1099" y="864"/>
                    </a:lnTo>
                    <a:lnTo>
                      <a:pt x="1100" y="866"/>
                    </a:lnTo>
                    <a:lnTo>
                      <a:pt x="1101" y="867"/>
                    </a:lnTo>
                    <a:lnTo>
                      <a:pt x="1101" y="867"/>
                    </a:lnTo>
                    <a:lnTo>
                      <a:pt x="1101" y="866"/>
                    </a:lnTo>
                    <a:lnTo>
                      <a:pt x="1103" y="866"/>
                    </a:lnTo>
                    <a:lnTo>
                      <a:pt x="1103" y="864"/>
                    </a:lnTo>
                    <a:lnTo>
                      <a:pt x="1105" y="864"/>
                    </a:lnTo>
                    <a:lnTo>
                      <a:pt x="1107" y="863"/>
                    </a:lnTo>
                    <a:lnTo>
                      <a:pt x="1107" y="863"/>
                    </a:lnTo>
                    <a:lnTo>
                      <a:pt x="1105" y="863"/>
                    </a:lnTo>
                    <a:lnTo>
                      <a:pt x="1103" y="856"/>
                    </a:lnTo>
                    <a:lnTo>
                      <a:pt x="1103" y="854"/>
                    </a:lnTo>
                    <a:lnTo>
                      <a:pt x="1104" y="850"/>
                    </a:lnTo>
                    <a:lnTo>
                      <a:pt x="1104" y="849"/>
                    </a:lnTo>
                    <a:lnTo>
                      <a:pt x="1104" y="846"/>
                    </a:lnTo>
                    <a:lnTo>
                      <a:pt x="1103" y="845"/>
                    </a:lnTo>
                    <a:lnTo>
                      <a:pt x="1104" y="843"/>
                    </a:lnTo>
                    <a:lnTo>
                      <a:pt x="1105" y="842"/>
                    </a:lnTo>
                    <a:lnTo>
                      <a:pt x="1105" y="841"/>
                    </a:lnTo>
                    <a:lnTo>
                      <a:pt x="1105" y="839"/>
                    </a:lnTo>
                    <a:lnTo>
                      <a:pt x="1103" y="838"/>
                    </a:lnTo>
                    <a:lnTo>
                      <a:pt x="1103" y="835"/>
                    </a:lnTo>
                    <a:lnTo>
                      <a:pt x="1103" y="835"/>
                    </a:lnTo>
                    <a:lnTo>
                      <a:pt x="1105" y="838"/>
                    </a:lnTo>
                    <a:lnTo>
                      <a:pt x="1107" y="838"/>
                    </a:lnTo>
                    <a:lnTo>
                      <a:pt x="1107" y="838"/>
                    </a:lnTo>
                    <a:lnTo>
                      <a:pt x="1108" y="835"/>
                    </a:lnTo>
                    <a:lnTo>
                      <a:pt x="1112" y="830"/>
                    </a:lnTo>
                    <a:lnTo>
                      <a:pt x="1109" y="827"/>
                    </a:lnTo>
                    <a:lnTo>
                      <a:pt x="1111" y="826"/>
                    </a:lnTo>
                    <a:lnTo>
                      <a:pt x="1111" y="826"/>
                    </a:lnTo>
                    <a:lnTo>
                      <a:pt x="1113" y="827"/>
                    </a:lnTo>
                    <a:lnTo>
                      <a:pt x="1114" y="826"/>
                    </a:lnTo>
                    <a:lnTo>
                      <a:pt x="1117" y="825"/>
                    </a:lnTo>
                    <a:lnTo>
                      <a:pt x="1117" y="822"/>
                    </a:lnTo>
                    <a:lnTo>
                      <a:pt x="1116" y="822"/>
                    </a:lnTo>
                    <a:lnTo>
                      <a:pt x="1116" y="822"/>
                    </a:lnTo>
                    <a:lnTo>
                      <a:pt x="1116" y="821"/>
                    </a:lnTo>
                    <a:lnTo>
                      <a:pt x="1117" y="821"/>
                    </a:lnTo>
                    <a:lnTo>
                      <a:pt x="1118" y="821"/>
                    </a:lnTo>
                    <a:lnTo>
                      <a:pt x="1120" y="819"/>
                    </a:lnTo>
                    <a:lnTo>
                      <a:pt x="1120" y="819"/>
                    </a:lnTo>
                    <a:lnTo>
                      <a:pt x="1120" y="821"/>
                    </a:lnTo>
                    <a:lnTo>
                      <a:pt x="1121" y="821"/>
                    </a:lnTo>
                    <a:lnTo>
                      <a:pt x="1121" y="819"/>
                    </a:lnTo>
                    <a:lnTo>
                      <a:pt x="1122" y="819"/>
                    </a:lnTo>
                    <a:lnTo>
                      <a:pt x="1122" y="818"/>
                    </a:lnTo>
                    <a:lnTo>
                      <a:pt x="1124" y="815"/>
                    </a:lnTo>
                    <a:lnTo>
                      <a:pt x="1125" y="817"/>
                    </a:lnTo>
                    <a:lnTo>
                      <a:pt x="1128" y="817"/>
                    </a:lnTo>
                    <a:lnTo>
                      <a:pt x="1129" y="815"/>
                    </a:lnTo>
                    <a:lnTo>
                      <a:pt x="1130" y="814"/>
                    </a:lnTo>
                    <a:lnTo>
                      <a:pt x="1129" y="814"/>
                    </a:lnTo>
                    <a:lnTo>
                      <a:pt x="1129" y="814"/>
                    </a:lnTo>
                    <a:lnTo>
                      <a:pt x="1128" y="810"/>
                    </a:lnTo>
                    <a:lnTo>
                      <a:pt x="1128" y="809"/>
                    </a:lnTo>
                    <a:lnTo>
                      <a:pt x="1129" y="810"/>
                    </a:lnTo>
                    <a:lnTo>
                      <a:pt x="1129" y="810"/>
                    </a:lnTo>
                    <a:lnTo>
                      <a:pt x="1129" y="811"/>
                    </a:lnTo>
                    <a:lnTo>
                      <a:pt x="1130" y="811"/>
                    </a:lnTo>
                    <a:lnTo>
                      <a:pt x="1132" y="811"/>
                    </a:lnTo>
                    <a:lnTo>
                      <a:pt x="1132" y="810"/>
                    </a:lnTo>
                    <a:lnTo>
                      <a:pt x="1133" y="810"/>
                    </a:lnTo>
                    <a:lnTo>
                      <a:pt x="1136" y="811"/>
                    </a:lnTo>
                    <a:lnTo>
                      <a:pt x="1138" y="811"/>
                    </a:lnTo>
                    <a:lnTo>
                      <a:pt x="1136" y="813"/>
                    </a:lnTo>
                    <a:lnTo>
                      <a:pt x="1133" y="814"/>
                    </a:lnTo>
                    <a:lnTo>
                      <a:pt x="1134" y="814"/>
                    </a:lnTo>
                    <a:lnTo>
                      <a:pt x="1137" y="811"/>
                    </a:lnTo>
                    <a:lnTo>
                      <a:pt x="1141" y="811"/>
                    </a:lnTo>
                    <a:lnTo>
                      <a:pt x="1144" y="810"/>
                    </a:lnTo>
                    <a:lnTo>
                      <a:pt x="1145" y="809"/>
                    </a:lnTo>
                    <a:lnTo>
                      <a:pt x="1150" y="806"/>
                    </a:lnTo>
                    <a:lnTo>
                      <a:pt x="1153" y="805"/>
                    </a:lnTo>
                    <a:lnTo>
                      <a:pt x="1155" y="802"/>
                    </a:lnTo>
                    <a:lnTo>
                      <a:pt x="1155" y="801"/>
                    </a:lnTo>
                    <a:lnTo>
                      <a:pt x="1158" y="798"/>
                    </a:lnTo>
                    <a:lnTo>
                      <a:pt x="1161" y="797"/>
                    </a:lnTo>
                    <a:lnTo>
                      <a:pt x="1161" y="794"/>
                    </a:lnTo>
                    <a:lnTo>
                      <a:pt x="1161" y="793"/>
                    </a:lnTo>
                    <a:lnTo>
                      <a:pt x="1161" y="790"/>
                    </a:lnTo>
                    <a:lnTo>
                      <a:pt x="1161" y="790"/>
                    </a:lnTo>
                    <a:lnTo>
                      <a:pt x="1162" y="790"/>
                    </a:lnTo>
                    <a:lnTo>
                      <a:pt x="1162" y="790"/>
                    </a:lnTo>
                    <a:lnTo>
                      <a:pt x="1163" y="789"/>
                    </a:lnTo>
                    <a:lnTo>
                      <a:pt x="1166" y="789"/>
                    </a:lnTo>
                    <a:lnTo>
                      <a:pt x="1165" y="790"/>
                    </a:lnTo>
                    <a:lnTo>
                      <a:pt x="1163" y="793"/>
                    </a:lnTo>
                    <a:lnTo>
                      <a:pt x="1165" y="793"/>
                    </a:lnTo>
                    <a:lnTo>
                      <a:pt x="1167" y="793"/>
                    </a:lnTo>
                    <a:lnTo>
                      <a:pt x="1169" y="793"/>
                    </a:lnTo>
                    <a:lnTo>
                      <a:pt x="1163" y="796"/>
                    </a:lnTo>
                    <a:lnTo>
                      <a:pt x="1163" y="796"/>
                    </a:lnTo>
                    <a:lnTo>
                      <a:pt x="1167" y="794"/>
                    </a:lnTo>
                    <a:lnTo>
                      <a:pt x="1177" y="790"/>
                    </a:lnTo>
                    <a:lnTo>
                      <a:pt x="1179" y="790"/>
                    </a:lnTo>
                    <a:lnTo>
                      <a:pt x="1179" y="789"/>
                    </a:lnTo>
                    <a:lnTo>
                      <a:pt x="1179" y="788"/>
                    </a:lnTo>
                    <a:lnTo>
                      <a:pt x="1182" y="784"/>
                    </a:lnTo>
                    <a:lnTo>
                      <a:pt x="1183" y="785"/>
                    </a:lnTo>
                    <a:lnTo>
                      <a:pt x="1183" y="785"/>
                    </a:lnTo>
                    <a:lnTo>
                      <a:pt x="1183" y="785"/>
                    </a:lnTo>
                    <a:lnTo>
                      <a:pt x="1182" y="786"/>
                    </a:lnTo>
                    <a:lnTo>
                      <a:pt x="1181" y="788"/>
                    </a:lnTo>
                    <a:lnTo>
                      <a:pt x="1181" y="788"/>
                    </a:lnTo>
                    <a:lnTo>
                      <a:pt x="1181" y="789"/>
                    </a:lnTo>
                    <a:lnTo>
                      <a:pt x="1181" y="789"/>
                    </a:lnTo>
                    <a:lnTo>
                      <a:pt x="1182" y="789"/>
                    </a:lnTo>
                    <a:lnTo>
                      <a:pt x="1183" y="789"/>
                    </a:lnTo>
                    <a:lnTo>
                      <a:pt x="1189" y="789"/>
                    </a:lnTo>
                    <a:lnTo>
                      <a:pt x="1191" y="788"/>
                    </a:lnTo>
                    <a:lnTo>
                      <a:pt x="1193" y="789"/>
                    </a:lnTo>
                    <a:lnTo>
                      <a:pt x="1195" y="789"/>
                    </a:lnTo>
                    <a:lnTo>
                      <a:pt x="1198" y="792"/>
                    </a:lnTo>
                    <a:lnTo>
                      <a:pt x="1200" y="792"/>
                    </a:lnTo>
                    <a:lnTo>
                      <a:pt x="1207" y="793"/>
                    </a:lnTo>
                    <a:lnTo>
                      <a:pt x="1210" y="792"/>
                    </a:lnTo>
                    <a:lnTo>
                      <a:pt x="1210" y="792"/>
                    </a:lnTo>
                    <a:lnTo>
                      <a:pt x="1210" y="790"/>
                    </a:lnTo>
                    <a:lnTo>
                      <a:pt x="1210" y="790"/>
                    </a:lnTo>
                    <a:lnTo>
                      <a:pt x="1211" y="789"/>
                    </a:lnTo>
                    <a:lnTo>
                      <a:pt x="1212" y="788"/>
                    </a:lnTo>
                    <a:lnTo>
                      <a:pt x="1215" y="788"/>
                    </a:lnTo>
                    <a:lnTo>
                      <a:pt x="1215" y="789"/>
                    </a:lnTo>
                    <a:lnTo>
                      <a:pt x="1218" y="789"/>
                    </a:lnTo>
                    <a:lnTo>
                      <a:pt x="1219" y="792"/>
                    </a:lnTo>
                    <a:lnTo>
                      <a:pt x="1219" y="793"/>
                    </a:lnTo>
                    <a:lnTo>
                      <a:pt x="1222" y="794"/>
                    </a:lnTo>
                    <a:lnTo>
                      <a:pt x="1223" y="793"/>
                    </a:lnTo>
                    <a:lnTo>
                      <a:pt x="1224" y="793"/>
                    </a:lnTo>
                    <a:lnTo>
                      <a:pt x="1223" y="794"/>
                    </a:lnTo>
                    <a:lnTo>
                      <a:pt x="1223" y="794"/>
                    </a:lnTo>
                    <a:lnTo>
                      <a:pt x="1224" y="797"/>
                    </a:lnTo>
                    <a:lnTo>
                      <a:pt x="1224" y="797"/>
                    </a:lnTo>
                    <a:lnTo>
                      <a:pt x="1223" y="797"/>
                    </a:lnTo>
                    <a:lnTo>
                      <a:pt x="1222" y="797"/>
                    </a:lnTo>
                    <a:lnTo>
                      <a:pt x="1222" y="798"/>
                    </a:lnTo>
                    <a:lnTo>
                      <a:pt x="1226" y="800"/>
                    </a:lnTo>
                    <a:lnTo>
                      <a:pt x="1230" y="801"/>
                    </a:lnTo>
                    <a:lnTo>
                      <a:pt x="1231" y="801"/>
                    </a:lnTo>
                    <a:lnTo>
                      <a:pt x="1234" y="798"/>
                    </a:lnTo>
                    <a:lnTo>
                      <a:pt x="1235" y="798"/>
                    </a:lnTo>
                    <a:lnTo>
                      <a:pt x="1237" y="798"/>
                    </a:lnTo>
                    <a:lnTo>
                      <a:pt x="1239" y="798"/>
                    </a:lnTo>
                    <a:lnTo>
                      <a:pt x="1239" y="801"/>
                    </a:lnTo>
                    <a:lnTo>
                      <a:pt x="1239" y="802"/>
                    </a:lnTo>
                    <a:lnTo>
                      <a:pt x="1240" y="801"/>
                    </a:lnTo>
                    <a:lnTo>
                      <a:pt x="1241" y="801"/>
                    </a:lnTo>
                    <a:lnTo>
                      <a:pt x="1241" y="800"/>
                    </a:lnTo>
                    <a:lnTo>
                      <a:pt x="1243" y="798"/>
                    </a:lnTo>
                    <a:lnTo>
                      <a:pt x="1243" y="797"/>
                    </a:lnTo>
                    <a:lnTo>
                      <a:pt x="1243" y="796"/>
                    </a:lnTo>
                    <a:lnTo>
                      <a:pt x="1243" y="794"/>
                    </a:lnTo>
                    <a:lnTo>
                      <a:pt x="1243" y="794"/>
                    </a:lnTo>
                    <a:lnTo>
                      <a:pt x="1241" y="794"/>
                    </a:lnTo>
                    <a:lnTo>
                      <a:pt x="1243" y="793"/>
                    </a:lnTo>
                    <a:lnTo>
                      <a:pt x="1247" y="794"/>
                    </a:lnTo>
                    <a:lnTo>
                      <a:pt x="1247" y="796"/>
                    </a:lnTo>
                    <a:lnTo>
                      <a:pt x="1248" y="797"/>
                    </a:lnTo>
                    <a:lnTo>
                      <a:pt x="1247" y="797"/>
                    </a:lnTo>
                    <a:lnTo>
                      <a:pt x="1248" y="798"/>
                    </a:lnTo>
                    <a:lnTo>
                      <a:pt x="1249" y="797"/>
                    </a:lnTo>
                    <a:lnTo>
                      <a:pt x="1251" y="798"/>
                    </a:lnTo>
                    <a:lnTo>
                      <a:pt x="1251" y="798"/>
                    </a:lnTo>
                    <a:lnTo>
                      <a:pt x="1252" y="800"/>
                    </a:lnTo>
                    <a:lnTo>
                      <a:pt x="1252" y="800"/>
                    </a:lnTo>
                    <a:lnTo>
                      <a:pt x="1253" y="802"/>
                    </a:lnTo>
                    <a:lnTo>
                      <a:pt x="1253" y="802"/>
                    </a:lnTo>
                    <a:lnTo>
                      <a:pt x="1252" y="805"/>
                    </a:lnTo>
                    <a:lnTo>
                      <a:pt x="1253" y="803"/>
                    </a:lnTo>
                    <a:lnTo>
                      <a:pt x="1256" y="802"/>
                    </a:lnTo>
                    <a:lnTo>
                      <a:pt x="1256" y="802"/>
                    </a:lnTo>
                    <a:lnTo>
                      <a:pt x="1256" y="803"/>
                    </a:lnTo>
                    <a:lnTo>
                      <a:pt x="1257" y="803"/>
                    </a:lnTo>
                    <a:lnTo>
                      <a:pt x="1257" y="802"/>
                    </a:lnTo>
                    <a:lnTo>
                      <a:pt x="1260" y="801"/>
                    </a:lnTo>
                    <a:lnTo>
                      <a:pt x="1260" y="800"/>
                    </a:lnTo>
                    <a:lnTo>
                      <a:pt x="1259" y="800"/>
                    </a:lnTo>
                    <a:lnTo>
                      <a:pt x="1259" y="800"/>
                    </a:lnTo>
                    <a:lnTo>
                      <a:pt x="1257" y="797"/>
                    </a:lnTo>
                    <a:lnTo>
                      <a:pt x="1256" y="797"/>
                    </a:lnTo>
                    <a:lnTo>
                      <a:pt x="1252" y="796"/>
                    </a:lnTo>
                    <a:lnTo>
                      <a:pt x="1252" y="794"/>
                    </a:lnTo>
                    <a:lnTo>
                      <a:pt x="1251" y="793"/>
                    </a:lnTo>
                    <a:lnTo>
                      <a:pt x="1249" y="792"/>
                    </a:lnTo>
                    <a:lnTo>
                      <a:pt x="1251" y="792"/>
                    </a:lnTo>
                    <a:lnTo>
                      <a:pt x="1251" y="790"/>
                    </a:lnTo>
                    <a:lnTo>
                      <a:pt x="1251" y="790"/>
                    </a:lnTo>
                    <a:lnTo>
                      <a:pt x="1252" y="790"/>
                    </a:lnTo>
                    <a:lnTo>
                      <a:pt x="1253" y="790"/>
                    </a:lnTo>
                    <a:lnTo>
                      <a:pt x="1253" y="789"/>
                    </a:lnTo>
                    <a:lnTo>
                      <a:pt x="1255" y="789"/>
                    </a:lnTo>
                    <a:lnTo>
                      <a:pt x="1256" y="788"/>
                    </a:lnTo>
                    <a:lnTo>
                      <a:pt x="1257" y="788"/>
                    </a:lnTo>
                    <a:lnTo>
                      <a:pt x="1257" y="788"/>
                    </a:lnTo>
                    <a:lnTo>
                      <a:pt x="1257" y="785"/>
                    </a:lnTo>
                    <a:lnTo>
                      <a:pt x="1257" y="785"/>
                    </a:lnTo>
                    <a:lnTo>
                      <a:pt x="1257" y="784"/>
                    </a:lnTo>
                    <a:lnTo>
                      <a:pt x="1257" y="782"/>
                    </a:lnTo>
                    <a:lnTo>
                      <a:pt x="1256" y="782"/>
                    </a:lnTo>
                    <a:lnTo>
                      <a:pt x="1255" y="784"/>
                    </a:lnTo>
                    <a:lnTo>
                      <a:pt x="1253" y="785"/>
                    </a:lnTo>
                    <a:lnTo>
                      <a:pt x="1253" y="786"/>
                    </a:lnTo>
                    <a:lnTo>
                      <a:pt x="1251" y="785"/>
                    </a:lnTo>
                    <a:lnTo>
                      <a:pt x="1251" y="784"/>
                    </a:lnTo>
                    <a:lnTo>
                      <a:pt x="1251" y="784"/>
                    </a:lnTo>
                    <a:lnTo>
                      <a:pt x="1252" y="782"/>
                    </a:lnTo>
                    <a:lnTo>
                      <a:pt x="1253" y="781"/>
                    </a:lnTo>
                    <a:lnTo>
                      <a:pt x="1253" y="781"/>
                    </a:lnTo>
                    <a:lnTo>
                      <a:pt x="1253" y="781"/>
                    </a:lnTo>
                    <a:lnTo>
                      <a:pt x="1252" y="781"/>
                    </a:lnTo>
                    <a:lnTo>
                      <a:pt x="1251" y="781"/>
                    </a:lnTo>
                    <a:lnTo>
                      <a:pt x="1249" y="781"/>
                    </a:lnTo>
                    <a:lnTo>
                      <a:pt x="1248" y="782"/>
                    </a:lnTo>
                    <a:lnTo>
                      <a:pt x="1244" y="784"/>
                    </a:lnTo>
                    <a:lnTo>
                      <a:pt x="1243" y="782"/>
                    </a:lnTo>
                    <a:lnTo>
                      <a:pt x="1241" y="781"/>
                    </a:lnTo>
                    <a:lnTo>
                      <a:pt x="1243" y="778"/>
                    </a:lnTo>
                    <a:lnTo>
                      <a:pt x="1245" y="776"/>
                    </a:lnTo>
                    <a:lnTo>
                      <a:pt x="1247" y="777"/>
                    </a:lnTo>
                    <a:lnTo>
                      <a:pt x="1248" y="777"/>
                    </a:lnTo>
                    <a:lnTo>
                      <a:pt x="1249" y="778"/>
                    </a:lnTo>
                    <a:lnTo>
                      <a:pt x="1255" y="781"/>
                    </a:lnTo>
                    <a:lnTo>
                      <a:pt x="1257" y="780"/>
                    </a:lnTo>
                    <a:lnTo>
                      <a:pt x="1261" y="777"/>
                    </a:lnTo>
                    <a:lnTo>
                      <a:pt x="1261" y="777"/>
                    </a:lnTo>
                    <a:lnTo>
                      <a:pt x="1263" y="777"/>
                    </a:lnTo>
                    <a:lnTo>
                      <a:pt x="1265" y="777"/>
                    </a:lnTo>
                    <a:lnTo>
                      <a:pt x="1268" y="776"/>
                    </a:lnTo>
                    <a:lnTo>
                      <a:pt x="1269" y="776"/>
                    </a:lnTo>
                    <a:lnTo>
                      <a:pt x="1269" y="776"/>
                    </a:lnTo>
                    <a:lnTo>
                      <a:pt x="1272" y="777"/>
                    </a:lnTo>
                    <a:lnTo>
                      <a:pt x="1277" y="777"/>
                    </a:lnTo>
                    <a:lnTo>
                      <a:pt x="1278" y="777"/>
                    </a:lnTo>
                    <a:lnTo>
                      <a:pt x="1281" y="777"/>
                    </a:lnTo>
                    <a:lnTo>
                      <a:pt x="1281" y="776"/>
                    </a:lnTo>
                    <a:lnTo>
                      <a:pt x="1282" y="773"/>
                    </a:lnTo>
                    <a:lnTo>
                      <a:pt x="1284" y="770"/>
                    </a:lnTo>
                    <a:lnTo>
                      <a:pt x="1285" y="770"/>
                    </a:lnTo>
                    <a:lnTo>
                      <a:pt x="1285" y="772"/>
                    </a:lnTo>
                    <a:lnTo>
                      <a:pt x="1285" y="773"/>
                    </a:lnTo>
                    <a:lnTo>
                      <a:pt x="1285" y="774"/>
                    </a:lnTo>
                    <a:lnTo>
                      <a:pt x="1285" y="776"/>
                    </a:lnTo>
                    <a:lnTo>
                      <a:pt x="1286" y="776"/>
                    </a:lnTo>
                    <a:lnTo>
                      <a:pt x="1286" y="777"/>
                    </a:lnTo>
                    <a:lnTo>
                      <a:pt x="1286" y="778"/>
                    </a:lnTo>
                    <a:lnTo>
                      <a:pt x="1284" y="778"/>
                    </a:lnTo>
                    <a:lnTo>
                      <a:pt x="1282" y="778"/>
                    </a:lnTo>
                    <a:lnTo>
                      <a:pt x="1282" y="780"/>
                    </a:lnTo>
                    <a:lnTo>
                      <a:pt x="1289" y="778"/>
                    </a:lnTo>
                    <a:lnTo>
                      <a:pt x="1292" y="777"/>
                    </a:lnTo>
                    <a:lnTo>
                      <a:pt x="1293" y="776"/>
                    </a:lnTo>
                    <a:lnTo>
                      <a:pt x="1293" y="777"/>
                    </a:lnTo>
                    <a:lnTo>
                      <a:pt x="1292" y="778"/>
                    </a:lnTo>
                    <a:lnTo>
                      <a:pt x="1292" y="778"/>
                    </a:lnTo>
                    <a:lnTo>
                      <a:pt x="1296" y="777"/>
                    </a:lnTo>
                    <a:lnTo>
                      <a:pt x="1296" y="776"/>
                    </a:lnTo>
                    <a:lnTo>
                      <a:pt x="1297" y="774"/>
                    </a:lnTo>
                    <a:lnTo>
                      <a:pt x="1298" y="773"/>
                    </a:lnTo>
                    <a:lnTo>
                      <a:pt x="1300" y="773"/>
                    </a:lnTo>
                    <a:lnTo>
                      <a:pt x="1300" y="774"/>
                    </a:lnTo>
                    <a:lnTo>
                      <a:pt x="1301" y="773"/>
                    </a:lnTo>
                    <a:lnTo>
                      <a:pt x="1301" y="773"/>
                    </a:lnTo>
                    <a:lnTo>
                      <a:pt x="1301" y="774"/>
                    </a:lnTo>
                    <a:lnTo>
                      <a:pt x="1301" y="776"/>
                    </a:lnTo>
                    <a:lnTo>
                      <a:pt x="1298" y="776"/>
                    </a:lnTo>
                    <a:lnTo>
                      <a:pt x="1297" y="777"/>
                    </a:lnTo>
                    <a:lnTo>
                      <a:pt x="1297" y="777"/>
                    </a:lnTo>
                    <a:lnTo>
                      <a:pt x="1301" y="777"/>
                    </a:lnTo>
                    <a:lnTo>
                      <a:pt x="1306" y="776"/>
                    </a:lnTo>
                    <a:lnTo>
                      <a:pt x="1308" y="776"/>
                    </a:lnTo>
                    <a:lnTo>
                      <a:pt x="1309" y="774"/>
                    </a:lnTo>
                    <a:lnTo>
                      <a:pt x="1310" y="774"/>
                    </a:lnTo>
                    <a:lnTo>
                      <a:pt x="1312" y="774"/>
                    </a:lnTo>
                    <a:lnTo>
                      <a:pt x="1313" y="774"/>
                    </a:lnTo>
                    <a:lnTo>
                      <a:pt x="1314" y="774"/>
                    </a:lnTo>
                    <a:lnTo>
                      <a:pt x="1316" y="776"/>
                    </a:lnTo>
                    <a:lnTo>
                      <a:pt x="1316" y="776"/>
                    </a:lnTo>
                    <a:lnTo>
                      <a:pt x="1313" y="776"/>
                    </a:lnTo>
                    <a:lnTo>
                      <a:pt x="1309" y="776"/>
                    </a:lnTo>
                    <a:lnTo>
                      <a:pt x="1314" y="777"/>
                    </a:lnTo>
                    <a:lnTo>
                      <a:pt x="1318" y="780"/>
                    </a:lnTo>
                    <a:lnTo>
                      <a:pt x="1319" y="781"/>
                    </a:lnTo>
                    <a:lnTo>
                      <a:pt x="1319" y="781"/>
                    </a:lnTo>
                    <a:lnTo>
                      <a:pt x="1321" y="780"/>
                    </a:lnTo>
                    <a:lnTo>
                      <a:pt x="1321" y="780"/>
                    </a:lnTo>
                    <a:lnTo>
                      <a:pt x="1322" y="778"/>
                    </a:lnTo>
                    <a:lnTo>
                      <a:pt x="1323" y="778"/>
                    </a:lnTo>
                    <a:lnTo>
                      <a:pt x="1322" y="780"/>
                    </a:lnTo>
                    <a:lnTo>
                      <a:pt x="1322" y="780"/>
                    </a:lnTo>
                    <a:lnTo>
                      <a:pt x="1322" y="781"/>
                    </a:lnTo>
                    <a:lnTo>
                      <a:pt x="1322" y="781"/>
                    </a:lnTo>
                    <a:lnTo>
                      <a:pt x="1321" y="781"/>
                    </a:lnTo>
                    <a:lnTo>
                      <a:pt x="1323" y="785"/>
                    </a:lnTo>
                    <a:lnTo>
                      <a:pt x="1325" y="786"/>
                    </a:lnTo>
                    <a:lnTo>
                      <a:pt x="1326" y="788"/>
                    </a:lnTo>
                    <a:lnTo>
                      <a:pt x="1326" y="789"/>
                    </a:lnTo>
                    <a:lnTo>
                      <a:pt x="1325" y="789"/>
                    </a:lnTo>
                    <a:lnTo>
                      <a:pt x="1325" y="788"/>
                    </a:lnTo>
                    <a:lnTo>
                      <a:pt x="1325" y="788"/>
                    </a:lnTo>
                    <a:lnTo>
                      <a:pt x="1323" y="789"/>
                    </a:lnTo>
                    <a:lnTo>
                      <a:pt x="1323" y="790"/>
                    </a:lnTo>
                    <a:lnTo>
                      <a:pt x="1325" y="790"/>
                    </a:lnTo>
                    <a:lnTo>
                      <a:pt x="1327" y="790"/>
                    </a:lnTo>
                    <a:lnTo>
                      <a:pt x="1330" y="789"/>
                    </a:lnTo>
                    <a:lnTo>
                      <a:pt x="1331" y="789"/>
                    </a:lnTo>
                    <a:lnTo>
                      <a:pt x="1333" y="789"/>
                    </a:lnTo>
                    <a:lnTo>
                      <a:pt x="1334" y="789"/>
                    </a:lnTo>
                    <a:lnTo>
                      <a:pt x="1339" y="786"/>
                    </a:lnTo>
                    <a:lnTo>
                      <a:pt x="1341" y="786"/>
                    </a:lnTo>
                    <a:lnTo>
                      <a:pt x="1342" y="786"/>
                    </a:lnTo>
                    <a:lnTo>
                      <a:pt x="1342" y="785"/>
                    </a:lnTo>
                    <a:lnTo>
                      <a:pt x="1342" y="784"/>
                    </a:lnTo>
                    <a:lnTo>
                      <a:pt x="1343" y="784"/>
                    </a:lnTo>
                    <a:lnTo>
                      <a:pt x="1345" y="782"/>
                    </a:lnTo>
                    <a:lnTo>
                      <a:pt x="1349" y="782"/>
                    </a:lnTo>
                    <a:lnTo>
                      <a:pt x="1354" y="785"/>
                    </a:lnTo>
                    <a:lnTo>
                      <a:pt x="1358" y="794"/>
                    </a:lnTo>
                    <a:lnTo>
                      <a:pt x="1366" y="802"/>
                    </a:lnTo>
                    <a:lnTo>
                      <a:pt x="1366" y="806"/>
                    </a:lnTo>
                    <a:lnTo>
                      <a:pt x="1366" y="807"/>
                    </a:lnTo>
                    <a:lnTo>
                      <a:pt x="1366" y="809"/>
                    </a:lnTo>
                    <a:lnTo>
                      <a:pt x="1364" y="814"/>
                    </a:lnTo>
                    <a:lnTo>
                      <a:pt x="1362" y="819"/>
                    </a:lnTo>
                    <a:lnTo>
                      <a:pt x="1358" y="827"/>
                    </a:lnTo>
                    <a:lnTo>
                      <a:pt x="1359" y="829"/>
                    </a:lnTo>
                    <a:lnTo>
                      <a:pt x="1359" y="829"/>
                    </a:lnTo>
                    <a:lnTo>
                      <a:pt x="1359" y="830"/>
                    </a:lnTo>
                    <a:lnTo>
                      <a:pt x="1360" y="829"/>
                    </a:lnTo>
                    <a:lnTo>
                      <a:pt x="1360" y="830"/>
                    </a:lnTo>
                    <a:lnTo>
                      <a:pt x="1362" y="829"/>
                    </a:lnTo>
                    <a:lnTo>
                      <a:pt x="1362" y="829"/>
                    </a:lnTo>
                    <a:lnTo>
                      <a:pt x="1363" y="826"/>
                    </a:lnTo>
                    <a:lnTo>
                      <a:pt x="1362" y="826"/>
                    </a:lnTo>
                    <a:lnTo>
                      <a:pt x="1362" y="825"/>
                    </a:lnTo>
                    <a:lnTo>
                      <a:pt x="1363" y="825"/>
                    </a:lnTo>
                    <a:lnTo>
                      <a:pt x="1363" y="825"/>
                    </a:lnTo>
                    <a:lnTo>
                      <a:pt x="1364" y="826"/>
                    </a:lnTo>
                    <a:lnTo>
                      <a:pt x="1364" y="826"/>
                    </a:lnTo>
                    <a:lnTo>
                      <a:pt x="1366" y="826"/>
                    </a:lnTo>
                    <a:lnTo>
                      <a:pt x="1366" y="826"/>
                    </a:lnTo>
                    <a:lnTo>
                      <a:pt x="1366" y="827"/>
                    </a:lnTo>
                    <a:lnTo>
                      <a:pt x="1364" y="829"/>
                    </a:lnTo>
                    <a:lnTo>
                      <a:pt x="1363" y="830"/>
                    </a:lnTo>
                    <a:lnTo>
                      <a:pt x="1360" y="834"/>
                    </a:lnTo>
                    <a:lnTo>
                      <a:pt x="1359" y="834"/>
                    </a:lnTo>
                    <a:lnTo>
                      <a:pt x="1359" y="834"/>
                    </a:lnTo>
                    <a:lnTo>
                      <a:pt x="1360" y="835"/>
                    </a:lnTo>
                    <a:lnTo>
                      <a:pt x="1360" y="835"/>
                    </a:lnTo>
                    <a:lnTo>
                      <a:pt x="1362" y="843"/>
                    </a:lnTo>
                    <a:lnTo>
                      <a:pt x="1363" y="845"/>
                    </a:lnTo>
                    <a:lnTo>
                      <a:pt x="1363" y="846"/>
                    </a:lnTo>
                    <a:lnTo>
                      <a:pt x="1364" y="847"/>
                    </a:lnTo>
                    <a:lnTo>
                      <a:pt x="1366" y="847"/>
                    </a:lnTo>
                    <a:lnTo>
                      <a:pt x="1366" y="846"/>
                    </a:lnTo>
                    <a:lnTo>
                      <a:pt x="1366" y="845"/>
                    </a:lnTo>
                    <a:lnTo>
                      <a:pt x="1367" y="845"/>
                    </a:lnTo>
                    <a:lnTo>
                      <a:pt x="1368" y="845"/>
                    </a:lnTo>
                    <a:lnTo>
                      <a:pt x="1367" y="846"/>
                    </a:lnTo>
                    <a:lnTo>
                      <a:pt x="1367" y="850"/>
                    </a:lnTo>
                    <a:lnTo>
                      <a:pt x="1367" y="852"/>
                    </a:lnTo>
                    <a:lnTo>
                      <a:pt x="1367" y="852"/>
                    </a:lnTo>
                    <a:lnTo>
                      <a:pt x="1368" y="852"/>
                    </a:lnTo>
                    <a:lnTo>
                      <a:pt x="1368" y="851"/>
                    </a:lnTo>
                    <a:lnTo>
                      <a:pt x="1370" y="851"/>
                    </a:lnTo>
                    <a:lnTo>
                      <a:pt x="1371" y="850"/>
                    </a:lnTo>
                    <a:lnTo>
                      <a:pt x="1370" y="852"/>
                    </a:lnTo>
                    <a:lnTo>
                      <a:pt x="1368" y="854"/>
                    </a:lnTo>
                    <a:lnTo>
                      <a:pt x="1368" y="855"/>
                    </a:lnTo>
                    <a:lnTo>
                      <a:pt x="1370" y="855"/>
                    </a:lnTo>
                    <a:lnTo>
                      <a:pt x="1368" y="860"/>
                    </a:lnTo>
                    <a:lnTo>
                      <a:pt x="1370" y="864"/>
                    </a:lnTo>
                    <a:lnTo>
                      <a:pt x="1372" y="866"/>
                    </a:lnTo>
                    <a:lnTo>
                      <a:pt x="1375" y="867"/>
                    </a:lnTo>
                    <a:lnTo>
                      <a:pt x="1375" y="870"/>
                    </a:lnTo>
                    <a:lnTo>
                      <a:pt x="1376" y="872"/>
                    </a:lnTo>
                    <a:lnTo>
                      <a:pt x="1378" y="876"/>
                    </a:lnTo>
                    <a:lnTo>
                      <a:pt x="1379" y="878"/>
                    </a:lnTo>
                    <a:lnTo>
                      <a:pt x="1380" y="878"/>
                    </a:lnTo>
                    <a:lnTo>
                      <a:pt x="1380" y="879"/>
                    </a:lnTo>
                    <a:lnTo>
                      <a:pt x="1380" y="879"/>
                    </a:lnTo>
                    <a:lnTo>
                      <a:pt x="1378" y="878"/>
                    </a:lnTo>
                    <a:lnTo>
                      <a:pt x="1378" y="878"/>
                    </a:lnTo>
                    <a:lnTo>
                      <a:pt x="1376" y="879"/>
                    </a:lnTo>
                    <a:lnTo>
                      <a:pt x="1376" y="879"/>
                    </a:lnTo>
                    <a:lnTo>
                      <a:pt x="1378" y="882"/>
                    </a:lnTo>
                    <a:lnTo>
                      <a:pt x="1379" y="882"/>
                    </a:lnTo>
                    <a:lnTo>
                      <a:pt x="1382" y="880"/>
                    </a:lnTo>
                    <a:lnTo>
                      <a:pt x="1384" y="880"/>
                    </a:lnTo>
                    <a:lnTo>
                      <a:pt x="1387" y="879"/>
                    </a:lnTo>
                    <a:lnTo>
                      <a:pt x="1388" y="879"/>
                    </a:lnTo>
                    <a:lnTo>
                      <a:pt x="1391" y="878"/>
                    </a:lnTo>
                    <a:lnTo>
                      <a:pt x="1392" y="875"/>
                    </a:lnTo>
                    <a:lnTo>
                      <a:pt x="1394" y="871"/>
                    </a:lnTo>
                    <a:lnTo>
                      <a:pt x="1395" y="868"/>
                    </a:lnTo>
                    <a:lnTo>
                      <a:pt x="1396" y="866"/>
                    </a:lnTo>
                    <a:lnTo>
                      <a:pt x="1396" y="866"/>
                    </a:lnTo>
                    <a:lnTo>
                      <a:pt x="1396" y="867"/>
                    </a:lnTo>
                    <a:lnTo>
                      <a:pt x="1396" y="867"/>
                    </a:lnTo>
                    <a:lnTo>
                      <a:pt x="1398" y="862"/>
                    </a:lnTo>
                    <a:lnTo>
                      <a:pt x="1401" y="852"/>
                    </a:lnTo>
                    <a:lnTo>
                      <a:pt x="1401" y="847"/>
                    </a:lnTo>
                    <a:lnTo>
                      <a:pt x="1401" y="845"/>
                    </a:lnTo>
                    <a:lnTo>
                      <a:pt x="1401" y="842"/>
                    </a:lnTo>
                    <a:lnTo>
                      <a:pt x="1400" y="839"/>
                    </a:lnTo>
                    <a:lnTo>
                      <a:pt x="1398" y="821"/>
                    </a:lnTo>
                    <a:lnTo>
                      <a:pt x="1398" y="818"/>
                    </a:lnTo>
                    <a:lnTo>
                      <a:pt x="1396" y="817"/>
                    </a:lnTo>
                    <a:lnTo>
                      <a:pt x="1396" y="813"/>
                    </a:lnTo>
                    <a:lnTo>
                      <a:pt x="1396" y="811"/>
                    </a:lnTo>
                    <a:lnTo>
                      <a:pt x="1396" y="809"/>
                    </a:lnTo>
                    <a:lnTo>
                      <a:pt x="1398" y="809"/>
                    </a:lnTo>
                    <a:lnTo>
                      <a:pt x="1398" y="809"/>
                    </a:lnTo>
                    <a:lnTo>
                      <a:pt x="1398" y="810"/>
                    </a:lnTo>
                    <a:lnTo>
                      <a:pt x="1398" y="811"/>
                    </a:lnTo>
                    <a:lnTo>
                      <a:pt x="1399" y="811"/>
                    </a:lnTo>
                    <a:lnTo>
                      <a:pt x="1399" y="813"/>
                    </a:lnTo>
                    <a:lnTo>
                      <a:pt x="1398" y="814"/>
                    </a:lnTo>
                    <a:lnTo>
                      <a:pt x="1398" y="814"/>
                    </a:lnTo>
                    <a:lnTo>
                      <a:pt x="1398" y="817"/>
                    </a:lnTo>
                    <a:lnTo>
                      <a:pt x="1398" y="817"/>
                    </a:lnTo>
                    <a:lnTo>
                      <a:pt x="1399" y="815"/>
                    </a:lnTo>
                    <a:lnTo>
                      <a:pt x="1399" y="814"/>
                    </a:lnTo>
                    <a:lnTo>
                      <a:pt x="1400" y="813"/>
                    </a:lnTo>
                    <a:lnTo>
                      <a:pt x="1399" y="818"/>
                    </a:lnTo>
                    <a:lnTo>
                      <a:pt x="1398" y="821"/>
                    </a:lnTo>
                    <a:lnTo>
                      <a:pt x="1399" y="825"/>
                    </a:lnTo>
                    <a:lnTo>
                      <a:pt x="1399" y="826"/>
                    </a:lnTo>
                    <a:lnTo>
                      <a:pt x="1399" y="822"/>
                    </a:lnTo>
                    <a:lnTo>
                      <a:pt x="1399" y="821"/>
                    </a:lnTo>
                    <a:lnTo>
                      <a:pt x="1399" y="818"/>
                    </a:lnTo>
                    <a:lnTo>
                      <a:pt x="1399" y="817"/>
                    </a:lnTo>
                    <a:lnTo>
                      <a:pt x="1400" y="815"/>
                    </a:lnTo>
                    <a:lnTo>
                      <a:pt x="1400" y="814"/>
                    </a:lnTo>
                    <a:lnTo>
                      <a:pt x="1400" y="813"/>
                    </a:lnTo>
                    <a:lnTo>
                      <a:pt x="1398" y="803"/>
                    </a:lnTo>
                    <a:lnTo>
                      <a:pt x="1395" y="794"/>
                    </a:lnTo>
                    <a:lnTo>
                      <a:pt x="1395" y="788"/>
                    </a:lnTo>
                    <a:lnTo>
                      <a:pt x="1395" y="781"/>
                    </a:lnTo>
                    <a:lnTo>
                      <a:pt x="1395" y="778"/>
                    </a:lnTo>
                    <a:lnTo>
                      <a:pt x="1395" y="772"/>
                    </a:lnTo>
                    <a:lnTo>
                      <a:pt x="1395" y="769"/>
                    </a:lnTo>
                    <a:lnTo>
                      <a:pt x="1395" y="768"/>
                    </a:lnTo>
                    <a:lnTo>
                      <a:pt x="1395" y="766"/>
                    </a:lnTo>
                    <a:lnTo>
                      <a:pt x="1396" y="765"/>
                    </a:lnTo>
                    <a:lnTo>
                      <a:pt x="1398" y="764"/>
                    </a:lnTo>
                    <a:lnTo>
                      <a:pt x="1398" y="762"/>
                    </a:lnTo>
                    <a:lnTo>
                      <a:pt x="1398" y="761"/>
                    </a:lnTo>
                    <a:lnTo>
                      <a:pt x="1399" y="760"/>
                    </a:lnTo>
                    <a:lnTo>
                      <a:pt x="1399" y="760"/>
                    </a:lnTo>
                    <a:lnTo>
                      <a:pt x="1400" y="761"/>
                    </a:lnTo>
                    <a:lnTo>
                      <a:pt x="1401" y="758"/>
                    </a:lnTo>
                    <a:lnTo>
                      <a:pt x="1401" y="757"/>
                    </a:lnTo>
                    <a:lnTo>
                      <a:pt x="1400" y="757"/>
                    </a:lnTo>
                    <a:lnTo>
                      <a:pt x="1400" y="757"/>
                    </a:lnTo>
                    <a:lnTo>
                      <a:pt x="1401" y="757"/>
                    </a:lnTo>
                    <a:lnTo>
                      <a:pt x="1403" y="756"/>
                    </a:lnTo>
                    <a:lnTo>
                      <a:pt x="1404" y="754"/>
                    </a:lnTo>
                    <a:lnTo>
                      <a:pt x="1404" y="753"/>
                    </a:lnTo>
                    <a:lnTo>
                      <a:pt x="1404" y="753"/>
                    </a:lnTo>
                    <a:lnTo>
                      <a:pt x="1404" y="753"/>
                    </a:lnTo>
                    <a:lnTo>
                      <a:pt x="1403" y="753"/>
                    </a:lnTo>
                    <a:lnTo>
                      <a:pt x="1404" y="753"/>
                    </a:lnTo>
                    <a:lnTo>
                      <a:pt x="1405" y="752"/>
                    </a:lnTo>
                    <a:lnTo>
                      <a:pt x="1405" y="751"/>
                    </a:lnTo>
                    <a:lnTo>
                      <a:pt x="1405" y="751"/>
                    </a:lnTo>
                    <a:lnTo>
                      <a:pt x="1405" y="751"/>
                    </a:lnTo>
                    <a:lnTo>
                      <a:pt x="1407" y="749"/>
                    </a:lnTo>
                    <a:lnTo>
                      <a:pt x="1407" y="749"/>
                    </a:lnTo>
                    <a:lnTo>
                      <a:pt x="1408" y="748"/>
                    </a:lnTo>
                    <a:lnTo>
                      <a:pt x="1408" y="748"/>
                    </a:lnTo>
                    <a:lnTo>
                      <a:pt x="1408" y="748"/>
                    </a:lnTo>
                    <a:lnTo>
                      <a:pt x="1408" y="747"/>
                    </a:lnTo>
                    <a:lnTo>
                      <a:pt x="1408" y="747"/>
                    </a:lnTo>
                    <a:lnTo>
                      <a:pt x="1409" y="747"/>
                    </a:lnTo>
                    <a:lnTo>
                      <a:pt x="1411" y="745"/>
                    </a:lnTo>
                    <a:lnTo>
                      <a:pt x="1412" y="744"/>
                    </a:lnTo>
                    <a:lnTo>
                      <a:pt x="1412" y="743"/>
                    </a:lnTo>
                    <a:lnTo>
                      <a:pt x="1413" y="741"/>
                    </a:lnTo>
                    <a:lnTo>
                      <a:pt x="1415" y="741"/>
                    </a:lnTo>
                    <a:lnTo>
                      <a:pt x="1415" y="741"/>
                    </a:lnTo>
                    <a:lnTo>
                      <a:pt x="1416" y="740"/>
                    </a:lnTo>
                    <a:lnTo>
                      <a:pt x="1416" y="739"/>
                    </a:lnTo>
                    <a:lnTo>
                      <a:pt x="1416" y="739"/>
                    </a:lnTo>
                    <a:lnTo>
                      <a:pt x="1416" y="739"/>
                    </a:lnTo>
                    <a:lnTo>
                      <a:pt x="1416" y="737"/>
                    </a:lnTo>
                    <a:lnTo>
                      <a:pt x="1416" y="735"/>
                    </a:lnTo>
                    <a:lnTo>
                      <a:pt x="1417" y="737"/>
                    </a:lnTo>
                    <a:lnTo>
                      <a:pt x="1417" y="737"/>
                    </a:lnTo>
                    <a:lnTo>
                      <a:pt x="1417" y="736"/>
                    </a:lnTo>
                    <a:lnTo>
                      <a:pt x="1419" y="736"/>
                    </a:lnTo>
                    <a:lnTo>
                      <a:pt x="1419" y="737"/>
                    </a:lnTo>
                    <a:lnTo>
                      <a:pt x="1419" y="739"/>
                    </a:lnTo>
                    <a:lnTo>
                      <a:pt x="1419" y="739"/>
                    </a:lnTo>
                    <a:lnTo>
                      <a:pt x="1420" y="737"/>
                    </a:lnTo>
                    <a:lnTo>
                      <a:pt x="1421" y="737"/>
                    </a:lnTo>
                    <a:lnTo>
                      <a:pt x="1421" y="736"/>
                    </a:lnTo>
                    <a:lnTo>
                      <a:pt x="1421" y="735"/>
                    </a:lnTo>
                    <a:lnTo>
                      <a:pt x="1419" y="733"/>
                    </a:lnTo>
                    <a:lnTo>
                      <a:pt x="1420" y="733"/>
                    </a:lnTo>
                    <a:lnTo>
                      <a:pt x="1423" y="733"/>
                    </a:lnTo>
                    <a:lnTo>
                      <a:pt x="1424" y="735"/>
                    </a:lnTo>
                    <a:lnTo>
                      <a:pt x="1425" y="733"/>
                    </a:lnTo>
                    <a:lnTo>
                      <a:pt x="1427" y="732"/>
                    </a:lnTo>
                    <a:lnTo>
                      <a:pt x="1428" y="732"/>
                    </a:lnTo>
                    <a:lnTo>
                      <a:pt x="1428" y="732"/>
                    </a:lnTo>
                    <a:lnTo>
                      <a:pt x="1431" y="732"/>
                    </a:lnTo>
                    <a:lnTo>
                      <a:pt x="1432" y="731"/>
                    </a:lnTo>
                    <a:lnTo>
                      <a:pt x="1433" y="729"/>
                    </a:lnTo>
                    <a:lnTo>
                      <a:pt x="1433" y="728"/>
                    </a:lnTo>
                    <a:lnTo>
                      <a:pt x="1435" y="728"/>
                    </a:lnTo>
                    <a:lnTo>
                      <a:pt x="1436" y="728"/>
                    </a:lnTo>
                    <a:lnTo>
                      <a:pt x="1439" y="725"/>
                    </a:lnTo>
                    <a:lnTo>
                      <a:pt x="1440" y="724"/>
                    </a:lnTo>
                    <a:lnTo>
                      <a:pt x="1441" y="724"/>
                    </a:lnTo>
                    <a:lnTo>
                      <a:pt x="1442" y="723"/>
                    </a:lnTo>
                    <a:lnTo>
                      <a:pt x="1445" y="721"/>
                    </a:lnTo>
                    <a:lnTo>
                      <a:pt x="1446" y="720"/>
                    </a:lnTo>
                    <a:lnTo>
                      <a:pt x="1446" y="717"/>
                    </a:lnTo>
                    <a:lnTo>
                      <a:pt x="1448" y="716"/>
                    </a:lnTo>
                    <a:lnTo>
                      <a:pt x="1448" y="717"/>
                    </a:lnTo>
                    <a:lnTo>
                      <a:pt x="1448" y="717"/>
                    </a:lnTo>
                    <a:lnTo>
                      <a:pt x="1448" y="719"/>
                    </a:lnTo>
                    <a:lnTo>
                      <a:pt x="1449" y="716"/>
                    </a:lnTo>
                    <a:lnTo>
                      <a:pt x="1454" y="711"/>
                    </a:lnTo>
                    <a:lnTo>
                      <a:pt x="1456" y="709"/>
                    </a:lnTo>
                    <a:lnTo>
                      <a:pt x="1461" y="707"/>
                    </a:lnTo>
                    <a:lnTo>
                      <a:pt x="1465" y="706"/>
                    </a:lnTo>
                    <a:lnTo>
                      <a:pt x="1472" y="706"/>
                    </a:lnTo>
                    <a:lnTo>
                      <a:pt x="1473" y="704"/>
                    </a:lnTo>
                    <a:lnTo>
                      <a:pt x="1474" y="700"/>
                    </a:lnTo>
                    <a:lnTo>
                      <a:pt x="1473" y="703"/>
                    </a:lnTo>
                    <a:lnTo>
                      <a:pt x="1473" y="704"/>
                    </a:lnTo>
                    <a:lnTo>
                      <a:pt x="1473" y="706"/>
                    </a:lnTo>
                    <a:lnTo>
                      <a:pt x="1474" y="703"/>
                    </a:lnTo>
                    <a:lnTo>
                      <a:pt x="1476" y="702"/>
                    </a:lnTo>
                    <a:lnTo>
                      <a:pt x="1478" y="699"/>
                    </a:lnTo>
                    <a:lnTo>
                      <a:pt x="1480" y="698"/>
                    </a:lnTo>
                    <a:lnTo>
                      <a:pt x="1480" y="696"/>
                    </a:lnTo>
                    <a:lnTo>
                      <a:pt x="1482" y="695"/>
                    </a:lnTo>
                    <a:lnTo>
                      <a:pt x="1485" y="694"/>
                    </a:lnTo>
                    <a:lnTo>
                      <a:pt x="1485" y="692"/>
                    </a:lnTo>
                    <a:lnTo>
                      <a:pt x="1485" y="692"/>
                    </a:lnTo>
                    <a:lnTo>
                      <a:pt x="1486" y="690"/>
                    </a:lnTo>
                    <a:lnTo>
                      <a:pt x="1486" y="690"/>
                    </a:lnTo>
                    <a:lnTo>
                      <a:pt x="1486" y="691"/>
                    </a:lnTo>
                    <a:lnTo>
                      <a:pt x="1487" y="692"/>
                    </a:lnTo>
                    <a:lnTo>
                      <a:pt x="1487" y="692"/>
                    </a:lnTo>
                    <a:lnTo>
                      <a:pt x="1490" y="690"/>
                    </a:lnTo>
                    <a:lnTo>
                      <a:pt x="1491" y="690"/>
                    </a:lnTo>
                    <a:lnTo>
                      <a:pt x="1494" y="690"/>
                    </a:lnTo>
                    <a:lnTo>
                      <a:pt x="1497" y="690"/>
                    </a:lnTo>
                    <a:lnTo>
                      <a:pt x="1497" y="690"/>
                    </a:lnTo>
                    <a:lnTo>
                      <a:pt x="1498" y="688"/>
                    </a:lnTo>
                    <a:lnTo>
                      <a:pt x="1499" y="688"/>
                    </a:lnTo>
                    <a:lnTo>
                      <a:pt x="1501" y="688"/>
                    </a:lnTo>
                    <a:lnTo>
                      <a:pt x="1503" y="687"/>
                    </a:lnTo>
                    <a:lnTo>
                      <a:pt x="1505" y="686"/>
                    </a:lnTo>
                    <a:lnTo>
                      <a:pt x="1503" y="684"/>
                    </a:lnTo>
                    <a:lnTo>
                      <a:pt x="1498" y="686"/>
                    </a:lnTo>
                    <a:lnTo>
                      <a:pt x="1495" y="684"/>
                    </a:lnTo>
                    <a:lnTo>
                      <a:pt x="1495" y="683"/>
                    </a:lnTo>
                    <a:lnTo>
                      <a:pt x="1494" y="680"/>
                    </a:lnTo>
                    <a:lnTo>
                      <a:pt x="1497" y="684"/>
                    </a:lnTo>
                    <a:lnTo>
                      <a:pt x="1498" y="684"/>
                    </a:lnTo>
                    <a:lnTo>
                      <a:pt x="1501" y="683"/>
                    </a:lnTo>
                    <a:lnTo>
                      <a:pt x="1502" y="682"/>
                    </a:lnTo>
                    <a:lnTo>
                      <a:pt x="1502" y="680"/>
                    </a:lnTo>
                    <a:lnTo>
                      <a:pt x="1503" y="679"/>
                    </a:lnTo>
                    <a:lnTo>
                      <a:pt x="1505" y="679"/>
                    </a:lnTo>
                    <a:lnTo>
                      <a:pt x="1503" y="678"/>
                    </a:lnTo>
                    <a:lnTo>
                      <a:pt x="1503" y="678"/>
                    </a:lnTo>
                    <a:lnTo>
                      <a:pt x="1498" y="675"/>
                    </a:lnTo>
                    <a:lnTo>
                      <a:pt x="1497" y="674"/>
                    </a:lnTo>
                    <a:lnTo>
                      <a:pt x="1499" y="675"/>
                    </a:lnTo>
                    <a:lnTo>
                      <a:pt x="1501" y="675"/>
                    </a:lnTo>
                    <a:lnTo>
                      <a:pt x="1503" y="675"/>
                    </a:lnTo>
                    <a:lnTo>
                      <a:pt x="1505" y="674"/>
                    </a:lnTo>
                    <a:lnTo>
                      <a:pt x="1505" y="674"/>
                    </a:lnTo>
                    <a:lnTo>
                      <a:pt x="1505" y="674"/>
                    </a:lnTo>
                    <a:lnTo>
                      <a:pt x="1505" y="675"/>
                    </a:lnTo>
                    <a:lnTo>
                      <a:pt x="1505" y="676"/>
                    </a:lnTo>
                    <a:lnTo>
                      <a:pt x="1506" y="675"/>
                    </a:lnTo>
                    <a:lnTo>
                      <a:pt x="1507" y="676"/>
                    </a:lnTo>
                    <a:lnTo>
                      <a:pt x="1509" y="676"/>
                    </a:lnTo>
                    <a:lnTo>
                      <a:pt x="1510" y="676"/>
                    </a:lnTo>
                    <a:lnTo>
                      <a:pt x="1511" y="676"/>
                    </a:lnTo>
                    <a:lnTo>
                      <a:pt x="1515" y="674"/>
                    </a:lnTo>
                    <a:lnTo>
                      <a:pt x="1519" y="671"/>
                    </a:lnTo>
                    <a:lnTo>
                      <a:pt x="1521" y="668"/>
                    </a:lnTo>
                    <a:lnTo>
                      <a:pt x="1521" y="667"/>
                    </a:lnTo>
                    <a:lnTo>
                      <a:pt x="1521" y="666"/>
                    </a:lnTo>
                    <a:lnTo>
                      <a:pt x="1521" y="664"/>
                    </a:lnTo>
                    <a:lnTo>
                      <a:pt x="1519" y="664"/>
                    </a:lnTo>
                    <a:lnTo>
                      <a:pt x="1517" y="666"/>
                    </a:lnTo>
                    <a:lnTo>
                      <a:pt x="1515" y="670"/>
                    </a:lnTo>
                    <a:lnTo>
                      <a:pt x="1514" y="670"/>
                    </a:lnTo>
                    <a:lnTo>
                      <a:pt x="1514" y="670"/>
                    </a:lnTo>
                    <a:lnTo>
                      <a:pt x="1514" y="668"/>
                    </a:lnTo>
                    <a:lnTo>
                      <a:pt x="1515" y="666"/>
                    </a:lnTo>
                    <a:lnTo>
                      <a:pt x="1515" y="664"/>
                    </a:lnTo>
                    <a:lnTo>
                      <a:pt x="1514" y="663"/>
                    </a:lnTo>
                    <a:lnTo>
                      <a:pt x="1513" y="664"/>
                    </a:lnTo>
                    <a:lnTo>
                      <a:pt x="1511" y="664"/>
                    </a:lnTo>
                    <a:lnTo>
                      <a:pt x="1509" y="664"/>
                    </a:lnTo>
                    <a:lnTo>
                      <a:pt x="1506" y="664"/>
                    </a:lnTo>
                    <a:lnTo>
                      <a:pt x="1505" y="664"/>
                    </a:lnTo>
                    <a:lnTo>
                      <a:pt x="1506" y="663"/>
                    </a:lnTo>
                    <a:lnTo>
                      <a:pt x="1506" y="660"/>
                    </a:lnTo>
                    <a:lnTo>
                      <a:pt x="1506" y="659"/>
                    </a:lnTo>
                    <a:lnTo>
                      <a:pt x="1506" y="660"/>
                    </a:lnTo>
                    <a:lnTo>
                      <a:pt x="1506" y="662"/>
                    </a:lnTo>
                    <a:lnTo>
                      <a:pt x="1507" y="663"/>
                    </a:lnTo>
                    <a:lnTo>
                      <a:pt x="1510" y="663"/>
                    </a:lnTo>
                    <a:lnTo>
                      <a:pt x="1510" y="662"/>
                    </a:lnTo>
                    <a:lnTo>
                      <a:pt x="1511" y="660"/>
                    </a:lnTo>
                    <a:lnTo>
                      <a:pt x="1513" y="660"/>
                    </a:lnTo>
                    <a:lnTo>
                      <a:pt x="1514" y="662"/>
                    </a:lnTo>
                    <a:lnTo>
                      <a:pt x="1514" y="659"/>
                    </a:lnTo>
                    <a:lnTo>
                      <a:pt x="1514" y="660"/>
                    </a:lnTo>
                    <a:lnTo>
                      <a:pt x="1515" y="660"/>
                    </a:lnTo>
                    <a:lnTo>
                      <a:pt x="1517" y="659"/>
                    </a:lnTo>
                    <a:lnTo>
                      <a:pt x="1517" y="658"/>
                    </a:lnTo>
                    <a:lnTo>
                      <a:pt x="1518" y="659"/>
                    </a:lnTo>
                    <a:lnTo>
                      <a:pt x="1519" y="659"/>
                    </a:lnTo>
                    <a:lnTo>
                      <a:pt x="1521" y="660"/>
                    </a:lnTo>
                    <a:lnTo>
                      <a:pt x="1521" y="662"/>
                    </a:lnTo>
                    <a:lnTo>
                      <a:pt x="1521" y="658"/>
                    </a:lnTo>
                    <a:lnTo>
                      <a:pt x="1521" y="655"/>
                    </a:lnTo>
                    <a:lnTo>
                      <a:pt x="1521" y="655"/>
                    </a:lnTo>
                    <a:lnTo>
                      <a:pt x="1521" y="654"/>
                    </a:lnTo>
                    <a:lnTo>
                      <a:pt x="1522" y="653"/>
                    </a:lnTo>
                    <a:lnTo>
                      <a:pt x="1522" y="651"/>
                    </a:lnTo>
                    <a:lnTo>
                      <a:pt x="1522" y="651"/>
                    </a:lnTo>
                    <a:lnTo>
                      <a:pt x="1522" y="650"/>
                    </a:lnTo>
                    <a:lnTo>
                      <a:pt x="1522" y="651"/>
                    </a:lnTo>
                    <a:lnTo>
                      <a:pt x="1522" y="653"/>
                    </a:lnTo>
                    <a:lnTo>
                      <a:pt x="1522" y="658"/>
                    </a:lnTo>
                    <a:lnTo>
                      <a:pt x="1522" y="662"/>
                    </a:lnTo>
                    <a:lnTo>
                      <a:pt x="1523" y="666"/>
                    </a:lnTo>
                    <a:lnTo>
                      <a:pt x="1523" y="667"/>
                    </a:lnTo>
                    <a:lnTo>
                      <a:pt x="1523" y="666"/>
                    </a:lnTo>
                    <a:lnTo>
                      <a:pt x="1522" y="659"/>
                    </a:lnTo>
                    <a:lnTo>
                      <a:pt x="1523" y="650"/>
                    </a:lnTo>
                    <a:lnTo>
                      <a:pt x="1523" y="649"/>
                    </a:lnTo>
                    <a:lnTo>
                      <a:pt x="1523" y="646"/>
                    </a:lnTo>
                    <a:lnTo>
                      <a:pt x="1523" y="645"/>
                    </a:lnTo>
                    <a:lnTo>
                      <a:pt x="1521" y="645"/>
                    </a:lnTo>
                    <a:lnTo>
                      <a:pt x="1519" y="645"/>
                    </a:lnTo>
                    <a:lnTo>
                      <a:pt x="1517" y="646"/>
                    </a:lnTo>
                    <a:lnTo>
                      <a:pt x="1515" y="646"/>
                    </a:lnTo>
                    <a:lnTo>
                      <a:pt x="1515" y="645"/>
                    </a:lnTo>
                    <a:lnTo>
                      <a:pt x="1513" y="642"/>
                    </a:lnTo>
                    <a:lnTo>
                      <a:pt x="1514" y="639"/>
                    </a:lnTo>
                    <a:lnTo>
                      <a:pt x="1511" y="639"/>
                    </a:lnTo>
                    <a:lnTo>
                      <a:pt x="1510" y="638"/>
                    </a:lnTo>
                    <a:lnTo>
                      <a:pt x="1509" y="638"/>
                    </a:lnTo>
                    <a:lnTo>
                      <a:pt x="1506" y="637"/>
                    </a:lnTo>
                    <a:lnTo>
                      <a:pt x="1505" y="637"/>
                    </a:lnTo>
                    <a:lnTo>
                      <a:pt x="1505" y="637"/>
                    </a:lnTo>
                    <a:lnTo>
                      <a:pt x="1509" y="637"/>
                    </a:lnTo>
                    <a:lnTo>
                      <a:pt x="1513" y="639"/>
                    </a:lnTo>
                    <a:lnTo>
                      <a:pt x="1514" y="639"/>
                    </a:lnTo>
                    <a:lnTo>
                      <a:pt x="1514" y="641"/>
                    </a:lnTo>
                    <a:lnTo>
                      <a:pt x="1515" y="642"/>
                    </a:lnTo>
                    <a:lnTo>
                      <a:pt x="1515" y="642"/>
                    </a:lnTo>
                    <a:lnTo>
                      <a:pt x="1517" y="643"/>
                    </a:lnTo>
                    <a:lnTo>
                      <a:pt x="1518" y="643"/>
                    </a:lnTo>
                    <a:lnTo>
                      <a:pt x="1519" y="642"/>
                    </a:lnTo>
                    <a:lnTo>
                      <a:pt x="1519" y="641"/>
                    </a:lnTo>
                    <a:lnTo>
                      <a:pt x="1519" y="641"/>
                    </a:lnTo>
                    <a:lnTo>
                      <a:pt x="1518" y="639"/>
                    </a:lnTo>
                    <a:lnTo>
                      <a:pt x="1517" y="638"/>
                    </a:lnTo>
                    <a:lnTo>
                      <a:pt x="1515" y="637"/>
                    </a:lnTo>
                    <a:lnTo>
                      <a:pt x="1514" y="634"/>
                    </a:lnTo>
                    <a:lnTo>
                      <a:pt x="1514" y="634"/>
                    </a:lnTo>
                    <a:lnTo>
                      <a:pt x="1514" y="633"/>
                    </a:lnTo>
                    <a:lnTo>
                      <a:pt x="1517" y="637"/>
                    </a:lnTo>
                    <a:lnTo>
                      <a:pt x="1518" y="638"/>
                    </a:lnTo>
                    <a:lnTo>
                      <a:pt x="1519" y="637"/>
                    </a:lnTo>
                    <a:lnTo>
                      <a:pt x="1519" y="637"/>
                    </a:lnTo>
                    <a:lnTo>
                      <a:pt x="1519" y="635"/>
                    </a:lnTo>
                    <a:lnTo>
                      <a:pt x="1522" y="635"/>
                    </a:lnTo>
                    <a:lnTo>
                      <a:pt x="1522" y="634"/>
                    </a:lnTo>
                    <a:lnTo>
                      <a:pt x="1522" y="633"/>
                    </a:lnTo>
                    <a:lnTo>
                      <a:pt x="1521" y="633"/>
                    </a:lnTo>
                    <a:lnTo>
                      <a:pt x="1522" y="631"/>
                    </a:lnTo>
                    <a:lnTo>
                      <a:pt x="1519" y="630"/>
                    </a:lnTo>
                    <a:lnTo>
                      <a:pt x="1518" y="630"/>
                    </a:lnTo>
                    <a:lnTo>
                      <a:pt x="1518" y="627"/>
                    </a:lnTo>
                    <a:lnTo>
                      <a:pt x="1517" y="627"/>
                    </a:lnTo>
                    <a:lnTo>
                      <a:pt x="1515" y="625"/>
                    </a:lnTo>
                    <a:lnTo>
                      <a:pt x="1515" y="622"/>
                    </a:lnTo>
                    <a:lnTo>
                      <a:pt x="1513" y="619"/>
                    </a:lnTo>
                    <a:lnTo>
                      <a:pt x="1514" y="619"/>
                    </a:lnTo>
                    <a:lnTo>
                      <a:pt x="1515" y="621"/>
                    </a:lnTo>
                    <a:lnTo>
                      <a:pt x="1515" y="623"/>
                    </a:lnTo>
                    <a:lnTo>
                      <a:pt x="1517" y="625"/>
                    </a:lnTo>
                    <a:lnTo>
                      <a:pt x="1519" y="629"/>
                    </a:lnTo>
                    <a:lnTo>
                      <a:pt x="1521" y="630"/>
                    </a:lnTo>
                    <a:lnTo>
                      <a:pt x="1522" y="630"/>
                    </a:lnTo>
                    <a:lnTo>
                      <a:pt x="1523" y="629"/>
                    </a:lnTo>
                    <a:lnTo>
                      <a:pt x="1523" y="627"/>
                    </a:lnTo>
                    <a:lnTo>
                      <a:pt x="1524" y="626"/>
                    </a:lnTo>
                    <a:lnTo>
                      <a:pt x="1524" y="625"/>
                    </a:lnTo>
                    <a:lnTo>
                      <a:pt x="1523" y="623"/>
                    </a:lnTo>
                    <a:lnTo>
                      <a:pt x="1522" y="622"/>
                    </a:lnTo>
                    <a:lnTo>
                      <a:pt x="1522" y="621"/>
                    </a:lnTo>
                    <a:lnTo>
                      <a:pt x="1521" y="621"/>
                    </a:lnTo>
                    <a:lnTo>
                      <a:pt x="1517" y="619"/>
                    </a:lnTo>
                    <a:lnTo>
                      <a:pt x="1515" y="615"/>
                    </a:lnTo>
                    <a:lnTo>
                      <a:pt x="1514" y="615"/>
                    </a:lnTo>
                    <a:lnTo>
                      <a:pt x="1511" y="615"/>
                    </a:lnTo>
                    <a:lnTo>
                      <a:pt x="1511" y="615"/>
                    </a:lnTo>
                    <a:lnTo>
                      <a:pt x="1511" y="615"/>
                    </a:lnTo>
                    <a:lnTo>
                      <a:pt x="1513" y="611"/>
                    </a:lnTo>
                    <a:lnTo>
                      <a:pt x="1513" y="610"/>
                    </a:lnTo>
                    <a:lnTo>
                      <a:pt x="1515" y="609"/>
                    </a:lnTo>
                    <a:lnTo>
                      <a:pt x="1517" y="609"/>
                    </a:lnTo>
                    <a:lnTo>
                      <a:pt x="1518" y="608"/>
                    </a:lnTo>
                    <a:lnTo>
                      <a:pt x="1519" y="605"/>
                    </a:lnTo>
                    <a:lnTo>
                      <a:pt x="1518" y="608"/>
                    </a:lnTo>
                    <a:lnTo>
                      <a:pt x="1517" y="609"/>
                    </a:lnTo>
                    <a:lnTo>
                      <a:pt x="1515" y="610"/>
                    </a:lnTo>
                    <a:lnTo>
                      <a:pt x="1514" y="611"/>
                    </a:lnTo>
                    <a:lnTo>
                      <a:pt x="1513" y="613"/>
                    </a:lnTo>
                    <a:lnTo>
                      <a:pt x="1513" y="614"/>
                    </a:lnTo>
                    <a:lnTo>
                      <a:pt x="1514" y="615"/>
                    </a:lnTo>
                    <a:lnTo>
                      <a:pt x="1515" y="614"/>
                    </a:lnTo>
                    <a:lnTo>
                      <a:pt x="1517" y="614"/>
                    </a:lnTo>
                    <a:lnTo>
                      <a:pt x="1517" y="615"/>
                    </a:lnTo>
                    <a:lnTo>
                      <a:pt x="1517" y="615"/>
                    </a:lnTo>
                    <a:lnTo>
                      <a:pt x="1517" y="617"/>
                    </a:lnTo>
                    <a:lnTo>
                      <a:pt x="1518" y="615"/>
                    </a:lnTo>
                    <a:lnTo>
                      <a:pt x="1518" y="615"/>
                    </a:lnTo>
                    <a:lnTo>
                      <a:pt x="1519" y="618"/>
                    </a:lnTo>
                    <a:lnTo>
                      <a:pt x="1522" y="618"/>
                    </a:lnTo>
                    <a:lnTo>
                      <a:pt x="1523" y="619"/>
                    </a:lnTo>
                    <a:lnTo>
                      <a:pt x="1524" y="621"/>
                    </a:lnTo>
                    <a:lnTo>
                      <a:pt x="1524" y="621"/>
                    </a:lnTo>
                    <a:lnTo>
                      <a:pt x="1526" y="619"/>
                    </a:lnTo>
                    <a:lnTo>
                      <a:pt x="1524" y="619"/>
                    </a:lnTo>
                    <a:lnTo>
                      <a:pt x="1524" y="617"/>
                    </a:lnTo>
                    <a:lnTo>
                      <a:pt x="1522" y="614"/>
                    </a:lnTo>
                    <a:lnTo>
                      <a:pt x="1522" y="611"/>
                    </a:lnTo>
                    <a:lnTo>
                      <a:pt x="1523" y="610"/>
                    </a:lnTo>
                    <a:lnTo>
                      <a:pt x="1523" y="611"/>
                    </a:lnTo>
                    <a:lnTo>
                      <a:pt x="1523" y="611"/>
                    </a:lnTo>
                    <a:lnTo>
                      <a:pt x="1523" y="614"/>
                    </a:lnTo>
                    <a:lnTo>
                      <a:pt x="1524" y="614"/>
                    </a:lnTo>
                    <a:lnTo>
                      <a:pt x="1524" y="615"/>
                    </a:lnTo>
                    <a:lnTo>
                      <a:pt x="1526" y="615"/>
                    </a:lnTo>
                    <a:lnTo>
                      <a:pt x="1526" y="614"/>
                    </a:lnTo>
                    <a:lnTo>
                      <a:pt x="1526" y="613"/>
                    </a:lnTo>
                    <a:lnTo>
                      <a:pt x="1524" y="611"/>
                    </a:lnTo>
                    <a:lnTo>
                      <a:pt x="1526" y="608"/>
                    </a:lnTo>
                    <a:lnTo>
                      <a:pt x="1527" y="608"/>
                    </a:lnTo>
                    <a:lnTo>
                      <a:pt x="1527" y="606"/>
                    </a:lnTo>
                    <a:lnTo>
                      <a:pt x="1527" y="605"/>
                    </a:lnTo>
                    <a:lnTo>
                      <a:pt x="1528" y="604"/>
                    </a:lnTo>
                    <a:lnTo>
                      <a:pt x="1528" y="602"/>
                    </a:lnTo>
                    <a:lnTo>
                      <a:pt x="1527" y="601"/>
                    </a:lnTo>
                    <a:lnTo>
                      <a:pt x="1528" y="601"/>
                    </a:lnTo>
                    <a:lnTo>
                      <a:pt x="1528" y="602"/>
                    </a:lnTo>
                    <a:lnTo>
                      <a:pt x="1530" y="601"/>
                    </a:lnTo>
                    <a:lnTo>
                      <a:pt x="1530" y="600"/>
                    </a:lnTo>
                    <a:lnTo>
                      <a:pt x="1530" y="600"/>
                    </a:lnTo>
                    <a:lnTo>
                      <a:pt x="1528" y="597"/>
                    </a:lnTo>
                    <a:lnTo>
                      <a:pt x="1528" y="597"/>
                    </a:lnTo>
                    <a:lnTo>
                      <a:pt x="1531" y="598"/>
                    </a:lnTo>
                    <a:lnTo>
                      <a:pt x="1531" y="597"/>
                    </a:lnTo>
                    <a:lnTo>
                      <a:pt x="1532" y="597"/>
                    </a:lnTo>
                    <a:lnTo>
                      <a:pt x="1532" y="596"/>
                    </a:lnTo>
                    <a:lnTo>
                      <a:pt x="1534" y="596"/>
                    </a:lnTo>
                    <a:lnTo>
                      <a:pt x="1534" y="594"/>
                    </a:lnTo>
                    <a:lnTo>
                      <a:pt x="1534" y="594"/>
                    </a:lnTo>
                    <a:lnTo>
                      <a:pt x="1534" y="596"/>
                    </a:lnTo>
                    <a:lnTo>
                      <a:pt x="1535" y="596"/>
                    </a:lnTo>
                    <a:lnTo>
                      <a:pt x="1535" y="594"/>
                    </a:lnTo>
                    <a:lnTo>
                      <a:pt x="1536" y="594"/>
                    </a:lnTo>
                    <a:lnTo>
                      <a:pt x="1535" y="596"/>
                    </a:lnTo>
                    <a:lnTo>
                      <a:pt x="1536" y="594"/>
                    </a:lnTo>
                    <a:lnTo>
                      <a:pt x="1538" y="594"/>
                    </a:lnTo>
                    <a:lnTo>
                      <a:pt x="1539" y="593"/>
                    </a:lnTo>
                    <a:lnTo>
                      <a:pt x="1539" y="592"/>
                    </a:lnTo>
                    <a:lnTo>
                      <a:pt x="1539" y="592"/>
                    </a:lnTo>
                    <a:lnTo>
                      <a:pt x="1540" y="592"/>
                    </a:lnTo>
                    <a:lnTo>
                      <a:pt x="1542" y="590"/>
                    </a:lnTo>
                    <a:lnTo>
                      <a:pt x="1540" y="593"/>
                    </a:lnTo>
                    <a:lnTo>
                      <a:pt x="1542" y="593"/>
                    </a:lnTo>
                    <a:lnTo>
                      <a:pt x="1542" y="593"/>
                    </a:lnTo>
                    <a:lnTo>
                      <a:pt x="1540" y="593"/>
                    </a:lnTo>
                    <a:lnTo>
                      <a:pt x="1539" y="594"/>
                    </a:lnTo>
                    <a:lnTo>
                      <a:pt x="1540" y="594"/>
                    </a:lnTo>
                    <a:lnTo>
                      <a:pt x="1542" y="596"/>
                    </a:lnTo>
                    <a:lnTo>
                      <a:pt x="1539" y="596"/>
                    </a:lnTo>
                    <a:lnTo>
                      <a:pt x="1538" y="596"/>
                    </a:lnTo>
                    <a:lnTo>
                      <a:pt x="1536" y="597"/>
                    </a:lnTo>
                    <a:lnTo>
                      <a:pt x="1534" y="598"/>
                    </a:lnTo>
                    <a:lnTo>
                      <a:pt x="1534" y="601"/>
                    </a:lnTo>
                    <a:lnTo>
                      <a:pt x="1535" y="600"/>
                    </a:lnTo>
                    <a:lnTo>
                      <a:pt x="1535" y="601"/>
                    </a:lnTo>
                    <a:lnTo>
                      <a:pt x="1534" y="602"/>
                    </a:lnTo>
                    <a:lnTo>
                      <a:pt x="1532" y="602"/>
                    </a:lnTo>
                    <a:lnTo>
                      <a:pt x="1531" y="602"/>
                    </a:lnTo>
                    <a:lnTo>
                      <a:pt x="1531" y="604"/>
                    </a:lnTo>
                    <a:lnTo>
                      <a:pt x="1530" y="605"/>
                    </a:lnTo>
                    <a:lnTo>
                      <a:pt x="1532" y="604"/>
                    </a:lnTo>
                    <a:lnTo>
                      <a:pt x="1532" y="605"/>
                    </a:lnTo>
                    <a:lnTo>
                      <a:pt x="1532" y="606"/>
                    </a:lnTo>
                    <a:lnTo>
                      <a:pt x="1531" y="606"/>
                    </a:lnTo>
                    <a:lnTo>
                      <a:pt x="1530" y="606"/>
                    </a:lnTo>
                    <a:lnTo>
                      <a:pt x="1528" y="609"/>
                    </a:lnTo>
                    <a:lnTo>
                      <a:pt x="1530" y="609"/>
                    </a:lnTo>
                    <a:lnTo>
                      <a:pt x="1530" y="608"/>
                    </a:lnTo>
                    <a:lnTo>
                      <a:pt x="1531" y="608"/>
                    </a:lnTo>
                    <a:lnTo>
                      <a:pt x="1531" y="609"/>
                    </a:lnTo>
                    <a:lnTo>
                      <a:pt x="1532" y="610"/>
                    </a:lnTo>
                    <a:lnTo>
                      <a:pt x="1534" y="610"/>
                    </a:lnTo>
                    <a:lnTo>
                      <a:pt x="1534" y="610"/>
                    </a:lnTo>
                    <a:lnTo>
                      <a:pt x="1532" y="610"/>
                    </a:lnTo>
                    <a:lnTo>
                      <a:pt x="1531" y="610"/>
                    </a:lnTo>
                    <a:lnTo>
                      <a:pt x="1530" y="610"/>
                    </a:lnTo>
                    <a:lnTo>
                      <a:pt x="1528" y="613"/>
                    </a:lnTo>
                    <a:lnTo>
                      <a:pt x="1528" y="614"/>
                    </a:lnTo>
                    <a:lnTo>
                      <a:pt x="1528" y="615"/>
                    </a:lnTo>
                    <a:lnTo>
                      <a:pt x="1530" y="617"/>
                    </a:lnTo>
                    <a:lnTo>
                      <a:pt x="1531" y="617"/>
                    </a:lnTo>
                    <a:lnTo>
                      <a:pt x="1531" y="617"/>
                    </a:lnTo>
                    <a:lnTo>
                      <a:pt x="1531" y="617"/>
                    </a:lnTo>
                    <a:lnTo>
                      <a:pt x="1532" y="617"/>
                    </a:lnTo>
                    <a:lnTo>
                      <a:pt x="1532" y="617"/>
                    </a:lnTo>
                    <a:lnTo>
                      <a:pt x="1532" y="617"/>
                    </a:lnTo>
                    <a:lnTo>
                      <a:pt x="1534" y="615"/>
                    </a:lnTo>
                    <a:lnTo>
                      <a:pt x="1535" y="615"/>
                    </a:lnTo>
                    <a:lnTo>
                      <a:pt x="1534" y="617"/>
                    </a:lnTo>
                    <a:lnTo>
                      <a:pt x="1534" y="618"/>
                    </a:lnTo>
                    <a:lnTo>
                      <a:pt x="1532" y="618"/>
                    </a:lnTo>
                    <a:lnTo>
                      <a:pt x="1532" y="619"/>
                    </a:lnTo>
                    <a:lnTo>
                      <a:pt x="1532" y="619"/>
                    </a:lnTo>
                    <a:lnTo>
                      <a:pt x="1532" y="619"/>
                    </a:lnTo>
                    <a:lnTo>
                      <a:pt x="1534" y="621"/>
                    </a:lnTo>
                    <a:lnTo>
                      <a:pt x="1532" y="622"/>
                    </a:lnTo>
                    <a:lnTo>
                      <a:pt x="1532" y="623"/>
                    </a:lnTo>
                    <a:lnTo>
                      <a:pt x="1534" y="623"/>
                    </a:lnTo>
                    <a:lnTo>
                      <a:pt x="1535" y="623"/>
                    </a:lnTo>
                    <a:lnTo>
                      <a:pt x="1534" y="626"/>
                    </a:lnTo>
                    <a:lnTo>
                      <a:pt x="1531" y="627"/>
                    </a:lnTo>
                    <a:lnTo>
                      <a:pt x="1528" y="630"/>
                    </a:lnTo>
                    <a:lnTo>
                      <a:pt x="1526" y="635"/>
                    </a:lnTo>
                    <a:lnTo>
                      <a:pt x="1524" y="638"/>
                    </a:lnTo>
                    <a:lnTo>
                      <a:pt x="1524" y="639"/>
                    </a:lnTo>
                    <a:lnTo>
                      <a:pt x="1526" y="641"/>
                    </a:lnTo>
                    <a:lnTo>
                      <a:pt x="1527" y="637"/>
                    </a:lnTo>
                    <a:lnTo>
                      <a:pt x="1528" y="634"/>
                    </a:lnTo>
                    <a:lnTo>
                      <a:pt x="1530" y="634"/>
                    </a:lnTo>
                    <a:lnTo>
                      <a:pt x="1531" y="633"/>
                    </a:lnTo>
                    <a:lnTo>
                      <a:pt x="1532" y="633"/>
                    </a:lnTo>
                    <a:lnTo>
                      <a:pt x="1534" y="631"/>
                    </a:lnTo>
                    <a:lnTo>
                      <a:pt x="1534" y="630"/>
                    </a:lnTo>
                    <a:lnTo>
                      <a:pt x="1540" y="622"/>
                    </a:lnTo>
                    <a:lnTo>
                      <a:pt x="1542" y="621"/>
                    </a:lnTo>
                    <a:lnTo>
                      <a:pt x="1544" y="618"/>
                    </a:lnTo>
                    <a:lnTo>
                      <a:pt x="1546" y="618"/>
                    </a:lnTo>
                    <a:lnTo>
                      <a:pt x="1546" y="617"/>
                    </a:lnTo>
                    <a:lnTo>
                      <a:pt x="1547" y="615"/>
                    </a:lnTo>
                    <a:lnTo>
                      <a:pt x="1547" y="614"/>
                    </a:lnTo>
                    <a:lnTo>
                      <a:pt x="1547" y="614"/>
                    </a:lnTo>
                    <a:lnTo>
                      <a:pt x="1548" y="614"/>
                    </a:lnTo>
                    <a:lnTo>
                      <a:pt x="1547" y="615"/>
                    </a:lnTo>
                    <a:lnTo>
                      <a:pt x="1548" y="615"/>
                    </a:lnTo>
                    <a:lnTo>
                      <a:pt x="1548" y="614"/>
                    </a:lnTo>
                    <a:lnTo>
                      <a:pt x="1548" y="613"/>
                    </a:lnTo>
                    <a:lnTo>
                      <a:pt x="1548" y="611"/>
                    </a:lnTo>
                    <a:lnTo>
                      <a:pt x="1548" y="610"/>
                    </a:lnTo>
                    <a:lnTo>
                      <a:pt x="1547" y="611"/>
                    </a:lnTo>
                    <a:lnTo>
                      <a:pt x="1548" y="610"/>
                    </a:lnTo>
                    <a:lnTo>
                      <a:pt x="1550" y="609"/>
                    </a:lnTo>
                    <a:lnTo>
                      <a:pt x="1550" y="608"/>
                    </a:lnTo>
                    <a:lnTo>
                      <a:pt x="1548" y="606"/>
                    </a:lnTo>
                    <a:lnTo>
                      <a:pt x="1547" y="604"/>
                    </a:lnTo>
                    <a:lnTo>
                      <a:pt x="1547" y="601"/>
                    </a:lnTo>
                    <a:lnTo>
                      <a:pt x="1548" y="597"/>
                    </a:lnTo>
                    <a:lnTo>
                      <a:pt x="1547" y="594"/>
                    </a:lnTo>
                    <a:lnTo>
                      <a:pt x="1547" y="593"/>
                    </a:lnTo>
                    <a:lnTo>
                      <a:pt x="1547" y="592"/>
                    </a:lnTo>
                    <a:lnTo>
                      <a:pt x="1547" y="590"/>
                    </a:lnTo>
                    <a:lnTo>
                      <a:pt x="1548" y="590"/>
                    </a:lnTo>
                    <a:lnTo>
                      <a:pt x="1550" y="588"/>
                    </a:lnTo>
                    <a:lnTo>
                      <a:pt x="1551" y="586"/>
                    </a:lnTo>
                    <a:lnTo>
                      <a:pt x="1552" y="586"/>
                    </a:lnTo>
                    <a:lnTo>
                      <a:pt x="1554" y="585"/>
                    </a:lnTo>
                    <a:lnTo>
                      <a:pt x="1556" y="585"/>
                    </a:lnTo>
                    <a:lnTo>
                      <a:pt x="1559" y="582"/>
                    </a:lnTo>
                    <a:lnTo>
                      <a:pt x="1558" y="584"/>
                    </a:lnTo>
                    <a:lnTo>
                      <a:pt x="1556" y="585"/>
                    </a:lnTo>
                    <a:lnTo>
                      <a:pt x="1552" y="586"/>
                    </a:lnTo>
                    <a:lnTo>
                      <a:pt x="1551" y="586"/>
                    </a:lnTo>
                    <a:lnTo>
                      <a:pt x="1550" y="589"/>
                    </a:lnTo>
                    <a:lnTo>
                      <a:pt x="1548" y="590"/>
                    </a:lnTo>
                    <a:lnTo>
                      <a:pt x="1548" y="592"/>
                    </a:lnTo>
                    <a:lnTo>
                      <a:pt x="1547" y="593"/>
                    </a:lnTo>
                    <a:lnTo>
                      <a:pt x="1550" y="596"/>
                    </a:lnTo>
                    <a:lnTo>
                      <a:pt x="1551" y="597"/>
                    </a:lnTo>
                    <a:lnTo>
                      <a:pt x="1552" y="598"/>
                    </a:lnTo>
                    <a:lnTo>
                      <a:pt x="1554" y="598"/>
                    </a:lnTo>
                    <a:lnTo>
                      <a:pt x="1555" y="598"/>
                    </a:lnTo>
                    <a:lnTo>
                      <a:pt x="1555" y="600"/>
                    </a:lnTo>
                    <a:lnTo>
                      <a:pt x="1555" y="602"/>
                    </a:lnTo>
                    <a:lnTo>
                      <a:pt x="1554" y="604"/>
                    </a:lnTo>
                    <a:lnTo>
                      <a:pt x="1554" y="604"/>
                    </a:lnTo>
                    <a:lnTo>
                      <a:pt x="1556" y="602"/>
                    </a:lnTo>
                    <a:lnTo>
                      <a:pt x="1560" y="598"/>
                    </a:lnTo>
                    <a:lnTo>
                      <a:pt x="1562" y="598"/>
                    </a:lnTo>
                    <a:lnTo>
                      <a:pt x="1562" y="597"/>
                    </a:lnTo>
                    <a:lnTo>
                      <a:pt x="1562" y="597"/>
                    </a:lnTo>
                    <a:lnTo>
                      <a:pt x="1563" y="596"/>
                    </a:lnTo>
                    <a:lnTo>
                      <a:pt x="1564" y="596"/>
                    </a:lnTo>
                    <a:lnTo>
                      <a:pt x="1564" y="594"/>
                    </a:lnTo>
                    <a:lnTo>
                      <a:pt x="1565" y="593"/>
                    </a:lnTo>
                    <a:lnTo>
                      <a:pt x="1565" y="593"/>
                    </a:lnTo>
                    <a:lnTo>
                      <a:pt x="1567" y="592"/>
                    </a:lnTo>
                    <a:lnTo>
                      <a:pt x="1567" y="592"/>
                    </a:lnTo>
                    <a:lnTo>
                      <a:pt x="1569" y="590"/>
                    </a:lnTo>
                    <a:lnTo>
                      <a:pt x="1571" y="588"/>
                    </a:lnTo>
                    <a:lnTo>
                      <a:pt x="1573" y="584"/>
                    </a:lnTo>
                    <a:lnTo>
                      <a:pt x="1575" y="584"/>
                    </a:lnTo>
                    <a:lnTo>
                      <a:pt x="1575" y="582"/>
                    </a:lnTo>
                    <a:lnTo>
                      <a:pt x="1573" y="586"/>
                    </a:lnTo>
                    <a:lnTo>
                      <a:pt x="1573" y="586"/>
                    </a:lnTo>
                    <a:lnTo>
                      <a:pt x="1575" y="584"/>
                    </a:lnTo>
                    <a:lnTo>
                      <a:pt x="1576" y="582"/>
                    </a:lnTo>
                    <a:lnTo>
                      <a:pt x="1577" y="581"/>
                    </a:lnTo>
                    <a:lnTo>
                      <a:pt x="1579" y="580"/>
                    </a:lnTo>
                    <a:lnTo>
                      <a:pt x="1579" y="578"/>
                    </a:lnTo>
                    <a:lnTo>
                      <a:pt x="1579" y="576"/>
                    </a:lnTo>
                    <a:lnTo>
                      <a:pt x="1579" y="576"/>
                    </a:lnTo>
                    <a:lnTo>
                      <a:pt x="1579" y="576"/>
                    </a:lnTo>
                    <a:lnTo>
                      <a:pt x="1575" y="576"/>
                    </a:lnTo>
                    <a:lnTo>
                      <a:pt x="1576" y="574"/>
                    </a:lnTo>
                    <a:lnTo>
                      <a:pt x="1576" y="572"/>
                    </a:lnTo>
                    <a:lnTo>
                      <a:pt x="1577" y="572"/>
                    </a:lnTo>
                    <a:lnTo>
                      <a:pt x="1579" y="570"/>
                    </a:lnTo>
                    <a:lnTo>
                      <a:pt x="1579" y="570"/>
                    </a:lnTo>
                    <a:lnTo>
                      <a:pt x="1580" y="570"/>
                    </a:lnTo>
                    <a:lnTo>
                      <a:pt x="1581" y="569"/>
                    </a:lnTo>
                    <a:lnTo>
                      <a:pt x="1584" y="566"/>
                    </a:lnTo>
                    <a:lnTo>
                      <a:pt x="1584" y="565"/>
                    </a:lnTo>
                    <a:lnTo>
                      <a:pt x="1585" y="563"/>
                    </a:lnTo>
                    <a:lnTo>
                      <a:pt x="1585" y="560"/>
                    </a:lnTo>
                    <a:lnTo>
                      <a:pt x="1585" y="560"/>
                    </a:lnTo>
                    <a:lnTo>
                      <a:pt x="1587" y="561"/>
                    </a:lnTo>
                    <a:lnTo>
                      <a:pt x="1585" y="564"/>
                    </a:lnTo>
                    <a:lnTo>
                      <a:pt x="1584" y="566"/>
                    </a:lnTo>
                    <a:lnTo>
                      <a:pt x="1583" y="568"/>
                    </a:lnTo>
                    <a:lnTo>
                      <a:pt x="1581" y="569"/>
                    </a:lnTo>
                    <a:lnTo>
                      <a:pt x="1583" y="569"/>
                    </a:lnTo>
                    <a:lnTo>
                      <a:pt x="1583" y="568"/>
                    </a:lnTo>
                    <a:lnTo>
                      <a:pt x="1584" y="568"/>
                    </a:lnTo>
                    <a:lnTo>
                      <a:pt x="1585" y="566"/>
                    </a:lnTo>
                    <a:lnTo>
                      <a:pt x="1588" y="565"/>
                    </a:lnTo>
                    <a:lnTo>
                      <a:pt x="1591" y="564"/>
                    </a:lnTo>
                    <a:lnTo>
                      <a:pt x="1597" y="561"/>
                    </a:lnTo>
                    <a:lnTo>
                      <a:pt x="1601" y="560"/>
                    </a:lnTo>
                    <a:lnTo>
                      <a:pt x="1603" y="559"/>
                    </a:lnTo>
                    <a:lnTo>
                      <a:pt x="1604" y="560"/>
                    </a:lnTo>
                    <a:lnTo>
                      <a:pt x="1609" y="559"/>
                    </a:lnTo>
                    <a:lnTo>
                      <a:pt x="1612" y="559"/>
                    </a:lnTo>
                    <a:lnTo>
                      <a:pt x="1613" y="559"/>
                    </a:lnTo>
                    <a:lnTo>
                      <a:pt x="1617" y="559"/>
                    </a:lnTo>
                    <a:lnTo>
                      <a:pt x="1620" y="557"/>
                    </a:lnTo>
                    <a:lnTo>
                      <a:pt x="1621" y="559"/>
                    </a:lnTo>
                    <a:lnTo>
                      <a:pt x="1626" y="557"/>
                    </a:lnTo>
                    <a:lnTo>
                      <a:pt x="1628" y="556"/>
                    </a:lnTo>
                    <a:lnTo>
                      <a:pt x="1629" y="552"/>
                    </a:lnTo>
                    <a:lnTo>
                      <a:pt x="1630" y="551"/>
                    </a:lnTo>
                    <a:lnTo>
                      <a:pt x="1632" y="549"/>
                    </a:lnTo>
                    <a:lnTo>
                      <a:pt x="1632" y="549"/>
                    </a:lnTo>
                    <a:lnTo>
                      <a:pt x="1632" y="549"/>
                    </a:lnTo>
                    <a:lnTo>
                      <a:pt x="1632" y="551"/>
                    </a:lnTo>
                    <a:lnTo>
                      <a:pt x="1632" y="551"/>
                    </a:lnTo>
                    <a:lnTo>
                      <a:pt x="1634" y="551"/>
                    </a:lnTo>
                    <a:lnTo>
                      <a:pt x="1634" y="551"/>
                    </a:lnTo>
                    <a:lnTo>
                      <a:pt x="1633" y="552"/>
                    </a:lnTo>
                    <a:lnTo>
                      <a:pt x="1633" y="555"/>
                    </a:lnTo>
                    <a:lnTo>
                      <a:pt x="1633" y="555"/>
                    </a:lnTo>
                    <a:lnTo>
                      <a:pt x="1634" y="555"/>
                    </a:lnTo>
                    <a:lnTo>
                      <a:pt x="1636" y="553"/>
                    </a:lnTo>
                    <a:lnTo>
                      <a:pt x="1642" y="551"/>
                    </a:lnTo>
                    <a:lnTo>
                      <a:pt x="1642" y="551"/>
                    </a:lnTo>
                    <a:lnTo>
                      <a:pt x="1642" y="553"/>
                    </a:lnTo>
                    <a:lnTo>
                      <a:pt x="1641" y="553"/>
                    </a:lnTo>
                    <a:lnTo>
                      <a:pt x="1641" y="555"/>
                    </a:lnTo>
                    <a:lnTo>
                      <a:pt x="1645" y="553"/>
                    </a:lnTo>
                    <a:lnTo>
                      <a:pt x="1646" y="552"/>
                    </a:lnTo>
                    <a:lnTo>
                      <a:pt x="1651" y="552"/>
                    </a:lnTo>
                    <a:lnTo>
                      <a:pt x="1653" y="551"/>
                    </a:lnTo>
                    <a:lnTo>
                      <a:pt x="1654" y="552"/>
                    </a:lnTo>
                    <a:lnTo>
                      <a:pt x="1654" y="551"/>
                    </a:lnTo>
                    <a:lnTo>
                      <a:pt x="1654" y="549"/>
                    </a:lnTo>
                    <a:lnTo>
                      <a:pt x="1655" y="545"/>
                    </a:lnTo>
                    <a:lnTo>
                      <a:pt x="1654" y="544"/>
                    </a:lnTo>
                    <a:lnTo>
                      <a:pt x="1653" y="543"/>
                    </a:lnTo>
                    <a:lnTo>
                      <a:pt x="1653" y="543"/>
                    </a:lnTo>
                    <a:lnTo>
                      <a:pt x="1651" y="543"/>
                    </a:lnTo>
                    <a:lnTo>
                      <a:pt x="1651" y="544"/>
                    </a:lnTo>
                    <a:lnTo>
                      <a:pt x="1651" y="544"/>
                    </a:lnTo>
                    <a:lnTo>
                      <a:pt x="1653" y="544"/>
                    </a:lnTo>
                    <a:lnTo>
                      <a:pt x="1653" y="544"/>
                    </a:lnTo>
                    <a:lnTo>
                      <a:pt x="1653" y="545"/>
                    </a:lnTo>
                    <a:lnTo>
                      <a:pt x="1654" y="548"/>
                    </a:lnTo>
                    <a:lnTo>
                      <a:pt x="1654" y="548"/>
                    </a:lnTo>
                    <a:lnTo>
                      <a:pt x="1651" y="549"/>
                    </a:lnTo>
                    <a:lnTo>
                      <a:pt x="1649" y="551"/>
                    </a:lnTo>
                    <a:lnTo>
                      <a:pt x="1646" y="549"/>
                    </a:lnTo>
                    <a:lnTo>
                      <a:pt x="1645" y="549"/>
                    </a:lnTo>
                    <a:lnTo>
                      <a:pt x="1646" y="547"/>
                    </a:lnTo>
                    <a:lnTo>
                      <a:pt x="1645" y="545"/>
                    </a:lnTo>
                    <a:lnTo>
                      <a:pt x="1645" y="544"/>
                    </a:lnTo>
                    <a:lnTo>
                      <a:pt x="1645" y="544"/>
                    </a:lnTo>
                    <a:lnTo>
                      <a:pt x="1645" y="540"/>
                    </a:lnTo>
                    <a:lnTo>
                      <a:pt x="1644" y="540"/>
                    </a:lnTo>
                    <a:lnTo>
                      <a:pt x="1641" y="539"/>
                    </a:lnTo>
                    <a:lnTo>
                      <a:pt x="1641" y="539"/>
                    </a:lnTo>
                    <a:lnTo>
                      <a:pt x="1644" y="536"/>
                    </a:lnTo>
                    <a:lnTo>
                      <a:pt x="1645" y="536"/>
                    </a:lnTo>
                    <a:lnTo>
                      <a:pt x="1646" y="535"/>
                    </a:lnTo>
                    <a:lnTo>
                      <a:pt x="1647" y="533"/>
                    </a:lnTo>
                    <a:lnTo>
                      <a:pt x="1649" y="533"/>
                    </a:lnTo>
                    <a:lnTo>
                      <a:pt x="1650" y="533"/>
                    </a:lnTo>
                    <a:lnTo>
                      <a:pt x="1650" y="532"/>
                    </a:lnTo>
                    <a:lnTo>
                      <a:pt x="1650" y="532"/>
                    </a:lnTo>
                    <a:lnTo>
                      <a:pt x="1649" y="532"/>
                    </a:lnTo>
                    <a:lnTo>
                      <a:pt x="1649" y="532"/>
                    </a:lnTo>
                    <a:lnTo>
                      <a:pt x="1647" y="532"/>
                    </a:lnTo>
                    <a:lnTo>
                      <a:pt x="1647" y="531"/>
                    </a:lnTo>
                    <a:lnTo>
                      <a:pt x="1647" y="529"/>
                    </a:lnTo>
                    <a:lnTo>
                      <a:pt x="1647" y="529"/>
                    </a:lnTo>
                    <a:lnTo>
                      <a:pt x="1649" y="527"/>
                    </a:lnTo>
                    <a:lnTo>
                      <a:pt x="1651" y="524"/>
                    </a:lnTo>
                    <a:lnTo>
                      <a:pt x="1651" y="524"/>
                    </a:lnTo>
                    <a:lnTo>
                      <a:pt x="1653" y="523"/>
                    </a:lnTo>
                    <a:lnTo>
                      <a:pt x="1657" y="519"/>
                    </a:lnTo>
                    <a:lnTo>
                      <a:pt x="1661" y="516"/>
                    </a:lnTo>
                    <a:lnTo>
                      <a:pt x="1663" y="514"/>
                    </a:lnTo>
                    <a:lnTo>
                      <a:pt x="1663" y="514"/>
                    </a:lnTo>
                    <a:lnTo>
                      <a:pt x="1663" y="512"/>
                    </a:lnTo>
                    <a:lnTo>
                      <a:pt x="1665" y="511"/>
                    </a:lnTo>
                    <a:lnTo>
                      <a:pt x="1667" y="510"/>
                    </a:lnTo>
                    <a:lnTo>
                      <a:pt x="1669" y="510"/>
                    </a:lnTo>
                    <a:lnTo>
                      <a:pt x="1669" y="510"/>
                    </a:lnTo>
                    <a:lnTo>
                      <a:pt x="1669" y="511"/>
                    </a:lnTo>
                    <a:lnTo>
                      <a:pt x="1670" y="511"/>
                    </a:lnTo>
                    <a:lnTo>
                      <a:pt x="1670" y="510"/>
                    </a:lnTo>
                    <a:lnTo>
                      <a:pt x="1671" y="511"/>
                    </a:lnTo>
                    <a:lnTo>
                      <a:pt x="1671" y="511"/>
                    </a:lnTo>
                    <a:lnTo>
                      <a:pt x="1671" y="510"/>
                    </a:lnTo>
                    <a:lnTo>
                      <a:pt x="1671" y="510"/>
                    </a:lnTo>
                    <a:lnTo>
                      <a:pt x="1673" y="508"/>
                    </a:lnTo>
                    <a:lnTo>
                      <a:pt x="1673" y="508"/>
                    </a:lnTo>
                    <a:lnTo>
                      <a:pt x="1673" y="510"/>
                    </a:lnTo>
                    <a:lnTo>
                      <a:pt x="1673" y="510"/>
                    </a:lnTo>
                    <a:lnTo>
                      <a:pt x="1674" y="507"/>
                    </a:lnTo>
                    <a:lnTo>
                      <a:pt x="1675" y="507"/>
                    </a:lnTo>
                    <a:lnTo>
                      <a:pt x="1675" y="507"/>
                    </a:lnTo>
                    <a:lnTo>
                      <a:pt x="1675" y="508"/>
                    </a:lnTo>
                    <a:lnTo>
                      <a:pt x="1675" y="508"/>
                    </a:lnTo>
                    <a:lnTo>
                      <a:pt x="1677" y="507"/>
                    </a:lnTo>
                    <a:lnTo>
                      <a:pt x="1677" y="507"/>
                    </a:lnTo>
                    <a:lnTo>
                      <a:pt x="1677" y="508"/>
                    </a:lnTo>
                    <a:lnTo>
                      <a:pt x="1678" y="508"/>
                    </a:lnTo>
                    <a:lnTo>
                      <a:pt x="1678" y="507"/>
                    </a:lnTo>
                    <a:lnTo>
                      <a:pt x="1681" y="507"/>
                    </a:lnTo>
                    <a:lnTo>
                      <a:pt x="1682" y="507"/>
                    </a:lnTo>
                    <a:lnTo>
                      <a:pt x="1683" y="506"/>
                    </a:lnTo>
                    <a:lnTo>
                      <a:pt x="1686" y="504"/>
                    </a:lnTo>
                    <a:lnTo>
                      <a:pt x="1686" y="503"/>
                    </a:lnTo>
                    <a:lnTo>
                      <a:pt x="1688" y="500"/>
                    </a:lnTo>
                    <a:lnTo>
                      <a:pt x="1690" y="498"/>
                    </a:lnTo>
                    <a:lnTo>
                      <a:pt x="1691" y="498"/>
                    </a:lnTo>
                    <a:lnTo>
                      <a:pt x="1692" y="496"/>
                    </a:lnTo>
                    <a:lnTo>
                      <a:pt x="1694" y="495"/>
                    </a:lnTo>
                    <a:lnTo>
                      <a:pt x="1694" y="496"/>
                    </a:lnTo>
                    <a:lnTo>
                      <a:pt x="1692" y="498"/>
                    </a:lnTo>
                    <a:lnTo>
                      <a:pt x="1692" y="498"/>
                    </a:lnTo>
                    <a:lnTo>
                      <a:pt x="1694" y="498"/>
                    </a:lnTo>
                    <a:lnTo>
                      <a:pt x="1694" y="498"/>
                    </a:lnTo>
                    <a:lnTo>
                      <a:pt x="1692" y="499"/>
                    </a:lnTo>
                    <a:lnTo>
                      <a:pt x="1691" y="500"/>
                    </a:lnTo>
                    <a:lnTo>
                      <a:pt x="1692" y="500"/>
                    </a:lnTo>
                    <a:lnTo>
                      <a:pt x="1694" y="500"/>
                    </a:lnTo>
                    <a:lnTo>
                      <a:pt x="1695" y="502"/>
                    </a:lnTo>
                    <a:lnTo>
                      <a:pt x="1695" y="502"/>
                    </a:lnTo>
                    <a:lnTo>
                      <a:pt x="1695" y="500"/>
                    </a:lnTo>
                    <a:lnTo>
                      <a:pt x="1696" y="499"/>
                    </a:lnTo>
                    <a:lnTo>
                      <a:pt x="1698" y="498"/>
                    </a:lnTo>
                    <a:lnTo>
                      <a:pt x="1698" y="496"/>
                    </a:lnTo>
                    <a:lnTo>
                      <a:pt x="1699" y="498"/>
                    </a:lnTo>
                    <a:lnTo>
                      <a:pt x="1699" y="498"/>
                    </a:lnTo>
                    <a:lnTo>
                      <a:pt x="1700" y="498"/>
                    </a:lnTo>
                    <a:lnTo>
                      <a:pt x="1700" y="496"/>
                    </a:lnTo>
                    <a:lnTo>
                      <a:pt x="1702" y="496"/>
                    </a:lnTo>
                    <a:lnTo>
                      <a:pt x="1702" y="496"/>
                    </a:lnTo>
                    <a:lnTo>
                      <a:pt x="1703" y="496"/>
                    </a:lnTo>
                    <a:lnTo>
                      <a:pt x="1703" y="496"/>
                    </a:lnTo>
                    <a:lnTo>
                      <a:pt x="1703" y="498"/>
                    </a:lnTo>
                    <a:lnTo>
                      <a:pt x="1703" y="499"/>
                    </a:lnTo>
                    <a:lnTo>
                      <a:pt x="1704" y="499"/>
                    </a:lnTo>
                    <a:lnTo>
                      <a:pt x="1704" y="498"/>
                    </a:lnTo>
                    <a:lnTo>
                      <a:pt x="1706" y="498"/>
                    </a:lnTo>
                    <a:lnTo>
                      <a:pt x="1707" y="498"/>
                    </a:lnTo>
                    <a:lnTo>
                      <a:pt x="1708" y="495"/>
                    </a:lnTo>
                    <a:lnTo>
                      <a:pt x="1710" y="495"/>
                    </a:lnTo>
                    <a:lnTo>
                      <a:pt x="1710" y="495"/>
                    </a:lnTo>
                    <a:lnTo>
                      <a:pt x="1711" y="495"/>
                    </a:lnTo>
                    <a:lnTo>
                      <a:pt x="1712" y="495"/>
                    </a:lnTo>
                    <a:lnTo>
                      <a:pt x="1714" y="494"/>
                    </a:lnTo>
                    <a:lnTo>
                      <a:pt x="1715" y="494"/>
                    </a:lnTo>
                    <a:lnTo>
                      <a:pt x="1716" y="492"/>
                    </a:lnTo>
                    <a:lnTo>
                      <a:pt x="1719" y="494"/>
                    </a:lnTo>
                    <a:lnTo>
                      <a:pt x="1724" y="491"/>
                    </a:lnTo>
                    <a:lnTo>
                      <a:pt x="1724" y="490"/>
                    </a:lnTo>
                    <a:lnTo>
                      <a:pt x="1724" y="490"/>
                    </a:lnTo>
                    <a:lnTo>
                      <a:pt x="1723" y="490"/>
                    </a:lnTo>
                    <a:lnTo>
                      <a:pt x="1723" y="488"/>
                    </a:lnTo>
                    <a:lnTo>
                      <a:pt x="1723" y="487"/>
                    </a:lnTo>
                    <a:lnTo>
                      <a:pt x="1724" y="483"/>
                    </a:lnTo>
                    <a:lnTo>
                      <a:pt x="1724" y="483"/>
                    </a:lnTo>
                    <a:lnTo>
                      <a:pt x="1724" y="482"/>
                    </a:lnTo>
                    <a:lnTo>
                      <a:pt x="1723" y="482"/>
                    </a:lnTo>
                    <a:lnTo>
                      <a:pt x="1723" y="482"/>
                    </a:lnTo>
                    <a:lnTo>
                      <a:pt x="1723" y="482"/>
                    </a:lnTo>
                    <a:lnTo>
                      <a:pt x="1722" y="482"/>
                    </a:lnTo>
                    <a:lnTo>
                      <a:pt x="1722" y="482"/>
                    </a:lnTo>
                    <a:lnTo>
                      <a:pt x="1722" y="483"/>
                    </a:lnTo>
                    <a:lnTo>
                      <a:pt x="1720" y="482"/>
                    </a:lnTo>
                    <a:lnTo>
                      <a:pt x="1720" y="482"/>
                    </a:lnTo>
                    <a:lnTo>
                      <a:pt x="1719" y="480"/>
                    </a:lnTo>
                    <a:lnTo>
                      <a:pt x="1719" y="480"/>
                    </a:lnTo>
                    <a:lnTo>
                      <a:pt x="1720" y="479"/>
                    </a:lnTo>
                    <a:lnTo>
                      <a:pt x="1720" y="479"/>
                    </a:lnTo>
                    <a:lnTo>
                      <a:pt x="1720" y="478"/>
                    </a:lnTo>
                    <a:lnTo>
                      <a:pt x="1720" y="478"/>
                    </a:lnTo>
                    <a:lnTo>
                      <a:pt x="1720" y="476"/>
                    </a:lnTo>
                    <a:lnTo>
                      <a:pt x="1720" y="476"/>
                    </a:lnTo>
                    <a:lnTo>
                      <a:pt x="1720" y="475"/>
                    </a:lnTo>
                    <a:lnTo>
                      <a:pt x="1722" y="475"/>
                    </a:lnTo>
                    <a:lnTo>
                      <a:pt x="1722" y="475"/>
                    </a:lnTo>
                    <a:lnTo>
                      <a:pt x="1723" y="474"/>
                    </a:lnTo>
                    <a:lnTo>
                      <a:pt x="1723" y="474"/>
                    </a:lnTo>
                    <a:lnTo>
                      <a:pt x="1722" y="474"/>
                    </a:lnTo>
                    <a:lnTo>
                      <a:pt x="1722" y="474"/>
                    </a:lnTo>
                    <a:lnTo>
                      <a:pt x="1720" y="474"/>
                    </a:lnTo>
                    <a:lnTo>
                      <a:pt x="1719" y="472"/>
                    </a:lnTo>
                    <a:lnTo>
                      <a:pt x="1719" y="472"/>
                    </a:lnTo>
                    <a:lnTo>
                      <a:pt x="1719" y="472"/>
                    </a:lnTo>
                    <a:lnTo>
                      <a:pt x="1718" y="472"/>
                    </a:lnTo>
                    <a:lnTo>
                      <a:pt x="1718" y="471"/>
                    </a:lnTo>
                    <a:lnTo>
                      <a:pt x="1718" y="471"/>
                    </a:lnTo>
                    <a:lnTo>
                      <a:pt x="1718" y="470"/>
                    </a:lnTo>
                    <a:lnTo>
                      <a:pt x="1719" y="470"/>
                    </a:lnTo>
                    <a:lnTo>
                      <a:pt x="1719" y="470"/>
                    </a:lnTo>
                    <a:lnTo>
                      <a:pt x="1719" y="468"/>
                    </a:lnTo>
                    <a:lnTo>
                      <a:pt x="1719" y="468"/>
                    </a:lnTo>
                    <a:lnTo>
                      <a:pt x="1719" y="468"/>
                    </a:lnTo>
                    <a:lnTo>
                      <a:pt x="1719" y="468"/>
                    </a:lnTo>
                    <a:lnTo>
                      <a:pt x="1720" y="467"/>
                    </a:lnTo>
                    <a:lnTo>
                      <a:pt x="1719" y="467"/>
                    </a:lnTo>
                    <a:lnTo>
                      <a:pt x="1720" y="465"/>
                    </a:lnTo>
                    <a:lnTo>
                      <a:pt x="1722" y="462"/>
                    </a:lnTo>
                    <a:lnTo>
                      <a:pt x="1723" y="459"/>
                    </a:lnTo>
                    <a:lnTo>
                      <a:pt x="1723" y="457"/>
                    </a:lnTo>
                    <a:lnTo>
                      <a:pt x="1724" y="454"/>
                    </a:lnTo>
                    <a:lnTo>
                      <a:pt x="1726" y="451"/>
                    </a:lnTo>
                    <a:lnTo>
                      <a:pt x="1727" y="447"/>
                    </a:lnTo>
                    <a:lnTo>
                      <a:pt x="1728" y="445"/>
                    </a:lnTo>
                    <a:lnTo>
                      <a:pt x="1727" y="443"/>
                    </a:lnTo>
                    <a:lnTo>
                      <a:pt x="1724" y="441"/>
                    </a:lnTo>
                    <a:close/>
                    <a:moveTo>
                      <a:pt x="1692" y="502"/>
                    </a:moveTo>
                    <a:lnTo>
                      <a:pt x="1692" y="502"/>
                    </a:lnTo>
                    <a:lnTo>
                      <a:pt x="1692" y="502"/>
                    </a:lnTo>
                    <a:lnTo>
                      <a:pt x="1691" y="503"/>
                    </a:lnTo>
                    <a:lnTo>
                      <a:pt x="1692" y="503"/>
                    </a:lnTo>
                    <a:lnTo>
                      <a:pt x="1694" y="503"/>
                    </a:lnTo>
                    <a:lnTo>
                      <a:pt x="1692" y="502"/>
                    </a:lnTo>
                    <a:lnTo>
                      <a:pt x="1692" y="502"/>
                    </a:lnTo>
                    <a:close/>
                    <a:moveTo>
                      <a:pt x="1632" y="552"/>
                    </a:moveTo>
                    <a:lnTo>
                      <a:pt x="1632" y="552"/>
                    </a:lnTo>
                    <a:lnTo>
                      <a:pt x="1630" y="553"/>
                    </a:lnTo>
                    <a:lnTo>
                      <a:pt x="1630" y="555"/>
                    </a:lnTo>
                    <a:lnTo>
                      <a:pt x="1629" y="556"/>
                    </a:lnTo>
                    <a:lnTo>
                      <a:pt x="1630" y="556"/>
                    </a:lnTo>
                    <a:lnTo>
                      <a:pt x="1632" y="555"/>
                    </a:lnTo>
                    <a:lnTo>
                      <a:pt x="1633" y="552"/>
                    </a:lnTo>
                    <a:lnTo>
                      <a:pt x="1632" y="552"/>
                    </a:lnTo>
                    <a:close/>
                    <a:moveTo>
                      <a:pt x="5611" y="348"/>
                    </a:moveTo>
                    <a:lnTo>
                      <a:pt x="5607" y="348"/>
                    </a:lnTo>
                    <a:lnTo>
                      <a:pt x="5603" y="347"/>
                    </a:lnTo>
                    <a:lnTo>
                      <a:pt x="5602" y="347"/>
                    </a:lnTo>
                    <a:lnTo>
                      <a:pt x="5601" y="347"/>
                    </a:lnTo>
                    <a:lnTo>
                      <a:pt x="5601" y="347"/>
                    </a:lnTo>
                    <a:lnTo>
                      <a:pt x="5598" y="347"/>
                    </a:lnTo>
                    <a:lnTo>
                      <a:pt x="5598" y="347"/>
                    </a:lnTo>
                    <a:lnTo>
                      <a:pt x="5598" y="347"/>
                    </a:lnTo>
                    <a:lnTo>
                      <a:pt x="5599" y="348"/>
                    </a:lnTo>
                    <a:lnTo>
                      <a:pt x="5601" y="348"/>
                    </a:lnTo>
                    <a:lnTo>
                      <a:pt x="5601" y="348"/>
                    </a:lnTo>
                    <a:lnTo>
                      <a:pt x="5603" y="348"/>
                    </a:lnTo>
                    <a:lnTo>
                      <a:pt x="5607" y="348"/>
                    </a:lnTo>
                    <a:lnTo>
                      <a:pt x="5609" y="348"/>
                    </a:lnTo>
                    <a:lnTo>
                      <a:pt x="5610" y="348"/>
                    </a:lnTo>
                    <a:lnTo>
                      <a:pt x="5611" y="348"/>
                    </a:lnTo>
                    <a:lnTo>
                      <a:pt x="5613" y="348"/>
                    </a:lnTo>
                    <a:lnTo>
                      <a:pt x="5613" y="348"/>
                    </a:lnTo>
                    <a:lnTo>
                      <a:pt x="5611" y="348"/>
                    </a:lnTo>
                    <a:close/>
                    <a:moveTo>
                      <a:pt x="5593" y="345"/>
                    </a:moveTo>
                    <a:lnTo>
                      <a:pt x="5594" y="344"/>
                    </a:lnTo>
                    <a:lnTo>
                      <a:pt x="5594" y="344"/>
                    </a:lnTo>
                    <a:lnTo>
                      <a:pt x="5593" y="343"/>
                    </a:lnTo>
                    <a:lnTo>
                      <a:pt x="5591" y="343"/>
                    </a:lnTo>
                    <a:lnTo>
                      <a:pt x="5589" y="341"/>
                    </a:lnTo>
                    <a:lnTo>
                      <a:pt x="5587" y="341"/>
                    </a:lnTo>
                    <a:lnTo>
                      <a:pt x="5587" y="343"/>
                    </a:lnTo>
                    <a:lnTo>
                      <a:pt x="5587" y="343"/>
                    </a:lnTo>
                    <a:lnTo>
                      <a:pt x="5587" y="344"/>
                    </a:lnTo>
                    <a:lnTo>
                      <a:pt x="5590" y="344"/>
                    </a:lnTo>
                    <a:lnTo>
                      <a:pt x="5591" y="345"/>
                    </a:lnTo>
                    <a:lnTo>
                      <a:pt x="5589" y="345"/>
                    </a:lnTo>
                    <a:lnTo>
                      <a:pt x="5587" y="347"/>
                    </a:lnTo>
                    <a:lnTo>
                      <a:pt x="5583" y="348"/>
                    </a:lnTo>
                    <a:lnTo>
                      <a:pt x="5582" y="348"/>
                    </a:lnTo>
                    <a:lnTo>
                      <a:pt x="5581" y="348"/>
                    </a:lnTo>
                    <a:lnTo>
                      <a:pt x="5580" y="349"/>
                    </a:lnTo>
                    <a:lnTo>
                      <a:pt x="5582" y="349"/>
                    </a:lnTo>
                    <a:lnTo>
                      <a:pt x="5589" y="348"/>
                    </a:lnTo>
                    <a:lnTo>
                      <a:pt x="5593" y="348"/>
                    </a:lnTo>
                    <a:lnTo>
                      <a:pt x="5595" y="347"/>
                    </a:lnTo>
                    <a:lnTo>
                      <a:pt x="5593" y="345"/>
                    </a:lnTo>
                    <a:lnTo>
                      <a:pt x="5593" y="345"/>
                    </a:lnTo>
                    <a:close/>
                    <a:moveTo>
                      <a:pt x="5569" y="352"/>
                    </a:moveTo>
                    <a:lnTo>
                      <a:pt x="5570" y="352"/>
                    </a:lnTo>
                    <a:lnTo>
                      <a:pt x="5573" y="353"/>
                    </a:lnTo>
                    <a:lnTo>
                      <a:pt x="5573" y="353"/>
                    </a:lnTo>
                    <a:lnTo>
                      <a:pt x="5572" y="352"/>
                    </a:lnTo>
                    <a:lnTo>
                      <a:pt x="5569" y="352"/>
                    </a:lnTo>
                    <a:close/>
                    <a:moveTo>
                      <a:pt x="5648" y="333"/>
                    </a:moveTo>
                    <a:lnTo>
                      <a:pt x="5647" y="333"/>
                    </a:lnTo>
                    <a:lnTo>
                      <a:pt x="5647" y="332"/>
                    </a:lnTo>
                    <a:lnTo>
                      <a:pt x="5646" y="332"/>
                    </a:lnTo>
                    <a:lnTo>
                      <a:pt x="5644" y="332"/>
                    </a:lnTo>
                    <a:lnTo>
                      <a:pt x="5643" y="333"/>
                    </a:lnTo>
                    <a:lnTo>
                      <a:pt x="5643" y="333"/>
                    </a:lnTo>
                    <a:lnTo>
                      <a:pt x="5644" y="333"/>
                    </a:lnTo>
                    <a:lnTo>
                      <a:pt x="5646" y="333"/>
                    </a:lnTo>
                    <a:lnTo>
                      <a:pt x="5648" y="335"/>
                    </a:lnTo>
                    <a:lnTo>
                      <a:pt x="5648" y="333"/>
                    </a:lnTo>
                    <a:close/>
                    <a:moveTo>
                      <a:pt x="5569" y="353"/>
                    </a:moveTo>
                    <a:lnTo>
                      <a:pt x="5566" y="352"/>
                    </a:lnTo>
                    <a:lnTo>
                      <a:pt x="5566" y="352"/>
                    </a:lnTo>
                    <a:lnTo>
                      <a:pt x="5569" y="353"/>
                    </a:lnTo>
                    <a:lnTo>
                      <a:pt x="5570" y="355"/>
                    </a:lnTo>
                    <a:lnTo>
                      <a:pt x="5569" y="353"/>
                    </a:lnTo>
                    <a:lnTo>
                      <a:pt x="5569" y="353"/>
                    </a:lnTo>
                    <a:close/>
                    <a:moveTo>
                      <a:pt x="5615" y="341"/>
                    </a:moveTo>
                    <a:lnTo>
                      <a:pt x="5615" y="343"/>
                    </a:lnTo>
                    <a:lnTo>
                      <a:pt x="5615" y="343"/>
                    </a:lnTo>
                    <a:lnTo>
                      <a:pt x="5615" y="344"/>
                    </a:lnTo>
                    <a:lnTo>
                      <a:pt x="5617" y="344"/>
                    </a:lnTo>
                    <a:lnTo>
                      <a:pt x="5618" y="344"/>
                    </a:lnTo>
                    <a:lnTo>
                      <a:pt x="5619" y="343"/>
                    </a:lnTo>
                    <a:lnTo>
                      <a:pt x="5617" y="343"/>
                    </a:lnTo>
                    <a:lnTo>
                      <a:pt x="5615" y="341"/>
                    </a:lnTo>
                    <a:close/>
                    <a:moveTo>
                      <a:pt x="5638" y="336"/>
                    </a:moveTo>
                    <a:lnTo>
                      <a:pt x="5636" y="336"/>
                    </a:lnTo>
                    <a:lnTo>
                      <a:pt x="5635" y="336"/>
                    </a:lnTo>
                    <a:lnTo>
                      <a:pt x="5635" y="337"/>
                    </a:lnTo>
                    <a:lnTo>
                      <a:pt x="5635" y="337"/>
                    </a:lnTo>
                    <a:lnTo>
                      <a:pt x="5636" y="339"/>
                    </a:lnTo>
                    <a:lnTo>
                      <a:pt x="5636" y="339"/>
                    </a:lnTo>
                    <a:lnTo>
                      <a:pt x="5638" y="339"/>
                    </a:lnTo>
                    <a:lnTo>
                      <a:pt x="5638" y="337"/>
                    </a:lnTo>
                    <a:lnTo>
                      <a:pt x="5638" y="337"/>
                    </a:lnTo>
                    <a:lnTo>
                      <a:pt x="5638" y="337"/>
                    </a:lnTo>
                    <a:lnTo>
                      <a:pt x="5638" y="337"/>
                    </a:lnTo>
                    <a:lnTo>
                      <a:pt x="5638" y="336"/>
                    </a:lnTo>
                    <a:close/>
                    <a:moveTo>
                      <a:pt x="5416" y="141"/>
                    </a:moveTo>
                    <a:lnTo>
                      <a:pt x="5416" y="140"/>
                    </a:lnTo>
                    <a:lnTo>
                      <a:pt x="5414" y="140"/>
                    </a:lnTo>
                    <a:lnTo>
                      <a:pt x="5413" y="139"/>
                    </a:lnTo>
                    <a:lnTo>
                      <a:pt x="5410" y="139"/>
                    </a:lnTo>
                    <a:lnTo>
                      <a:pt x="5409" y="139"/>
                    </a:lnTo>
                    <a:lnTo>
                      <a:pt x="5408" y="139"/>
                    </a:lnTo>
                    <a:lnTo>
                      <a:pt x="5405" y="139"/>
                    </a:lnTo>
                    <a:lnTo>
                      <a:pt x="5404" y="137"/>
                    </a:lnTo>
                    <a:lnTo>
                      <a:pt x="5402" y="137"/>
                    </a:lnTo>
                    <a:lnTo>
                      <a:pt x="5400" y="137"/>
                    </a:lnTo>
                    <a:lnTo>
                      <a:pt x="5396" y="136"/>
                    </a:lnTo>
                    <a:lnTo>
                      <a:pt x="5394" y="135"/>
                    </a:lnTo>
                    <a:lnTo>
                      <a:pt x="5393" y="135"/>
                    </a:lnTo>
                    <a:lnTo>
                      <a:pt x="5392" y="134"/>
                    </a:lnTo>
                    <a:lnTo>
                      <a:pt x="5390" y="134"/>
                    </a:lnTo>
                    <a:lnTo>
                      <a:pt x="5388" y="132"/>
                    </a:lnTo>
                    <a:lnTo>
                      <a:pt x="5385" y="132"/>
                    </a:lnTo>
                    <a:lnTo>
                      <a:pt x="5384" y="132"/>
                    </a:lnTo>
                    <a:lnTo>
                      <a:pt x="5382" y="134"/>
                    </a:lnTo>
                    <a:lnTo>
                      <a:pt x="5381" y="135"/>
                    </a:lnTo>
                    <a:lnTo>
                      <a:pt x="5380" y="135"/>
                    </a:lnTo>
                    <a:lnTo>
                      <a:pt x="5377" y="134"/>
                    </a:lnTo>
                    <a:lnTo>
                      <a:pt x="5375" y="134"/>
                    </a:lnTo>
                    <a:lnTo>
                      <a:pt x="5373" y="134"/>
                    </a:lnTo>
                    <a:lnTo>
                      <a:pt x="5372" y="134"/>
                    </a:lnTo>
                    <a:lnTo>
                      <a:pt x="5368" y="132"/>
                    </a:lnTo>
                    <a:lnTo>
                      <a:pt x="5367" y="132"/>
                    </a:lnTo>
                    <a:lnTo>
                      <a:pt x="5369" y="135"/>
                    </a:lnTo>
                    <a:lnTo>
                      <a:pt x="5371" y="135"/>
                    </a:lnTo>
                    <a:lnTo>
                      <a:pt x="5372" y="136"/>
                    </a:lnTo>
                    <a:lnTo>
                      <a:pt x="5373" y="137"/>
                    </a:lnTo>
                    <a:lnTo>
                      <a:pt x="5375" y="137"/>
                    </a:lnTo>
                    <a:lnTo>
                      <a:pt x="5377" y="139"/>
                    </a:lnTo>
                    <a:lnTo>
                      <a:pt x="5380" y="139"/>
                    </a:lnTo>
                    <a:lnTo>
                      <a:pt x="5381" y="139"/>
                    </a:lnTo>
                    <a:lnTo>
                      <a:pt x="5381" y="139"/>
                    </a:lnTo>
                    <a:lnTo>
                      <a:pt x="5382" y="137"/>
                    </a:lnTo>
                    <a:lnTo>
                      <a:pt x="5382" y="137"/>
                    </a:lnTo>
                    <a:lnTo>
                      <a:pt x="5384" y="136"/>
                    </a:lnTo>
                    <a:lnTo>
                      <a:pt x="5385" y="137"/>
                    </a:lnTo>
                    <a:lnTo>
                      <a:pt x="5392" y="137"/>
                    </a:lnTo>
                    <a:lnTo>
                      <a:pt x="5394" y="139"/>
                    </a:lnTo>
                    <a:lnTo>
                      <a:pt x="5396" y="139"/>
                    </a:lnTo>
                    <a:lnTo>
                      <a:pt x="5397" y="140"/>
                    </a:lnTo>
                    <a:lnTo>
                      <a:pt x="5400" y="140"/>
                    </a:lnTo>
                    <a:lnTo>
                      <a:pt x="5401" y="141"/>
                    </a:lnTo>
                    <a:lnTo>
                      <a:pt x="5402" y="141"/>
                    </a:lnTo>
                    <a:lnTo>
                      <a:pt x="5404" y="141"/>
                    </a:lnTo>
                    <a:lnTo>
                      <a:pt x="5406" y="143"/>
                    </a:lnTo>
                    <a:lnTo>
                      <a:pt x="5408" y="143"/>
                    </a:lnTo>
                    <a:lnTo>
                      <a:pt x="5409" y="143"/>
                    </a:lnTo>
                    <a:lnTo>
                      <a:pt x="5413" y="145"/>
                    </a:lnTo>
                    <a:lnTo>
                      <a:pt x="5414" y="145"/>
                    </a:lnTo>
                    <a:lnTo>
                      <a:pt x="5414" y="145"/>
                    </a:lnTo>
                    <a:lnTo>
                      <a:pt x="5414" y="145"/>
                    </a:lnTo>
                    <a:lnTo>
                      <a:pt x="5413" y="144"/>
                    </a:lnTo>
                    <a:lnTo>
                      <a:pt x="5413" y="143"/>
                    </a:lnTo>
                    <a:lnTo>
                      <a:pt x="5413" y="141"/>
                    </a:lnTo>
                    <a:lnTo>
                      <a:pt x="5416" y="141"/>
                    </a:lnTo>
                    <a:close/>
                    <a:moveTo>
                      <a:pt x="5488" y="349"/>
                    </a:moveTo>
                    <a:lnTo>
                      <a:pt x="5487" y="349"/>
                    </a:lnTo>
                    <a:lnTo>
                      <a:pt x="5487" y="349"/>
                    </a:lnTo>
                    <a:lnTo>
                      <a:pt x="5487" y="351"/>
                    </a:lnTo>
                    <a:lnTo>
                      <a:pt x="5488" y="351"/>
                    </a:lnTo>
                    <a:lnTo>
                      <a:pt x="5490" y="351"/>
                    </a:lnTo>
                    <a:lnTo>
                      <a:pt x="5490" y="351"/>
                    </a:lnTo>
                    <a:lnTo>
                      <a:pt x="5488" y="349"/>
                    </a:lnTo>
                    <a:close/>
                    <a:moveTo>
                      <a:pt x="5472" y="348"/>
                    </a:moveTo>
                    <a:lnTo>
                      <a:pt x="5472" y="347"/>
                    </a:lnTo>
                    <a:lnTo>
                      <a:pt x="5471" y="347"/>
                    </a:lnTo>
                    <a:lnTo>
                      <a:pt x="5470" y="347"/>
                    </a:lnTo>
                    <a:lnTo>
                      <a:pt x="5471" y="349"/>
                    </a:lnTo>
                    <a:lnTo>
                      <a:pt x="5471" y="349"/>
                    </a:lnTo>
                    <a:lnTo>
                      <a:pt x="5470" y="349"/>
                    </a:lnTo>
                    <a:lnTo>
                      <a:pt x="5470" y="351"/>
                    </a:lnTo>
                    <a:lnTo>
                      <a:pt x="5470" y="352"/>
                    </a:lnTo>
                    <a:lnTo>
                      <a:pt x="5472" y="352"/>
                    </a:lnTo>
                    <a:lnTo>
                      <a:pt x="5472" y="352"/>
                    </a:lnTo>
                    <a:lnTo>
                      <a:pt x="5474" y="351"/>
                    </a:lnTo>
                    <a:lnTo>
                      <a:pt x="5474" y="349"/>
                    </a:lnTo>
                    <a:lnTo>
                      <a:pt x="5472" y="348"/>
                    </a:lnTo>
                    <a:close/>
                    <a:moveTo>
                      <a:pt x="5438" y="192"/>
                    </a:moveTo>
                    <a:lnTo>
                      <a:pt x="5437" y="192"/>
                    </a:lnTo>
                    <a:lnTo>
                      <a:pt x="5431" y="190"/>
                    </a:lnTo>
                    <a:lnTo>
                      <a:pt x="5429" y="190"/>
                    </a:lnTo>
                    <a:lnTo>
                      <a:pt x="5426" y="188"/>
                    </a:lnTo>
                    <a:lnTo>
                      <a:pt x="5425" y="189"/>
                    </a:lnTo>
                    <a:lnTo>
                      <a:pt x="5426" y="190"/>
                    </a:lnTo>
                    <a:lnTo>
                      <a:pt x="5429" y="190"/>
                    </a:lnTo>
                    <a:lnTo>
                      <a:pt x="5437" y="193"/>
                    </a:lnTo>
                    <a:lnTo>
                      <a:pt x="5439" y="193"/>
                    </a:lnTo>
                    <a:lnTo>
                      <a:pt x="5442" y="193"/>
                    </a:lnTo>
                    <a:lnTo>
                      <a:pt x="5441" y="193"/>
                    </a:lnTo>
                    <a:lnTo>
                      <a:pt x="5438" y="192"/>
                    </a:lnTo>
                    <a:close/>
                    <a:moveTo>
                      <a:pt x="5556" y="352"/>
                    </a:moveTo>
                    <a:lnTo>
                      <a:pt x="5556" y="352"/>
                    </a:lnTo>
                    <a:lnTo>
                      <a:pt x="5556" y="351"/>
                    </a:lnTo>
                    <a:lnTo>
                      <a:pt x="5554" y="351"/>
                    </a:lnTo>
                    <a:lnTo>
                      <a:pt x="5554" y="351"/>
                    </a:lnTo>
                    <a:lnTo>
                      <a:pt x="5554" y="351"/>
                    </a:lnTo>
                    <a:lnTo>
                      <a:pt x="5554" y="352"/>
                    </a:lnTo>
                    <a:lnTo>
                      <a:pt x="5554" y="353"/>
                    </a:lnTo>
                    <a:lnTo>
                      <a:pt x="5554" y="353"/>
                    </a:lnTo>
                    <a:lnTo>
                      <a:pt x="5550" y="355"/>
                    </a:lnTo>
                    <a:lnTo>
                      <a:pt x="5550" y="355"/>
                    </a:lnTo>
                    <a:lnTo>
                      <a:pt x="5550" y="356"/>
                    </a:lnTo>
                    <a:lnTo>
                      <a:pt x="5552" y="355"/>
                    </a:lnTo>
                    <a:lnTo>
                      <a:pt x="5553" y="355"/>
                    </a:lnTo>
                    <a:lnTo>
                      <a:pt x="5554" y="355"/>
                    </a:lnTo>
                    <a:lnTo>
                      <a:pt x="5557" y="355"/>
                    </a:lnTo>
                    <a:lnTo>
                      <a:pt x="5557" y="355"/>
                    </a:lnTo>
                    <a:lnTo>
                      <a:pt x="5558" y="355"/>
                    </a:lnTo>
                    <a:lnTo>
                      <a:pt x="5556" y="353"/>
                    </a:lnTo>
                    <a:lnTo>
                      <a:pt x="5556" y="352"/>
                    </a:lnTo>
                    <a:close/>
                    <a:moveTo>
                      <a:pt x="5566" y="353"/>
                    </a:moveTo>
                    <a:lnTo>
                      <a:pt x="5566" y="352"/>
                    </a:lnTo>
                    <a:lnTo>
                      <a:pt x="5564" y="352"/>
                    </a:lnTo>
                    <a:lnTo>
                      <a:pt x="5564" y="352"/>
                    </a:lnTo>
                    <a:lnTo>
                      <a:pt x="5562" y="351"/>
                    </a:lnTo>
                    <a:lnTo>
                      <a:pt x="5562" y="351"/>
                    </a:lnTo>
                    <a:lnTo>
                      <a:pt x="5561" y="349"/>
                    </a:lnTo>
                    <a:lnTo>
                      <a:pt x="5560" y="349"/>
                    </a:lnTo>
                    <a:lnTo>
                      <a:pt x="5561" y="351"/>
                    </a:lnTo>
                    <a:lnTo>
                      <a:pt x="5562" y="352"/>
                    </a:lnTo>
                    <a:lnTo>
                      <a:pt x="5561" y="353"/>
                    </a:lnTo>
                    <a:lnTo>
                      <a:pt x="5561" y="353"/>
                    </a:lnTo>
                    <a:lnTo>
                      <a:pt x="5562" y="357"/>
                    </a:lnTo>
                    <a:lnTo>
                      <a:pt x="5564" y="356"/>
                    </a:lnTo>
                    <a:lnTo>
                      <a:pt x="5565" y="356"/>
                    </a:lnTo>
                    <a:lnTo>
                      <a:pt x="5566" y="355"/>
                    </a:lnTo>
                    <a:lnTo>
                      <a:pt x="5566" y="355"/>
                    </a:lnTo>
                    <a:lnTo>
                      <a:pt x="5568" y="355"/>
                    </a:lnTo>
                    <a:lnTo>
                      <a:pt x="5568" y="355"/>
                    </a:lnTo>
                    <a:lnTo>
                      <a:pt x="5568" y="355"/>
                    </a:lnTo>
                    <a:lnTo>
                      <a:pt x="5566" y="353"/>
                    </a:lnTo>
                    <a:close/>
                    <a:moveTo>
                      <a:pt x="5548" y="356"/>
                    </a:moveTo>
                    <a:lnTo>
                      <a:pt x="5548" y="353"/>
                    </a:lnTo>
                    <a:lnTo>
                      <a:pt x="5548" y="353"/>
                    </a:lnTo>
                    <a:lnTo>
                      <a:pt x="5548" y="352"/>
                    </a:lnTo>
                    <a:lnTo>
                      <a:pt x="5545" y="352"/>
                    </a:lnTo>
                    <a:lnTo>
                      <a:pt x="5544" y="352"/>
                    </a:lnTo>
                    <a:lnTo>
                      <a:pt x="5541" y="351"/>
                    </a:lnTo>
                    <a:lnTo>
                      <a:pt x="5540" y="351"/>
                    </a:lnTo>
                    <a:lnTo>
                      <a:pt x="5539" y="351"/>
                    </a:lnTo>
                    <a:lnTo>
                      <a:pt x="5539" y="352"/>
                    </a:lnTo>
                    <a:lnTo>
                      <a:pt x="5540" y="352"/>
                    </a:lnTo>
                    <a:lnTo>
                      <a:pt x="5542" y="353"/>
                    </a:lnTo>
                    <a:lnTo>
                      <a:pt x="5544" y="353"/>
                    </a:lnTo>
                    <a:lnTo>
                      <a:pt x="5545" y="355"/>
                    </a:lnTo>
                    <a:lnTo>
                      <a:pt x="5545" y="355"/>
                    </a:lnTo>
                    <a:lnTo>
                      <a:pt x="5544" y="355"/>
                    </a:lnTo>
                    <a:lnTo>
                      <a:pt x="5545" y="356"/>
                    </a:lnTo>
                    <a:lnTo>
                      <a:pt x="5548" y="357"/>
                    </a:lnTo>
                    <a:lnTo>
                      <a:pt x="5548" y="357"/>
                    </a:lnTo>
                    <a:lnTo>
                      <a:pt x="5548" y="356"/>
                    </a:lnTo>
                    <a:lnTo>
                      <a:pt x="5548" y="356"/>
                    </a:lnTo>
                    <a:close/>
                    <a:moveTo>
                      <a:pt x="5509" y="360"/>
                    </a:moveTo>
                    <a:lnTo>
                      <a:pt x="5507" y="360"/>
                    </a:lnTo>
                    <a:lnTo>
                      <a:pt x="5504" y="359"/>
                    </a:lnTo>
                    <a:lnTo>
                      <a:pt x="5500" y="357"/>
                    </a:lnTo>
                    <a:lnTo>
                      <a:pt x="5496" y="356"/>
                    </a:lnTo>
                    <a:lnTo>
                      <a:pt x="5496" y="356"/>
                    </a:lnTo>
                    <a:lnTo>
                      <a:pt x="5499" y="357"/>
                    </a:lnTo>
                    <a:lnTo>
                      <a:pt x="5501" y="359"/>
                    </a:lnTo>
                    <a:lnTo>
                      <a:pt x="5511" y="361"/>
                    </a:lnTo>
                    <a:lnTo>
                      <a:pt x="5513" y="361"/>
                    </a:lnTo>
                    <a:lnTo>
                      <a:pt x="5512" y="361"/>
                    </a:lnTo>
                    <a:lnTo>
                      <a:pt x="5509" y="360"/>
                    </a:lnTo>
                    <a:close/>
                    <a:moveTo>
                      <a:pt x="1396" y="768"/>
                    </a:moveTo>
                    <a:lnTo>
                      <a:pt x="1396" y="769"/>
                    </a:lnTo>
                    <a:lnTo>
                      <a:pt x="1398" y="765"/>
                    </a:lnTo>
                    <a:lnTo>
                      <a:pt x="1398" y="765"/>
                    </a:lnTo>
                    <a:lnTo>
                      <a:pt x="1396" y="766"/>
                    </a:lnTo>
                    <a:lnTo>
                      <a:pt x="1396" y="768"/>
                    </a:lnTo>
                    <a:close/>
                    <a:moveTo>
                      <a:pt x="1260" y="782"/>
                    </a:moveTo>
                    <a:lnTo>
                      <a:pt x="1260" y="782"/>
                    </a:lnTo>
                    <a:lnTo>
                      <a:pt x="1259" y="782"/>
                    </a:lnTo>
                    <a:lnTo>
                      <a:pt x="1260" y="782"/>
                    </a:lnTo>
                    <a:lnTo>
                      <a:pt x="1261" y="784"/>
                    </a:lnTo>
                    <a:lnTo>
                      <a:pt x="1261" y="782"/>
                    </a:lnTo>
                    <a:lnTo>
                      <a:pt x="1261" y="781"/>
                    </a:lnTo>
                    <a:lnTo>
                      <a:pt x="1263" y="781"/>
                    </a:lnTo>
                    <a:lnTo>
                      <a:pt x="1260" y="782"/>
                    </a:lnTo>
                    <a:lnTo>
                      <a:pt x="1260" y="782"/>
                    </a:lnTo>
                    <a:close/>
                    <a:moveTo>
                      <a:pt x="1215" y="792"/>
                    </a:moveTo>
                    <a:lnTo>
                      <a:pt x="1214" y="792"/>
                    </a:lnTo>
                    <a:lnTo>
                      <a:pt x="1212" y="792"/>
                    </a:lnTo>
                    <a:lnTo>
                      <a:pt x="1211" y="792"/>
                    </a:lnTo>
                    <a:lnTo>
                      <a:pt x="1211" y="793"/>
                    </a:lnTo>
                    <a:lnTo>
                      <a:pt x="1214" y="794"/>
                    </a:lnTo>
                    <a:lnTo>
                      <a:pt x="1214" y="794"/>
                    </a:lnTo>
                    <a:lnTo>
                      <a:pt x="1215" y="793"/>
                    </a:lnTo>
                    <a:lnTo>
                      <a:pt x="1215" y="793"/>
                    </a:lnTo>
                    <a:lnTo>
                      <a:pt x="1215" y="792"/>
                    </a:lnTo>
                    <a:lnTo>
                      <a:pt x="1215" y="792"/>
                    </a:lnTo>
                    <a:close/>
                    <a:moveTo>
                      <a:pt x="1161" y="798"/>
                    </a:moveTo>
                    <a:lnTo>
                      <a:pt x="1157" y="801"/>
                    </a:lnTo>
                    <a:lnTo>
                      <a:pt x="1157" y="801"/>
                    </a:lnTo>
                    <a:lnTo>
                      <a:pt x="1161" y="798"/>
                    </a:lnTo>
                    <a:lnTo>
                      <a:pt x="1163" y="797"/>
                    </a:lnTo>
                    <a:lnTo>
                      <a:pt x="1162" y="797"/>
                    </a:lnTo>
                    <a:lnTo>
                      <a:pt x="1161" y="798"/>
                    </a:lnTo>
                    <a:close/>
                    <a:moveTo>
                      <a:pt x="1267" y="785"/>
                    </a:moveTo>
                    <a:lnTo>
                      <a:pt x="1265" y="789"/>
                    </a:lnTo>
                    <a:lnTo>
                      <a:pt x="1267" y="788"/>
                    </a:lnTo>
                    <a:lnTo>
                      <a:pt x="1267" y="785"/>
                    </a:lnTo>
                    <a:lnTo>
                      <a:pt x="1267" y="784"/>
                    </a:lnTo>
                    <a:lnTo>
                      <a:pt x="1267" y="782"/>
                    </a:lnTo>
                    <a:lnTo>
                      <a:pt x="1267" y="785"/>
                    </a:lnTo>
                    <a:close/>
                    <a:moveTo>
                      <a:pt x="1271" y="778"/>
                    </a:moveTo>
                    <a:lnTo>
                      <a:pt x="1271" y="780"/>
                    </a:lnTo>
                    <a:lnTo>
                      <a:pt x="1272" y="780"/>
                    </a:lnTo>
                    <a:lnTo>
                      <a:pt x="1273" y="780"/>
                    </a:lnTo>
                    <a:lnTo>
                      <a:pt x="1273" y="780"/>
                    </a:lnTo>
                    <a:lnTo>
                      <a:pt x="1273" y="780"/>
                    </a:lnTo>
                    <a:lnTo>
                      <a:pt x="1271" y="778"/>
                    </a:lnTo>
                    <a:close/>
                    <a:moveTo>
                      <a:pt x="1278" y="778"/>
                    </a:moveTo>
                    <a:lnTo>
                      <a:pt x="1277" y="780"/>
                    </a:lnTo>
                    <a:lnTo>
                      <a:pt x="1277" y="780"/>
                    </a:lnTo>
                    <a:lnTo>
                      <a:pt x="1280" y="780"/>
                    </a:lnTo>
                    <a:lnTo>
                      <a:pt x="1281" y="778"/>
                    </a:lnTo>
                    <a:lnTo>
                      <a:pt x="1281" y="778"/>
                    </a:lnTo>
                    <a:lnTo>
                      <a:pt x="1278" y="778"/>
                    </a:lnTo>
                    <a:close/>
                    <a:moveTo>
                      <a:pt x="1264" y="790"/>
                    </a:moveTo>
                    <a:lnTo>
                      <a:pt x="1264" y="790"/>
                    </a:lnTo>
                    <a:lnTo>
                      <a:pt x="1265" y="790"/>
                    </a:lnTo>
                    <a:lnTo>
                      <a:pt x="1265" y="789"/>
                    </a:lnTo>
                    <a:lnTo>
                      <a:pt x="1264" y="789"/>
                    </a:lnTo>
                    <a:lnTo>
                      <a:pt x="1264" y="790"/>
                    </a:lnTo>
                    <a:close/>
                    <a:moveTo>
                      <a:pt x="1129" y="817"/>
                    </a:moveTo>
                    <a:lnTo>
                      <a:pt x="1128" y="817"/>
                    </a:lnTo>
                    <a:lnTo>
                      <a:pt x="1125" y="819"/>
                    </a:lnTo>
                    <a:lnTo>
                      <a:pt x="1122" y="819"/>
                    </a:lnTo>
                    <a:lnTo>
                      <a:pt x="1122" y="821"/>
                    </a:lnTo>
                    <a:lnTo>
                      <a:pt x="1122" y="821"/>
                    </a:lnTo>
                    <a:lnTo>
                      <a:pt x="1126" y="818"/>
                    </a:lnTo>
                    <a:lnTo>
                      <a:pt x="1129" y="817"/>
                    </a:lnTo>
                    <a:lnTo>
                      <a:pt x="1130" y="817"/>
                    </a:lnTo>
                    <a:lnTo>
                      <a:pt x="1129" y="817"/>
                    </a:lnTo>
                    <a:lnTo>
                      <a:pt x="1129" y="817"/>
                    </a:lnTo>
                    <a:close/>
                    <a:moveTo>
                      <a:pt x="776" y="703"/>
                    </a:moveTo>
                    <a:lnTo>
                      <a:pt x="773" y="703"/>
                    </a:lnTo>
                    <a:lnTo>
                      <a:pt x="772" y="703"/>
                    </a:lnTo>
                    <a:lnTo>
                      <a:pt x="772" y="703"/>
                    </a:lnTo>
                    <a:lnTo>
                      <a:pt x="772" y="704"/>
                    </a:lnTo>
                    <a:lnTo>
                      <a:pt x="773" y="704"/>
                    </a:lnTo>
                    <a:lnTo>
                      <a:pt x="777" y="704"/>
                    </a:lnTo>
                    <a:lnTo>
                      <a:pt x="779" y="703"/>
                    </a:lnTo>
                    <a:lnTo>
                      <a:pt x="779" y="703"/>
                    </a:lnTo>
                    <a:lnTo>
                      <a:pt x="776" y="703"/>
                    </a:lnTo>
                    <a:close/>
                    <a:moveTo>
                      <a:pt x="786" y="725"/>
                    </a:moveTo>
                    <a:lnTo>
                      <a:pt x="786" y="724"/>
                    </a:lnTo>
                    <a:lnTo>
                      <a:pt x="785" y="724"/>
                    </a:lnTo>
                    <a:lnTo>
                      <a:pt x="786" y="725"/>
                    </a:lnTo>
                    <a:lnTo>
                      <a:pt x="786" y="727"/>
                    </a:lnTo>
                    <a:lnTo>
                      <a:pt x="788" y="728"/>
                    </a:lnTo>
                    <a:lnTo>
                      <a:pt x="788" y="728"/>
                    </a:lnTo>
                    <a:lnTo>
                      <a:pt x="788" y="727"/>
                    </a:lnTo>
                    <a:lnTo>
                      <a:pt x="786" y="725"/>
                    </a:lnTo>
                    <a:close/>
                    <a:moveTo>
                      <a:pt x="772" y="719"/>
                    </a:moveTo>
                    <a:lnTo>
                      <a:pt x="772" y="719"/>
                    </a:lnTo>
                    <a:lnTo>
                      <a:pt x="772" y="720"/>
                    </a:lnTo>
                    <a:lnTo>
                      <a:pt x="772" y="720"/>
                    </a:lnTo>
                    <a:lnTo>
                      <a:pt x="773" y="720"/>
                    </a:lnTo>
                    <a:lnTo>
                      <a:pt x="773" y="720"/>
                    </a:lnTo>
                    <a:lnTo>
                      <a:pt x="773" y="719"/>
                    </a:lnTo>
                    <a:lnTo>
                      <a:pt x="772" y="719"/>
                    </a:lnTo>
                    <a:close/>
                    <a:moveTo>
                      <a:pt x="1111" y="834"/>
                    </a:moveTo>
                    <a:lnTo>
                      <a:pt x="1108" y="838"/>
                    </a:lnTo>
                    <a:lnTo>
                      <a:pt x="1108" y="839"/>
                    </a:lnTo>
                    <a:lnTo>
                      <a:pt x="1108" y="838"/>
                    </a:lnTo>
                    <a:lnTo>
                      <a:pt x="1112" y="833"/>
                    </a:lnTo>
                    <a:lnTo>
                      <a:pt x="1116" y="827"/>
                    </a:lnTo>
                    <a:lnTo>
                      <a:pt x="1114" y="829"/>
                    </a:lnTo>
                    <a:lnTo>
                      <a:pt x="1111" y="834"/>
                    </a:lnTo>
                    <a:close/>
                    <a:moveTo>
                      <a:pt x="792" y="716"/>
                    </a:moveTo>
                    <a:lnTo>
                      <a:pt x="790" y="715"/>
                    </a:lnTo>
                    <a:lnTo>
                      <a:pt x="790" y="715"/>
                    </a:lnTo>
                    <a:lnTo>
                      <a:pt x="789" y="715"/>
                    </a:lnTo>
                    <a:lnTo>
                      <a:pt x="789" y="716"/>
                    </a:lnTo>
                    <a:lnTo>
                      <a:pt x="790" y="716"/>
                    </a:lnTo>
                    <a:lnTo>
                      <a:pt x="790" y="716"/>
                    </a:lnTo>
                    <a:lnTo>
                      <a:pt x="790" y="717"/>
                    </a:lnTo>
                    <a:lnTo>
                      <a:pt x="790" y="717"/>
                    </a:lnTo>
                    <a:lnTo>
                      <a:pt x="792" y="717"/>
                    </a:lnTo>
                    <a:lnTo>
                      <a:pt x="793" y="717"/>
                    </a:lnTo>
                    <a:lnTo>
                      <a:pt x="793" y="716"/>
                    </a:lnTo>
                    <a:lnTo>
                      <a:pt x="792" y="716"/>
                    </a:lnTo>
                    <a:close/>
                    <a:moveTo>
                      <a:pt x="1120" y="822"/>
                    </a:moveTo>
                    <a:lnTo>
                      <a:pt x="1118" y="823"/>
                    </a:lnTo>
                    <a:lnTo>
                      <a:pt x="1118" y="825"/>
                    </a:lnTo>
                    <a:lnTo>
                      <a:pt x="1117" y="826"/>
                    </a:lnTo>
                    <a:lnTo>
                      <a:pt x="1117" y="826"/>
                    </a:lnTo>
                    <a:lnTo>
                      <a:pt x="1120" y="823"/>
                    </a:lnTo>
                    <a:lnTo>
                      <a:pt x="1121" y="822"/>
                    </a:lnTo>
                    <a:lnTo>
                      <a:pt x="1121" y="821"/>
                    </a:lnTo>
                    <a:lnTo>
                      <a:pt x="1120" y="822"/>
                    </a:lnTo>
                    <a:close/>
                    <a:moveTo>
                      <a:pt x="1107" y="842"/>
                    </a:moveTo>
                    <a:lnTo>
                      <a:pt x="1105" y="847"/>
                    </a:lnTo>
                    <a:lnTo>
                      <a:pt x="1105" y="858"/>
                    </a:lnTo>
                    <a:lnTo>
                      <a:pt x="1105" y="862"/>
                    </a:lnTo>
                    <a:lnTo>
                      <a:pt x="1107" y="860"/>
                    </a:lnTo>
                    <a:lnTo>
                      <a:pt x="1107" y="858"/>
                    </a:lnTo>
                    <a:lnTo>
                      <a:pt x="1107" y="847"/>
                    </a:lnTo>
                    <a:lnTo>
                      <a:pt x="1107" y="839"/>
                    </a:lnTo>
                    <a:lnTo>
                      <a:pt x="1107" y="842"/>
                    </a:lnTo>
                    <a:close/>
                    <a:moveTo>
                      <a:pt x="1384" y="886"/>
                    </a:moveTo>
                    <a:lnTo>
                      <a:pt x="1384" y="886"/>
                    </a:lnTo>
                    <a:lnTo>
                      <a:pt x="1386" y="886"/>
                    </a:lnTo>
                    <a:lnTo>
                      <a:pt x="1384" y="886"/>
                    </a:lnTo>
                    <a:lnTo>
                      <a:pt x="1384" y="886"/>
                    </a:lnTo>
                    <a:close/>
                    <a:moveTo>
                      <a:pt x="1498" y="690"/>
                    </a:moveTo>
                    <a:lnTo>
                      <a:pt x="1498" y="690"/>
                    </a:lnTo>
                    <a:lnTo>
                      <a:pt x="1499" y="691"/>
                    </a:lnTo>
                    <a:lnTo>
                      <a:pt x="1499" y="691"/>
                    </a:lnTo>
                    <a:lnTo>
                      <a:pt x="1499" y="691"/>
                    </a:lnTo>
                    <a:lnTo>
                      <a:pt x="1499" y="690"/>
                    </a:lnTo>
                    <a:lnTo>
                      <a:pt x="1498" y="690"/>
                    </a:lnTo>
                    <a:close/>
                    <a:moveTo>
                      <a:pt x="1391" y="878"/>
                    </a:moveTo>
                    <a:lnTo>
                      <a:pt x="1391" y="879"/>
                    </a:lnTo>
                    <a:lnTo>
                      <a:pt x="1390" y="880"/>
                    </a:lnTo>
                    <a:lnTo>
                      <a:pt x="1388" y="880"/>
                    </a:lnTo>
                    <a:lnTo>
                      <a:pt x="1388" y="882"/>
                    </a:lnTo>
                    <a:lnTo>
                      <a:pt x="1387" y="884"/>
                    </a:lnTo>
                    <a:lnTo>
                      <a:pt x="1386" y="884"/>
                    </a:lnTo>
                    <a:lnTo>
                      <a:pt x="1390" y="882"/>
                    </a:lnTo>
                    <a:lnTo>
                      <a:pt x="1392" y="876"/>
                    </a:lnTo>
                    <a:lnTo>
                      <a:pt x="1392" y="878"/>
                    </a:lnTo>
                    <a:lnTo>
                      <a:pt x="1391" y="878"/>
                    </a:lnTo>
                    <a:close/>
                    <a:moveTo>
                      <a:pt x="1502" y="688"/>
                    </a:moveTo>
                    <a:lnTo>
                      <a:pt x="1501" y="691"/>
                    </a:lnTo>
                    <a:lnTo>
                      <a:pt x="1501" y="691"/>
                    </a:lnTo>
                    <a:lnTo>
                      <a:pt x="1503" y="688"/>
                    </a:lnTo>
                    <a:lnTo>
                      <a:pt x="1507" y="686"/>
                    </a:lnTo>
                    <a:lnTo>
                      <a:pt x="1506" y="686"/>
                    </a:lnTo>
                    <a:lnTo>
                      <a:pt x="1502" y="688"/>
                    </a:lnTo>
                    <a:close/>
                    <a:moveTo>
                      <a:pt x="1522" y="666"/>
                    </a:moveTo>
                    <a:lnTo>
                      <a:pt x="1522" y="666"/>
                    </a:lnTo>
                    <a:lnTo>
                      <a:pt x="1522" y="664"/>
                    </a:lnTo>
                    <a:lnTo>
                      <a:pt x="1522" y="667"/>
                    </a:lnTo>
                    <a:lnTo>
                      <a:pt x="1522" y="667"/>
                    </a:lnTo>
                    <a:lnTo>
                      <a:pt x="1522" y="666"/>
                    </a:lnTo>
                    <a:close/>
                    <a:moveTo>
                      <a:pt x="1543" y="621"/>
                    </a:moveTo>
                    <a:lnTo>
                      <a:pt x="1539" y="626"/>
                    </a:lnTo>
                    <a:lnTo>
                      <a:pt x="1540" y="625"/>
                    </a:lnTo>
                    <a:lnTo>
                      <a:pt x="1543" y="621"/>
                    </a:lnTo>
                    <a:lnTo>
                      <a:pt x="1546" y="619"/>
                    </a:lnTo>
                    <a:lnTo>
                      <a:pt x="1547" y="617"/>
                    </a:lnTo>
                    <a:lnTo>
                      <a:pt x="1546" y="618"/>
                    </a:lnTo>
                    <a:lnTo>
                      <a:pt x="1543" y="621"/>
                    </a:lnTo>
                    <a:close/>
                    <a:moveTo>
                      <a:pt x="1523" y="668"/>
                    </a:moveTo>
                    <a:lnTo>
                      <a:pt x="1523" y="672"/>
                    </a:lnTo>
                    <a:lnTo>
                      <a:pt x="1522" y="674"/>
                    </a:lnTo>
                    <a:lnTo>
                      <a:pt x="1521" y="678"/>
                    </a:lnTo>
                    <a:lnTo>
                      <a:pt x="1518" y="679"/>
                    </a:lnTo>
                    <a:lnTo>
                      <a:pt x="1518" y="679"/>
                    </a:lnTo>
                    <a:lnTo>
                      <a:pt x="1521" y="679"/>
                    </a:lnTo>
                    <a:lnTo>
                      <a:pt x="1521" y="678"/>
                    </a:lnTo>
                    <a:lnTo>
                      <a:pt x="1523" y="675"/>
                    </a:lnTo>
                    <a:lnTo>
                      <a:pt x="1523" y="672"/>
                    </a:lnTo>
                    <a:lnTo>
                      <a:pt x="1524" y="670"/>
                    </a:lnTo>
                    <a:lnTo>
                      <a:pt x="1524" y="668"/>
                    </a:lnTo>
                    <a:lnTo>
                      <a:pt x="1523" y="668"/>
                    </a:lnTo>
                    <a:close/>
                    <a:moveTo>
                      <a:pt x="1513" y="682"/>
                    </a:moveTo>
                    <a:lnTo>
                      <a:pt x="1513" y="682"/>
                    </a:lnTo>
                    <a:lnTo>
                      <a:pt x="1515" y="680"/>
                    </a:lnTo>
                    <a:lnTo>
                      <a:pt x="1514" y="680"/>
                    </a:lnTo>
                    <a:lnTo>
                      <a:pt x="1513" y="682"/>
                    </a:lnTo>
                    <a:close/>
                    <a:moveTo>
                      <a:pt x="1333" y="790"/>
                    </a:moveTo>
                    <a:lnTo>
                      <a:pt x="1330" y="792"/>
                    </a:lnTo>
                    <a:lnTo>
                      <a:pt x="1329" y="792"/>
                    </a:lnTo>
                    <a:lnTo>
                      <a:pt x="1329" y="792"/>
                    </a:lnTo>
                    <a:lnTo>
                      <a:pt x="1330" y="792"/>
                    </a:lnTo>
                    <a:lnTo>
                      <a:pt x="1331" y="792"/>
                    </a:lnTo>
                    <a:lnTo>
                      <a:pt x="1335" y="789"/>
                    </a:lnTo>
                    <a:lnTo>
                      <a:pt x="1334" y="789"/>
                    </a:lnTo>
                    <a:lnTo>
                      <a:pt x="1333" y="790"/>
                    </a:lnTo>
                    <a:close/>
                    <a:moveTo>
                      <a:pt x="1364" y="854"/>
                    </a:moveTo>
                    <a:lnTo>
                      <a:pt x="1364" y="852"/>
                    </a:lnTo>
                    <a:lnTo>
                      <a:pt x="1364" y="854"/>
                    </a:lnTo>
                    <a:lnTo>
                      <a:pt x="1364" y="855"/>
                    </a:lnTo>
                    <a:lnTo>
                      <a:pt x="1366" y="855"/>
                    </a:lnTo>
                    <a:lnTo>
                      <a:pt x="1366" y="855"/>
                    </a:lnTo>
                    <a:lnTo>
                      <a:pt x="1364" y="855"/>
                    </a:lnTo>
                    <a:lnTo>
                      <a:pt x="1364" y="854"/>
                    </a:lnTo>
                    <a:close/>
                    <a:moveTo>
                      <a:pt x="1366" y="852"/>
                    </a:moveTo>
                    <a:lnTo>
                      <a:pt x="1366" y="851"/>
                    </a:lnTo>
                    <a:lnTo>
                      <a:pt x="1364" y="850"/>
                    </a:lnTo>
                    <a:lnTo>
                      <a:pt x="1366" y="852"/>
                    </a:lnTo>
                    <a:lnTo>
                      <a:pt x="1366" y="854"/>
                    </a:lnTo>
                    <a:lnTo>
                      <a:pt x="1366" y="852"/>
                    </a:lnTo>
                    <a:close/>
                    <a:moveTo>
                      <a:pt x="1363" y="892"/>
                    </a:moveTo>
                    <a:lnTo>
                      <a:pt x="1363" y="894"/>
                    </a:lnTo>
                    <a:lnTo>
                      <a:pt x="1363" y="894"/>
                    </a:lnTo>
                    <a:lnTo>
                      <a:pt x="1364" y="892"/>
                    </a:lnTo>
                    <a:lnTo>
                      <a:pt x="1364" y="892"/>
                    </a:lnTo>
                    <a:lnTo>
                      <a:pt x="1364" y="892"/>
                    </a:lnTo>
                    <a:lnTo>
                      <a:pt x="1363" y="892"/>
                    </a:lnTo>
                    <a:close/>
                    <a:moveTo>
                      <a:pt x="1367" y="891"/>
                    </a:moveTo>
                    <a:lnTo>
                      <a:pt x="1367" y="892"/>
                    </a:lnTo>
                    <a:lnTo>
                      <a:pt x="1367" y="892"/>
                    </a:lnTo>
                    <a:lnTo>
                      <a:pt x="1368" y="892"/>
                    </a:lnTo>
                    <a:lnTo>
                      <a:pt x="1368" y="891"/>
                    </a:lnTo>
                    <a:lnTo>
                      <a:pt x="1368" y="890"/>
                    </a:lnTo>
                    <a:lnTo>
                      <a:pt x="1367" y="891"/>
                    </a:lnTo>
                    <a:close/>
                    <a:moveTo>
                      <a:pt x="1375" y="890"/>
                    </a:moveTo>
                    <a:lnTo>
                      <a:pt x="1376" y="890"/>
                    </a:lnTo>
                    <a:lnTo>
                      <a:pt x="1376" y="890"/>
                    </a:lnTo>
                    <a:lnTo>
                      <a:pt x="1378" y="890"/>
                    </a:lnTo>
                    <a:lnTo>
                      <a:pt x="1379" y="888"/>
                    </a:lnTo>
                    <a:lnTo>
                      <a:pt x="1376" y="890"/>
                    </a:lnTo>
                    <a:lnTo>
                      <a:pt x="1375" y="890"/>
                    </a:lnTo>
                    <a:close/>
                    <a:moveTo>
                      <a:pt x="1380" y="887"/>
                    </a:moveTo>
                    <a:lnTo>
                      <a:pt x="1380" y="888"/>
                    </a:lnTo>
                    <a:lnTo>
                      <a:pt x="1380" y="888"/>
                    </a:lnTo>
                    <a:lnTo>
                      <a:pt x="1382" y="887"/>
                    </a:lnTo>
                    <a:lnTo>
                      <a:pt x="1382" y="887"/>
                    </a:lnTo>
                    <a:lnTo>
                      <a:pt x="1382" y="887"/>
                    </a:lnTo>
                    <a:lnTo>
                      <a:pt x="1380" y="887"/>
                    </a:lnTo>
                    <a:close/>
                    <a:moveTo>
                      <a:pt x="1371" y="890"/>
                    </a:moveTo>
                    <a:lnTo>
                      <a:pt x="1371" y="891"/>
                    </a:lnTo>
                    <a:lnTo>
                      <a:pt x="1371" y="891"/>
                    </a:lnTo>
                    <a:lnTo>
                      <a:pt x="1371" y="891"/>
                    </a:lnTo>
                    <a:lnTo>
                      <a:pt x="1372" y="891"/>
                    </a:lnTo>
                    <a:lnTo>
                      <a:pt x="1372" y="891"/>
                    </a:lnTo>
                    <a:lnTo>
                      <a:pt x="1372" y="890"/>
                    </a:lnTo>
                    <a:lnTo>
                      <a:pt x="1371" y="888"/>
                    </a:lnTo>
                    <a:lnTo>
                      <a:pt x="1371" y="89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3" name="Freeform 16">
                <a:extLst>
                  <a:ext uri="{FF2B5EF4-FFF2-40B4-BE49-F238E27FC236}">
                    <a16:creationId xmlns:a16="http://schemas.microsoft.com/office/drawing/2014/main" id="{D8D52CAD-C866-49A3-AA9B-B3EE6C3ECB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64275" y="2667000"/>
                <a:ext cx="439738" cy="247650"/>
              </a:xfrm>
              <a:custGeom>
                <a:avLst/>
                <a:gdLst>
                  <a:gd name="T0" fmla="*/ 277 w 277"/>
                  <a:gd name="T1" fmla="*/ 79 h 156"/>
                  <a:gd name="T2" fmla="*/ 270 w 277"/>
                  <a:gd name="T3" fmla="*/ 71 h 156"/>
                  <a:gd name="T4" fmla="*/ 270 w 277"/>
                  <a:gd name="T5" fmla="*/ 65 h 156"/>
                  <a:gd name="T6" fmla="*/ 274 w 277"/>
                  <a:gd name="T7" fmla="*/ 53 h 156"/>
                  <a:gd name="T8" fmla="*/ 260 w 277"/>
                  <a:gd name="T9" fmla="*/ 47 h 156"/>
                  <a:gd name="T10" fmla="*/ 244 w 277"/>
                  <a:gd name="T11" fmla="*/ 46 h 156"/>
                  <a:gd name="T12" fmla="*/ 228 w 277"/>
                  <a:gd name="T13" fmla="*/ 37 h 156"/>
                  <a:gd name="T14" fmla="*/ 213 w 277"/>
                  <a:gd name="T15" fmla="*/ 39 h 156"/>
                  <a:gd name="T16" fmla="*/ 199 w 277"/>
                  <a:gd name="T17" fmla="*/ 33 h 156"/>
                  <a:gd name="T18" fmla="*/ 196 w 277"/>
                  <a:gd name="T19" fmla="*/ 25 h 156"/>
                  <a:gd name="T20" fmla="*/ 184 w 277"/>
                  <a:gd name="T21" fmla="*/ 21 h 156"/>
                  <a:gd name="T22" fmla="*/ 178 w 277"/>
                  <a:gd name="T23" fmla="*/ 13 h 156"/>
                  <a:gd name="T24" fmla="*/ 168 w 277"/>
                  <a:gd name="T25" fmla="*/ 0 h 156"/>
                  <a:gd name="T26" fmla="*/ 149 w 277"/>
                  <a:gd name="T27" fmla="*/ 4 h 156"/>
                  <a:gd name="T28" fmla="*/ 131 w 277"/>
                  <a:gd name="T29" fmla="*/ 5 h 156"/>
                  <a:gd name="T30" fmla="*/ 125 w 277"/>
                  <a:gd name="T31" fmla="*/ 18 h 156"/>
                  <a:gd name="T32" fmla="*/ 112 w 277"/>
                  <a:gd name="T33" fmla="*/ 17 h 156"/>
                  <a:gd name="T34" fmla="*/ 100 w 277"/>
                  <a:gd name="T35" fmla="*/ 14 h 156"/>
                  <a:gd name="T36" fmla="*/ 88 w 277"/>
                  <a:gd name="T37" fmla="*/ 14 h 156"/>
                  <a:gd name="T38" fmla="*/ 78 w 277"/>
                  <a:gd name="T39" fmla="*/ 14 h 156"/>
                  <a:gd name="T40" fmla="*/ 60 w 277"/>
                  <a:gd name="T41" fmla="*/ 9 h 156"/>
                  <a:gd name="T42" fmla="*/ 31 w 277"/>
                  <a:gd name="T43" fmla="*/ 9 h 156"/>
                  <a:gd name="T44" fmla="*/ 19 w 277"/>
                  <a:gd name="T45" fmla="*/ 14 h 156"/>
                  <a:gd name="T46" fmla="*/ 27 w 277"/>
                  <a:gd name="T47" fmla="*/ 28 h 156"/>
                  <a:gd name="T48" fmla="*/ 26 w 277"/>
                  <a:gd name="T49" fmla="*/ 35 h 156"/>
                  <a:gd name="T50" fmla="*/ 7 w 277"/>
                  <a:gd name="T51" fmla="*/ 54 h 156"/>
                  <a:gd name="T52" fmla="*/ 10 w 277"/>
                  <a:gd name="T53" fmla="*/ 63 h 156"/>
                  <a:gd name="T54" fmla="*/ 0 w 277"/>
                  <a:gd name="T55" fmla="*/ 77 h 156"/>
                  <a:gd name="T56" fmla="*/ 7 w 277"/>
                  <a:gd name="T57" fmla="*/ 82 h 156"/>
                  <a:gd name="T58" fmla="*/ 12 w 277"/>
                  <a:gd name="T59" fmla="*/ 84 h 156"/>
                  <a:gd name="T60" fmla="*/ 30 w 277"/>
                  <a:gd name="T61" fmla="*/ 84 h 156"/>
                  <a:gd name="T62" fmla="*/ 47 w 277"/>
                  <a:gd name="T63" fmla="*/ 88 h 156"/>
                  <a:gd name="T64" fmla="*/ 69 w 277"/>
                  <a:gd name="T65" fmla="*/ 79 h 156"/>
                  <a:gd name="T66" fmla="*/ 84 w 277"/>
                  <a:gd name="T67" fmla="*/ 75 h 156"/>
                  <a:gd name="T68" fmla="*/ 96 w 277"/>
                  <a:gd name="T69" fmla="*/ 80 h 156"/>
                  <a:gd name="T70" fmla="*/ 106 w 277"/>
                  <a:gd name="T71" fmla="*/ 86 h 156"/>
                  <a:gd name="T72" fmla="*/ 110 w 277"/>
                  <a:gd name="T73" fmla="*/ 95 h 156"/>
                  <a:gd name="T74" fmla="*/ 117 w 277"/>
                  <a:gd name="T75" fmla="*/ 103 h 156"/>
                  <a:gd name="T76" fmla="*/ 127 w 277"/>
                  <a:gd name="T77" fmla="*/ 115 h 156"/>
                  <a:gd name="T78" fmla="*/ 117 w 277"/>
                  <a:gd name="T79" fmla="*/ 114 h 156"/>
                  <a:gd name="T80" fmla="*/ 109 w 277"/>
                  <a:gd name="T81" fmla="*/ 114 h 156"/>
                  <a:gd name="T82" fmla="*/ 104 w 277"/>
                  <a:gd name="T83" fmla="*/ 128 h 156"/>
                  <a:gd name="T84" fmla="*/ 104 w 277"/>
                  <a:gd name="T85" fmla="*/ 136 h 156"/>
                  <a:gd name="T86" fmla="*/ 118 w 277"/>
                  <a:gd name="T87" fmla="*/ 135 h 156"/>
                  <a:gd name="T88" fmla="*/ 125 w 277"/>
                  <a:gd name="T89" fmla="*/ 128 h 156"/>
                  <a:gd name="T90" fmla="*/ 143 w 277"/>
                  <a:gd name="T91" fmla="*/ 111 h 156"/>
                  <a:gd name="T92" fmla="*/ 154 w 277"/>
                  <a:gd name="T93" fmla="*/ 103 h 156"/>
                  <a:gd name="T94" fmla="*/ 162 w 277"/>
                  <a:gd name="T95" fmla="*/ 112 h 156"/>
                  <a:gd name="T96" fmla="*/ 154 w 277"/>
                  <a:gd name="T97" fmla="*/ 114 h 156"/>
                  <a:gd name="T98" fmla="*/ 164 w 277"/>
                  <a:gd name="T99" fmla="*/ 122 h 156"/>
                  <a:gd name="T100" fmla="*/ 178 w 277"/>
                  <a:gd name="T101" fmla="*/ 128 h 156"/>
                  <a:gd name="T102" fmla="*/ 184 w 277"/>
                  <a:gd name="T103" fmla="*/ 140 h 156"/>
                  <a:gd name="T104" fmla="*/ 196 w 277"/>
                  <a:gd name="T105" fmla="*/ 153 h 156"/>
                  <a:gd name="T106" fmla="*/ 220 w 277"/>
                  <a:gd name="T107" fmla="*/ 141 h 156"/>
                  <a:gd name="T108" fmla="*/ 224 w 277"/>
                  <a:gd name="T109" fmla="*/ 133 h 156"/>
                  <a:gd name="T110" fmla="*/ 203 w 277"/>
                  <a:gd name="T111" fmla="*/ 123 h 156"/>
                  <a:gd name="T112" fmla="*/ 205 w 277"/>
                  <a:gd name="T113" fmla="*/ 122 h 156"/>
                  <a:gd name="T114" fmla="*/ 229 w 277"/>
                  <a:gd name="T115" fmla="*/ 108 h 156"/>
                  <a:gd name="T116" fmla="*/ 252 w 277"/>
                  <a:gd name="T117" fmla="*/ 100 h 156"/>
                  <a:gd name="T118" fmla="*/ 252 w 277"/>
                  <a:gd name="T119" fmla="*/ 94 h 156"/>
                  <a:gd name="T120" fmla="*/ 273 w 277"/>
                  <a:gd name="T121" fmla="*/ 8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7" h="156">
                    <a:moveTo>
                      <a:pt x="151" y="118"/>
                    </a:moveTo>
                    <a:lnTo>
                      <a:pt x="150" y="118"/>
                    </a:lnTo>
                    <a:lnTo>
                      <a:pt x="149" y="116"/>
                    </a:lnTo>
                    <a:lnTo>
                      <a:pt x="150" y="118"/>
                    </a:lnTo>
                    <a:lnTo>
                      <a:pt x="150" y="118"/>
                    </a:lnTo>
                    <a:lnTo>
                      <a:pt x="153" y="119"/>
                    </a:lnTo>
                    <a:lnTo>
                      <a:pt x="158" y="120"/>
                    </a:lnTo>
                    <a:lnTo>
                      <a:pt x="159" y="120"/>
                    </a:lnTo>
                    <a:lnTo>
                      <a:pt x="158" y="119"/>
                    </a:lnTo>
                    <a:lnTo>
                      <a:pt x="151" y="118"/>
                    </a:lnTo>
                    <a:close/>
                    <a:moveTo>
                      <a:pt x="277" y="79"/>
                    </a:moveTo>
                    <a:lnTo>
                      <a:pt x="276" y="78"/>
                    </a:lnTo>
                    <a:lnTo>
                      <a:pt x="274" y="78"/>
                    </a:lnTo>
                    <a:lnTo>
                      <a:pt x="274" y="78"/>
                    </a:lnTo>
                    <a:lnTo>
                      <a:pt x="274" y="78"/>
                    </a:lnTo>
                    <a:lnTo>
                      <a:pt x="276" y="77"/>
                    </a:lnTo>
                    <a:lnTo>
                      <a:pt x="274" y="75"/>
                    </a:lnTo>
                    <a:lnTo>
                      <a:pt x="274" y="74"/>
                    </a:lnTo>
                    <a:lnTo>
                      <a:pt x="273" y="74"/>
                    </a:lnTo>
                    <a:lnTo>
                      <a:pt x="273" y="73"/>
                    </a:lnTo>
                    <a:lnTo>
                      <a:pt x="270" y="73"/>
                    </a:lnTo>
                    <a:lnTo>
                      <a:pt x="270" y="71"/>
                    </a:lnTo>
                    <a:lnTo>
                      <a:pt x="272" y="70"/>
                    </a:lnTo>
                    <a:lnTo>
                      <a:pt x="272" y="69"/>
                    </a:lnTo>
                    <a:lnTo>
                      <a:pt x="272" y="69"/>
                    </a:lnTo>
                    <a:lnTo>
                      <a:pt x="274" y="69"/>
                    </a:lnTo>
                    <a:lnTo>
                      <a:pt x="276" y="69"/>
                    </a:lnTo>
                    <a:lnTo>
                      <a:pt x="276" y="67"/>
                    </a:lnTo>
                    <a:lnTo>
                      <a:pt x="276" y="67"/>
                    </a:lnTo>
                    <a:lnTo>
                      <a:pt x="273" y="67"/>
                    </a:lnTo>
                    <a:lnTo>
                      <a:pt x="272" y="66"/>
                    </a:lnTo>
                    <a:lnTo>
                      <a:pt x="270" y="65"/>
                    </a:lnTo>
                    <a:lnTo>
                      <a:pt x="270" y="65"/>
                    </a:lnTo>
                    <a:lnTo>
                      <a:pt x="270" y="63"/>
                    </a:lnTo>
                    <a:lnTo>
                      <a:pt x="273" y="63"/>
                    </a:lnTo>
                    <a:lnTo>
                      <a:pt x="274" y="62"/>
                    </a:lnTo>
                    <a:lnTo>
                      <a:pt x="276" y="61"/>
                    </a:lnTo>
                    <a:lnTo>
                      <a:pt x="276" y="59"/>
                    </a:lnTo>
                    <a:lnTo>
                      <a:pt x="276" y="58"/>
                    </a:lnTo>
                    <a:lnTo>
                      <a:pt x="276" y="57"/>
                    </a:lnTo>
                    <a:lnTo>
                      <a:pt x="274" y="55"/>
                    </a:lnTo>
                    <a:lnTo>
                      <a:pt x="274" y="54"/>
                    </a:lnTo>
                    <a:lnTo>
                      <a:pt x="274" y="54"/>
                    </a:lnTo>
                    <a:lnTo>
                      <a:pt x="274" y="53"/>
                    </a:lnTo>
                    <a:lnTo>
                      <a:pt x="273" y="53"/>
                    </a:lnTo>
                    <a:lnTo>
                      <a:pt x="273" y="53"/>
                    </a:lnTo>
                    <a:lnTo>
                      <a:pt x="272" y="53"/>
                    </a:lnTo>
                    <a:lnTo>
                      <a:pt x="269" y="53"/>
                    </a:lnTo>
                    <a:lnTo>
                      <a:pt x="268" y="51"/>
                    </a:lnTo>
                    <a:lnTo>
                      <a:pt x="264" y="50"/>
                    </a:lnTo>
                    <a:lnTo>
                      <a:pt x="262" y="50"/>
                    </a:lnTo>
                    <a:lnTo>
                      <a:pt x="262" y="50"/>
                    </a:lnTo>
                    <a:lnTo>
                      <a:pt x="261" y="49"/>
                    </a:lnTo>
                    <a:lnTo>
                      <a:pt x="260" y="49"/>
                    </a:lnTo>
                    <a:lnTo>
                      <a:pt x="260" y="47"/>
                    </a:lnTo>
                    <a:lnTo>
                      <a:pt x="258" y="47"/>
                    </a:lnTo>
                    <a:lnTo>
                      <a:pt x="257" y="49"/>
                    </a:lnTo>
                    <a:lnTo>
                      <a:pt x="256" y="49"/>
                    </a:lnTo>
                    <a:lnTo>
                      <a:pt x="253" y="47"/>
                    </a:lnTo>
                    <a:lnTo>
                      <a:pt x="250" y="46"/>
                    </a:lnTo>
                    <a:lnTo>
                      <a:pt x="249" y="46"/>
                    </a:lnTo>
                    <a:lnTo>
                      <a:pt x="248" y="46"/>
                    </a:lnTo>
                    <a:lnTo>
                      <a:pt x="245" y="43"/>
                    </a:lnTo>
                    <a:lnTo>
                      <a:pt x="244" y="43"/>
                    </a:lnTo>
                    <a:lnTo>
                      <a:pt x="244" y="45"/>
                    </a:lnTo>
                    <a:lnTo>
                      <a:pt x="244" y="46"/>
                    </a:lnTo>
                    <a:lnTo>
                      <a:pt x="244" y="46"/>
                    </a:lnTo>
                    <a:lnTo>
                      <a:pt x="242" y="46"/>
                    </a:lnTo>
                    <a:lnTo>
                      <a:pt x="242" y="46"/>
                    </a:lnTo>
                    <a:lnTo>
                      <a:pt x="240" y="46"/>
                    </a:lnTo>
                    <a:lnTo>
                      <a:pt x="236" y="42"/>
                    </a:lnTo>
                    <a:lnTo>
                      <a:pt x="235" y="41"/>
                    </a:lnTo>
                    <a:lnTo>
                      <a:pt x="233" y="39"/>
                    </a:lnTo>
                    <a:lnTo>
                      <a:pt x="232" y="38"/>
                    </a:lnTo>
                    <a:lnTo>
                      <a:pt x="231" y="37"/>
                    </a:lnTo>
                    <a:lnTo>
                      <a:pt x="229" y="37"/>
                    </a:lnTo>
                    <a:lnTo>
                      <a:pt x="228" y="37"/>
                    </a:lnTo>
                    <a:lnTo>
                      <a:pt x="228" y="38"/>
                    </a:lnTo>
                    <a:lnTo>
                      <a:pt x="227" y="38"/>
                    </a:lnTo>
                    <a:lnTo>
                      <a:pt x="224" y="38"/>
                    </a:lnTo>
                    <a:lnTo>
                      <a:pt x="221" y="39"/>
                    </a:lnTo>
                    <a:lnTo>
                      <a:pt x="220" y="39"/>
                    </a:lnTo>
                    <a:lnTo>
                      <a:pt x="219" y="41"/>
                    </a:lnTo>
                    <a:lnTo>
                      <a:pt x="219" y="41"/>
                    </a:lnTo>
                    <a:lnTo>
                      <a:pt x="217" y="39"/>
                    </a:lnTo>
                    <a:lnTo>
                      <a:pt x="215" y="39"/>
                    </a:lnTo>
                    <a:lnTo>
                      <a:pt x="215" y="39"/>
                    </a:lnTo>
                    <a:lnTo>
                      <a:pt x="213" y="39"/>
                    </a:lnTo>
                    <a:lnTo>
                      <a:pt x="212" y="38"/>
                    </a:lnTo>
                    <a:lnTo>
                      <a:pt x="211" y="37"/>
                    </a:lnTo>
                    <a:lnTo>
                      <a:pt x="209" y="37"/>
                    </a:lnTo>
                    <a:lnTo>
                      <a:pt x="208" y="37"/>
                    </a:lnTo>
                    <a:lnTo>
                      <a:pt x="207" y="37"/>
                    </a:lnTo>
                    <a:lnTo>
                      <a:pt x="204" y="38"/>
                    </a:lnTo>
                    <a:lnTo>
                      <a:pt x="203" y="38"/>
                    </a:lnTo>
                    <a:lnTo>
                      <a:pt x="203" y="37"/>
                    </a:lnTo>
                    <a:lnTo>
                      <a:pt x="201" y="35"/>
                    </a:lnTo>
                    <a:lnTo>
                      <a:pt x="200" y="34"/>
                    </a:lnTo>
                    <a:lnTo>
                      <a:pt x="199" y="33"/>
                    </a:lnTo>
                    <a:lnTo>
                      <a:pt x="200" y="33"/>
                    </a:lnTo>
                    <a:lnTo>
                      <a:pt x="200" y="31"/>
                    </a:lnTo>
                    <a:lnTo>
                      <a:pt x="200" y="30"/>
                    </a:lnTo>
                    <a:lnTo>
                      <a:pt x="199" y="30"/>
                    </a:lnTo>
                    <a:lnTo>
                      <a:pt x="199" y="29"/>
                    </a:lnTo>
                    <a:lnTo>
                      <a:pt x="197" y="28"/>
                    </a:lnTo>
                    <a:lnTo>
                      <a:pt x="197" y="26"/>
                    </a:lnTo>
                    <a:lnTo>
                      <a:pt x="197" y="26"/>
                    </a:lnTo>
                    <a:lnTo>
                      <a:pt x="197" y="25"/>
                    </a:lnTo>
                    <a:lnTo>
                      <a:pt x="197" y="25"/>
                    </a:lnTo>
                    <a:lnTo>
                      <a:pt x="196" y="25"/>
                    </a:lnTo>
                    <a:lnTo>
                      <a:pt x="195" y="25"/>
                    </a:lnTo>
                    <a:lnTo>
                      <a:pt x="195" y="25"/>
                    </a:lnTo>
                    <a:lnTo>
                      <a:pt x="194" y="24"/>
                    </a:lnTo>
                    <a:lnTo>
                      <a:pt x="194" y="22"/>
                    </a:lnTo>
                    <a:lnTo>
                      <a:pt x="192" y="22"/>
                    </a:lnTo>
                    <a:lnTo>
                      <a:pt x="192" y="22"/>
                    </a:lnTo>
                    <a:lnTo>
                      <a:pt x="190" y="22"/>
                    </a:lnTo>
                    <a:lnTo>
                      <a:pt x="188" y="22"/>
                    </a:lnTo>
                    <a:lnTo>
                      <a:pt x="188" y="22"/>
                    </a:lnTo>
                    <a:lnTo>
                      <a:pt x="186" y="22"/>
                    </a:lnTo>
                    <a:lnTo>
                      <a:pt x="184" y="21"/>
                    </a:lnTo>
                    <a:lnTo>
                      <a:pt x="180" y="21"/>
                    </a:lnTo>
                    <a:lnTo>
                      <a:pt x="180" y="21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18"/>
                    </a:lnTo>
                    <a:lnTo>
                      <a:pt x="179" y="17"/>
                    </a:lnTo>
                    <a:lnTo>
                      <a:pt x="179" y="16"/>
                    </a:lnTo>
                    <a:lnTo>
                      <a:pt x="179" y="14"/>
                    </a:lnTo>
                    <a:lnTo>
                      <a:pt x="178" y="14"/>
                    </a:lnTo>
                    <a:lnTo>
                      <a:pt x="178" y="13"/>
                    </a:lnTo>
                    <a:lnTo>
                      <a:pt x="178" y="13"/>
                    </a:lnTo>
                    <a:lnTo>
                      <a:pt x="179" y="12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82" y="10"/>
                    </a:lnTo>
                    <a:lnTo>
                      <a:pt x="176" y="6"/>
                    </a:lnTo>
                    <a:lnTo>
                      <a:pt x="175" y="4"/>
                    </a:lnTo>
                    <a:lnTo>
                      <a:pt x="172" y="1"/>
                    </a:lnTo>
                    <a:lnTo>
                      <a:pt x="171" y="0"/>
                    </a:lnTo>
                    <a:lnTo>
                      <a:pt x="170" y="0"/>
                    </a:lnTo>
                    <a:lnTo>
                      <a:pt x="168" y="0"/>
                    </a:lnTo>
                    <a:lnTo>
                      <a:pt x="166" y="0"/>
                    </a:lnTo>
                    <a:lnTo>
                      <a:pt x="163" y="0"/>
                    </a:lnTo>
                    <a:lnTo>
                      <a:pt x="160" y="0"/>
                    </a:lnTo>
                    <a:lnTo>
                      <a:pt x="158" y="1"/>
                    </a:lnTo>
                    <a:lnTo>
                      <a:pt x="156" y="1"/>
                    </a:lnTo>
                    <a:lnTo>
                      <a:pt x="154" y="1"/>
                    </a:lnTo>
                    <a:lnTo>
                      <a:pt x="151" y="0"/>
                    </a:lnTo>
                    <a:lnTo>
                      <a:pt x="150" y="1"/>
                    </a:lnTo>
                    <a:lnTo>
                      <a:pt x="150" y="1"/>
                    </a:lnTo>
                    <a:lnTo>
                      <a:pt x="150" y="1"/>
                    </a:lnTo>
                    <a:lnTo>
                      <a:pt x="149" y="4"/>
                    </a:lnTo>
                    <a:lnTo>
                      <a:pt x="147" y="5"/>
                    </a:lnTo>
                    <a:lnTo>
                      <a:pt x="146" y="5"/>
                    </a:lnTo>
                    <a:lnTo>
                      <a:pt x="145" y="5"/>
                    </a:lnTo>
                    <a:lnTo>
                      <a:pt x="143" y="5"/>
                    </a:lnTo>
                    <a:lnTo>
                      <a:pt x="142" y="5"/>
                    </a:lnTo>
                    <a:lnTo>
                      <a:pt x="141" y="5"/>
                    </a:lnTo>
                    <a:lnTo>
                      <a:pt x="141" y="4"/>
                    </a:lnTo>
                    <a:lnTo>
                      <a:pt x="138" y="4"/>
                    </a:lnTo>
                    <a:lnTo>
                      <a:pt x="134" y="4"/>
                    </a:lnTo>
                    <a:lnTo>
                      <a:pt x="133" y="5"/>
                    </a:lnTo>
                    <a:lnTo>
                      <a:pt x="131" y="5"/>
                    </a:lnTo>
                    <a:lnTo>
                      <a:pt x="130" y="5"/>
                    </a:lnTo>
                    <a:lnTo>
                      <a:pt x="129" y="5"/>
                    </a:lnTo>
                    <a:lnTo>
                      <a:pt x="127" y="8"/>
                    </a:lnTo>
                    <a:lnTo>
                      <a:pt x="126" y="8"/>
                    </a:lnTo>
                    <a:lnTo>
                      <a:pt x="125" y="10"/>
                    </a:lnTo>
                    <a:lnTo>
                      <a:pt x="125" y="10"/>
                    </a:lnTo>
                    <a:lnTo>
                      <a:pt x="123" y="12"/>
                    </a:lnTo>
                    <a:lnTo>
                      <a:pt x="123" y="14"/>
                    </a:lnTo>
                    <a:lnTo>
                      <a:pt x="123" y="16"/>
                    </a:lnTo>
                    <a:lnTo>
                      <a:pt x="125" y="17"/>
                    </a:lnTo>
                    <a:lnTo>
                      <a:pt x="125" y="18"/>
                    </a:lnTo>
                    <a:lnTo>
                      <a:pt x="125" y="18"/>
                    </a:lnTo>
                    <a:lnTo>
                      <a:pt x="125" y="20"/>
                    </a:lnTo>
                    <a:lnTo>
                      <a:pt x="123" y="21"/>
                    </a:lnTo>
                    <a:lnTo>
                      <a:pt x="122" y="20"/>
                    </a:lnTo>
                    <a:lnTo>
                      <a:pt x="121" y="20"/>
                    </a:lnTo>
                    <a:lnTo>
                      <a:pt x="121" y="18"/>
                    </a:lnTo>
                    <a:lnTo>
                      <a:pt x="118" y="17"/>
                    </a:lnTo>
                    <a:lnTo>
                      <a:pt x="118" y="17"/>
                    </a:lnTo>
                    <a:lnTo>
                      <a:pt x="117" y="16"/>
                    </a:lnTo>
                    <a:lnTo>
                      <a:pt x="114" y="17"/>
                    </a:lnTo>
                    <a:lnTo>
                      <a:pt x="112" y="17"/>
                    </a:lnTo>
                    <a:lnTo>
                      <a:pt x="109" y="17"/>
                    </a:lnTo>
                    <a:lnTo>
                      <a:pt x="108" y="18"/>
                    </a:lnTo>
                    <a:lnTo>
                      <a:pt x="106" y="18"/>
                    </a:lnTo>
                    <a:lnTo>
                      <a:pt x="105" y="17"/>
                    </a:lnTo>
                    <a:lnTo>
                      <a:pt x="104" y="16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101" y="13"/>
                    </a:lnTo>
                    <a:lnTo>
                      <a:pt x="101" y="13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98" y="14"/>
                    </a:lnTo>
                    <a:lnTo>
                      <a:pt x="98" y="16"/>
                    </a:lnTo>
                    <a:lnTo>
                      <a:pt x="97" y="16"/>
                    </a:lnTo>
                    <a:lnTo>
                      <a:pt x="96" y="17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3" y="14"/>
                    </a:lnTo>
                    <a:lnTo>
                      <a:pt x="92" y="14"/>
                    </a:lnTo>
                    <a:lnTo>
                      <a:pt x="89" y="14"/>
                    </a:lnTo>
                    <a:lnTo>
                      <a:pt x="88" y="14"/>
                    </a:lnTo>
                    <a:lnTo>
                      <a:pt x="86" y="14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1" y="16"/>
                    </a:lnTo>
                    <a:lnTo>
                      <a:pt x="81" y="16"/>
                    </a:lnTo>
                    <a:lnTo>
                      <a:pt x="81" y="17"/>
                    </a:lnTo>
                    <a:lnTo>
                      <a:pt x="80" y="16"/>
                    </a:lnTo>
                    <a:lnTo>
                      <a:pt x="80" y="14"/>
                    </a:lnTo>
                    <a:lnTo>
                      <a:pt x="78" y="14"/>
                    </a:lnTo>
                    <a:lnTo>
                      <a:pt x="77" y="14"/>
                    </a:lnTo>
                    <a:lnTo>
                      <a:pt x="74" y="14"/>
                    </a:lnTo>
                    <a:lnTo>
                      <a:pt x="74" y="14"/>
                    </a:lnTo>
                    <a:lnTo>
                      <a:pt x="73" y="14"/>
                    </a:lnTo>
                    <a:lnTo>
                      <a:pt x="72" y="12"/>
                    </a:lnTo>
                    <a:lnTo>
                      <a:pt x="71" y="10"/>
                    </a:lnTo>
                    <a:lnTo>
                      <a:pt x="69" y="12"/>
                    </a:lnTo>
                    <a:lnTo>
                      <a:pt x="67" y="10"/>
                    </a:lnTo>
                    <a:lnTo>
                      <a:pt x="63" y="10"/>
                    </a:lnTo>
                    <a:lnTo>
                      <a:pt x="61" y="10"/>
                    </a:lnTo>
                    <a:lnTo>
                      <a:pt x="60" y="9"/>
                    </a:lnTo>
                    <a:lnTo>
                      <a:pt x="59" y="9"/>
                    </a:lnTo>
                    <a:lnTo>
                      <a:pt x="53" y="8"/>
                    </a:lnTo>
                    <a:lnTo>
                      <a:pt x="51" y="8"/>
                    </a:lnTo>
                    <a:lnTo>
                      <a:pt x="48" y="8"/>
                    </a:lnTo>
                    <a:lnTo>
                      <a:pt x="43" y="8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8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0" y="9"/>
                    </a:lnTo>
                    <a:lnTo>
                      <a:pt x="28" y="9"/>
                    </a:lnTo>
                    <a:lnTo>
                      <a:pt x="28" y="10"/>
                    </a:lnTo>
                    <a:lnTo>
                      <a:pt x="26" y="13"/>
                    </a:lnTo>
                    <a:lnTo>
                      <a:pt x="24" y="14"/>
                    </a:lnTo>
                    <a:lnTo>
                      <a:pt x="23" y="14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19" y="13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9" y="16"/>
                    </a:lnTo>
                    <a:lnTo>
                      <a:pt x="19" y="17"/>
                    </a:lnTo>
                    <a:lnTo>
                      <a:pt x="20" y="18"/>
                    </a:lnTo>
                    <a:lnTo>
                      <a:pt x="19" y="18"/>
                    </a:lnTo>
                    <a:lnTo>
                      <a:pt x="19" y="20"/>
                    </a:lnTo>
                    <a:lnTo>
                      <a:pt x="20" y="21"/>
                    </a:lnTo>
                    <a:lnTo>
                      <a:pt x="23" y="24"/>
                    </a:lnTo>
                    <a:lnTo>
                      <a:pt x="24" y="26"/>
                    </a:lnTo>
                    <a:lnTo>
                      <a:pt x="26" y="26"/>
                    </a:lnTo>
                    <a:lnTo>
                      <a:pt x="27" y="28"/>
                    </a:lnTo>
                    <a:lnTo>
                      <a:pt x="27" y="29"/>
                    </a:lnTo>
                    <a:lnTo>
                      <a:pt x="27" y="29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7" y="31"/>
                    </a:lnTo>
                    <a:lnTo>
                      <a:pt x="27" y="33"/>
                    </a:lnTo>
                    <a:lnTo>
                      <a:pt x="27" y="34"/>
                    </a:lnTo>
                    <a:lnTo>
                      <a:pt x="27" y="35"/>
                    </a:lnTo>
                    <a:lnTo>
                      <a:pt x="26" y="35"/>
                    </a:lnTo>
                    <a:lnTo>
                      <a:pt x="26" y="37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19" y="41"/>
                    </a:lnTo>
                    <a:lnTo>
                      <a:pt x="18" y="42"/>
                    </a:lnTo>
                    <a:lnTo>
                      <a:pt x="15" y="43"/>
                    </a:lnTo>
                    <a:lnTo>
                      <a:pt x="12" y="47"/>
                    </a:lnTo>
                    <a:lnTo>
                      <a:pt x="11" y="49"/>
                    </a:lnTo>
                    <a:lnTo>
                      <a:pt x="10" y="50"/>
                    </a:lnTo>
                    <a:lnTo>
                      <a:pt x="7" y="53"/>
                    </a:lnTo>
                    <a:lnTo>
                      <a:pt x="7" y="54"/>
                    </a:lnTo>
                    <a:lnTo>
                      <a:pt x="7" y="55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8" y="59"/>
                    </a:lnTo>
                    <a:lnTo>
                      <a:pt x="7" y="61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8" y="63"/>
                    </a:lnTo>
                    <a:lnTo>
                      <a:pt x="6" y="63"/>
                    </a:lnTo>
                    <a:lnTo>
                      <a:pt x="6" y="63"/>
                    </a:lnTo>
                    <a:lnTo>
                      <a:pt x="6" y="63"/>
                    </a:lnTo>
                    <a:lnTo>
                      <a:pt x="4" y="65"/>
                    </a:lnTo>
                    <a:lnTo>
                      <a:pt x="4" y="66"/>
                    </a:lnTo>
                    <a:lnTo>
                      <a:pt x="3" y="67"/>
                    </a:lnTo>
                    <a:lnTo>
                      <a:pt x="3" y="70"/>
                    </a:lnTo>
                    <a:lnTo>
                      <a:pt x="2" y="70"/>
                    </a:lnTo>
                    <a:lnTo>
                      <a:pt x="0" y="73"/>
                    </a:lnTo>
                    <a:lnTo>
                      <a:pt x="0" y="77"/>
                    </a:lnTo>
                    <a:lnTo>
                      <a:pt x="2" y="75"/>
                    </a:lnTo>
                    <a:lnTo>
                      <a:pt x="2" y="75"/>
                    </a:lnTo>
                    <a:lnTo>
                      <a:pt x="2" y="77"/>
                    </a:lnTo>
                    <a:lnTo>
                      <a:pt x="2" y="77"/>
                    </a:lnTo>
                    <a:lnTo>
                      <a:pt x="2" y="77"/>
                    </a:lnTo>
                    <a:lnTo>
                      <a:pt x="3" y="78"/>
                    </a:lnTo>
                    <a:lnTo>
                      <a:pt x="3" y="78"/>
                    </a:lnTo>
                    <a:lnTo>
                      <a:pt x="3" y="79"/>
                    </a:lnTo>
                    <a:lnTo>
                      <a:pt x="4" y="79"/>
                    </a:lnTo>
                    <a:lnTo>
                      <a:pt x="6" y="80"/>
                    </a:lnTo>
                    <a:lnTo>
                      <a:pt x="7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3"/>
                    </a:lnTo>
                    <a:lnTo>
                      <a:pt x="11" y="83"/>
                    </a:lnTo>
                    <a:lnTo>
                      <a:pt x="11" y="84"/>
                    </a:lnTo>
                    <a:lnTo>
                      <a:pt x="11" y="84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5" y="83"/>
                    </a:lnTo>
                    <a:lnTo>
                      <a:pt x="15" y="83"/>
                    </a:lnTo>
                    <a:lnTo>
                      <a:pt x="16" y="82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3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24" y="84"/>
                    </a:lnTo>
                    <a:lnTo>
                      <a:pt x="30" y="84"/>
                    </a:lnTo>
                    <a:lnTo>
                      <a:pt x="30" y="84"/>
                    </a:lnTo>
                    <a:lnTo>
                      <a:pt x="31" y="84"/>
                    </a:lnTo>
                    <a:lnTo>
                      <a:pt x="32" y="86"/>
                    </a:lnTo>
                    <a:lnTo>
                      <a:pt x="33" y="86"/>
                    </a:lnTo>
                    <a:lnTo>
                      <a:pt x="35" y="84"/>
                    </a:lnTo>
                    <a:lnTo>
                      <a:pt x="37" y="84"/>
                    </a:lnTo>
                    <a:lnTo>
                      <a:pt x="39" y="86"/>
                    </a:lnTo>
                    <a:lnTo>
                      <a:pt x="40" y="86"/>
                    </a:lnTo>
                    <a:lnTo>
                      <a:pt x="43" y="88"/>
                    </a:lnTo>
                    <a:lnTo>
                      <a:pt x="44" y="90"/>
                    </a:lnTo>
                    <a:lnTo>
                      <a:pt x="45" y="90"/>
                    </a:lnTo>
                    <a:lnTo>
                      <a:pt x="47" y="88"/>
                    </a:lnTo>
                    <a:lnTo>
                      <a:pt x="48" y="87"/>
                    </a:lnTo>
                    <a:lnTo>
                      <a:pt x="52" y="86"/>
                    </a:lnTo>
                    <a:lnTo>
                      <a:pt x="56" y="86"/>
                    </a:lnTo>
                    <a:lnTo>
                      <a:pt x="59" y="84"/>
                    </a:lnTo>
                    <a:lnTo>
                      <a:pt x="63" y="84"/>
                    </a:lnTo>
                    <a:lnTo>
                      <a:pt x="64" y="83"/>
                    </a:lnTo>
                    <a:lnTo>
                      <a:pt x="64" y="82"/>
                    </a:lnTo>
                    <a:lnTo>
                      <a:pt x="65" y="80"/>
                    </a:lnTo>
                    <a:lnTo>
                      <a:pt x="67" y="79"/>
                    </a:lnTo>
                    <a:lnTo>
                      <a:pt x="69" y="79"/>
                    </a:lnTo>
                    <a:lnTo>
                      <a:pt x="69" y="79"/>
                    </a:lnTo>
                    <a:lnTo>
                      <a:pt x="69" y="78"/>
                    </a:lnTo>
                    <a:lnTo>
                      <a:pt x="73" y="77"/>
                    </a:lnTo>
                    <a:lnTo>
                      <a:pt x="73" y="77"/>
                    </a:lnTo>
                    <a:lnTo>
                      <a:pt x="76" y="77"/>
                    </a:lnTo>
                    <a:lnTo>
                      <a:pt x="78" y="77"/>
                    </a:lnTo>
                    <a:lnTo>
                      <a:pt x="80" y="75"/>
                    </a:lnTo>
                    <a:lnTo>
                      <a:pt x="81" y="75"/>
                    </a:lnTo>
                    <a:lnTo>
                      <a:pt x="82" y="75"/>
                    </a:lnTo>
                    <a:lnTo>
                      <a:pt x="84" y="74"/>
                    </a:lnTo>
                    <a:lnTo>
                      <a:pt x="84" y="75"/>
                    </a:lnTo>
                    <a:lnTo>
                      <a:pt x="84" y="75"/>
                    </a:lnTo>
                    <a:lnTo>
                      <a:pt x="86" y="75"/>
                    </a:lnTo>
                    <a:lnTo>
                      <a:pt x="88" y="75"/>
                    </a:lnTo>
                    <a:lnTo>
                      <a:pt x="89" y="77"/>
                    </a:lnTo>
                    <a:lnTo>
                      <a:pt x="90" y="78"/>
                    </a:lnTo>
                    <a:lnTo>
                      <a:pt x="92" y="78"/>
                    </a:lnTo>
                    <a:lnTo>
                      <a:pt x="92" y="78"/>
                    </a:lnTo>
                    <a:lnTo>
                      <a:pt x="92" y="79"/>
                    </a:lnTo>
                    <a:lnTo>
                      <a:pt x="93" y="79"/>
                    </a:lnTo>
                    <a:lnTo>
                      <a:pt x="96" y="79"/>
                    </a:lnTo>
                    <a:lnTo>
                      <a:pt x="97" y="79"/>
                    </a:lnTo>
                    <a:lnTo>
                      <a:pt x="96" y="80"/>
                    </a:lnTo>
                    <a:lnTo>
                      <a:pt x="97" y="80"/>
                    </a:lnTo>
                    <a:lnTo>
                      <a:pt x="97" y="80"/>
                    </a:lnTo>
                    <a:lnTo>
                      <a:pt x="98" y="80"/>
                    </a:lnTo>
                    <a:lnTo>
                      <a:pt x="98" y="82"/>
                    </a:lnTo>
                    <a:lnTo>
                      <a:pt x="98" y="82"/>
                    </a:lnTo>
                    <a:lnTo>
                      <a:pt x="100" y="80"/>
                    </a:lnTo>
                    <a:lnTo>
                      <a:pt x="101" y="80"/>
                    </a:lnTo>
                    <a:lnTo>
                      <a:pt x="104" y="82"/>
                    </a:lnTo>
                    <a:lnTo>
                      <a:pt x="105" y="84"/>
                    </a:lnTo>
                    <a:lnTo>
                      <a:pt x="106" y="84"/>
                    </a:lnTo>
                    <a:lnTo>
                      <a:pt x="106" y="86"/>
                    </a:lnTo>
                    <a:lnTo>
                      <a:pt x="108" y="84"/>
                    </a:lnTo>
                    <a:lnTo>
                      <a:pt x="109" y="84"/>
                    </a:lnTo>
                    <a:lnTo>
                      <a:pt x="109" y="84"/>
                    </a:lnTo>
                    <a:lnTo>
                      <a:pt x="110" y="86"/>
                    </a:lnTo>
                    <a:lnTo>
                      <a:pt x="110" y="88"/>
                    </a:lnTo>
                    <a:lnTo>
                      <a:pt x="110" y="90"/>
                    </a:lnTo>
                    <a:lnTo>
                      <a:pt x="110" y="91"/>
                    </a:lnTo>
                    <a:lnTo>
                      <a:pt x="110" y="92"/>
                    </a:lnTo>
                    <a:lnTo>
                      <a:pt x="110" y="92"/>
                    </a:lnTo>
                    <a:lnTo>
                      <a:pt x="110" y="94"/>
                    </a:lnTo>
                    <a:lnTo>
                      <a:pt x="110" y="95"/>
                    </a:lnTo>
                    <a:lnTo>
                      <a:pt x="112" y="95"/>
                    </a:lnTo>
                    <a:lnTo>
                      <a:pt x="113" y="96"/>
                    </a:lnTo>
                    <a:lnTo>
                      <a:pt x="114" y="96"/>
                    </a:lnTo>
                    <a:lnTo>
                      <a:pt x="115" y="98"/>
                    </a:lnTo>
                    <a:lnTo>
                      <a:pt x="115" y="98"/>
                    </a:lnTo>
                    <a:lnTo>
                      <a:pt x="117" y="98"/>
                    </a:lnTo>
                    <a:lnTo>
                      <a:pt x="117" y="99"/>
                    </a:lnTo>
                    <a:lnTo>
                      <a:pt x="117" y="100"/>
                    </a:lnTo>
                    <a:lnTo>
                      <a:pt x="117" y="100"/>
                    </a:lnTo>
                    <a:lnTo>
                      <a:pt x="117" y="102"/>
                    </a:lnTo>
                    <a:lnTo>
                      <a:pt x="117" y="103"/>
                    </a:lnTo>
                    <a:lnTo>
                      <a:pt x="118" y="103"/>
                    </a:lnTo>
                    <a:lnTo>
                      <a:pt x="118" y="104"/>
                    </a:lnTo>
                    <a:lnTo>
                      <a:pt x="118" y="104"/>
                    </a:lnTo>
                    <a:lnTo>
                      <a:pt x="121" y="106"/>
                    </a:lnTo>
                    <a:lnTo>
                      <a:pt x="122" y="107"/>
                    </a:lnTo>
                    <a:lnTo>
                      <a:pt x="123" y="108"/>
                    </a:lnTo>
                    <a:lnTo>
                      <a:pt x="123" y="108"/>
                    </a:lnTo>
                    <a:lnTo>
                      <a:pt x="123" y="111"/>
                    </a:lnTo>
                    <a:lnTo>
                      <a:pt x="123" y="112"/>
                    </a:lnTo>
                    <a:lnTo>
                      <a:pt x="127" y="115"/>
                    </a:lnTo>
                    <a:lnTo>
                      <a:pt x="127" y="115"/>
                    </a:lnTo>
                    <a:lnTo>
                      <a:pt x="126" y="116"/>
                    </a:lnTo>
                    <a:lnTo>
                      <a:pt x="123" y="116"/>
                    </a:lnTo>
                    <a:lnTo>
                      <a:pt x="123" y="116"/>
                    </a:lnTo>
                    <a:lnTo>
                      <a:pt x="121" y="115"/>
                    </a:lnTo>
                    <a:lnTo>
                      <a:pt x="121" y="114"/>
                    </a:lnTo>
                    <a:lnTo>
                      <a:pt x="119" y="115"/>
                    </a:lnTo>
                    <a:lnTo>
                      <a:pt x="119" y="115"/>
                    </a:lnTo>
                    <a:lnTo>
                      <a:pt x="118" y="115"/>
                    </a:lnTo>
                    <a:lnTo>
                      <a:pt x="117" y="115"/>
                    </a:lnTo>
                    <a:lnTo>
                      <a:pt x="117" y="114"/>
                    </a:lnTo>
                    <a:lnTo>
                      <a:pt x="117" y="114"/>
                    </a:lnTo>
                    <a:lnTo>
                      <a:pt x="115" y="115"/>
                    </a:lnTo>
                    <a:lnTo>
                      <a:pt x="115" y="115"/>
                    </a:lnTo>
                    <a:lnTo>
                      <a:pt x="114" y="114"/>
                    </a:lnTo>
                    <a:lnTo>
                      <a:pt x="114" y="115"/>
                    </a:lnTo>
                    <a:lnTo>
                      <a:pt x="113" y="116"/>
                    </a:lnTo>
                    <a:lnTo>
                      <a:pt x="113" y="115"/>
                    </a:lnTo>
                    <a:lnTo>
                      <a:pt x="113" y="114"/>
                    </a:lnTo>
                    <a:lnTo>
                      <a:pt x="113" y="112"/>
                    </a:lnTo>
                    <a:lnTo>
                      <a:pt x="112" y="112"/>
                    </a:lnTo>
                    <a:lnTo>
                      <a:pt x="110" y="114"/>
                    </a:lnTo>
                    <a:lnTo>
                      <a:pt x="109" y="114"/>
                    </a:lnTo>
                    <a:lnTo>
                      <a:pt x="109" y="115"/>
                    </a:lnTo>
                    <a:lnTo>
                      <a:pt x="109" y="116"/>
                    </a:lnTo>
                    <a:lnTo>
                      <a:pt x="109" y="118"/>
                    </a:lnTo>
                    <a:lnTo>
                      <a:pt x="110" y="119"/>
                    </a:lnTo>
                    <a:lnTo>
                      <a:pt x="110" y="120"/>
                    </a:lnTo>
                    <a:lnTo>
                      <a:pt x="109" y="122"/>
                    </a:lnTo>
                    <a:lnTo>
                      <a:pt x="108" y="123"/>
                    </a:lnTo>
                    <a:lnTo>
                      <a:pt x="106" y="124"/>
                    </a:lnTo>
                    <a:lnTo>
                      <a:pt x="106" y="125"/>
                    </a:lnTo>
                    <a:lnTo>
                      <a:pt x="105" y="127"/>
                    </a:lnTo>
                    <a:lnTo>
                      <a:pt x="104" y="128"/>
                    </a:lnTo>
                    <a:lnTo>
                      <a:pt x="104" y="129"/>
                    </a:lnTo>
                    <a:lnTo>
                      <a:pt x="104" y="131"/>
                    </a:lnTo>
                    <a:lnTo>
                      <a:pt x="104" y="131"/>
                    </a:lnTo>
                    <a:lnTo>
                      <a:pt x="104" y="132"/>
                    </a:lnTo>
                    <a:lnTo>
                      <a:pt x="104" y="132"/>
                    </a:lnTo>
                    <a:lnTo>
                      <a:pt x="102" y="132"/>
                    </a:lnTo>
                    <a:lnTo>
                      <a:pt x="101" y="132"/>
                    </a:lnTo>
                    <a:lnTo>
                      <a:pt x="100" y="133"/>
                    </a:lnTo>
                    <a:lnTo>
                      <a:pt x="98" y="133"/>
                    </a:lnTo>
                    <a:lnTo>
                      <a:pt x="101" y="136"/>
                    </a:lnTo>
                    <a:lnTo>
                      <a:pt x="104" y="136"/>
                    </a:lnTo>
                    <a:lnTo>
                      <a:pt x="108" y="137"/>
                    </a:lnTo>
                    <a:lnTo>
                      <a:pt x="109" y="137"/>
                    </a:lnTo>
                    <a:lnTo>
                      <a:pt x="109" y="137"/>
                    </a:lnTo>
                    <a:lnTo>
                      <a:pt x="108" y="137"/>
                    </a:lnTo>
                    <a:lnTo>
                      <a:pt x="108" y="137"/>
                    </a:lnTo>
                    <a:lnTo>
                      <a:pt x="108" y="136"/>
                    </a:lnTo>
                    <a:lnTo>
                      <a:pt x="109" y="136"/>
                    </a:lnTo>
                    <a:lnTo>
                      <a:pt x="110" y="137"/>
                    </a:lnTo>
                    <a:lnTo>
                      <a:pt x="112" y="136"/>
                    </a:lnTo>
                    <a:lnTo>
                      <a:pt x="115" y="135"/>
                    </a:lnTo>
                    <a:lnTo>
                      <a:pt x="118" y="135"/>
                    </a:lnTo>
                    <a:lnTo>
                      <a:pt x="121" y="135"/>
                    </a:lnTo>
                    <a:lnTo>
                      <a:pt x="122" y="136"/>
                    </a:lnTo>
                    <a:lnTo>
                      <a:pt x="123" y="137"/>
                    </a:lnTo>
                    <a:lnTo>
                      <a:pt x="123" y="136"/>
                    </a:lnTo>
                    <a:lnTo>
                      <a:pt x="122" y="132"/>
                    </a:lnTo>
                    <a:lnTo>
                      <a:pt x="121" y="131"/>
                    </a:lnTo>
                    <a:lnTo>
                      <a:pt x="121" y="129"/>
                    </a:lnTo>
                    <a:lnTo>
                      <a:pt x="121" y="128"/>
                    </a:lnTo>
                    <a:lnTo>
                      <a:pt x="122" y="128"/>
                    </a:lnTo>
                    <a:lnTo>
                      <a:pt x="123" y="128"/>
                    </a:lnTo>
                    <a:lnTo>
                      <a:pt x="125" y="128"/>
                    </a:lnTo>
                    <a:lnTo>
                      <a:pt x="126" y="127"/>
                    </a:lnTo>
                    <a:lnTo>
                      <a:pt x="129" y="125"/>
                    </a:lnTo>
                    <a:lnTo>
                      <a:pt x="130" y="125"/>
                    </a:lnTo>
                    <a:lnTo>
                      <a:pt x="134" y="122"/>
                    </a:lnTo>
                    <a:lnTo>
                      <a:pt x="134" y="122"/>
                    </a:lnTo>
                    <a:lnTo>
                      <a:pt x="135" y="118"/>
                    </a:lnTo>
                    <a:lnTo>
                      <a:pt x="137" y="118"/>
                    </a:lnTo>
                    <a:lnTo>
                      <a:pt x="137" y="116"/>
                    </a:lnTo>
                    <a:lnTo>
                      <a:pt x="138" y="114"/>
                    </a:lnTo>
                    <a:lnTo>
                      <a:pt x="138" y="112"/>
                    </a:lnTo>
                    <a:lnTo>
                      <a:pt x="143" y="111"/>
                    </a:lnTo>
                    <a:lnTo>
                      <a:pt x="146" y="111"/>
                    </a:lnTo>
                    <a:lnTo>
                      <a:pt x="147" y="111"/>
                    </a:lnTo>
                    <a:lnTo>
                      <a:pt x="149" y="108"/>
                    </a:lnTo>
                    <a:lnTo>
                      <a:pt x="149" y="108"/>
                    </a:lnTo>
                    <a:lnTo>
                      <a:pt x="149" y="110"/>
                    </a:lnTo>
                    <a:lnTo>
                      <a:pt x="151" y="111"/>
                    </a:lnTo>
                    <a:lnTo>
                      <a:pt x="153" y="111"/>
                    </a:lnTo>
                    <a:lnTo>
                      <a:pt x="154" y="110"/>
                    </a:lnTo>
                    <a:lnTo>
                      <a:pt x="155" y="108"/>
                    </a:lnTo>
                    <a:lnTo>
                      <a:pt x="154" y="104"/>
                    </a:lnTo>
                    <a:lnTo>
                      <a:pt x="154" y="103"/>
                    </a:lnTo>
                    <a:lnTo>
                      <a:pt x="153" y="102"/>
                    </a:lnTo>
                    <a:lnTo>
                      <a:pt x="151" y="99"/>
                    </a:lnTo>
                    <a:lnTo>
                      <a:pt x="153" y="100"/>
                    </a:lnTo>
                    <a:lnTo>
                      <a:pt x="154" y="102"/>
                    </a:lnTo>
                    <a:lnTo>
                      <a:pt x="155" y="104"/>
                    </a:lnTo>
                    <a:lnTo>
                      <a:pt x="155" y="106"/>
                    </a:lnTo>
                    <a:lnTo>
                      <a:pt x="155" y="108"/>
                    </a:lnTo>
                    <a:lnTo>
                      <a:pt x="155" y="110"/>
                    </a:lnTo>
                    <a:lnTo>
                      <a:pt x="156" y="111"/>
                    </a:lnTo>
                    <a:lnTo>
                      <a:pt x="158" y="111"/>
                    </a:lnTo>
                    <a:lnTo>
                      <a:pt x="162" y="112"/>
                    </a:lnTo>
                    <a:lnTo>
                      <a:pt x="166" y="111"/>
                    </a:lnTo>
                    <a:lnTo>
                      <a:pt x="164" y="111"/>
                    </a:lnTo>
                    <a:lnTo>
                      <a:pt x="163" y="112"/>
                    </a:lnTo>
                    <a:lnTo>
                      <a:pt x="162" y="114"/>
                    </a:lnTo>
                    <a:lnTo>
                      <a:pt x="159" y="114"/>
                    </a:lnTo>
                    <a:lnTo>
                      <a:pt x="155" y="112"/>
                    </a:lnTo>
                    <a:lnTo>
                      <a:pt x="153" y="112"/>
                    </a:lnTo>
                    <a:lnTo>
                      <a:pt x="150" y="112"/>
                    </a:lnTo>
                    <a:lnTo>
                      <a:pt x="151" y="114"/>
                    </a:lnTo>
                    <a:lnTo>
                      <a:pt x="153" y="114"/>
                    </a:lnTo>
                    <a:lnTo>
                      <a:pt x="154" y="114"/>
                    </a:lnTo>
                    <a:lnTo>
                      <a:pt x="156" y="115"/>
                    </a:lnTo>
                    <a:lnTo>
                      <a:pt x="156" y="115"/>
                    </a:lnTo>
                    <a:lnTo>
                      <a:pt x="156" y="116"/>
                    </a:lnTo>
                    <a:lnTo>
                      <a:pt x="155" y="116"/>
                    </a:lnTo>
                    <a:lnTo>
                      <a:pt x="154" y="116"/>
                    </a:lnTo>
                    <a:lnTo>
                      <a:pt x="154" y="116"/>
                    </a:lnTo>
                    <a:lnTo>
                      <a:pt x="154" y="118"/>
                    </a:lnTo>
                    <a:lnTo>
                      <a:pt x="155" y="118"/>
                    </a:lnTo>
                    <a:lnTo>
                      <a:pt x="158" y="118"/>
                    </a:lnTo>
                    <a:lnTo>
                      <a:pt x="163" y="120"/>
                    </a:lnTo>
                    <a:lnTo>
                      <a:pt x="164" y="122"/>
                    </a:lnTo>
                    <a:lnTo>
                      <a:pt x="170" y="120"/>
                    </a:lnTo>
                    <a:lnTo>
                      <a:pt x="172" y="120"/>
                    </a:lnTo>
                    <a:lnTo>
                      <a:pt x="176" y="119"/>
                    </a:lnTo>
                    <a:lnTo>
                      <a:pt x="178" y="120"/>
                    </a:lnTo>
                    <a:lnTo>
                      <a:pt x="180" y="122"/>
                    </a:lnTo>
                    <a:lnTo>
                      <a:pt x="182" y="122"/>
                    </a:lnTo>
                    <a:lnTo>
                      <a:pt x="183" y="122"/>
                    </a:lnTo>
                    <a:lnTo>
                      <a:pt x="183" y="123"/>
                    </a:lnTo>
                    <a:lnTo>
                      <a:pt x="184" y="124"/>
                    </a:lnTo>
                    <a:lnTo>
                      <a:pt x="182" y="125"/>
                    </a:lnTo>
                    <a:lnTo>
                      <a:pt x="178" y="128"/>
                    </a:lnTo>
                    <a:lnTo>
                      <a:pt x="176" y="128"/>
                    </a:lnTo>
                    <a:lnTo>
                      <a:pt x="171" y="131"/>
                    </a:lnTo>
                    <a:lnTo>
                      <a:pt x="167" y="135"/>
                    </a:lnTo>
                    <a:lnTo>
                      <a:pt x="167" y="136"/>
                    </a:lnTo>
                    <a:lnTo>
                      <a:pt x="168" y="136"/>
                    </a:lnTo>
                    <a:lnTo>
                      <a:pt x="171" y="136"/>
                    </a:lnTo>
                    <a:lnTo>
                      <a:pt x="174" y="136"/>
                    </a:lnTo>
                    <a:lnTo>
                      <a:pt x="178" y="139"/>
                    </a:lnTo>
                    <a:lnTo>
                      <a:pt x="179" y="139"/>
                    </a:lnTo>
                    <a:lnTo>
                      <a:pt x="182" y="139"/>
                    </a:lnTo>
                    <a:lnTo>
                      <a:pt x="184" y="140"/>
                    </a:lnTo>
                    <a:lnTo>
                      <a:pt x="186" y="144"/>
                    </a:lnTo>
                    <a:lnTo>
                      <a:pt x="186" y="145"/>
                    </a:lnTo>
                    <a:lnTo>
                      <a:pt x="184" y="151"/>
                    </a:lnTo>
                    <a:lnTo>
                      <a:pt x="184" y="152"/>
                    </a:lnTo>
                    <a:lnTo>
                      <a:pt x="183" y="152"/>
                    </a:lnTo>
                    <a:lnTo>
                      <a:pt x="183" y="153"/>
                    </a:lnTo>
                    <a:lnTo>
                      <a:pt x="187" y="155"/>
                    </a:lnTo>
                    <a:lnTo>
                      <a:pt x="188" y="156"/>
                    </a:lnTo>
                    <a:lnTo>
                      <a:pt x="191" y="156"/>
                    </a:lnTo>
                    <a:lnTo>
                      <a:pt x="194" y="155"/>
                    </a:lnTo>
                    <a:lnTo>
                      <a:pt x="196" y="153"/>
                    </a:lnTo>
                    <a:lnTo>
                      <a:pt x="199" y="149"/>
                    </a:lnTo>
                    <a:lnTo>
                      <a:pt x="203" y="148"/>
                    </a:lnTo>
                    <a:lnTo>
                      <a:pt x="205" y="148"/>
                    </a:lnTo>
                    <a:lnTo>
                      <a:pt x="209" y="148"/>
                    </a:lnTo>
                    <a:lnTo>
                      <a:pt x="209" y="147"/>
                    </a:lnTo>
                    <a:lnTo>
                      <a:pt x="213" y="144"/>
                    </a:lnTo>
                    <a:lnTo>
                      <a:pt x="215" y="140"/>
                    </a:lnTo>
                    <a:lnTo>
                      <a:pt x="216" y="140"/>
                    </a:lnTo>
                    <a:lnTo>
                      <a:pt x="217" y="140"/>
                    </a:lnTo>
                    <a:lnTo>
                      <a:pt x="219" y="141"/>
                    </a:lnTo>
                    <a:lnTo>
                      <a:pt x="220" y="141"/>
                    </a:lnTo>
                    <a:lnTo>
                      <a:pt x="221" y="143"/>
                    </a:lnTo>
                    <a:lnTo>
                      <a:pt x="224" y="141"/>
                    </a:lnTo>
                    <a:lnTo>
                      <a:pt x="227" y="141"/>
                    </a:lnTo>
                    <a:lnTo>
                      <a:pt x="229" y="141"/>
                    </a:lnTo>
                    <a:lnTo>
                      <a:pt x="229" y="140"/>
                    </a:lnTo>
                    <a:lnTo>
                      <a:pt x="229" y="137"/>
                    </a:lnTo>
                    <a:lnTo>
                      <a:pt x="231" y="136"/>
                    </a:lnTo>
                    <a:lnTo>
                      <a:pt x="231" y="135"/>
                    </a:lnTo>
                    <a:lnTo>
                      <a:pt x="228" y="133"/>
                    </a:lnTo>
                    <a:lnTo>
                      <a:pt x="227" y="133"/>
                    </a:lnTo>
                    <a:lnTo>
                      <a:pt x="224" y="133"/>
                    </a:lnTo>
                    <a:lnTo>
                      <a:pt x="223" y="135"/>
                    </a:lnTo>
                    <a:lnTo>
                      <a:pt x="223" y="135"/>
                    </a:lnTo>
                    <a:lnTo>
                      <a:pt x="219" y="135"/>
                    </a:lnTo>
                    <a:lnTo>
                      <a:pt x="217" y="135"/>
                    </a:lnTo>
                    <a:lnTo>
                      <a:pt x="215" y="136"/>
                    </a:lnTo>
                    <a:lnTo>
                      <a:pt x="213" y="136"/>
                    </a:lnTo>
                    <a:lnTo>
                      <a:pt x="212" y="136"/>
                    </a:lnTo>
                    <a:lnTo>
                      <a:pt x="211" y="133"/>
                    </a:lnTo>
                    <a:lnTo>
                      <a:pt x="205" y="128"/>
                    </a:lnTo>
                    <a:lnTo>
                      <a:pt x="204" y="125"/>
                    </a:lnTo>
                    <a:lnTo>
                      <a:pt x="203" y="123"/>
                    </a:lnTo>
                    <a:lnTo>
                      <a:pt x="201" y="122"/>
                    </a:lnTo>
                    <a:lnTo>
                      <a:pt x="201" y="119"/>
                    </a:lnTo>
                    <a:lnTo>
                      <a:pt x="204" y="119"/>
                    </a:lnTo>
                    <a:lnTo>
                      <a:pt x="205" y="118"/>
                    </a:lnTo>
                    <a:lnTo>
                      <a:pt x="207" y="115"/>
                    </a:lnTo>
                    <a:lnTo>
                      <a:pt x="208" y="116"/>
                    </a:lnTo>
                    <a:lnTo>
                      <a:pt x="208" y="116"/>
                    </a:lnTo>
                    <a:lnTo>
                      <a:pt x="208" y="118"/>
                    </a:lnTo>
                    <a:lnTo>
                      <a:pt x="208" y="119"/>
                    </a:lnTo>
                    <a:lnTo>
                      <a:pt x="204" y="122"/>
                    </a:lnTo>
                    <a:lnTo>
                      <a:pt x="205" y="122"/>
                    </a:lnTo>
                    <a:lnTo>
                      <a:pt x="207" y="120"/>
                    </a:lnTo>
                    <a:lnTo>
                      <a:pt x="208" y="120"/>
                    </a:lnTo>
                    <a:lnTo>
                      <a:pt x="208" y="119"/>
                    </a:lnTo>
                    <a:lnTo>
                      <a:pt x="211" y="115"/>
                    </a:lnTo>
                    <a:lnTo>
                      <a:pt x="216" y="111"/>
                    </a:lnTo>
                    <a:lnTo>
                      <a:pt x="219" y="110"/>
                    </a:lnTo>
                    <a:lnTo>
                      <a:pt x="221" y="111"/>
                    </a:lnTo>
                    <a:lnTo>
                      <a:pt x="223" y="110"/>
                    </a:lnTo>
                    <a:lnTo>
                      <a:pt x="225" y="108"/>
                    </a:lnTo>
                    <a:lnTo>
                      <a:pt x="228" y="108"/>
                    </a:lnTo>
                    <a:lnTo>
                      <a:pt x="229" y="108"/>
                    </a:lnTo>
                    <a:lnTo>
                      <a:pt x="231" y="110"/>
                    </a:lnTo>
                    <a:lnTo>
                      <a:pt x="233" y="107"/>
                    </a:lnTo>
                    <a:lnTo>
                      <a:pt x="235" y="106"/>
                    </a:lnTo>
                    <a:lnTo>
                      <a:pt x="237" y="106"/>
                    </a:lnTo>
                    <a:lnTo>
                      <a:pt x="240" y="106"/>
                    </a:lnTo>
                    <a:lnTo>
                      <a:pt x="242" y="102"/>
                    </a:lnTo>
                    <a:lnTo>
                      <a:pt x="246" y="102"/>
                    </a:lnTo>
                    <a:lnTo>
                      <a:pt x="252" y="102"/>
                    </a:lnTo>
                    <a:lnTo>
                      <a:pt x="253" y="102"/>
                    </a:lnTo>
                    <a:lnTo>
                      <a:pt x="252" y="100"/>
                    </a:lnTo>
                    <a:lnTo>
                      <a:pt x="252" y="100"/>
                    </a:lnTo>
                    <a:lnTo>
                      <a:pt x="252" y="99"/>
                    </a:lnTo>
                    <a:lnTo>
                      <a:pt x="253" y="99"/>
                    </a:lnTo>
                    <a:lnTo>
                      <a:pt x="253" y="98"/>
                    </a:lnTo>
                    <a:lnTo>
                      <a:pt x="253" y="98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2" y="96"/>
                    </a:lnTo>
                    <a:lnTo>
                      <a:pt x="252" y="96"/>
                    </a:lnTo>
                    <a:lnTo>
                      <a:pt x="252" y="95"/>
                    </a:lnTo>
                    <a:lnTo>
                      <a:pt x="252" y="94"/>
                    </a:lnTo>
                    <a:lnTo>
                      <a:pt x="252" y="92"/>
                    </a:lnTo>
                    <a:lnTo>
                      <a:pt x="253" y="91"/>
                    </a:lnTo>
                    <a:lnTo>
                      <a:pt x="256" y="91"/>
                    </a:lnTo>
                    <a:lnTo>
                      <a:pt x="257" y="90"/>
                    </a:lnTo>
                    <a:lnTo>
                      <a:pt x="258" y="90"/>
                    </a:lnTo>
                    <a:lnTo>
                      <a:pt x="260" y="87"/>
                    </a:lnTo>
                    <a:lnTo>
                      <a:pt x="261" y="87"/>
                    </a:lnTo>
                    <a:lnTo>
                      <a:pt x="264" y="87"/>
                    </a:lnTo>
                    <a:lnTo>
                      <a:pt x="265" y="87"/>
                    </a:lnTo>
                    <a:lnTo>
                      <a:pt x="269" y="87"/>
                    </a:lnTo>
                    <a:lnTo>
                      <a:pt x="273" y="87"/>
                    </a:lnTo>
                    <a:lnTo>
                      <a:pt x="274" y="87"/>
                    </a:lnTo>
                    <a:lnTo>
                      <a:pt x="274" y="86"/>
                    </a:lnTo>
                    <a:lnTo>
                      <a:pt x="274" y="84"/>
                    </a:lnTo>
                    <a:lnTo>
                      <a:pt x="274" y="83"/>
                    </a:lnTo>
                    <a:lnTo>
                      <a:pt x="276" y="80"/>
                    </a:lnTo>
                    <a:lnTo>
                      <a:pt x="277" y="79"/>
                    </a:lnTo>
                    <a:lnTo>
                      <a:pt x="277" y="7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C0BEE9EE-7845-4F1A-A86F-7F8618CCF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0338" y="4184650"/>
                <a:ext cx="150813" cy="180975"/>
              </a:xfrm>
              <a:custGeom>
                <a:avLst/>
                <a:gdLst>
                  <a:gd name="T0" fmla="*/ 94 w 95"/>
                  <a:gd name="T1" fmla="*/ 41 h 114"/>
                  <a:gd name="T2" fmla="*/ 94 w 95"/>
                  <a:gd name="T3" fmla="*/ 33 h 114"/>
                  <a:gd name="T4" fmla="*/ 91 w 95"/>
                  <a:gd name="T5" fmla="*/ 30 h 114"/>
                  <a:gd name="T6" fmla="*/ 89 w 95"/>
                  <a:gd name="T7" fmla="*/ 26 h 114"/>
                  <a:gd name="T8" fmla="*/ 85 w 95"/>
                  <a:gd name="T9" fmla="*/ 18 h 114"/>
                  <a:gd name="T10" fmla="*/ 86 w 95"/>
                  <a:gd name="T11" fmla="*/ 12 h 114"/>
                  <a:gd name="T12" fmla="*/ 81 w 95"/>
                  <a:gd name="T13" fmla="*/ 9 h 114"/>
                  <a:gd name="T14" fmla="*/ 81 w 95"/>
                  <a:gd name="T15" fmla="*/ 6 h 114"/>
                  <a:gd name="T16" fmla="*/ 70 w 95"/>
                  <a:gd name="T17" fmla="*/ 9 h 114"/>
                  <a:gd name="T18" fmla="*/ 66 w 95"/>
                  <a:gd name="T19" fmla="*/ 10 h 114"/>
                  <a:gd name="T20" fmla="*/ 57 w 95"/>
                  <a:gd name="T21" fmla="*/ 9 h 114"/>
                  <a:gd name="T22" fmla="*/ 52 w 95"/>
                  <a:gd name="T23" fmla="*/ 10 h 114"/>
                  <a:gd name="T24" fmla="*/ 46 w 95"/>
                  <a:gd name="T25" fmla="*/ 13 h 114"/>
                  <a:gd name="T26" fmla="*/ 45 w 95"/>
                  <a:gd name="T27" fmla="*/ 14 h 114"/>
                  <a:gd name="T28" fmla="*/ 41 w 95"/>
                  <a:gd name="T29" fmla="*/ 10 h 114"/>
                  <a:gd name="T30" fmla="*/ 36 w 95"/>
                  <a:gd name="T31" fmla="*/ 10 h 114"/>
                  <a:gd name="T32" fmla="*/ 32 w 95"/>
                  <a:gd name="T33" fmla="*/ 10 h 114"/>
                  <a:gd name="T34" fmla="*/ 25 w 95"/>
                  <a:gd name="T35" fmla="*/ 10 h 114"/>
                  <a:gd name="T36" fmla="*/ 23 w 95"/>
                  <a:gd name="T37" fmla="*/ 16 h 114"/>
                  <a:gd name="T38" fmla="*/ 23 w 95"/>
                  <a:gd name="T39" fmla="*/ 18 h 114"/>
                  <a:gd name="T40" fmla="*/ 21 w 95"/>
                  <a:gd name="T41" fmla="*/ 24 h 114"/>
                  <a:gd name="T42" fmla="*/ 23 w 95"/>
                  <a:gd name="T43" fmla="*/ 26 h 114"/>
                  <a:gd name="T44" fmla="*/ 21 w 95"/>
                  <a:gd name="T45" fmla="*/ 31 h 114"/>
                  <a:gd name="T46" fmla="*/ 23 w 95"/>
                  <a:gd name="T47" fmla="*/ 37 h 114"/>
                  <a:gd name="T48" fmla="*/ 27 w 95"/>
                  <a:gd name="T49" fmla="*/ 38 h 114"/>
                  <a:gd name="T50" fmla="*/ 28 w 95"/>
                  <a:gd name="T51" fmla="*/ 39 h 114"/>
                  <a:gd name="T52" fmla="*/ 31 w 95"/>
                  <a:gd name="T53" fmla="*/ 42 h 114"/>
                  <a:gd name="T54" fmla="*/ 28 w 95"/>
                  <a:gd name="T55" fmla="*/ 46 h 114"/>
                  <a:gd name="T56" fmla="*/ 16 w 95"/>
                  <a:gd name="T57" fmla="*/ 61 h 114"/>
                  <a:gd name="T58" fmla="*/ 11 w 95"/>
                  <a:gd name="T59" fmla="*/ 66 h 114"/>
                  <a:gd name="T60" fmla="*/ 7 w 95"/>
                  <a:gd name="T61" fmla="*/ 69 h 114"/>
                  <a:gd name="T62" fmla="*/ 5 w 95"/>
                  <a:gd name="T63" fmla="*/ 76 h 114"/>
                  <a:gd name="T64" fmla="*/ 3 w 95"/>
                  <a:gd name="T65" fmla="*/ 82 h 114"/>
                  <a:gd name="T66" fmla="*/ 3 w 95"/>
                  <a:gd name="T67" fmla="*/ 87 h 114"/>
                  <a:gd name="T68" fmla="*/ 0 w 95"/>
                  <a:gd name="T69" fmla="*/ 99 h 114"/>
                  <a:gd name="T70" fmla="*/ 0 w 95"/>
                  <a:gd name="T71" fmla="*/ 104 h 114"/>
                  <a:gd name="T72" fmla="*/ 0 w 95"/>
                  <a:gd name="T73" fmla="*/ 112 h 114"/>
                  <a:gd name="T74" fmla="*/ 5 w 95"/>
                  <a:gd name="T75" fmla="*/ 112 h 114"/>
                  <a:gd name="T76" fmla="*/ 7 w 95"/>
                  <a:gd name="T77" fmla="*/ 114 h 114"/>
                  <a:gd name="T78" fmla="*/ 11 w 95"/>
                  <a:gd name="T79" fmla="*/ 111 h 114"/>
                  <a:gd name="T80" fmla="*/ 13 w 95"/>
                  <a:gd name="T81" fmla="*/ 107 h 114"/>
                  <a:gd name="T82" fmla="*/ 16 w 95"/>
                  <a:gd name="T83" fmla="*/ 106 h 114"/>
                  <a:gd name="T84" fmla="*/ 19 w 95"/>
                  <a:gd name="T85" fmla="*/ 106 h 114"/>
                  <a:gd name="T86" fmla="*/ 23 w 95"/>
                  <a:gd name="T87" fmla="*/ 104 h 114"/>
                  <a:gd name="T88" fmla="*/ 77 w 95"/>
                  <a:gd name="T89" fmla="*/ 104 h 114"/>
                  <a:gd name="T90" fmla="*/ 77 w 95"/>
                  <a:gd name="T91" fmla="*/ 84 h 114"/>
                  <a:gd name="T92" fmla="*/ 80 w 95"/>
                  <a:gd name="T93" fmla="*/ 76 h 114"/>
                  <a:gd name="T94" fmla="*/ 83 w 95"/>
                  <a:gd name="T95" fmla="*/ 71 h 114"/>
                  <a:gd name="T96" fmla="*/ 87 w 95"/>
                  <a:gd name="T97" fmla="*/ 63 h 114"/>
                  <a:gd name="T98" fmla="*/ 90 w 95"/>
                  <a:gd name="T99" fmla="*/ 61 h 114"/>
                  <a:gd name="T100" fmla="*/ 93 w 95"/>
                  <a:gd name="T101" fmla="*/ 59 h 114"/>
                  <a:gd name="T102" fmla="*/ 93 w 95"/>
                  <a:gd name="T103" fmla="*/ 57 h 114"/>
                  <a:gd name="T104" fmla="*/ 95 w 95"/>
                  <a:gd name="T105" fmla="*/ 53 h 114"/>
                  <a:gd name="T106" fmla="*/ 95 w 95"/>
                  <a:gd name="T107" fmla="*/ 4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114">
                    <a:moveTo>
                      <a:pt x="95" y="47"/>
                    </a:moveTo>
                    <a:lnTo>
                      <a:pt x="95" y="43"/>
                    </a:lnTo>
                    <a:lnTo>
                      <a:pt x="94" y="41"/>
                    </a:lnTo>
                    <a:lnTo>
                      <a:pt x="94" y="37"/>
                    </a:lnTo>
                    <a:lnTo>
                      <a:pt x="94" y="35"/>
                    </a:lnTo>
                    <a:lnTo>
                      <a:pt x="94" y="33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91" y="30"/>
                    </a:lnTo>
                    <a:lnTo>
                      <a:pt x="91" y="29"/>
                    </a:lnTo>
                    <a:lnTo>
                      <a:pt x="91" y="27"/>
                    </a:lnTo>
                    <a:lnTo>
                      <a:pt x="89" y="26"/>
                    </a:lnTo>
                    <a:lnTo>
                      <a:pt x="87" y="22"/>
                    </a:lnTo>
                    <a:lnTo>
                      <a:pt x="86" y="21"/>
                    </a:lnTo>
                    <a:lnTo>
                      <a:pt x="85" y="18"/>
                    </a:lnTo>
                    <a:lnTo>
                      <a:pt x="85" y="17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5" y="10"/>
                    </a:lnTo>
                    <a:lnTo>
                      <a:pt x="82" y="10"/>
                    </a:lnTo>
                    <a:lnTo>
                      <a:pt x="81" y="9"/>
                    </a:lnTo>
                    <a:lnTo>
                      <a:pt x="81" y="8"/>
                    </a:lnTo>
                    <a:lnTo>
                      <a:pt x="81" y="8"/>
                    </a:lnTo>
                    <a:lnTo>
                      <a:pt x="81" y="6"/>
                    </a:lnTo>
                    <a:lnTo>
                      <a:pt x="77" y="0"/>
                    </a:lnTo>
                    <a:lnTo>
                      <a:pt x="73" y="5"/>
                    </a:lnTo>
                    <a:lnTo>
                      <a:pt x="70" y="9"/>
                    </a:lnTo>
                    <a:lnTo>
                      <a:pt x="70" y="9"/>
                    </a:lnTo>
                    <a:lnTo>
                      <a:pt x="69" y="10"/>
                    </a:lnTo>
                    <a:lnTo>
                      <a:pt x="66" y="10"/>
                    </a:lnTo>
                    <a:lnTo>
                      <a:pt x="64" y="9"/>
                    </a:lnTo>
                    <a:lnTo>
                      <a:pt x="60" y="8"/>
                    </a:lnTo>
                    <a:lnTo>
                      <a:pt x="57" y="9"/>
                    </a:lnTo>
                    <a:lnTo>
                      <a:pt x="56" y="9"/>
                    </a:lnTo>
                    <a:lnTo>
                      <a:pt x="54" y="9"/>
                    </a:lnTo>
                    <a:lnTo>
                      <a:pt x="52" y="10"/>
                    </a:lnTo>
                    <a:lnTo>
                      <a:pt x="49" y="10"/>
                    </a:lnTo>
                    <a:lnTo>
                      <a:pt x="46" y="12"/>
                    </a:lnTo>
                    <a:lnTo>
                      <a:pt x="46" y="13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5" y="14"/>
                    </a:lnTo>
                    <a:lnTo>
                      <a:pt x="44" y="13"/>
                    </a:lnTo>
                    <a:lnTo>
                      <a:pt x="41" y="13"/>
                    </a:lnTo>
                    <a:lnTo>
                      <a:pt x="41" y="10"/>
                    </a:lnTo>
                    <a:lnTo>
                      <a:pt x="40" y="9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32" y="10"/>
                    </a:lnTo>
                    <a:lnTo>
                      <a:pt x="29" y="9"/>
                    </a:lnTo>
                    <a:lnTo>
                      <a:pt x="28" y="9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4" y="17"/>
                    </a:lnTo>
                    <a:lnTo>
                      <a:pt x="23" y="18"/>
                    </a:lnTo>
                    <a:lnTo>
                      <a:pt x="23" y="20"/>
                    </a:lnTo>
                    <a:lnTo>
                      <a:pt x="21" y="21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3" y="26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1" y="31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23" y="37"/>
                    </a:lnTo>
                    <a:lnTo>
                      <a:pt x="24" y="37"/>
                    </a:lnTo>
                    <a:lnTo>
                      <a:pt x="25" y="37"/>
                    </a:lnTo>
                    <a:lnTo>
                      <a:pt x="27" y="38"/>
                    </a:lnTo>
                    <a:lnTo>
                      <a:pt x="27" y="39"/>
                    </a:lnTo>
                    <a:lnTo>
                      <a:pt x="28" y="39"/>
                    </a:lnTo>
                    <a:lnTo>
                      <a:pt x="28" y="39"/>
                    </a:lnTo>
                    <a:lnTo>
                      <a:pt x="29" y="41"/>
                    </a:lnTo>
                    <a:lnTo>
                      <a:pt x="29" y="41"/>
                    </a:lnTo>
                    <a:lnTo>
                      <a:pt x="31" y="42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8" y="46"/>
                    </a:lnTo>
                    <a:lnTo>
                      <a:pt x="24" y="51"/>
                    </a:lnTo>
                    <a:lnTo>
                      <a:pt x="16" y="61"/>
                    </a:lnTo>
                    <a:lnTo>
                      <a:pt x="16" y="61"/>
                    </a:lnTo>
                    <a:lnTo>
                      <a:pt x="13" y="61"/>
                    </a:lnTo>
                    <a:lnTo>
                      <a:pt x="12" y="63"/>
                    </a:lnTo>
                    <a:lnTo>
                      <a:pt x="11" y="66"/>
                    </a:lnTo>
                    <a:lnTo>
                      <a:pt x="8" y="67"/>
                    </a:lnTo>
                    <a:lnTo>
                      <a:pt x="7" y="69"/>
                    </a:lnTo>
                    <a:lnTo>
                      <a:pt x="7" y="69"/>
                    </a:lnTo>
                    <a:lnTo>
                      <a:pt x="7" y="71"/>
                    </a:lnTo>
                    <a:lnTo>
                      <a:pt x="7" y="75"/>
                    </a:lnTo>
                    <a:lnTo>
                      <a:pt x="5" y="76"/>
                    </a:lnTo>
                    <a:lnTo>
                      <a:pt x="4" y="79"/>
                    </a:lnTo>
                    <a:lnTo>
                      <a:pt x="4" y="82"/>
                    </a:lnTo>
                    <a:lnTo>
                      <a:pt x="3" y="82"/>
                    </a:lnTo>
                    <a:lnTo>
                      <a:pt x="3" y="83"/>
                    </a:lnTo>
                    <a:lnTo>
                      <a:pt x="3" y="86"/>
                    </a:lnTo>
                    <a:lnTo>
                      <a:pt x="3" y="87"/>
                    </a:lnTo>
                    <a:lnTo>
                      <a:pt x="1" y="94"/>
                    </a:lnTo>
                    <a:lnTo>
                      <a:pt x="1" y="95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0" y="103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4" y="111"/>
                    </a:lnTo>
                    <a:lnTo>
                      <a:pt x="5" y="112"/>
                    </a:lnTo>
                    <a:lnTo>
                      <a:pt x="5" y="114"/>
                    </a:lnTo>
                    <a:lnTo>
                      <a:pt x="5" y="114"/>
                    </a:lnTo>
                    <a:lnTo>
                      <a:pt x="7" y="114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11" y="111"/>
                    </a:lnTo>
                    <a:lnTo>
                      <a:pt x="11" y="110"/>
                    </a:lnTo>
                    <a:lnTo>
                      <a:pt x="12" y="108"/>
                    </a:lnTo>
                    <a:lnTo>
                      <a:pt x="13" y="107"/>
                    </a:lnTo>
                    <a:lnTo>
                      <a:pt x="15" y="106"/>
                    </a:lnTo>
                    <a:lnTo>
                      <a:pt x="15" y="106"/>
                    </a:lnTo>
                    <a:lnTo>
                      <a:pt x="16" y="106"/>
                    </a:lnTo>
                    <a:lnTo>
                      <a:pt x="17" y="106"/>
                    </a:lnTo>
                    <a:lnTo>
                      <a:pt x="17" y="106"/>
                    </a:lnTo>
                    <a:lnTo>
                      <a:pt x="19" y="106"/>
                    </a:lnTo>
                    <a:lnTo>
                      <a:pt x="20" y="106"/>
                    </a:lnTo>
                    <a:lnTo>
                      <a:pt x="21" y="104"/>
                    </a:lnTo>
                    <a:lnTo>
                      <a:pt x="23" y="104"/>
                    </a:lnTo>
                    <a:lnTo>
                      <a:pt x="23" y="104"/>
                    </a:lnTo>
                    <a:lnTo>
                      <a:pt x="23" y="104"/>
                    </a:lnTo>
                    <a:lnTo>
                      <a:pt x="77" y="104"/>
                    </a:lnTo>
                    <a:lnTo>
                      <a:pt x="77" y="102"/>
                    </a:lnTo>
                    <a:lnTo>
                      <a:pt x="77" y="92"/>
                    </a:lnTo>
                    <a:lnTo>
                      <a:pt x="77" y="84"/>
                    </a:lnTo>
                    <a:lnTo>
                      <a:pt x="77" y="82"/>
                    </a:lnTo>
                    <a:lnTo>
                      <a:pt x="80" y="79"/>
                    </a:lnTo>
                    <a:lnTo>
                      <a:pt x="80" y="76"/>
                    </a:lnTo>
                    <a:lnTo>
                      <a:pt x="81" y="75"/>
                    </a:lnTo>
                    <a:lnTo>
                      <a:pt x="81" y="73"/>
                    </a:lnTo>
                    <a:lnTo>
                      <a:pt x="83" y="71"/>
                    </a:lnTo>
                    <a:lnTo>
                      <a:pt x="83" y="70"/>
                    </a:lnTo>
                    <a:lnTo>
                      <a:pt x="86" y="67"/>
                    </a:lnTo>
                    <a:lnTo>
                      <a:pt x="87" y="63"/>
                    </a:lnTo>
                    <a:lnTo>
                      <a:pt x="87" y="63"/>
                    </a:lnTo>
                    <a:lnTo>
                      <a:pt x="89" y="62"/>
                    </a:lnTo>
                    <a:lnTo>
                      <a:pt x="90" y="61"/>
                    </a:lnTo>
                    <a:lnTo>
                      <a:pt x="91" y="61"/>
                    </a:lnTo>
                    <a:lnTo>
                      <a:pt x="93" y="61"/>
                    </a:lnTo>
                    <a:lnTo>
                      <a:pt x="93" y="59"/>
                    </a:lnTo>
                    <a:lnTo>
                      <a:pt x="93" y="59"/>
                    </a:lnTo>
                    <a:lnTo>
                      <a:pt x="93" y="57"/>
                    </a:lnTo>
                    <a:lnTo>
                      <a:pt x="93" y="57"/>
                    </a:lnTo>
                    <a:lnTo>
                      <a:pt x="93" y="55"/>
                    </a:lnTo>
                    <a:lnTo>
                      <a:pt x="94" y="54"/>
                    </a:lnTo>
                    <a:lnTo>
                      <a:pt x="95" y="53"/>
                    </a:lnTo>
                    <a:lnTo>
                      <a:pt x="95" y="51"/>
                    </a:lnTo>
                    <a:lnTo>
                      <a:pt x="95" y="50"/>
                    </a:lnTo>
                    <a:lnTo>
                      <a:pt x="95" y="49"/>
                    </a:lnTo>
                    <a:lnTo>
                      <a:pt x="95" y="4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650C10DB-9BB8-410B-A0CE-83CDA22393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2550" y="3736975"/>
                <a:ext cx="11113" cy="20638"/>
              </a:xfrm>
              <a:custGeom>
                <a:avLst/>
                <a:gdLst>
                  <a:gd name="T0" fmla="*/ 5 w 7"/>
                  <a:gd name="T1" fmla="*/ 12 h 13"/>
                  <a:gd name="T2" fmla="*/ 4 w 7"/>
                  <a:gd name="T3" fmla="*/ 12 h 13"/>
                  <a:gd name="T4" fmla="*/ 1 w 7"/>
                  <a:gd name="T5" fmla="*/ 12 h 13"/>
                  <a:gd name="T6" fmla="*/ 1 w 7"/>
                  <a:gd name="T7" fmla="*/ 13 h 13"/>
                  <a:gd name="T8" fmla="*/ 4 w 7"/>
                  <a:gd name="T9" fmla="*/ 13 h 13"/>
                  <a:gd name="T10" fmla="*/ 7 w 7"/>
                  <a:gd name="T11" fmla="*/ 12 h 13"/>
                  <a:gd name="T12" fmla="*/ 5 w 7"/>
                  <a:gd name="T13" fmla="*/ 12 h 13"/>
                  <a:gd name="T14" fmla="*/ 5 w 7"/>
                  <a:gd name="T15" fmla="*/ 0 h 13"/>
                  <a:gd name="T16" fmla="*/ 7 w 7"/>
                  <a:gd name="T17" fmla="*/ 0 h 13"/>
                  <a:gd name="T18" fmla="*/ 5 w 7"/>
                  <a:gd name="T19" fmla="*/ 0 h 13"/>
                  <a:gd name="T20" fmla="*/ 4 w 7"/>
                  <a:gd name="T21" fmla="*/ 0 h 13"/>
                  <a:gd name="T22" fmla="*/ 4 w 7"/>
                  <a:gd name="T23" fmla="*/ 0 h 13"/>
                  <a:gd name="T24" fmla="*/ 5 w 7"/>
                  <a:gd name="T25" fmla="*/ 0 h 13"/>
                  <a:gd name="T26" fmla="*/ 3 w 7"/>
                  <a:gd name="T27" fmla="*/ 0 h 13"/>
                  <a:gd name="T28" fmla="*/ 3 w 7"/>
                  <a:gd name="T29" fmla="*/ 0 h 13"/>
                  <a:gd name="T30" fmla="*/ 1 w 7"/>
                  <a:gd name="T31" fmla="*/ 0 h 13"/>
                  <a:gd name="T32" fmla="*/ 0 w 7"/>
                  <a:gd name="T33" fmla="*/ 0 h 13"/>
                  <a:gd name="T34" fmla="*/ 1 w 7"/>
                  <a:gd name="T35" fmla="*/ 1 h 13"/>
                  <a:gd name="T36" fmla="*/ 3 w 7"/>
                  <a:gd name="T3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3">
                    <a:moveTo>
                      <a:pt x="5" y="12"/>
                    </a:moveTo>
                    <a:lnTo>
                      <a:pt x="4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4" y="13"/>
                    </a:lnTo>
                    <a:lnTo>
                      <a:pt x="7" y="12"/>
                    </a:lnTo>
                    <a:lnTo>
                      <a:pt x="5" y="12"/>
                    </a:lnTo>
                    <a:close/>
                    <a:moveTo>
                      <a:pt x="5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  <a:moveTo>
                      <a:pt x="3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EFB40733-63D8-4376-BE0B-AABD05BD0B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3638" y="3622675"/>
                <a:ext cx="20638" cy="6350"/>
              </a:xfrm>
              <a:custGeom>
                <a:avLst/>
                <a:gdLst>
                  <a:gd name="T0" fmla="*/ 3 w 13"/>
                  <a:gd name="T1" fmla="*/ 3 h 4"/>
                  <a:gd name="T2" fmla="*/ 1 w 13"/>
                  <a:gd name="T3" fmla="*/ 1 h 4"/>
                  <a:gd name="T4" fmla="*/ 0 w 13"/>
                  <a:gd name="T5" fmla="*/ 3 h 4"/>
                  <a:gd name="T6" fmla="*/ 0 w 13"/>
                  <a:gd name="T7" fmla="*/ 4 h 4"/>
                  <a:gd name="T8" fmla="*/ 1 w 13"/>
                  <a:gd name="T9" fmla="*/ 4 h 4"/>
                  <a:gd name="T10" fmla="*/ 3 w 13"/>
                  <a:gd name="T11" fmla="*/ 3 h 4"/>
                  <a:gd name="T12" fmla="*/ 3 w 13"/>
                  <a:gd name="T13" fmla="*/ 3 h 4"/>
                  <a:gd name="T14" fmla="*/ 4 w 13"/>
                  <a:gd name="T15" fmla="*/ 3 h 4"/>
                  <a:gd name="T16" fmla="*/ 4 w 13"/>
                  <a:gd name="T17" fmla="*/ 3 h 4"/>
                  <a:gd name="T18" fmla="*/ 3 w 13"/>
                  <a:gd name="T19" fmla="*/ 3 h 4"/>
                  <a:gd name="T20" fmla="*/ 12 w 13"/>
                  <a:gd name="T21" fmla="*/ 3 h 4"/>
                  <a:gd name="T22" fmla="*/ 9 w 13"/>
                  <a:gd name="T23" fmla="*/ 1 h 4"/>
                  <a:gd name="T24" fmla="*/ 9 w 13"/>
                  <a:gd name="T25" fmla="*/ 1 h 4"/>
                  <a:gd name="T26" fmla="*/ 9 w 13"/>
                  <a:gd name="T27" fmla="*/ 3 h 4"/>
                  <a:gd name="T28" fmla="*/ 10 w 13"/>
                  <a:gd name="T29" fmla="*/ 3 h 4"/>
                  <a:gd name="T30" fmla="*/ 12 w 13"/>
                  <a:gd name="T31" fmla="*/ 4 h 4"/>
                  <a:gd name="T32" fmla="*/ 12 w 13"/>
                  <a:gd name="T33" fmla="*/ 4 h 4"/>
                  <a:gd name="T34" fmla="*/ 13 w 13"/>
                  <a:gd name="T35" fmla="*/ 3 h 4"/>
                  <a:gd name="T36" fmla="*/ 12 w 13"/>
                  <a:gd name="T37" fmla="*/ 3 h 4"/>
                  <a:gd name="T38" fmla="*/ 8 w 13"/>
                  <a:gd name="T39" fmla="*/ 0 h 4"/>
                  <a:gd name="T40" fmla="*/ 6 w 13"/>
                  <a:gd name="T41" fmla="*/ 0 h 4"/>
                  <a:gd name="T42" fmla="*/ 6 w 13"/>
                  <a:gd name="T43" fmla="*/ 0 h 4"/>
                  <a:gd name="T44" fmla="*/ 6 w 13"/>
                  <a:gd name="T45" fmla="*/ 1 h 4"/>
                  <a:gd name="T46" fmla="*/ 6 w 13"/>
                  <a:gd name="T47" fmla="*/ 1 h 4"/>
                  <a:gd name="T48" fmla="*/ 8 w 13"/>
                  <a:gd name="T49" fmla="*/ 1 h 4"/>
                  <a:gd name="T50" fmla="*/ 8 w 13"/>
                  <a:gd name="T51" fmla="*/ 3 h 4"/>
                  <a:gd name="T52" fmla="*/ 8 w 13"/>
                  <a:gd name="T53" fmla="*/ 1 h 4"/>
                  <a:gd name="T54" fmla="*/ 8 w 13"/>
                  <a:gd name="T55" fmla="*/ 1 h 4"/>
                  <a:gd name="T56" fmla="*/ 8 w 13"/>
                  <a:gd name="T5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4">
                    <a:moveTo>
                      <a:pt x="3" y="3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close/>
                    <a:moveTo>
                      <a:pt x="12" y="3"/>
                    </a:moveTo>
                    <a:lnTo>
                      <a:pt x="9" y="1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3" y="3"/>
                    </a:lnTo>
                    <a:lnTo>
                      <a:pt x="12" y="3"/>
                    </a:lnTo>
                    <a:close/>
                    <a:moveTo>
                      <a:pt x="8" y="0"/>
                    </a:moveTo>
                    <a:lnTo>
                      <a:pt x="6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3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C122FAEC-C825-4C5D-AAE1-0C0F367E17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51675" y="2962275"/>
                <a:ext cx="390525" cy="239713"/>
              </a:xfrm>
              <a:custGeom>
                <a:avLst/>
                <a:gdLst>
                  <a:gd name="T0" fmla="*/ 20 w 246"/>
                  <a:gd name="T1" fmla="*/ 77 h 151"/>
                  <a:gd name="T2" fmla="*/ 245 w 246"/>
                  <a:gd name="T3" fmla="*/ 94 h 151"/>
                  <a:gd name="T4" fmla="*/ 233 w 246"/>
                  <a:gd name="T5" fmla="*/ 89 h 151"/>
                  <a:gd name="T6" fmla="*/ 217 w 246"/>
                  <a:gd name="T7" fmla="*/ 82 h 151"/>
                  <a:gd name="T8" fmla="*/ 196 w 246"/>
                  <a:gd name="T9" fmla="*/ 72 h 151"/>
                  <a:gd name="T10" fmla="*/ 172 w 246"/>
                  <a:gd name="T11" fmla="*/ 56 h 151"/>
                  <a:gd name="T12" fmla="*/ 159 w 246"/>
                  <a:gd name="T13" fmla="*/ 41 h 151"/>
                  <a:gd name="T14" fmla="*/ 146 w 246"/>
                  <a:gd name="T15" fmla="*/ 30 h 151"/>
                  <a:gd name="T16" fmla="*/ 138 w 246"/>
                  <a:gd name="T17" fmla="*/ 31 h 151"/>
                  <a:gd name="T18" fmla="*/ 123 w 246"/>
                  <a:gd name="T19" fmla="*/ 27 h 151"/>
                  <a:gd name="T20" fmla="*/ 122 w 246"/>
                  <a:gd name="T21" fmla="*/ 20 h 151"/>
                  <a:gd name="T22" fmla="*/ 119 w 246"/>
                  <a:gd name="T23" fmla="*/ 16 h 151"/>
                  <a:gd name="T24" fmla="*/ 119 w 246"/>
                  <a:gd name="T25" fmla="*/ 12 h 151"/>
                  <a:gd name="T26" fmla="*/ 105 w 246"/>
                  <a:gd name="T27" fmla="*/ 7 h 151"/>
                  <a:gd name="T28" fmla="*/ 94 w 246"/>
                  <a:gd name="T29" fmla="*/ 0 h 151"/>
                  <a:gd name="T30" fmla="*/ 88 w 246"/>
                  <a:gd name="T31" fmla="*/ 4 h 151"/>
                  <a:gd name="T32" fmla="*/ 94 w 246"/>
                  <a:gd name="T33" fmla="*/ 11 h 151"/>
                  <a:gd name="T34" fmla="*/ 89 w 246"/>
                  <a:gd name="T35" fmla="*/ 7 h 151"/>
                  <a:gd name="T36" fmla="*/ 85 w 246"/>
                  <a:gd name="T37" fmla="*/ 11 h 151"/>
                  <a:gd name="T38" fmla="*/ 73 w 246"/>
                  <a:gd name="T39" fmla="*/ 18 h 151"/>
                  <a:gd name="T40" fmla="*/ 76 w 246"/>
                  <a:gd name="T41" fmla="*/ 30 h 151"/>
                  <a:gd name="T42" fmla="*/ 63 w 246"/>
                  <a:gd name="T43" fmla="*/ 30 h 151"/>
                  <a:gd name="T44" fmla="*/ 49 w 246"/>
                  <a:gd name="T45" fmla="*/ 30 h 151"/>
                  <a:gd name="T46" fmla="*/ 39 w 246"/>
                  <a:gd name="T47" fmla="*/ 19 h 151"/>
                  <a:gd name="T48" fmla="*/ 24 w 246"/>
                  <a:gd name="T49" fmla="*/ 10 h 151"/>
                  <a:gd name="T50" fmla="*/ 7 w 246"/>
                  <a:gd name="T51" fmla="*/ 14 h 151"/>
                  <a:gd name="T52" fmla="*/ 8 w 246"/>
                  <a:gd name="T53" fmla="*/ 32 h 151"/>
                  <a:gd name="T54" fmla="*/ 7 w 246"/>
                  <a:gd name="T55" fmla="*/ 16 h 151"/>
                  <a:gd name="T56" fmla="*/ 20 w 246"/>
                  <a:gd name="T57" fmla="*/ 14 h 151"/>
                  <a:gd name="T58" fmla="*/ 31 w 246"/>
                  <a:gd name="T59" fmla="*/ 28 h 151"/>
                  <a:gd name="T60" fmla="*/ 39 w 246"/>
                  <a:gd name="T61" fmla="*/ 37 h 151"/>
                  <a:gd name="T62" fmla="*/ 33 w 246"/>
                  <a:gd name="T63" fmla="*/ 41 h 151"/>
                  <a:gd name="T64" fmla="*/ 22 w 246"/>
                  <a:gd name="T65" fmla="*/ 39 h 151"/>
                  <a:gd name="T66" fmla="*/ 11 w 246"/>
                  <a:gd name="T67" fmla="*/ 36 h 151"/>
                  <a:gd name="T68" fmla="*/ 11 w 246"/>
                  <a:gd name="T69" fmla="*/ 55 h 151"/>
                  <a:gd name="T70" fmla="*/ 19 w 246"/>
                  <a:gd name="T71" fmla="*/ 55 h 151"/>
                  <a:gd name="T72" fmla="*/ 24 w 246"/>
                  <a:gd name="T73" fmla="*/ 61 h 151"/>
                  <a:gd name="T74" fmla="*/ 19 w 246"/>
                  <a:gd name="T75" fmla="*/ 65 h 151"/>
                  <a:gd name="T76" fmla="*/ 26 w 246"/>
                  <a:gd name="T77" fmla="*/ 68 h 151"/>
                  <a:gd name="T78" fmla="*/ 33 w 246"/>
                  <a:gd name="T79" fmla="*/ 76 h 151"/>
                  <a:gd name="T80" fmla="*/ 35 w 246"/>
                  <a:gd name="T81" fmla="*/ 96 h 151"/>
                  <a:gd name="T82" fmla="*/ 49 w 246"/>
                  <a:gd name="T83" fmla="*/ 105 h 151"/>
                  <a:gd name="T84" fmla="*/ 57 w 246"/>
                  <a:gd name="T85" fmla="*/ 94 h 151"/>
                  <a:gd name="T86" fmla="*/ 74 w 246"/>
                  <a:gd name="T87" fmla="*/ 92 h 151"/>
                  <a:gd name="T88" fmla="*/ 82 w 246"/>
                  <a:gd name="T89" fmla="*/ 89 h 151"/>
                  <a:gd name="T90" fmla="*/ 92 w 246"/>
                  <a:gd name="T91" fmla="*/ 93 h 151"/>
                  <a:gd name="T92" fmla="*/ 104 w 246"/>
                  <a:gd name="T93" fmla="*/ 97 h 151"/>
                  <a:gd name="T94" fmla="*/ 115 w 246"/>
                  <a:gd name="T95" fmla="*/ 101 h 151"/>
                  <a:gd name="T96" fmla="*/ 127 w 246"/>
                  <a:gd name="T97" fmla="*/ 105 h 151"/>
                  <a:gd name="T98" fmla="*/ 141 w 246"/>
                  <a:gd name="T99" fmla="*/ 116 h 151"/>
                  <a:gd name="T100" fmla="*/ 160 w 246"/>
                  <a:gd name="T101" fmla="*/ 126 h 151"/>
                  <a:gd name="T102" fmla="*/ 163 w 246"/>
                  <a:gd name="T103" fmla="*/ 135 h 151"/>
                  <a:gd name="T104" fmla="*/ 167 w 246"/>
                  <a:gd name="T105" fmla="*/ 143 h 151"/>
                  <a:gd name="T106" fmla="*/ 178 w 246"/>
                  <a:gd name="T107" fmla="*/ 146 h 151"/>
                  <a:gd name="T108" fmla="*/ 187 w 246"/>
                  <a:gd name="T109" fmla="*/ 150 h 151"/>
                  <a:gd name="T110" fmla="*/ 196 w 246"/>
                  <a:gd name="T111" fmla="*/ 146 h 151"/>
                  <a:gd name="T112" fmla="*/ 196 w 246"/>
                  <a:gd name="T113" fmla="*/ 138 h 151"/>
                  <a:gd name="T114" fmla="*/ 209 w 246"/>
                  <a:gd name="T115" fmla="*/ 134 h 151"/>
                  <a:gd name="T116" fmla="*/ 217 w 246"/>
                  <a:gd name="T117" fmla="*/ 126 h 151"/>
                  <a:gd name="T118" fmla="*/ 223 w 246"/>
                  <a:gd name="T119" fmla="*/ 109 h 151"/>
                  <a:gd name="T120" fmla="*/ 233 w 246"/>
                  <a:gd name="T121" fmla="*/ 10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46" h="151">
                    <a:moveTo>
                      <a:pt x="19" y="73"/>
                    </a:moveTo>
                    <a:lnTo>
                      <a:pt x="19" y="72"/>
                    </a:lnTo>
                    <a:lnTo>
                      <a:pt x="19" y="72"/>
                    </a:lnTo>
                    <a:lnTo>
                      <a:pt x="18" y="73"/>
                    </a:lnTo>
                    <a:lnTo>
                      <a:pt x="19" y="76"/>
                    </a:lnTo>
                    <a:lnTo>
                      <a:pt x="20" y="79"/>
                    </a:lnTo>
                    <a:lnTo>
                      <a:pt x="20" y="77"/>
                    </a:lnTo>
                    <a:lnTo>
                      <a:pt x="19" y="73"/>
                    </a:lnTo>
                    <a:close/>
                    <a:moveTo>
                      <a:pt x="245" y="105"/>
                    </a:moveTo>
                    <a:lnTo>
                      <a:pt x="245" y="102"/>
                    </a:lnTo>
                    <a:lnTo>
                      <a:pt x="244" y="98"/>
                    </a:lnTo>
                    <a:lnTo>
                      <a:pt x="245" y="96"/>
                    </a:lnTo>
                    <a:lnTo>
                      <a:pt x="245" y="94"/>
                    </a:lnTo>
                    <a:lnTo>
                      <a:pt x="245" y="94"/>
                    </a:lnTo>
                    <a:lnTo>
                      <a:pt x="244" y="93"/>
                    </a:lnTo>
                    <a:lnTo>
                      <a:pt x="241" y="93"/>
                    </a:lnTo>
                    <a:lnTo>
                      <a:pt x="240" y="92"/>
                    </a:lnTo>
                    <a:lnTo>
                      <a:pt x="238" y="92"/>
                    </a:lnTo>
                    <a:lnTo>
                      <a:pt x="237" y="90"/>
                    </a:lnTo>
                    <a:lnTo>
                      <a:pt x="236" y="90"/>
                    </a:lnTo>
                    <a:lnTo>
                      <a:pt x="233" y="89"/>
                    </a:lnTo>
                    <a:lnTo>
                      <a:pt x="232" y="88"/>
                    </a:lnTo>
                    <a:lnTo>
                      <a:pt x="231" y="89"/>
                    </a:lnTo>
                    <a:lnTo>
                      <a:pt x="229" y="89"/>
                    </a:lnTo>
                    <a:lnTo>
                      <a:pt x="228" y="89"/>
                    </a:lnTo>
                    <a:lnTo>
                      <a:pt x="228" y="89"/>
                    </a:lnTo>
                    <a:lnTo>
                      <a:pt x="224" y="86"/>
                    </a:lnTo>
                    <a:lnTo>
                      <a:pt x="217" y="82"/>
                    </a:lnTo>
                    <a:lnTo>
                      <a:pt x="212" y="80"/>
                    </a:lnTo>
                    <a:lnTo>
                      <a:pt x="209" y="79"/>
                    </a:lnTo>
                    <a:lnTo>
                      <a:pt x="209" y="79"/>
                    </a:lnTo>
                    <a:lnTo>
                      <a:pt x="207" y="77"/>
                    </a:lnTo>
                    <a:lnTo>
                      <a:pt x="203" y="75"/>
                    </a:lnTo>
                    <a:lnTo>
                      <a:pt x="200" y="75"/>
                    </a:lnTo>
                    <a:lnTo>
                      <a:pt x="196" y="72"/>
                    </a:lnTo>
                    <a:lnTo>
                      <a:pt x="193" y="71"/>
                    </a:lnTo>
                    <a:lnTo>
                      <a:pt x="192" y="69"/>
                    </a:lnTo>
                    <a:lnTo>
                      <a:pt x="188" y="67"/>
                    </a:lnTo>
                    <a:lnTo>
                      <a:pt x="184" y="64"/>
                    </a:lnTo>
                    <a:lnTo>
                      <a:pt x="180" y="61"/>
                    </a:lnTo>
                    <a:lnTo>
                      <a:pt x="176" y="59"/>
                    </a:lnTo>
                    <a:lnTo>
                      <a:pt x="172" y="56"/>
                    </a:lnTo>
                    <a:lnTo>
                      <a:pt x="170" y="55"/>
                    </a:lnTo>
                    <a:lnTo>
                      <a:pt x="168" y="55"/>
                    </a:lnTo>
                    <a:lnTo>
                      <a:pt x="168" y="55"/>
                    </a:lnTo>
                    <a:lnTo>
                      <a:pt x="166" y="48"/>
                    </a:lnTo>
                    <a:lnTo>
                      <a:pt x="164" y="45"/>
                    </a:lnTo>
                    <a:lnTo>
                      <a:pt x="162" y="44"/>
                    </a:lnTo>
                    <a:lnTo>
                      <a:pt x="159" y="41"/>
                    </a:lnTo>
                    <a:lnTo>
                      <a:pt x="158" y="37"/>
                    </a:lnTo>
                    <a:lnTo>
                      <a:pt x="155" y="35"/>
                    </a:lnTo>
                    <a:lnTo>
                      <a:pt x="155" y="34"/>
                    </a:lnTo>
                    <a:lnTo>
                      <a:pt x="152" y="32"/>
                    </a:lnTo>
                    <a:lnTo>
                      <a:pt x="150" y="31"/>
                    </a:lnTo>
                    <a:lnTo>
                      <a:pt x="147" y="30"/>
                    </a:lnTo>
                    <a:lnTo>
                      <a:pt x="146" y="30"/>
                    </a:lnTo>
                    <a:lnTo>
                      <a:pt x="146" y="31"/>
                    </a:lnTo>
                    <a:lnTo>
                      <a:pt x="146" y="31"/>
                    </a:lnTo>
                    <a:lnTo>
                      <a:pt x="145" y="32"/>
                    </a:lnTo>
                    <a:lnTo>
                      <a:pt x="143" y="32"/>
                    </a:lnTo>
                    <a:lnTo>
                      <a:pt x="142" y="32"/>
                    </a:lnTo>
                    <a:lnTo>
                      <a:pt x="142" y="31"/>
                    </a:lnTo>
                    <a:lnTo>
                      <a:pt x="138" y="31"/>
                    </a:lnTo>
                    <a:lnTo>
                      <a:pt x="137" y="31"/>
                    </a:lnTo>
                    <a:lnTo>
                      <a:pt x="135" y="31"/>
                    </a:lnTo>
                    <a:lnTo>
                      <a:pt x="131" y="31"/>
                    </a:lnTo>
                    <a:lnTo>
                      <a:pt x="130" y="31"/>
                    </a:lnTo>
                    <a:lnTo>
                      <a:pt x="126" y="28"/>
                    </a:lnTo>
                    <a:lnTo>
                      <a:pt x="123" y="28"/>
                    </a:lnTo>
                    <a:lnTo>
                      <a:pt x="123" y="27"/>
                    </a:lnTo>
                    <a:lnTo>
                      <a:pt x="123" y="26"/>
                    </a:lnTo>
                    <a:lnTo>
                      <a:pt x="123" y="24"/>
                    </a:lnTo>
                    <a:lnTo>
                      <a:pt x="123" y="24"/>
                    </a:lnTo>
                    <a:lnTo>
                      <a:pt x="123" y="23"/>
                    </a:lnTo>
                    <a:lnTo>
                      <a:pt x="122" y="22"/>
                    </a:lnTo>
                    <a:lnTo>
                      <a:pt x="122" y="20"/>
                    </a:lnTo>
                    <a:lnTo>
                      <a:pt x="122" y="20"/>
                    </a:lnTo>
                    <a:lnTo>
                      <a:pt x="123" y="20"/>
                    </a:lnTo>
                    <a:lnTo>
                      <a:pt x="123" y="20"/>
                    </a:lnTo>
                    <a:lnTo>
                      <a:pt x="123" y="19"/>
                    </a:lnTo>
                    <a:lnTo>
                      <a:pt x="123" y="19"/>
                    </a:lnTo>
                    <a:lnTo>
                      <a:pt x="122" y="18"/>
                    </a:lnTo>
                    <a:lnTo>
                      <a:pt x="119" y="16"/>
                    </a:lnTo>
                    <a:lnTo>
                      <a:pt x="119" y="16"/>
                    </a:lnTo>
                    <a:lnTo>
                      <a:pt x="119" y="16"/>
                    </a:lnTo>
                    <a:lnTo>
                      <a:pt x="119" y="16"/>
                    </a:lnTo>
                    <a:lnTo>
                      <a:pt x="119" y="15"/>
                    </a:lnTo>
                    <a:lnTo>
                      <a:pt x="119" y="14"/>
                    </a:lnTo>
                    <a:lnTo>
                      <a:pt x="119" y="12"/>
                    </a:lnTo>
                    <a:lnTo>
                      <a:pt x="119" y="12"/>
                    </a:lnTo>
                    <a:lnTo>
                      <a:pt x="119" y="12"/>
                    </a:lnTo>
                    <a:lnTo>
                      <a:pt x="118" y="11"/>
                    </a:lnTo>
                    <a:lnTo>
                      <a:pt x="117" y="10"/>
                    </a:lnTo>
                    <a:lnTo>
                      <a:pt x="115" y="10"/>
                    </a:lnTo>
                    <a:lnTo>
                      <a:pt x="110" y="10"/>
                    </a:lnTo>
                    <a:lnTo>
                      <a:pt x="108" y="10"/>
                    </a:lnTo>
                    <a:lnTo>
                      <a:pt x="106" y="10"/>
                    </a:lnTo>
                    <a:lnTo>
                      <a:pt x="105" y="7"/>
                    </a:lnTo>
                    <a:lnTo>
                      <a:pt x="105" y="6"/>
                    </a:lnTo>
                    <a:lnTo>
                      <a:pt x="104" y="6"/>
                    </a:lnTo>
                    <a:lnTo>
                      <a:pt x="102" y="6"/>
                    </a:lnTo>
                    <a:lnTo>
                      <a:pt x="101" y="6"/>
                    </a:lnTo>
                    <a:lnTo>
                      <a:pt x="100" y="6"/>
                    </a:lnTo>
                    <a:lnTo>
                      <a:pt x="97" y="3"/>
                    </a:lnTo>
                    <a:lnTo>
                      <a:pt x="94" y="0"/>
                    </a:lnTo>
                    <a:lnTo>
                      <a:pt x="93" y="3"/>
                    </a:lnTo>
                    <a:lnTo>
                      <a:pt x="93" y="3"/>
                    </a:lnTo>
                    <a:lnTo>
                      <a:pt x="90" y="3"/>
                    </a:lnTo>
                    <a:lnTo>
                      <a:pt x="89" y="3"/>
                    </a:lnTo>
                    <a:lnTo>
                      <a:pt x="88" y="3"/>
                    </a:lnTo>
                    <a:lnTo>
                      <a:pt x="88" y="4"/>
                    </a:lnTo>
                    <a:lnTo>
                      <a:pt x="88" y="4"/>
                    </a:lnTo>
                    <a:lnTo>
                      <a:pt x="89" y="4"/>
                    </a:lnTo>
                    <a:lnTo>
                      <a:pt x="90" y="6"/>
                    </a:lnTo>
                    <a:lnTo>
                      <a:pt x="93" y="8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94" y="10"/>
                    </a:lnTo>
                    <a:lnTo>
                      <a:pt x="94" y="11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93" y="10"/>
                    </a:lnTo>
                    <a:lnTo>
                      <a:pt x="92" y="10"/>
                    </a:lnTo>
                    <a:lnTo>
                      <a:pt x="92" y="8"/>
                    </a:lnTo>
                    <a:lnTo>
                      <a:pt x="90" y="8"/>
                    </a:lnTo>
                    <a:lnTo>
                      <a:pt x="89" y="7"/>
                    </a:lnTo>
                    <a:lnTo>
                      <a:pt x="89" y="7"/>
                    </a:lnTo>
                    <a:lnTo>
                      <a:pt x="86" y="7"/>
                    </a:lnTo>
                    <a:lnTo>
                      <a:pt x="86" y="7"/>
                    </a:lnTo>
                    <a:lnTo>
                      <a:pt x="85" y="7"/>
                    </a:lnTo>
                    <a:lnTo>
                      <a:pt x="85" y="8"/>
                    </a:lnTo>
                    <a:lnTo>
                      <a:pt x="85" y="10"/>
                    </a:lnTo>
                    <a:lnTo>
                      <a:pt x="85" y="11"/>
                    </a:lnTo>
                    <a:lnTo>
                      <a:pt x="84" y="12"/>
                    </a:lnTo>
                    <a:lnTo>
                      <a:pt x="82" y="12"/>
                    </a:lnTo>
                    <a:lnTo>
                      <a:pt x="77" y="14"/>
                    </a:lnTo>
                    <a:lnTo>
                      <a:pt x="76" y="14"/>
                    </a:lnTo>
                    <a:lnTo>
                      <a:pt x="74" y="15"/>
                    </a:lnTo>
                    <a:lnTo>
                      <a:pt x="73" y="16"/>
                    </a:lnTo>
                    <a:lnTo>
                      <a:pt x="73" y="18"/>
                    </a:lnTo>
                    <a:lnTo>
                      <a:pt x="72" y="19"/>
                    </a:lnTo>
                    <a:lnTo>
                      <a:pt x="73" y="23"/>
                    </a:lnTo>
                    <a:lnTo>
                      <a:pt x="74" y="27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30"/>
                    </a:lnTo>
                    <a:lnTo>
                      <a:pt x="76" y="30"/>
                    </a:lnTo>
                    <a:lnTo>
                      <a:pt x="74" y="31"/>
                    </a:lnTo>
                    <a:lnTo>
                      <a:pt x="74" y="31"/>
                    </a:lnTo>
                    <a:lnTo>
                      <a:pt x="72" y="30"/>
                    </a:lnTo>
                    <a:lnTo>
                      <a:pt x="70" y="30"/>
                    </a:lnTo>
                    <a:lnTo>
                      <a:pt x="67" y="30"/>
                    </a:lnTo>
                    <a:lnTo>
                      <a:pt x="63" y="30"/>
                    </a:lnTo>
                    <a:lnTo>
                      <a:pt x="57" y="30"/>
                    </a:lnTo>
                    <a:lnTo>
                      <a:pt x="57" y="30"/>
                    </a:lnTo>
                    <a:lnTo>
                      <a:pt x="56" y="30"/>
                    </a:lnTo>
                    <a:lnTo>
                      <a:pt x="53" y="30"/>
                    </a:lnTo>
                    <a:lnTo>
                      <a:pt x="51" y="31"/>
                    </a:lnTo>
                    <a:lnTo>
                      <a:pt x="51" y="31"/>
                    </a:lnTo>
                    <a:lnTo>
                      <a:pt x="49" y="30"/>
                    </a:lnTo>
                    <a:lnTo>
                      <a:pt x="48" y="28"/>
                    </a:lnTo>
                    <a:lnTo>
                      <a:pt x="47" y="27"/>
                    </a:lnTo>
                    <a:lnTo>
                      <a:pt x="45" y="27"/>
                    </a:lnTo>
                    <a:lnTo>
                      <a:pt x="44" y="24"/>
                    </a:lnTo>
                    <a:lnTo>
                      <a:pt x="43" y="23"/>
                    </a:lnTo>
                    <a:lnTo>
                      <a:pt x="40" y="20"/>
                    </a:lnTo>
                    <a:lnTo>
                      <a:pt x="39" y="19"/>
                    </a:lnTo>
                    <a:lnTo>
                      <a:pt x="39" y="18"/>
                    </a:lnTo>
                    <a:lnTo>
                      <a:pt x="37" y="16"/>
                    </a:lnTo>
                    <a:lnTo>
                      <a:pt x="33" y="15"/>
                    </a:lnTo>
                    <a:lnTo>
                      <a:pt x="31" y="12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1" y="12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4" y="15"/>
                    </a:lnTo>
                    <a:lnTo>
                      <a:pt x="3" y="18"/>
                    </a:lnTo>
                    <a:lnTo>
                      <a:pt x="0" y="20"/>
                    </a:lnTo>
                    <a:lnTo>
                      <a:pt x="3" y="26"/>
                    </a:lnTo>
                    <a:lnTo>
                      <a:pt x="6" y="28"/>
                    </a:lnTo>
                    <a:lnTo>
                      <a:pt x="7" y="31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7" y="28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6" y="22"/>
                    </a:lnTo>
                    <a:lnTo>
                      <a:pt x="6" y="18"/>
                    </a:lnTo>
                    <a:lnTo>
                      <a:pt x="7" y="16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1" y="15"/>
                    </a:lnTo>
                    <a:lnTo>
                      <a:pt x="15" y="14"/>
                    </a:lnTo>
                    <a:lnTo>
                      <a:pt x="16" y="14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3" y="19"/>
                    </a:lnTo>
                    <a:lnTo>
                      <a:pt x="24" y="20"/>
                    </a:lnTo>
                    <a:lnTo>
                      <a:pt x="26" y="23"/>
                    </a:lnTo>
                    <a:lnTo>
                      <a:pt x="27" y="26"/>
                    </a:lnTo>
                    <a:lnTo>
                      <a:pt x="28" y="27"/>
                    </a:lnTo>
                    <a:lnTo>
                      <a:pt x="31" y="28"/>
                    </a:lnTo>
                    <a:lnTo>
                      <a:pt x="36" y="32"/>
                    </a:lnTo>
                    <a:lnTo>
                      <a:pt x="37" y="34"/>
                    </a:lnTo>
                    <a:lnTo>
                      <a:pt x="39" y="34"/>
                    </a:lnTo>
                    <a:lnTo>
                      <a:pt x="39" y="35"/>
                    </a:lnTo>
                    <a:lnTo>
                      <a:pt x="39" y="36"/>
                    </a:lnTo>
                    <a:lnTo>
                      <a:pt x="39" y="37"/>
                    </a:lnTo>
                    <a:lnTo>
                      <a:pt x="39" y="37"/>
                    </a:lnTo>
                    <a:lnTo>
                      <a:pt x="39" y="39"/>
                    </a:lnTo>
                    <a:lnTo>
                      <a:pt x="36" y="39"/>
                    </a:lnTo>
                    <a:lnTo>
                      <a:pt x="33" y="37"/>
                    </a:lnTo>
                    <a:lnTo>
                      <a:pt x="33" y="39"/>
                    </a:lnTo>
                    <a:lnTo>
                      <a:pt x="33" y="40"/>
                    </a:lnTo>
                    <a:lnTo>
                      <a:pt x="35" y="41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31" y="41"/>
                    </a:lnTo>
                    <a:lnTo>
                      <a:pt x="29" y="41"/>
                    </a:lnTo>
                    <a:lnTo>
                      <a:pt x="27" y="43"/>
                    </a:lnTo>
                    <a:lnTo>
                      <a:pt x="24" y="41"/>
                    </a:lnTo>
                    <a:lnTo>
                      <a:pt x="23" y="40"/>
                    </a:lnTo>
                    <a:lnTo>
                      <a:pt x="22" y="39"/>
                    </a:lnTo>
                    <a:lnTo>
                      <a:pt x="20" y="39"/>
                    </a:lnTo>
                    <a:lnTo>
                      <a:pt x="19" y="40"/>
                    </a:lnTo>
                    <a:lnTo>
                      <a:pt x="18" y="40"/>
                    </a:lnTo>
                    <a:lnTo>
                      <a:pt x="15" y="39"/>
                    </a:lnTo>
                    <a:lnTo>
                      <a:pt x="14" y="39"/>
                    </a:lnTo>
                    <a:lnTo>
                      <a:pt x="12" y="37"/>
                    </a:lnTo>
                    <a:lnTo>
                      <a:pt x="11" y="36"/>
                    </a:lnTo>
                    <a:lnTo>
                      <a:pt x="10" y="35"/>
                    </a:lnTo>
                    <a:lnTo>
                      <a:pt x="10" y="39"/>
                    </a:lnTo>
                    <a:lnTo>
                      <a:pt x="10" y="41"/>
                    </a:lnTo>
                    <a:lnTo>
                      <a:pt x="10" y="44"/>
                    </a:lnTo>
                    <a:lnTo>
                      <a:pt x="8" y="47"/>
                    </a:lnTo>
                    <a:lnTo>
                      <a:pt x="10" y="51"/>
                    </a:lnTo>
                    <a:lnTo>
                      <a:pt x="11" y="55"/>
                    </a:lnTo>
                    <a:lnTo>
                      <a:pt x="14" y="56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4" y="56"/>
                    </a:lnTo>
                    <a:lnTo>
                      <a:pt x="15" y="53"/>
                    </a:lnTo>
                    <a:lnTo>
                      <a:pt x="16" y="55"/>
                    </a:lnTo>
                    <a:lnTo>
                      <a:pt x="19" y="55"/>
                    </a:lnTo>
                    <a:lnTo>
                      <a:pt x="22" y="55"/>
                    </a:lnTo>
                    <a:lnTo>
                      <a:pt x="22" y="55"/>
                    </a:lnTo>
                    <a:lnTo>
                      <a:pt x="23" y="56"/>
                    </a:lnTo>
                    <a:lnTo>
                      <a:pt x="23" y="57"/>
                    </a:lnTo>
                    <a:lnTo>
                      <a:pt x="23" y="59"/>
                    </a:lnTo>
                    <a:lnTo>
                      <a:pt x="23" y="60"/>
                    </a:lnTo>
                    <a:lnTo>
                      <a:pt x="24" y="61"/>
                    </a:lnTo>
                    <a:lnTo>
                      <a:pt x="26" y="61"/>
                    </a:lnTo>
                    <a:lnTo>
                      <a:pt x="26" y="63"/>
                    </a:lnTo>
                    <a:lnTo>
                      <a:pt x="24" y="63"/>
                    </a:lnTo>
                    <a:lnTo>
                      <a:pt x="23" y="63"/>
                    </a:lnTo>
                    <a:lnTo>
                      <a:pt x="22" y="63"/>
                    </a:lnTo>
                    <a:lnTo>
                      <a:pt x="20" y="61"/>
                    </a:lnTo>
                    <a:lnTo>
                      <a:pt x="19" y="65"/>
                    </a:lnTo>
                    <a:lnTo>
                      <a:pt x="19" y="67"/>
                    </a:lnTo>
                    <a:lnTo>
                      <a:pt x="20" y="68"/>
                    </a:lnTo>
                    <a:lnTo>
                      <a:pt x="20" y="68"/>
                    </a:lnTo>
                    <a:lnTo>
                      <a:pt x="22" y="67"/>
                    </a:lnTo>
                    <a:lnTo>
                      <a:pt x="23" y="67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7" y="69"/>
                    </a:lnTo>
                    <a:lnTo>
                      <a:pt x="28" y="69"/>
                    </a:lnTo>
                    <a:lnTo>
                      <a:pt x="29" y="71"/>
                    </a:lnTo>
                    <a:lnTo>
                      <a:pt x="29" y="72"/>
                    </a:lnTo>
                    <a:lnTo>
                      <a:pt x="31" y="73"/>
                    </a:lnTo>
                    <a:lnTo>
                      <a:pt x="32" y="75"/>
                    </a:lnTo>
                    <a:lnTo>
                      <a:pt x="33" y="76"/>
                    </a:lnTo>
                    <a:lnTo>
                      <a:pt x="33" y="79"/>
                    </a:lnTo>
                    <a:lnTo>
                      <a:pt x="33" y="81"/>
                    </a:lnTo>
                    <a:lnTo>
                      <a:pt x="33" y="84"/>
                    </a:lnTo>
                    <a:lnTo>
                      <a:pt x="33" y="85"/>
                    </a:lnTo>
                    <a:lnTo>
                      <a:pt x="35" y="88"/>
                    </a:lnTo>
                    <a:lnTo>
                      <a:pt x="35" y="93"/>
                    </a:lnTo>
                    <a:lnTo>
                      <a:pt x="35" y="96"/>
                    </a:lnTo>
                    <a:lnTo>
                      <a:pt x="36" y="101"/>
                    </a:lnTo>
                    <a:lnTo>
                      <a:pt x="37" y="106"/>
                    </a:lnTo>
                    <a:lnTo>
                      <a:pt x="39" y="108"/>
                    </a:lnTo>
                    <a:lnTo>
                      <a:pt x="43" y="108"/>
                    </a:lnTo>
                    <a:lnTo>
                      <a:pt x="44" y="108"/>
                    </a:lnTo>
                    <a:lnTo>
                      <a:pt x="47" y="106"/>
                    </a:lnTo>
                    <a:lnTo>
                      <a:pt x="49" y="105"/>
                    </a:lnTo>
                    <a:lnTo>
                      <a:pt x="49" y="105"/>
                    </a:lnTo>
                    <a:lnTo>
                      <a:pt x="51" y="105"/>
                    </a:lnTo>
                    <a:lnTo>
                      <a:pt x="52" y="104"/>
                    </a:lnTo>
                    <a:lnTo>
                      <a:pt x="52" y="100"/>
                    </a:lnTo>
                    <a:lnTo>
                      <a:pt x="53" y="98"/>
                    </a:lnTo>
                    <a:lnTo>
                      <a:pt x="56" y="96"/>
                    </a:lnTo>
                    <a:lnTo>
                      <a:pt x="57" y="94"/>
                    </a:lnTo>
                    <a:lnTo>
                      <a:pt x="60" y="93"/>
                    </a:lnTo>
                    <a:lnTo>
                      <a:pt x="63" y="92"/>
                    </a:lnTo>
                    <a:lnTo>
                      <a:pt x="68" y="92"/>
                    </a:lnTo>
                    <a:lnTo>
                      <a:pt x="70" y="92"/>
                    </a:lnTo>
                    <a:lnTo>
                      <a:pt x="73" y="92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6" y="89"/>
                    </a:lnTo>
                    <a:lnTo>
                      <a:pt x="77" y="89"/>
                    </a:lnTo>
                    <a:lnTo>
                      <a:pt x="78" y="89"/>
                    </a:lnTo>
                    <a:lnTo>
                      <a:pt x="81" y="89"/>
                    </a:lnTo>
                    <a:lnTo>
                      <a:pt x="82" y="89"/>
                    </a:lnTo>
                    <a:lnTo>
                      <a:pt x="85" y="89"/>
                    </a:lnTo>
                    <a:lnTo>
                      <a:pt x="88" y="89"/>
                    </a:lnTo>
                    <a:lnTo>
                      <a:pt x="89" y="89"/>
                    </a:lnTo>
                    <a:lnTo>
                      <a:pt x="90" y="90"/>
                    </a:lnTo>
                    <a:lnTo>
                      <a:pt x="92" y="92"/>
                    </a:lnTo>
                    <a:lnTo>
                      <a:pt x="92" y="92"/>
                    </a:lnTo>
                    <a:lnTo>
                      <a:pt x="92" y="93"/>
                    </a:lnTo>
                    <a:lnTo>
                      <a:pt x="93" y="94"/>
                    </a:lnTo>
                    <a:lnTo>
                      <a:pt x="93" y="94"/>
                    </a:lnTo>
                    <a:lnTo>
                      <a:pt x="94" y="94"/>
                    </a:lnTo>
                    <a:lnTo>
                      <a:pt x="96" y="96"/>
                    </a:lnTo>
                    <a:lnTo>
                      <a:pt x="98" y="96"/>
                    </a:lnTo>
                    <a:lnTo>
                      <a:pt x="102" y="97"/>
                    </a:lnTo>
                    <a:lnTo>
                      <a:pt x="104" y="97"/>
                    </a:lnTo>
                    <a:lnTo>
                      <a:pt x="106" y="98"/>
                    </a:lnTo>
                    <a:lnTo>
                      <a:pt x="109" y="101"/>
                    </a:lnTo>
                    <a:lnTo>
                      <a:pt x="110" y="101"/>
                    </a:lnTo>
                    <a:lnTo>
                      <a:pt x="111" y="101"/>
                    </a:lnTo>
                    <a:lnTo>
                      <a:pt x="111" y="101"/>
                    </a:lnTo>
                    <a:lnTo>
                      <a:pt x="113" y="100"/>
                    </a:lnTo>
                    <a:lnTo>
                      <a:pt x="115" y="101"/>
                    </a:lnTo>
                    <a:lnTo>
                      <a:pt x="115" y="101"/>
                    </a:lnTo>
                    <a:lnTo>
                      <a:pt x="118" y="100"/>
                    </a:lnTo>
                    <a:lnTo>
                      <a:pt x="119" y="101"/>
                    </a:lnTo>
                    <a:lnTo>
                      <a:pt x="126" y="104"/>
                    </a:lnTo>
                    <a:lnTo>
                      <a:pt x="126" y="104"/>
                    </a:lnTo>
                    <a:lnTo>
                      <a:pt x="126" y="104"/>
                    </a:lnTo>
                    <a:lnTo>
                      <a:pt x="127" y="105"/>
                    </a:lnTo>
                    <a:lnTo>
                      <a:pt x="127" y="105"/>
                    </a:lnTo>
                    <a:lnTo>
                      <a:pt x="129" y="108"/>
                    </a:lnTo>
                    <a:lnTo>
                      <a:pt x="130" y="109"/>
                    </a:lnTo>
                    <a:lnTo>
                      <a:pt x="131" y="110"/>
                    </a:lnTo>
                    <a:lnTo>
                      <a:pt x="134" y="112"/>
                    </a:lnTo>
                    <a:lnTo>
                      <a:pt x="139" y="113"/>
                    </a:lnTo>
                    <a:lnTo>
                      <a:pt x="141" y="116"/>
                    </a:lnTo>
                    <a:lnTo>
                      <a:pt x="143" y="118"/>
                    </a:lnTo>
                    <a:lnTo>
                      <a:pt x="146" y="121"/>
                    </a:lnTo>
                    <a:lnTo>
                      <a:pt x="147" y="122"/>
                    </a:lnTo>
                    <a:lnTo>
                      <a:pt x="152" y="121"/>
                    </a:lnTo>
                    <a:lnTo>
                      <a:pt x="159" y="121"/>
                    </a:lnTo>
                    <a:lnTo>
                      <a:pt x="160" y="124"/>
                    </a:lnTo>
                    <a:lnTo>
                      <a:pt x="160" y="126"/>
                    </a:lnTo>
                    <a:lnTo>
                      <a:pt x="162" y="129"/>
                    </a:lnTo>
                    <a:lnTo>
                      <a:pt x="163" y="130"/>
                    </a:lnTo>
                    <a:lnTo>
                      <a:pt x="163" y="133"/>
                    </a:lnTo>
                    <a:lnTo>
                      <a:pt x="163" y="134"/>
                    </a:lnTo>
                    <a:lnTo>
                      <a:pt x="163" y="134"/>
                    </a:lnTo>
                    <a:lnTo>
                      <a:pt x="163" y="135"/>
                    </a:lnTo>
                    <a:lnTo>
                      <a:pt x="163" y="135"/>
                    </a:lnTo>
                    <a:lnTo>
                      <a:pt x="164" y="137"/>
                    </a:lnTo>
                    <a:lnTo>
                      <a:pt x="164" y="139"/>
                    </a:lnTo>
                    <a:lnTo>
                      <a:pt x="164" y="141"/>
                    </a:lnTo>
                    <a:lnTo>
                      <a:pt x="164" y="142"/>
                    </a:lnTo>
                    <a:lnTo>
                      <a:pt x="166" y="142"/>
                    </a:lnTo>
                    <a:lnTo>
                      <a:pt x="167" y="142"/>
                    </a:lnTo>
                    <a:lnTo>
                      <a:pt x="167" y="143"/>
                    </a:lnTo>
                    <a:lnTo>
                      <a:pt x="168" y="143"/>
                    </a:lnTo>
                    <a:lnTo>
                      <a:pt x="171" y="146"/>
                    </a:lnTo>
                    <a:lnTo>
                      <a:pt x="172" y="146"/>
                    </a:lnTo>
                    <a:lnTo>
                      <a:pt x="174" y="146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78" y="146"/>
                    </a:lnTo>
                    <a:lnTo>
                      <a:pt x="180" y="147"/>
                    </a:lnTo>
                    <a:lnTo>
                      <a:pt x="183" y="149"/>
                    </a:lnTo>
                    <a:lnTo>
                      <a:pt x="183" y="150"/>
                    </a:lnTo>
                    <a:lnTo>
                      <a:pt x="184" y="151"/>
                    </a:lnTo>
                    <a:lnTo>
                      <a:pt x="184" y="151"/>
                    </a:lnTo>
                    <a:lnTo>
                      <a:pt x="186" y="150"/>
                    </a:lnTo>
                    <a:lnTo>
                      <a:pt x="187" y="150"/>
                    </a:lnTo>
                    <a:lnTo>
                      <a:pt x="188" y="150"/>
                    </a:lnTo>
                    <a:lnTo>
                      <a:pt x="190" y="150"/>
                    </a:lnTo>
                    <a:lnTo>
                      <a:pt x="191" y="150"/>
                    </a:lnTo>
                    <a:lnTo>
                      <a:pt x="191" y="150"/>
                    </a:lnTo>
                    <a:lnTo>
                      <a:pt x="193" y="147"/>
                    </a:lnTo>
                    <a:lnTo>
                      <a:pt x="195" y="146"/>
                    </a:lnTo>
                    <a:lnTo>
                      <a:pt x="196" y="146"/>
                    </a:lnTo>
                    <a:lnTo>
                      <a:pt x="196" y="143"/>
                    </a:lnTo>
                    <a:lnTo>
                      <a:pt x="196" y="142"/>
                    </a:lnTo>
                    <a:lnTo>
                      <a:pt x="197" y="141"/>
                    </a:lnTo>
                    <a:lnTo>
                      <a:pt x="196" y="141"/>
                    </a:lnTo>
                    <a:lnTo>
                      <a:pt x="196" y="139"/>
                    </a:lnTo>
                    <a:lnTo>
                      <a:pt x="195" y="138"/>
                    </a:lnTo>
                    <a:lnTo>
                      <a:pt x="196" y="138"/>
                    </a:lnTo>
                    <a:lnTo>
                      <a:pt x="196" y="138"/>
                    </a:lnTo>
                    <a:lnTo>
                      <a:pt x="199" y="138"/>
                    </a:lnTo>
                    <a:lnTo>
                      <a:pt x="201" y="137"/>
                    </a:lnTo>
                    <a:lnTo>
                      <a:pt x="204" y="135"/>
                    </a:lnTo>
                    <a:lnTo>
                      <a:pt x="207" y="134"/>
                    </a:lnTo>
                    <a:lnTo>
                      <a:pt x="208" y="134"/>
                    </a:lnTo>
                    <a:lnTo>
                      <a:pt x="209" y="134"/>
                    </a:lnTo>
                    <a:lnTo>
                      <a:pt x="211" y="134"/>
                    </a:lnTo>
                    <a:lnTo>
                      <a:pt x="211" y="133"/>
                    </a:lnTo>
                    <a:lnTo>
                      <a:pt x="211" y="133"/>
                    </a:lnTo>
                    <a:lnTo>
                      <a:pt x="212" y="131"/>
                    </a:lnTo>
                    <a:lnTo>
                      <a:pt x="215" y="130"/>
                    </a:lnTo>
                    <a:lnTo>
                      <a:pt x="217" y="128"/>
                    </a:lnTo>
                    <a:lnTo>
                      <a:pt x="217" y="126"/>
                    </a:lnTo>
                    <a:lnTo>
                      <a:pt x="217" y="124"/>
                    </a:lnTo>
                    <a:lnTo>
                      <a:pt x="217" y="120"/>
                    </a:lnTo>
                    <a:lnTo>
                      <a:pt x="219" y="116"/>
                    </a:lnTo>
                    <a:lnTo>
                      <a:pt x="219" y="113"/>
                    </a:lnTo>
                    <a:lnTo>
                      <a:pt x="219" y="112"/>
                    </a:lnTo>
                    <a:lnTo>
                      <a:pt x="221" y="110"/>
                    </a:lnTo>
                    <a:lnTo>
                      <a:pt x="223" y="109"/>
                    </a:lnTo>
                    <a:lnTo>
                      <a:pt x="227" y="109"/>
                    </a:lnTo>
                    <a:lnTo>
                      <a:pt x="231" y="109"/>
                    </a:lnTo>
                    <a:lnTo>
                      <a:pt x="231" y="106"/>
                    </a:lnTo>
                    <a:lnTo>
                      <a:pt x="231" y="105"/>
                    </a:lnTo>
                    <a:lnTo>
                      <a:pt x="232" y="104"/>
                    </a:lnTo>
                    <a:lnTo>
                      <a:pt x="232" y="102"/>
                    </a:lnTo>
                    <a:lnTo>
                      <a:pt x="233" y="102"/>
                    </a:lnTo>
                    <a:lnTo>
                      <a:pt x="234" y="104"/>
                    </a:lnTo>
                    <a:lnTo>
                      <a:pt x="238" y="106"/>
                    </a:lnTo>
                    <a:lnTo>
                      <a:pt x="242" y="106"/>
                    </a:lnTo>
                    <a:lnTo>
                      <a:pt x="245" y="108"/>
                    </a:lnTo>
                    <a:lnTo>
                      <a:pt x="246" y="108"/>
                    </a:lnTo>
                    <a:lnTo>
                      <a:pt x="245" y="10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836D91A0-33D2-4D16-BDAA-0E836B9321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97563" y="3133725"/>
                <a:ext cx="106363" cy="227013"/>
              </a:xfrm>
              <a:custGeom>
                <a:avLst/>
                <a:gdLst>
                  <a:gd name="T0" fmla="*/ 54 w 67"/>
                  <a:gd name="T1" fmla="*/ 70 h 143"/>
                  <a:gd name="T2" fmla="*/ 54 w 67"/>
                  <a:gd name="T3" fmla="*/ 72 h 143"/>
                  <a:gd name="T4" fmla="*/ 57 w 67"/>
                  <a:gd name="T5" fmla="*/ 72 h 143"/>
                  <a:gd name="T6" fmla="*/ 59 w 67"/>
                  <a:gd name="T7" fmla="*/ 71 h 143"/>
                  <a:gd name="T8" fmla="*/ 57 w 67"/>
                  <a:gd name="T9" fmla="*/ 70 h 143"/>
                  <a:gd name="T10" fmla="*/ 62 w 67"/>
                  <a:gd name="T11" fmla="*/ 50 h 143"/>
                  <a:gd name="T12" fmla="*/ 63 w 67"/>
                  <a:gd name="T13" fmla="*/ 51 h 143"/>
                  <a:gd name="T14" fmla="*/ 66 w 67"/>
                  <a:gd name="T15" fmla="*/ 91 h 143"/>
                  <a:gd name="T16" fmla="*/ 67 w 67"/>
                  <a:gd name="T17" fmla="*/ 84 h 143"/>
                  <a:gd name="T18" fmla="*/ 63 w 67"/>
                  <a:gd name="T19" fmla="*/ 83 h 143"/>
                  <a:gd name="T20" fmla="*/ 62 w 67"/>
                  <a:gd name="T21" fmla="*/ 82 h 143"/>
                  <a:gd name="T22" fmla="*/ 61 w 67"/>
                  <a:gd name="T23" fmla="*/ 79 h 143"/>
                  <a:gd name="T24" fmla="*/ 57 w 67"/>
                  <a:gd name="T25" fmla="*/ 76 h 143"/>
                  <a:gd name="T26" fmla="*/ 53 w 67"/>
                  <a:gd name="T27" fmla="*/ 75 h 143"/>
                  <a:gd name="T28" fmla="*/ 46 w 67"/>
                  <a:gd name="T29" fmla="*/ 72 h 143"/>
                  <a:gd name="T30" fmla="*/ 42 w 67"/>
                  <a:gd name="T31" fmla="*/ 65 h 143"/>
                  <a:gd name="T32" fmla="*/ 45 w 67"/>
                  <a:gd name="T33" fmla="*/ 61 h 143"/>
                  <a:gd name="T34" fmla="*/ 57 w 67"/>
                  <a:gd name="T35" fmla="*/ 49 h 143"/>
                  <a:gd name="T36" fmla="*/ 59 w 67"/>
                  <a:gd name="T37" fmla="*/ 41 h 143"/>
                  <a:gd name="T38" fmla="*/ 58 w 67"/>
                  <a:gd name="T39" fmla="*/ 34 h 143"/>
                  <a:gd name="T40" fmla="*/ 52 w 67"/>
                  <a:gd name="T41" fmla="*/ 29 h 143"/>
                  <a:gd name="T42" fmla="*/ 50 w 67"/>
                  <a:gd name="T43" fmla="*/ 21 h 143"/>
                  <a:gd name="T44" fmla="*/ 56 w 67"/>
                  <a:gd name="T45" fmla="*/ 17 h 143"/>
                  <a:gd name="T46" fmla="*/ 61 w 67"/>
                  <a:gd name="T47" fmla="*/ 9 h 143"/>
                  <a:gd name="T48" fmla="*/ 58 w 67"/>
                  <a:gd name="T49" fmla="*/ 5 h 143"/>
                  <a:gd name="T50" fmla="*/ 50 w 67"/>
                  <a:gd name="T51" fmla="*/ 10 h 143"/>
                  <a:gd name="T52" fmla="*/ 48 w 67"/>
                  <a:gd name="T53" fmla="*/ 9 h 143"/>
                  <a:gd name="T54" fmla="*/ 44 w 67"/>
                  <a:gd name="T55" fmla="*/ 1 h 143"/>
                  <a:gd name="T56" fmla="*/ 40 w 67"/>
                  <a:gd name="T57" fmla="*/ 2 h 143"/>
                  <a:gd name="T58" fmla="*/ 38 w 67"/>
                  <a:gd name="T59" fmla="*/ 2 h 143"/>
                  <a:gd name="T60" fmla="*/ 38 w 67"/>
                  <a:gd name="T61" fmla="*/ 0 h 143"/>
                  <a:gd name="T62" fmla="*/ 26 w 67"/>
                  <a:gd name="T63" fmla="*/ 4 h 143"/>
                  <a:gd name="T64" fmla="*/ 18 w 67"/>
                  <a:gd name="T65" fmla="*/ 9 h 143"/>
                  <a:gd name="T66" fmla="*/ 16 w 67"/>
                  <a:gd name="T67" fmla="*/ 12 h 143"/>
                  <a:gd name="T68" fmla="*/ 12 w 67"/>
                  <a:gd name="T69" fmla="*/ 16 h 143"/>
                  <a:gd name="T70" fmla="*/ 15 w 67"/>
                  <a:gd name="T71" fmla="*/ 18 h 143"/>
                  <a:gd name="T72" fmla="*/ 13 w 67"/>
                  <a:gd name="T73" fmla="*/ 26 h 143"/>
                  <a:gd name="T74" fmla="*/ 13 w 67"/>
                  <a:gd name="T75" fmla="*/ 33 h 143"/>
                  <a:gd name="T76" fmla="*/ 15 w 67"/>
                  <a:gd name="T77" fmla="*/ 39 h 143"/>
                  <a:gd name="T78" fmla="*/ 13 w 67"/>
                  <a:gd name="T79" fmla="*/ 45 h 143"/>
                  <a:gd name="T80" fmla="*/ 13 w 67"/>
                  <a:gd name="T81" fmla="*/ 53 h 143"/>
                  <a:gd name="T82" fmla="*/ 9 w 67"/>
                  <a:gd name="T83" fmla="*/ 57 h 143"/>
                  <a:gd name="T84" fmla="*/ 4 w 67"/>
                  <a:gd name="T85" fmla="*/ 62 h 143"/>
                  <a:gd name="T86" fmla="*/ 0 w 67"/>
                  <a:gd name="T87" fmla="*/ 67 h 143"/>
                  <a:gd name="T88" fmla="*/ 3 w 67"/>
                  <a:gd name="T89" fmla="*/ 76 h 143"/>
                  <a:gd name="T90" fmla="*/ 4 w 67"/>
                  <a:gd name="T91" fmla="*/ 83 h 143"/>
                  <a:gd name="T92" fmla="*/ 11 w 67"/>
                  <a:gd name="T93" fmla="*/ 86 h 143"/>
                  <a:gd name="T94" fmla="*/ 13 w 67"/>
                  <a:gd name="T95" fmla="*/ 96 h 143"/>
                  <a:gd name="T96" fmla="*/ 22 w 67"/>
                  <a:gd name="T97" fmla="*/ 103 h 143"/>
                  <a:gd name="T98" fmla="*/ 26 w 67"/>
                  <a:gd name="T99" fmla="*/ 110 h 143"/>
                  <a:gd name="T100" fmla="*/ 29 w 67"/>
                  <a:gd name="T101" fmla="*/ 124 h 143"/>
                  <a:gd name="T102" fmla="*/ 32 w 67"/>
                  <a:gd name="T103" fmla="*/ 137 h 143"/>
                  <a:gd name="T104" fmla="*/ 38 w 67"/>
                  <a:gd name="T105" fmla="*/ 140 h 143"/>
                  <a:gd name="T106" fmla="*/ 42 w 67"/>
                  <a:gd name="T107" fmla="*/ 135 h 143"/>
                  <a:gd name="T108" fmla="*/ 46 w 67"/>
                  <a:gd name="T109" fmla="*/ 129 h 143"/>
                  <a:gd name="T110" fmla="*/ 45 w 67"/>
                  <a:gd name="T111" fmla="*/ 121 h 143"/>
                  <a:gd name="T112" fmla="*/ 45 w 67"/>
                  <a:gd name="T113" fmla="*/ 115 h 143"/>
                  <a:gd name="T114" fmla="*/ 50 w 67"/>
                  <a:gd name="T115" fmla="*/ 112 h 143"/>
                  <a:gd name="T116" fmla="*/ 52 w 67"/>
                  <a:gd name="T117" fmla="*/ 108 h 143"/>
                  <a:gd name="T118" fmla="*/ 56 w 67"/>
                  <a:gd name="T119" fmla="*/ 106 h 143"/>
                  <a:gd name="T120" fmla="*/ 65 w 67"/>
                  <a:gd name="T121" fmla="*/ 100 h 143"/>
                  <a:gd name="T122" fmla="*/ 67 w 67"/>
                  <a:gd name="T123" fmla="*/ 9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" h="143">
                    <a:moveTo>
                      <a:pt x="57" y="70"/>
                    </a:moveTo>
                    <a:lnTo>
                      <a:pt x="54" y="70"/>
                    </a:lnTo>
                    <a:lnTo>
                      <a:pt x="54" y="70"/>
                    </a:lnTo>
                    <a:lnTo>
                      <a:pt x="54" y="72"/>
                    </a:lnTo>
                    <a:lnTo>
                      <a:pt x="54" y="72"/>
                    </a:lnTo>
                    <a:lnTo>
                      <a:pt x="54" y="72"/>
                    </a:lnTo>
                    <a:lnTo>
                      <a:pt x="56" y="74"/>
                    </a:lnTo>
                    <a:lnTo>
                      <a:pt x="57" y="74"/>
                    </a:lnTo>
                    <a:lnTo>
                      <a:pt x="57" y="72"/>
                    </a:lnTo>
                    <a:lnTo>
                      <a:pt x="58" y="72"/>
                    </a:lnTo>
                    <a:lnTo>
                      <a:pt x="58" y="72"/>
                    </a:lnTo>
                    <a:lnTo>
                      <a:pt x="59" y="71"/>
                    </a:lnTo>
                    <a:lnTo>
                      <a:pt x="59" y="71"/>
                    </a:lnTo>
                    <a:lnTo>
                      <a:pt x="58" y="71"/>
                    </a:lnTo>
                    <a:lnTo>
                      <a:pt x="57" y="70"/>
                    </a:lnTo>
                    <a:close/>
                    <a:moveTo>
                      <a:pt x="63" y="51"/>
                    </a:moveTo>
                    <a:lnTo>
                      <a:pt x="63" y="51"/>
                    </a:lnTo>
                    <a:lnTo>
                      <a:pt x="62" y="50"/>
                    </a:lnTo>
                    <a:lnTo>
                      <a:pt x="61" y="53"/>
                    </a:lnTo>
                    <a:lnTo>
                      <a:pt x="61" y="54"/>
                    </a:lnTo>
                    <a:lnTo>
                      <a:pt x="63" y="51"/>
                    </a:lnTo>
                    <a:close/>
                    <a:moveTo>
                      <a:pt x="67" y="96"/>
                    </a:moveTo>
                    <a:lnTo>
                      <a:pt x="66" y="94"/>
                    </a:lnTo>
                    <a:lnTo>
                      <a:pt x="66" y="91"/>
                    </a:lnTo>
                    <a:lnTo>
                      <a:pt x="66" y="90"/>
                    </a:lnTo>
                    <a:lnTo>
                      <a:pt x="66" y="88"/>
                    </a:lnTo>
                    <a:lnTo>
                      <a:pt x="67" y="84"/>
                    </a:lnTo>
                    <a:lnTo>
                      <a:pt x="67" y="83"/>
                    </a:lnTo>
                    <a:lnTo>
                      <a:pt x="65" y="83"/>
                    </a:lnTo>
                    <a:lnTo>
                      <a:pt x="63" y="83"/>
                    </a:lnTo>
                    <a:lnTo>
                      <a:pt x="62" y="83"/>
                    </a:lnTo>
                    <a:lnTo>
                      <a:pt x="62" y="82"/>
                    </a:lnTo>
                    <a:lnTo>
                      <a:pt x="62" y="82"/>
                    </a:lnTo>
                    <a:lnTo>
                      <a:pt x="63" y="82"/>
                    </a:lnTo>
                    <a:lnTo>
                      <a:pt x="62" y="80"/>
                    </a:lnTo>
                    <a:lnTo>
                      <a:pt x="61" y="79"/>
                    </a:lnTo>
                    <a:lnTo>
                      <a:pt x="59" y="76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6"/>
                    </a:lnTo>
                    <a:lnTo>
                      <a:pt x="54" y="76"/>
                    </a:lnTo>
                    <a:lnTo>
                      <a:pt x="53" y="75"/>
                    </a:lnTo>
                    <a:lnTo>
                      <a:pt x="54" y="74"/>
                    </a:lnTo>
                    <a:lnTo>
                      <a:pt x="49" y="74"/>
                    </a:lnTo>
                    <a:lnTo>
                      <a:pt x="46" y="72"/>
                    </a:lnTo>
                    <a:lnTo>
                      <a:pt x="45" y="70"/>
                    </a:lnTo>
                    <a:lnTo>
                      <a:pt x="42" y="66"/>
                    </a:lnTo>
                    <a:lnTo>
                      <a:pt x="42" y="65"/>
                    </a:lnTo>
                    <a:lnTo>
                      <a:pt x="42" y="63"/>
                    </a:lnTo>
                    <a:lnTo>
                      <a:pt x="44" y="62"/>
                    </a:lnTo>
                    <a:lnTo>
                      <a:pt x="45" y="61"/>
                    </a:lnTo>
                    <a:lnTo>
                      <a:pt x="50" y="57"/>
                    </a:lnTo>
                    <a:lnTo>
                      <a:pt x="53" y="54"/>
                    </a:lnTo>
                    <a:lnTo>
                      <a:pt x="57" y="49"/>
                    </a:lnTo>
                    <a:lnTo>
                      <a:pt x="58" y="46"/>
                    </a:lnTo>
                    <a:lnTo>
                      <a:pt x="61" y="42"/>
                    </a:lnTo>
                    <a:lnTo>
                      <a:pt x="59" y="41"/>
                    </a:lnTo>
                    <a:lnTo>
                      <a:pt x="59" y="38"/>
                    </a:lnTo>
                    <a:lnTo>
                      <a:pt x="58" y="35"/>
                    </a:lnTo>
                    <a:lnTo>
                      <a:pt x="58" y="34"/>
                    </a:lnTo>
                    <a:lnTo>
                      <a:pt x="54" y="31"/>
                    </a:lnTo>
                    <a:lnTo>
                      <a:pt x="53" y="30"/>
                    </a:lnTo>
                    <a:lnTo>
                      <a:pt x="52" y="29"/>
                    </a:lnTo>
                    <a:lnTo>
                      <a:pt x="50" y="26"/>
                    </a:lnTo>
                    <a:lnTo>
                      <a:pt x="50" y="23"/>
                    </a:lnTo>
                    <a:lnTo>
                      <a:pt x="50" y="21"/>
                    </a:lnTo>
                    <a:lnTo>
                      <a:pt x="50" y="20"/>
                    </a:lnTo>
                    <a:lnTo>
                      <a:pt x="53" y="18"/>
                    </a:lnTo>
                    <a:lnTo>
                      <a:pt x="56" y="17"/>
                    </a:lnTo>
                    <a:lnTo>
                      <a:pt x="58" y="12"/>
                    </a:lnTo>
                    <a:lnTo>
                      <a:pt x="59" y="9"/>
                    </a:lnTo>
                    <a:lnTo>
                      <a:pt x="61" y="9"/>
                    </a:lnTo>
                    <a:lnTo>
                      <a:pt x="59" y="6"/>
                    </a:lnTo>
                    <a:lnTo>
                      <a:pt x="59" y="5"/>
                    </a:lnTo>
                    <a:lnTo>
                      <a:pt x="58" y="5"/>
                    </a:lnTo>
                    <a:lnTo>
                      <a:pt x="54" y="8"/>
                    </a:lnTo>
                    <a:lnTo>
                      <a:pt x="52" y="9"/>
                    </a:lnTo>
                    <a:lnTo>
                      <a:pt x="50" y="10"/>
                    </a:lnTo>
                    <a:lnTo>
                      <a:pt x="49" y="12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5" y="2"/>
                    </a:lnTo>
                    <a:lnTo>
                      <a:pt x="44" y="1"/>
                    </a:lnTo>
                    <a:lnTo>
                      <a:pt x="42" y="1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40" y="4"/>
                    </a:lnTo>
                    <a:lnTo>
                      <a:pt x="38" y="2"/>
                    </a:lnTo>
                    <a:lnTo>
                      <a:pt x="38" y="1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7" y="0"/>
                    </a:lnTo>
                    <a:lnTo>
                      <a:pt x="28" y="2"/>
                    </a:lnTo>
                    <a:lnTo>
                      <a:pt x="26" y="4"/>
                    </a:lnTo>
                    <a:lnTo>
                      <a:pt x="22" y="6"/>
                    </a:lnTo>
                    <a:lnTo>
                      <a:pt x="18" y="8"/>
                    </a:lnTo>
                    <a:lnTo>
                      <a:pt x="18" y="9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3" y="16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3" y="17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3" y="22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3" y="33"/>
                    </a:lnTo>
                    <a:lnTo>
                      <a:pt x="15" y="34"/>
                    </a:lnTo>
                    <a:lnTo>
                      <a:pt x="15" y="35"/>
                    </a:lnTo>
                    <a:lnTo>
                      <a:pt x="15" y="39"/>
                    </a:lnTo>
                    <a:lnTo>
                      <a:pt x="15" y="41"/>
                    </a:lnTo>
                    <a:lnTo>
                      <a:pt x="15" y="43"/>
                    </a:lnTo>
                    <a:lnTo>
                      <a:pt x="13" y="45"/>
                    </a:lnTo>
                    <a:lnTo>
                      <a:pt x="13" y="47"/>
                    </a:lnTo>
                    <a:lnTo>
                      <a:pt x="13" y="50"/>
                    </a:lnTo>
                    <a:lnTo>
                      <a:pt x="13" y="53"/>
                    </a:lnTo>
                    <a:lnTo>
                      <a:pt x="12" y="54"/>
                    </a:lnTo>
                    <a:lnTo>
                      <a:pt x="11" y="55"/>
                    </a:lnTo>
                    <a:lnTo>
                      <a:pt x="9" y="57"/>
                    </a:lnTo>
                    <a:lnTo>
                      <a:pt x="8" y="58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1" y="65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3" y="76"/>
                    </a:lnTo>
                    <a:lnTo>
                      <a:pt x="4" y="80"/>
                    </a:lnTo>
                    <a:lnTo>
                      <a:pt x="4" y="82"/>
                    </a:lnTo>
                    <a:lnTo>
                      <a:pt x="4" y="83"/>
                    </a:lnTo>
                    <a:lnTo>
                      <a:pt x="7" y="83"/>
                    </a:lnTo>
                    <a:lnTo>
                      <a:pt x="9" y="86"/>
                    </a:lnTo>
                    <a:lnTo>
                      <a:pt x="11" y="86"/>
                    </a:lnTo>
                    <a:lnTo>
                      <a:pt x="12" y="88"/>
                    </a:lnTo>
                    <a:lnTo>
                      <a:pt x="13" y="94"/>
                    </a:lnTo>
                    <a:lnTo>
                      <a:pt x="13" y="96"/>
                    </a:lnTo>
                    <a:lnTo>
                      <a:pt x="17" y="99"/>
                    </a:lnTo>
                    <a:lnTo>
                      <a:pt x="20" y="100"/>
                    </a:lnTo>
                    <a:lnTo>
                      <a:pt x="22" y="103"/>
                    </a:lnTo>
                    <a:lnTo>
                      <a:pt x="25" y="106"/>
                    </a:lnTo>
                    <a:lnTo>
                      <a:pt x="25" y="106"/>
                    </a:lnTo>
                    <a:lnTo>
                      <a:pt x="26" y="110"/>
                    </a:lnTo>
                    <a:lnTo>
                      <a:pt x="28" y="115"/>
                    </a:lnTo>
                    <a:lnTo>
                      <a:pt x="29" y="120"/>
                    </a:lnTo>
                    <a:lnTo>
                      <a:pt x="29" y="124"/>
                    </a:lnTo>
                    <a:lnTo>
                      <a:pt x="30" y="131"/>
                    </a:lnTo>
                    <a:lnTo>
                      <a:pt x="32" y="133"/>
                    </a:lnTo>
                    <a:lnTo>
                      <a:pt x="32" y="137"/>
                    </a:lnTo>
                    <a:lnTo>
                      <a:pt x="33" y="143"/>
                    </a:lnTo>
                    <a:lnTo>
                      <a:pt x="36" y="141"/>
                    </a:lnTo>
                    <a:lnTo>
                      <a:pt x="38" y="140"/>
                    </a:lnTo>
                    <a:lnTo>
                      <a:pt x="40" y="139"/>
                    </a:lnTo>
                    <a:lnTo>
                      <a:pt x="41" y="139"/>
                    </a:lnTo>
                    <a:lnTo>
                      <a:pt x="42" y="135"/>
                    </a:lnTo>
                    <a:lnTo>
                      <a:pt x="44" y="133"/>
                    </a:lnTo>
                    <a:lnTo>
                      <a:pt x="45" y="131"/>
                    </a:lnTo>
                    <a:lnTo>
                      <a:pt x="46" y="129"/>
                    </a:lnTo>
                    <a:lnTo>
                      <a:pt x="46" y="128"/>
                    </a:lnTo>
                    <a:lnTo>
                      <a:pt x="46" y="127"/>
                    </a:lnTo>
                    <a:lnTo>
                      <a:pt x="45" y="121"/>
                    </a:lnTo>
                    <a:lnTo>
                      <a:pt x="44" y="117"/>
                    </a:lnTo>
                    <a:lnTo>
                      <a:pt x="45" y="116"/>
                    </a:lnTo>
                    <a:lnTo>
                      <a:pt x="45" y="115"/>
                    </a:lnTo>
                    <a:lnTo>
                      <a:pt x="46" y="114"/>
                    </a:lnTo>
                    <a:lnTo>
                      <a:pt x="46" y="114"/>
                    </a:lnTo>
                    <a:lnTo>
                      <a:pt x="50" y="112"/>
                    </a:lnTo>
                    <a:lnTo>
                      <a:pt x="50" y="111"/>
                    </a:lnTo>
                    <a:lnTo>
                      <a:pt x="52" y="110"/>
                    </a:lnTo>
                    <a:lnTo>
                      <a:pt x="52" y="108"/>
                    </a:lnTo>
                    <a:lnTo>
                      <a:pt x="53" y="107"/>
                    </a:lnTo>
                    <a:lnTo>
                      <a:pt x="54" y="107"/>
                    </a:lnTo>
                    <a:lnTo>
                      <a:pt x="56" y="106"/>
                    </a:lnTo>
                    <a:lnTo>
                      <a:pt x="58" y="104"/>
                    </a:lnTo>
                    <a:lnTo>
                      <a:pt x="61" y="102"/>
                    </a:lnTo>
                    <a:lnTo>
                      <a:pt x="65" y="100"/>
                    </a:lnTo>
                    <a:lnTo>
                      <a:pt x="67" y="99"/>
                    </a:lnTo>
                    <a:lnTo>
                      <a:pt x="67" y="98"/>
                    </a:lnTo>
                    <a:lnTo>
                      <a:pt x="67" y="9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39" name="Freeform 22">
                <a:extLst>
                  <a:ext uri="{FF2B5EF4-FFF2-40B4-BE49-F238E27FC236}">
                    <a16:creationId xmlns:a16="http://schemas.microsoft.com/office/drawing/2014/main" id="{F75FF512-3686-4CE3-82A3-F22E13F33E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638" y="3959225"/>
                <a:ext cx="39688" cy="39688"/>
              </a:xfrm>
              <a:custGeom>
                <a:avLst/>
                <a:gdLst>
                  <a:gd name="T0" fmla="*/ 18 w 25"/>
                  <a:gd name="T1" fmla="*/ 11 h 25"/>
                  <a:gd name="T2" fmla="*/ 16 w 25"/>
                  <a:gd name="T3" fmla="*/ 11 h 25"/>
                  <a:gd name="T4" fmla="*/ 13 w 25"/>
                  <a:gd name="T5" fmla="*/ 11 h 25"/>
                  <a:gd name="T6" fmla="*/ 10 w 25"/>
                  <a:gd name="T7" fmla="*/ 11 h 25"/>
                  <a:gd name="T8" fmla="*/ 8 w 25"/>
                  <a:gd name="T9" fmla="*/ 12 h 25"/>
                  <a:gd name="T10" fmla="*/ 7 w 25"/>
                  <a:gd name="T11" fmla="*/ 12 h 25"/>
                  <a:gd name="T12" fmla="*/ 5 w 25"/>
                  <a:gd name="T13" fmla="*/ 12 h 25"/>
                  <a:gd name="T14" fmla="*/ 5 w 25"/>
                  <a:gd name="T15" fmla="*/ 13 h 25"/>
                  <a:gd name="T16" fmla="*/ 7 w 25"/>
                  <a:gd name="T17" fmla="*/ 13 h 25"/>
                  <a:gd name="T18" fmla="*/ 8 w 25"/>
                  <a:gd name="T19" fmla="*/ 15 h 25"/>
                  <a:gd name="T20" fmla="*/ 8 w 25"/>
                  <a:gd name="T21" fmla="*/ 15 h 25"/>
                  <a:gd name="T22" fmla="*/ 8 w 25"/>
                  <a:gd name="T23" fmla="*/ 16 h 25"/>
                  <a:gd name="T24" fmla="*/ 8 w 25"/>
                  <a:gd name="T25" fmla="*/ 21 h 25"/>
                  <a:gd name="T26" fmla="*/ 7 w 25"/>
                  <a:gd name="T27" fmla="*/ 21 h 25"/>
                  <a:gd name="T28" fmla="*/ 5 w 25"/>
                  <a:gd name="T29" fmla="*/ 23 h 25"/>
                  <a:gd name="T30" fmla="*/ 4 w 25"/>
                  <a:gd name="T31" fmla="*/ 23 h 25"/>
                  <a:gd name="T32" fmla="*/ 0 w 25"/>
                  <a:gd name="T33" fmla="*/ 25 h 25"/>
                  <a:gd name="T34" fmla="*/ 3 w 25"/>
                  <a:gd name="T35" fmla="*/ 25 h 25"/>
                  <a:gd name="T36" fmla="*/ 5 w 25"/>
                  <a:gd name="T37" fmla="*/ 25 h 25"/>
                  <a:gd name="T38" fmla="*/ 13 w 25"/>
                  <a:gd name="T39" fmla="*/ 25 h 25"/>
                  <a:gd name="T40" fmla="*/ 16 w 25"/>
                  <a:gd name="T41" fmla="*/ 24 h 25"/>
                  <a:gd name="T42" fmla="*/ 16 w 25"/>
                  <a:gd name="T43" fmla="*/ 24 h 25"/>
                  <a:gd name="T44" fmla="*/ 16 w 25"/>
                  <a:gd name="T45" fmla="*/ 21 h 25"/>
                  <a:gd name="T46" fmla="*/ 17 w 25"/>
                  <a:gd name="T47" fmla="*/ 20 h 25"/>
                  <a:gd name="T48" fmla="*/ 16 w 25"/>
                  <a:gd name="T49" fmla="*/ 19 h 25"/>
                  <a:gd name="T50" fmla="*/ 16 w 25"/>
                  <a:gd name="T51" fmla="*/ 17 h 25"/>
                  <a:gd name="T52" fmla="*/ 16 w 25"/>
                  <a:gd name="T53" fmla="*/ 16 h 25"/>
                  <a:gd name="T54" fmla="*/ 16 w 25"/>
                  <a:gd name="T55" fmla="*/ 13 h 25"/>
                  <a:gd name="T56" fmla="*/ 17 w 25"/>
                  <a:gd name="T57" fmla="*/ 12 h 25"/>
                  <a:gd name="T58" fmla="*/ 18 w 25"/>
                  <a:gd name="T59" fmla="*/ 11 h 25"/>
                  <a:gd name="T60" fmla="*/ 25 w 25"/>
                  <a:gd name="T61" fmla="*/ 0 h 25"/>
                  <a:gd name="T62" fmla="*/ 22 w 25"/>
                  <a:gd name="T63" fmla="*/ 1 h 25"/>
                  <a:gd name="T64" fmla="*/ 21 w 25"/>
                  <a:gd name="T65" fmla="*/ 3 h 25"/>
                  <a:gd name="T66" fmla="*/ 20 w 25"/>
                  <a:gd name="T67" fmla="*/ 4 h 25"/>
                  <a:gd name="T68" fmla="*/ 21 w 25"/>
                  <a:gd name="T69" fmla="*/ 3 h 25"/>
                  <a:gd name="T70" fmla="*/ 25 w 25"/>
                  <a:gd name="T71" fmla="*/ 1 h 25"/>
                  <a:gd name="T72" fmla="*/ 25 w 25"/>
                  <a:gd name="T73" fmla="*/ 0 h 25"/>
                  <a:gd name="T74" fmla="*/ 25 w 25"/>
                  <a:gd name="T7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" h="25">
                    <a:moveTo>
                      <a:pt x="18" y="11"/>
                    </a:moveTo>
                    <a:lnTo>
                      <a:pt x="16" y="11"/>
                    </a:lnTo>
                    <a:lnTo>
                      <a:pt x="13" y="11"/>
                    </a:lnTo>
                    <a:lnTo>
                      <a:pt x="10" y="11"/>
                    </a:lnTo>
                    <a:lnTo>
                      <a:pt x="8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8" y="21"/>
                    </a:lnTo>
                    <a:lnTo>
                      <a:pt x="7" y="21"/>
                    </a:lnTo>
                    <a:lnTo>
                      <a:pt x="5" y="23"/>
                    </a:lnTo>
                    <a:lnTo>
                      <a:pt x="4" y="23"/>
                    </a:lnTo>
                    <a:lnTo>
                      <a:pt x="0" y="25"/>
                    </a:lnTo>
                    <a:lnTo>
                      <a:pt x="3" y="25"/>
                    </a:lnTo>
                    <a:lnTo>
                      <a:pt x="5" y="25"/>
                    </a:lnTo>
                    <a:lnTo>
                      <a:pt x="13" y="25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1"/>
                    </a:lnTo>
                    <a:lnTo>
                      <a:pt x="17" y="20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6" y="16"/>
                    </a:lnTo>
                    <a:lnTo>
                      <a:pt x="16" y="13"/>
                    </a:lnTo>
                    <a:lnTo>
                      <a:pt x="17" y="12"/>
                    </a:lnTo>
                    <a:lnTo>
                      <a:pt x="18" y="11"/>
                    </a:lnTo>
                    <a:close/>
                    <a:moveTo>
                      <a:pt x="25" y="0"/>
                    </a:moveTo>
                    <a:lnTo>
                      <a:pt x="22" y="1"/>
                    </a:lnTo>
                    <a:lnTo>
                      <a:pt x="21" y="3"/>
                    </a:lnTo>
                    <a:lnTo>
                      <a:pt x="20" y="4"/>
                    </a:lnTo>
                    <a:lnTo>
                      <a:pt x="21" y="3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0" name="Freeform 23">
                <a:extLst>
                  <a:ext uri="{FF2B5EF4-FFF2-40B4-BE49-F238E27FC236}">
                    <a16:creationId xmlns:a16="http://schemas.microsoft.com/office/drawing/2014/main" id="{093FE17C-5159-48B6-8338-05A89786BF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60075" y="4908550"/>
                <a:ext cx="58738" cy="90488"/>
              </a:xfrm>
              <a:custGeom>
                <a:avLst/>
                <a:gdLst>
                  <a:gd name="T0" fmla="*/ 5 w 37"/>
                  <a:gd name="T1" fmla="*/ 56 h 57"/>
                  <a:gd name="T2" fmla="*/ 5 w 37"/>
                  <a:gd name="T3" fmla="*/ 56 h 57"/>
                  <a:gd name="T4" fmla="*/ 5 w 37"/>
                  <a:gd name="T5" fmla="*/ 57 h 57"/>
                  <a:gd name="T6" fmla="*/ 7 w 37"/>
                  <a:gd name="T7" fmla="*/ 55 h 57"/>
                  <a:gd name="T8" fmla="*/ 5 w 37"/>
                  <a:gd name="T9" fmla="*/ 55 h 57"/>
                  <a:gd name="T10" fmla="*/ 5 w 37"/>
                  <a:gd name="T11" fmla="*/ 56 h 57"/>
                  <a:gd name="T12" fmla="*/ 3 w 37"/>
                  <a:gd name="T13" fmla="*/ 52 h 57"/>
                  <a:gd name="T14" fmla="*/ 3 w 37"/>
                  <a:gd name="T15" fmla="*/ 52 h 57"/>
                  <a:gd name="T16" fmla="*/ 1 w 37"/>
                  <a:gd name="T17" fmla="*/ 52 h 57"/>
                  <a:gd name="T18" fmla="*/ 3 w 37"/>
                  <a:gd name="T19" fmla="*/ 52 h 57"/>
                  <a:gd name="T20" fmla="*/ 1 w 37"/>
                  <a:gd name="T21" fmla="*/ 51 h 57"/>
                  <a:gd name="T22" fmla="*/ 0 w 37"/>
                  <a:gd name="T23" fmla="*/ 51 h 57"/>
                  <a:gd name="T24" fmla="*/ 0 w 37"/>
                  <a:gd name="T25" fmla="*/ 51 h 57"/>
                  <a:gd name="T26" fmla="*/ 0 w 37"/>
                  <a:gd name="T27" fmla="*/ 49 h 57"/>
                  <a:gd name="T28" fmla="*/ 0 w 37"/>
                  <a:gd name="T29" fmla="*/ 51 h 57"/>
                  <a:gd name="T30" fmla="*/ 0 w 37"/>
                  <a:gd name="T31" fmla="*/ 52 h 57"/>
                  <a:gd name="T32" fmla="*/ 1 w 37"/>
                  <a:gd name="T33" fmla="*/ 53 h 57"/>
                  <a:gd name="T34" fmla="*/ 3 w 37"/>
                  <a:gd name="T35" fmla="*/ 53 h 57"/>
                  <a:gd name="T36" fmla="*/ 4 w 37"/>
                  <a:gd name="T37" fmla="*/ 52 h 57"/>
                  <a:gd name="T38" fmla="*/ 4 w 37"/>
                  <a:gd name="T39" fmla="*/ 51 h 57"/>
                  <a:gd name="T40" fmla="*/ 3 w 37"/>
                  <a:gd name="T41" fmla="*/ 51 h 57"/>
                  <a:gd name="T42" fmla="*/ 3 w 37"/>
                  <a:gd name="T43" fmla="*/ 52 h 57"/>
                  <a:gd name="T44" fmla="*/ 37 w 37"/>
                  <a:gd name="T45" fmla="*/ 0 h 57"/>
                  <a:gd name="T46" fmla="*/ 36 w 37"/>
                  <a:gd name="T47" fmla="*/ 0 h 57"/>
                  <a:gd name="T48" fmla="*/ 34 w 37"/>
                  <a:gd name="T49" fmla="*/ 2 h 57"/>
                  <a:gd name="T50" fmla="*/ 34 w 37"/>
                  <a:gd name="T51" fmla="*/ 2 h 57"/>
                  <a:gd name="T52" fmla="*/ 36 w 37"/>
                  <a:gd name="T53" fmla="*/ 3 h 57"/>
                  <a:gd name="T54" fmla="*/ 36 w 37"/>
                  <a:gd name="T55" fmla="*/ 3 h 57"/>
                  <a:gd name="T56" fmla="*/ 37 w 37"/>
                  <a:gd name="T57" fmla="*/ 2 h 57"/>
                  <a:gd name="T58" fmla="*/ 37 w 37"/>
                  <a:gd name="T59" fmla="*/ 0 h 57"/>
                  <a:gd name="T60" fmla="*/ 37 w 37"/>
                  <a:gd name="T61" fmla="*/ 0 h 57"/>
                  <a:gd name="T62" fmla="*/ 37 w 37"/>
                  <a:gd name="T6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" h="57">
                    <a:moveTo>
                      <a:pt x="5" y="56"/>
                    </a:moveTo>
                    <a:lnTo>
                      <a:pt x="5" y="56"/>
                    </a:lnTo>
                    <a:lnTo>
                      <a:pt x="5" y="57"/>
                    </a:lnTo>
                    <a:lnTo>
                      <a:pt x="7" y="55"/>
                    </a:lnTo>
                    <a:lnTo>
                      <a:pt x="5" y="55"/>
                    </a:lnTo>
                    <a:lnTo>
                      <a:pt x="5" y="56"/>
                    </a:lnTo>
                    <a:close/>
                    <a:moveTo>
                      <a:pt x="3" y="52"/>
                    </a:moveTo>
                    <a:lnTo>
                      <a:pt x="3" y="52"/>
                    </a:lnTo>
                    <a:lnTo>
                      <a:pt x="1" y="52"/>
                    </a:lnTo>
                    <a:lnTo>
                      <a:pt x="3" y="52"/>
                    </a:lnTo>
                    <a:lnTo>
                      <a:pt x="1" y="51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0" y="51"/>
                    </a:lnTo>
                    <a:lnTo>
                      <a:pt x="0" y="52"/>
                    </a:lnTo>
                    <a:lnTo>
                      <a:pt x="1" y="53"/>
                    </a:lnTo>
                    <a:lnTo>
                      <a:pt x="3" y="53"/>
                    </a:lnTo>
                    <a:lnTo>
                      <a:pt x="4" y="52"/>
                    </a:lnTo>
                    <a:lnTo>
                      <a:pt x="4" y="51"/>
                    </a:lnTo>
                    <a:lnTo>
                      <a:pt x="3" y="51"/>
                    </a:lnTo>
                    <a:lnTo>
                      <a:pt x="3" y="52"/>
                    </a:lnTo>
                    <a:close/>
                    <a:moveTo>
                      <a:pt x="37" y="0"/>
                    </a:moveTo>
                    <a:lnTo>
                      <a:pt x="36" y="0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7" y="2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id="{729FA3A5-5F78-42F6-A62D-50C9DF9DC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1663" y="3965575"/>
                <a:ext cx="49213" cy="160338"/>
              </a:xfrm>
              <a:custGeom>
                <a:avLst/>
                <a:gdLst>
                  <a:gd name="T0" fmla="*/ 30 w 31"/>
                  <a:gd name="T1" fmla="*/ 91 h 101"/>
                  <a:gd name="T2" fmla="*/ 29 w 31"/>
                  <a:gd name="T3" fmla="*/ 87 h 101"/>
                  <a:gd name="T4" fmla="*/ 28 w 31"/>
                  <a:gd name="T5" fmla="*/ 83 h 101"/>
                  <a:gd name="T6" fmla="*/ 29 w 31"/>
                  <a:gd name="T7" fmla="*/ 69 h 101"/>
                  <a:gd name="T8" fmla="*/ 29 w 31"/>
                  <a:gd name="T9" fmla="*/ 52 h 101"/>
                  <a:gd name="T10" fmla="*/ 29 w 31"/>
                  <a:gd name="T11" fmla="*/ 40 h 101"/>
                  <a:gd name="T12" fmla="*/ 25 w 31"/>
                  <a:gd name="T13" fmla="*/ 33 h 101"/>
                  <a:gd name="T14" fmla="*/ 25 w 31"/>
                  <a:gd name="T15" fmla="*/ 24 h 101"/>
                  <a:gd name="T16" fmla="*/ 18 w 31"/>
                  <a:gd name="T17" fmla="*/ 19 h 101"/>
                  <a:gd name="T18" fmla="*/ 14 w 31"/>
                  <a:gd name="T19" fmla="*/ 15 h 101"/>
                  <a:gd name="T20" fmla="*/ 17 w 31"/>
                  <a:gd name="T21" fmla="*/ 5 h 101"/>
                  <a:gd name="T22" fmla="*/ 12 w 31"/>
                  <a:gd name="T23" fmla="*/ 4 h 101"/>
                  <a:gd name="T24" fmla="*/ 10 w 31"/>
                  <a:gd name="T25" fmla="*/ 3 h 101"/>
                  <a:gd name="T26" fmla="*/ 1 w 31"/>
                  <a:gd name="T27" fmla="*/ 1 h 101"/>
                  <a:gd name="T28" fmla="*/ 0 w 31"/>
                  <a:gd name="T29" fmla="*/ 7 h 101"/>
                  <a:gd name="T30" fmla="*/ 0 w 31"/>
                  <a:gd name="T31" fmla="*/ 11 h 101"/>
                  <a:gd name="T32" fmla="*/ 4 w 31"/>
                  <a:gd name="T33" fmla="*/ 13 h 101"/>
                  <a:gd name="T34" fmla="*/ 8 w 31"/>
                  <a:gd name="T35" fmla="*/ 17 h 101"/>
                  <a:gd name="T36" fmla="*/ 8 w 31"/>
                  <a:gd name="T37" fmla="*/ 24 h 101"/>
                  <a:gd name="T38" fmla="*/ 6 w 31"/>
                  <a:gd name="T39" fmla="*/ 29 h 101"/>
                  <a:gd name="T40" fmla="*/ 6 w 31"/>
                  <a:gd name="T41" fmla="*/ 29 h 101"/>
                  <a:gd name="T42" fmla="*/ 8 w 31"/>
                  <a:gd name="T43" fmla="*/ 30 h 101"/>
                  <a:gd name="T44" fmla="*/ 5 w 31"/>
                  <a:gd name="T45" fmla="*/ 32 h 101"/>
                  <a:gd name="T46" fmla="*/ 5 w 31"/>
                  <a:gd name="T47" fmla="*/ 34 h 101"/>
                  <a:gd name="T48" fmla="*/ 8 w 31"/>
                  <a:gd name="T49" fmla="*/ 33 h 101"/>
                  <a:gd name="T50" fmla="*/ 10 w 31"/>
                  <a:gd name="T51" fmla="*/ 34 h 101"/>
                  <a:gd name="T52" fmla="*/ 9 w 31"/>
                  <a:gd name="T53" fmla="*/ 41 h 101"/>
                  <a:gd name="T54" fmla="*/ 9 w 31"/>
                  <a:gd name="T55" fmla="*/ 46 h 101"/>
                  <a:gd name="T56" fmla="*/ 8 w 31"/>
                  <a:gd name="T57" fmla="*/ 49 h 101"/>
                  <a:gd name="T58" fmla="*/ 12 w 31"/>
                  <a:gd name="T59" fmla="*/ 53 h 101"/>
                  <a:gd name="T60" fmla="*/ 13 w 31"/>
                  <a:gd name="T61" fmla="*/ 58 h 101"/>
                  <a:gd name="T62" fmla="*/ 12 w 31"/>
                  <a:gd name="T63" fmla="*/ 69 h 101"/>
                  <a:gd name="T64" fmla="*/ 10 w 31"/>
                  <a:gd name="T65" fmla="*/ 74 h 101"/>
                  <a:gd name="T66" fmla="*/ 12 w 31"/>
                  <a:gd name="T67" fmla="*/ 75 h 101"/>
                  <a:gd name="T68" fmla="*/ 12 w 31"/>
                  <a:gd name="T69" fmla="*/ 82 h 101"/>
                  <a:gd name="T70" fmla="*/ 10 w 31"/>
                  <a:gd name="T71" fmla="*/ 83 h 101"/>
                  <a:gd name="T72" fmla="*/ 10 w 31"/>
                  <a:gd name="T73" fmla="*/ 86 h 101"/>
                  <a:gd name="T74" fmla="*/ 13 w 31"/>
                  <a:gd name="T75" fmla="*/ 91 h 101"/>
                  <a:gd name="T76" fmla="*/ 14 w 31"/>
                  <a:gd name="T77" fmla="*/ 94 h 101"/>
                  <a:gd name="T78" fmla="*/ 18 w 31"/>
                  <a:gd name="T79" fmla="*/ 97 h 101"/>
                  <a:gd name="T80" fmla="*/ 20 w 31"/>
                  <a:gd name="T81" fmla="*/ 99 h 101"/>
                  <a:gd name="T82" fmla="*/ 22 w 31"/>
                  <a:gd name="T83" fmla="*/ 101 h 101"/>
                  <a:gd name="T84" fmla="*/ 29 w 31"/>
                  <a:gd name="T85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101">
                    <a:moveTo>
                      <a:pt x="31" y="97"/>
                    </a:moveTo>
                    <a:lnTo>
                      <a:pt x="31" y="94"/>
                    </a:lnTo>
                    <a:lnTo>
                      <a:pt x="30" y="91"/>
                    </a:lnTo>
                    <a:lnTo>
                      <a:pt x="29" y="90"/>
                    </a:lnTo>
                    <a:lnTo>
                      <a:pt x="29" y="89"/>
                    </a:lnTo>
                    <a:lnTo>
                      <a:pt x="29" y="87"/>
                    </a:lnTo>
                    <a:lnTo>
                      <a:pt x="29" y="87"/>
                    </a:lnTo>
                    <a:lnTo>
                      <a:pt x="29" y="85"/>
                    </a:lnTo>
                    <a:lnTo>
                      <a:pt x="28" y="83"/>
                    </a:lnTo>
                    <a:lnTo>
                      <a:pt x="29" y="83"/>
                    </a:lnTo>
                    <a:lnTo>
                      <a:pt x="29" y="75"/>
                    </a:lnTo>
                    <a:lnTo>
                      <a:pt x="29" y="69"/>
                    </a:lnTo>
                    <a:lnTo>
                      <a:pt x="30" y="62"/>
                    </a:lnTo>
                    <a:lnTo>
                      <a:pt x="30" y="57"/>
                    </a:lnTo>
                    <a:lnTo>
                      <a:pt x="29" y="52"/>
                    </a:lnTo>
                    <a:lnTo>
                      <a:pt x="29" y="48"/>
                    </a:lnTo>
                    <a:lnTo>
                      <a:pt x="29" y="42"/>
                    </a:lnTo>
                    <a:lnTo>
                      <a:pt x="29" y="40"/>
                    </a:lnTo>
                    <a:lnTo>
                      <a:pt x="26" y="37"/>
                    </a:lnTo>
                    <a:lnTo>
                      <a:pt x="25" y="36"/>
                    </a:lnTo>
                    <a:lnTo>
                      <a:pt x="25" y="33"/>
                    </a:lnTo>
                    <a:lnTo>
                      <a:pt x="25" y="32"/>
                    </a:lnTo>
                    <a:lnTo>
                      <a:pt x="25" y="28"/>
                    </a:lnTo>
                    <a:lnTo>
                      <a:pt x="25" y="24"/>
                    </a:lnTo>
                    <a:lnTo>
                      <a:pt x="25" y="22"/>
                    </a:lnTo>
                    <a:lnTo>
                      <a:pt x="22" y="21"/>
                    </a:lnTo>
                    <a:lnTo>
                      <a:pt x="18" y="19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15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7" y="5"/>
                    </a:lnTo>
                    <a:lnTo>
                      <a:pt x="17" y="3"/>
                    </a:lnTo>
                    <a:lnTo>
                      <a:pt x="13" y="3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3"/>
                    </a:lnTo>
                    <a:lnTo>
                      <a:pt x="5" y="15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8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5" y="32"/>
                    </a:lnTo>
                    <a:lnTo>
                      <a:pt x="6" y="33"/>
                    </a:lnTo>
                    <a:lnTo>
                      <a:pt x="5" y="33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9" y="33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4"/>
                    </a:lnTo>
                    <a:lnTo>
                      <a:pt x="10" y="45"/>
                    </a:lnTo>
                    <a:lnTo>
                      <a:pt x="9" y="46"/>
                    </a:lnTo>
                    <a:lnTo>
                      <a:pt x="9" y="46"/>
                    </a:lnTo>
                    <a:lnTo>
                      <a:pt x="8" y="48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9" y="52"/>
                    </a:lnTo>
                    <a:lnTo>
                      <a:pt x="12" y="53"/>
                    </a:lnTo>
                    <a:lnTo>
                      <a:pt x="13" y="56"/>
                    </a:lnTo>
                    <a:lnTo>
                      <a:pt x="13" y="57"/>
                    </a:lnTo>
                    <a:lnTo>
                      <a:pt x="13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2" y="69"/>
                    </a:lnTo>
                    <a:lnTo>
                      <a:pt x="9" y="71"/>
                    </a:lnTo>
                    <a:lnTo>
                      <a:pt x="9" y="73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12" y="75"/>
                    </a:lnTo>
                    <a:lnTo>
                      <a:pt x="12" y="75"/>
                    </a:lnTo>
                    <a:lnTo>
                      <a:pt x="12" y="78"/>
                    </a:lnTo>
                    <a:lnTo>
                      <a:pt x="12" y="81"/>
                    </a:lnTo>
                    <a:lnTo>
                      <a:pt x="12" y="82"/>
                    </a:lnTo>
                    <a:lnTo>
                      <a:pt x="12" y="82"/>
                    </a:lnTo>
                    <a:lnTo>
                      <a:pt x="10" y="83"/>
                    </a:lnTo>
                    <a:lnTo>
                      <a:pt x="10" y="83"/>
                    </a:lnTo>
                    <a:lnTo>
                      <a:pt x="10" y="85"/>
                    </a:lnTo>
                    <a:lnTo>
                      <a:pt x="10" y="86"/>
                    </a:lnTo>
                    <a:lnTo>
                      <a:pt x="10" y="86"/>
                    </a:lnTo>
                    <a:lnTo>
                      <a:pt x="12" y="87"/>
                    </a:lnTo>
                    <a:lnTo>
                      <a:pt x="13" y="91"/>
                    </a:lnTo>
                    <a:lnTo>
                      <a:pt x="13" y="91"/>
                    </a:lnTo>
                    <a:lnTo>
                      <a:pt x="13" y="91"/>
                    </a:lnTo>
                    <a:lnTo>
                      <a:pt x="13" y="93"/>
                    </a:lnTo>
                    <a:lnTo>
                      <a:pt x="14" y="94"/>
                    </a:lnTo>
                    <a:lnTo>
                      <a:pt x="16" y="95"/>
                    </a:lnTo>
                    <a:lnTo>
                      <a:pt x="17" y="97"/>
                    </a:lnTo>
                    <a:lnTo>
                      <a:pt x="18" y="97"/>
                    </a:lnTo>
                    <a:lnTo>
                      <a:pt x="18" y="98"/>
                    </a:lnTo>
                    <a:lnTo>
                      <a:pt x="20" y="99"/>
                    </a:lnTo>
                    <a:lnTo>
                      <a:pt x="20" y="99"/>
                    </a:lnTo>
                    <a:lnTo>
                      <a:pt x="21" y="99"/>
                    </a:lnTo>
                    <a:lnTo>
                      <a:pt x="22" y="99"/>
                    </a:lnTo>
                    <a:lnTo>
                      <a:pt x="22" y="101"/>
                    </a:lnTo>
                    <a:lnTo>
                      <a:pt x="24" y="99"/>
                    </a:lnTo>
                    <a:lnTo>
                      <a:pt x="29" y="98"/>
                    </a:lnTo>
                    <a:lnTo>
                      <a:pt x="29" y="98"/>
                    </a:lnTo>
                    <a:lnTo>
                      <a:pt x="31" y="9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2" name="Freeform 25">
                <a:extLst>
                  <a:ext uri="{FF2B5EF4-FFF2-40B4-BE49-F238E27FC236}">
                    <a16:creationId xmlns:a16="http://schemas.microsoft.com/office/drawing/2014/main" id="{4551141E-EC4C-4289-97C0-5708E3E1E9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02400" y="4349750"/>
                <a:ext cx="307975" cy="341313"/>
              </a:xfrm>
              <a:custGeom>
                <a:avLst/>
                <a:gdLst>
                  <a:gd name="T0" fmla="*/ 186 w 194"/>
                  <a:gd name="T1" fmla="*/ 134 h 215"/>
                  <a:gd name="T2" fmla="*/ 181 w 194"/>
                  <a:gd name="T3" fmla="*/ 141 h 215"/>
                  <a:gd name="T4" fmla="*/ 177 w 194"/>
                  <a:gd name="T5" fmla="*/ 108 h 215"/>
                  <a:gd name="T6" fmla="*/ 181 w 194"/>
                  <a:gd name="T7" fmla="*/ 109 h 215"/>
                  <a:gd name="T8" fmla="*/ 176 w 194"/>
                  <a:gd name="T9" fmla="*/ 96 h 215"/>
                  <a:gd name="T10" fmla="*/ 184 w 194"/>
                  <a:gd name="T11" fmla="*/ 89 h 215"/>
                  <a:gd name="T12" fmla="*/ 186 w 194"/>
                  <a:gd name="T13" fmla="*/ 78 h 215"/>
                  <a:gd name="T14" fmla="*/ 194 w 194"/>
                  <a:gd name="T15" fmla="*/ 190 h 215"/>
                  <a:gd name="T16" fmla="*/ 186 w 194"/>
                  <a:gd name="T17" fmla="*/ 184 h 215"/>
                  <a:gd name="T18" fmla="*/ 182 w 194"/>
                  <a:gd name="T19" fmla="*/ 175 h 215"/>
                  <a:gd name="T20" fmla="*/ 178 w 194"/>
                  <a:gd name="T21" fmla="*/ 158 h 215"/>
                  <a:gd name="T22" fmla="*/ 177 w 194"/>
                  <a:gd name="T23" fmla="*/ 137 h 215"/>
                  <a:gd name="T24" fmla="*/ 180 w 194"/>
                  <a:gd name="T25" fmla="*/ 123 h 215"/>
                  <a:gd name="T26" fmla="*/ 172 w 194"/>
                  <a:gd name="T27" fmla="*/ 110 h 215"/>
                  <a:gd name="T28" fmla="*/ 169 w 194"/>
                  <a:gd name="T29" fmla="*/ 93 h 215"/>
                  <a:gd name="T30" fmla="*/ 174 w 194"/>
                  <a:gd name="T31" fmla="*/ 76 h 215"/>
                  <a:gd name="T32" fmla="*/ 165 w 194"/>
                  <a:gd name="T33" fmla="*/ 66 h 215"/>
                  <a:gd name="T34" fmla="*/ 149 w 194"/>
                  <a:gd name="T35" fmla="*/ 53 h 215"/>
                  <a:gd name="T36" fmla="*/ 147 w 194"/>
                  <a:gd name="T37" fmla="*/ 49 h 215"/>
                  <a:gd name="T38" fmla="*/ 148 w 194"/>
                  <a:gd name="T39" fmla="*/ 41 h 215"/>
                  <a:gd name="T40" fmla="*/ 127 w 194"/>
                  <a:gd name="T41" fmla="*/ 28 h 215"/>
                  <a:gd name="T42" fmla="*/ 104 w 194"/>
                  <a:gd name="T43" fmla="*/ 15 h 215"/>
                  <a:gd name="T44" fmla="*/ 85 w 194"/>
                  <a:gd name="T45" fmla="*/ 2 h 215"/>
                  <a:gd name="T46" fmla="*/ 25 w 194"/>
                  <a:gd name="T47" fmla="*/ 2 h 215"/>
                  <a:gd name="T48" fmla="*/ 21 w 194"/>
                  <a:gd name="T49" fmla="*/ 4 h 215"/>
                  <a:gd name="T50" fmla="*/ 26 w 194"/>
                  <a:gd name="T51" fmla="*/ 18 h 215"/>
                  <a:gd name="T52" fmla="*/ 26 w 194"/>
                  <a:gd name="T53" fmla="*/ 28 h 215"/>
                  <a:gd name="T54" fmla="*/ 22 w 194"/>
                  <a:gd name="T55" fmla="*/ 29 h 215"/>
                  <a:gd name="T56" fmla="*/ 20 w 194"/>
                  <a:gd name="T57" fmla="*/ 36 h 215"/>
                  <a:gd name="T58" fmla="*/ 25 w 194"/>
                  <a:gd name="T59" fmla="*/ 40 h 215"/>
                  <a:gd name="T60" fmla="*/ 26 w 194"/>
                  <a:gd name="T61" fmla="*/ 47 h 215"/>
                  <a:gd name="T62" fmla="*/ 22 w 194"/>
                  <a:gd name="T63" fmla="*/ 51 h 215"/>
                  <a:gd name="T64" fmla="*/ 16 w 194"/>
                  <a:gd name="T65" fmla="*/ 61 h 215"/>
                  <a:gd name="T66" fmla="*/ 1 w 194"/>
                  <a:gd name="T67" fmla="*/ 70 h 215"/>
                  <a:gd name="T68" fmla="*/ 3 w 194"/>
                  <a:gd name="T69" fmla="*/ 88 h 215"/>
                  <a:gd name="T70" fmla="*/ 3 w 194"/>
                  <a:gd name="T71" fmla="*/ 100 h 215"/>
                  <a:gd name="T72" fmla="*/ 8 w 194"/>
                  <a:gd name="T73" fmla="*/ 114 h 215"/>
                  <a:gd name="T74" fmla="*/ 18 w 194"/>
                  <a:gd name="T75" fmla="*/ 127 h 215"/>
                  <a:gd name="T76" fmla="*/ 25 w 194"/>
                  <a:gd name="T77" fmla="*/ 145 h 215"/>
                  <a:gd name="T78" fmla="*/ 30 w 194"/>
                  <a:gd name="T79" fmla="*/ 153 h 215"/>
                  <a:gd name="T80" fmla="*/ 41 w 194"/>
                  <a:gd name="T81" fmla="*/ 159 h 215"/>
                  <a:gd name="T82" fmla="*/ 45 w 194"/>
                  <a:gd name="T83" fmla="*/ 161 h 215"/>
                  <a:gd name="T84" fmla="*/ 54 w 194"/>
                  <a:gd name="T85" fmla="*/ 163 h 215"/>
                  <a:gd name="T86" fmla="*/ 63 w 194"/>
                  <a:gd name="T87" fmla="*/ 168 h 215"/>
                  <a:gd name="T88" fmla="*/ 73 w 194"/>
                  <a:gd name="T89" fmla="*/ 172 h 215"/>
                  <a:gd name="T90" fmla="*/ 81 w 194"/>
                  <a:gd name="T91" fmla="*/ 174 h 215"/>
                  <a:gd name="T92" fmla="*/ 83 w 194"/>
                  <a:gd name="T93" fmla="*/ 171 h 215"/>
                  <a:gd name="T94" fmla="*/ 91 w 194"/>
                  <a:gd name="T95" fmla="*/ 186 h 215"/>
                  <a:gd name="T96" fmla="*/ 92 w 194"/>
                  <a:gd name="T97" fmla="*/ 194 h 215"/>
                  <a:gd name="T98" fmla="*/ 91 w 194"/>
                  <a:gd name="T99" fmla="*/ 203 h 215"/>
                  <a:gd name="T100" fmla="*/ 95 w 194"/>
                  <a:gd name="T101" fmla="*/ 207 h 215"/>
                  <a:gd name="T102" fmla="*/ 102 w 194"/>
                  <a:gd name="T103" fmla="*/ 212 h 215"/>
                  <a:gd name="T104" fmla="*/ 111 w 194"/>
                  <a:gd name="T105" fmla="*/ 211 h 215"/>
                  <a:gd name="T106" fmla="*/ 122 w 194"/>
                  <a:gd name="T107" fmla="*/ 215 h 215"/>
                  <a:gd name="T108" fmla="*/ 135 w 194"/>
                  <a:gd name="T109" fmla="*/ 212 h 215"/>
                  <a:gd name="T110" fmla="*/ 148 w 194"/>
                  <a:gd name="T111" fmla="*/ 211 h 215"/>
                  <a:gd name="T112" fmla="*/ 157 w 194"/>
                  <a:gd name="T113" fmla="*/ 207 h 215"/>
                  <a:gd name="T114" fmla="*/ 174 w 194"/>
                  <a:gd name="T115" fmla="*/ 203 h 215"/>
                  <a:gd name="T116" fmla="*/ 189 w 194"/>
                  <a:gd name="T117" fmla="*/ 19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4" h="215">
                    <a:moveTo>
                      <a:pt x="181" y="141"/>
                    </a:moveTo>
                    <a:lnTo>
                      <a:pt x="182" y="141"/>
                    </a:lnTo>
                    <a:lnTo>
                      <a:pt x="184" y="139"/>
                    </a:lnTo>
                    <a:lnTo>
                      <a:pt x="185" y="139"/>
                    </a:lnTo>
                    <a:lnTo>
                      <a:pt x="186" y="135"/>
                    </a:lnTo>
                    <a:lnTo>
                      <a:pt x="186" y="134"/>
                    </a:lnTo>
                    <a:lnTo>
                      <a:pt x="186" y="134"/>
                    </a:lnTo>
                    <a:lnTo>
                      <a:pt x="185" y="135"/>
                    </a:lnTo>
                    <a:lnTo>
                      <a:pt x="182" y="137"/>
                    </a:lnTo>
                    <a:lnTo>
                      <a:pt x="181" y="139"/>
                    </a:lnTo>
                    <a:lnTo>
                      <a:pt x="181" y="139"/>
                    </a:lnTo>
                    <a:lnTo>
                      <a:pt x="181" y="141"/>
                    </a:lnTo>
                    <a:lnTo>
                      <a:pt x="181" y="141"/>
                    </a:lnTo>
                    <a:close/>
                    <a:moveTo>
                      <a:pt x="174" y="102"/>
                    </a:moveTo>
                    <a:lnTo>
                      <a:pt x="173" y="104"/>
                    </a:lnTo>
                    <a:lnTo>
                      <a:pt x="174" y="106"/>
                    </a:lnTo>
                    <a:lnTo>
                      <a:pt x="176" y="106"/>
                    </a:lnTo>
                    <a:lnTo>
                      <a:pt x="177" y="108"/>
                    </a:lnTo>
                    <a:lnTo>
                      <a:pt x="178" y="108"/>
                    </a:lnTo>
                    <a:lnTo>
                      <a:pt x="178" y="109"/>
                    </a:lnTo>
                    <a:lnTo>
                      <a:pt x="178" y="110"/>
                    </a:lnTo>
                    <a:lnTo>
                      <a:pt x="180" y="110"/>
                    </a:lnTo>
                    <a:lnTo>
                      <a:pt x="181" y="109"/>
                    </a:lnTo>
                    <a:lnTo>
                      <a:pt x="181" y="109"/>
                    </a:lnTo>
                    <a:lnTo>
                      <a:pt x="180" y="104"/>
                    </a:lnTo>
                    <a:lnTo>
                      <a:pt x="180" y="104"/>
                    </a:lnTo>
                    <a:lnTo>
                      <a:pt x="178" y="104"/>
                    </a:lnTo>
                    <a:lnTo>
                      <a:pt x="177" y="100"/>
                    </a:lnTo>
                    <a:lnTo>
                      <a:pt x="177" y="97"/>
                    </a:lnTo>
                    <a:lnTo>
                      <a:pt x="176" y="96"/>
                    </a:lnTo>
                    <a:lnTo>
                      <a:pt x="176" y="98"/>
                    </a:lnTo>
                    <a:lnTo>
                      <a:pt x="174" y="100"/>
                    </a:lnTo>
                    <a:lnTo>
                      <a:pt x="174" y="102"/>
                    </a:lnTo>
                    <a:close/>
                    <a:moveTo>
                      <a:pt x="182" y="89"/>
                    </a:moveTo>
                    <a:lnTo>
                      <a:pt x="184" y="89"/>
                    </a:lnTo>
                    <a:lnTo>
                      <a:pt x="184" y="89"/>
                    </a:lnTo>
                    <a:lnTo>
                      <a:pt x="185" y="89"/>
                    </a:lnTo>
                    <a:lnTo>
                      <a:pt x="186" y="86"/>
                    </a:lnTo>
                    <a:lnTo>
                      <a:pt x="186" y="84"/>
                    </a:lnTo>
                    <a:lnTo>
                      <a:pt x="186" y="81"/>
                    </a:lnTo>
                    <a:lnTo>
                      <a:pt x="186" y="80"/>
                    </a:lnTo>
                    <a:lnTo>
                      <a:pt x="186" y="78"/>
                    </a:lnTo>
                    <a:lnTo>
                      <a:pt x="185" y="80"/>
                    </a:lnTo>
                    <a:lnTo>
                      <a:pt x="182" y="80"/>
                    </a:lnTo>
                    <a:lnTo>
                      <a:pt x="184" y="82"/>
                    </a:lnTo>
                    <a:lnTo>
                      <a:pt x="182" y="88"/>
                    </a:lnTo>
                    <a:lnTo>
                      <a:pt x="182" y="89"/>
                    </a:lnTo>
                    <a:close/>
                    <a:moveTo>
                      <a:pt x="194" y="190"/>
                    </a:moveTo>
                    <a:lnTo>
                      <a:pt x="194" y="188"/>
                    </a:lnTo>
                    <a:lnTo>
                      <a:pt x="193" y="188"/>
                    </a:lnTo>
                    <a:lnTo>
                      <a:pt x="190" y="186"/>
                    </a:lnTo>
                    <a:lnTo>
                      <a:pt x="189" y="184"/>
                    </a:lnTo>
                    <a:lnTo>
                      <a:pt x="188" y="184"/>
                    </a:lnTo>
                    <a:lnTo>
                      <a:pt x="186" y="184"/>
                    </a:lnTo>
                    <a:lnTo>
                      <a:pt x="186" y="183"/>
                    </a:lnTo>
                    <a:lnTo>
                      <a:pt x="185" y="182"/>
                    </a:lnTo>
                    <a:lnTo>
                      <a:pt x="182" y="180"/>
                    </a:lnTo>
                    <a:lnTo>
                      <a:pt x="184" y="179"/>
                    </a:lnTo>
                    <a:lnTo>
                      <a:pt x="182" y="178"/>
                    </a:lnTo>
                    <a:lnTo>
                      <a:pt x="182" y="175"/>
                    </a:lnTo>
                    <a:lnTo>
                      <a:pt x="181" y="172"/>
                    </a:lnTo>
                    <a:lnTo>
                      <a:pt x="181" y="168"/>
                    </a:lnTo>
                    <a:lnTo>
                      <a:pt x="181" y="164"/>
                    </a:lnTo>
                    <a:lnTo>
                      <a:pt x="177" y="159"/>
                    </a:lnTo>
                    <a:lnTo>
                      <a:pt x="178" y="159"/>
                    </a:lnTo>
                    <a:lnTo>
                      <a:pt x="178" y="158"/>
                    </a:lnTo>
                    <a:lnTo>
                      <a:pt x="176" y="155"/>
                    </a:lnTo>
                    <a:lnTo>
                      <a:pt x="176" y="150"/>
                    </a:lnTo>
                    <a:lnTo>
                      <a:pt x="176" y="147"/>
                    </a:lnTo>
                    <a:lnTo>
                      <a:pt x="176" y="146"/>
                    </a:lnTo>
                    <a:lnTo>
                      <a:pt x="178" y="141"/>
                    </a:lnTo>
                    <a:lnTo>
                      <a:pt x="177" y="137"/>
                    </a:lnTo>
                    <a:lnTo>
                      <a:pt x="176" y="135"/>
                    </a:lnTo>
                    <a:lnTo>
                      <a:pt x="176" y="137"/>
                    </a:lnTo>
                    <a:lnTo>
                      <a:pt x="176" y="131"/>
                    </a:lnTo>
                    <a:lnTo>
                      <a:pt x="177" y="127"/>
                    </a:lnTo>
                    <a:lnTo>
                      <a:pt x="178" y="125"/>
                    </a:lnTo>
                    <a:lnTo>
                      <a:pt x="180" y="123"/>
                    </a:lnTo>
                    <a:lnTo>
                      <a:pt x="180" y="121"/>
                    </a:lnTo>
                    <a:lnTo>
                      <a:pt x="178" y="118"/>
                    </a:lnTo>
                    <a:lnTo>
                      <a:pt x="176" y="117"/>
                    </a:lnTo>
                    <a:lnTo>
                      <a:pt x="174" y="114"/>
                    </a:lnTo>
                    <a:lnTo>
                      <a:pt x="173" y="112"/>
                    </a:lnTo>
                    <a:lnTo>
                      <a:pt x="172" y="110"/>
                    </a:lnTo>
                    <a:lnTo>
                      <a:pt x="170" y="110"/>
                    </a:lnTo>
                    <a:lnTo>
                      <a:pt x="168" y="108"/>
                    </a:lnTo>
                    <a:lnTo>
                      <a:pt x="168" y="105"/>
                    </a:lnTo>
                    <a:lnTo>
                      <a:pt x="167" y="102"/>
                    </a:lnTo>
                    <a:lnTo>
                      <a:pt x="168" y="98"/>
                    </a:lnTo>
                    <a:lnTo>
                      <a:pt x="169" y="93"/>
                    </a:lnTo>
                    <a:lnTo>
                      <a:pt x="170" y="92"/>
                    </a:lnTo>
                    <a:lnTo>
                      <a:pt x="172" y="85"/>
                    </a:lnTo>
                    <a:lnTo>
                      <a:pt x="172" y="84"/>
                    </a:lnTo>
                    <a:lnTo>
                      <a:pt x="173" y="82"/>
                    </a:lnTo>
                    <a:lnTo>
                      <a:pt x="173" y="80"/>
                    </a:lnTo>
                    <a:lnTo>
                      <a:pt x="174" y="76"/>
                    </a:lnTo>
                    <a:lnTo>
                      <a:pt x="174" y="74"/>
                    </a:lnTo>
                    <a:lnTo>
                      <a:pt x="174" y="74"/>
                    </a:lnTo>
                    <a:lnTo>
                      <a:pt x="173" y="73"/>
                    </a:lnTo>
                    <a:lnTo>
                      <a:pt x="170" y="70"/>
                    </a:lnTo>
                    <a:lnTo>
                      <a:pt x="168" y="69"/>
                    </a:lnTo>
                    <a:lnTo>
                      <a:pt x="165" y="66"/>
                    </a:lnTo>
                    <a:lnTo>
                      <a:pt x="163" y="64"/>
                    </a:lnTo>
                    <a:lnTo>
                      <a:pt x="160" y="63"/>
                    </a:lnTo>
                    <a:lnTo>
                      <a:pt x="155" y="57"/>
                    </a:lnTo>
                    <a:lnTo>
                      <a:pt x="152" y="56"/>
                    </a:lnTo>
                    <a:lnTo>
                      <a:pt x="149" y="55"/>
                    </a:lnTo>
                    <a:lnTo>
                      <a:pt x="149" y="53"/>
                    </a:lnTo>
                    <a:lnTo>
                      <a:pt x="149" y="52"/>
                    </a:lnTo>
                    <a:lnTo>
                      <a:pt x="148" y="52"/>
                    </a:lnTo>
                    <a:lnTo>
                      <a:pt x="148" y="51"/>
                    </a:lnTo>
                    <a:lnTo>
                      <a:pt x="147" y="51"/>
                    </a:lnTo>
                    <a:lnTo>
                      <a:pt x="147" y="51"/>
                    </a:lnTo>
                    <a:lnTo>
                      <a:pt x="147" y="49"/>
                    </a:lnTo>
                    <a:lnTo>
                      <a:pt x="147" y="49"/>
                    </a:lnTo>
                    <a:lnTo>
                      <a:pt x="148" y="47"/>
                    </a:lnTo>
                    <a:lnTo>
                      <a:pt x="148" y="45"/>
                    </a:lnTo>
                    <a:lnTo>
                      <a:pt x="148" y="44"/>
                    </a:lnTo>
                    <a:lnTo>
                      <a:pt x="148" y="43"/>
                    </a:lnTo>
                    <a:lnTo>
                      <a:pt x="148" y="41"/>
                    </a:lnTo>
                    <a:lnTo>
                      <a:pt x="145" y="40"/>
                    </a:lnTo>
                    <a:lnTo>
                      <a:pt x="141" y="39"/>
                    </a:lnTo>
                    <a:lnTo>
                      <a:pt x="139" y="36"/>
                    </a:lnTo>
                    <a:lnTo>
                      <a:pt x="135" y="33"/>
                    </a:lnTo>
                    <a:lnTo>
                      <a:pt x="131" y="31"/>
                    </a:lnTo>
                    <a:lnTo>
                      <a:pt x="127" y="28"/>
                    </a:lnTo>
                    <a:lnTo>
                      <a:pt x="123" y="27"/>
                    </a:lnTo>
                    <a:lnTo>
                      <a:pt x="119" y="24"/>
                    </a:lnTo>
                    <a:lnTo>
                      <a:pt x="116" y="21"/>
                    </a:lnTo>
                    <a:lnTo>
                      <a:pt x="112" y="19"/>
                    </a:lnTo>
                    <a:lnTo>
                      <a:pt x="108" y="16"/>
                    </a:lnTo>
                    <a:lnTo>
                      <a:pt x="104" y="15"/>
                    </a:lnTo>
                    <a:lnTo>
                      <a:pt x="100" y="12"/>
                    </a:lnTo>
                    <a:lnTo>
                      <a:pt x="96" y="10"/>
                    </a:lnTo>
                    <a:lnTo>
                      <a:pt x="94" y="7"/>
                    </a:lnTo>
                    <a:lnTo>
                      <a:pt x="90" y="4"/>
                    </a:lnTo>
                    <a:lnTo>
                      <a:pt x="86" y="3"/>
                    </a:lnTo>
                    <a:lnTo>
                      <a:pt x="85" y="2"/>
                    </a:lnTo>
                    <a:lnTo>
                      <a:pt x="83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4"/>
                    </a:lnTo>
                    <a:lnTo>
                      <a:pt x="24" y="8"/>
                    </a:lnTo>
                    <a:lnTo>
                      <a:pt x="25" y="8"/>
                    </a:lnTo>
                    <a:lnTo>
                      <a:pt x="26" y="10"/>
                    </a:lnTo>
                    <a:lnTo>
                      <a:pt x="28" y="12"/>
                    </a:lnTo>
                    <a:lnTo>
                      <a:pt x="28" y="15"/>
                    </a:lnTo>
                    <a:lnTo>
                      <a:pt x="26" y="18"/>
                    </a:lnTo>
                    <a:lnTo>
                      <a:pt x="28" y="20"/>
                    </a:lnTo>
                    <a:lnTo>
                      <a:pt x="28" y="21"/>
                    </a:lnTo>
                    <a:lnTo>
                      <a:pt x="28" y="24"/>
                    </a:lnTo>
                    <a:lnTo>
                      <a:pt x="28" y="25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2" y="28"/>
                    </a:lnTo>
                    <a:lnTo>
                      <a:pt x="22" y="29"/>
                    </a:lnTo>
                    <a:lnTo>
                      <a:pt x="21" y="33"/>
                    </a:lnTo>
                    <a:lnTo>
                      <a:pt x="20" y="33"/>
                    </a:lnTo>
                    <a:lnTo>
                      <a:pt x="20" y="33"/>
                    </a:lnTo>
                    <a:lnTo>
                      <a:pt x="21" y="35"/>
                    </a:lnTo>
                    <a:lnTo>
                      <a:pt x="21" y="36"/>
                    </a:lnTo>
                    <a:lnTo>
                      <a:pt x="20" y="36"/>
                    </a:lnTo>
                    <a:lnTo>
                      <a:pt x="20" y="37"/>
                    </a:lnTo>
                    <a:lnTo>
                      <a:pt x="20" y="39"/>
                    </a:lnTo>
                    <a:lnTo>
                      <a:pt x="21" y="39"/>
                    </a:lnTo>
                    <a:lnTo>
                      <a:pt x="21" y="39"/>
                    </a:lnTo>
                    <a:lnTo>
                      <a:pt x="24" y="40"/>
                    </a:lnTo>
                    <a:lnTo>
                      <a:pt x="25" y="40"/>
                    </a:lnTo>
                    <a:lnTo>
                      <a:pt x="26" y="40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5"/>
                    </a:lnTo>
                    <a:lnTo>
                      <a:pt x="26" y="47"/>
                    </a:lnTo>
                    <a:lnTo>
                      <a:pt x="25" y="47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48"/>
                    </a:lnTo>
                    <a:lnTo>
                      <a:pt x="24" y="49"/>
                    </a:lnTo>
                    <a:lnTo>
                      <a:pt x="22" y="51"/>
                    </a:lnTo>
                    <a:lnTo>
                      <a:pt x="20" y="52"/>
                    </a:lnTo>
                    <a:lnTo>
                      <a:pt x="20" y="53"/>
                    </a:lnTo>
                    <a:lnTo>
                      <a:pt x="20" y="56"/>
                    </a:lnTo>
                    <a:lnTo>
                      <a:pt x="18" y="56"/>
                    </a:lnTo>
                    <a:lnTo>
                      <a:pt x="17" y="57"/>
                    </a:lnTo>
                    <a:lnTo>
                      <a:pt x="16" y="61"/>
                    </a:lnTo>
                    <a:lnTo>
                      <a:pt x="14" y="63"/>
                    </a:lnTo>
                    <a:lnTo>
                      <a:pt x="12" y="66"/>
                    </a:lnTo>
                    <a:lnTo>
                      <a:pt x="8" y="69"/>
                    </a:lnTo>
                    <a:lnTo>
                      <a:pt x="8" y="70"/>
                    </a:lnTo>
                    <a:lnTo>
                      <a:pt x="1" y="69"/>
                    </a:lnTo>
                    <a:lnTo>
                      <a:pt x="1" y="70"/>
                    </a:lnTo>
                    <a:lnTo>
                      <a:pt x="1" y="74"/>
                    </a:lnTo>
                    <a:lnTo>
                      <a:pt x="0" y="77"/>
                    </a:lnTo>
                    <a:lnTo>
                      <a:pt x="0" y="78"/>
                    </a:lnTo>
                    <a:lnTo>
                      <a:pt x="1" y="80"/>
                    </a:lnTo>
                    <a:lnTo>
                      <a:pt x="3" y="84"/>
                    </a:lnTo>
                    <a:lnTo>
                      <a:pt x="3" y="88"/>
                    </a:lnTo>
                    <a:lnTo>
                      <a:pt x="4" y="89"/>
                    </a:lnTo>
                    <a:lnTo>
                      <a:pt x="4" y="90"/>
                    </a:lnTo>
                    <a:lnTo>
                      <a:pt x="5" y="94"/>
                    </a:lnTo>
                    <a:lnTo>
                      <a:pt x="5" y="96"/>
                    </a:lnTo>
                    <a:lnTo>
                      <a:pt x="5" y="96"/>
                    </a:lnTo>
                    <a:lnTo>
                      <a:pt x="3" y="100"/>
                    </a:lnTo>
                    <a:lnTo>
                      <a:pt x="3" y="101"/>
                    </a:lnTo>
                    <a:lnTo>
                      <a:pt x="4" y="104"/>
                    </a:lnTo>
                    <a:lnTo>
                      <a:pt x="4" y="108"/>
                    </a:lnTo>
                    <a:lnTo>
                      <a:pt x="5" y="109"/>
                    </a:lnTo>
                    <a:lnTo>
                      <a:pt x="6" y="113"/>
                    </a:lnTo>
                    <a:lnTo>
                      <a:pt x="8" y="114"/>
                    </a:lnTo>
                    <a:lnTo>
                      <a:pt x="12" y="117"/>
                    </a:lnTo>
                    <a:lnTo>
                      <a:pt x="14" y="119"/>
                    </a:lnTo>
                    <a:lnTo>
                      <a:pt x="14" y="121"/>
                    </a:lnTo>
                    <a:lnTo>
                      <a:pt x="16" y="122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18" y="130"/>
                    </a:lnTo>
                    <a:lnTo>
                      <a:pt x="20" y="133"/>
                    </a:lnTo>
                    <a:lnTo>
                      <a:pt x="21" y="137"/>
                    </a:lnTo>
                    <a:lnTo>
                      <a:pt x="24" y="141"/>
                    </a:lnTo>
                    <a:lnTo>
                      <a:pt x="25" y="143"/>
                    </a:lnTo>
                    <a:lnTo>
                      <a:pt x="25" y="145"/>
                    </a:lnTo>
                    <a:lnTo>
                      <a:pt x="25" y="146"/>
                    </a:lnTo>
                    <a:lnTo>
                      <a:pt x="26" y="149"/>
                    </a:lnTo>
                    <a:lnTo>
                      <a:pt x="28" y="150"/>
                    </a:lnTo>
                    <a:lnTo>
                      <a:pt x="29" y="151"/>
                    </a:lnTo>
                    <a:lnTo>
                      <a:pt x="30" y="153"/>
                    </a:lnTo>
                    <a:lnTo>
                      <a:pt x="30" y="153"/>
                    </a:lnTo>
                    <a:lnTo>
                      <a:pt x="36" y="153"/>
                    </a:lnTo>
                    <a:lnTo>
                      <a:pt x="37" y="154"/>
                    </a:lnTo>
                    <a:lnTo>
                      <a:pt x="38" y="155"/>
                    </a:lnTo>
                    <a:lnTo>
                      <a:pt x="38" y="157"/>
                    </a:lnTo>
                    <a:lnTo>
                      <a:pt x="40" y="158"/>
                    </a:lnTo>
                    <a:lnTo>
                      <a:pt x="41" y="159"/>
                    </a:lnTo>
                    <a:lnTo>
                      <a:pt x="41" y="159"/>
                    </a:lnTo>
                    <a:lnTo>
                      <a:pt x="42" y="159"/>
                    </a:lnTo>
                    <a:lnTo>
                      <a:pt x="44" y="159"/>
                    </a:lnTo>
                    <a:lnTo>
                      <a:pt x="45" y="159"/>
                    </a:lnTo>
                    <a:lnTo>
                      <a:pt x="45" y="159"/>
                    </a:lnTo>
                    <a:lnTo>
                      <a:pt x="45" y="161"/>
                    </a:lnTo>
                    <a:lnTo>
                      <a:pt x="46" y="162"/>
                    </a:lnTo>
                    <a:lnTo>
                      <a:pt x="47" y="162"/>
                    </a:lnTo>
                    <a:lnTo>
                      <a:pt x="49" y="162"/>
                    </a:lnTo>
                    <a:lnTo>
                      <a:pt x="50" y="163"/>
                    </a:lnTo>
                    <a:lnTo>
                      <a:pt x="53" y="163"/>
                    </a:lnTo>
                    <a:lnTo>
                      <a:pt x="54" y="163"/>
                    </a:lnTo>
                    <a:lnTo>
                      <a:pt x="55" y="164"/>
                    </a:lnTo>
                    <a:lnTo>
                      <a:pt x="57" y="166"/>
                    </a:lnTo>
                    <a:lnTo>
                      <a:pt x="59" y="167"/>
                    </a:lnTo>
                    <a:lnTo>
                      <a:pt x="62" y="168"/>
                    </a:lnTo>
                    <a:lnTo>
                      <a:pt x="62" y="168"/>
                    </a:lnTo>
                    <a:lnTo>
                      <a:pt x="63" y="168"/>
                    </a:lnTo>
                    <a:lnTo>
                      <a:pt x="63" y="168"/>
                    </a:lnTo>
                    <a:lnTo>
                      <a:pt x="66" y="171"/>
                    </a:lnTo>
                    <a:lnTo>
                      <a:pt x="69" y="171"/>
                    </a:lnTo>
                    <a:lnTo>
                      <a:pt x="70" y="171"/>
                    </a:lnTo>
                    <a:lnTo>
                      <a:pt x="71" y="172"/>
                    </a:lnTo>
                    <a:lnTo>
                      <a:pt x="73" y="172"/>
                    </a:lnTo>
                    <a:lnTo>
                      <a:pt x="74" y="172"/>
                    </a:lnTo>
                    <a:lnTo>
                      <a:pt x="77" y="172"/>
                    </a:lnTo>
                    <a:lnTo>
                      <a:pt x="78" y="172"/>
                    </a:lnTo>
                    <a:lnTo>
                      <a:pt x="79" y="174"/>
                    </a:lnTo>
                    <a:lnTo>
                      <a:pt x="79" y="174"/>
                    </a:lnTo>
                    <a:lnTo>
                      <a:pt x="81" y="174"/>
                    </a:lnTo>
                    <a:lnTo>
                      <a:pt x="81" y="174"/>
                    </a:lnTo>
                    <a:lnTo>
                      <a:pt x="81" y="174"/>
                    </a:lnTo>
                    <a:lnTo>
                      <a:pt x="81" y="172"/>
                    </a:lnTo>
                    <a:lnTo>
                      <a:pt x="81" y="171"/>
                    </a:lnTo>
                    <a:lnTo>
                      <a:pt x="82" y="171"/>
                    </a:lnTo>
                    <a:lnTo>
                      <a:pt x="83" y="171"/>
                    </a:lnTo>
                    <a:lnTo>
                      <a:pt x="87" y="175"/>
                    </a:lnTo>
                    <a:lnTo>
                      <a:pt x="87" y="176"/>
                    </a:lnTo>
                    <a:lnTo>
                      <a:pt x="90" y="179"/>
                    </a:lnTo>
                    <a:lnTo>
                      <a:pt x="91" y="182"/>
                    </a:lnTo>
                    <a:lnTo>
                      <a:pt x="91" y="182"/>
                    </a:lnTo>
                    <a:lnTo>
                      <a:pt x="91" y="186"/>
                    </a:lnTo>
                    <a:lnTo>
                      <a:pt x="91" y="187"/>
                    </a:lnTo>
                    <a:lnTo>
                      <a:pt x="91" y="188"/>
                    </a:lnTo>
                    <a:lnTo>
                      <a:pt x="91" y="190"/>
                    </a:lnTo>
                    <a:lnTo>
                      <a:pt x="91" y="191"/>
                    </a:lnTo>
                    <a:lnTo>
                      <a:pt x="91" y="191"/>
                    </a:lnTo>
                    <a:lnTo>
                      <a:pt x="92" y="194"/>
                    </a:lnTo>
                    <a:lnTo>
                      <a:pt x="92" y="195"/>
                    </a:lnTo>
                    <a:lnTo>
                      <a:pt x="92" y="196"/>
                    </a:lnTo>
                    <a:lnTo>
                      <a:pt x="92" y="198"/>
                    </a:lnTo>
                    <a:lnTo>
                      <a:pt x="91" y="200"/>
                    </a:lnTo>
                    <a:lnTo>
                      <a:pt x="91" y="202"/>
                    </a:lnTo>
                    <a:lnTo>
                      <a:pt x="91" y="203"/>
                    </a:lnTo>
                    <a:lnTo>
                      <a:pt x="92" y="203"/>
                    </a:lnTo>
                    <a:lnTo>
                      <a:pt x="94" y="204"/>
                    </a:lnTo>
                    <a:lnTo>
                      <a:pt x="94" y="206"/>
                    </a:lnTo>
                    <a:lnTo>
                      <a:pt x="94" y="207"/>
                    </a:lnTo>
                    <a:lnTo>
                      <a:pt x="95" y="207"/>
                    </a:lnTo>
                    <a:lnTo>
                      <a:pt x="95" y="207"/>
                    </a:lnTo>
                    <a:lnTo>
                      <a:pt x="96" y="208"/>
                    </a:lnTo>
                    <a:lnTo>
                      <a:pt x="96" y="208"/>
                    </a:lnTo>
                    <a:lnTo>
                      <a:pt x="98" y="209"/>
                    </a:lnTo>
                    <a:lnTo>
                      <a:pt x="98" y="212"/>
                    </a:lnTo>
                    <a:lnTo>
                      <a:pt x="98" y="212"/>
                    </a:lnTo>
                    <a:lnTo>
                      <a:pt x="102" y="212"/>
                    </a:lnTo>
                    <a:lnTo>
                      <a:pt x="106" y="212"/>
                    </a:lnTo>
                    <a:lnTo>
                      <a:pt x="106" y="212"/>
                    </a:lnTo>
                    <a:lnTo>
                      <a:pt x="107" y="212"/>
                    </a:lnTo>
                    <a:lnTo>
                      <a:pt x="108" y="212"/>
                    </a:lnTo>
                    <a:lnTo>
                      <a:pt x="110" y="212"/>
                    </a:lnTo>
                    <a:lnTo>
                      <a:pt x="111" y="211"/>
                    </a:lnTo>
                    <a:lnTo>
                      <a:pt x="112" y="209"/>
                    </a:lnTo>
                    <a:lnTo>
                      <a:pt x="115" y="209"/>
                    </a:lnTo>
                    <a:lnTo>
                      <a:pt x="118" y="211"/>
                    </a:lnTo>
                    <a:lnTo>
                      <a:pt x="119" y="213"/>
                    </a:lnTo>
                    <a:lnTo>
                      <a:pt x="119" y="213"/>
                    </a:lnTo>
                    <a:lnTo>
                      <a:pt x="122" y="215"/>
                    </a:lnTo>
                    <a:lnTo>
                      <a:pt x="126" y="215"/>
                    </a:lnTo>
                    <a:lnTo>
                      <a:pt x="128" y="215"/>
                    </a:lnTo>
                    <a:lnTo>
                      <a:pt x="129" y="213"/>
                    </a:lnTo>
                    <a:lnTo>
                      <a:pt x="131" y="212"/>
                    </a:lnTo>
                    <a:lnTo>
                      <a:pt x="133" y="212"/>
                    </a:lnTo>
                    <a:lnTo>
                      <a:pt x="135" y="212"/>
                    </a:lnTo>
                    <a:lnTo>
                      <a:pt x="136" y="213"/>
                    </a:lnTo>
                    <a:lnTo>
                      <a:pt x="137" y="215"/>
                    </a:lnTo>
                    <a:lnTo>
                      <a:pt x="140" y="215"/>
                    </a:lnTo>
                    <a:lnTo>
                      <a:pt x="143" y="215"/>
                    </a:lnTo>
                    <a:lnTo>
                      <a:pt x="147" y="212"/>
                    </a:lnTo>
                    <a:lnTo>
                      <a:pt x="148" y="211"/>
                    </a:lnTo>
                    <a:lnTo>
                      <a:pt x="148" y="208"/>
                    </a:lnTo>
                    <a:lnTo>
                      <a:pt x="149" y="207"/>
                    </a:lnTo>
                    <a:lnTo>
                      <a:pt x="149" y="207"/>
                    </a:lnTo>
                    <a:lnTo>
                      <a:pt x="152" y="207"/>
                    </a:lnTo>
                    <a:lnTo>
                      <a:pt x="155" y="207"/>
                    </a:lnTo>
                    <a:lnTo>
                      <a:pt x="157" y="207"/>
                    </a:lnTo>
                    <a:lnTo>
                      <a:pt x="160" y="209"/>
                    </a:lnTo>
                    <a:lnTo>
                      <a:pt x="161" y="208"/>
                    </a:lnTo>
                    <a:lnTo>
                      <a:pt x="165" y="206"/>
                    </a:lnTo>
                    <a:lnTo>
                      <a:pt x="169" y="204"/>
                    </a:lnTo>
                    <a:lnTo>
                      <a:pt x="172" y="204"/>
                    </a:lnTo>
                    <a:lnTo>
                      <a:pt x="174" y="203"/>
                    </a:lnTo>
                    <a:lnTo>
                      <a:pt x="177" y="202"/>
                    </a:lnTo>
                    <a:lnTo>
                      <a:pt x="178" y="200"/>
                    </a:lnTo>
                    <a:lnTo>
                      <a:pt x="181" y="200"/>
                    </a:lnTo>
                    <a:lnTo>
                      <a:pt x="184" y="199"/>
                    </a:lnTo>
                    <a:lnTo>
                      <a:pt x="186" y="198"/>
                    </a:lnTo>
                    <a:lnTo>
                      <a:pt x="189" y="195"/>
                    </a:lnTo>
                    <a:lnTo>
                      <a:pt x="193" y="192"/>
                    </a:lnTo>
                    <a:lnTo>
                      <a:pt x="194" y="190"/>
                    </a:lnTo>
                    <a:lnTo>
                      <a:pt x="194" y="19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3" name="Freeform 26">
                <a:extLst>
                  <a:ext uri="{FF2B5EF4-FFF2-40B4-BE49-F238E27FC236}">
                    <a16:creationId xmlns:a16="http://schemas.microsoft.com/office/drawing/2014/main" id="{169714AD-5F2C-4D15-BE1C-35FC149A12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51725" y="3017838"/>
                <a:ext cx="215900" cy="136525"/>
              </a:xfrm>
              <a:custGeom>
                <a:avLst/>
                <a:gdLst>
                  <a:gd name="T0" fmla="*/ 49 w 136"/>
                  <a:gd name="T1" fmla="*/ 22 h 86"/>
                  <a:gd name="T2" fmla="*/ 45 w 136"/>
                  <a:gd name="T3" fmla="*/ 1 h 86"/>
                  <a:gd name="T4" fmla="*/ 43 w 136"/>
                  <a:gd name="T5" fmla="*/ 1 h 86"/>
                  <a:gd name="T6" fmla="*/ 131 w 136"/>
                  <a:gd name="T7" fmla="*/ 65 h 86"/>
                  <a:gd name="T8" fmla="*/ 127 w 136"/>
                  <a:gd name="T9" fmla="*/ 57 h 86"/>
                  <a:gd name="T10" fmla="*/ 120 w 136"/>
                  <a:gd name="T11" fmla="*/ 46 h 86"/>
                  <a:gd name="T12" fmla="*/ 111 w 136"/>
                  <a:gd name="T13" fmla="*/ 47 h 86"/>
                  <a:gd name="T14" fmla="*/ 105 w 136"/>
                  <a:gd name="T15" fmla="*/ 41 h 86"/>
                  <a:gd name="T16" fmla="*/ 104 w 136"/>
                  <a:gd name="T17" fmla="*/ 37 h 86"/>
                  <a:gd name="T18" fmla="*/ 98 w 136"/>
                  <a:gd name="T19" fmla="*/ 29 h 86"/>
                  <a:gd name="T20" fmla="*/ 88 w 136"/>
                  <a:gd name="T21" fmla="*/ 32 h 86"/>
                  <a:gd name="T22" fmla="*/ 79 w 136"/>
                  <a:gd name="T23" fmla="*/ 34 h 86"/>
                  <a:gd name="T24" fmla="*/ 72 w 136"/>
                  <a:gd name="T25" fmla="*/ 33 h 86"/>
                  <a:gd name="T26" fmla="*/ 67 w 136"/>
                  <a:gd name="T27" fmla="*/ 29 h 86"/>
                  <a:gd name="T28" fmla="*/ 64 w 136"/>
                  <a:gd name="T29" fmla="*/ 26 h 86"/>
                  <a:gd name="T30" fmla="*/ 58 w 136"/>
                  <a:gd name="T31" fmla="*/ 30 h 86"/>
                  <a:gd name="T32" fmla="*/ 49 w 136"/>
                  <a:gd name="T33" fmla="*/ 26 h 86"/>
                  <a:gd name="T34" fmla="*/ 43 w 136"/>
                  <a:gd name="T35" fmla="*/ 28 h 86"/>
                  <a:gd name="T36" fmla="*/ 31 w 136"/>
                  <a:gd name="T37" fmla="*/ 28 h 86"/>
                  <a:gd name="T38" fmla="*/ 27 w 136"/>
                  <a:gd name="T39" fmla="*/ 20 h 86"/>
                  <a:gd name="T40" fmla="*/ 30 w 136"/>
                  <a:gd name="T41" fmla="*/ 20 h 86"/>
                  <a:gd name="T42" fmla="*/ 38 w 136"/>
                  <a:gd name="T43" fmla="*/ 16 h 86"/>
                  <a:gd name="T44" fmla="*/ 49 w 136"/>
                  <a:gd name="T45" fmla="*/ 20 h 86"/>
                  <a:gd name="T46" fmla="*/ 54 w 136"/>
                  <a:gd name="T47" fmla="*/ 16 h 86"/>
                  <a:gd name="T48" fmla="*/ 46 w 136"/>
                  <a:gd name="T49" fmla="*/ 14 h 86"/>
                  <a:gd name="T50" fmla="*/ 43 w 136"/>
                  <a:gd name="T51" fmla="*/ 12 h 86"/>
                  <a:gd name="T52" fmla="*/ 47 w 136"/>
                  <a:gd name="T53" fmla="*/ 5 h 86"/>
                  <a:gd name="T54" fmla="*/ 41 w 136"/>
                  <a:gd name="T55" fmla="*/ 0 h 86"/>
                  <a:gd name="T56" fmla="*/ 35 w 136"/>
                  <a:gd name="T57" fmla="*/ 5 h 86"/>
                  <a:gd name="T58" fmla="*/ 26 w 136"/>
                  <a:gd name="T59" fmla="*/ 5 h 86"/>
                  <a:gd name="T60" fmla="*/ 26 w 136"/>
                  <a:gd name="T61" fmla="*/ 14 h 86"/>
                  <a:gd name="T62" fmla="*/ 21 w 136"/>
                  <a:gd name="T63" fmla="*/ 16 h 86"/>
                  <a:gd name="T64" fmla="*/ 21 w 136"/>
                  <a:gd name="T65" fmla="*/ 17 h 86"/>
                  <a:gd name="T66" fmla="*/ 20 w 136"/>
                  <a:gd name="T67" fmla="*/ 20 h 86"/>
                  <a:gd name="T68" fmla="*/ 21 w 136"/>
                  <a:gd name="T69" fmla="*/ 21 h 86"/>
                  <a:gd name="T70" fmla="*/ 18 w 136"/>
                  <a:gd name="T71" fmla="*/ 22 h 86"/>
                  <a:gd name="T72" fmla="*/ 16 w 136"/>
                  <a:gd name="T73" fmla="*/ 28 h 86"/>
                  <a:gd name="T74" fmla="*/ 1 w 136"/>
                  <a:gd name="T75" fmla="*/ 28 h 86"/>
                  <a:gd name="T76" fmla="*/ 1 w 136"/>
                  <a:gd name="T77" fmla="*/ 34 h 86"/>
                  <a:gd name="T78" fmla="*/ 8 w 136"/>
                  <a:gd name="T79" fmla="*/ 40 h 86"/>
                  <a:gd name="T80" fmla="*/ 14 w 136"/>
                  <a:gd name="T81" fmla="*/ 41 h 86"/>
                  <a:gd name="T82" fmla="*/ 20 w 136"/>
                  <a:gd name="T83" fmla="*/ 54 h 86"/>
                  <a:gd name="T84" fmla="*/ 18 w 136"/>
                  <a:gd name="T85" fmla="*/ 61 h 86"/>
                  <a:gd name="T86" fmla="*/ 16 w 136"/>
                  <a:gd name="T87" fmla="*/ 75 h 86"/>
                  <a:gd name="T88" fmla="*/ 23 w 136"/>
                  <a:gd name="T89" fmla="*/ 79 h 86"/>
                  <a:gd name="T90" fmla="*/ 30 w 136"/>
                  <a:gd name="T91" fmla="*/ 74 h 86"/>
                  <a:gd name="T92" fmla="*/ 33 w 136"/>
                  <a:gd name="T93" fmla="*/ 73 h 86"/>
                  <a:gd name="T94" fmla="*/ 41 w 136"/>
                  <a:gd name="T95" fmla="*/ 77 h 86"/>
                  <a:gd name="T96" fmla="*/ 42 w 136"/>
                  <a:gd name="T97" fmla="*/ 67 h 86"/>
                  <a:gd name="T98" fmla="*/ 53 w 136"/>
                  <a:gd name="T99" fmla="*/ 69 h 86"/>
                  <a:gd name="T100" fmla="*/ 53 w 136"/>
                  <a:gd name="T101" fmla="*/ 59 h 86"/>
                  <a:gd name="T102" fmla="*/ 61 w 136"/>
                  <a:gd name="T103" fmla="*/ 50 h 86"/>
                  <a:gd name="T104" fmla="*/ 71 w 136"/>
                  <a:gd name="T105" fmla="*/ 61 h 86"/>
                  <a:gd name="T106" fmla="*/ 75 w 136"/>
                  <a:gd name="T107" fmla="*/ 63 h 86"/>
                  <a:gd name="T108" fmla="*/ 79 w 136"/>
                  <a:gd name="T109" fmla="*/ 82 h 86"/>
                  <a:gd name="T110" fmla="*/ 88 w 136"/>
                  <a:gd name="T111" fmla="*/ 81 h 86"/>
                  <a:gd name="T112" fmla="*/ 107 w 136"/>
                  <a:gd name="T113" fmla="*/ 70 h 86"/>
                  <a:gd name="T114" fmla="*/ 112 w 136"/>
                  <a:gd name="T115" fmla="*/ 71 h 86"/>
                  <a:gd name="T116" fmla="*/ 116 w 136"/>
                  <a:gd name="T117" fmla="*/ 74 h 86"/>
                  <a:gd name="T118" fmla="*/ 124 w 136"/>
                  <a:gd name="T119" fmla="*/ 71 h 86"/>
                  <a:gd name="T120" fmla="*/ 132 w 136"/>
                  <a:gd name="T121" fmla="*/ 7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6" h="86">
                    <a:moveTo>
                      <a:pt x="49" y="21"/>
                    </a:moveTo>
                    <a:lnTo>
                      <a:pt x="47" y="21"/>
                    </a:lnTo>
                    <a:lnTo>
                      <a:pt x="47" y="21"/>
                    </a:lnTo>
                    <a:lnTo>
                      <a:pt x="47" y="21"/>
                    </a:lnTo>
                    <a:lnTo>
                      <a:pt x="49" y="22"/>
                    </a:lnTo>
                    <a:lnTo>
                      <a:pt x="49" y="22"/>
                    </a:lnTo>
                    <a:lnTo>
                      <a:pt x="50" y="22"/>
                    </a:lnTo>
                    <a:lnTo>
                      <a:pt x="51" y="22"/>
                    </a:lnTo>
                    <a:lnTo>
                      <a:pt x="51" y="22"/>
                    </a:lnTo>
                    <a:lnTo>
                      <a:pt x="50" y="21"/>
                    </a:lnTo>
                    <a:lnTo>
                      <a:pt x="49" y="21"/>
                    </a:lnTo>
                    <a:close/>
                    <a:moveTo>
                      <a:pt x="45" y="1"/>
                    </a:moveTo>
                    <a:lnTo>
                      <a:pt x="45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1"/>
                    </a:lnTo>
                    <a:lnTo>
                      <a:pt x="45" y="1"/>
                    </a:lnTo>
                    <a:close/>
                    <a:moveTo>
                      <a:pt x="135" y="70"/>
                    </a:moveTo>
                    <a:lnTo>
                      <a:pt x="132" y="69"/>
                    </a:lnTo>
                    <a:lnTo>
                      <a:pt x="131" y="67"/>
                    </a:lnTo>
                    <a:lnTo>
                      <a:pt x="131" y="67"/>
                    </a:lnTo>
                    <a:lnTo>
                      <a:pt x="131" y="65"/>
                    </a:lnTo>
                    <a:lnTo>
                      <a:pt x="131" y="63"/>
                    </a:lnTo>
                    <a:lnTo>
                      <a:pt x="131" y="63"/>
                    </a:lnTo>
                    <a:lnTo>
                      <a:pt x="129" y="62"/>
                    </a:lnTo>
                    <a:lnTo>
                      <a:pt x="129" y="61"/>
                    </a:lnTo>
                    <a:lnTo>
                      <a:pt x="128" y="58"/>
                    </a:lnTo>
                    <a:lnTo>
                      <a:pt x="127" y="57"/>
                    </a:lnTo>
                    <a:lnTo>
                      <a:pt x="125" y="55"/>
                    </a:lnTo>
                    <a:lnTo>
                      <a:pt x="125" y="53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49"/>
                    </a:lnTo>
                    <a:lnTo>
                      <a:pt x="120" y="46"/>
                    </a:lnTo>
                    <a:lnTo>
                      <a:pt x="115" y="45"/>
                    </a:lnTo>
                    <a:lnTo>
                      <a:pt x="113" y="46"/>
                    </a:lnTo>
                    <a:lnTo>
                      <a:pt x="113" y="45"/>
                    </a:lnTo>
                    <a:lnTo>
                      <a:pt x="112" y="46"/>
                    </a:lnTo>
                    <a:lnTo>
                      <a:pt x="112" y="47"/>
                    </a:lnTo>
                    <a:lnTo>
                      <a:pt x="111" y="47"/>
                    </a:lnTo>
                    <a:lnTo>
                      <a:pt x="109" y="47"/>
                    </a:lnTo>
                    <a:lnTo>
                      <a:pt x="108" y="46"/>
                    </a:lnTo>
                    <a:lnTo>
                      <a:pt x="107" y="45"/>
                    </a:lnTo>
                    <a:lnTo>
                      <a:pt x="105" y="42"/>
                    </a:lnTo>
                    <a:lnTo>
                      <a:pt x="105" y="42"/>
                    </a:lnTo>
                    <a:lnTo>
                      <a:pt x="105" y="41"/>
                    </a:ln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40"/>
                    </a:lnTo>
                    <a:lnTo>
                      <a:pt x="105" y="38"/>
                    </a:lnTo>
                    <a:lnTo>
                      <a:pt x="104" y="38"/>
                    </a:lnTo>
                    <a:lnTo>
                      <a:pt x="104" y="37"/>
                    </a:lnTo>
                    <a:lnTo>
                      <a:pt x="102" y="34"/>
                    </a:lnTo>
                    <a:lnTo>
                      <a:pt x="102" y="33"/>
                    </a:lnTo>
                    <a:lnTo>
                      <a:pt x="102" y="30"/>
                    </a:lnTo>
                    <a:lnTo>
                      <a:pt x="102" y="30"/>
                    </a:lnTo>
                    <a:lnTo>
                      <a:pt x="100" y="29"/>
                    </a:lnTo>
                    <a:lnTo>
                      <a:pt x="98" y="29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5" y="32"/>
                    </a:lnTo>
                    <a:lnTo>
                      <a:pt x="92" y="32"/>
                    </a:lnTo>
                    <a:lnTo>
                      <a:pt x="90" y="32"/>
                    </a:lnTo>
                    <a:lnTo>
                      <a:pt x="88" y="32"/>
                    </a:lnTo>
                    <a:lnTo>
                      <a:pt x="86" y="30"/>
                    </a:lnTo>
                    <a:lnTo>
                      <a:pt x="84" y="32"/>
                    </a:lnTo>
                    <a:lnTo>
                      <a:pt x="83" y="32"/>
                    </a:lnTo>
                    <a:lnTo>
                      <a:pt x="80" y="32"/>
                    </a:lnTo>
                    <a:lnTo>
                      <a:pt x="80" y="33"/>
                    </a:lnTo>
                    <a:lnTo>
                      <a:pt x="79" y="34"/>
                    </a:lnTo>
                    <a:lnTo>
                      <a:pt x="79" y="34"/>
                    </a:lnTo>
                    <a:lnTo>
                      <a:pt x="78" y="33"/>
                    </a:lnTo>
                    <a:lnTo>
                      <a:pt x="76" y="33"/>
                    </a:lnTo>
                    <a:lnTo>
                      <a:pt x="75" y="32"/>
                    </a:lnTo>
                    <a:lnTo>
                      <a:pt x="75" y="32"/>
                    </a:lnTo>
                    <a:lnTo>
                      <a:pt x="72" y="33"/>
                    </a:lnTo>
                    <a:lnTo>
                      <a:pt x="71" y="33"/>
                    </a:lnTo>
                    <a:lnTo>
                      <a:pt x="71" y="33"/>
                    </a:lnTo>
                    <a:lnTo>
                      <a:pt x="70" y="32"/>
                    </a:lnTo>
                    <a:lnTo>
                      <a:pt x="70" y="30"/>
                    </a:lnTo>
                    <a:lnTo>
                      <a:pt x="68" y="30"/>
                    </a:lnTo>
                    <a:lnTo>
                      <a:pt x="67" y="29"/>
                    </a:lnTo>
                    <a:lnTo>
                      <a:pt x="66" y="29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3" y="28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9"/>
                    </a:lnTo>
                    <a:lnTo>
                      <a:pt x="59" y="29"/>
                    </a:lnTo>
                    <a:lnTo>
                      <a:pt x="58" y="30"/>
                    </a:lnTo>
                    <a:lnTo>
                      <a:pt x="55" y="30"/>
                    </a:lnTo>
                    <a:lnTo>
                      <a:pt x="54" y="30"/>
                    </a:lnTo>
                    <a:lnTo>
                      <a:pt x="53" y="29"/>
                    </a:lnTo>
                    <a:lnTo>
                      <a:pt x="51" y="28"/>
                    </a:lnTo>
                    <a:lnTo>
                      <a:pt x="50" y="28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5" y="28"/>
                    </a:lnTo>
                    <a:lnTo>
                      <a:pt x="45" y="28"/>
                    </a:lnTo>
                    <a:lnTo>
                      <a:pt x="43" y="26"/>
                    </a:lnTo>
                    <a:lnTo>
                      <a:pt x="43" y="28"/>
                    </a:lnTo>
                    <a:lnTo>
                      <a:pt x="43" y="28"/>
                    </a:lnTo>
                    <a:lnTo>
                      <a:pt x="41" y="28"/>
                    </a:lnTo>
                    <a:lnTo>
                      <a:pt x="38" y="28"/>
                    </a:lnTo>
                    <a:lnTo>
                      <a:pt x="35" y="28"/>
                    </a:lnTo>
                    <a:lnTo>
                      <a:pt x="34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30" y="28"/>
                    </a:lnTo>
                    <a:lnTo>
                      <a:pt x="29" y="25"/>
                    </a:lnTo>
                    <a:lnTo>
                      <a:pt x="27" y="24"/>
                    </a:lnTo>
                    <a:lnTo>
                      <a:pt x="27" y="22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20"/>
                    </a:lnTo>
                    <a:lnTo>
                      <a:pt x="30" y="21"/>
                    </a:lnTo>
                    <a:lnTo>
                      <a:pt x="31" y="20"/>
                    </a:lnTo>
                    <a:lnTo>
                      <a:pt x="31" y="20"/>
                    </a:lnTo>
                    <a:lnTo>
                      <a:pt x="30" y="18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31" y="18"/>
                    </a:lnTo>
                    <a:lnTo>
                      <a:pt x="34" y="17"/>
                    </a:lnTo>
                    <a:lnTo>
                      <a:pt x="38" y="16"/>
                    </a:lnTo>
                    <a:lnTo>
                      <a:pt x="39" y="17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6" y="20"/>
                    </a:lnTo>
                    <a:lnTo>
                      <a:pt x="47" y="20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50" y="17"/>
                    </a:lnTo>
                    <a:lnTo>
                      <a:pt x="54" y="17"/>
                    </a:lnTo>
                    <a:lnTo>
                      <a:pt x="54" y="16"/>
                    </a:lnTo>
                    <a:lnTo>
                      <a:pt x="54" y="16"/>
                    </a:lnTo>
                    <a:lnTo>
                      <a:pt x="53" y="16"/>
                    </a:lnTo>
                    <a:lnTo>
                      <a:pt x="49" y="16"/>
                    </a:lnTo>
                    <a:lnTo>
                      <a:pt x="47" y="16"/>
                    </a:lnTo>
                    <a:lnTo>
                      <a:pt x="47" y="14"/>
                    </a:lnTo>
                    <a:lnTo>
                      <a:pt x="46" y="14"/>
                    </a:lnTo>
                    <a:lnTo>
                      <a:pt x="45" y="13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5" y="9"/>
                    </a:lnTo>
                    <a:lnTo>
                      <a:pt x="47" y="8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5"/>
                    </a:lnTo>
                    <a:lnTo>
                      <a:pt x="46" y="5"/>
                    </a:lnTo>
                    <a:lnTo>
                      <a:pt x="46" y="5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3" y="2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39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37" y="4"/>
                    </a:lnTo>
                    <a:lnTo>
                      <a:pt x="35" y="5"/>
                    </a:lnTo>
                    <a:lnTo>
                      <a:pt x="31" y="6"/>
                    </a:lnTo>
                    <a:lnTo>
                      <a:pt x="31" y="8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27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5" y="14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8" y="18"/>
                    </a:lnTo>
                    <a:lnTo>
                      <a:pt x="21" y="17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1" y="18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3" y="28"/>
                    </a:lnTo>
                    <a:lnTo>
                      <a:pt x="10" y="28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" y="34"/>
                    </a:lnTo>
                    <a:lnTo>
                      <a:pt x="4" y="36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8" y="40"/>
                    </a:lnTo>
                    <a:lnTo>
                      <a:pt x="9" y="40"/>
                    </a:lnTo>
                    <a:lnTo>
                      <a:pt x="10" y="38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3" y="45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6" y="51"/>
                    </a:lnTo>
                    <a:lnTo>
                      <a:pt x="18" y="53"/>
                    </a:lnTo>
                    <a:lnTo>
                      <a:pt x="20" y="54"/>
                    </a:lnTo>
                    <a:lnTo>
                      <a:pt x="21" y="54"/>
                    </a:lnTo>
                    <a:lnTo>
                      <a:pt x="21" y="55"/>
                    </a:lnTo>
                    <a:lnTo>
                      <a:pt x="21" y="57"/>
                    </a:lnTo>
                    <a:lnTo>
                      <a:pt x="20" y="58"/>
                    </a:lnTo>
                    <a:lnTo>
                      <a:pt x="20" y="59"/>
                    </a:lnTo>
                    <a:lnTo>
                      <a:pt x="18" y="61"/>
                    </a:lnTo>
                    <a:lnTo>
                      <a:pt x="18" y="62"/>
                    </a:lnTo>
                    <a:lnTo>
                      <a:pt x="17" y="65"/>
                    </a:lnTo>
                    <a:lnTo>
                      <a:pt x="16" y="67"/>
                    </a:lnTo>
                    <a:lnTo>
                      <a:pt x="14" y="69"/>
                    </a:lnTo>
                    <a:lnTo>
                      <a:pt x="16" y="74"/>
                    </a:lnTo>
                    <a:lnTo>
                      <a:pt x="16" y="75"/>
                    </a:lnTo>
                    <a:lnTo>
                      <a:pt x="16" y="77"/>
                    </a:lnTo>
                    <a:lnTo>
                      <a:pt x="17" y="78"/>
                    </a:lnTo>
                    <a:lnTo>
                      <a:pt x="20" y="79"/>
                    </a:lnTo>
                    <a:lnTo>
                      <a:pt x="21" y="81"/>
                    </a:lnTo>
                    <a:lnTo>
                      <a:pt x="23" y="79"/>
                    </a:lnTo>
                    <a:lnTo>
                      <a:pt x="23" y="79"/>
                    </a:lnTo>
                    <a:lnTo>
                      <a:pt x="25" y="78"/>
                    </a:lnTo>
                    <a:lnTo>
                      <a:pt x="25" y="78"/>
                    </a:lnTo>
                    <a:lnTo>
                      <a:pt x="26" y="77"/>
                    </a:lnTo>
                    <a:lnTo>
                      <a:pt x="27" y="75"/>
                    </a:lnTo>
                    <a:lnTo>
                      <a:pt x="29" y="75"/>
                    </a:lnTo>
                    <a:lnTo>
                      <a:pt x="30" y="74"/>
                    </a:lnTo>
                    <a:lnTo>
                      <a:pt x="30" y="74"/>
                    </a:lnTo>
                    <a:lnTo>
                      <a:pt x="31" y="74"/>
                    </a:lnTo>
                    <a:lnTo>
                      <a:pt x="33" y="74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3" y="73"/>
                    </a:lnTo>
                    <a:lnTo>
                      <a:pt x="34" y="73"/>
                    </a:lnTo>
                    <a:lnTo>
                      <a:pt x="35" y="74"/>
                    </a:lnTo>
                    <a:lnTo>
                      <a:pt x="38" y="77"/>
                    </a:lnTo>
                    <a:lnTo>
                      <a:pt x="41" y="77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42" y="75"/>
                    </a:lnTo>
                    <a:lnTo>
                      <a:pt x="42" y="73"/>
                    </a:lnTo>
                    <a:lnTo>
                      <a:pt x="41" y="71"/>
                    </a:lnTo>
                    <a:lnTo>
                      <a:pt x="41" y="69"/>
                    </a:lnTo>
                    <a:lnTo>
                      <a:pt x="42" y="67"/>
                    </a:lnTo>
                    <a:lnTo>
                      <a:pt x="43" y="67"/>
                    </a:lnTo>
                    <a:lnTo>
                      <a:pt x="47" y="67"/>
                    </a:lnTo>
                    <a:lnTo>
                      <a:pt x="49" y="67"/>
                    </a:lnTo>
                    <a:lnTo>
                      <a:pt x="50" y="67"/>
                    </a:lnTo>
                    <a:lnTo>
                      <a:pt x="51" y="69"/>
                    </a:lnTo>
                    <a:lnTo>
                      <a:pt x="53" y="69"/>
                    </a:lnTo>
                    <a:lnTo>
                      <a:pt x="54" y="67"/>
                    </a:lnTo>
                    <a:lnTo>
                      <a:pt x="54" y="66"/>
                    </a:lnTo>
                    <a:lnTo>
                      <a:pt x="54" y="63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53" y="59"/>
                    </a:lnTo>
                    <a:lnTo>
                      <a:pt x="54" y="59"/>
                    </a:lnTo>
                    <a:lnTo>
                      <a:pt x="55" y="57"/>
                    </a:lnTo>
                    <a:lnTo>
                      <a:pt x="57" y="55"/>
                    </a:lnTo>
                    <a:lnTo>
                      <a:pt x="57" y="51"/>
                    </a:lnTo>
                    <a:lnTo>
                      <a:pt x="58" y="50"/>
                    </a:lnTo>
                    <a:lnTo>
                      <a:pt x="61" y="50"/>
                    </a:lnTo>
                    <a:lnTo>
                      <a:pt x="63" y="50"/>
                    </a:lnTo>
                    <a:lnTo>
                      <a:pt x="67" y="53"/>
                    </a:lnTo>
                    <a:lnTo>
                      <a:pt x="70" y="55"/>
                    </a:lnTo>
                    <a:lnTo>
                      <a:pt x="70" y="58"/>
                    </a:lnTo>
                    <a:lnTo>
                      <a:pt x="70" y="61"/>
                    </a:lnTo>
                    <a:lnTo>
                      <a:pt x="71" y="61"/>
                    </a:lnTo>
                    <a:lnTo>
                      <a:pt x="71" y="61"/>
                    </a:lnTo>
                    <a:lnTo>
                      <a:pt x="72" y="61"/>
                    </a:lnTo>
                    <a:lnTo>
                      <a:pt x="74" y="61"/>
                    </a:lnTo>
                    <a:lnTo>
                      <a:pt x="75" y="61"/>
                    </a:lnTo>
                    <a:lnTo>
                      <a:pt x="75" y="62"/>
                    </a:lnTo>
                    <a:lnTo>
                      <a:pt x="75" y="63"/>
                    </a:lnTo>
                    <a:lnTo>
                      <a:pt x="75" y="67"/>
                    </a:lnTo>
                    <a:lnTo>
                      <a:pt x="75" y="70"/>
                    </a:lnTo>
                    <a:lnTo>
                      <a:pt x="75" y="74"/>
                    </a:lnTo>
                    <a:lnTo>
                      <a:pt x="76" y="77"/>
                    </a:lnTo>
                    <a:lnTo>
                      <a:pt x="76" y="79"/>
                    </a:lnTo>
                    <a:lnTo>
                      <a:pt x="79" y="82"/>
                    </a:lnTo>
                    <a:lnTo>
                      <a:pt x="80" y="85"/>
                    </a:lnTo>
                    <a:lnTo>
                      <a:pt x="82" y="86"/>
                    </a:lnTo>
                    <a:lnTo>
                      <a:pt x="83" y="86"/>
                    </a:lnTo>
                    <a:lnTo>
                      <a:pt x="84" y="86"/>
                    </a:lnTo>
                    <a:lnTo>
                      <a:pt x="86" y="85"/>
                    </a:lnTo>
                    <a:lnTo>
                      <a:pt x="88" y="81"/>
                    </a:lnTo>
                    <a:lnTo>
                      <a:pt x="92" y="79"/>
                    </a:lnTo>
                    <a:lnTo>
                      <a:pt x="96" y="79"/>
                    </a:lnTo>
                    <a:lnTo>
                      <a:pt x="98" y="75"/>
                    </a:lnTo>
                    <a:lnTo>
                      <a:pt x="99" y="74"/>
                    </a:lnTo>
                    <a:lnTo>
                      <a:pt x="104" y="71"/>
                    </a:lnTo>
                    <a:lnTo>
                      <a:pt x="107" y="70"/>
                    </a:lnTo>
                    <a:lnTo>
                      <a:pt x="108" y="70"/>
                    </a:lnTo>
                    <a:lnTo>
                      <a:pt x="111" y="70"/>
                    </a:lnTo>
                    <a:lnTo>
                      <a:pt x="111" y="70"/>
                    </a:lnTo>
                    <a:lnTo>
                      <a:pt x="111" y="70"/>
                    </a:lnTo>
                    <a:lnTo>
                      <a:pt x="112" y="71"/>
                    </a:lnTo>
                    <a:lnTo>
                      <a:pt x="112" y="71"/>
                    </a:lnTo>
                    <a:lnTo>
                      <a:pt x="112" y="73"/>
                    </a:lnTo>
                    <a:lnTo>
                      <a:pt x="112" y="73"/>
                    </a:lnTo>
                    <a:lnTo>
                      <a:pt x="111" y="74"/>
                    </a:lnTo>
                    <a:lnTo>
                      <a:pt x="112" y="74"/>
                    </a:lnTo>
                    <a:lnTo>
                      <a:pt x="113" y="74"/>
                    </a:lnTo>
                    <a:lnTo>
                      <a:pt x="116" y="74"/>
                    </a:lnTo>
                    <a:lnTo>
                      <a:pt x="119" y="73"/>
                    </a:lnTo>
                    <a:lnTo>
                      <a:pt x="120" y="73"/>
                    </a:lnTo>
                    <a:lnTo>
                      <a:pt x="120" y="71"/>
                    </a:lnTo>
                    <a:lnTo>
                      <a:pt x="121" y="71"/>
                    </a:lnTo>
                    <a:lnTo>
                      <a:pt x="123" y="71"/>
                    </a:lnTo>
                    <a:lnTo>
                      <a:pt x="124" y="71"/>
                    </a:lnTo>
                    <a:lnTo>
                      <a:pt x="125" y="71"/>
                    </a:lnTo>
                    <a:lnTo>
                      <a:pt x="128" y="71"/>
                    </a:lnTo>
                    <a:lnTo>
                      <a:pt x="129" y="71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2" y="74"/>
                    </a:lnTo>
                    <a:lnTo>
                      <a:pt x="133" y="74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6" y="71"/>
                    </a:lnTo>
                    <a:lnTo>
                      <a:pt x="135" y="7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4" name="Freeform 27">
                <a:extLst>
                  <a:ext uri="{FF2B5EF4-FFF2-40B4-BE49-F238E27FC236}">
                    <a16:creationId xmlns:a16="http://schemas.microsoft.com/office/drawing/2014/main" id="{C67F14AA-0469-4A92-9BBD-D4554BADA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2100" y="3133725"/>
                <a:ext cx="168275" cy="158750"/>
              </a:xfrm>
              <a:custGeom>
                <a:avLst/>
                <a:gdLst>
                  <a:gd name="T0" fmla="*/ 105 w 106"/>
                  <a:gd name="T1" fmla="*/ 1 h 100"/>
                  <a:gd name="T2" fmla="*/ 102 w 106"/>
                  <a:gd name="T3" fmla="*/ 1 h 100"/>
                  <a:gd name="T4" fmla="*/ 96 w 106"/>
                  <a:gd name="T5" fmla="*/ 4 h 100"/>
                  <a:gd name="T6" fmla="*/ 89 w 106"/>
                  <a:gd name="T7" fmla="*/ 5 h 100"/>
                  <a:gd name="T8" fmla="*/ 81 w 106"/>
                  <a:gd name="T9" fmla="*/ 4 h 100"/>
                  <a:gd name="T10" fmla="*/ 68 w 106"/>
                  <a:gd name="T11" fmla="*/ 10 h 100"/>
                  <a:gd name="T12" fmla="*/ 57 w 106"/>
                  <a:gd name="T13" fmla="*/ 13 h 100"/>
                  <a:gd name="T14" fmla="*/ 48 w 106"/>
                  <a:gd name="T15" fmla="*/ 13 h 100"/>
                  <a:gd name="T16" fmla="*/ 43 w 106"/>
                  <a:gd name="T17" fmla="*/ 9 h 100"/>
                  <a:gd name="T18" fmla="*/ 39 w 106"/>
                  <a:gd name="T19" fmla="*/ 8 h 100"/>
                  <a:gd name="T20" fmla="*/ 31 w 106"/>
                  <a:gd name="T21" fmla="*/ 12 h 100"/>
                  <a:gd name="T22" fmla="*/ 24 w 106"/>
                  <a:gd name="T23" fmla="*/ 13 h 100"/>
                  <a:gd name="T24" fmla="*/ 19 w 106"/>
                  <a:gd name="T25" fmla="*/ 13 h 100"/>
                  <a:gd name="T26" fmla="*/ 14 w 106"/>
                  <a:gd name="T27" fmla="*/ 10 h 100"/>
                  <a:gd name="T28" fmla="*/ 12 w 106"/>
                  <a:gd name="T29" fmla="*/ 17 h 100"/>
                  <a:gd name="T30" fmla="*/ 14 w 106"/>
                  <a:gd name="T31" fmla="*/ 22 h 100"/>
                  <a:gd name="T32" fmla="*/ 10 w 106"/>
                  <a:gd name="T33" fmla="*/ 22 h 100"/>
                  <a:gd name="T34" fmla="*/ 8 w 106"/>
                  <a:gd name="T35" fmla="*/ 27 h 100"/>
                  <a:gd name="T36" fmla="*/ 6 w 106"/>
                  <a:gd name="T37" fmla="*/ 30 h 100"/>
                  <a:gd name="T38" fmla="*/ 2 w 106"/>
                  <a:gd name="T39" fmla="*/ 30 h 100"/>
                  <a:gd name="T40" fmla="*/ 3 w 106"/>
                  <a:gd name="T41" fmla="*/ 39 h 100"/>
                  <a:gd name="T42" fmla="*/ 3 w 106"/>
                  <a:gd name="T43" fmla="*/ 46 h 100"/>
                  <a:gd name="T44" fmla="*/ 6 w 106"/>
                  <a:gd name="T45" fmla="*/ 54 h 100"/>
                  <a:gd name="T46" fmla="*/ 11 w 106"/>
                  <a:gd name="T47" fmla="*/ 54 h 100"/>
                  <a:gd name="T48" fmla="*/ 12 w 106"/>
                  <a:gd name="T49" fmla="*/ 55 h 100"/>
                  <a:gd name="T50" fmla="*/ 12 w 106"/>
                  <a:gd name="T51" fmla="*/ 57 h 100"/>
                  <a:gd name="T52" fmla="*/ 16 w 106"/>
                  <a:gd name="T53" fmla="*/ 63 h 100"/>
                  <a:gd name="T54" fmla="*/ 14 w 106"/>
                  <a:gd name="T55" fmla="*/ 66 h 100"/>
                  <a:gd name="T56" fmla="*/ 12 w 106"/>
                  <a:gd name="T57" fmla="*/ 69 h 100"/>
                  <a:gd name="T58" fmla="*/ 14 w 106"/>
                  <a:gd name="T59" fmla="*/ 70 h 100"/>
                  <a:gd name="T60" fmla="*/ 11 w 106"/>
                  <a:gd name="T61" fmla="*/ 70 h 100"/>
                  <a:gd name="T62" fmla="*/ 7 w 106"/>
                  <a:gd name="T63" fmla="*/ 71 h 100"/>
                  <a:gd name="T64" fmla="*/ 7 w 106"/>
                  <a:gd name="T65" fmla="*/ 74 h 100"/>
                  <a:gd name="T66" fmla="*/ 8 w 106"/>
                  <a:gd name="T67" fmla="*/ 75 h 100"/>
                  <a:gd name="T68" fmla="*/ 7 w 106"/>
                  <a:gd name="T69" fmla="*/ 76 h 100"/>
                  <a:gd name="T70" fmla="*/ 6 w 106"/>
                  <a:gd name="T71" fmla="*/ 79 h 100"/>
                  <a:gd name="T72" fmla="*/ 6 w 106"/>
                  <a:gd name="T73" fmla="*/ 82 h 100"/>
                  <a:gd name="T74" fmla="*/ 6 w 106"/>
                  <a:gd name="T75" fmla="*/ 86 h 100"/>
                  <a:gd name="T76" fmla="*/ 7 w 106"/>
                  <a:gd name="T77" fmla="*/ 88 h 100"/>
                  <a:gd name="T78" fmla="*/ 6 w 106"/>
                  <a:gd name="T79" fmla="*/ 92 h 100"/>
                  <a:gd name="T80" fmla="*/ 10 w 106"/>
                  <a:gd name="T81" fmla="*/ 96 h 100"/>
                  <a:gd name="T82" fmla="*/ 16 w 106"/>
                  <a:gd name="T83" fmla="*/ 99 h 100"/>
                  <a:gd name="T84" fmla="*/ 28 w 106"/>
                  <a:gd name="T85" fmla="*/ 98 h 100"/>
                  <a:gd name="T86" fmla="*/ 39 w 106"/>
                  <a:gd name="T87" fmla="*/ 91 h 100"/>
                  <a:gd name="T88" fmla="*/ 51 w 106"/>
                  <a:gd name="T89" fmla="*/ 82 h 100"/>
                  <a:gd name="T90" fmla="*/ 63 w 106"/>
                  <a:gd name="T91" fmla="*/ 75 h 100"/>
                  <a:gd name="T92" fmla="*/ 76 w 106"/>
                  <a:gd name="T93" fmla="*/ 66 h 100"/>
                  <a:gd name="T94" fmla="*/ 89 w 106"/>
                  <a:gd name="T95" fmla="*/ 59 h 100"/>
                  <a:gd name="T96" fmla="*/ 92 w 106"/>
                  <a:gd name="T97" fmla="*/ 51 h 100"/>
                  <a:gd name="T98" fmla="*/ 92 w 106"/>
                  <a:gd name="T99" fmla="*/ 41 h 100"/>
                  <a:gd name="T100" fmla="*/ 93 w 106"/>
                  <a:gd name="T101" fmla="*/ 34 h 100"/>
                  <a:gd name="T102" fmla="*/ 92 w 106"/>
                  <a:gd name="T103" fmla="*/ 27 h 100"/>
                  <a:gd name="T104" fmla="*/ 90 w 106"/>
                  <a:gd name="T105" fmla="*/ 21 h 100"/>
                  <a:gd name="T106" fmla="*/ 92 w 106"/>
                  <a:gd name="T107" fmla="*/ 16 h 100"/>
                  <a:gd name="T108" fmla="*/ 101 w 106"/>
                  <a:gd name="T109" fmla="*/ 12 h 100"/>
                  <a:gd name="T110" fmla="*/ 106 w 106"/>
                  <a:gd name="T111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100">
                    <a:moveTo>
                      <a:pt x="106" y="4"/>
                    </a:moveTo>
                    <a:lnTo>
                      <a:pt x="105" y="1"/>
                    </a:lnTo>
                    <a:lnTo>
                      <a:pt x="105" y="1"/>
                    </a:lnTo>
                    <a:lnTo>
                      <a:pt x="104" y="1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98" y="4"/>
                    </a:lnTo>
                    <a:lnTo>
                      <a:pt x="96" y="4"/>
                    </a:lnTo>
                    <a:lnTo>
                      <a:pt x="93" y="5"/>
                    </a:lnTo>
                    <a:lnTo>
                      <a:pt x="90" y="5"/>
                    </a:lnTo>
                    <a:lnTo>
                      <a:pt x="89" y="5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1" y="4"/>
                    </a:lnTo>
                    <a:lnTo>
                      <a:pt x="80" y="4"/>
                    </a:lnTo>
                    <a:lnTo>
                      <a:pt x="76" y="6"/>
                    </a:lnTo>
                    <a:lnTo>
                      <a:pt x="68" y="10"/>
                    </a:lnTo>
                    <a:lnTo>
                      <a:pt x="63" y="12"/>
                    </a:lnTo>
                    <a:lnTo>
                      <a:pt x="60" y="13"/>
                    </a:lnTo>
                    <a:lnTo>
                      <a:pt x="57" y="13"/>
                    </a:lnTo>
                    <a:lnTo>
                      <a:pt x="53" y="13"/>
                    </a:lnTo>
                    <a:lnTo>
                      <a:pt x="51" y="13"/>
                    </a:lnTo>
                    <a:lnTo>
                      <a:pt x="48" y="13"/>
                    </a:lnTo>
                    <a:lnTo>
                      <a:pt x="47" y="12"/>
                    </a:lnTo>
                    <a:lnTo>
                      <a:pt x="45" y="10"/>
                    </a:lnTo>
                    <a:lnTo>
                      <a:pt x="43" y="9"/>
                    </a:lnTo>
                    <a:lnTo>
                      <a:pt x="41" y="9"/>
                    </a:lnTo>
                    <a:lnTo>
                      <a:pt x="40" y="9"/>
                    </a:lnTo>
                    <a:lnTo>
                      <a:pt x="39" y="8"/>
                    </a:lnTo>
                    <a:lnTo>
                      <a:pt x="34" y="10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4" y="13"/>
                    </a:lnTo>
                    <a:lnTo>
                      <a:pt x="22" y="13"/>
                    </a:lnTo>
                    <a:lnTo>
                      <a:pt x="20" y="13"/>
                    </a:lnTo>
                    <a:lnTo>
                      <a:pt x="19" y="13"/>
                    </a:lnTo>
                    <a:lnTo>
                      <a:pt x="18" y="12"/>
                    </a:lnTo>
                    <a:lnTo>
                      <a:pt x="15" y="10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2" y="13"/>
                    </a:lnTo>
                    <a:lnTo>
                      <a:pt x="12" y="17"/>
                    </a:lnTo>
                    <a:lnTo>
                      <a:pt x="11" y="17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10" y="23"/>
                    </a:lnTo>
                    <a:lnTo>
                      <a:pt x="10" y="26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3" y="29"/>
                    </a:lnTo>
                    <a:lnTo>
                      <a:pt x="2" y="29"/>
                    </a:lnTo>
                    <a:lnTo>
                      <a:pt x="2" y="30"/>
                    </a:lnTo>
                    <a:lnTo>
                      <a:pt x="0" y="35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41"/>
                    </a:lnTo>
                    <a:lnTo>
                      <a:pt x="4" y="42"/>
                    </a:lnTo>
                    <a:lnTo>
                      <a:pt x="3" y="46"/>
                    </a:lnTo>
                    <a:lnTo>
                      <a:pt x="3" y="47"/>
                    </a:lnTo>
                    <a:lnTo>
                      <a:pt x="4" y="50"/>
                    </a:lnTo>
                    <a:lnTo>
                      <a:pt x="6" y="54"/>
                    </a:lnTo>
                    <a:lnTo>
                      <a:pt x="8" y="54"/>
                    </a:lnTo>
                    <a:lnTo>
                      <a:pt x="10" y="54"/>
                    </a:lnTo>
                    <a:lnTo>
                      <a:pt x="11" y="54"/>
                    </a:lnTo>
                    <a:lnTo>
                      <a:pt x="12" y="54"/>
                    </a:lnTo>
                    <a:lnTo>
                      <a:pt x="14" y="55"/>
                    </a:lnTo>
                    <a:lnTo>
                      <a:pt x="12" y="55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2" y="57"/>
                    </a:lnTo>
                    <a:lnTo>
                      <a:pt x="14" y="58"/>
                    </a:lnTo>
                    <a:lnTo>
                      <a:pt x="15" y="58"/>
                    </a:lnTo>
                    <a:lnTo>
                      <a:pt x="16" y="63"/>
                    </a:lnTo>
                    <a:lnTo>
                      <a:pt x="16" y="65"/>
                    </a:lnTo>
                    <a:lnTo>
                      <a:pt x="15" y="66"/>
                    </a:lnTo>
                    <a:lnTo>
                      <a:pt x="14" y="66"/>
                    </a:lnTo>
                    <a:lnTo>
                      <a:pt x="12" y="67"/>
                    </a:lnTo>
                    <a:lnTo>
                      <a:pt x="12" y="69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1"/>
                    </a:lnTo>
                    <a:lnTo>
                      <a:pt x="12" y="70"/>
                    </a:lnTo>
                    <a:lnTo>
                      <a:pt x="11" y="70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7" y="71"/>
                    </a:lnTo>
                    <a:lnTo>
                      <a:pt x="7" y="72"/>
                    </a:lnTo>
                    <a:lnTo>
                      <a:pt x="7" y="72"/>
                    </a:lnTo>
                    <a:lnTo>
                      <a:pt x="7" y="74"/>
                    </a:lnTo>
                    <a:lnTo>
                      <a:pt x="7" y="75"/>
                    </a:lnTo>
                    <a:lnTo>
                      <a:pt x="8" y="75"/>
                    </a:lnTo>
                    <a:lnTo>
                      <a:pt x="8" y="75"/>
                    </a:lnTo>
                    <a:lnTo>
                      <a:pt x="8" y="76"/>
                    </a:lnTo>
                    <a:lnTo>
                      <a:pt x="7" y="76"/>
                    </a:lnTo>
                    <a:lnTo>
                      <a:pt x="7" y="76"/>
                    </a:lnTo>
                    <a:lnTo>
                      <a:pt x="7" y="78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6" y="80"/>
                    </a:lnTo>
                    <a:lnTo>
                      <a:pt x="6" y="82"/>
                    </a:lnTo>
                    <a:lnTo>
                      <a:pt x="6" y="82"/>
                    </a:lnTo>
                    <a:lnTo>
                      <a:pt x="6" y="83"/>
                    </a:lnTo>
                    <a:lnTo>
                      <a:pt x="7" y="84"/>
                    </a:lnTo>
                    <a:lnTo>
                      <a:pt x="6" y="86"/>
                    </a:lnTo>
                    <a:lnTo>
                      <a:pt x="6" y="86"/>
                    </a:lnTo>
                    <a:lnTo>
                      <a:pt x="7" y="87"/>
                    </a:lnTo>
                    <a:lnTo>
                      <a:pt x="7" y="88"/>
                    </a:lnTo>
                    <a:lnTo>
                      <a:pt x="6" y="90"/>
                    </a:lnTo>
                    <a:lnTo>
                      <a:pt x="6" y="91"/>
                    </a:lnTo>
                    <a:lnTo>
                      <a:pt x="6" y="92"/>
                    </a:lnTo>
                    <a:lnTo>
                      <a:pt x="7" y="92"/>
                    </a:lnTo>
                    <a:lnTo>
                      <a:pt x="8" y="94"/>
                    </a:lnTo>
                    <a:lnTo>
                      <a:pt x="10" y="96"/>
                    </a:lnTo>
                    <a:lnTo>
                      <a:pt x="14" y="98"/>
                    </a:lnTo>
                    <a:lnTo>
                      <a:pt x="14" y="98"/>
                    </a:lnTo>
                    <a:lnTo>
                      <a:pt x="16" y="99"/>
                    </a:lnTo>
                    <a:lnTo>
                      <a:pt x="18" y="100"/>
                    </a:lnTo>
                    <a:lnTo>
                      <a:pt x="23" y="100"/>
                    </a:lnTo>
                    <a:lnTo>
                      <a:pt x="28" y="98"/>
                    </a:lnTo>
                    <a:lnTo>
                      <a:pt x="31" y="95"/>
                    </a:lnTo>
                    <a:lnTo>
                      <a:pt x="35" y="92"/>
                    </a:lnTo>
                    <a:lnTo>
                      <a:pt x="39" y="91"/>
                    </a:lnTo>
                    <a:lnTo>
                      <a:pt x="43" y="87"/>
                    </a:lnTo>
                    <a:lnTo>
                      <a:pt x="47" y="86"/>
                    </a:lnTo>
                    <a:lnTo>
                      <a:pt x="51" y="82"/>
                    </a:lnTo>
                    <a:lnTo>
                      <a:pt x="55" y="79"/>
                    </a:lnTo>
                    <a:lnTo>
                      <a:pt x="59" y="76"/>
                    </a:lnTo>
                    <a:lnTo>
                      <a:pt x="63" y="75"/>
                    </a:lnTo>
                    <a:lnTo>
                      <a:pt x="67" y="71"/>
                    </a:lnTo>
                    <a:lnTo>
                      <a:pt x="72" y="69"/>
                    </a:lnTo>
                    <a:lnTo>
                      <a:pt x="76" y="66"/>
                    </a:lnTo>
                    <a:lnTo>
                      <a:pt x="80" y="63"/>
                    </a:lnTo>
                    <a:lnTo>
                      <a:pt x="85" y="61"/>
                    </a:lnTo>
                    <a:lnTo>
                      <a:pt x="89" y="59"/>
                    </a:lnTo>
                    <a:lnTo>
                      <a:pt x="89" y="58"/>
                    </a:lnTo>
                    <a:lnTo>
                      <a:pt x="90" y="55"/>
                    </a:lnTo>
                    <a:lnTo>
                      <a:pt x="92" y="51"/>
                    </a:lnTo>
                    <a:lnTo>
                      <a:pt x="92" y="51"/>
                    </a:lnTo>
                    <a:lnTo>
                      <a:pt x="92" y="46"/>
                    </a:lnTo>
                    <a:lnTo>
                      <a:pt x="92" y="41"/>
                    </a:lnTo>
                    <a:lnTo>
                      <a:pt x="92" y="38"/>
                    </a:lnTo>
                    <a:lnTo>
                      <a:pt x="93" y="35"/>
                    </a:lnTo>
                    <a:lnTo>
                      <a:pt x="93" y="34"/>
                    </a:lnTo>
                    <a:lnTo>
                      <a:pt x="93" y="33"/>
                    </a:lnTo>
                    <a:lnTo>
                      <a:pt x="93" y="30"/>
                    </a:lnTo>
                    <a:lnTo>
                      <a:pt x="92" y="27"/>
                    </a:lnTo>
                    <a:lnTo>
                      <a:pt x="90" y="25"/>
                    </a:lnTo>
                    <a:lnTo>
                      <a:pt x="90" y="22"/>
                    </a:lnTo>
                    <a:lnTo>
                      <a:pt x="90" y="21"/>
                    </a:lnTo>
                    <a:lnTo>
                      <a:pt x="90" y="18"/>
                    </a:lnTo>
                    <a:lnTo>
                      <a:pt x="92" y="17"/>
                    </a:lnTo>
                    <a:lnTo>
                      <a:pt x="92" y="16"/>
                    </a:lnTo>
                    <a:lnTo>
                      <a:pt x="96" y="16"/>
                    </a:lnTo>
                    <a:lnTo>
                      <a:pt x="98" y="14"/>
                    </a:lnTo>
                    <a:lnTo>
                      <a:pt x="101" y="12"/>
                    </a:lnTo>
                    <a:lnTo>
                      <a:pt x="102" y="10"/>
                    </a:lnTo>
                    <a:lnTo>
                      <a:pt x="105" y="8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5" name="Freeform 28">
                <a:extLst>
                  <a:ext uri="{FF2B5EF4-FFF2-40B4-BE49-F238E27FC236}">
                    <a16:creationId xmlns:a16="http://schemas.microsoft.com/office/drawing/2014/main" id="{14E3535D-9D8F-4609-98B1-722D52432D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94400" y="2184400"/>
                <a:ext cx="273050" cy="392113"/>
              </a:xfrm>
              <a:custGeom>
                <a:avLst/>
                <a:gdLst>
                  <a:gd name="T0" fmla="*/ 77 w 172"/>
                  <a:gd name="T1" fmla="*/ 226 h 247"/>
                  <a:gd name="T2" fmla="*/ 84 w 172"/>
                  <a:gd name="T3" fmla="*/ 211 h 247"/>
                  <a:gd name="T4" fmla="*/ 102 w 172"/>
                  <a:gd name="T5" fmla="*/ 204 h 247"/>
                  <a:gd name="T6" fmla="*/ 103 w 172"/>
                  <a:gd name="T7" fmla="*/ 216 h 247"/>
                  <a:gd name="T8" fmla="*/ 110 w 172"/>
                  <a:gd name="T9" fmla="*/ 207 h 247"/>
                  <a:gd name="T10" fmla="*/ 114 w 172"/>
                  <a:gd name="T11" fmla="*/ 199 h 247"/>
                  <a:gd name="T12" fmla="*/ 102 w 172"/>
                  <a:gd name="T13" fmla="*/ 178 h 247"/>
                  <a:gd name="T14" fmla="*/ 106 w 172"/>
                  <a:gd name="T15" fmla="*/ 170 h 247"/>
                  <a:gd name="T16" fmla="*/ 165 w 172"/>
                  <a:gd name="T17" fmla="*/ 48 h 247"/>
                  <a:gd name="T18" fmla="*/ 168 w 172"/>
                  <a:gd name="T19" fmla="*/ 39 h 247"/>
                  <a:gd name="T20" fmla="*/ 164 w 172"/>
                  <a:gd name="T21" fmla="*/ 30 h 247"/>
                  <a:gd name="T22" fmla="*/ 161 w 172"/>
                  <a:gd name="T23" fmla="*/ 24 h 247"/>
                  <a:gd name="T24" fmla="*/ 155 w 172"/>
                  <a:gd name="T25" fmla="*/ 14 h 247"/>
                  <a:gd name="T26" fmla="*/ 132 w 172"/>
                  <a:gd name="T27" fmla="*/ 7 h 247"/>
                  <a:gd name="T28" fmla="*/ 115 w 172"/>
                  <a:gd name="T29" fmla="*/ 0 h 247"/>
                  <a:gd name="T30" fmla="*/ 114 w 172"/>
                  <a:gd name="T31" fmla="*/ 12 h 247"/>
                  <a:gd name="T32" fmla="*/ 90 w 172"/>
                  <a:gd name="T33" fmla="*/ 10 h 247"/>
                  <a:gd name="T34" fmla="*/ 70 w 172"/>
                  <a:gd name="T35" fmla="*/ 24 h 247"/>
                  <a:gd name="T36" fmla="*/ 69 w 172"/>
                  <a:gd name="T37" fmla="*/ 35 h 247"/>
                  <a:gd name="T38" fmla="*/ 45 w 172"/>
                  <a:gd name="T39" fmla="*/ 51 h 247"/>
                  <a:gd name="T40" fmla="*/ 37 w 172"/>
                  <a:gd name="T41" fmla="*/ 73 h 247"/>
                  <a:gd name="T42" fmla="*/ 34 w 172"/>
                  <a:gd name="T43" fmla="*/ 88 h 247"/>
                  <a:gd name="T44" fmla="*/ 14 w 172"/>
                  <a:gd name="T45" fmla="*/ 97 h 247"/>
                  <a:gd name="T46" fmla="*/ 13 w 172"/>
                  <a:gd name="T47" fmla="*/ 113 h 247"/>
                  <a:gd name="T48" fmla="*/ 24 w 172"/>
                  <a:gd name="T49" fmla="*/ 136 h 247"/>
                  <a:gd name="T50" fmla="*/ 16 w 172"/>
                  <a:gd name="T51" fmla="*/ 143 h 247"/>
                  <a:gd name="T52" fmla="*/ 14 w 172"/>
                  <a:gd name="T53" fmla="*/ 162 h 247"/>
                  <a:gd name="T54" fmla="*/ 8 w 172"/>
                  <a:gd name="T55" fmla="*/ 175 h 247"/>
                  <a:gd name="T56" fmla="*/ 0 w 172"/>
                  <a:gd name="T57" fmla="*/ 181 h 247"/>
                  <a:gd name="T58" fmla="*/ 8 w 172"/>
                  <a:gd name="T59" fmla="*/ 198 h 247"/>
                  <a:gd name="T60" fmla="*/ 20 w 172"/>
                  <a:gd name="T61" fmla="*/ 219 h 247"/>
                  <a:gd name="T62" fmla="*/ 24 w 172"/>
                  <a:gd name="T63" fmla="*/ 230 h 247"/>
                  <a:gd name="T64" fmla="*/ 26 w 172"/>
                  <a:gd name="T65" fmla="*/ 240 h 247"/>
                  <a:gd name="T66" fmla="*/ 46 w 172"/>
                  <a:gd name="T67" fmla="*/ 241 h 247"/>
                  <a:gd name="T68" fmla="*/ 53 w 172"/>
                  <a:gd name="T69" fmla="*/ 231 h 247"/>
                  <a:gd name="T70" fmla="*/ 74 w 172"/>
                  <a:gd name="T71" fmla="*/ 223 h 247"/>
                  <a:gd name="T72" fmla="*/ 78 w 172"/>
                  <a:gd name="T73" fmla="*/ 206 h 247"/>
                  <a:gd name="T74" fmla="*/ 80 w 172"/>
                  <a:gd name="T75" fmla="*/ 189 h 247"/>
                  <a:gd name="T76" fmla="*/ 83 w 172"/>
                  <a:gd name="T77" fmla="*/ 185 h 247"/>
                  <a:gd name="T78" fmla="*/ 102 w 172"/>
                  <a:gd name="T79" fmla="*/ 177 h 247"/>
                  <a:gd name="T80" fmla="*/ 100 w 172"/>
                  <a:gd name="T81" fmla="*/ 171 h 247"/>
                  <a:gd name="T82" fmla="*/ 104 w 172"/>
                  <a:gd name="T83" fmla="*/ 169 h 247"/>
                  <a:gd name="T84" fmla="*/ 104 w 172"/>
                  <a:gd name="T85" fmla="*/ 158 h 247"/>
                  <a:gd name="T86" fmla="*/ 91 w 172"/>
                  <a:gd name="T87" fmla="*/ 150 h 247"/>
                  <a:gd name="T88" fmla="*/ 84 w 172"/>
                  <a:gd name="T89" fmla="*/ 142 h 247"/>
                  <a:gd name="T90" fmla="*/ 83 w 172"/>
                  <a:gd name="T91" fmla="*/ 130 h 247"/>
                  <a:gd name="T92" fmla="*/ 88 w 172"/>
                  <a:gd name="T93" fmla="*/ 120 h 247"/>
                  <a:gd name="T94" fmla="*/ 90 w 172"/>
                  <a:gd name="T95" fmla="*/ 114 h 247"/>
                  <a:gd name="T96" fmla="*/ 92 w 172"/>
                  <a:gd name="T97" fmla="*/ 109 h 247"/>
                  <a:gd name="T98" fmla="*/ 100 w 172"/>
                  <a:gd name="T99" fmla="*/ 108 h 247"/>
                  <a:gd name="T100" fmla="*/ 102 w 172"/>
                  <a:gd name="T101" fmla="*/ 102 h 247"/>
                  <a:gd name="T102" fmla="*/ 111 w 172"/>
                  <a:gd name="T103" fmla="*/ 97 h 247"/>
                  <a:gd name="T104" fmla="*/ 124 w 172"/>
                  <a:gd name="T105" fmla="*/ 93 h 247"/>
                  <a:gd name="T106" fmla="*/ 136 w 172"/>
                  <a:gd name="T107" fmla="*/ 77 h 247"/>
                  <a:gd name="T108" fmla="*/ 137 w 172"/>
                  <a:gd name="T109" fmla="*/ 67 h 247"/>
                  <a:gd name="T110" fmla="*/ 139 w 172"/>
                  <a:gd name="T111" fmla="*/ 64 h 247"/>
                  <a:gd name="T112" fmla="*/ 145 w 172"/>
                  <a:gd name="T113" fmla="*/ 60 h 247"/>
                  <a:gd name="T114" fmla="*/ 149 w 172"/>
                  <a:gd name="T115" fmla="*/ 55 h 247"/>
                  <a:gd name="T116" fmla="*/ 166 w 172"/>
                  <a:gd name="T117" fmla="*/ 56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2" h="247">
                    <a:moveTo>
                      <a:pt x="86" y="210"/>
                    </a:moveTo>
                    <a:lnTo>
                      <a:pt x="84" y="210"/>
                    </a:lnTo>
                    <a:lnTo>
                      <a:pt x="84" y="210"/>
                    </a:lnTo>
                    <a:lnTo>
                      <a:pt x="83" y="211"/>
                    </a:lnTo>
                    <a:lnTo>
                      <a:pt x="83" y="212"/>
                    </a:lnTo>
                    <a:lnTo>
                      <a:pt x="82" y="214"/>
                    </a:lnTo>
                    <a:lnTo>
                      <a:pt x="80" y="218"/>
                    </a:lnTo>
                    <a:lnTo>
                      <a:pt x="79" y="218"/>
                    </a:lnTo>
                    <a:lnTo>
                      <a:pt x="77" y="224"/>
                    </a:lnTo>
                    <a:lnTo>
                      <a:pt x="77" y="226"/>
                    </a:lnTo>
                    <a:lnTo>
                      <a:pt x="77" y="228"/>
                    </a:lnTo>
                    <a:lnTo>
                      <a:pt x="77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82" y="219"/>
                    </a:lnTo>
                    <a:lnTo>
                      <a:pt x="82" y="219"/>
                    </a:lnTo>
                    <a:lnTo>
                      <a:pt x="83" y="216"/>
                    </a:lnTo>
                    <a:lnTo>
                      <a:pt x="84" y="212"/>
                    </a:lnTo>
                    <a:lnTo>
                      <a:pt x="84" y="211"/>
                    </a:lnTo>
                    <a:lnTo>
                      <a:pt x="84" y="211"/>
                    </a:lnTo>
                    <a:lnTo>
                      <a:pt x="86" y="210"/>
                    </a:lnTo>
                    <a:lnTo>
                      <a:pt x="86" y="210"/>
                    </a:lnTo>
                    <a:close/>
                    <a:moveTo>
                      <a:pt x="111" y="199"/>
                    </a:moveTo>
                    <a:lnTo>
                      <a:pt x="110" y="199"/>
                    </a:lnTo>
                    <a:lnTo>
                      <a:pt x="110" y="200"/>
                    </a:lnTo>
                    <a:lnTo>
                      <a:pt x="108" y="199"/>
                    </a:lnTo>
                    <a:lnTo>
                      <a:pt x="106" y="200"/>
                    </a:lnTo>
                    <a:lnTo>
                      <a:pt x="104" y="202"/>
                    </a:lnTo>
                    <a:lnTo>
                      <a:pt x="103" y="203"/>
                    </a:lnTo>
                    <a:lnTo>
                      <a:pt x="102" y="204"/>
                    </a:lnTo>
                    <a:lnTo>
                      <a:pt x="100" y="206"/>
                    </a:lnTo>
                    <a:lnTo>
                      <a:pt x="100" y="207"/>
                    </a:lnTo>
                    <a:lnTo>
                      <a:pt x="100" y="210"/>
                    </a:lnTo>
                    <a:lnTo>
                      <a:pt x="100" y="211"/>
                    </a:lnTo>
                    <a:lnTo>
                      <a:pt x="102" y="212"/>
                    </a:lnTo>
                    <a:lnTo>
                      <a:pt x="102" y="214"/>
                    </a:lnTo>
                    <a:lnTo>
                      <a:pt x="103" y="214"/>
                    </a:lnTo>
                    <a:lnTo>
                      <a:pt x="102" y="215"/>
                    </a:lnTo>
                    <a:lnTo>
                      <a:pt x="102" y="218"/>
                    </a:lnTo>
                    <a:lnTo>
                      <a:pt x="103" y="216"/>
                    </a:lnTo>
                    <a:lnTo>
                      <a:pt x="104" y="216"/>
                    </a:lnTo>
                    <a:lnTo>
                      <a:pt x="104" y="214"/>
                    </a:lnTo>
                    <a:lnTo>
                      <a:pt x="106" y="212"/>
                    </a:lnTo>
                    <a:lnTo>
                      <a:pt x="107" y="212"/>
                    </a:lnTo>
                    <a:lnTo>
                      <a:pt x="108" y="211"/>
                    </a:lnTo>
                    <a:lnTo>
                      <a:pt x="110" y="210"/>
                    </a:lnTo>
                    <a:lnTo>
                      <a:pt x="110" y="208"/>
                    </a:lnTo>
                    <a:lnTo>
                      <a:pt x="111" y="208"/>
                    </a:lnTo>
                    <a:lnTo>
                      <a:pt x="112" y="208"/>
                    </a:lnTo>
                    <a:lnTo>
                      <a:pt x="110" y="207"/>
                    </a:lnTo>
                    <a:lnTo>
                      <a:pt x="110" y="203"/>
                    </a:lnTo>
                    <a:lnTo>
                      <a:pt x="111" y="202"/>
                    </a:lnTo>
                    <a:lnTo>
                      <a:pt x="112" y="202"/>
                    </a:lnTo>
                    <a:lnTo>
                      <a:pt x="112" y="200"/>
                    </a:lnTo>
                    <a:lnTo>
                      <a:pt x="114" y="200"/>
                    </a:lnTo>
                    <a:lnTo>
                      <a:pt x="112" y="199"/>
                    </a:lnTo>
                    <a:lnTo>
                      <a:pt x="111" y="199"/>
                    </a:lnTo>
                    <a:close/>
                    <a:moveTo>
                      <a:pt x="115" y="198"/>
                    </a:moveTo>
                    <a:lnTo>
                      <a:pt x="114" y="199"/>
                    </a:lnTo>
                    <a:lnTo>
                      <a:pt x="114" y="199"/>
                    </a:lnTo>
                    <a:lnTo>
                      <a:pt x="115" y="199"/>
                    </a:lnTo>
                    <a:lnTo>
                      <a:pt x="115" y="199"/>
                    </a:lnTo>
                    <a:lnTo>
                      <a:pt x="118" y="198"/>
                    </a:lnTo>
                    <a:lnTo>
                      <a:pt x="116" y="198"/>
                    </a:lnTo>
                    <a:lnTo>
                      <a:pt x="115" y="198"/>
                    </a:lnTo>
                    <a:close/>
                    <a:moveTo>
                      <a:pt x="104" y="177"/>
                    </a:moveTo>
                    <a:lnTo>
                      <a:pt x="103" y="177"/>
                    </a:lnTo>
                    <a:lnTo>
                      <a:pt x="103" y="177"/>
                    </a:lnTo>
                    <a:lnTo>
                      <a:pt x="103" y="178"/>
                    </a:lnTo>
                    <a:lnTo>
                      <a:pt x="102" y="178"/>
                    </a:lnTo>
                    <a:lnTo>
                      <a:pt x="102" y="178"/>
                    </a:lnTo>
                    <a:lnTo>
                      <a:pt x="103" y="178"/>
                    </a:lnTo>
                    <a:lnTo>
                      <a:pt x="104" y="177"/>
                    </a:lnTo>
                    <a:close/>
                    <a:moveTo>
                      <a:pt x="106" y="169"/>
                    </a:moveTo>
                    <a:lnTo>
                      <a:pt x="104" y="169"/>
                    </a:lnTo>
                    <a:lnTo>
                      <a:pt x="104" y="170"/>
                    </a:lnTo>
                    <a:lnTo>
                      <a:pt x="104" y="170"/>
                    </a:lnTo>
                    <a:lnTo>
                      <a:pt x="104" y="170"/>
                    </a:lnTo>
                    <a:lnTo>
                      <a:pt x="106" y="170"/>
                    </a:lnTo>
                    <a:lnTo>
                      <a:pt x="106" y="170"/>
                    </a:lnTo>
                    <a:lnTo>
                      <a:pt x="107" y="169"/>
                    </a:lnTo>
                    <a:lnTo>
                      <a:pt x="107" y="169"/>
                    </a:lnTo>
                    <a:lnTo>
                      <a:pt x="106" y="169"/>
                    </a:lnTo>
                    <a:close/>
                    <a:moveTo>
                      <a:pt x="170" y="53"/>
                    </a:moveTo>
                    <a:lnTo>
                      <a:pt x="169" y="52"/>
                    </a:lnTo>
                    <a:lnTo>
                      <a:pt x="168" y="51"/>
                    </a:lnTo>
                    <a:lnTo>
                      <a:pt x="166" y="49"/>
                    </a:lnTo>
                    <a:lnTo>
                      <a:pt x="166" y="49"/>
                    </a:lnTo>
                    <a:lnTo>
                      <a:pt x="165" y="48"/>
                    </a:lnTo>
                    <a:lnTo>
                      <a:pt x="165" y="48"/>
                    </a:lnTo>
                    <a:lnTo>
                      <a:pt x="165" y="47"/>
                    </a:lnTo>
                    <a:lnTo>
                      <a:pt x="165" y="46"/>
                    </a:lnTo>
                    <a:lnTo>
                      <a:pt x="165" y="44"/>
                    </a:lnTo>
                    <a:lnTo>
                      <a:pt x="166" y="44"/>
                    </a:lnTo>
                    <a:lnTo>
                      <a:pt x="166" y="43"/>
                    </a:lnTo>
                    <a:lnTo>
                      <a:pt x="168" y="42"/>
                    </a:lnTo>
                    <a:lnTo>
                      <a:pt x="168" y="40"/>
                    </a:lnTo>
                    <a:lnTo>
                      <a:pt x="168" y="39"/>
                    </a:lnTo>
                    <a:lnTo>
                      <a:pt x="168" y="39"/>
                    </a:lnTo>
                    <a:lnTo>
                      <a:pt x="168" y="39"/>
                    </a:lnTo>
                    <a:lnTo>
                      <a:pt x="168" y="38"/>
                    </a:lnTo>
                    <a:lnTo>
                      <a:pt x="166" y="36"/>
                    </a:lnTo>
                    <a:lnTo>
                      <a:pt x="165" y="35"/>
                    </a:lnTo>
                    <a:lnTo>
                      <a:pt x="164" y="35"/>
                    </a:lnTo>
                    <a:lnTo>
                      <a:pt x="162" y="34"/>
                    </a:lnTo>
                    <a:lnTo>
                      <a:pt x="162" y="32"/>
                    </a:lnTo>
                    <a:lnTo>
                      <a:pt x="162" y="31"/>
                    </a:lnTo>
                    <a:lnTo>
                      <a:pt x="162" y="31"/>
                    </a:lnTo>
                    <a:lnTo>
                      <a:pt x="164" y="30"/>
                    </a:lnTo>
                    <a:lnTo>
                      <a:pt x="164" y="30"/>
                    </a:lnTo>
                    <a:lnTo>
                      <a:pt x="164" y="28"/>
                    </a:lnTo>
                    <a:lnTo>
                      <a:pt x="162" y="28"/>
                    </a:lnTo>
                    <a:lnTo>
                      <a:pt x="161" y="28"/>
                    </a:lnTo>
                    <a:lnTo>
                      <a:pt x="160" y="28"/>
                    </a:lnTo>
                    <a:lnTo>
                      <a:pt x="160" y="27"/>
                    </a:lnTo>
                    <a:lnTo>
                      <a:pt x="160" y="27"/>
                    </a:lnTo>
                    <a:lnTo>
                      <a:pt x="160" y="27"/>
                    </a:lnTo>
                    <a:lnTo>
                      <a:pt x="161" y="26"/>
                    </a:lnTo>
                    <a:lnTo>
                      <a:pt x="161" y="26"/>
                    </a:lnTo>
                    <a:lnTo>
                      <a:pt x="161" y="24"/>
                    </a:lnTo>
                    <a:lnTo>
                      <a:pt x="160" y="23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61" y="19"/>
                    </a:lnTo>
                    <a:lnTo>
                      <a:pt x="161" y="19"/>
                    </a:lnTo>
                    <a:lnTo>
                      <a:pt x="160" y="18"/>
                    </a:lnTo>
                    <a:lnTo>
                      <a:pt x="157" y="16"/>
                    </a:lnTo>
                    <a:lnTo>
                      <a:pt x="157" y="16"/>
                    </a:lnTo>
                    <a:lnTo>
                      <a:pt x="156" y="16"/>
                    </a:lnTo>
                    <a:lnTo>
                      <a:pt x="155" y="14"/>
                    </a:lnTo>
                    <a:lnTo>
                      <a:pt x="152" y="12"/>
                    </a:lnTo>
                    <a:lnTo>
                      <a:pt x="151" y="12"/>
                    </a:lnTo>
                    <a:lnTo>
                      <a:pt x="149" y="11"/>
                    </a:lnTo>
                    <a:lnTo>
                      <a:pt x="144" y="11"/>
                    </a:lnTo>
                    <a:lnTo>
                      <a:pt x="141" y="10"/>
                    </a:lnTo>
                    <a:lnTo>
                      <a:pt x="139" y="10"/>
                    </a:lnTo>
                    <a:lnTo>
                      <a:pt x="137" y="8"/>
                    </a:lnTo>
                    <a:lnTo>
                      <a:pt x="136" y="8"/>
                    </a:lnTo>
                    <a:lnTo>
                      <a:pt x="135" y="7"/>
                    </a:lnTo>
                    <a:lnTo>
                      <a:pt x="132" y="7"/>
                    </a:lnTo>
                    <a:lnTo>
                      <a:pt x="132" y="6"/>
                    </a:lnTo>
                    <a:lnTo>
                      <a:pt x="129" y="4"/>
                    </a:lnTo>
                    <a:lnTo>
                      <a:pt x="128" y="4"/>
                    </a:lnTo>
                    <a:lnTo>
                      <a:pt x="125" y="3"/>
                    </a:lnTo>
                    <a:lnTo>
                      <a:pt x="124" y="2"/>
                    </a:lnTo>
                    <a:lnTo>
                      <a:pt x="124" y="2"/>
                    </a:lnTo>
                    <a:lnTo>
                      <a:pt x="124" y="2"/>
                    </a:lnTo>
                    <a:lnTo>
                      <a:pt x="121" y="0"/>
                    </a:lnTo>
                    <a:lnTo>
                      <a:pt x="119" y="0"/>
                    </a:lnTo>
                    <a:lnTo>
                      <a:pt x="115" y="0"/>
                    </a:lnTo>
                    <a:lnTo>
                      <a:pt x="116" y="2"/>
                    </a:lnTo>
                    <a:lnTo>
                      <a:pt x="118" y="3"/>
                    </a:lnTo>
                    <a:lnTo>
                      <a:pt x="118" y="4"/>
                    </a:lnTo>
                    <a:lnTo>
                      <a:pt x="118" y="6"/>
                    </a:lnTo>
                    <a:lnTo>
                      <a:pt x="116" y="7"/>
                    </a:lnTo>
                    <a:lnTo>
                      <a:pt x="115" y="8"/>
                    </a:lnTo>
                    <a:lnTo>
                      <a:pt x="114" y="10"/>
                    </a:lnTo>
                    <a:lnTo>
                      <a:pt x="116" y="10"/>
                    </a:lnTo>
                    <a:lnTo>
                      <a:pt x="115" y="11"/>
                    </a:lnTo>
                    <a:lnTo>
                      <a:pt x="114" y="12"/>
                    </a:lnTo>
                    <a:lnTo>
                      <a:pt x="112" y="12"/>
                    </a:lnTo>
                    <a:lnTo>
                      <a:pt x="110" y="11"/>
                    </a:lnTo>
                    <a:lnTo>
                      <a:pt x="104" y="10"/>
                    </a:lnTo>
                    <a:lnTo>
                      <a:pt x="102" y="10"/>
                    </a:lnTo>
                    <a:lnTo>
                      <a:pt x="99" y="10"/>
                    </a:lnTo>
                    <a:lnTo>
                      <a:pt x="98" y="10"/>
                    </a:lnTo>
                    <a:lnTo>
                      <a:pt x="92" y="8"/>
                    </a:lnTo>
                    <a:lnTo>
                      <a:pt x="91" y="8"/>
                    </a:lnTo>
                    <a:lnTo>
                      <a:pt x="90" y="10"/>
                    </a:lnTo>
                    <a:lnTo>
                      <a:pt x="90" y="10"/>
                    </a:lnTo>
                    <a:lnTo>
                      <a:pt x="90" y="12"/>
                    </a:lnTo>
                    <a:lnTo>
                      <a:pt x="90" y="15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87" y="19"/>
                    </a:lnTo>
                    <a:lnTo>
                      <a:pt x="83" y="18"/>
                    </a:lnTo>
                    <a:lnTo>
                      <a:pt x="79" y="16"/>
                    </a:lnTo>
                    <a:lnTo>
                      <a:pt x="78" y="18"/>
                    </a:lnTo>
                    <a:lnTo>
                      <a:pt x="73" y="20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69" y="26"/>
                    </a:lnTo>
                    <a:lnTo>
                      <a:pt x="67" y="27"/>
                    </a:lnTo>
                    <a:lnTo>
                      <a:pt x="65" y="27"/>
                    </a:lnTo>
                    <a:lnTo>
                      <a:pt x="65" y="28"/>
                    </a:lnTo>
                    <a:lnTo>
                      <a:pt x="66" y="30"/>
                    </a:lnTo>
                    <a:lnTo>
                      <a:pt x="67" y="31"/>
                    </a:lnTo>
                    <a:lnTo>
                      <a:pt x="69" y="32"/>
                    </a:lnTo>
                    <a:lnTo>
                      <a:pt x="69" y="34"/>
                    </a:lnTo>
                    <a:lnTo>
                      <a:pt x="69" y="35"/>
                    </a:lnTo>
                    <a:lnTo>
                      <a:pt x="66" y="36"/>
                    </a:lnTo>
                    <a:lnTo>
                      <a:pt x="62" y="39"/>
                    </a:lnTo>
                    <a:lnTo>
                      <a:pt x="58" y="43"/>
                    </a:lnTo>
                    <a:lnTo>
                      <a:pt x="55" y="44"/>
                    </a:lnTo>
                    <a:lnTo>
                      <a:pt x="57" y="48"/>
                    </a:lnTo>
                    <a:lnTo>
                      <a:pt x="55" y="48"/>
                    </a:lnTo>
                    <a:lnTo>
                      <a:pt x="53" y="49"/>
                    </a:lnTo>
                    <a:lnTo>
                      <a:pt x="51" y="49"/>
                    </a:lnTo>
                    <a:lnTo>
                      <a:pt x="49" y="51"/>
                    </a:lnTo>
                    <a:lnTo>
                      <a:pt x="45" y="51"/>
                    </a:lnTo>
                    <a:lnTo>
                      <a:pt x="45" y="53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3" y="65"/>
                    </a:lnTo>
                    <a:lnTo>
                      <a:pt x="43" y="65"/>
                    </a:lnTo>
                    <a:lnTo>
                      <a:pt x="42" y="68"/>
                    </a:lnTo>
                    <a:lnTo>
                      <a:pt x="39" y="71"/>
                    </a:lnTo>
                    <a:lnTo>
                      <a:pt x="37" y="73"/>
                    </a:lnTo>
                    <a:lnTo>
                      <a:pt x="33" y="77"/>
                    </a:lnTo>
                    <a:lnTo>
                      <a:pt x="36" y="79"/>
                    </a:lnTo>
                    <a:lnTo>
                      <a:pt x="39" y="80"/>
                    </a:lnTo>
                    <a:lnTo>
                      <a:pt x="39" y="81"/>
                    </a:lnTo>
                    <a:lnTo>
                      <a:pt x="39" y="84"/>
                    </a:lnTo>
                    <a:lnTo>
                      <a:pt x="39" y="85"/>
                    </a:lnTo>
                    <a:lnTo>
                      <a:pt x="39" y="87"/>
                    </a:lnTo>
                    <a:lnTo>
                      <a:pt x="38" y="88"/>
                    </a:lnTo>
                    <a:lnTo>
                      <a:pt x="38" y="88"/>
                    </a:lnTo>
                    <a:lnTo>
                      <a:pt x="34" y="88"/>
                    </a:lnTo>
                    <a:lnTo>
                      <a:pt x="29" y="87"/>
                    </a:lnTo>
                    <a:lnTo>
                      <a:pt x="28" y="87"/>
                    </a:lnTo>
                    <a:lnTo>
                      <a:pt x="25" y="87"/>
                    </a:lnTo>
                    <a:lnTo>
                      <a:pt x="22" y="88"/>
                    </a:lnTo>
                    <a:lnTo>
                      <a:pt x="21" y="89"/>
                    </a:lnTo>
                    <a:lnTo>
                      <a:pt x="20" y="89"/>
                    </a:lnTo>
                    <a:lnTo>
                      <a:pt x="18" y="91"/>
                    </a:lnTo>
                    <a:lnTo>
                      <a:pt x="16" y="95"/>
                    </a:lnTo>
                    <a:lnTo>
                      <a:pt x="13" y="96"/>
                    </a:lnTo>
                    <a:lnTo>
                      <a:pt x="14" y="97"/>
                    </a:lnTo>
                    <a:lnTo>
                      <a:pt x="12" y="101"/>
                    </a:lnTo>
                    <a:lnTo>
                      <a:pt x="13" y="104"/>
                    </a:lnTo>
                    <a:lnTo>
                      <a:pt x="13" y="104"/>
                    </a:lnTo>
                    <a:lnTo>
                      <a:pt x="14" y="106"/>
                    </a:lnTo>
                    <a:lnTo>
                      <a:pt x="13" y="106"/>
                    </a:lnTo>
                    <a:lnTo>
                      <a:pt x="13" y="108"/>
                    </a:lnTo>
                    <a:lnTo>
                      <a:pt x="13" y="109"/>
                    </a:lnTo>
                    <a:lnTo>
                      <a:pt x="13" y="110"/>
                    </a:lnTo>
                    <a:lnTo>
                      <a:pt x="13" y="112"/>
                    </a:lnTo>
                    <a:lnTo>
                      <a:pt x="13" y="113"/>
                    </a:lnTo>
                    <a:lnTo>
                      <a:pt x="16" y="118"/>
                    </a:lnTo>
                    <a:lnTo>
                      <a:pt x="16" y="120"/>
                    </a:lnTo>
                    <a:lnTo>
                      <a:pt x="16" y="121"/>
                    </a:lnTo>
                    <a:lnTo>
                      <a:pt x="14" y="124"/>
                    </a:lnTo>
                    <a:lnTo>
                      <a:pt x="13" y="129"/>
                    </a:lnTo>
                    <a:lnTo>
                      <a:pt x="16" y="130"/>
                    </a:lnTo>
                    <a:lnTo>
                      <a:pt x="18" y="132"/>
                    </a:lnTo>
                    <a:lnTo>
                      <a:pt x="20" y="132"/>
                    </a:lnTo>
                    <a:lnTo>
                      <a:pt x="22" y="134"/>
                    </a:lnTo>
                    <a:lnTo>
                      <a:pt x="24" y="136"/>
                    </a:lnTo>
                    <a:lnTo>
                      <a:pt x="24" y="137"/>
                    </a:lnTo>
                    <a:lnTo>
                      <a:pt x="22" y="138"/>
                    </a:lnTo>
                    <a:lnTo>
                      <a:pt x="22" y="138"/>
                    </a:lnTo>
                    <a:lnTo>
                      <a:pt x="21" y="140"/>
                    </a:lnTo>
                    <a:lnTo>
                      <a:pt x="21" y="141"/>
                    </a:lnTo>
                    <a:lnTo>
                      <a:pt x="21" y="141"/>
                    </a:lnTo>
                    <a:lnTo>
                      <a:pt x="18" y="141"/>
                    </a:lnTo>
                    <a:lnTo>
                      <a:pt x="16" y="142"/>
                    </a:lnTo>
                    <a:lnTo>
                      <a:pt x="16" y="142"/>
                    </a:lnTo>
                    <a:lnTo>
                      <a:pt x="16" y="143"/>
                    </a:lnTo>
                    <a:lnTo>
                      <a:pt x="18" y="147"/>
                    </a:lnTo>
                    <a:lnTo>
                      <a:pt x="20" y="150"/>
                    </a:lnTo>
                    <a:lnTo>
                      <a:pt x="20" y="151"/>
                    </a:lnTo>
                    <a:lnTo>
                      <a:pt x="20" y="154"/>
                    </a:lnTo>
                    <a:lnTo>
                      <a:pt x="18" y="154"/>
                    </a:lnTo>
                    <a:lnTo>
                      <a:pt x="18" y="155"/>
                    </a:lnTo>
                    <a:lnTo>
                      <a:pt x="18" y="158"/>
                    </a:lnTo>
                    <a:lnTo>
                      <a:pt x="17" y="159"/>
                    </a:lnTo>
                    <a:lnTo>
                      <a:pt x="16" y="161"/>
                    </a:lnTo>
                    <a:lnTo>
                      <a:pt x="14" y="162"/>
                    </a:lnTo>
                    <a:lnTo>
                      <a:pt x="13" y="162"/>
                    </a:lnTo>
                    <a:lnTo>
                      <a:pt x="12" y="162"/>
                    </a:lnTo>
                    <a:lnTo>
                      <a:pt x="10" y="162"/>
                    </a:lnTo>
                    <a:lnTo>
                      <a:pt x="10" y="165"/>
                    </a:lnTo>
                    <a:lnTo>
                      <a:pt x="9" y="166"/>
                    </a:lnTo>
                    <a:lnTo>
                      <a:pt x="6" y="167"/>
                    </a:lnTo>
                    <a:lnTo>
                      <a:pt x="8" y="169"/>
                    </a:lnTo>
                    <a:lnTo>
                      <a:pt x="8" y="170"/>
                    </a:lnTo>
                    <a:lnTo>
                      <a:pt x="9" y="173"/>
                    </a:lnTo>
                    <a:lnTo>
                      <a:pt x="8" y="175"/>
                    </a:lnTo>
                    <a:lnTo>
                      <a:pt x="8" y="178"/>
                    </a:lnTo>
                    <a:lnTo>
                      <a:pt x="6" y="181"/>
                    </a:lnTo>
                    <a:lnTo>
                      <a:pt x="5" y="181"/>
                    </a:lnTo>
                    <a:lnTo>
                      <a:pt x="4" y="181"/>
                    </a:lnTo>
                    <a:lnTo>
                      <a:pt x="2" y="178"/>
                    </a:lnTo>
                    <a:lnTo>
                      <a:pt x="1" y="177"/>
                    </a:lnTo>
                    <a:lnTo>
                      <a:pt x="0" y="177"/>
                    </a:lnTo>
                    <a:lnTo>
                      <a:pt x="0" y="178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0" y="181"/>
                    </a:lnTo>
                    <a:lnTo>
                      <a:pt x="1" y="185"/>
                    </a:lnTo>
                    <a:lnTo>
                      <a:pt x="1" y="189"/>
                    </a:lnTo>
                    <a:lnTo>
                      <a:pt x="1" y="190"/>
                    </a:lnTo>
                    <a:lnTo>
                      <a:pt x="1" y="190"/>
                    </a:lnTo>
                    <a:lnTo>
                      <a:pt x="2" y="190"/>
                    </a:lnTo>
                    <a:lnTo>
                      <a:pt x="4" y="191"/>
                    </a:lnTo>
                    <a:lnTo>
                      <a:pt x="4" y="195"/>
                    </a:lnTo>
                    <a:lnTo>
                      <a:pt x="5" y="196"/>
                    </a:lnTo>
                    <a:lnTo>
                      <a:pt x="8" y="198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10" y="203"/>
                    </a:lnTo>
                    <a:lnTo>
                      <a:pt x="10" y="204"/>
                    </a:lnTo>
                    <a:lnTo>
                      <a:pt x="10" y="206"/>
                    </a:lnTo>
                    <a:lnTo>
                      <a:pt x="12" y="208"/>
                    </a:lnTo>
                    <a:lnTo>
                      <a:pt x="13" y="207"/>
                    </a:lnTo>
                    <a:lnTo>
                      <a:pt x="14" y="211"/>
                    </a:lnTo>
                    <a:lnTo>
                      <a:pt x="18" y="218"/>
                    </a:lnTo>
                    <a:lnTo>
                      <a:pt x="20" y="219"/>
                    </a:lnTo>
                    <a:lnTo>
                      <a:pt x="22" y="222"/>
                    </a:lnTo>
                    <a:lnTo>
                      <a:pt x="24" y="222"/>
                    </a:lnTo>
                    <a:lnTo>
                      <a:pt x="25" y="223"/>
                    </a:lnTo>
                    <a:lnTo>
                      <a:pt x="25" y="224"/>
                    </a:lnTo>
                    <a:lnTo>
                      <a:pt x="25" y="226"/>
                    </a:lnTo>
                    <a:lnTo>
                      <a:pt x="24" y="226"/>
                    </a:lnTo>
                    <a:lnTo>
                      <a:pt x="21" y="226"/>
                    </a:lnTo>
                    <a:lnTo>
                      <a:pt x="22" y="227"/>
                    </a:lnTo>
                    <a:lnTo>
                      <a:pt x="22" y="228"/>
                    </a:lnTo>
                    <a:lnTo>
                      <a:pt x="24" y="230"/>
                    </a:lnTo>
                    <a:lnTo>
                      <a:pt x="24" y="230"/>
                    </a:lnTo>
                    <a:lnTo>
                      <a:pt x="22" y="230"/>
                    </a:lnTo>
                    <a:lnTo>
                      <a:pt x="20" y="230"/>
                    </a:lnTo>
                    <a:lnTo>
                      <a:pt x="18" y="230"/>
                    </a:lnTo>
                    <a:lnTo>
                      <a:pt x="20" y="230"/>
                    </a:lnTo>
                    <a:lnTo>
                      <a:pt x="21" y="232"/>
                    </a:lnTo>
                    <a:lnTo>
                      <a:pt x="24" y="236"/>
                    </a:lnTo>
                    <a:lnTo>
                      <a:pt x="26" y="238"/>
                    </a:lnTo>
                    <a:lnTo>
                      <a:pt x="26" y="239"/>
                    </a:lnTo>
                    <a:lnTo>
                      <a:pt x="26" y="240"/>
                    </a:lnTo>
                    <a:lnTo>
                      <a:pt x="26" y="241"/>
                    </a:lnTo>
                    <a:lnTo>
                      <a:pt x="26" y="243"/>
                    </a:lnTo>
                    <a:lnTo>
                      <a:pt x="26" y="244"/>
                    </a:lnTo>
                    <a:lnTo>
                      <a:pt x="25" y="245"/>
                    </a:lnTo>
                    <a:lnTo>
                      <a:pt x="32" y="247"/>
                    </a:lnTo>
                    <a:lnTo>
                      <a:pt x="38" y="245"/>
                    </a:lnTo>
                    <a:lnTo>
                      <a:pt x="42" y="245"/>
                    </a:lnTo>
                    <a:lnTo>
                      <a:pt x="43" y="245"/>
                    </a:lnTo>
                    <a:lnTo>
                      <a:pt x="46" y="243"/>
                    </a:lnTo>
                    <a:lnTo>
                      <a:pt x="46" y="241"/>
                    </a:lnTo>
                    <a:lnTo>
                      <a:pt x="45" y="240"/>
                    </a:lnTo>
                    <a:lnTo>
                      <a:pt x="45" y="238"/>
                    </a:lnTo>
                    <a:lnTo>
                      <a:pt x="45" y="236"/>
                    </a:lnTo>
                    <a:lnTo>
                      <a:pt x="47" y="235"/>
                    </a:lnTo>
                    <a:lnTo>
                      <a:pt x="49" y="234"/>
                    </a:lnTo>
                    <a:lnTo>
                      <a:pt x="50" y="234"/>
                    </a:lnTo>
                    <a:lnTo>
                      <a:pt x="51" y="234"/>
                    </a:lnTo>
                    <a:lnTo>
                      <a:pt x="53" y="234"/>
                    </a:lnTo>
                    <a:lnTo>
                      <a:pt x="51" y="232"/>
                    </a:lnTo>
                    <a:lnTo>
                      <a:pt x="53" y="231"/>
                    </a:lnTo>
                    <a:lnTo>
                      <a:pt x="57" y="231"/>
                    </a:lnTo>
                    <a:lnTo>
                      <a:pt x="61" y="232"/>
                    </a:lnTo>
                    <a:lnTo>
                      <a:pt x="63" y="231"/>
                    </a:lnTo>
                    <a:lnTo>
                      <a:pt x="65" y="231"/>
                    </a:lnTo>
                    <a:lnTo>
                      <a:pt x="66" y="231"/>
                    </a:lnTo>
                    <a:lnTo>
                      <a:pt x="67" y="232"/>
                    </a:lnTo>
                    <a:lnTo>
                      <a:pt x="69" y="231"/>
                    </a:lnTo>
                    <a:lnTo>
                      <a:pt x="70" y="231"/>
                    </a:lnTo>
                    <a:lnTo>
                      <a:pt x="73" y="226"/>
                    </a:lnTo>
                    <a:lnTo>
                      <a:pt x="74" y="223"/>
                    </a:lnTo>
                    <a:lnTo>
                      <a:pt x="75" y="222"/>
                    </a:lnTo>
                    <a:lnTo>
                      <a:pt x="77" y="219"/>
                    </a:lnTo>
                    <a:lnTo>
                      <a:pt x="77" y="218"/>
                    </a:lnTo>
                    <a:lnTo>
                      <a:pt x="78" y="215"/>
                    </a:lnTo>
                    <a:lnTo>
                      <a:pt x="77" y="214"/>
                    </a:lnTo>
                    <a:lnTo>
                      <a:pt x="77" y="212"/>
                    </a:lnTo>
                    <a:lnTo>
                      <a:pt x="77" y="211"/>
                    </a:lnTo>
                    <a:lnTo>
                      <a:pt x="79" y="207"/>
                    </a:lnTo>
                    <a:lnTo>
                      <a:pt x="79" y="206"/>
                    </a:lnTo>
                    <a:lnTo>
                      <a:pt x="78" y="206"/>
                    </a:lnTo>
                    <a:lnTo>
                      <a:pt x="78" y="203"/>
                    </a:lnTo>
                    <a:lnTo>
                      <a:pt x="78" y="202"/>
                    </a:lnTo>
                    <a:lnTo>
                      <a:pt x="78" y="200"/>
                    </a:lnTo>
                    <a:lnTo>
                      <a:pt x="78" y="199"/>
                    </a:lnTo>
                    <a:lnTo>
                      <a:pt x="79" y="199"/>
                    </a:lnTo>
                    <a:lnTo>
                      <a:pt x="79" y="194"/>
                    </a:lnTo>
                    <a:lnTo>
                      <a:pt x="80" y="192"/>
                    </a:lnTo>
                    <a:lnTo>
                      <a:pt x="79" y="191"/>
                    </a:lnTo>
                    <a:lnTo>
                      <a:pt x="78" y="189"/>
                    </a:lnTo>
                    <a:lnTo>
                      <a:pt x="80" y="189"/>
                    </a:lnTo>
                    <a:lnTo>
                      <a:pt x="82" y="189"/>
                    </a:lnTo>
                    <a:lnTo>
                      <a:pt x="80" y="186"/>
                    </a:lnTo>
                    <a:lnTo>
                      <a:pt x="79" y="186"/>
                    </a:lnTo>
                    <a:lnTo>
                      <a:pt x="75" y="186"/>
                    </a:lnTo>
                    <a:lnTo>
                      <a:pt x="74" y="186"/>
                    </a:lnTo>
                    <a:lnTo>
                      <a:pt x="74" y="186"/>
                    </a:lnTo>
                    <a:lnTo>
                      <a:pt x="71" y="186"/>
                    </a:lnTo>
                    <a:lnTo>
                      <a:pt x="74" y="185"/>
                    </a:lnTo>
                    <a:lnTo>
                      <a:pt x="78" y="185"/>
                    </a:lnTo>
                    <a:lnTo>
                      <a:pt x="83" y="185"/>
                    </a:lnTo>
                    <a:lnTo>
                      <a:pt x="84" y="185"/>
                    </a:lnTo>
                    <a:lnTo>
                      <a:pt x="88" y="183"/>
                    </a:lnTo>
                    <a:lnTo>
                      <a:pt x="90" y="181"/>
                    </a:lnTo>
                    <a:lnTo>
                      <a:pt x="92" y="181"/>
                    </a:lnTo>
                    <a:lnTo>
                      <a:pt x="94" y="179"/>
                    </a:lnTo>
                    <a:lnTo>
                      <a:pt x="95" y="179"/>
                    </a:lnTo>
                    <a:lnTo>
                      <a:pt x="96" y="178"/>
                    </a:lnTo>
                    <a:lnTo>
                      <a:pt x="99" y="178"/>
                    </a:lnTo>
                    <a:lnTo>
                      <a:pt x="100" y="177"/>
                    </a:lnTo>
                    <a:lnTo>
                      <a:pt x="102" y="177"/>
                    </a:lnTo>
                    <a:lnTo>
                      <a:pt x="102" y="175"/>
                    </a:lnTo>
                    <a:lnTo>
                      <a:pt x="103" y="173"/>
                    </a:lnTo>
                    <a:lnTo>
                      <a:pt x="104" y="173"/>
                    </a:lnTo>
                    <a:lnTo>
                      <a:pt x="106" y="173"/>
                    </a:lnTo>
                    <a:lnTo>
                      <a:pt x="104" y="171"/>
                    </a:lnTo>
                    <a:lnTo>
                      <a:pt x="104" y="171"/>
                    </a:lnTo>
                    <a:lnTo>
                      <a:pt x="103" y="171"/>
                    </a:lnTo>
                    <a:lnTo>
                      <a:pt x="102" y="171"/>
                    </a:lnTo>
                    <a:lnTo>
                      <a:pt x="102" y="171"/>
                    </a:lnTo>
                    <a:lnTo>
                      <a:pt x="100" y="171"/>
                    </a:lnTo>
                    <a:lnTo>
                      <a:pt x="100" y="173"/>
                    </a:lnTo>
                    <a:lnTo>
                      <a:pt x="99" y="173"/>
                    </a:lnTo>
                    <a:lnTo>
                      <a:pt x="96" y="173"/>
                    </a:lnTo>
                    <a:lnTo>
                      <a:pt x="96" y="171"/>
                    </a:lnTo>
                    <a:lnTo>
                      <a:pt x="99" y="170"/>
                    </a:lnTo>
                    <a:lnTo>
                      <a:pt x="100" y="171"/>
                    </a:lnTo>
                    <a:lnTo>
                      <a:pt x="100" y="170"/>
                    </a:lnTo>
                    <a:lnTo>
                      <a:pt x="102" y="170"/>
                    </a:lnTo>
                    <a:lnTo>
                      <a:pt x="102" y="170"/>
                    </a:lnTo>
                    <a:lnTo>
                      <a:pt x="104" y="169"/>
                    </a:lnTo>
                    <a:lnTo>
                      <a:pt x="106" y="167"/>
                    </a:lnTo>
                    <a:lnTo>
                      <a:pt x="107" y="166"/>
                    </a:lnTo>
                    <a:lnTo>
                      <a:pt x="110" y="165"/>
                    </a:lnTo>
                    <a:lnTo>
                      <a:pt x="110" y="165"/>
                    </a:lnTo>
                    <a:lnTo>
                      <a:pt x="110" y="163"/>
                    </a:lnTo>
                    <a:lnTo>
                      <a:pt x="110" y="161"/>
                    </a:lnTo>
                    <a:lnTo>
                      <a:pt x="108" y="161"/>
                    </a:lnTo>
                    <a:lnTo>
                      <a:pt x="108" y="159"/>
                    </a:lnTo>
                    <a:lnTo>
                      <a:pt x="107" y="159"/>
                    </a:lnTo>
                    <a:lnTo>
                      <a:pt x="104" y="158"/>
                    </a:lnTo>
                    <a:lnTo>
                      <a:pt x="103" y="157"/>
                    </a:lnTo>
                    <a:lnTo>
                      <a:pt x="104" y="155"/>
                    </a:lnTo>
                    <a:lnTo>
                      <a:pt x="102" y="154"/>
                    </a:lnTo>
                    <a:lnTo>
                      <a:pt x="99" y="154"/>
                    </a:lnTo>
                    <a:lnTo>
                      <a:pt x="98" y="153"/>
                    </a:lnTo>
                    <a:lnTo>
                      <a:pt x="96" y="151"/>
                    </a:lnTo>
                    <a:lnTo>
                      <a:pt x="95" y="149"/>
                    </a:lnTo>
                    <a:lnTo>
                      <a:pt x="94" y="150"/>
                    </a:lnTo>
                    <a:lnTo>
                      <a:pt x="92" y="150"/>
                    </a:lnTo>
                    <a:lnTo>
                      <a:pt x="91" y="150"/>
                    </a:lnTo>
                    <a:lnTo>
                      <a:pt x="90" y="150"/>
                    </a:lnTo>
                    <a:lnTo>
                      <a:pt x="90" y="149"/>
                    </a:lnTo>
                    <a:lnTo>
                      <a:pt x="90" y="149"/>
                    </a:lnTo>
                    <a:lnTo>
                      <a:pt x="88" y="149"/>
                    </a:lnTo>
                    <a:lnTo>
                      <a:pt x="87" y="149"/>
                    </a:lnTo>
                    <a:lnTo>
                      <a:pt x="84" y="147"/>
                    </a:lnTo>
                    <a:lnTo>
                      <a:pt x="84" y="146"/>
                    </a:lnTo>
                    <a:lnTo>
                      <a:pt x="86" y="145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3" y="140"/>
                    </a:lnTo>
                    <a:lnTo>
                      <a:pt x="83" y="137"/>
                    </a:lnTo>
                    <a:lnTo>
                      <a:pt x="83" y="137"/>
                    </a:lnTo>
                    <a:lnTo>
                      <a:pt x="83" y="137"/>
                    </a:lnTo>
                    <a:lnTo>
                      <a:pt x="83" y="136"/>
                    </a:lnTo>
                    <a:lnTo>
                      <a:pt x="83" y="136"/>
                    </a:lnTo>
                    <a:lnTo>
                      <a:pt x="83" y="134"/>
                    </a:lnTo>
                    <a:lnTo>
                      <a:pt x="83" y="133"/>
                    </a:lnTo>
                    <a:lnTo>
                      <a:pt x="83" y="132"/>
                    </a:lnTo>
                    <a:lnTo>
                      <a:pt x="83" y="130"/>
                    </a:lnTo>
                    <a:lnTo>
                      <a:pt x="83" y="129"/>
                    </a:lnTo>
                    <a:lnTo>
                      <a:pt x="86" y="129"/>
                    </a:lnTo>
                    <a:lnTo>
                      <a:pt x="87" y="129"/>
                    </a:lnTo>
                    <a:lnTo>
                      <a:pt x="86" y="129"/>
                    </a:lnTo>
                    <a:lnTo>
                      <a:pt x="86" y="128"/>
                    </a:lnTo>
                    <a:lnTo>
                      <a:pt x="86" y="126"/>
                    </a:lnTo>
                    <a:lnTo>
                      <a:pt x="86" y="125"/>
                    </a:lnTo>
                    <a:lnTo>
                      <a:pt x="87" y="124"/>
                    </a:lnTo>
                    <a:lnTo>
                      <a:pt x="87" y="121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7" y="120"/>
                    </a:lnTo>
                    <a:lnTo>
                      <a:pt x="86" y="118"/>
                    </a:lnTo>
                    <a:lnTo>
                      <a:pt x="86" y="116"/>
                    </a:lnTo>
                    <a:lnTo>
                      <a:pt x="86" y="116"/>
                    </a:lnTo>
                    <a:lnTo>
                      <a:pt x="86" y="114"/>
                    </a:lnTo>
                    <a:lnTo>
                      <a:pt x="87" y="116"/>
                    </a:lnTo>
                    <a:lnTo>
                      <a:pt x="88" y="116"/>
                    </a:lnTo>
                    <a:lnTo>
                      <a:pt x="88" y="116"/>
                    </a:lnTo>
                    <a:lnTo>
                      <a:pt x="90" y="114"/>
                    </a:lnTo>
                    <a:lnTo>
                      <a:pt x="91" y="114"/>
                    </a:lnTo>
                    <a:lnTo>
                      <a:pt x="92" y="113"/>
                    </a:lnTo>
                    <a:lnTo>
                      <a:pt x="94" y="113"/>
                    </a:lnTo>
                    <a:lnTo>
                      <a:pt x="94" y="113"/>
                    </a:lnTo>
                    <a:lnTo>
                      <a:pt x="92" y="112"/>
                    </a:lnTo>
                    <a:lnTo>
                      <a:pt x="92" y="112"/>
                    </a:lnTo>
                    <a:lnTo>
                      <a:pt x="92" y="112"/>
                    </a:lnTo>
                    <a:lnTo>
                      <a:pt x="94" y="110"/>
                    </a:lnTo>
                    <a:lnTo>
                      <a:pt x="92" y="109"/>
                    </a:lnTo>
                    <a:lnTo>
                      <a:pt x="92" y="109"/>
                    </a:lnTo>
                    <a:lnTo>
                      <a:pt x="91" y="108"/>
                    </a:lnTo>
                    <a:lnTo>
                      <a:pt x="92" y="108"/>
                    </a:lnTo>
                    <a:lnTo>
                      <a:pt x="92" y="109"/>
                    </a:lnTo>
                    <a:lnTo>
                      <a:pt x="95" y="109"/>
                    </a:lnTo>
                    <a:lnTo>
                      <a:pt x="95" y="109"/>
                    </a:lnTo>
                    <a:lnTo>
                      <a:pt x="95" y="109"/>
                    </a:lnTo>
                    <a:lnTo>
                      <a:pt x="96" y="109"/>
                    </a:lnTo>
                    <a:lnTo>
                      <a:pt x="96" y="109"/>
                    </a:lnTo>
                    <a:lnTo>
                      <a:pt x="96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6"/>
                    </a:lnTo>
                    <a:lnTo>
                      <a:pt x="98" y="106"/>
                    </a:lnTo>
                    <a:lnTo>
                      <a:pt x="98" y="105"/>
                    </a:lnTo>
                    <a:lnTo>
                      <a:pt x="99" y="105"/>
                    </a:lnTo>
                    <a:lnTo>
                      <a:pt x="100" y="105"/>
                    </a:lnTo>
                    <a:lnTo>
                      <a:pt x="102" y="104"/>
                    </a:lnTo>
                    <a:lnTo>
                      <a:pt x="102" y="102"/>
                    </a:lnTo>
                    <a:lnTo>
                      <a:pt x="102" y="102"/>
                    </a:lnTo>
                    <a:lnTo>
                      <a:pt x="103" y="102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04" y="102"/>
                    </a:lnTo>
                    <a:lnTo>
                      <a:pt x="104" y="101"/>
                    </a:lnTo>
                    <a:lnTo>
                      <a:pt x="104" y="101"/>
                    </a:lnTo>
                    <a:lnTo>
                      <a:pt x="107" y="101"/>
                    </a:lnTo>
                    <a:lnTo>
                      <a:pt x="110" y="100"/>
                    </a:lnTo>
                    <a:lnTo>
                      <a:pt x="111" y="98"/>
                    </a:lnTo>
                    <a:lnTo>
                      <a:pt x="111" y="97"/>
                    </a:lnTo>
                    <a:lnTo>
                      <a:pt x="114" y="98"/>
                    </a:lnTo>
                    <a:lnTo>
                      <a:pt x="114" y="97"/>
                    </a:lnTo>
                    <a:lnTo>
                      <a:pt x="114" y="97"/>
                    </a:lnTo>
                    <a:lnTo>
                      <a:pt x="115" y="97"/>
                    </a:lnTo>
                    <a:lnTo>
                      <a:pt x="115" y="97"/>
                    </a:lnTo>
                    <a:lnTo>
                      <a:pt x="116" y="97"/>
                    </a:lnTo>
                    <a:lnTo>
                      <a:pt x="118" y="96"/>
                    </a:lnTo>
                    <a:lnTo>
                      <a:pt x="119" y="95"/>
                    </a:lnTo>
                    <a:lnTo>
                      <a:pt x="123" y="95"/>
                    </a:lnTo>
                    <a:lnTo>
                      <a:pt x="124" y="93"/>
                    </a:lnTo>
                    <a:lnTo>
                      <a:pt x="125" y="92"/>
                    </a:lnTo>
                    <a:lnTo>
                      <a:pt x="129" y="91"/>
                    </a:lnTo>
                    <a:lnTo>
                      <a:pt x="129" y="91"/>
                    </a:lnTo>
                    <a:lnTo>
                      <a:pt x="133" y="85"/>
                    </a:lnTo>
                    <a:lnTo>
                      <a:pt x="136" y="83"/>
                    </a:lnTo>
                    <a:lnTo>
                      <a:pt x="139" y="81"/>
                    </a:lnTo>
                    <a:lnTo>
                      <a:pt x="139" y="81"/>
                    </a:lnTo>
                    <a:lnTo>
                      <a:pt x="139" y="80"/>
                    </a:lnTo>
                    <a:lnTo>
                      <a:pt x="137" y="79"/>
                    </a:lnTo>
                    <a:lnTo>
                      <a:pt x="136" y="77"/>
                    </a:lnTo>
                    <a:lnTo>
                      <a:pt x="136" y="75"/>
                    </a:lnTo>
                    <a:lnTo>
                      <a:pt x="135" y="75"/>
                    </a:lnTo>
                    <a:lnTo>
                      <a:pt x="133" y="73"/>
                    </a:lnTo>
                    <a:lnTo>
                      <a:pt x="135" y="72"/>
                    </a:lnTo>
                    <a:lnTo>
                      <a:pt x="136" y="72"/>
                    </a:lnTo>
                    <a:lnTo>
                      <a:pt x="137" y="71"/>
                    </a:lnTo>
                    <a:lnTo>
                      <a:pt x="139" y="68"/>
                    </a:lnTo>
                    <a:lnTo>
                      <a:pt x="139" y="68"/>
                    </a:lnTo>
                    <a:lnTo>
                      <a:pt x="139" y="67"/>
                    </a:lnTo>
                    <a:lnTo>
                      <a:pt x="137" y="67"/>
                    </a:lnTo>
                    <a:lnTo>
                      <a:pt x="137" y="65"/>
                    </a:lnTo>
                    <a:lnTo>
                      <a:pt x="136" y="65"/>
                    </a:lnTo>
                    <a:lnTo>
                      <a:pt x="137" y="65"/>
                    </a:lnTo>
                    <a:lnTo>
                      <a:pt x="139" y="65"/>
                    </a:lnTo>
                    <a:lnTo>
                      <a:pt x="139" y="65"/>
                    </a:lnTo>
                    <a:lnTo>
                      <a:pt x="139" y="65"/>
                    </a:lnTo>
                    <a:lnTo>
                      <a:pt x="139" y="65"/>
                    </a:lnTo>
                    <a:lnTo>
                      <a:pt x="139" y="64"/>
                    </a:lnTo>
                    <a:lnTo>
                      <a:pt x="137" y="64"/>
                    </a:lnTo>
                    <a:lnTo>
                      <a:pt x="139" y="64"/>
                    </a:lnTo>
                    <a:lnTo>
                      <a:pt x="139" y="63"/>
                    </a:lnTo>
                    <a:lnTo>
                      <a:pt x="140" y="63"/>
                    </a:lnTo>
                    <a:lnTo>
                      <a:pt x="143" y="63"/>
                    </a:lnTo>
                    <a:lnTo>
                      <a:pt x="143" y="63"/>
                    </a:lnTo>
                    <a:lnTo>
                      <a:pt x="144" y="63"/>
                    </a:lnTo>
                    <a:lnTo>
                      <a:pt x="143" y="61"/>
                    </a:lnTo>
                    <a:lnTo>
                      <a:pt x="143" y="61"/>
                    </a:lnTo>
                    <a:lnTo>
                      <a:pt x="145" y="61"/>
                    </a:lnTo>
                    <a:lnTo>
                      <a:pt x="147" y="60"/>
                    </a:lnTo>
                    <a:lnTo>
                      <a:pt x="145" y="60"/>
                    </a:lnTo>
                    <a:lnTo>
                      <a:pt x="145" y="60"/>
                    </a:lnTo>
                    <a:lnTo>
                      <a:pt x="145" y="60"/>
                    </a:lnTo>
                    <a:lnTo>
                      <a:pt x="148" y="60"/>
                    </a:lnTo>
                    <a:lnTo>
                      <a:pt x="148" y="60"/>
                    </a:lnTo>
                    <a:lnTo>
                      <a:pt x="148" y="57"/>
                    </a:lnTo>
                    <a:lnTo>
                      <a:pt x="148" y="57"/>
                    </a:lnTo>
                    <a:lnTo>
                      <a:pt x="148" y="56"/>
                    </a:lnTo>
                    <a:lnTo>
                      <a:pt x="148" y="56"/>
                    </a:lnTo>
                    <a:lnTo>
                      <a:pt x="149" y="55"/>
                    </a:lnTo>
                    <a:lnTo>
                      <a:pt x="149" y="55"/>
                    </a:lnTo>
                    <a:lnTo>
                      <a:pt x="151" y="56"/>
                    </a:lnTo>
                    <a:lnTo>
                      <a:pt x="152" y="56"/>
                    </a:lnTo>
                    <a:lnTo>
                      <a:pt x="153" y="55"/>
                    </a:lnTo>
                    <a:lnTo>
                      <a:pt x="156" y="56"/>
                    </a:lnTo>
                    <a:lnTo>
                      <a:pt x="159" y="57"/>
                    </a:lnTo>
                    <a:lnTo>
                      <a:pt x="159" y="57"/>
                    </a:lnTo>
                    <a:lnTo>
                      <a:pt x="160" y="56"/>
                    </a:lnTo>
                    <a:lnTo>
                      <a:pt x="162" y="56"/>
                    </a:lnTo>
                    <a:lnTo>
                      <a:pt x="165" y="56"/>
                    </a:lnTo>
                    <a:lnTo>
                      <a:pt x="166" y="56"/>
                    </a:lnTo>
                    <a:lnTo>
                      <a:pt x="169" y="56"/>
                    </a:lnTo>
                    <a:lnTo>
                      <a:pt x="172" y="56"/>
                    </a:lnTo>
                    <a:lnTo>
                      <a:pt x="170" y="5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6" name="Freeform 29">
                <a:extLst>
                  <a:ext uri="{FF2B5EF4-FFF2-40B4-BE49-F238E27FC236}">
                    <a16:creationId xmlns:a16="http://schemas.microsoft.com/office/drawing/2014/main" id="{59706FBF-3A1D-4FF0-A539-4EB44719A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800" y="5135563"/>
                <a:ext cx="34925" cy="50800"/>
              </a:xfrm>
              <a:custGeom>
                <a:avLst/>
                <a:gdLst>
                  <a:gd name="T0" fmla="*/ 22 w 22"/>
                  <a:gd name="T1" fmla="*/ 15 h 32"/>
                  <a:gd name="T2" fmla="*/ 22 w 22"/>
                  <a:gd name="T3" fmla="*/ 12 h 32"/>
                  <a:gd name="T4" fmla="*/ 22 w 22"/>
                  <a:gd name="T5" fmla="*/ 11 h 32"/>
                  <a:gd name="T6" fmla="*/ 22 w 22"/>
                  <a:gd name="T7" fmla="*/ 10 h 32"/>
                  <a:gd name="T8" fmla="*/ 22 w 22"/>
                  <a:gd name="T9" fmla="*/ 8 h 32"/>
                  <a:gd name="T10" fmla="*/ 22 w 22"/>
                  <a:gd name="T11" fmla="*/ 6 h 32"/>
                  <a:gd name="T12" fmla="*/ 21 w 22"/>
                  <a:gd name="T13" fmla="*/ 4 h 32"/>
                  <a:gd name="T14" fmla="*/ 21 w 22"/>
                  <a:gd name="T15" fmla="*/ 4 h 32"/>
                  <a:gd name="T16" fmla="*/ 20 w 22"/>
                  <a:gd name="T17" fmla="*/ 4 h 32"/>
                  <a:gd name="T18" fmla="*/ 20 w 22"/>
                  <a:gd name="T19" fmla="*/ 6 h 32"/>
                  <a:gd name="T20" fmla="*/ 16 w 22"/>
                  <a:gd name="T21" fmla="*/ 3 h 32"/>
                  <a:gd name="T22" fmla="*/ 12 w 22"/>
                  <a:gd name="T23" fmla="*/ 0 h 32"/>
                  <a:gd name="T24" fmla="*/ 10 w 22"/>
                  <a:gd name="T25" fmla="*/ 0 h 32"/>
                  <a:gd name="T26" fmla="*/ 10 w 22"/>
                  <a:gd name="T27" fmla="*/ 0 h 32"/>
                  <a:gd name="T28" fmla="*/ 8 w 22"/>
                  <a:gd name="T29" fmla="*/ 3 h 32"/>
                  <a:gd name="T30" fmla="*/ 5 w 22"/>
                  <a:gd name="T31" fmla="*/ 6 h 32"/>
                  <a:gd name="T32" fmla="*/ 5 w 22"/>
                  <a:gd name="T33" fmla="*/ 7 h 32"/>
                  <a:gd name="T34" fmla="*/ 2 w 22"/>
                  <a:gd name="T35" fmla="*/ 10 h 32"/>
                  <a:gd name="T36" fmla="*/ 0 w 22"/>
                  <a:gd name="T37" fmla="*/ 14 h 32"/>
                  <a:gd name="T38" fmla="*/ 0 w 22"/>
                  <a:gd name="T39" fmla="*/ 15 h 32"/>
                  <a:gd name="T40" fmla="*/ 0 w 22"/>
                  <a:gd name="T41" fmla="*/ 18 h 32"/>
                  <a:gd name="T42" fmla="*/ 0 w 22"/>
                  <a:gd name="T43" fmla="*/ 20 h 32"/>
                  <a:gd name="T44" fmla="*/ 0 w 22"/>
                  <a:gd name="T45" fmla="*/ 22 h 32"/>
                  <a:gd name="T46" fmla="*/ 1 w 22"/>
                  <a:gd name="T47" fmla="*/ 22 h 32"/>
                  <a:gd name="T48" fmla="*/ 2 w 22"/>
                  <a:gd name="T49" fmla="*/ 24 h 32"/>
                  <a:gd name="T50" fmla="*/ 4 w 22"/>
                  <a:gd name="T51" fmla="*/ 28 h 32"/>
                  <a:gd name="T52" fmla="*/ 8 w 22"/>
                  <a:gd name="T53" fmla="*/ 31 h 32"/>
                  <a:gd name="T54" fmla="*/ 10 w 22"/>
                  <a:gd name="T55" fmla="*/ 31 h 32"/>
                  <a:gd name="T56" fmla="*/ 16 w 22"/>
                  <a:gd name="T57" fmla="*/ 32 h 32"/>
                  <a:gd name="T58" fmla="*/ 20 w 22"/>
                  <a:gd name="T59" fmla="*/ 32 h 32"/>
                  <a:gd name="T60" fmla="*/ 20 w 22"/>
                  <a:gd name="T61" fmla="*/ 30 h 32"/>
                  <a:gd name="T62" fmla="*/ 20 w 22"/>
                  <a:gd name="T63" fmla="*/ 24 h 32"/>
                  <a:gd name="T64" fmla="*/ 21 w 22"/>
                  <a:gd name="T65" fmla="*/ 22 h 32"/>
                  <a:gd name="T66" fmla="*/ 21 w 22"/>
                  <a:gd name="T67" fmla="*/ 22 h 32"/>
                  <a:gd name="T68" fmla="*/ 22 w 22"/>
                  <a:gd name="T69" fmla="*/ 22 h 32"/>
                  <a:gd name="T70" fmla="*/ 22 w 22"/>
                  <a:gd name="T71" fmla="*/ 23 h 32"/>
                  <a:gd name="T72" fmla="*/ 22 w 22"/>
                  <a:gd name="T73" fmla="*/ 16 h 32"/>
                  <a:gd name="T74" fmla="*/ 22 w 22"/>
                  <a:gd name="T75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32">
                    <a:moveTo>
                      <a:pt x="22" y="15"/>
                    </a:moveTo>
                    <a:lnTo>
                      <a:pt x="22" y="12"/>
                    </a:lnTo>
                    <a:lnTo>
                      <a:pt x="22" y="11"/>
                    </a:lnTo>
                    <a:lnTo>
                      <a:pt x="22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1" y="4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16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3"/>
                    </a:lnTo>
                    <a:lnTo>
                      <a:pt x="5" y="6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4" y="28"/>
                    </a:lnTo>
                    <a:lnTo>
                      <a:pt x="8" y="31"/>
                    </a:lnTo>
                    <a:lnTo>
                      <a:pt x="10" y="31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0" y="24"/>
                    </a:lnTo>
                    <a:lnTo>
                      <a:pt x="21" y="22"/>
                    </a:lnTo>
                    <a:lnTo>
                      <a:pt x="21" y="22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2" y="16"/>
                    </a:lnTo>
                    <a:lnTo>
                      <a:pt x="22" y="1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7" name="Freeform 30">
                <a:extLst>
                  <a:ext uri="{FF2B5EF4-FFF2-40B4-BE49-F238E27FC236}">
                    <a16:creationId xmlns:a16="http://schemas.microsoft.com/office/drawing/2014/main" id="{4E9624A4-C54E-4733-AAD1-DC22FA82F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7650" y="4129088"/>
                <a:ext cx="114300" cy="130175"/>
              </a:xfrm>
              <a:custGeom>
                <a:avLst/>
                <a:gdLst>
                  <a:gd name="T0" fmla="*/ 70 w 72"/>
                  <a:gd name="T1" fmla="*/ 10 h 82"/>
                  <a:gd name="T2" fmla="*/ 72 w 72"/>
                  <a:gd name="T3" fmla="*/ 4 h 82"/>
                  <a:gd name="T4" fmla="*/ 57 w 72"/>
                  <a:gd name="T5" fmla="*/ 0 h 82"/>
                  <a:gd name="T6" fmla="*/ 44 w 72"/>
                  <a:gd name="T7" fmla="*/ 0 h 82"/>
                  <a:gd name="T8" fmla="*/ 39 w 72"/>
                  <a:gd name="T9" fmla="*/ 4 h 82"/>
                  <a:gd name="T10" fmla="*/ 33 w 72"/>
                  <a:gd name="T11" fmla="*/ 2 h 82"/>
                  <a:gd name="T12" fmla="*/ 19 w 72"/>
                  <a:gd name="T13" fmla="*/ 2 h 82"/>
                  <a:gd name="T14" fmla="*/ 18 w 72"/>
                  <a:gd name="T15" fmla="*/ 7 h 82"/>
                  <a:gd name="T16" fmla="*/ 15 w 72"/>
                  <a:gd name="T17" fmla="*/ 10 h 82"/>
                  <a:gd name="T18" fmla="*/ 14 w 72"/>
                  <a:gd name="T19" fmla="*/ 14 h 82"/>
                  <a:gd name="T20" fmla="*/ 15 w 72"/>
                  <a:gd name="T21" fmla="*/ 15 h 82"/>
                  <a:gd name="T22" fmla="*/ 15 w 72"/>
                  <a:gd name="T23" fmla="*/ 16 h 82"/>
                  <a:gd name="T24" fmla="*/ 14 w 72"/>
                  <a:gd name="T25" fmla="*/ 19 h 82"/>
                  <a:gd name="T26" fmla="*/ 10 w 72"/>
                  <a:gd name="T27" fmla="*/ 20 h 82"/>
                  <a:gd name="T28" fmla="*/ 6 w 72"/>
                  <a:gd name="T29" fmla="*/ 20 h 82"/>
                  <a:gd name="T30" fmla="*/ 3 w 72"/>
                  <a:gd name="T31" fmla="*/ 23 h 82"/>
                  <a:gd name="T32" fmla="*/ 3 w 72"/>
                  <a:gd name="T33" fmla="*/ 25 h 82"/>
                  <a:gd name="T34" fmla="*/ 3 w 72"/>
                  <a:gd name="T35" fmla="*/ 29 h 82"/>
                  <a:gd name="T36" fmla="*/ 0 w 72"/>
                  <a:gd name="T37" fmla="*/ 35 h 82"/>
                  <a:gd name="T38" fmla="*/ 0 w 72"/>
                  <a:gd name="T39" fmla="*/ 40 h 82"/>
                  <a:gd name="T40" fmla="*/ 4 w 72"/>
                  <a:gd name="T41" fmla="*/ 47 h 82"/>
                  <a:gd name="T42" fmla="*/ 7 w 72"/>
                  <a:gd name="T43" fmla="*/ 52 h 82"/>
                  <a:gd name="T44" fmla="*/ 8 w 72"/>
                  <a:gd name="T45" fmla="*/ 53 h 82"/>
                  <a:gd name="T46" fmla="*/ 11 w 72"/>
                  <a:gd name="T47" fmla="*/ 52 h 82"/>
                  <a:gd name="T48" fmla="*/ 14 w 72"/>
                  <a:gd name="T49" fmla="*/ 56 h 82"/>
                  <a:gd name="T50" fmla="*/ 14 w 72"/>
                  <a:gd name="T51" fmla="*/ 57 h 82"/>
                  <a:gd name="T52" fmla="*/ 15 w 72"/>
                  <a:gd name="T53" fmla="*/ 60 h 82"/>
                  <a:gd name="T54" fmla="*/ 15 w 72"/>
                  <a:gd name="T55" fmla="*/ 62 h 82"/>
                  <a:gd name="T56" fmla="*/ 16 w 72"/>
                  <a:gd name="T57" fmla="*/ 65 h 82"/>
                  <a:gd name="T58" fmla="*/ 18 w 72"/>
                  <a:gd name="T59" fmla="*/ 66 h 82"/>
                  <a:gd name="T60" fmla="*/ 19 w 72"/>
                  <a:gd name="T61" fmla="*/ 69 h 82"/>
                  <a:gd name="T62" fmla="*/ 20 w 72"/>
                  <a:gd name="T63" fmla="*/ 73 h 82"/>
                  <a:gd name="T64" fmla="*/ 22 w 72"/>
                  <a:gd name="T65" fmla="*/ 77 h 82"/>
                  <a:gd name="T66" fmla="*/ 26 w 72"/>
                  <a:gd name="T67" fmla="*/ 80 h 82"/>
                  <a:gd name="T68" fmla="*/ 27 w 72"/>
                  <a:gd name="T69" fmla="*/ 81 h 82"/>
                  <a:gd name="T70" fmla="*/ 35 w 72"/>
                  <a:gd name="T71" fmla="*/ 82 h 82"/>
                  <a:gd name="T72" fmla="*/ 36 w 72"/>
                  <a:gd name="T73" fmla="*/ 80 h 82"/>
                  <a:gd name="T74" fmla="*/ 35 w 72"/>
                  <a:gd name="T75" fmla="*/ 77 h 82"/>
                  <a:gd name="T76" fmla="*/ 33 w 72"/>
                  <a:gd name="T77" fmla="*/ 74 h 82"/>
                  <a:gd name="T78" fmla="*/ 35 w 72"/>
                  <a:gd name="T79" fmla="*/ 72 h 82"/>
                  <a:gd name="T80" fmla="*/ 36 w 72"/>
                  <a:gd name="T81" fmla="*/ 69 h 82"/>
                  <a:gd name="T82" fmla="*/ 40 w 72"/>
                  <a:gd name="T83" fmla="*/ 72 h 82"/>
                  <a:gd name="T84" fmla="*/ 47 w 72"/>
                  <a:gd name="T85" fmla="*/ 70 h 82"/>
                  <a:gd name="T86" fmla="*/ 51 w 72"/>
                  <a:gd name="T87" fmla="*/ 69 h 82"/>
                  <a:gd name="T88" fmla="*/ 53 w 72"/>
                  <a:gd name="T89" fmla="*/ 68 h 82"/>
                  <a:gd name="T90" fmla="*/ 55 w 72"/>
                  <a:gd name="T91" fmla="*/ 70 h 82"/>
                  <a:gd name="T92" fmla="*/ 57 w 72"/>
                  <a:gd name="T93" fmla="*/ 70 h 82"/>
                  <a:gd name="T94" fmla="*/ 59 w 72"/>
                  <a:gd name="T95" fmla="*/ 73 h 82"/>
                  <a:gd name="T96" fmla="*/ 60 w 72"/>
                  <a:gd name="T97" fmla="*/ 73 h 82"/>
                  <a:gd name="T98" fmla="*/ 63 w 72"/>
                  <a:gd name="T99" fmla="*/ 72 h 82"/>
                  <a:gd name="T100" fmla="*/ 68 w 72"/>
                  <a:gd name="T101" fmla="*/ 64 h 82"/>
                  <a:gd name="T102" fmla="*/ 68 w 72"/>
                  <a:gd name="T103" fmla="*/ 57 h 82"/>
                  <a:gd name="T104" fmla="*/ 70 w 72"/>
                  <a:gd name="T105" fmla="*/ 51 h 82"/>
                  <a:gd name="T106" fmla="*/ 72 w 72"/>
                  <a:gd name="T107" fmla="*/ 48 h 82"/>
                  <a:gd name="T108" fmla="*/ 69 w 72"/>
                  <a:gd name="T109" fmla="*/ 44 h 82"/>
                  <a:gd name="T110" fmla="*/ 65 w 72"/>
                  <a:gd name="T111" fmla="*/ 39 h 82"/>
                  <a:gd name="T112" fmla="*/ 64 w 72"/>
                  <a:gd name="T113" fmla="*/ 36 h 82"/>
                  <a:gd name="T114" fmla="*/ 64 w 72"/>
                  <a:gd name="T115" fmla="*/ 31 h 82"/>
                  <a:gd name="T116" fmla="*/ 64 w 72"/>
                  <a:gd name="T117" fmla="*/ 25 h 82"/>
                  <a:gd name="T118" fmla="*/ 64 w 72"/>
                  <a:gd name="T119" fmla="*/ 21 h 82"/>
                  <a:gd name="T120" fmla="*/ 67 w 72"/>
                  <a:gd name="T121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" h="82">
                    <a:moveTo>
                      <a:pt x="68" y="14"/>
                    </a:moveTo>
                    <a:lnTo>
                      <a:pt x="69" y="12"/>
                    </a:lnTo>
                    <a:lnTo>
                      <a:pt x="70" y="10"/>
                    </a:lnTo>
                    <a:lnTo>
                      <a:pt x="72" y="8"/>
                    </a:lnTo>
                    <a:lnTo>
                      <a:pt x="72" y="6"/>
                    </a:lnTo>
                    <a:lnTo>
                      <a:pt x="72" y="4"/>
                    </a:lnTo>
                    <a:lnTo>
                      <a:pt x="70" y="3"/>
                    </a:lnTo>
                    <a:lnTo>
                      <a:pt x="67" y="2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39" y="2"/>
                    </a:lnTo>
                    <a:lnTo>
                      <a:pt x="39" y="4"/>
                    </a:lnTo>
                    <a:lnTo>
                      <a:pt x="39" y="6"/>
                    </a:lnTo>
                    <a:lnTo>
                      <a:pt x="39" y="4"/>
                    </a:lnTo>
                    <a:lnTo>
                      <a:pt x="33" y="2"/>
                    </a:lnTo>
                    <a:lnTo>
                      <a:pt x="29" y="2"/>
                    </a:lnTo>
                    <a:lnTo>
                      <a:pt x="20" y="0"/>
                    </a:lnTo>
                    <a:lnTo>
                      <a:pt x="19" y="2"/>
                    </a:lnTo>
                    <a:lnTo>
                      <a:pt x="18" y="3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4" y="17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2" y="20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6" y="20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3" y="24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3" y="28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2" y="33"/>
                    </a:lnTo>
                    <a:lnTo>
                      <a:pt x="0" y="35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3" y="43"/>
                    </a:lnTo>
                    <a:lnTo>
                      <a:pt x="3" y="44"/>
                    </a:lnTo>
                    <a:lnTo>
                      <a:pt x="4" y="47"/>
                    </a:lnTo>
                    <a:lnTo>
                      <a:pt x="6" y="48"/>
                    </a:lnTo>
                    <a:lnTo>
                      <a:pt x="7" y="49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7" y="52"/>
                    </a:lnTo>
                    <a:lnTo>
                      <a:pt x="8" y="53"/>
                    </a:lnTo>
                    <a:lnTo>
                      <a:pt x="10" y="53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2" y="52"/>
                    </a:lnTo>
                    <a:lnTo>
                      <a:pt x="14" y="53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4" y="59"/>
                    </a:lnTo>
                    <a:lnTo>
                      <a:pt x="14" y="60"/>
                    </a:lnTo>
                    <a:lnTo>
                      <a:pt x="15" y="60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15" y="62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6" y="65"/>
                    </a:lnTo>
                    <a:lnTo>
                      <a:pt x="16" y="66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8" y="68"/>
                    </a:lnTo>
                    <a:lnTo>
                      <a:pt x="18" y="69"/>
                    </a:lnTo>
                    <a:lnTo>
                      <a:pt x="19" y="69"/>
                    </a:lnTo>
                    <a:lnTo>
                      <a:pt x="19" y="70"/>
                    </a:lnTo>
                    <a:lnTo>
                      <a:pt x="19" y="72"/>
                    </a:lnTo>
                    <a:lnTo>
                      <a:pt x="20" y="73"/>
                    </a:lnTo>
                    <a:lnTo>
                      <a:pt x="20" y="74"/>
                    </a:lnTo>
                    <a:lnTo>
                      <a:pt x="22" y="76"/>
                    </a:lnTo>
                    <a:lnTo>
                      <a:pt x="22" y="77"/>
                    </a:lnTo>
                    <a:lnTo>
                      <a:pt x="23" y="78"/>
                    </a:lnTo>
                    <a:lnTo>
                      <a:pt x="24" y="80"/>
                    </a:lnTo>
                    <a:lnTo>
                      <a:pt x="26" y="80"/>
                    </a:lnTo>
                    <a:lnTo>
                      <a:pt x="26" y="80"/>
                    </a:lnTo>
                    <a:lnTo>
                      <a:pt x="27" y="81"/>
                    </a:lnTo>
                    <a:lnTo>
                      <a:pt x="27" y="81"/>
                    </a:lnTo>
                    <a:lnTo>
                      <a:pt x="28" y="81"/>
                    </a:lnTo>
                    <a:lnTo>
                      <a:pt x="31" y="82"/>
                    </a:lnTo>
                    <a:lnTo>
                      <a:pt x="35" y="82"/>
                    </a:lnTo>
                    <a:lnTo>
                      <a:pt x="36" y="82"/>
                    </a:lnTo>
                    <a:lnTo>
                      <a:pt x="36" y="82"/>
                    </a:lnTo>
                    <a:lnTo>
                      <a:pt x="36" y="80"/>
                    </a:lnTo>
                    <a:lnTo>
                      <a:pt x="37" y="78"/>
                    </a:lnTo>
                    <a:lnTo>
                      <a:pt x="36" y="78"/>
                    </a:lnTo>
                    <a:lnTo>
                      <a:pt x="35" y="77"/>
                    </a:lnTo>
                    <a:lnTo>
                      <a:pt x="35" y="74"/>
                    </a:lnTo>
                    <a:lnTo>
                      <a:pt x="33" y="74"/>
                    </a:lnTo>
                    <a:lnTo>
                      <a:pt x="33" y="74"/>
                    </a:lnTo>
                    <a:lnTo>
                      <a:pt x="33" y="73"/>
                    </a:lnTo>
                    <a:lnTo>
                      <a:pt x="35" y="73"/>
                    </a:lnTo>
                    <a:lnTo>
                      <a:pt x="35" y="72"/>
                    </a:lnTo>
                    <a:lnTo>
                      <a:pt x="36" y="70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37" y="70"/>
                    </a:lnTo>
                    <a:lnTo>
                      <a:pt x="40" y="72"/>
                    </a:lnTo>
                    <a:lnTo>
                      <a:pt x="41" y="72"/>
                    </a:lnTo>
                    <a:lnTo>
                      <a:pt x="47" y="70"/>
                    </a:lnTo>
                    <a:lnTo>
                      <a:pt x="47" y="70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69"/>
                    </a:lnTo>
                    <a:lnTo>
                      <a:pt x="51" y="69"/>
                    </a:lnTo>
                    <a:lnTo>
                      <a:pt x="52" y="69"/>
                    </a:lnTo>
                    <a:lnTo>
                      <a:pt x="53" y="68"/>
                    </a:lnTo>
                    <a:lnTo>
                      <a:pt x="53" y="68"/>
                    </a:lnTo>
                    <a:lnTo>
                      <a:pt x="53" y="69"/>
                    </a:lnTo>
                    <a:lnTo>
                      <a:pt x="55" y="70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57" y="70"/>
                    </a:lnTo>
                    <a:lnTo>
                      <a:pt x="59" y="70"/>
                    </a:lnTo>
                    <a:lnTo>
                      <a:pt x="59" y="72"/>
                    </a:lnTo>
                    <a:lnTo>
                      <a:pt x="59" y="73"/>
                    </a:lnTo>
                    <a:lnTo>
                      <a:pt x="59" y="73"/>
                    </a:lnTo>
                    <a:lnTo>
                      <a:pt x="60" y="73"/>
                    </a:lnTo>
                    <a:lnTo>
                      <a:pt x="60" y="73"/>
                    </a:lnTo>
                    <a:lnTo>
                      <a:pt x="61" y="73"/>
                    </a:lnTo>
                    <a:lnTo>
                      <a:pt x="61" y="73"/>
                    </a:lnTo>
                    <a:lnTo>
                      <a:pt x="63" y="72"/>
                    </a:lnTo>
                    <a:lnTo>
                      <a:pt x="64" y="70"/>
                    </a:lnTo>
                    <a:lnTo>
                      <a:pt x="67" y="65"/>
                    </a:lnTo>
                    <a:lnTo>
                      <a:pt x="68" y="64"/>
                    </a:lnTo>
                    <a:lnTo>
                      <a:pt x="68" y="62"/>
                    </a:lnTo>
                    <a:lnTo>
                      <a:pt x="68" y="60"/>
                    </a:lnTo>
                    <a:lnTo>
                      <a:pt x="68" y="57"/>
                    </a:lnTo>
                    <a:lnTo>
                      <a:pt x="68" y="56"/>
                    </a:lnTo>
                    <a:lnTo>
                      <a:pt x="70" y="53"/>
                    </a:lnTo>
                    <a:lnTo>
                      <a:pt x="70" y="51"/>
                    </a:lnTo>
                    <a:lnTo>
                      <a:pt x="70" y="49"/>
                    </a:lnTo>
                    <a:lnTo>
                      <a:pt x="72" y="48"/>
                    </a:lnTo>
                    <a:lnTo>
                      <a:pt x="72" y="48"/>
                    </a:lnTo>
                    <a:lnTo>
                      <a:pt x="70" y="47"/>
                    </a:lnTo>
                    <a:lnTo>
                      <a:pt x="70" y="45"/>
                    </a:lnTo>
                    <a:lnTo>
                      <a:pt x="69" y="44"/>
                    </a:lnTo>
                    <a:lnTo>
                      <a:pt x="68" y="43"/>
                    </a:lnTo>
                    <a:lnTo>
                      <a:pt x="67" y="41"/>
                    </a:lnTo>
                    <a:lnTo>
                      <a:pt x="65" y="39"/>
                    </a:lnTo>
                    <a:lnTo>
                      <a:pt x="65" y="37"/>
                    </a:lnTo>
                    <a:lnTo>
                      <a:pt x="65" y="36"/>
                    </a:lnTo>
                    <a:lnTo>
                      <a:pt x="64" y="36"/>
                    </a:lnTo>
                    <a:lnTo>
                      <a:pt x="65" y="35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4" y="29"/>
                    </a:lnTo>
                    <a:lnTo>
                      <a:pt x="64" y="28"/>
                    </a:lnTo>
                    <a:lnTo>
                      <a:pt x="64" y="25"/>
                    </a:lnTo>
                    <a:lnTo>
                      <a:pt x="64" y="25"/>
                    </a:lnTo>
                    <a:lnTo>
                      <a:pt x="64" y="23"/>
                    </a:lnTo>
                    <a:lnTo>
                      <a:pt x="64" y="21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7" y="16"/>
                    </a:lnTo>
                    <a:lnTo>
                      <a:pt x="68" y="1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8" name="Freeform 31">
                <a:extLst>
                  <a:ext uri="{FF2B5EF4-FFF2-40B4-BE49-F238E27FC236}">
                    <a16:creationId xmlns:a16="http://schemas.microsoft.com/office/drawing/2014/main" id="{B5D7FB37-91D8-44F9-B13D-3FDF243893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2850" y="3614738"/>
                <a:ext cx="458788" cy="428625"/>
              </a:xfrm>
              <a:custGeom>
                <a:avLst/>
                <a:gdLst>
                  <a:gd name="T0" fmla="*/ 280 w 289"/>
                  <a:gd name="T1" fmla="*/ 75 h 270"/>
                  <a:gd name="T2" fmla="*/ 264 w 289"/>
                  <a:gd name="T3" fmla="*/ 53 h 270"/>
                  <a:gd name="T4" fmla="*/ 261 w 289"/>
                  <a:gd name="T5" fmla="*/ 24 h 270"/>
                  <a:gd name="T6" fmla="*/ 260 w 289"/>
                  <a:gd name="T7" fmla="*/ 17 h 270"/>
                  <a:gd name="T8" fmla="*/ 234 w 289"/>
                  <a:gd name="T9" fmla="*/ 4 h 270"/>
                  <a:gd name="T10" fmla="*/ 182 w 289"/>
                  <a:gd name="T11" fmla="*/ 4 h 270"/>
                  <a:gd name="T12" fmla="*/ 162 w 289"/>
                  <a:gd name="T13" fmla="*/ 0 h 270"/>
                  <a:gd name="T14" fmla="*/ 144 w 289"/>
                  <a:gd name="T15" fmla="*/ 4 h 270"/>
                  <a:gd name="T16" fmla="*/ 97 w 289"/>
                  <a:gd name="T17" fmla="*/ 4 h 270"/>
                  <a:gd name="T18" fmla="*/ 51 w 289"/>
                  <a:gd name="T19" fmla="*/ 24 h 270"/>
                  <a:gd name="T20" fmla="*/ 47 w 289"/>
                  <a:gd name="T21" fmla="*/ 44 h 270"/>
                  <a:gd name="T22" fmla="*/ 34 w 289"/>
                  <a:gd name="T23" fmla="*/ 54 h 270"/>
                  <a:gd name="T24" fmla="*/ 35 w 289"/>
                  <a:gd name="T25" fmla="*/ 116 h 270"/>
                  <a:gd name="T26" fmla="*/ 30 w 289"/>
                  <a:gd name="T27" fmla="*/ 128 h 270"/>
                  <a:gd name="T28" fmla="*/ 18 w 289"/>
                  <a:gd name="T29" fmla="*/ 139 h 270"/>
                  <a:gd name="T30" fmla="*/ 14 w 289"/>
                  <a:gd name="T31" fmla="*/ 148 h 270"/>
                  <a:gd name="T32" fmla="*/ 9 w 289"/>
                  <a:gd name="T33" fmla="*/ 153 h 270"/>
                  <a:gd name="T34" fmla="*/ 10 w 289"/>
                  <a:gd name="T35" fmla="*/ 161 h 270"/>
                  <a:gd name="T36" fmla="*/ 4 w 289"/>
                  <a:gd name="T37" fmla="*/ 168 h 270"/>
                  <a:gd name="T38" fmla="*/ 6 w 289"/>
                  <a:gd name="T39" fmla="*/ 179 h 270"/>
                  <a:gd name="T40" fmla="*/ 0 w 289"/>
                  <a:gd name="T41" fmla="*/ 189 h 270"/>
                  <a:gd name="T42" fmla="*/ 9 w 289"/>
                  <a:gd name="T43" fmla="*/ 195 h 270"/>
                  <a:gd name="T44" fmla="*/ 12 w 289"/>
                  <a:gd name="T45" fmla="*/ 210 h 270"/>
                  <a:gd name="T46" fmla="*/ 18 w 289"/>
                  <a:gd name="T47" fmla="*/ 217 h 270"/>
                  <a:gd name="T48" fmla="*/ 25 w 289"/>
                  <a:gd name="T49" fmla="*/ 234 h 270"/>
                  <a:gd name="T50" fmla="*/ 31 w 289"/>
                  <a:gd name="T51" fmla="*/ 257 h 270"/>
                  <a:gd name="T52" fmla="*/ 30 w 289"/>
                  <a:gd name="T53" fmla="*/ 267 h 270"/>
                  <a:gd name="T54" fmla="*/ 42 w 289"/>
                  <a:gd name="T55" fmla="*/ 269 h 270"/>
                  <a:gd name="T56" fmla="*/ 50 w 289"/>
                  <a:gd name="T57" fmla="*/ 259 h 270"/>
                  <a:gd name="T58" fmla="*/ 51 w 289"/>
                  <a:gd name="T59" fmla="*/ 249 h 270"/>
                  <a:gd name="T60" fmla="*/ 56 w 289"/>
                  <a:gd name="T61" fmla="*/ 238 h 270"/>
                  <a:gd name="T62" fmla="*/ 71 w 289"/>
                  <a:gd name="T63" fmla="*/ 238 h 270"/>
                  <a:gd name="T64" fmla="*/ 83 w 289"/>
                  <a:gd name="T65" fmla="*/ 253 h 270"/>
                  <a:gd name="T66" fmla="*/ 107 w 289"/>
                  <a:gd name="T67" fmla="*/ 251 h 270"/>
                  <a:gd name="T68" fmla="*/ 125 w 289"/>
                  <a:gd name="T69" fmla="*/ 251 h 270"/>
                  <a:gd name="T70" fmla="*/ 136 w 289"/>
                  <a:gd name="T71" fmla="*/ 245 h 270"/>
                  <a:gd name="T72" fmla="*/ 156 w 289"/>
                  <a:gd name="T73" fmla="*/ 249 h 270"/>
                  <a:gd name="T74" fmla="*/ 160 w 289"/>
                  <a:gd name="T75" fmla="*/ 249 h 270"/>
                  <a:gd name="T76" fmla="*/ 177 w 289"/>
                  <a:gd name="T77" fmla="*/ 230 h 270"/>
                  <a:gd name="T78" fmla="*/ 183 w 289"/>
                  <a:gd name="T79" fmla="*/ 216 h 270"/>
                  <a:gd name="T80" fmla="*/ 190 w 289"/>
                  <a:gd name="T81" fmla="*/ 204 h 270"/>
                  <a:gd name="T82" fmla="*/ 190 w 289"/>
                  <a:gd name="T83" fmla="*/ 201 h 270"/>
                  <a:gd name="T84" fmla="*/ 198 w 289"/>
                  <a:gd name="T85" fmla="*/ 200 h 270"/>
                  <a:gd name="T86" fmla="*/ 197 w 289"/>
                  <a:gd name="T87" fmla="*/ 210 h 270"/>
                  <a:gd name="T88" fmla="*/ 198 w 289"/>
                  <a:gd name="T89" fmla="*/ 228 h 270"/>
                  <a:gd name="T90" fmla="*/ 202 w 289"/>
                  <a:gd name="T91" fmla="*/ 230 h 270"/>
                  <a:gd name="T92" fmla="*/ 213 w 289"/>
                  <a:gd name="T93" fmla="*/ 243 h 270"/>
                  <a:gd name="T94" fmla="*/ 213 w 289"/>
                  <a:gd name="T95" fmla="*/ 247 h 270"/>
                  <a:gd name="T96" fmla="*/ 211 w 289"/>
                  <a:gd name="T97" fmla="*/ 254 h 270"/>
                  <a:gd name="T98" fmla="*/ 217 w 289"/>
                  <a:gd name="T99" fmla="*/ 246 h 270"/>
                  <a:gd name="T100" fmla="*/ 220 w 289"/>
                  <a:gd name="T101" fmla="*/ 228 h 270"/>
                  <a:gd name="T102" fmla="*/ 228 w 289"/>
                  <a:gd name="T103" fmla="*/ 228 h 270"/>
                  <a:gd name="T104" fmla="*/ 232 w 289"/>
                  <a:gd name="T105" fmla="*/ 209 h 270"/>
                  <a:gd name="T106" fmla="*/ 243 w 289"/>
                  <a:gd name="T107" fmla="*/ 191 h 270"/>
                  <a:gd name="T108" fmla="*/ 250 w 289"/>
                  <a:gd name="T109" fmla="*/ 183 h 270"/>
                  <a:gd name="T110" fmla="*/ 255 w 289"/>
                  <a:gd name="T111" fmla="*/ 164 h 270"/>
                  <a:gd name="T112" fmla="*/ 256 w 289"/>
                  <a:gd name="T113" fmla="*/ 136 h 270"/>
                  <a:gd name="T114" fmla="*/ 260 w 289"/>
                  <a:gd name="T115" fmla="*/ 111 h 270"/>
                  <a:gd name="T116" fmla="*/ 265 w 289"/>
                  <a:gd name="T117" fmla="*/ 103 h 270"/>
                  <a:gd name="T118" fmla="*/ 272 w 289"/>
                  <a:gd name="T119" fmla="*/ 97 h 270"/>
                  <a:gd name="T120" fmla="*/ 279 w 289"/>
                  <a:gd name="T121" fmla="*/ 94 h 270"/>
                  <a:gd name="T122" fmla="*/ 284 w 289"/>
                  <a:gd name="T123" fmla="*/ 91 h 270"/>
                  <a:gd name="T124" fmla="*/ 288 w 289"/>
                  <a:gd name="T125" fmla="*/ 8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9" h="270">
                    <a:moveTo>
                      <a:pt x="289" y="82"/>
                    </a:moveTo>
                    <a:lnTo>
                      <a:pt x="285" y="79"/>
                    </a:lnTo>
                    <a:lnTo>
                      <a:pt x="284" y="78"/>
                    </a:lnTo>
                    <a:lnTo>
                      <a:pt x="283" y="78"/>
                    </a:lnTo>
                    <a:lnTo>
                      <a:pt x="283" y="79"/>
                    </a:lnTo>
                    <a:lnTo>
                      <a:pt x="281" y="77"/>
                    </a:lnTo>
                    <a:lnTo>
                      <a:pt x="280" y="75"/>
                    </a:lnTo>
                    <a:lnTo>
                      <a:pt x="277" y="73"/>
                    </a:lnTo>
                    <a:lnTo>
                      <a:pt x="273" y="70"/>
                    </a:lnTo>
                    <a:lnTo>
                      <a:pt x="272" y="70"/>
                    </a:lnTo>
                    <a:lnTo>
                      <a:pt x="271" y="69"/>
                    </a:lnTo>
                    <a:lnTo>
                      <a:pt x="269" y="67"/>
                    </a:lnTo>
                    <a:lnTo>
                      <a:pt x="267" y="62"/>
                    </a:lnTo>
                    <a:lnTo>
                      <a:pt x="264" y="53"/>
                    </a:lnTo>
                    <a:lnTo>
                      <a:pt x="265" y="48"/>
                    </a:lnTo>
                    <a:lnTo>
                      <a:pt x="263" y="41"/>
                    </a:lnTo>
                    <a:lnTo>
                      <a:pt x="263" y="36"/>
                    </a:lnTo>
                    <a:lnTo>
                      <a:pt x="264" y="33"/>
                    </a:lnTo>
                    <a:lnTo>
                      <a:pt x="263" y="29"/>
                    </a:lnTo>
                    <a:lnTo>
                      <a:pt x="261" y="26"/>
                    </a:lnTo>
                    <a:lnTo>
                      <a:pt x="261" y="24"/>
                    </a:lnTo>
                    <a:lnTo>
                      <a:pt x="261" y="22"/>
                    </a:lnTo>
                    <a:lnTo>
                      <a:pt x="263" y="22"/>
                    </a:lnTo>
                    <a:lnTo>
                      <a:pt x="264" y="24"/>
                    </a:lnTo>
                    <a:lnTo>
                      <a:pt x="264" y="22"/>
                    </a:lnTo>
                    <a:lnTo>
                      <a:pt x="264" y="21"/>
                    </a:lnTo>
                    <a:lnTo>
                      <a:pt x="263" y="20"/>
                    </a:lnTo>
                    <a:lnTo>
                      <a:pt x="260" y="17"/>
                    </a:lnTo>
                    <a:lnTo>
                      <a:pt x="258" y="12"/>
                    </a:lnTo>
                    <a:lnTo>
                      <a:pt x="256" y="8"/>
                    </a:lnTo>
                    <a:lnTo>
                      <a:pt x="256" y="4"/>
                    </a:lnTo>
                    <a:lnTo>
                      <a:pt x="251" y="4"/>
                    </a:lnTo>
                    <a:lnTo>
                      <a:pt x="246" y="4"/>
                    </a:lnTo>
                    <a:lnTo>
                      <a:pt x="239" y="4"/>
                    </a:lnTo>
                    <a:lnTo>
                      <a:pt x="234" y="4"/>
                    </a:lnTo>
                    <a:lnTo>
                      <a:pt x="228" y="4"/>
                    </a:lnTo>
                    <a:lnTo>
                      <a:pt x="222" y="4"/>
                    </a:lnTo>
                    <a:lnTo>
                      <a:pt x="217" y="4"/>
                    </a:lnTo>
                    <a:lnTo>
                      <a:pt x="211" y="4"/>
                    </a:lnTo>
                    <a:lnTo>
                      <a:pt x="206" y="4"/>
                    </a:lnTo>
                    <a:lnTo>
                      <a:pt x="189" y="4"/>
                    </a:lnTo>
                    <a:lnTo>
                      <a:pt x="182" y="4"/>
                    </a:lnTo>
                    <a:lnTo>
                      <a:pt x="177" y="4"/>
                    </a:lnTo>
                    <a:lnTo>
                      <a:pt x="172" y="4"/>
                    </a:lnTo>
                    <a:lnTo>
                      <a:pt x="166" y="4"/>
                    </a:lnTo>
                    <a:lnTo>
                      <a:pt x="162" y="4"/>
                    </a:lnTo>
                    <a:lnTo>
                      <a:pt x="162" y="3"/>
                    </a:lnTo>
                    <a:lnTo>
                      <a:pt x="164" y="1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61" y="0"/>
                    </a:lnTo>
                    <a:lnTo>
                      <a:pt x="160" y="4"/>
                    </a:lnTo>
                    <a:lnTo>
                      <a:pt x="158" y="4"/>
                    </a:lnTo>
                    <a:lnTo>
                      <a:pt x="157" y="4"/>
                    </a:lnTo>
                    <a:lnTo>
                      <a:pt x="150" y="4"/>
                    </a:lnTo>
                    <a:lnTo>
                      <a:pt x="144" y="4"/>
                    </a:lnTo>
                    <a:lnTo>
                      <a:pt x="137" y="4"/>
                    </a:lnTo>
                    <a:lnTo>
                      <a:pt x="131" y="4"/>
                    </a:lnTo>
                    <a:lnTo>
                      <a:pt x="124" y="4"/>
                    </a:lnTo>
                    <a:lnTo>
                      <a:pt x="117" y="4"/>
                    </a:lnTo>
                    <a:lnTo>
                      <a:pt x="111" y="4"/>
                    </a:lnTo>
                    <a:lnTo>
                      <a:pt x="104" y="4"/>
                    </a:lnTo>
                    <a:lnTo>
                      <a:pt x="97" y="4"/>
                    </a:lnTo>
                    <a:lnTo>
                      <a:pt x="84" y="4"/>
                    </a:lnTo>
                    <a:lnTo>
                      <a:pt x="78" y="4"/>
                    </a:lnTo>
                    <a:lnTo>
                      <a:pt x="71" y="4"/>
                    </a:lnTo>
                    <a:lnTo>
                      <a:pt x="64" y="4"/>
                    </a:lnTo>
                    <a:lnTo>
                      <a:pt x="51" y="4"/>
                    </a:lnTo>
                    <a:lnTo>
                      <a:pt x="51" y="14"/>
                    </a:lnTo>
                    <a:lnTo>
                      <a:pt x="51" y="24"/>
                    </a:lnTo>
                    <a:lnTo>
                      <a:pt x="51" y="34"/>
                    </a:lnTo>
                    <a:lnTo>
                      <a:pt x="51" y="44"/>
                    </a:lnTo>
                    <a:lnTo>
                      <a:pt x="51" y="44"/>
                    </a:lnTo>
                    <a:lnTo>
                      <a:pt x="51" y="44"/>
                    </a:lnTo>
                    <a:lnTo>
                      <a:pt x="51" y="44"/>
                    </a:lnTo>
                    <a:lnTo>
                      <a:pt x="51" y="44"/>
                    </a:lnTo>
                    <a:lnTo>
                      <a:pt x="47" y="44"/>
                    </a:lnTo>
                    <a:lnTo>
                      <a:pt x="43" y="44"/>
                    </a:lnTo>
                    <a:lnTo>
                      <a:pt x="39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34" y="49"/>
                    </a:lnTo>
                    <a:lnTo>
                      <a:pt x="34" y="52"/>
                    </a:lnTo>
                    <a:lnTo>
                      <a:pt x="34" y="54"/>
                    </a:lnTo>
                    <a:lnTo>
                      <a:pt x="35" y="63"/>
                    </a:lnTo>
                    <a:lnTo>
                      <a:pt x="35" y="71"/>
                    </a:lnTo>
                    <a:lnTo>
                      <a:pt x="35" y="81"/>
                    </a:lnTo>
                    <a:lnTo>
                      <a:pt x="35" y="90"/>
                    </a:lnTo>
                    <a:lnTo>
                      <a:pt x="35" y="98"/>
                    </a:lnTo>
                    <a:lnTo>
                      <a:pt x="35" y="107"/>
                    </a:lnTo>
                    <a:lnTo>
                      <a:pt x="35" y="116"/>
                    </a:lnTo>
                    <a:lnTo>
                      <a:pt x="35" y="126"/>
                    </a:lnTo>
                    <a:lnTo>
                      <a:pt x="37" y="128"/>
                    </a:lnTo>
                    <a:lnTo>
                      <a:pt x="35" y="130"/>
                    </a:lnTo>
                    <a:lnTo>
                      <a:pt x="35" y="130"/>
                    </a:lnTo>
                    <a:lnTo>
                      <a:pt x="35" y="130"/>
                    </a:lnTo>
                    <a:lnTo>
                      <a:pt x="31" y="128"/>
                    </a:lnTo>
                    <a:lnTo>
                      <a:pt x="30" y="128"/>
                    </a:lnTo>
                    <a:lnTo>
                      <a:pt x="27" y="130"/>
                    </a:lnTo>
                    <a:lnTo>
                      <a:pt x="23" y="130"/>
                    </a:lnTo>
                    <a:lnTo>
                      <a:pt x="21" y="130"/>
                    </a:lnTo>
                    <a:lnTo>
                      <a:pt x="19" y="131"/>
                    </a:lnTo>
                    <a:lnTo>
                      <a:pt x="18" y="134"/>
                    </a:lnTo>
                    <a:lnTo>
                      <a:pt x="18" y="138"/>
                    </a:lnTo>
                    <a:lnTo>
                      <a:pt x="18" y="139"/>
                    </a:lnTo>
                    <a:lnTo>
                      <a:pt x="18" y="140"/>
                    </a:lnTo>
                    <a:lnTo>
                      <a:pt x="17" y="142"/>
                    </a:lnTo>
                    <a:lnTo>
                      <a:pt x="15" y="143"/>
                    </a:lnTo>
                    <a:lnTo>
                      <a:pt x="15" y="144"/>
                    </a:lnTo>
                    <a:lnTo>
                      <a:pt x="14" y="146"/>
                    </a:lnTo>
                    <a:lnTo>
                      <a:pt x="14" y="147"/>
                    </a:lnTo>
                    <a:lnTo>
                      <a:pt x="14" y="148"/>
                    </a:lnTo>
                    <a:lnTo>
                      <a:pt x="13" y="149"/>
                    </a:lnTo>
                    <a:lnTo>
                      <a:pt x="13" y="149"/>
                    </a:lnTo>
                    <a:lnTo>
                      <a:pt x="12" y="151"/>
                    </a:lnTo>
                    <a:lnTo>
                      <a:pt x="10" y="151"/>
                    </a:lnTo>
                    <a:lnTo>
                      <a:pt x="9" y="152"/>
                    </a:lnTo>
                    <a:lnTo>
                      <a:pt x="9" y="152"/>
                    </a:lnTo>
                    <a:lnTo>
                      <a:pt x="9" y="153"/>
                    </a:lnTo>
                    <a:lnTo>
                      <a:pt x="9" y="155"/>
                    </a:lnTo>
                    <a:lnTo>
                      <a:pt x="9" y="157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12" y="160"/>
                    </a:lnTo>
                    <a:lnTo>
                      <a:pt x="12" y="160"/>
                    </a:lnTo>
                    <a:lnTo>
                      <a:pt x="10" y="161"/>
                    </a:lnTo>
                    <a:lnTo>
                      <a:pt x="9" y="163"/>
                    </a:lnTo>
                    <a:lnTo>
                      <a:pt x="8" y="163"/>
                    </a:lnTo>
                    <a:lnTo>
                      <a:pt x="6" y="164"/>
                    </a:lnTo>
                    <a:lnTo>
                      <a:pt x="6" y="164"/>
                    </a:lnTo>
                    <a:lnTo>
                      <a:pt x="5" y="165"/>
                    </a:lnTo>
                    <a:lnTo>
                      <a:pt x="4" y="167"/>
                    </a:lnTo>
                    <a:lnTo>
                      <a:pt x="4" y="168"/>
                    </a:lnTo>
                    <a:lnTo>
                      <a:pt x="4" y="169"/>
                    </a:lnTo>
                    <a:lnTo>
                      <a:pt x="5" y="171"/>
                    </a:lnTo>
                    <a:lnTo>
                      <a:pt x="5" y="173"/>
                    </a:lnTo>
                    <a:lnTo>
                      <a:pt x="6" y="175"/>
                    </a:lnTo>
                    <a:lnTo>
                      <a:pt x="6" y="176"/>
                    </a:lnTo>
                    <a:lnTo>
                      <a:pt x="6" y="177"/>
                    </a:lnTo>
                    <a:lnTo>
                      <a:pt x="6" y="179"/>
                    </a:lnTo>
                    <a:lnTo>
                      <a:pt x="5" y="180"/>
                    </a:lnTo>
                    <a:lnTo>
                      <a:pt x="2" y="181"/>
                    </a:lnTo>
                    <a:lnTo>
                      <a:pt x="1" y="184"/>
                    </a:lnTo>
                    <a:lnTo>
                      <a:pt x="0" y="187"/>
                    </a:lnTo>
                    <a:lnTo>
                      <a:pt x="0" y="188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1" y="191"/>
                    </a:lnTo>
                    <a:lnTo>
                      <a:pt x="2" y="191"/>
                    </a:lnTo>
                    <a:lnTo>
                      <a:pt x="5" y="191"/>
                    </a:lnTo>
                    <a:lnTo>
                      <a:pt x="6" y="189"/>
                    </a:lnTo>
                    <a:lnTo>
                      <a:pt x="9" y="191"/>
                    </a:lnTo>
                    <a:lnTo>
                      <a:pt x="9" y="193"/>
                    </a:lnTo>
                    <a:lnTo>
                      <a:pt x="9" y="195"/>
                    </a:lnTo>
                    <a:lnTo>
                      <a:pt x="10" y="197"/>
                    </a:lnTo>
                    <a:lnTo>
                      <a:pt x="10" y="201"/>
                    </a:lnTo>
                    <a:lnTo>
                      <a:pt x="10" y="202"/>
                    </a:lnTo>
                    <a:lnTo>
                      <a:pt x="12" y="202"/>
                    </a:lnTo>
                    <a:lnTo>
                      <a:pt x="13" y="204"/>
                    </a:lnTo>
                    <a:lnTo>
                      <a:pt x="13" y="204"/>
                    </a:lnTo>
                    <a:lnTo>
                      <a:pt x="12" y="210"/>
                    </a:lnTo>
                    <a:lnTo>
                      <a:pt x="13" y="212"/>
                    </a:lnTo>
                    <a:lnTo>
                      <a:pt x="14" y="213"/>
                    </a:lnTo>
                    <a:lnTo>
                      <a:pt x="14" y="214"/>
                    </a:lnTo>
                    <a:lnTo>
                      <a:pt x="15" y="214"/>
                    </a:lnTo>
                    <a:lnTo>
                      <a:pt x="17" y="216"/>
                    </a:lnTo>
                    <a:lnTo>
                      <a:pt x="17" y="216"/>
                    </a:lnTo>
                    <a:lnTo>
                      <a:pt x="18" y="217"/>
                    </a:lnTo>
                    <a:lnTo>
                      <a:pt x="19" y="218"/>
                    </a:lnTo>
                    <a:lnTo>
                      <a:pt x="19" y="220"/>
                    </a:lnTo>
                    <a:lnTo>
                      <a:pt x="18" y="224"/>
                    </a:lnTo>
                    <a:lnTo>
                      <a:pt x="18" y="225"/>
                    </a:lnTo>
                    <a:lnTo>
                      <a:pt x="19" y="228"/>
                    </a:lnTo>
                    <a:lnTo>
                      <a:pt x="19" y="229"/>
                    </a:lnTo>
                    <a:lnTo>
                      <a:pt x="25" y="234"/>
                    </a:lnTo>
                    <a:lnTo>
                      <a:pt x="26" y="236"/>
                    </a:lnTo>
                    <a:lnTo>
                      <a:pt x="29" y="241"/>
                    </a:lnTo>
                    <a:lnTo>
                      <a:pt x="30" y="243"/>
                    </a:lnTo>
                    <a:lnTo>
                      <a:pt x="31" y="247"/>
                    </a:lnTo>
                    <a:lnTo>
                      <a:pt x="31" y="250"/>
                    </a:lnTo>
                    <a:lnTo>
                      <a:pt x="31" y="251"/>
                    </a:lnTo>
                    <a:lnTo>
                      <a:pt x="31" y="257"/>
                    </a:lnTo>
                    <a:lnTo>
                      <a:pt x="31" y="258"/>
                    </a:lnTo>
                    <a:lnTo>
                      <a:pt x="29" y="262"/>
                    </a:lnTo>
                    <a:lnTo>
                      <a:pt x="29" y="263"/>
                    </a:lnTo>
                    <a:lnTo>
                      <a:pt x="29" y="263"/>
                    </a:lnTo>
                    <a:lnTo>
                      <a:pt x="30" y="265"/>
                    </a:lnTo>
                    <a:lnTo>
                      <a:pt x="30" y="265"/>
                    </a:lnTo>
                    <a:lnTo>
                      <a:pt x="30" y="267"/>
                    </a:lnTo>
                    <a:lnTo>
                      <a:pt x="30" y="269"/>
                    </a:lnTo>
                    <a:lnTo>
                      <a:pt x="33" y="269"/>
                    </a:lnTo>
                    <a:lnTo>
                      <a:pt x="37" y="270"/>
                    </a:lnTo>
                    <a:lnTo>
                      <a:pt x="39" y="270"/>
                    </a:lnTo>
                    <a:lnTo>
                      <a:pt x="41" y="270"/>
                    </a:lnTo>
                    <a:lnTo>
                      <a:pt x="41" y="270"/>
                    </a:lnTo>
                    <a:lnTo>
                      <a:pt x="42" y="269"/>
                    </a:lnTo>
                    <a:lnTo>
                      <a:pt x="43" y="267"/>
                    </a:lnTo>
                    <a:lnTo>
                      <a:pt x="47" y="266"/>
                    </a:lnTo>
                    <a:lnTo>
                      <a:pt x="47" y="266"/>
                    </a:lnTo>
                    <a:lnTo>
                      <a:pt x="47" y="263"/>
                    </a:lnTo>
                    <a:lnTo>
                      <a:pt x="49" y="263"/>
                    </a:lnTo>
                    <a:lnTo>
                      <a:pt x="50" y="261"/>
                    </a:lnTo>
                    <a:lnTo>
                      <a:pt x="50" y="259"/>
                    </a:lnTo>
                    <a:lnTo>
                      <a:pt x="50" y="257"/>
                    </a:lnTo>
                    <a:lnTo>
                      <a:pt x="50" y="255"/>
                    </a:lnTo>
                    <a:lnTo>
                      <a:pt x="50" y="255"/>
                    </a:lnTo>
                    <a:lnTo>
                      <a:pt x="51" y="254"/>
                    </a:lnTo>
                    <a:lnTo>
                      <a:pt x="51" y="253"/>
                    </a:lnTo>
                    <a:lnTo>
                      <a:pt x="51" y="251"/>
                    </a:lnTo>
                    <a:lnTo>
                      <a:pt x="51" y="249"/>
                    </a:lnTo>
                    <a:lnTo>
                      <a:pt x="53" y="247"/>
                    </a:lnTo>
                    <a:lnTo>
                      <a:pt x="55" y="243"/>
                    </a:lnTo>
                    <a:lnTo>
                      <a:pt x="55" y="242"/>
                    </a:lnTo>
                    <a:lnTo>
                      <a:pt x="55" y="241"/>
                    </a:lnTo>
                    <a:lnTo>
                      <a:pt x="55" y="241"/>
                    </a:lnTo>
                    <a:lnTo>
                      <a:pt x="55" y="240"/>
                    </a:lnTo>
                    <a:lnTo>
                      <a:pt x="56" y="238"/>
                    </a:lnTo>
                    <a:lnTo>
                      <a:pt x="56" y="238"/>
                    </a:lnTo>
                    <a:lnTo>
                      <a:pt x="59" y="237"/>
                    </a:lnTo>
                    <a:lnTo>
                      <a:pt x="60" y="237"/>
                    </a:lnTo>
                    <a:lnTo>
                      <a:pt x="70" y="236"/>
                    </a:lnTo>
                    <a:lnTo>
                      <a:pt x="70" y="236"/>
                    </a:lnTo>
                    <a:lnTo>
                      <a:pt x="71" y="237"/>
                    </a:lnTo>
                    <a:lnTo>
                      <a:pt x="71" y="238"/>
                    </a:lnTo>
                    <a:lnTo>
                      <a:pt x="71" y="240"/>
                    </a:lnTo>
                    <a:lnTo>
                      <a:pt x="71" y="241"/>
                    </a:lnTo>
                    <a:lnTo>
                      <a:pt x="72" y="241"/>
                    </a:lnTo>
                    <a:lnTo>
                      <a:pt x="74" y="243"/>
                    </a:lnTo>
                    <a:lnTo>
                      <a:pt x="75" y="243"/>
                    </a:lnTo>
                    <a:lnTo>
                      <a:pt x="76" y="245"/>
                    </a:lnTo>
                    <a:lnTo>
                      <a:pt x="83" y="253"/>
                    </a:lnTo>
                    <a:lnTo>
                      <a:pt x="84" y="254"/>
                    </a:lnTo>
                    <a:lnTo>
                      <a:pt x="87" y="254"/>
                    </a:lnTo>
                    <a:lnTo>
                      <a:pt x="90" y="251"/>
                    </a:lnTo>
                    <a:lnTo>
                      <a:pt x="92" y="251"/>
                    </a:lnTo>
                    <a:lnTo>
                      <a:pt x="104" y="251"/>
                    </a:lnTo>
                    <a:lnTo>
                      <a:pt x="105" y="251"/>
                    </a:lnTo>
                    <a:lnTo>
                      <a:pt x="107" y="251"/>
                    </a:lnTo>
                    <a:lnTo>
                      <a:pt x="108" y="257"/>
                    </a:lnTo>
                    <a:lnTo>
                      <a:pt x="109" y="257"/>
                    </a:lnTo>
                    <a:lnTo>
                      <a:pt x="123" y="257"/>
                    </a:lnTo>
                    <a:lnTo>
                      <a:pt x="123" y="255"/>
                    </a:lnTo>
                    <a:lnTo>
                      <a:pt x="123" y="254"/>
                    </a:lnTo>
                    <a:lnTo>
                      <a:pt x="124" y="253"/>
                    </a:lnTo>
                    <a:lnTo>
                      <a:pt x="125" y="251"/>
                    </a:lnTo>
                    <a:lnTo>
                      <a:pt x="125" y="251"/>
                    </a:lnTo>
                    <a:lnTo>
                      <a:pt x="125" y="251"/>
                    </a:lnTo>
                    <a:lnTo>
                      <a:pt x="128" y="250"/>
                    </a:lnTo>
                    <a:lnTo>
                      <a:pt x="131" y="249"/>
                    </a:lnTo>
                    <a:lnTo>
                      <a:pt x="135" y="249"/>
                    </a:lnTo>
                    <a:lnTo>
                      <a:pt x="136" y="247"/>
                    </a:lnTo>
                    <a:lnTo>
                      <a:pt x="136" y="245"/>
                    </a:lnTo>
                    <a:lnTo>
                      <a:pt x="136" y="242"/>
                    </a:lnTo>
                    <a:lnTo>
                      <a:pt x="137" y="242"/>
                    </a:lnTo>
                    <a:lnTo>
                      <a:pt x="137" y="241"/>
                    </a:lnTo>
                    <a:lnTo>
                      <a:pt x="142" y="238"/>
                    </a:lnTo>
                    <a:lnTo>
                      <a:pt x="144" y="238"/>
                    </a:lnTo>
                    <a:lnTo>
                      <a:pt x="152" y="245"/>
                    </a:lnTo>
                    <a:lnTo>
                      <a:pt x="156" y="249"/>
                    </a:lnTo>
                    <a:lnTo>
                      <a:pt x="157" y="249"/>
                    </a:lnTo>
                    <a:lnTo>
                      <a:pt x="157" y="249"/>
                    </a:lnTo>
                    <a:lnTo>
                      <a:pt x="157" y="249"/>
                    </a:lnTo>
                    <a:lnTo>
                      <a:pt x="157" y="249"/>
                    </a:lnTo>
                    <a:lnTo>
                      <a:pt x="157" y="249"/>
                    </a:lnTo>
                    <a:lnTo>
                      <a:pt x="158" y="249"/>
                    </a:lnTo>
                    <a:lnTo>
                      <a:pt x="160" y="249"/>
                    </a:lnTo>
                    <a:lnTo>
                      <a:pt x="164" y="249"/>
                    </a:lnTo>
                    <a:lnTo>
                      <a:pt x="165" y="247"/>
                    </a:lnTo>
                    <a:lnTo>
                      <a:pt x="172" y="240"/>
                    </a:lnTo>
                    <a:lnTo>
                      <a:pt x="174" y="237"/>
                    </a:lnTo>
                    <a:lnTo>
                      <a:pt x="174" y="236"/>
                    </a:lnTo>
                    <a:lnTo>
                      <a:pt x="176" y="234"/>
                    </a:lnTo>
                    <a:lnTo>
                      <a:pt x="177" y="230"/>
                    </a:lnTo>
                    <a:lnTo>
                      <a:pt x="177" y="230"/>
                    </a:lnTo>
                    <a:lnTo>
                      <a:pt x="185" y="222"/>
                    </a:lnTo>
                    <a:lnTo>
                      <a:pt x="185" y="222"/>
                    </a:lnTo>
                    <a:lnTo>
                      <a:pt x="185" y="221"/>
                    </a:lnTo>
                    <a:lnTo>
                      <a:pt x="185" y="218"/>
                    </a:lnTo>
                    <a:lnTo>
                      <a:pt x="183" y="217"/>
                    </a:lnTo>
                    <a:lnTo>
                      <a:pt x="183" y="216"/>
                    </a:lnTo>
                    <a:lnTo>
                      <a:pt x="183" y="212"/>
                    </a:lnTo>
                    <a:lnTo>
                      <a:pt x="183" y="210"/>
                    </a:lnTo>
                    <a:lnTo>
                      <a:pt x="183" y="210"/>
                    </a:lnTo>
                    <a:lnTo>
                      <a:pt x="183" y="209"/>
                    </a:lnTo>
                    <a:lnTo>
                      <a:pt x="183" y="209"/>
                    </a:lnTo>
                    <a:lnTo>
                      <a:pt x="179" y="204"/>
                    </a:lnTo>
                    <a:lnTo>
                      <a:pt x="190" y="204"/>
                    </a:lnTo>
                    <a:lnTo>
                      <a:pt x="190" y="204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2"/>
                    </a:lnTo>
                    <a:lnTo>
                      <a:pt x="190" y="201"/>
                    </a:lnTo>
                    <a:lnTo>
                      <a:pt x="190" y="201"/>
                    </a:lnTo>
                    <a:lnTo>
                      <a:pt x="190" y="201"/>
                    </a:lnTo>
                    <a:lnTo>
                      <a:pt x="190" y="200"/>
                    </a:lnTo>
                    <a:lnTo>
                      <a:pt x="190" y="200"/>
                    </a:lnTo>
                    <a:lnTo>
                      <a:pt x="190" y="200"/>
                    </a:lnTo>
                    <a:lnTo>
                      <a:pt x="190" y="200"/>
                    </a:lnTo>
                    <a:lnTo>
                      <a:pt x="190" y="200"/>
                    </a:lnTo>
                    <a:lnTo>
                      <a:pt x="190" y="200"/>
                    </a:lnTo>
                    <a:lnTo>
                      <a:pt x="198" y="200"/>
                    </a:lnTo>
                    <a:lnTo>
                      <a:pt x="198" y="201"/>
                    </a:lnTo>
                    <a:lnTo>
                      <a:pt x="198" y="205"/>
                    </a:lnTo>
                    <a:lnTo>
                      <a:pt x="198" y="208"/>
                    </a:lnTo>
                    <a:lnTo>
                      <a:pt x="198" y="210"/>
                    </a:lnTo>
                    <a:lnTo>
                      <a:pt x="198" y="210"/>
                    </a:lnTo>
                    <a:lnTo>
                      <a:pt x="197" y="210"/>
                    </a:lnTo>
                    <a:lnTo>
                      <a:pt x="197" y="210"/>
                    </a:lnTo>
                    <a:lnTo>
                      <a:pt x="197" y="212"/>
                    </a:lnTo>
                    <a:lnTo>
                      <a:pt x="197" y="212"/>
                    </a:lnTo>
                    <a:lnTo>
                      <a:pt x="197" y="212"/>
                    </a:lnTo>
                    <a:lnTo>
                      <a:pt x="197" y="212"/>
                    </a:lnTo>
                    <a:lnTo>
                      <a:pt x="198" y="226"/>
                    </a:lnTo>
                    <a:lnTo>
                      <a:pt x="198" y="228"/>
                    </a:lnTo>
                    <a:lnTo>
                      <a:pt x="198" y="228"/>
                    </a:lnTo>
                    <a:lnTo>
                      <a:pt x="198" y="229"/>
                    </a:lnTo>
                    <a:lnTo>
                      <a:pt x="198" y="229"/>
                    </a:lnTo>
                    <a:lnTo>
                      <a:pt x="198" y="229"/>
                    </a:lnTo>
                    <a:lnTo>
                      <a:pt x="198" y="229"/>
                    </a:lnTo>
                    <a:lnTo>
                      <a:pt x="202" y="230"/>
                    </a:lnTo>
                    <a:lnTo>
                      <a:pt x="202" y="230"/>
                    </a:lnTo>
                    <a:lnTo>
                      <a:pt x="202" y="230"/>
                    </a:lnTo>
                    <a:lnTo>
                      <a:pt x="203" y="233"/>
                    </a:lnTo>
                    <a:lnTo>
                      <a:pt x="211" y="240"/>
                    </a:lnTo>
                    <a:lnTo>
                      <a:pt x="211" y="240"/>
                    </a:lnTo>
                    <a:lnTo>
                      <a:pt x="213" y="242"/>
                    </a:lnTo>
                    <a:lnTo>
                      <a:pt x="213" y="242"/>
                    </a:lnTo>
                    <a:lnTo>
                      <a:pt x="213" y="243"/>
                    </a:lnTo>
                    <a:lnTo>
                      <a:pt x="213" y="243"/>
                    </a:lnTo>
                    <a:lnTo>
                      <a:pt x="213" y="245"/>
                    </a:lnTo>
                    <a:lnTo>
                      <a:pt x="213" y="246"/>
                    </a:lnTo>
                    <a:lnTo>
                      <a:pt x="213" y="246"/>
                    </a:lnTo>
                    <a:lnTo>
                      <a:pt x="213" y="246"/>
                    </a:lnTo>
                    <a:lnTo>
                      <a:pt x="213" y="246"/>
                    </a:lnTo>
                    <a:lnTo>
                      <a:pt x="213" y="246"/>
                    </a:lnTo>
                    <a:lnTo>
                      <a:pt x="213" y="247"/>
                    </a:lnTo>
                    <a:lnTo>
                      <a:pt x="211" y="249"/>
                    </a:lnTo>
                    <a:lnTo>
                      <a:pt x="211" y="251"/>
                    </a:lnTo>
                    <a:lnTo>
                      <a:pt x="211" y="253"/>
                    </a:lnTo>
                    <a:lnTo>
                      <a:pt x="211" y="254"/>
                    </a:lnTo>
                    <a:lnTo>
                      <a:pt x="211" y="254"/>
                    </a:lnTo>
                    <a:lnTo>
                      <a:pt x="211" y="254"/>
                    </a:lnTo>
                    <a:lnTo>
                      <a:pt x="211" y="254"/>
                    </a:lnTo>
                    <a:lnTo>
                      <a:pt x="211" y="254"/>
                    </a:lnTo>
                    <a:lnTo>
                      <a:pt x="211" y="254"/>
                    </a:lnTo>
                    <a:lnTo>
                      <a:pt x="215" y="254"/>
                    </a:lnTo>
                    <a:lnTo>
                      <a:pt x="215" y="254"/>
                    </a:lnTo>
                    <a:lnTo>
                      <a:pt x="215" y="254"/>
                    </a:lnTo>
                    <a:lnTo>
                      <a:pt x="215" y="249"/>
                    </a:lnTo>
                    <a:lnTo>
                      <a:pt x="217" y="246"/>
                    </a:lnTo>
                    <a:lnTo>
                      <a:pt x="217" y="245"/>
                    </a:lnTo>
                    <a:lnTo>
                      <a:pt x="219" y="241"/>
                    </a:lnTo>
                    <a:lnTo>
                      <a:pt x="219" y="240"/>
                    </a:lnTo>
                    <a:lnTo>
                      <a:pt x="219" y="238"/>
                    </a:lnTo>
                    <a:lnTo>
                      <a:pt x="218" y="233"/>
                    </a:lnTo>
                    <a:lnTo>
                      <a:pt x="219" y="230"/>
                    </a:lnTo>
                    <a:lnTo>
                      <a:pt x="220" y="228"/>
                    </a:lnTo>
                    <a:lnTo>
                      <a:pt x="222" y="226"/>
                    </a:lnTo>
                    <a:lnTo>
                      <a:pt x="223" y="226"/>
                    </a:lnTo>
                    <a:lnTo>
                      <a:pt x="223" y="226"/>
                    </a:lnTo>
                    <a:lnTo>
                      <a:pt x="224" y="228"/>
                    </a:lnTo>
                    <a:lnTo>
                      <a:pt x="227" y="229"/>
                    </a:lnTo>
                    <a:lnTo>
                      <a:pt x="227" y="229"/>
                    </a:lnTo>
                    <a:lnTo>
                      <a:pt x="228" y="228"/>
                    </a:lnTo>
                    <a:lnTo>
                      <a:pt x="230" y="226"/>
                    </a:lnTo>
                    <a:lnTo>
                      <a:pt x="230" y="225"/>
                    </a:lnTo>
                    <a:lnTo>
                      <a:pt x="230" y="221"/>
                    </a:lnTo>
                    <a:lnTo>
                      <a:pt x="230" y="218"/>
                    </a:lnTo>
                    <a:lnTo>
                      <a:pt x="231" y="216"/>
                    </a:lnTo>
                    <a:lnTo>
                      <a:pt x="231" y="212"/>
                    </a:lnTo>
                    <a:lnTo>
                      <a:pt x="232" y="209"/>
                    </a:lnTo>
                    <a:lnTo>
                      <a:pt x="232" y="208"/>
                    </a:lnTo>
                    <a:lnTo>
                      <a:pt x="235" y="205"/>
                    </a:lnTo>
                    <a:lnTo>
                      <a:pt x="236" y="201"/>
                    </a:lnTo>
                    <a:lnTo>
                      <a:pt x="238" y="197"/>
                    </a:lnTo>
                    <a:lnTo>
                      <a:pt x="240" y="193"/>
                    </a:lnTo>
                    <a:lnTo>
                      <a:pt x="242" y="192"/>
                    </a:lnTo>
                    <a:lnTo>
                      <a:pt x="243" y="191"/>
                    </a:lnTo>
                    <a:lnTo>
                      <a:pt x="244" y="191"/>
                    </a:lnTo>
                    <a:lnTo>
                      <a:pt x="247" y="189"/>
                    </a:lnTo>
                    <a:lnTo>
                      <a:pt x="250" y="189"/>
                    </a:lnTo>
                    <a:lnTo>
                      <a:pt x="250" y="189"/>
                    </a:lnTo>
                    <a:lnTo>
                      <a:pt x="250" y="188"/>
                    </a:lnTo>
                    <a:lnTo>
                      <a:pt x="250" y="185"/>
                    </a:lnTo>
                    <a:lnTo>
                      <a:pt x="250" y="183"/>
                    </a:lnTo>
                    <a:lnTo>
                      <a:pt x="251" y="179"/>
                    </a:lnTo>
                    <a:lnTo>
                      <a:pt x="252" y="176"/>
                    </a:lnTo>
                    <a:lnTo>
                      <a:pt x="252" y="175"/>
                    </a:lnTo>
                    <a:lnTo>
                      <a:pt x="254" y="173"/>
                    </a:lnTo>
                    <a:lnTo>
                      <a:pt x="254" y="171"/>
                    </a:lnTo>
                    <a:lnTo>
                      <a:pt x="255" y="167"/>
                    </a:lnTo>
                    <a:lnTo>
                      <a:pt x="255" y="164"/>
                    </a:lnTo>
                    <a:lnTo>
                      <a:pt x="256" y="159"/>
                    </a:lnTo>
                    <a:lnTo>
                      <a:pt x="255" y="153"/>
                    </a:lnTo>
                    <a:lnTo>
                      <a:pt x="255" y="149"/>
                    </a:lnTo>
                    <a:lnTo>
                      <a:pt x="254" y="146"/>
                    </a:lnTo>
                    <a:lnTo>
                      <a:pt x="254" y="142"/>
                    </a:lnTo>
                    <a:lnTo>
                      <a:pt x="255" y="139"/>
                    </a:lnTo>
                    <a:lnTo>
                      <a:pt x="256" y="136"/>
                    </a:lnTo>
                    <a:lnTo>
                      <a:pt x="258" y="130"/>
                    </a:lnTo>
                    <a:lnTo>
                      <a:pt x="259" y="128"/>
                    </a:lnTo>
                    <a:lnTo>
                      <a:pt x="260" y="124"/>
                    </a:lnTo>
                    <a:lnTo>
                      <a:pt x="260" y="123"/>
                    </a:lnTo>
                    <a:lnTo>
                      <a:pt x="261" y="118"/>
                    </a:lnTo>
                    <a:lnTo>
                      <a:pt x="261" y="115"/>
                    </a:lnTo>
                    <a:lnTo>
                      <a:pt x="260" y="111"/>
                    </a:lnTo>
                    <a:lnTo>
                      <a:pt x="261" y="110"/>
                    </a:lnTo>
                    <a:lnTo>
                      <a:pt x="261" y="108"/>
                    </a:lnTo>
                    <a:lnTo>
                      <a:pt x="261" y="107"/>
                    </a:lnTo>
                    <a:lnTo>
                      <a:pt x="263" y="103"/>
                    </a:lnTo>
                    <a:lnTo>
                      <a:pt x="263" y="103"/>
                    </a:lnTo>
                    <a:lnTo>
                      <a:pt x="263" y="103"/>
                    </a:lnTo>
                    <a:lnTo>
                      <a:pt x="265" y="103"/>
                    </a:lnTo>
                    <a:lnTo>
                      <a:pt x="267" y="103"/>
                    </a:lnTo>
                    <a:lnTo>
                      <a:pt x="268" y="103"/>
                    </a:lnTo>
                    <a:lnTo>
                      <a:pt x="269" y="103"/>
                    </a:lnTo>
                    <a:lnTo>
                      <a:pt x="271" y="102"/>
                    </a:lnTo>
                    <a:lnTo>
                      <a:pt x="271" y="98"/>
                    </a:lnTo>
                    <a:lnTo>
                      <a:pt x="272" y="98"/>
                    </a:lnTo>
                    <a:lnTo>
                      <a:pt x="272" y="97"/>
                    </a:lnTo>
                    <a:lnTo>
                      <a:pt x="273" y="97"/>
                    </a:lnTo>
                    <a:lnTo>
                      <a:pt x="275" y="95"/>
                    </a:lnTo>
                    <a:lnTo>
                      <a:pt x="276" y="95"/>
                    </a:lnTo>
                    <a:lnTo>
                      <a:pt x="276" y="94"/>
                    </a:lnTo>
                    <a:lnTo>
                      <a:pt x="277" y="94"/>
                    </a:lnTo>
                    <a:lnTo>
                      <a:pt x="279" y="94"/>
                    </a:lnTo>
                    <a:lnTo>
                      <a:pt x="279" y="94"/>
                    </a:lnTo>
                    <a:lnTo>
                      <a:pt x="280" y="93"/>
                    </a:lnTo>
                    <a:lnTo>
                      <a:pt x="281" y="94"/>
                    </a:lnTo>
                    <a:lnTo>
                      <a:pt x="281" y="93"/>
                    </a:lnTo>
                    <a:lnTo>
                      <a:pt x="283" y="93"/>
                    </a:lnTo>
                    <a:lnTo>
                      <a:pt x="283" y="93"/>
                    </a:lnTo>
                    <a:lnTo>
                      <a:pt x="284" y="93"/>
                    </a:lnTo>
                    <a:lnTo>
                      <a:pt x="284" y="91"/>
                    </a:lnTo>
                    <a:lnTo>
                      <a:pt x="284" y="91"/>
                    </a:lnTo>
                    <a:lnTo>
                      <a:pt x="285" y="90"/>
                    </a:lnTo>
                    <a:lnTo>
                      <a:pt x="285" y="90"/>
                    </a:lnTo>
                    <a:lnTo>
                      <a:pt x="285" y="89"/>
                    </a:lnTo>
                    <a:lnTo>
                      <a:pt x="287" y="89"/>
                    </a:lnTo>
                    <a:lnTo>
                      <a:pt x="287" y="87"/>
                    </a:lnTo>
                    <a:lnTo>
                      <a:pt x="288" y="85"/>
                    </a:lnTo>
                    <a:lnTo>
                      <a:pt x="289" y="83"/>
                    </a:lnTo>
                    <a:lnTo>
                      <a:pt x="289" y="8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49" name="Freeform 32">
                <a:extLst>
                  <a:ext uri="{FF2B5EF4-FFF2-40B4-BE49-F238E27FC236}">
                    <a16:creationId xmlns:a16="http://schemas.microsoft.com/office/drawing/2014/main" id="{9E42B32D-B653-46B6-ABFC-140565A767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27813" y="3298825"/>
                <a:ext cx="585788" cy="500063"/>
              </a:xfrm>
              <a:custGeom>
                <a:avLst/>
                <a:gdLst>
                  <a:gd name="T0" fmla="*/ 138 w 369"/>
                  <a:gd name="T1" fmla="*/ 307 h 315"/>
                  <a:gd name="T2" fmla="*/ 135 w 369"/>
                  <a:gd name="T3" fmla="*/ 306 h 315"/>
                  <a:gd name="T4" fmla="*/ 140 w 369"/>
                  <a:gd name="T5" fmla="*/ 310 h 315"/>
                  <a:gd name="T6" fmla="*/ 37 w 369"/>
                  <a:gd name="T7" fmla="*/ 130 h 315"/>
                  <a:gd name="T8" fmla="*/ 41 w 369"/>
                  <a:gd name="T9" fmla="*/ 134 h 315"/>
                  <a:gd name="T10" fmla="*/ 37 w 369"/>
                  <a:gd name="T11" fmla="*/ 129 h 315"/>
                  <a:gd name="T12" fmla="*/ 368 w 369"/>
                  <a:gd name="T13" fmla="*/ 202 h 315"/>
                  <a:gd name="T14" fmla="*/ 360 w 369"/>
                  <a:gd name="T15" fmla="*/ 191 h 315"/>
                  <a:gd name="T16" fmla="*/ 345 w 369"/>
                  <a:gd name="T17" fmla="*/ 188 h 315"/>
                  <a:gd name="T18" fmla="*/ 320 w 369"/>
                  <a:gd name="T19" fmla="*/ 184 h 315"/>
                  <a:gd name="T20" fmla="*/ 312 w 369"/>
                  <a:gd name="T21" fmla="*/ 180 h 315"/>
                  <a:gd name="T22" fmla="*/ 303 w 369"/>
                  <a:gd name="T23" fmla="*/ 170 h 315"/>
                  <a:gd name="T24" fmla="*/ 296 w 369"/>
                  <a:gd name="T25" fmla="*/ 162 h 315"/>
                  <a:gd name="T26" fmla="*/ 291 w 369"/>
                  <a:gd name="T27" fmla="*/ 156 h 315"/>
                  <a:gd name="T28" fmla="*/ 287 w 369"/>
                  <a:gd name="T29" fmla="*/ 151 h 315"/>
                  <a:gd name="T30" fmla="*/ 279 w 369"/>
                  <a:gd name="T31" fmla="*/ 143 h 315"/>
                  <a:gd name="T32" fmla="*/ 269 w 369"/>
                  <a:gd name="T33" fmla="*/ 126 h 315"/>
                  <a:gd name="T34" fmla="*/ 270 w 369"/>
                  <a:gd name="T35" fmla="*/ 117 h 315"/>
                  <a:gd name="T36" fmla="*/ 267 w 369"/>
                  <a:gd name="T37" fmla="*/ 109 h 315"/>
                  <a:gd name="T38" fmla="*/ 252 w 369"/>
                  <a:gd name="T39" fmla="*/ 97 h 315"/>
                  <a:gd name="T40" fmla="*/ 244 w 369"/>
                  <a:gd name="T41" fmla="*/ 88 h 315"/>
                  <a:gd name="T42" fmla="*/ 236 w 369"/>
                  <a:gd name="T43" fmla="*/ 72 h 315"/>
                  <a:gd name="T44" fmla="*/ 220 w 369"/>
                  <a:gd name="T45" fmla="*/ 66 h 315"/>
                  <a:gd name="T46" fmla="*/ 192 w 369"/>
                  <a:gd name="T47" fmla="*/ 61 h 315"/>
                  <a:gd name="T48" fmla="*/ 154 w 369"/>
                  <a:gd name="T49" fmla="*/ 45 h 315"/>
                  <a:gd name="T50" fmla="*/ 118 w 369"/>
                  <a:gd name="T51" fmla="*/ 19 h 315"/>
                  <a:gd name="T52" fmla="*/ 88 w 369"/>
                  <a:gd name="T53" fmla="*/ 3 h 315"/>
                  <a:gd name="T54" fmla="*/ 60 w 369"/>
                  <a:gd name="T55" fmla="*/ 6 h 315"/>
                  <a:gd name="T56" fmla="*/ 43 w 369"/>
                  <a:gd name="T57" fmla="*/ 20 h 315"/>
                  <a:gd name="T58" fmla="*/ 49 w 369"/>
                  <a:gd name="T59" fmla="*/ 36 h 315"/>
                  <a:gd name="T60" fmla="*/ 35 w 369"/>
                  <a:gd name="T61" fmla="*/ 45 h 315"/>
                  <a:gd name="T62" fmla="*/ 20 w 369"/>
                  <a:gd name="T63" fmla="*/ 59 h 315"/>
                  <a:gd name="T64" fmla="*/ 2 w 369"/>
                  <a:gd name="T65" fmla="*/ 77 h 315"/>
                  <a:gd name="T66" fmla="*/ 15 w 369"/>
                  <a:gd name="T67" fmla="*/ 88 h 315"/>
                  <a:gd name="T68" fmla="*/ 36 w 369"/>
                  <a:gd name="T69" fmla="*/ 121 h 315"/>
                  <a:gd name="T70" fmla="*/ 48 w 369"/>
                  <a:gd name="T71" fmla="*/ 139 h 315"/>
                  <a:gd name="T72" fmla="*/ 54 w 369"/>
                  <a:gd name="T73" fmla="*/ 156 h 315"/>
                  <a:gd name="T74" fmla="*/ 68 w 369"/>
                  <a:gd name="T75" fmla="*/ 164 h 315"/>
                  <a:gd name="T76" fmla="*/ 81 w 369"/>
                  <a:gd name="T77" fmla="*/ 186 h 315"/>
                  <a:gd name="T78" fmla="*/ 84 w 369"/>
                  <a:gd name="T79" fmla="*/ 198 h 315"/>
                  <a:gd name="T80" fmla="*/ 85 w 369"/>
                  <a:gd name="T81" fmla="*/ 215 h 315"/>
                  <a:gd name="T82" fmla="*/ 102 w 369"/>
                  <a:gd name="T83" fmla="*/ 237 h 315"/>
                  <a:gd name="T84" fmla="*/ 118 w 369"/>
                  <a:gd name="T85" fmla="*/ 253 h 315"/>
                  <a:gd name="T86" fmla="*/ 129 w 369"/>
                  <a:gd name="T87" fmla="*/ 278 h 315"/>
                  <a:gd name="T88" fmla="*/ 147 w 369"/>
                  <a:gd name="T89" fmla="*/ 302 h 315"/>
                  <a:gd name="T90" fmla="*/ 152 w 369"/>
                  <a:gd name="T91" fmla="*/ 314 h 315"/>
                  <a:gd name="T92" fmla="*/ 159 w 369"/>
                  <a:gd name="T93" fmla="*/ 307 h 315"/>
                  <a:gd name="T94" fmla="*/ 159 w 369"/>
                  <a:gd name="T95" fmla="*/ 298 h 315"/>
                  <a:gd name="T96" fmla="*/ 164 w 369"/>
                  <a:gd name="T97" fmla="*/ 293 h 315"/>
                  <a:gd name="T98" fmla="*/ 172 w 369"/>
                  <a:gd name="T99" fmla="*/ 297 h 315"/>
                  <a:gd name="T100" fmla="*/ 185 w 369"/>
                  <a:gd name="T101" fmla="*/ 294 h 315"/>
                  <a:gd name="T102" fmla="*/ 204 w 369"/>
                  <a:gd name="T103" fmla="*/ 297 h 315"/>
                  <a:gd name="T104" fmla="*/ 224 w 369"/>
                  <a:gd name="T105" fmla="*/ 301 h 315"/>
                  <a:gd name="T106" fmla="*/ 236 w 369"/>
                  <a:gd name="T107" fmla="*/ 294 h 315"/>
                  <a:gd name="T108" fmla="*/ 252 w 369"/>
                  <a:gd name="T109" fmla="*/ 276 h 315"/>
                  <a:gd name="T110" fmla="*/ 282 w 369"/>
                  <a:gd name="T111" fmla="*/ 268 h 315"/>
                  <a:gd name="T112" fmla="*/ 312 w 369"/>
                  <a:gd name="T113" fmla="*/ 262 h 315"/>
                  <a:gd name="T114" fmla="*/ 332 w 369"/>
                  <a:gd name="T115" fmla="*/ 254 h 315"/>
                  <a:gd name="T116" fmla="*/ 353 w 369"/>
                  <a:gd name="T117" fmla="*/ 247 h 315"/>
                  <a:gd name="T118" fmla="*/ 363 w 369"/>
                  <a:gd name="T119" fmla="*/ 233 h 315"/>
                  <a:gd name="T120" fmla="*/ 367 w 369"/>
                  <a:gd name="T121" fmla="*/ 219 h 315"/>
                  <a:gd name="T122" fmla="*/ 368 w 369"/>
                  <a:gd name="T123" fmla="*/ 20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9" h="315">
                    <a:moveTo>
                      <a:pt x="139" y="306"/>
                    </a:moveTo>
                    <a:lnTo>
                      <a:pt x="139" y="307"/>
                    </a:lnTo>
                    <a:lnTo>
                      <a:pt x="139" y="307"/>
                    </a:lnTo>
                    <a:lnTo>
                      <a:pt x="140" y="309"/>
                    </a:lnTo>
                    <a:lnTo>
                      <a:pt x="139" y="309"/>
                    </a:lnTo>
                    <a:lnTo>
                      <a:pt x="138" y="307"/>
                    </a:lnTo>
                    <a:lnTo>
                      <a:pt x="138" y="307"/>
                    </a:lnTo>
                    <a:lnTo>
                      <a:pt x="138" y="306"/>
                    </a:lnTo>
                    <a:lnTo>
                      <a:pt x="138" y="303"/>
                    </a:lnTo>
                    <a:lnTo>
                      <a:pt x="136" y="303"/>
                    </a:lnTo>
                    <a:lnTo>
                      <a:pt x="136" y="302"/>
                    </a:lnTo>
                    <a:lnTo>
                      <a:pt x="136" y="303"/>
                    </a:lnTo>
                    <a:lnTo>
                      <a:pt x="136" y="305"/>
                    </a:lnTo>
                    <a:lnTo>
                      <a:pt x="135" y="306"/>
                    </a:lnTo>
                    <a:lnTo>
                      <a:pt x="135" y="306"/>
                    </a:lnTo>
                    <a:lnTo>
                      <a:pt x="135" y="307"/>
                    </a:lnTo>
                    <a:lnTo>
                      <a:pt x="136" y="309"/>
                    </a:lnTo>
                    <a:lnTo>
                      <a:pt x="138" y="310"/>
                    </a:lnTo>
                    <a:lnTo>
                      <a:pt x="140" y="309"/>
                    </a:lnTo>
                    <a:lnTo>
                      <a:pt x="140" y="310"/>
                    </a:lnTo>
                    <a:lnTo>
                      <a:pt x="140" y="310"/>
                    </a:lnTo>
                    <a:lnTo>
                      <a:pt x="140" y="311"/>
                    </a:lnTo>
                    <a:lnTo>
                      <a:pt x="142" y="311"/>
                    </a:lnTo>
                    <a:lnTo>
                      <a:pt x="142" y="311"/>
                    </a:lnTo>
                    <a:lnTo>
                      <a:pt x="142" y="309"/>
                    </a:lnTo>
                    <a:lnTo>
                      <a:pt x="139" y="306"/>
                    </a:lnTo>
                    <a:close/>
                    <a:moveTo>
                      <a:pt x="40" y="131"/>
                    </a:moveTo>
                    <a:lnTo>
                      <a:pt x="37" y="130"/>
                    </a:lnTo>
                    <a:lnTo>
                      <a:pt x="36" y="130"/>
                    </a:lnTo>
                    <a:lnTo>
                      <a:pt x="36" y="129"/>
                    </a:lnTo>
                    <a:lnTo>
                      <a:pt x="36" y="130"/>
                    </a:lnTo>
                    <a:lnTo>
                      <a:pt x="36" y="131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1" y="134"/>
                    </a:lnTo>
                    <a:lnTo>
                      <a:pt x="43" y="135"/>
                    </a:lnTo>
                    <a:lnTo>
                      <a:pt x="43" y="135"/>
                    </a:lnTo>
                    <a:lnTo>
                      <a:pt x="44" y="134"/>
                    </a:lnTo>
                    <a:lnTo>
                      <a:pt x="43" y="134"/>
                    </a:lnTo>
                    <a:lnTo>
                      <a:pt x="40" y="131"/>
                    </a:lnTo>
                    <a:close/>
                    <a:moveTo>
                      <a:pt x="37" y="129"/>
                    </a:moveTo>
                    <a:lnTo>
                      <a:pt x="37" y="129"/>
                    </a:lnTo>
                    <a:lnTo>
                      <a:pt x="37" y="127"/>
                    </a:lnTo>
                    <a:lnTo>
                      <a:pt x="37" y="126"/>
                    </a:lnTo>
                    <a:lnTo>
                      <a:pt x="36" y="126"/>
                    </a:lnTo>
                    <a:lnTo>
                      <a:pt x="36" y="129"/>
                    </a:lnTo>
                    <a:lnTo>
                      <a:pt x="37" y="129"/>
                    </a:lnTo>
                    <a:lnTo>
                      <a:pt x="37" y="129"/>
                    </a:lnTo>
                    <a:close/>
                    <a:moveTo>
                      <a:pt x="368" y="202"/>
                    </a:moveTo>
                    <a:lnTo>
                      <a:pt x="367" y="199"/>
                    </a:lnTo>
                    <a:lnTo>
                      <a:pt x="365" y="195"/>
                    </a:lnTo>
                    <a:lnTo>
                      <a:pt x="364" y="194"/>
                    </a:lnTo>
                    <a:lnTo>
                      <a:pt x="363" y="191"/>
                    </a:lnTo>
                    <a:lnTo>
                      <a:pt x="361" y="188"/>
                    </a:lnTo>
                    <a:lnTo>
                      <a:pt x="360" y="191"/>
                    </a:lnTo>
                    <a:lnTo>
                      <a:pt x="360" y="191"/>
                    </a:lnTo>
                    <a:lnTo>
                      <a:pt x="359" y="190"/>
                    </a:lnTo>
                    <a:lnTo>
                      <a:pt x="357" y="190"/>
                    </a:lnTo>
                    <a:lnTo>
                      <a:pt x="356" y="190"/>
                    </a:lnTo>
                    <a:lnTo>
                      <a:pt x="355" y="190"/>
                    </a:lnTo>
                    <a:lnTo>
                      <a:pt x="352" y="190"/>
                    </a:lnTo>
                    <a:lnTo>
                      <a:pt x="348" y="188"/>
                    </a:lnTo>
                    <a:lnTo>
                      <a:pt x="345" y="188"/>
                    </a:lnTo>
                    <a:lnTo>
                      <a:pt x="341" y="188"/>
                    </a:lnTo>
                    <a:lnTo>
                      <a:pt x="337" y="187"/>
                    </a:lnTo>
                    <a:lnTo>
                      <a:pt x="334" y="187"/>
                    </a:lnTo>
                    <a:lnTo>
                      <a:pt x="330" y="186"/>
                    </a:lnTo>
                    <a:lnTo>
                      <a:pt x="326" y="186"/>
                    </a:lnTo>
                    <a:lnTo>
                      <a:pt x="323" y="186"/>
                    </a:lnTo>
                    <a:lnTo>
                      <a:pt x="320" y="184"/>
                    </a:lnTo>
                    <a:lnTo>
                      <a:pt x="318" y="184"/>
                    </a:lnTo>
                    <a:lnTo>
                      <a:pt x="316" y="184"/>
                    </a:lnTo>
                    <a:lnTo>
                      <a:pt x="316" y="184"/>
                    </a:lnTo>
                    <a:lnTo>
                      <a:pt x="315" y="184"/>
                    </a:lnTo>
                    <a:lnTo>
                      <a:pt x="314" y="183"/>
                    </a:lnTo>
                    <a:lnTo>
                      <a:pt x="314" y="182"/>
                    </a:lnTo>
                    <a:lnTo>
                      <a:pt x="312" y="180"/>
                    </a:lnTo>
                    <a:lnTo>
                      <a:pt x="311" y="179"/>
                    </a:lnTo>
                    <a:lnTo>
                      <a:pt x="308" y="176"/>
                    </a:lnTo>
                    <a:lnTo>
                      <a:pt x="308" y="175"/>
                    </a:lnTo>
                    <a:lnTo>
                      <a:pt x="307" y="174"/>
                    </a:lnTo>
                    <a:lnTo>
                      <a:pt x="306" y="172"/>
                    </a:lnTo>
                    <a:lnTo>
                      <a:pt x="304" y="171"/>
                    </a:lnTo>
                    <a:lnTo>
                      <a:pt x="303" y="170"/>
                    </a:lnTo>
                    <a:lnTo>
                      <a:pt x="303" y="168"/>
                    </a:lnTo>
                    <a:lnTo>
                      <a:pt x="302" y="167"/>
                    </a:lnTo>
                    <a:lnTo>
                      <a:pt x="300" y="166"/>
                    </a:lnTo>
                    <a:lnTo>
                      <a:pt x="299" y="164"/>
                    </a:lnTo>
                    <a:lnTo>
                      <a:pt x="299" y="163"/>
                    </a:lnTo>
                    <a:lnTo>
                      <a:pt x="298" y="162"/>
                    </a:lnTo>
                    <a:lnTo>
                      <a:pt x="296" y="162"/>
                    </a:lnTo>
                    <a:lnTo>
                      <a:pt x="296" y="160"/>
                    </a:lnTo>
                    <a:lnTo>
                      <a:pt x="296" y="158"/>
                    </a:lnTo>
                    <a:lnTo>
                      <a:pt x="296" y="156"/>
                    </a:lnTo>
                    <a:lnTo>
                      <a:pt x="295" y="156"/>
                    </a:lnTo>
                    <a:lnTo>
                      <a:pt x="294" y="156"/>
                    </a:lnTo>
                    <a:lnTo>
                      <a:pt x="293" y="156"/>
                    </a:lnTo>
                    <a:lnTo>
                      <a:pt x="291" y="156"/>
                    </a:lnTo>
                    <a:lnTo>
                      <a:pt x="293" y="154"/>
                    </a:lnTo>
                    <a:lnTo>
                      <a:pt x="293" y="153"/>
                    </a:lnTo>
                    <a:lnTo>
                      <a:pt x="293" y="151"/>
                    </a:lnTo>
                    <a:lnTo>
                      <a:pt x="291" y="151"/>
                    </a:lnTo>
                    <a:lnTo>
                      <a:pt x="290" y="151"/>
                    </a:lnTo>
                    <a:lnTo>
                      <a:pt x="289" y="151"/>
                    </a:lnTo>
                    <a:lnTo>
                      <a:pt x="287" y="151"/>
                    </a:lnTo>
                    <a:lnTo>
                      <a:pt x="286" y="151"/>
                    </a:lnTo>
                    <a:lnTo>
                      <a:pt x="286" y="151"/>
                    </a:lnTo>
                    <a:lnTo>
                      <a:pt x="285" y="151"/>
                    </a:lnTo>
                    <a:lnTo>
                      <a:pt x="283" y="150"/>
                    </a:lnTo>
                    <a:lnTo>
                      <a:pt x="282" y="147"/>
                    </a:lnTo>
                    <a:lnTo>
                      <a:pt x="281" y="146"/>
                    </a:lnTo>
                    <a:lnTo>
                      <a:pt x="279" y="143"/>
                    </a:lnTo>
                    <a:lnTo>
                      <a:pt x="278" y="141"/>
                    </a:lnTo>
                    <a:lnTo>
                      <a:pt x="277" y="137"/>
                    </a:lnTo>
                    <a:lnTo>
                      <a:pt x="275" y="134"/>
                    </a:lnTo>
                    <a:lnTo>
                      <a:pt x="273" y="131"/>
                    </a:lnTo>
                    <a:lnTo>
                      <a:pt x="271" y="130"/>
                    </a:lnTo>
                    <a:lnTo>
                      <a:pt x="270" y="127"/>
                    </a:lnTo>
                    <a:lnTo>
                      <a:pt x="269" y="126"/>
                    </a:lnTo>
                    <a:lnTo>
                      <a:pt x="267" y="123"/>
                    </a:lnTo>
                    <a:lnTo>
                      <a:pt x="267" y="121"/>
                    </a:lnTo>
                    <a:lnTo>
                      <a:pt x="267" y="121"/>
                    </a:lnTo>
                    <a:lnTo>
                      <a:pt x="267" y="121"/>
                    </a:lnTo>
                    <a:lnTo>
                      <a:pt x="269" y="121"/>
                    </a:lnTo>
                    <a:lnTo>
                      <a:pt x="269" y="121"/>
                    </a:lnTo>
                    <a:lnTo>
                      <a:pt x="270" y="117"/>
                    </a:lnTo>
                    <a:lnTo>
                      <a:pt x="269" y="114"/>
                    </a:lnTo>
                    <a:lnTo>
                      <a:pt x="267" y="114"/>
                    </a:lnTo>
                    <a:lnTo>
                      <a:pt x="266" y="113"/>
                    </a:lnTo>
                    <a:lnTo>
                      <a:pt x="266" y="110"/>
                    </a:lnTo>
                    <a:lnTo>
                      <a:pt x="266" y="109"/>
                    </a:lnTo>
                    <a:lnTo>
                      <a:pt x="266" y="109"/>
                    </a:lnTo>
                    <a:lnTo>
                      <a:pt x="267" y="109"/>
                    </a:lnTo>
                    <a:lnTo>
                      <a:pt x="267" y="110"/>
                    </a:lnTo>
                    <a:lnTo>
                      <a:pt x="267" y="110"/>
                    </a:lnTo>
                    <a:lnTo>
                      <a:pt x="265" y="106"/>
                    </a:lnTo>
                    <a:lnTo>
                      <a:pt x="261" y="104"/>
                    </a:lnTo>
                    <a:lnTo>
                      <a:pt x="257" y="100"/>
                    </a:lnTo>
                    <a:lnTo>
                      <a:pt x="254" y="100"/>
                    </a:lnTo>
                    <a:lnTo>
                      <a:pt x="252" y="97"/>
                    </a:lnTo>
                    <a:lnTo>
                      <a:pt x="250" y="94"/>
                    </a:lnTo>
                    <a:lnTo>
                      <a:pt x="252" y="93"/>
                    </a:lnTo>
                    <a:lnTo>
                      <a:pt x="250" y="92"/>
                    </a:lnTo>
                    <a:lnTo>
                      <a:pt x="249" y="92"/>
                    </a:lnTo>
                    <a:lnTo>
                      <a:pt x="245" y="90"/>
                    </a:lnTo>
                    <a:lnTo>
                      <a:pt x="244" y="89"/>
                    </a:lnTo>
                    <a:lnTo>
                      <a:pt x="244" y="88"/>
                    </a:lnTo>
                    <a:lnTo>
                      <a:pt x="244" y="86"/>
                    </a:lnTo>
                    <a:lnTo>
                      <a:pt x="244" y="85"/>
                    </a:lnTo>
                    <a:lnTo>
                      <a:pt x="242" y="84"/>
                    </a:lnTo>
                    <a:lnTo>
                      <a:pt x="240" y="80"/>
                    </a:lnTo>
                    <a:lnTo>
                      <a:pt x="237" y="76"/>
                    </a:lnTo>
                    <a:lnTo>
                      <a:pt x="237" y="74"/>
                    </a:lnTo>
                    <a:lnTo>
                      <a:pt x="236" y="72"/>
                    </a:lnTo>
                    <a:lnTo>
                      <a:pt x="233" y="72"/>
                    </a:lnTo>
                    <a:lnTo>
                      <a:pt x="229" y="72"/>
                    </a:lnTo>
                    <a:lnTo>
                      <a:pt x="226" y="72"/>
                    </a:lnTo>
                    <a:lnTo>
                      <a:pt x="222" y="72"/>
                    </a:lnTo>
                    <a:lnTo>
                      <a:pt x="221" y="70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17" y="62"/>
                    </a:lnTo>
                    <a:lnTo>
                      <a:pt x="213" y="62"/>
                    </a:lnTo>
                    <a:lnTo>
                      <a:pt x="209" y="62"/>
                    </a:lnTo>
                    <a:lnTo>
                      <a:pt x="205" y="61"/>
                    </a:lnTo>
                    <a:lnTo>
                      <a:pt x="203" y="61"/>
                    </a:lnTo>
                    <a:lnTo>
                      <a:pt x="199" y="61"/>
                    </a:lnTo>
                    <a:lnTo>
                      <a:pt x="192" y="61"/>
                    </a:lnTo>
                    <a:lnTo>
                      <a:pt x="184" y="60"/>
                    </a:lnTo>
                    <a:lnTo>
                      <a:pt x="177" y="60"/>
                    </a:lnTo>
                    <a:lnTo>
                      <a:pt x="171" y="59"/>
                    </a:lnTo>
                    <a:lnTo>
                      <a:pt x="171" y="59"/>
                    </a:lnTo>
                    <a:lnTo>
                      <a:pt x="164" y="55"/>
                    </a:lnTo>
                    <a:lnTo>
                      <a:pt x="160" y="51"/>
                    </a:lnTo>
                    <a:lnTo>
                      <a:pt x="154" y="45"/>
                    </a:lnTo>
                    <a:lnTo>
                      <a:pt x="148" y="41"/>
                    </a:lnTo>
                    <a:lnTo>
                      <a:pt x="142" y="36"/>
                    </a:lnTo>
                    <a:lnTo>
                      <a:pt x="138" y="33"/>
                    </a:lnTo>
                    <a:lnTo>
                      <a:pt x="132" y="28"/>
                    </a:lnTo>
                    <a:lnTo>
                      <a:pt x="127" y="24"/>
                    </a:lnTo>
                    <a:lnTo>
                      <a:pt x="123" y="21"/>
                    </a:lnTo>
                    <a:lnTo>
                      <a:pt x="118" y="19"/>
                    </a:lnTo>
                    <a:lnTo>
                      <a:pt x="114" y="16"/>
                    </a:lnTo>
                    <a:lnTo>
                      <a:pt x="109" y="13"/>
                    </a:lnTo>
                    <a:lnTo>
                      <a:pt x="105" y="11"/>
                    </a:lnTo>
                    <a:lnTo>
                      <a:pt x="101" y="8"/>
                    </a:lnTo>
                    <a:lnTo>
                      <a:pt x="94" y="6"/>
                    </a:lnTo>
                    <a:lnTo>
                      <a:pt x="93" y="4"/>
                    </a:lnTo>
                    <a:lnTo>
                      <a:pt x="88" y="3"/>
                    </a:lnTo>
                    <a:lnTo>
                      <a:pt x="81" y="2"/>
                    </a:lnTo>
                    <a:lnTo>
                      <a:pt x="76" y="2"/>
                    </a:lnTo>
                    <a:lnTo>
                      <a:pt x="72" y="0"/>
                    </a:lnTo>
                    <a:lnTo>
                      <a:pt x="69" y="3"/>
                    </a:lnTo>
                    <a:lnTo>
                      <a:pt x="69" y="3"/>
                    </a:lnTo>
                    <a:lnTo>
                      <a:pt x="66" y="4"/>
                    </a:lnTo>
                    <a:lnTo>
                      <a:pt x="60" y="6"/>
                    </a:lnTo>
                    <a:lnTo>
                      <a:pt x="54" y="7"/>
                    </a:lnTo>
                    <a:lnTo>
                      <a:pt x="49" y="10"/>
                    </a:lnTo>
                    <a:lnTo>
                      <a:pt x="45" y="11"/>
                    </a:lnTo>
                    <a:lnTo>
                      <a:pt x="40" y="12"/>
                    </a:lnTo>
                    <a:lnTo>
                      <a:pt x="36" y="13"/>
                    </a:lnTo>
                    <a:lnTo>
                      <a:pt x="39" y="16"/>
                    </a:lnTo>
                    <a:lnTo>
                      <a:pt x="43" y="20"/>
                    </a:lnTo>
                    <a:lnTo>
                      <a:pt x="45" y="23"/>
                    </a:lnTo>
                    <a:lnTo>
                      <a:pt x="49" y="27"/>
                    </a:lnTo>
                    <a:lnTo>
                      <a:pt x="52" y="29"/>
                    </a:lnTo>
                    <a:lnTo>
                      <a:pt x="54" y="33"/>
                    </a:lnTo>
                    <a:lnTo>
                      <a:pt x="53" y="35"/>
                    </a:lnTo>
                    <a:lnTo>
                      <a:pt x="49" y="36"/>
                    </a:lnTo>
                    <a:lnTo>
                      <a:pt x="49" y="36"/>
                    </a:lnTo>
                    <a:lnTo>
                      <a:pt x="49" y="36"/>
                    </a:lnTo>
                    <a:lnTo>
                      <a:pt x="48" y="40"/>
                    </a:lnTo>
                    <a:lnTo>
                      <a:pt x="48" y="43"/>
                    </a:lnTo>
                    <a:lnTo>
                      <a:pt x="47" y="43"/>
                    </a:lnTo>
                    <a:lnTo>
                      <a:pt x="43" y="44"/>
                    </a:lnTo>
                    <a:lnTo>
                      <a:pt x="37" y="45"/>
                    </a:lnTo>
                    <a:lnTo>
                      <a:pt x="35" y="45"/>
                    </a:lnTo>
                    <a:lnTo>
                      <a:pt x="35" y="47"/>
                    </a:lnTo>
                    <a:lnTo>
                      <a:pt x="32" y="49"/>
                    </a:lnTo>
                    <a:lnTo>
                      <a:pt x="31" y="53"/>
                    </a:lnTo>
                    <a:lnTo>
                      <a:pt x="28" y="56"/>
                    </a:lnTo>
                    <a:lnTo>
                      <a:pt x="24" y="59"/>
                    </a:lnTo>
                    <a:lnTo>
                      <a:pt x="23" y="59"/>
                    </a:lnTo>
                    <a:lnTo>
                      <a:pt x="20" y="59"/>
                    </a:lnTo>
                    <a:lnTo>
                      <a:pt x="16" y="57"/>
                    </a:lnTo>
                    <a:lnTo>
                      <a:pt x="12" y="57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3" y="68"/>
                    </a:lnTo>
                    <a:lnTo>
                      <a:pt x="3" y="73"/>
                    </a:lnTo>
                    <a:lnTo>
                      <a:pt x="2" y="77"/>
                    </a:lnTo>
                    <a:lnTo>
                      <a:pt x="0" y="80"/>
                    </a:lnTo>
                    <a:lnTo>
                      <a:pt x="2" y="81"/>
                    </a:lnTo>
                    <a:lnTo>
                      <a:pt x="3" y="80"/>
                    </a:lnTo>
                    <a:lnTo>
                      <a:pt x="4" y="81"/>
                    </a:lnTo>
                    <a:lnTo>
                      <a:pt x="8" y="81"/>
                    </a:lnTo>
                    <a:lnTo>
                      <a:pt x="11" y="82"/>
                    </a:lnTo>
                    <a:lnTo>
                      <a:pt x="15" y="88"/>
                    </a:lnTo>
                    <a:lnTo>
                      <a:pt x="17" y="94"/>
                    </a:lnTo>
                    <a:lnTo>
                      <a:pt x="21" y="98"/>
                    </a:lnTo>
                    <a:lnTo>
                      <a:pt x="23" y="101"/>
                    </a:lnTo>
                    <a:lnTo>
                      <a:pt x="27" y="105"/>
                    </a:lnTo>
                    <a:lnTo>
                      <a:pt x="28" y="108"/>
                    </a:lnTo>
                    <a:lnTo>
                      <a:pt x="31" y="111"/>
                    </a:lnTo>
                    <a:lnTo>
                      <a:pt x="36" y="121"/>
                    </a:lnTo>
                    <a:lnTo>
                      <a:pt x="39" y="122"/>
                    </a:lnTo>
                    <a:lnTo>
                      <a:pt x="39" y="125"/>
                    </a:lnTo>
                    <a:lnTo>
                      <a:pt x="40" y="127"/>
                    </a:lnTo>
                    <a:lnTo>
                      <a:pt x="41" y="129"/>
                    </a:lnTo>
                    <a:lnTo>
                      <a:pt x="43" y="130"/>
                    </a:lnTo>
                    <a:lnTo>
                      <a:pt x="47" y="137"/>
                    </a:lnTo>
                    <a:lnTo>
                      <a:pt x="48" y="139"/>
                    </a:lnTo>
                    <a:lnTo>
                      <a:pt x="49" y="142"/>
                    </a:lnTo>
                    <a:lnTo>
                      <a:pt x="49" y="143"/>
                    </a:lnTo>
                    <a:lnTo>
                      <a:pt x="49" y="146"/>
                    </a:lnTo>
                    <a:lnTo>
                      <a:pt x="48" y="146"/>
                    </a:lnTo>
                    <a:lnTo>
                      <a:pt x="50" y="151"/>
                    </a:lnTo>
                    <a:lnTo>
                      <a:pt x="53" y="154"/>
                    </a:lnTo>
                    <a:lnTo>
                      <a:pt x="54" y="156"/>
                    </a:lnTo>
                    <a:lnTo>
                      <a:pt x="57" y="158"/>
                    </a:lnTo>
                    <a:lnTo>
                      <a:pt x="58" y="158"/>
                    </a:lnTo>
                    <a:lnTo>
                      <a:pt x="60" y="159"/>
                    </a:lnTo>
                    <a:lnTo>
                      <a:pt x="61" y="159"/>
                    </a:lnTo>
                    <a:lnTo>
                      <a:pt x="62" y="160"/>
                    </a:lnTo>
                    <a:lnTo>
                      <a:pt x="65" y="162"/>
                    </a:lnTo>
                    <a:lnTo>
                      <a:pt x="68" y="164"/>
                    </a:lnTo>
                    <a:lnTo>
                      <a:pt x="72" y="168"/>
                    </a:lnTo>
                    <a:lnTo>
                      <a:pt x="73" y="171"/>
                    </a:lnTo>
                    <a:lnTo>
                      <a:pt x="76" y="176"/>
                    </a:lnTo>
                    <a:lnTo>
                      <a:pt x="77" y="179"/>
                    </a:lnTo>
                    <a:lnTo>
                      <a:pt x="78" y="182"/>
                    </a:lnTo>
                    <a:lnTo>
                      <a:pt x="78" y="183"/>
                    </a:lnTo>
                    <a:lnTo>
                      <a:pt x="81" y="186"/>
                    </a:lnTo>
                    <a:lnTo>
                      <a:pt x="80" y="186"/>
                    </a:lnTo>
                    <a:lnTo>
                      <a:pt x="81" y="187"/>
                    </a:lnTo>
                    <a:lnTo>
                      <a:pt x="81" y="187"/>
                    </a:lnTo>
                    <a:lnTo>
                      <a:pt x="81" y="188"/>
                    </a:lnTo>
                    <a:lnTo>
                      <a:pt x="82" y="191"/>
                    </a:lnTo>
                    <a:lnTo>
                      <a:pt x="84" y="195"/>
                    </a:lnTo>
                    <a:lnTo>
                      <a:pt x="84" y="198"/>
                    </a:lnTo>
                    <a:lnTo>
                      <a:pt x="82" y="199"/>
                    </a:lnTo>
                    <a:lnTo>
                      <a:pt x="82" y="203"/>
                    </a:lnTo>
                    <a:lnTo>
                      <a:pt x="82" y="205"/>
                    </a:lnTo>
                    <a:lnTo>
                      <a:pt x="82" y="207"/>
                    </a:lnTo>
                    <a:lnTo>
                      <a:pt x="84" y="209"/>
                    </a:lnTo>
                    <a:lnTo>
                      <a:pt x="85" y="212"/>
                    </a:lnTo>
                    <a:lnTo>
                      <a:pt x="85" y="215"/>
                    </a:lnTo>
                    <a:lnTo>
                      <a:pt x="85" y="216"/>
                    </a:lnTo>
                    <a:lnTo>
                      <a:pt x="88" y="223"/>
                    </a:lnTo>
                    <a:lnTo>
                      <a:pt x="91" y="228"/>
                    </a:lnTo>
                    <a:lnTo>
                      <a:pt x="94" y="232"/>
                    </a:lnTo>
                    <a:lnTo>
                      <a:pt x="95" y="235"/>
                    </a:lnTo>
                    <a:lnTo>
                      <a:pt x="99" y="237"/>
                    </a:lnTo>
                    <a:lnTo>
                      <a:pt x="102" y="237"/>
                    </a:lnTo>
                    <a:lnTo>
                      <a:pt x="110" y="243"/>
                    </a:lnTo>
                    <a:lnTo>
                      <a:pt x="111" y="247"/>
                    </a:lnTo>
                    <a:lnTo>
                      <a:pt x="114" y="248"/>
                    </a:lnTo>
                    <a:lnTo>
                      <a:pt x="115" y="248"/>
                    </a:lnTo>
                    <a:lnTo>
                      <a:pt x="115" y="251"/>
                    </a:lnTo>
                    <a:lnTo>
                      <a:pt x="117" y="252"/>
                    </a:lnTo>
                    <a:lnTo>
                      <a:pt x="118" y="253"/>
                    </a:lnTo>
                    <a:lnTo>
                      <a:pt x="122" y="261"/>
                    </a:lnTo>
                    <a:lnTo>
                      <a:pt x="122" y="262"/>
                    </a:lnTo>
                    <a:lnTo>
                      <a:pt x="123" y="265"/>
                    </a:lnTo>
                    <a:lnTo>
                      <a:pt x="123" y="268"/>
                    </a:lnTo>
                    <a:lnTo>
                      <a:pt x="123" y="269"/>
                    </a:lnTo>
                    <a:lnTo>
                      <a:pt x="127" y="274"/>
                    </a:lnTo>
                    <a:lnTo>
                      <a:pt x="129" y="278"/>
                    </a:lnTo>
                    <a:lnTo>
                      <a:pt x="131" y="282"/>
                    </a:lnTo>
                    <a:lnTo>
                      <a:pt x="134" y="285"/>
                    </a:lnTo>
                    <a:lnTo>
                      <a:pt x="139" y="289"/>
                    </a:lnTo>
                    <a:lnTo>
                      <a:pt x="143" y="294"/>
                    </a:lnTo>
                    <a:lnTo>
                      <a:pt x="144" y="298"/>
                    </a:lnTo>
                    <a:lnTo>
                      <a:pt x="144" y="301"/>
                    </a:lnTo>
                    <a:lnTo>
                      <a:pt x="147" y="302"/>
                    </a:lnTo>
                    <a:lnTo>
                      <a:pt x="148" y="303"/>
                    </a:lnTo>
                    <a:lnTo>
                      <a:pt x="148" y="305"/>
                    </a:lnTo>
                    <a:lnTo>
                      <a:pt x="150" y="307"/>
                    </a:lnTo>
                    <a:lnTo>
                      <a:pt x="151" y="307"/>
                    </a:lnTo>
                    <a:lnTo>
                      <a:pt x="151" y="310"/>
                    </a:lnTo>
                    <a:lnTo>
                      <a:pt x="151" y="311"/>
                    </a:lnTo>
                    <a:lnTo>
                      <a:pt x="152" y="314"/>
                    </a:lnTo>
                    <a:lnTo>
                      <a:pt x="152" y="315"/>
                    </a:lnTo>
                    <a:lnTo>
                      <a:pt x="156" y="313"/>
                    </a:lnTo>
                    <a:lnTo>
                      <a:pt x="156" y="311"/>
                    </a:lnTo>
                    <a:lnTo>
                      <a:pt x="158" y="311"/>
                    </a:lnTo>
                    <a:lnTo>
                      <a:pt x="158" y="310"/>
                    </a:lnTo>
                    <a:lnTo>
                      <a:pt x="159" y="309"/>
                    </a:lnTo>
                    <a:lnTo>
                      <a:pt x="159" y="307"/>
                    </a:lnTo>
                    <a:lnTo>
                      <a:pt x="159" y="306"/>
                    </a:lnTo>
                    <a:lnTo>
                      <a:pt x="159" y="306"/>
                    </a:lnTo>
                    <a:lnTo>
                      <a:pt x="158" y="303"/>
                    </a:lnTo>
                    <a:lnTo>
                      <a:pt x="158" y="302"/>
                    </a:lnTo>
                    <a:lnTo>
                      <a:pt x="158" y="301"/>
                    </a:lnTo>
                    <a:lnTo>
                      <a:pt x="159" y="298"/>
                    </a:lnTo>
                    <a:lnTo>
                      <a:pt x="159" y="298"/>
                    </a:lnTo>
                    <a:lnTo>
                      <a:pt x="160" y="297"/>
                    </a:lnTo>
                    <a:lnTo>
                      <a:pt x="159" y="297"/>
                    </a:lnTo>
                    <a:lnTo>
                      <a:pt x="159" y="296"/>
                    </a:lnTo>
                    <a:lnTo>
                      <a:pt x="160" y="294"/>
                    </a:lnTo>
                    <a:lnTo>
                      <a:pt x="162" y="293"/>
                    </a:lnTo>
                    <a:lnTo>
                      <a:pt x="163" y="293"/>
                    </a:lnTo>
                    <a:lnTo>
                      <a:pt x="164" y="293"/>
                    </a:lnTo>
                    <a:lnTo>
                      <a:pt x="164" y="293"/>
                    </a:lnTo>
                    <a:lnTo>
                      <a:pt x="166" y="293"/>
                    </a:lnTo>
                    <a:lnTo>
                      <a:pt x="167" y="294"/>
                    </a:lnTo>
                    <a:lnTo>
                      <a:pt x="168" y="296"/>
                    </a:lnTo>
                    <a:lnTo>
                      <a:pt x="170" y="296"/>
                    </a:lnTo>
                    <a:lnTo>
                      <a:pt x="171" y="296"/>
                    </a:lnTo>
                    <a:lnTo>
                      <a:pt x="172" y="297"/>
                    </a:lnTo>
                    <a:lnTo>
                      <a:pt x="172" y="296"/>
                    </a:lnTo>
                    <a:lnTo>
                      <a:pt x="173" y="296"/>
                    </a:lnTo>
                    <a:lnTo>
                      <a:pt x="175" y="296"/>
                    </a:lnTo>
                    <a:lnTo>
                      <a:pt x="176" y="294"/>
                    </a:lnTo>
                    <a:lnTo>
                      <a:pt x="179" y="294"/>
                    </a:lnTo>
                    <a:lnTo>
                      <a:pt x="183" y="294"/>
                    </a:lnTo>
                    <a:lnTo>
                      <a:pt x="185" y="294"/>
                    </a:lnTo>
                    <a:lnTo>
                      <a:pt x="189" y="294"/>
                    </a:lnTo>
                    <a:lnTo>
                      <a:pt x="193" y="294"/>
                    </a:lnTo>
                    <a:lnTo>
                      <a:pt x="193" y="294"/>
                    </a:lnTo>
                    <a:lnTo>
                      <a:pt x="195" y="294"/>
                    </a:lnTo>
                    <a:lnTo>
                      <a:pt x="197" y="297"/>
                    </a:lnTo>
                    <a:lnTo>
                      <a:pt x="200" y="297"/>
                    </a:lnTo>
                    <a:lnTo>
                      <a:pt x="204" y="297"/>
                    </a:lnTo>
                    <a:lnTo>
                      <a:pt x="209" y="298"/>
                    </a:lnTo>
                    <a:lnTo>
                      <a:pt x="213" y="298"/>
                    </a:lnTo>
                    <a:lnTo>
                      <a:pt x="217" y="298"/>
                    </a:lnTo>
                    <a:lnTo>
                      <a:pt x="220" y="297"/>
                    </a:lnTo>
                    <a:lnTo>
                      <a:pt x="221" y="297"/>
                    </a:lnTo>
                    <a:lnTo>
                      <a:pt x="221" y="298"/>
                    </a:lnTo>
                    <a:lnTo>
                      <a:pt x="224" y="301"/>
                    </a:lnTo>
                    <a:lnTo>
                      <a:pt x="225" y="303"/>
                    </a:lnTo>
                    <a:lnTo>
                      <a:pt x="228" y="303"/>
                    </a:lnTo>
                    <a:lnTo>
                      <a:pt x="230" y="303"/>
                    </a:lnTo>
                    <a:lnTo>
                      <a:pt x="232" y="302"/>
                    </a:lnTo>
                    <a:lnTo>
                      <a:pt x="233" y="301"/>
                    </a:lnTo>
                    <a:lnTo>
                      <a:pt x="234" y="297"/>
                    </a:lnTo>
                    <a:lnTo>
                      <a:pt x="236" y="294"/>
                    </a:lnTo>
                    <a:lnTo>
                      <a:pt x="237" y="290"/>
                    </a:lnTo>
                    <a:lnTo>
                      <a:pt x="238" y="289"/>
                    </a:lnTo>
                    <a:lnTo>
                      <a:pt x="241" y="285"/>
                    </a:lnTo>
                    <a:lnTo>
                      <a:pt x="242" y="284"/>
                    </a:lnTo>
                    <a:lnTo>
                      <a:pt x="245" y="280"/>
                    </a:lnTo>
                    <a:lnTo>
                      <a:pt x="248" y="278"/>
                    </a:lnTo>
                    <a:lnTo>
                      <a:pt x="252" y="276"/>
                    </a:lnTo>
                    <a:lnTo>
                      <a:pt x="257" y="273"/>
                    </a:lnTo>
                    <a:lnTo>
                      <a:pt x="259" y="272"/>
                    </a:lnTo>
                    <a:lnTo>
                      <a:pt x="262" y="270"/>
                    </a:lnTo>
                    <a:lnTo>
                      <a:pt x="266" y="270"/>
                    </a:lnTo>
                    <a:lnTo>
                      <a:pt x="271" y="269"/>
                    </a:lnTo>
                    <a:lnTo>
                      <a:pt x="277" y="268"/>
                    </a:lnTo>
                    <a:lnTo>
                      <a:pt x="282" y="268"/>
                    </a:lnTo>
                    <a:lnTo>
                      <a:pt x="289" y="266"/>
                    </a:lnTo>
                    <a:lnTo>
                      <a:pt x="293" y="265"/>
                    </a:lnTo>
                    <a:lnTo>
                      <a:pt x="298" y="265"/>
                    </a:lnTo>
                    <a:lnTo>
                      <a:pt x="302" y="264"/>
                    </a:lnTo>
                    <a:lnTo>
                      <a:pt x="306" y="264"/>
                    </a:lnTo>
                    <a:lnTo>
                      <a:pt x="310" y="262"/>
                    </a:lnTo>
                    <a:lnTo>
                      <a:pt x="312" y="262"/>
                    </a:lnTo>
                    <a:lnTo>
                      <a:pt x="315" y="261"/>
                    </a:lnTo>
                    <a:lnTo>
                      <a:pt x="318" y="260"/>
                    </a:lnTo>
                    <a:lnTo>
                      <a:pt x="322" y="258"/>
                    </a:lnTo>
                    <a:lnTo>
                      <a:pt x="324" y="257"/>
                    </a:lnTo>
                    <a:lnTo>
                      <a:pt x="327" y="256"/>
                    </a:lnTo>
                    <a:lnTo>
                      <a:pt x="330" y="254"/>
                    </a:lnTo>
                    <a:lnTo>
                      <a:pt x="332" y="254"/>
                    </a:lnTo>
                    <a:lnTo>
                      <a:pt x="336" y="253"/>
                    </a:lnTo>
                    <a:lnTo>
                      <a:pt x="339" y="252"/>
                    </a:lnTo>
                    <a:lnTo>
                      <a:pt x="341" y="251"/>
                    </a:lnTo>
                    <a:lnTo>
                      <a:pt x="344" y="249"/>
                    </a:lnTo>
                    <a:lnTo>
                      <a:pt x="347" y="248"/>
                    </a:lnTo>
                    <a:lnTo>
                      <a:pt x="351" y="247"/>
                    </a:lnTo>
                    <a:lnTo>
                      <a:pt x="353" y="247"/>
                    </a:lnTo>
                    <a:lnTo>
                      <a:pt x="356" y="245"/>
                    </a:lnTo>
                    <a:lnTo>
                      <a:pt x="359" y="244"/>
                    </a:lnTo>
                    <a:lnTo>
                      <a:pt x="361" y="243"/>
                    </a:lnTo>
                    <a:lnTo>
                      <a:pt x="361" y="240"/>
                    </a:lnTo>
                    <a:lnTo>
                      <a:pt x="361" y="239"/>
                    </a:lnTo>
                    <a:lnTo>
                      <a:pt x="363" y="236"/>
                    </a:lnTo>
                    <a:lnTo>
                      <a:pt x="363" y="233"/>
                    </a:lnTo>
                    <a:lnTo>
                      <a:pt x="363" y="232"/>
                    </a:lnTo>
                    <a:lnTo>
                      <a:pt x="364" y="229"/>
                    </a:lnTo>
                    <a:lnTo>
                      <a:pt x="364" y="227"/>
                    </a:lnTo>
                    <a:lnTo>
                      <a:pt x="365" y="225"/>
                    </a:lnTo>
                    <a:lnTo>
                      <a:pt x="365" y="223"/>
                    </a:lnTo>
                    <a:lnTo>
                      <a:pt x="365" y="220"/>
                    </a:lnTo>
                    <a:lnTo>
                      <a:pt x="367" y="219"/>
                    </a:lnTo>
                    <a:lnTo>
                      <a:pt x="367" y="216"/>
                    </a:lnTo>
                    <a:lnTo>
                      <a:pt x="368" y="212"/>
                    </a:lnTo>
                    <a:lnTo>
                      <a:pt x="368" y="209"/>
                    </a:lnTo>
                    <a:lnTo>
                      <a:pt x="369" y="207"/>
                    </a:lnTo>
                    <a:lnTo>
                      <a:pt x="369" y="205"/>
                    </a:lnTo>
                    <a:lnTo>
                      <a:pt x="369" y="203"/>
                    </a:lnTo>
                    <a:lnTo>
                      <a:pt x="368" y="20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0" name="Freeform 33">
                <a:extLst>
                  <a:ext uri="{FF2B5EF4-FFF2-40B4-BE49-F238E27FC236}">
                    <a16:creationId xmlns:a16="http://schemas.microsoft.com/office/drawing/2014/main" id="{C85E9058-5C38-402C-B290-C04CF886C1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8275" y="3894138"/>
                <a:ext cx="6350" cy="23813"/>
              </a:xfrm>
              <a:custGeom>
                <a:avLst/>
                <a:gdLst>
                  <a:gd name="T0" fmla="*/ 0 w 4"/>
                  <a:gd name="T1" fmla="*/ 13 h 15"/>
                  <a:gd name="T2" fmla="*/ 0 w 4"/>
                  <a:gd name="T3" fmla="*/ 13 h 15"/>
                  <a:gd name="T4" fmla="*/ 0 w 4"/>
                  <a:gd name="T5" fmla="*/ 13 h 15"/>
                  <a:gd name="T6" fmla="*/ 0 w 4"/>
                  <a:gd name="T7" fmla="*/ 13 h 15"/>
                  <a:gd name="T8" fmla="*/ 0 w 4"/>
                  <a:gd name="T9" fmla="*/ 13 h 15"/>
                  <a:gd name="T10" fmla="*/ 0 w 4"/>
                  <a:gd name="T11" fmla="*/ 13 h 15"/>
                  <a:gd name="T12" fmla="*/ 0 w 4"/>
                  <a:gd name="T13" fmla="*/ 13 h 15"/>
                  <a:gd name="T14" fmla="*/ 0 w 4"/>
                  <a:gd name="T15" fmla="*/ 13 h 15"/>
                  <a:gd name="T16" fmla="*/ 0 w 4"/>
                  <a:gd name="T17" fmla="*/ 15 h 15"/>
                  <a:gd name="T18" fmla="*/ 0 w 4"/>
                  <a:gd name="T19" fmla="*/ 15 h 15"/>
                  <a:gd name="T20" fmla="*/ 0 w 4"/>
                  <a:gd name="T21" fmla="*/ 13 h 15"/>
                  <a:gd name="T22" fmla="*/ 0 w 4"/>
                  <a:gd name="T23" fmla="*/ 13 h 15"/>
                  <a:gd name="T24" fmla="*/ 0 w 4"/>
                  <a:gd name="T25" fmla="*/ 13 h 15"/>
                  <a:gd name="T26" fmla="*/ 0 w 4"/>
                  <a:gd name="T27" fmla="*/ 13 h 15"/>
                  <a:gd name="T28" fmla="*/ 0 w 4"/>
                  <a:gd name="T29" fmla="*/ 13 h 15"/>
                  <a:gd name="T30" fmla="*/ 0 w 4"/>
                  <a:gd name="T31" fmla="*/ 13 h 15"/>
                  <a:gd name="T32" fmla="*/ 3 w 4"/>
                  <a:gd name="T33" fmla="*/ 7 h 15"/>
                  <a:gd name="T34" fmla="*/ 3 w 4"/>
                  <a:gd name="T35" fmla="*/ 7 h 15"/>
                  <a:gd name="T36" fmla="*/ 3 w 4"/>
                  <a:gd name="T37" fmla="*/ 7 h 15"/>
                  <a:gd name="T38" fmla="*/ 3 w 4"/>
                  <a:gd name="T39" fmla="*/ 7 h 15"/>
                  <a:gd name="T40" fmla="*/ 3 w 4"/>
                  <a:gd name="T41" fmla="*/ 8 h 15"/>
                  <a:gd name="T42" fmla="*/ 1 w 4"/>
                  <a:gd name="T43" fmla="*/ 8 h 15"/>
                  <a:gd name="T44" fmla="*/ 1 w 4"/>
                  <a:gd name="T45" fmla="*/ 8 h 15"/>
                  <a:gd name="T46" fmla="*/ 3 w 4"/>
                  <a:gd name="T47" fmla="*/ 8 h 15"/>
                  <a:gd name="T48" fmla="*/ 3 w 4"/>
                  <a:gd name="T49" fmla="*/ 8 h 15"/>
                  <a:gd name="T50" fmla="*/ 1 w 4"/>
                  <a:gd name="T51" fmla="*/ 8 h 15"/>
                  <a:gd name="T52" fmla="*/ 1 w 4"/>
                  <a:gd name="T53" fmla="*/ 8 h 15"/>
                  <a:gd name="T54" fmla="*/ 1 w 4"/>
                  <a:gd name="T55" fmla="*/ 8 h 15"/>
                  <a:gd name="T56" fmla="*/ 1 w 4"/>
                  <a:gd name="T57" fmla="*/ 8 h 15"/>
                  <a:gd name="T58" fmla="*/ 1 w 4"/>
                  <a:gd name="T59" fmla="*/ 8 h 15"/>
                  <a:gd name="T60" fmla="*/ 1 w 4"/>
                  <a:gd name="T61" fmla="*/ 8 h 15"/>
                  <a:gd name="T62" fmla="*/ 1 w 4"/>
                  <a:gd name="T63" fmla="*/ 8 h 15"/>
                  <a:gd name="T64" fmla="*/ 3 w 4"/>
                  <a:gd name="T65" fmla="*/ 8 h 15"/>
                  <a:gd name="T66" fmla="*/ 1 w 4"/>
                  <a:gd name="T67" fmla="*/ 8 h 15"/>
                  <a:gd name="T68" fmla="*/ 3 w 4"/>
                  <a:gd name="T69" fmla="*/ 8 h 15"/>
                  <a:gd name="T70" fmla="*/ 3 w 4"/>
                  <a:gd name="T71" fmla="*/ 8 h 15"/>
                  <a:gd name="T72" fmla="*/ 3 w 4"/>
                  <a:gd name="T73" fmla="*/ 7 h 15"/>
                  <a:gd name="T74" fmla="*/ 3 w 4"/>
                  <a:gd name="T75" fmla="*/ 7 h 15"/>
                  <a:gd name="T76" fmla="*/ 3 w 4"/>
                  <a:gd name="T77" fmla="*/ 7 h 15"/>
                  <a:gd name="T78" fmla="*/ 4 w 4"/>
                  <a:gd name="T79" fmla="*/ 0 h 15"/>
                  <a:gd name="T80" fmla="*/ 4 w 4"/>
                  <a:gd name="T81" fmla="*/ 1 h 15"/>
                  <a:gd name="T82" fmla="*/ 3 w 4"/>
                  <a:gd name="T83" fmla="*/ 1 h 15"/>
                  <a:gd name="T84" fmla="*/ 1 w 4"/>
                  <a:gd name="T85" fmla="*/ 3 h 15"/>
                  <a:gd name="T86" fmla="*/ 1 w 4"/>
                  <a:gd name="T87" fmla="*/ 4 h 15"/>
                  <a:gd name="T88" fmla="*/ 3 w 4"/>
                  <a:gd name="T89" fmla="*/ 5 h 15"/>
                  <a:gd name="T90" fmla="*/ 4 w 4"/>
                  <a:gd name="T91" fmla="*/ 5 h 15"/>
                  <a:gd name="T92" fmla="*/ 4 w 4"/>
                  <a:gd name="T93" fmla="*/ 4 h 15"/>
                  <a:gd name="T94" fmla="*/ 4 w 4"/>
                  <a:gd name="T95" fmla="*/ 1 h 15"/>
                  <a:gd name="T96" fmla="*/ 4 w 4"/>
                  <a:gd name="T9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" h="15">
                    <a:moveTo>
                      <a:pt x="0" y="13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  <a:moveTo>
                      <a:pt x="3" y="7"/>
                    </a:move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1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3" y="7"/>
                    </a:lnTo>
                    <a:close/>
                    <a:moveTo>
                      <a:pt x="4" y="0"/>
                    </a:moveTo>
                    <a:lnTo>
                      <a:pt x="4" y="1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4" y="4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1" name="Freeform 34">
                <a:extLst>
                  <a:ext uri="{FF2B5EF4-FFF2-40B4-BE49-F238E27FC236}">
                    <a16:creationId xmlns:a16="http://schemas.microsoft.com/office/drawing/2014/main" id="{73C44BDD-4C39-437B-8DDE-334F7599C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16413" y="2828925"/>
                <a:ext cx="6350" cy="9525"/>
              </a:xfrm>
              <a:custGeom>
                <a:avLst/>
                <a:gdLst>
                  <a:gd name="T0" fmla="*/ 4 w 4"/>
                  <a:gd name="T1" fmla="*/ 5 h 6"/>
                  <a:gd name="T2" fmla="*/ 4 w 4"/>
                  <a:gd name="T3" fmla="*/ 5 h 6"/>
                  <a:gd name="T4" fmla="*/ 3 w 4"/>
                  <a:gd name="T5" fmla="*/ 5 h 6"/>
                  <a:gd name="T6" fmla="*/ 3 w 4"/>
                  <a:gd name="T7" fmla="*/ 6 h 6"/>
                  <a:gd name="T8" fmla="*/ 3 w 4"/>
                  <a:gd name="T9" fmla="*/ 6 h 6"/>
                  <a:gd name="T10" fmla="*/ 4 w 4"/>
                  <a:gd name="T11" fmla="*/ 6 h 6"/>
                  <a:gd name="T12" fmla="*/ 4 w 4"/>
                  <a:gd name="T13" fmla="*/ 6 h 6"/>
                  <a:gd name="T14" fmla="*/ 4 w 4"/>
                  <a:gd name="T15" fmla="*/ 5 h 6"/>
                  <a:gd name="T16" fmla="*/ 4 w 4"/>
                  <a:gd name="T17" fmla="*/ 5 h 6"/>
                  <a:gd name="T18" fmla="*/ 3 w 4"/>
                  <a:gd name="T19" fmla="*/ 4 h 6"/>
                  <a:gd name="T20" fmla="*/ 3 w 4"/>
                  <a:gd name="T21" fmla="*/ 4 h 6"/>
                  <a:gd name="T22" fmla="*/ 3 w 4"/>
                  <a:gd name="T23" fmla="*/ 2 h 6"/>
                  <a:gd name="T24" fmla="*/ 4 w 4"/>
                  <a:gd name="T25" fmla="*/ 1 h 6"/>
                  <a:gd name="T26" fmla="*/ 4 w 4"/>
                  <a:gd name="T27" fmla="*/ 0 h 6"/>
                  <a:gd name="T28" fmla="*/ 3 w 4"/>
                  <a:gd name="T29" fmla="*/ 0 h 6"/>
                  <a:gd name="T30" fmla="*/ 3 w 4"/>
                  <a:gd name="T31" fmla="*/ 0 h 6"/>
                  <a:gd name="T32" fmla="*/ 3 w 4"/>
                  <a:gd name="T33" fmla="*/ 0 h 6"/>
                  <a:gd name="T34" fmla="*/ 1 w 4"/>
                  <a:gd name="T35" fmla="*/ 2 h 6"/>
                  <a:gd name="T36" fmla="*/ 1 w 4"/>
                  <a:gd name="T37" fmla="*/ 4 h 6"/>
                  <a:gd name="T38" fmla="*/ 1 w 4"/>
                  <a:gd name="T39" fmla="*/ 5 h 6"/>
                  <a:gd name="T40" fmla="*/ 0 w 4"/>
                  <a:gd name="T41" fmla="*/ 5 h 6"/>
                  <a:gd name="T42" fmla="*/ 1 w 4"/>
                  <a:gd name="T43" fmla="*/ 5 h 6"/>
                  <a:gd name="T44" fmla="*/ 3 w 4"/>
                  <a:gd name="T45" fmla="*/ 5 h 6"/>
                  <a:gd name="T46" fmla="*/ 3 w 4"/>
                  <a:gd name="T4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lnTo>
                      <a:pt x="4" y="5"/>
                    </a:lnTo>
                    <a:lnTo>
                      <a:pt x="3" y="5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2" name="Freeform 35">
                <a:extLst>
                  <a:ext uri="{FF2B5EF4-FFF2-40B4-BE49-F238E27FC236}">
                    <a16:creationId xmlns:a16="http://schemas.microsoft.com/office/drawing/2014/main" id="{41FF5F36-7165-4EE0-A39F-319097243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4938" y="3744913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3" name="Freeform 36">
                <a:extLst>
                  <a:ext uri="{FF2B5EF4-FFF2-40B4-BE49-F238E27FC236}">
                    <a16:creationId xmlns:a16="http://schemas.microsoft.com/office/drawing/2014/main" id="{5DE69966-A40C-41F7-A99B-A276C13CD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4938" y="3744913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4" name="Freeform 37">
                <a:extLst>
                  <a:ext uri="{FF2B5EF4-FFF2-40B4-BE49-F238E27FC236}">
                    <a16:creationId xmlns:a16="http://schemas.microsoft.com/office/drawing/2014/main" id="{8BD85C41-4499-4E44-92D9-DAF1E27656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9388" y="3870325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2 h 8"/>
                  <a:gd name="T4" fmla="*/ 1 w 2"/>
                  <a:gd name="T5" fmla="*/ 3 h 8"/>
                  <a:gd name="T6" fmla="*/ 0 w 2"/>
                  <a:gd name="T7" fmla="*/ 4 h 8"/>
                  <a:gd name="T8" fmla="*/ 0 w 2"/>
                  <a:gd name="T9" fmla="*/ 6 h 8"/>
                  <a:gd name="T10" fmla="*/ 0 w 2"/>
                  <a:gd name="T11" fmla="*/ 7 h 8"/>
                  <a:gd name="T12" fmla="*/ 1 w 2"/>
                  <a:gd name="T13" fmla="*/ 8 h 8"/>
                  <a:gd name="T14" fmla="*/ 2 w 2"/>
                  <a:gd name="T15" fmla="*/ 6 h 8"/>
                  <a:gd name="T16" fmla="*/ 2 w 2"/>
                  <a:gd name="T17" fmla="*/ 3 h 8"/>
                  <a:gd name="T18" fmla="*/ 2 w 2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2" y="2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5" name="Freeform 38">
                <a:extLst>
                  <a:ext uri="{FF2B5EF4-FFF2-40B4-BE49-F238E27FC236}">
                    <a16:creationId xmlns:a16="http://schemas.microsoft.com/office/drawing/2014/main" id="{219A35DE-1FC4-48C3-812C-1430D00747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9700" y="3765550"/>
                <a:ext cx="7938" cy="11113"/>
              </a:xfrm>
              <a:custGeom>
                <a:avLst/>
                <a:gdLst>
                  <a:gd name="T0" fmla="*/ 4 w 5"/>
                  <a:gd name="T1" fmla="*/ 4 h 7"/>
                  <a:gd name="T2" fmla="*/ 4 w 5"/>
                  <a:gd name="T3" fmla="*/ 4 h 7"/>
                  <a:gd name="T4" fmla="*/ 4 w 5"/>
                  <a:gd name="T5" fmla="*/ 7 h 7"/>
                  <a:gd name="T6" fmla="*/ 4 w 5"/>
                  <a:gd name="T7" fmla="*/ 7 h 7"/>
                  <a:gd name="T8" fmla="*/ 5 w 5"/>
                  <a:gd name="T9" fmla="*/ 7 h 7"/>
                  <a:gd name="T10" fmla="*/ 5 w 5"/>
                  <a:gd name="T11" fmla="*/ 5 h 7"/>
                  <a:gd name="T12" fmla="*/ 4 w 5"/>
                  <a:gd name="T13" fmla="*/ 4 h 7"/>
                  <a:gd name="T14" fmla="*/ 4 w 5"/>
                  <a:gd name="T15" fmla="*/ 4 h 7"/>
                  <a:gd name="T16" fmla="*/ 2 w 5"/>
                  <a:gd name="T17" fmla="*/ 3 h 7"/>
                  <a:gd name="T18" fmla="*/ 2 w 5"/>
                  <a:gd name="T19" fmla="*/ 2 h 7"/>
                  <a:gd name="T20" fmla="*/ 1 w 5"/>
                  <a:gd name="T21" fmla="*/ 0 h 7"/>
                  <a:gd name="T22" fmla="*/ 0 w 5"/>
                  <a:gd name="T23" fmla="*/ 2 h 7"/>
                  <a:gd name="T24" fmla="*/ 0 w 5"/>
                  <a:gd name="T25" fmla="*/ 2 h 7"/>
                  <a:gd name="T26" fmla="*/ 0 w 5"/>
                  <a:gd name="T27" fmla="*/ 2 h 7"/>
                  <a:gd name="T28" fmla="*/ 0 w 5"/>
                  <a:gd name="T29" fmla="*/ 2 h 7"/>
                  <a:gd name="T30" fmla="*/ 1 w 5"/>
                  <a:gd name="T31" fmla="*/ 3 h 7"/>
                  <a:gd name="T32" fmla="*/ 2 w 5"/>
                  <a:gd name="T33" fmla="*/ 3 h 7"/>
                  <a:gd name="T34" fmla="*/ 2 w 5"/>
                  <a:gd name="T35" fmla="*/ 4 h 7"/>
                  <a:gd name="T36" fmla="*/ 4 w 5"/>
                  <a:gd name="T37" fmla="*/ 4 h 7"/>
                  <a:gd name="T38" fmla="*/ 4 w 5"/>
                  <a:gd name="T3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7">
                    <a:moveTo>
                      <a:pt x="4" y="4"/>
                    </a:moveTo>
                    <a:lnTo>
                      <a:pt x="4" y="4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4" y="4"/>
                    </a:lnTo>
                    <a:close/>
                    <a:moveTo>
                      <a:pt x="4" y="4"/>
                    </a:moveTo>
                    <a:lnTo>
                      <a:pt x="2" y="3"/>
                    </a:lnTo>
                    <a:lnTo>
                      <a:pt x="2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6" name="Freeform 39">
                <a:extLst>
                  <a:ext uri="{FF2B5EF4-FFF2-40B4-BE49-F238E27FC236}">
                    <a16:creationId xmlns:a16="http://schemas.microsoft.com/office/drawing/2014/main" id="{0315597B-F3E3-4F9E-9B32-C29679A338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0025" y="4568825"/>
                <a:ext cx="247650" cy="258763"/>
              </a:xfrm>
              <a:custGeom>
                <a:avLst/>
                <a:gdLst>
                  <a:gd name="T0" fmla="*/ 156 w 156"/>
                  <a:gd name="T1" fmla="*/ 162 h 163"/>
                  <a:gd name="T2" fmla="*/ 156 w 156"/>
                  <a:gd name="T3" fmla="*/ 160 h 163"/>
                  <a:gd name="T4" fmla="*/ 155 w 156"/>
                  <a:gd name="T5" fmla="*/ 162 h 163"/>
                  <a:gd name="T6" fmla="*/ 155 w 156"/>
                  <a:gd name="T7" fmla="*/ 163 h 163"/>
                  <a:gd name="T8" fmla="*/ 156 w 156"/>
                  <a:gd name="T9" fmla="*/ 163 h 163"/>
                  <a:gd name="T10" fmla="*/ 156 w 156"/>
                  <a:gd name="T11" fmla="*/ 162 h 163"/>
                  <a:gd name="T12" fmla="*/ 156 w 156"/>
                  <a:gd name="T13" fmla="*/ 162 h 163"/>
                  <a:gd name="T14" fmla="*/ 1 w 156"/>
                  <a:gd name="T15" fmla="*/ 0 h 163"/>
                  <a:gd name="T16" fmla="*/ 1 w 156"/>
                  <a:gd name="T17" fmla="*/ 0 h 163"/>
                  <a:gd name="T18" fmla="*/ 0 w 156"/>
                  <a:gd name="T19" fmla="*/ 1 h 163"/>
                  <a:gd name="T20" fmla="*/ 0 w 156"/>
                  <a:gd name="T21" fmla="*/ 1 h 163"/>
                  <a:gd name="T22" fmla="*/ 0 w 156"/>
                  <a:gd name="T23" fmla="*/ 3 h 163"/>
                  <a:gd name="T24" fmla="*/ 0 w 156"/>
                  <a:gd name="T25" fmla="*/ 3 h 163"/>
                  <a:gd name="T26" fmla="*/ 1 w 156"/>
                  <a:gd name="T27" fmla="*/ 3 h 163"/>
                  <a:gd name="T28" fmla="*/ 1 w 156"/>
                  <a:gd name="T29" fmla="*/ 1 h 163"/>
                  <a:gd name="T30" fmla="*/ 3 w 156"/>
                  <a:gd name="T31" fmla="*/ 1 h 163"/>
                  <a:gd name="T32" fmla="*/ 1 w 156"/>
                  <a:gd name="T33" fmla="*/ 1 h 163"/>
                  <a:gd name="T34" fmla="*/ 1 w 156"/>
                  <a:gd name="T3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163">
                    <a:moveTo>
                      <a:pt x="156" y="162"/>
                    </a:moveTo>
                    <a:lnTo>
                      <a:pt x="156" y="160"/>
                    </a:lnTo>
                    <a:lnTo>
                      <a:pt x="155" y="162"/>
                    </a:lnTo>
                    <a:lnTo>
                      <a:pt x="155" y="163"/>
                    </a:lnTo>
                    <a:lnTo>
                      <a:pt x="156" y="163"/>
                    </a:lnTo>
                    <a:lnTo>
                      <a:pt x="156" y="162"/>
                    </a:lnTo>
                    <a:lnTo>
                      <a:pt x="156" y="162"/>
                    </a:lnTo>
                    <a:close/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7" name="Freeform 40">
                <a:extLst>
                  <a:ext uri="{FF2B5EF4-FFF2-40B4-BE49-F238E27FC236}">
                    <a16:creationId xmlns:a16="http://schemas.microsoft.com/office/drawing/2014/main" id="{F0A873BD-1BE2-4BA8-AD77-FEBEEC570D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38588" y="3759200"/>
                <a:ext cx="7938" cy="4763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3 h 3"/>
                  <a:gd name="T4" fmla="*/ 5 w 5"/>
                  <a:gd name="T5" fmla="*/ 3 h 3"/>
                  <a:gd name="T6" fmla="*/ 4 w 5"/>
                  <a:gd name="T7" fmla="*/ 2 h 3"/>
                  <a:gd name="T8" fmla="*/ 4 w 5"/>
                  <a:gd name="T9" fmla="*/ 3 h 3"/>
                  <a:gd name="T10" fmla="*/ 5 w 5"/>
                  <a:gd name="T11" fmla="*/ 3 h 3"/>
                  <a:gd name="T12" fmla="*/ 5 w 5"/>
                  <a:gd name="T13" fmla="*/ 3 h 3"/>
                  <a:gd name="T14" fmla="*/ 5 w 5"/>
                  <a:gd name="T15" fmla="*/ 3 h 3"/>
                  <a:gd name="T16" fmla="*/ 5 w 5"/>
                  <a:gd name="T17" fmla="*/ 3 h 3"/>
                  <a:gd name="T18" fmla="*/ 0 w 5"/>
                  <a:gd name="T19" fmla="*/ 0 h 3"/>
                  <a:gd name="T20" fmla="*/ 0 w 5"/>
                  <a:gd name="T21" fmla="*/ 0 h 3"/>
                  <a:gd name="T22" fmla="*/ 0 w 5"/>
                  <a:gd name="T23" fmla="*/ 0 h 3"/>
                  <a:gd name="T24" fmla="*/ 0 w 5"/>
                  <a:gd name="T25" fmla="*/ 0 h 3"/>
                  <a:gd name="T26" fmla="*/ 0 w 5"/>
                  <a:gd name="T27" fmla="*/ 0 h 3"/>
                  <a:gd name="T28" fmla="*/ 1 w 5"/>
                  <a:gd name="T29" fmla="*/ 0 h 3"/>
                  <a:gd name="T30" fmla="*/ 0 w 5"/>
                  <a:gd name="T31" fmla="*/ 0 h 3"/>
                  <a:gd name="T32" fmla="*/ 0 w 5"/>
                  <a:gd name="T3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5" y="3"/>
                    </a:lnTo>
                    <a:lnTo>
                      <a:pt x="5" y="3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8" name="Freeform 41">
                <a:extLst>
                  <a:ext uri="{FF2B5EF4-FFF2-40B4-BE49-F238E27FC236}">
                    <a16:creationId xmlns:a16="http://schemas.microsoft.com/office/drawing/2014/main" id="{A192CD34-DDB4-4066-8752-03924BEBD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1288" y="3751263"/>
                <a:ext cx="1588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59" name="Freeform 42">
                <a:extLst>
                  <a:ext uri="{FF2B5EF4-FFF2-40B4-BE49-F238E27FC236}">
                    <a16:creationId xmlns:a16="http://schemas.microsoft.com/office/drawing/2014/main" id="{DD540E89-2BDC-4E0A-9AAA-9F71621B7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425" y="3170238"/>
                <a:ext cx="1588" cy="317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0" name="Freeform 43">
                <a:extLst>
                  <a:ext uri="{FF2B5EF4-FFF2-40B4-BE49-F238E27FC236}">
                    <a16:creationId xmlns:a16="http://schemas.microsoft.com/office/drawing/2014/main" id="{59D35692-89E4-43DA-ACAA-B5EA7E6B3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7938" y="3932238"/>
                <a:ext cx="309563" cy="277813"/>
              </a:xfrm>
              <a:custGeom>
                <a:avLst/>
                <a:gdLst>
                  <a:gd name="T0" fmla="*/ 190 w 195"/>
                  <a:gd name="T1" fmla="*/ 123 h 175"/>
                  <a:gd name="T2" fmla="*/ 183 w 195"/>
                  <a:gd name="T3" fmla="*/ 108 h 175"/>
                  <a:gd name="T4" fmla="*/ 174 w 195"/>
                  <a:gd name="T5" fmla="*/ 96 h 175"/>
                  <a:gd name="T6" fmla="*/ 162 w 195"/>
                  <a:gd name="T7" fmla="*/ 90 h 175"/>
                  <a:gd name="T8" fmla="*/ 157 w 195"/>
                  <a:gd name="T9" fmla="*/ 83 h 175"/>
                  <a:gd name="T10" fmla="*/ 166 w 195"/>
                  <a:gd name="T11" fmla="*/ 75 h 175"/>
                  <a:gd name="T12" fmla="*/ 174 w 195"/>
                  <a:gd name="T13" fmla="*/ 70 h 175"/>
                  <a:gd name="T14" fmla="*/ 174 w 195"/>
                  <a:gd name="T15" fmla="*/ 54 h 175"/>
                  <a:gd name="T16" fmla="*/ 170 w 195"/>
                  <a:gd name="T17" fmla="*/ 54 h 175"/>
                  <a:gd name="T18" fmla="*/ 172 w 195"/>
                  <a:gd name="T19" fmla="*/ 46 h 175"/>
                  <a:gd name="T20" fmla="*/ 172 w 195"/>
                  <a:gd name="T21" fmla="*/ 43 h 175"/>
                  <a:gd name="T22" fmla="*/ 161 w 195"/>
                  <a:gd name="T23" fmla="*/ 30 h 175"/>
                  <a:gd name="T24" fmla="*/ 157 w 195"/>
                  <a:gd name="T25" fmla="*/ 29 h 175"/>
                  <a:gd name="T26" fmla="*/ 156 w 195"/>
                  <a:gd name="T27" fmla="*/ 12 h 175"/>
                  <a:gd name="T28" fmla="*/ 157 w 195"/>
                  <a:gd name="T29" fmla="*/ 8 h 175"/>
                  <a:gd name="T30" fmla="*/ 149 w 195"/>
                  <a:gd name="T31" fmla="*/ 0 h 175"/>
                  <a:gd name="T32" fmla="*/ 149 w 195"/>
                  <a:gd name="T33" fmla="*/ 1 h 175"/>
                  <a:gd name="T34" fmla="*/ 138 w 195"/>
                  <a:gd name="T35" fmla="*/ 4 h 175"/>
                  <a:gd name="T36" fmla="*/ 142 w 195"/>
                  <a:gd name="T37" fmla="*/ 16 h 175"/>
                  <a:gd name="T38" fmla="*/ 136 w 195"/>
                  <a:gd name="T39" fmla="*/ 30 h 175"/>
                  <a:gd name="T40" fmla="*/ 124 w 195"/>
                  <a:gd name="T41" fmla="*/ 47 h 175"/>
                  <a:gd name="T42" fmla="*/ 116 w 195"/>
                  <a:gd name="T43" fmla="*/ 49 h 175"/>
                  <a:gd name="T44" fmla="*/ 101 w 195"/>
                  <a:gd name="T45" fmla="*/ 38 h 175"/>
                  <a:gd name="T46" fmla="*/ 94 w 195"/>
                  <a:gd name="T47" fmla="*/ 49 h 175"/>
                  <a:gd name="T48" fmla="*/ 83 w 195"/>
                  <a:gd name="T49" fmla="*/ 53 h 175"/>
                  <a:gd name="T50" fmla="*/ 66 w 195"/>
                  <a:gd name="T51" fmla="*/ 51 h 175"/>
                  <a:gd name="T52" fmla="*/ 43 w 195"/>
                  <a:gd name="T53" fmla="*/ 54 h 175"/>
                  <a:gd name="T54" fmla="*/ 30 w 195"/>
                  <a:gd name="T55" fmla="*/ 41 h 175"/>
                  <a:gd name="T56" fmla="*/ 19 w 195"/>
                  <a:gd name="T57" fmla="*/ 37 h 175"/>
                  <a:gd name="T58" fmla="*/ 14 w 195"/>
                  <a:gd name="T59" fmla="*/ 41 h 175"/>
                  <a:gd name="T60" fmla="*/ 10 w 195"/>
                  <a:gd name="T61" fmla="*/ 53 h 175"/>
                  <a:gd name="T62" fmla="*/ 9 w 195"/>
                  <a:gd name="T63" fmla="*/ 61 h 175"/>
                  <a:gd name="T64" fmla="*/ 1 w 195"/>
                  <a:gd name="T65" fmla="*/ 69 h 175"/>
                  <a:gd name="T66" fmla="*/ 1 w 195"/>
                  <a:gd name="T67" fmla="*/ 77 h 175"/>
                  <a:gd name="T68" fmla="*/ 15 w 195"/>
                  <a:gd name="T69" fmla="*/ 85 h 175"/>
                  <a:gd name="T70" fmla="*/ 19 w 195"/>
                  <a:gd name="T71" fmla="*/ 95 h 175"/>
                  <a:gd name="T72" fmla="*/ 35 w 195"/>
                  <a:gd name="T73" fmla="*/ 108 h 175"/>
                  <a:gd name="T74" fmla="*/ 41 w 195"/>
                  <a:gd name="T75" fmla="*/ 118 h 175"/>
                  <a:gd name="T76" fmla="*/ 50 w 195"/>
                  <a:gd name="T77" fmla="*/ 127 h 175"/>
                  <a:gd name="T78" fmla="*/ 54 w 195"/>
                  <a:gd name="T79" fmla="*/ 135 h 175"/>
                  <a:gd name="T80" fmla="*/ 62 w 195"/>
                  <a:gd name="T81" fmla="*/ 147 h 175"/>
                  <a:gd name="T82" fmla="*/ 68 w 195"/>
                  <a:gd name="T83" fmla="*/ 153 h 175"/>
                  <a:gd name="T84" fmla="*/ 75 w 195"/>
                  <a:gd name="T85" fmla="*/ 157 h 175"/>
                  <a:gd name="T86" fmla="*/ 87 w 195"/>
                  <a:gd name="T87" fmla="*/ 155 h 175"/>
                  <a:gd name="T88" fmla="*/ 97 w 195"/>
                  <a:gd name="T89" fmla="*/ 152 h 175"/>
                  <a:gd name="T90" fmla="*/ 111 w 195"/>
                  <a:gd name="T91" fmla="*/ 167 h 175"/>
                  <a:gd name="T92" fmla="*/ 115 w 195"/>
                  <a:gd name="T93" fmla="*/ 171 h 175"/>
                  <a:gd name="T94" fmla="*/ 119 w 195"/>
                  <a:gd name="T95" fmla="*/ 173 h 175"/>
                  <a:gd name="T96" fmla="*/ 129 w 195"/>
                  <a:gd name="T97" fmla="*/ 171 h 175"/>
                  <a:gd name="T98" fmla="*/ 137 w 195"/>
                  <a:gd name="T99" fmla="*/ 172 h 175"/>
                  <a:gd name="T100" fmla="*/ 142 w 195"/>
                  <a:gd name="T101" fmla="*/ 171 h 175"/>
                  <a:gd name="T102" fmla="*/ 156 w 195"/>
                  <a:gd name="T103" fmla="*/ 167 h 175"/>
                  <a:gd name="T104" fmla="*/ 169 w 195"/>
                  <a:gd name="T105" fmla="*/ 164 h 175"/>
                  <a:gd name="T106" fmla="*/ 193 w 195"/>
                  <a:gd name="T107" fmla="*/ 1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5" h="175">
                    <a:moveTo>
                      <a:pt x="195" y="134"/>
                    </a:moveTo>
                    <a:lnTo>
                      <a:pt x="194" y="132"/>
                    </a:lnTo>
                    <a:lnTo>
                      <a:pt x="193" y="131"/>
                    </a:lnTo>
                    <a:lnTo>
                      <a:pt x="191" y="128"/>
                    </a:lnTo>
                    <a:lnTo>
                      <a:pt x="191" y="127"/>
                    </a:lnTo>
                    <a:lnTo>
                      <a:pt x="190" y="123"/>
                    </a:lnTo>
                    <a:lnTo>
                      <a:pt x="189" y="120"/>
                    </a:lnTo>
                    <a:lnTo>
                      <a:pt x="189" y="118"/>
                    </a:lnTo>
                    <a:lnTo>
                      <a:pt x="186" y="112"/>
                    </a:lnTo>
                    <a:lnTo>
                      <a:pt x="186" y="111"/>
                    </a:lnTo>
                    <a:lnTo>
                      <a:pt x="185" y="110"/>
                    </a:lnTo>
                    <a:lnTo>
                      <a:pt x="183" y="108"/>
                    </a:lnTo>
                    <a:lnTo>
                      <a:pt x="182" y="106"/>
                    </a:lnTo>
                    <a:lnTo>
                      <a:pt x="178" y="103"/>
                    </a:lnTo>
                    <a:lnTo>
                      <a:pt x="177" y="102"/>
                    </a:lnTo>
                    <a:lnTo>
                      <a:pt x="174" y="99"/>
                    </a:lnTo>
                    <a:lnTo>
                      <a:pt x="174" y="98"/>
                    </a:lnTo>
                    <a:lnTo>
                      <a:pt x="174" y="96"/>
                    </a:lnTo>
                    <a:lnTo>
                      <a:pt x="173" y="95"/>
                    </a:lnTo>
                    <a:lnTo>
                      <a:pt x="172" y="94"/>
                    </a:lnTo>
                    <a:lnTo>
                      <a:pt x="168" y="90"/>
                    </a:lnTo>
                    <a:lnTo>
                      <a:pt x="166" y="90"/>
                    </a:lnTo>
                    <a:lnTo>
                      <a:pt x="165" y="90"/>
                    </a:lnTo>
                    <a:lnTo>
                      <a:pt x="162" y="90"/>
                    </a:lnTo>
                    <a:lnTo>
                      <a:pt x="160" y="89"/>
                    </a:lnTo>
                    <a:lnTo>
                      <a:pt x="157" y="87"/>
                    </a:lnTo>
                    <a:lnTo>
                      <a:pt x="156" y="86"/>
                    </a:lnTo>
                    <a:lnTo>
                      <a:pt x="156" y="86"/>
                    </a:lnTo>
                    <a:lnTo>
                      <a:pt x="156" y="85"/>
                    </a:lnTo>
                    <a:lnTo>
                      <a:pt x="157" y="83"/>
                    </a:lnTo>
                    <a:lnTo>
                      <a:pt x="158" y="79"/>
                    </a:lnTo>
                    <a:lnTo>
                      <a:pt x="160" y="75"/>
                    </a:lnTo>
                    <a:lnTo>
                      <a:pt x="160" y="75"/>
                    </a:lnTo>
                    <a:lnTo>
                      <a:pt x="162" y="75"/>
                    </a:lnTo>
                    <a:lnTo>
                      <a:pt x="165" y="75"/>
                    </a:lnTo>
                    <a:lnTo>
                      <a:pt x="166" y="75"/>
                    </a:lnTo>
                    <a:lnTo>
                      <a:pt x="169" y="75"/>
                    </a:lnTo>
                    <a:lnTo>
                      <a:pt x="172" y="75"/>
                    </a:lnTo>
                    <a:lnTo>
                      <a:pt x="173" y="74"/>
                    </a:lnTo>
                    <a:lnTo>
                      <a:pt x="174" y="73"/>
                    </a:lnTo>
                    <a:lnTo>
                      <a:pt x="174" y="73"/>
                    </a:lnTo>
                    <a:lnTo>
                      <a:pt x="174" y="70"/>
                    </a:lnTo>
                    <a:lnTo>
                      <a:pt x="174" y="69"/>
                    </a:lnTo>
                    <a:lnTo>
                      <a:pt x="174" y="63"/>
                    </a:lnTo>
                    <a:lnTo>
                      <a:pt x="174" y="59"/>
                    </a:lnTo>
                    <a:lnTo>
                      <a:pt x="174" y="55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54"/>
                    </a:lnTo>
                    <a:lnTo>
                      <a:pt x="170" y="54"/>
                    </a:lnTo>
                    <a:lnTo>
                      <a:pt x="170" y="54"/>
                    </a:lnTo>
                    <a:lnTo>
                      <a:pt x="170" y="54"/>
                    </a:lnTo>
                    <a:lnTo>
                      <a:pt x="170" y="54"/>
                    </a:lnTo>
                    <a:lnTo>
                      <a:pt x="170" y="54"/>
                    </a:lnTo>
                    <a:lnTo>
                      <a:pt x="170" y="53"/>
                    </a:lnTo>
                    <a:lnTo>
                      <a:pt x="170" y="51"/>
                    </a:lnTo>
                    <a:lnTo>
                      <a:pt x="170" y="49"/>
                    </a:lnTo>
                    <a:lnTo>
                      <a:pt x="172" y="47"/>
                    </a:lnTo>
                    <a:lnTo>
                      <a:pt x="172" y="46"/>
                    </a:lnTo>
                    <a:lnTo>
                      <a:pt x="172" y="46"/>
                    </a:lnTo>
                    <a:lnTo>
                      <a:pt x="172" y="46"/>
                    </a:lnTo>
                    <a:lnTo>
                      <a:pt x="172" y="46"/>
                    </a:lnTo>
                    <a:lnTo>
                      <a:pt x="172" y="46"/>
                    </a:lnTo>
                    <a:lnTo>
                      <a:pt x="172" y="45"/>
                    </a:lnTo>
                    <a:lnTo>
                      <a:pt x="172" y="43"/>
                    </a:lnTo>
                    <a:lnTo>
                      <a:pt x="172" y="43"/>
                    </a:lnTo>
                    <a:lnTo>
                      <a:pt x="172" y="42"/>
                    </a:lnTo>
                    <a:lnTo>
                      <a:pt x="172" y="42"/>
                    </a:lnTo>
                    <a:lnTo>
                      <a:pt x="170" y="40"/>
                    </a:lnTo>
                    <a:lnTo>
                      <a:pt x="170" y="40"/>
                    </a:lnTo>
                    <a:lnTo>
                      <a:pt x="162" y="33"/>
                    </a:lnTo>
                    <a:lnTo>
                      <a:pt x="161" y="30"/>
                    </a:lnTo>
                    <a:lnTo>
                      <a:pt x="161" y="30"/>
                    </a:lnTo>
                    <a:lnTo>
                      <a:pt x="161" y="30"/>
                    </a:lnTo>
                    <a:lnTo>
                      <a:pt x="157" y="29"/>
                    </a:lnTo>
                    <a:lnTo>
                      <a:pt x="157" y="29"/>
                    </a:lnTo>
                    <a:lnTo>
                      <a:pt x="157" y="29"/>
                    </a:lnTo>
                    <a:lnTo>
                      <a:pt x="157" y="29"/>
                    </a:lnTo>
                    <a:lnTo>
                      <a:pt x="157" y="28"/>
                    </a:lnTo>
                    <a:lnTo>
                      <a:pt x="157" y="28"/>
                    </a:lnTo>
                    <a:lnTo>
                      <a:pt x="157" y="26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6" y="12"/>
                    </a:lnTo>
                    <a:lnTo>
                      <a:pt x="156" y="10"/>
                    </a:lnTo>
                    <a:lnTo>
                      <a:pt x="156" y="10"/>
                    </a:lnTo>
                    <a:lnTo>
                      <a:pt x="157" y="10"/>
                    </a:lnTo>
                    <a:lnTo>
                      <a:pt x="157" y="10"/>
                    </a:lnTo>
                    <a:lnTo>
                      <a:pt x="157" y="8"/>
                    </a:lnTo>
                    <a:lnTo>
                      <a:pt x="157" y="5"/>
                    </a:lnTo>
                    <a:lnTo>
                      <a:pt x="157" y="1"/>
                    </a:lnTo>
                    <a:lnTo>
                      <a:pt x="157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0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1"/>
                    </a:lnTo>
                    <a:lnTo>
                      <a:pt x="149" y="2"/>
                    </a:lnTo>
                    <a:lnTo>
                      <a:pt x="149" y="2"/>
                    </a:lnTo>
                    <a:lnTo>
                      <a:pt x="149" y="2"/>
                    </a:lnTo>
                    <a:lnTo>
                      <a:pt x="149" y="4"/>
                    </a:lnTo>
                    <a:lnTo>
                      <a:pt x="149" y="4"/>
                    </a:lnTo>
                    <a:lnTo>
                      <a:pt x="138" y="4"/>
                    </a:lnTo>
                    <a:lnTo>
                      <a:pt x="142" y="9"/>
                    </a:lnTo>
                    <a:lnTo>
                      <a:pt x="142" y="9"/>
                    </a:lnTo>
                    <a:lnTo>
                      <a:pt x="142" y="10"/>
                    </a:lnTo>
                    <a:lnTo>
                      <a:pt x="142" y="10"/>
                    </a:lnTo>
                    <a:lnTo>
                      <a:pt x="142" y="12"/>
                    </a:lnTo>
                    <a:lnTo>
                      <a:pt x="142" y="16"/>
                    </a:lnTo>
                    <a:lnTo>
                      <a:pt x="142" y="17"/>
                    </a:lnTo>
                    <a:lnTo>
                      <a:pt x="144" y="18"/>
                    </a:lnTo>
                    <a:lnTo>
                      <a:pt x="144" y="21"/>
                    </a:lnTo>
                    <a:lnTo>
                      <a:pt x="144" y="22"/>
                    </a:lnTo>
                    <a:lnTo>
                      <a:pt x="144" y="22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35" y="34"/>
                    </a:lnTo>
                    <a:lnTo>
                      <a:pt x="133" y="36"/>
                    </a:lnTo>
                    <a:lnTo>
                      <a:pt x="133" y="37"/>
                    </a:lnTo>
                    <a:lnTo>
                      <a:pt x="131" y="40"/>
                    </a:lnTo>
                    <a:lnTo>
                      <a:pt x="124" y="47"/>
                    </a:lnTo>
                    <a:lnTo>
                      <a:pt x="123" y="49"/>
                    </a:lnTo>
                    <a:lnTo>
                      <a:pt x="119" y="49"/>
                    </a:lnTo>
                    <a:lnTo>
                      <a:pt x="117" y="49"/>
                    </a:lnTo>
                    <a:lnTo>
                      <a:pt x="116" y="49"/>
                    </a:lnTo>
                    <a:lnTo>
                      <a:pt x="116" y="49"/>
                    </a:lnTo>
                    <a:lnTo>
                      <a:pt x="116" y="49"/>
                    </a:lnTo>
                    <a:lnTo>
                      <a:pt x="116" y="49"/>
                    </a:lnTo>
                    <a:lnTo>
                      <a:pt x="116" y="49"/>
                    </a:lnTo>
                    <a:lnTo>
                      <a:pt x="115" y="49"/>
                    </a:lnTo>
                    <a:lnTo>
                      <a:pt x="111" y="45"/>
                    </a:lnTo>
                    <a:lnTo>
                      <a:pt x="103" y="38"/>
                    </a:lnTo>
                    <a:lnTo>
                      <a:pt x="101" y="38"/>
                    </a:lnTo>
                    <a:lnTo>
                      <a:pt x="96" y="41"/>
                    </a:lnTo>
                    <a:lnTo>
                      <a:pt x="96" y="42"/>
                    </a:lnTo>
                    <a:lnTo>
                      <a:pt x="95" y="42"/>
                    </a:lnTo>
                    <a:lnTo>
                      <a:pt x="95" y="45"/>
                    </a:lnTo>
                    <a:lnTo>
                      <a:pt x="95" y="47"/>
                    </a:lnTo>
                    <a:lnTo>
                      <a:pt x="94" y="49"/>
                    </a:lnTo>
                    <a:lnTo>
                      <a:pt x="90" y="49"/>
                    </a:lnTo>
                    <a:lnTo>
                      <a:pt x="87" y="50"/>
                    </a:lnTo>
                    <a:lnTo>
                      <a:pt x="84" y="51"/>
                    </a:lnTo>
                    <a:lnTo>
                      <a:pt x="84" y="51"/>
                    </a:lnTo>
                    <a:lnTo>
                      <a:pt x="84" y="51"/>
                    </a:lnTo>
                    <a:lnTo>
                      <a:pt x="83" y="53"/>
                    </a:lnTo>
                    <a:lnTo>
                      <a:pt x="82" y="54"/>
                    </a:lnTo>
                    <a:lnTo>
                      <a:pt x="82" y="55"/>
                    </a:lnTo>
                    <a:lnTo>
                      <a:pt x="82" y="57"/>
                    </a:lnTo>
                    <a:lnTo>
                      <a:pt x="68" y="57"/>
                    </a:lnTo>
                    <a:lnTo>
                      <a:pt x="67" y="57"/>
                    </a:lnTo>
                    <a:lnTo>
                      <a:pt x="66" y="51"/>
                    </a:lnTo>
                    <a:lnTo>
                      <a:pt x="64" y="51"/>
                    </a:lnTo>
                    <a:lnTo>
                      <a:pt x="63" y="51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6" y="54"/>
                    </a:lnTo>
                    <a:lnTo>
                      <a:pt x="43" y="54"/>
                    </a:lnTo>
                    <a:lnTo>
                      <a:pt x="42" y="53"/>
                    </a:lnTo>
                    <a:lnTo>
                      <a:pt x="35" y="45"/>
                    </a:lnTo>
                    <a:lnTo>
                      <a:pt x="34" y="43"/>
                    </a:lnTo>
                    <a:lnTo>
                      <a:pt x="33" y="43"/>
                    </a:lnTo>
                    <a:lnTo>
                      <a:pt x="31" y="41"/>
                    </a:lnTo>
                    <a:lnTo>
                      <a:pt x="30" y="41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0" y="37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19" y="37"/>
                    </a:lnTo>
                    <a:lnTo>
                      <a:pt x="18" y="37"/>
                    </a:lnTo>
                    <a:lnTo>
                      <a:pt x="15" y="38"/>
                    </a:lnTo>
                    <a:lnTo>
                      <a:pt x="15" y="38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4" y="43"/>
                    </a:lnTo>
                    <a:lnTo>
                      <a:pt x="12" y="47"/>
                    </a:lnTo>
                    <a:lnTo>
                      <a:pt x="10" y="49"/>
                    </a:lnTo>
                    <a:lnTo>
                      <a:pt x="10" y="51"/>
                    </a:lnTo>
                    <a:lnTo>
                      <a:pt x="10" y="53"/>
                    </a:lnTo>
                    <a:lnTo>
                      <a:pt x="10" y="54"/>
                    </a:lnTo>
                    <a:lnTo>
                      <a:pt x="9" y="55"/>
                    </a:lnTo>
                    <a:lnTo>
                      <a:pt x="9" y="55"/>
                    </a:lnTo>
                    <a:lnTo>
                      <a:pt x="9" y="57"/>
                    </a:lnTo>
                    <a:lnTo>
                      <a:pt x="9" y="59"/>
                    </a:lnTo>
                    <a:lnTo>
                      <a:pt x="9" y="61"/>
                    </a:lnTo>
                    <a:lnTo>
                      <a:pt x="8" y="63"/>
                    </a:lnTo>
                    <a:lnTo>
                      <a:pt x="6" y="63"/>
                    </a:lnTo>
                    <a:lnTo>
                      <a:pt x="6" y="66"/>
                    </a:lnTo>
                    <a:lnTo>
                      <a:pt x="6" y="66"/>
                    </a:lnTo>
                    <a:lnTo>
                      <a:pt x="2" y="67"/>
                    </a:lnTo>
                    <a:lnTo>
                      <a:pt x="1" y="69"/>
                    </a:lnTo>
                    <a:lnTo>
                      <a:pt x="0" y="70"/>
                    </a:lnTo>
                    <a:lnTo>
                      <a:pt x="0" y="70"/>
                    </a:lnTo>
                    <a:lnTo>
                      <a:pt x="1" y="71"/>
                    </a:lnTo>
                    <a:lnTo>
                      <a:pt x="1" y="71"/>
                    </a:lnTo>
                    <a:lnTo>
                      <a:pt x="0" y="74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4" y="79"/>
                    </a:lnTo>
                    <a:lnTo>
                      <a:pt x="5" y="79"/>
                    </a:lnTo>
                    <a:lnTo>
                      <a:pt x="10" y="81"/>
                    </a:lnTo>
                    <a:lnTo>
                      <a:pt x="12" y="81"/>
                    </a:lnTo>
                    <a:lnTo>
                      <a:pt x="15" y="85"/>
                    </a:lnTo>
                    <a:lnTo>
                      <a:pt x="18" y="87"/>
                    </a:lnTo>
                    <a:lnTo>
                      <a:pt x="19" y="90"/>
                    </a:lnTo>
                    <a:lnTo>
                      <a:pt x="19" y="91"/>
                    </a:lnTo>
                    <a:lnTo>
                      <a:pt x="18" y="92"/>
                    </a:lnTo>
                    <a:lnTo>
                      <a:pt x="18" y="94"/>
                    </a:lnTo>
                    <a:lnTo>
                      <a:pt x="19" y="95"/>
                    </a:lnTo>
                    <a:lnTo>
                      <a:pt x="22" y="96"/>
                    </a:lnTo>
                    <a:lnTo>
                      <a:pt x="25" y="99"/>
                    </a:lnTo>
                    <a:lnTo>
                      <a:pt x="30" y="103"/>
                    </a:lnTo>
                    <a:lnTo>
                      <a:pt x="33" y="104"/>
                    </a:lnTo>
                    <a:lnTo>
                      <a:pt x="34" y="106"/>
                    </a:lnTo>
                    <a:lnTo>
                      <a:pt x="35" y="108"/>
                    </a:lnTo>
                    <a:lnTo>
                      <a:pt x="38" y="110"/>
                    </a:lnTo>
                    <a:lnTo>
                      <a:pt x="39" y="111"/>
                    </a:lnTo>
                    <a:lnTo>
                      <a:pt x="38" y="115"/>
                    </a:lnTo>
                    <a:lnTo>
                      <a:pt x="38" y="116"/>
                    </a:lnTo>
                    <a:lnTo>
                      <a:pt x="39" y="116"/>
                    </a:lnTo>
                    <a:lnTo>
                      <a:pt x="41" y="118"/>
                    </a:lnTo>
                    <a:lnTo>
                      <a:pt x="41" y="120"/>
                    </a:lnTo>
                    <a:lnTo>
                      <a:pt x="42" y="123"/>
                    </a:lnTo>
                    <a:lnTo>
                      <a:pt x="43" y="123"/>
                    </a:lnTo>
                    <a:lnTo>
                      <a:pt x="46" y="124"/>
                    </a:lnTo>
                    <a:lnTo>
                      <a:pt x="47" y="124"/>
                    </a:lnTo>
                    <a:lnTo>
                      <a:pt x="50" y="127"/>
                    </a:lnTo>
                    <a:lnTo>
                      <a:pt x="51" y="128"/>
                    </a:lnTo>
                    <a:lnTo>
                      <a:pt x="53" y="130"/>
                    </a:lnTo>
                    <a:lnTo>
                      <a:pt x="54" y="131"/>
                    </a:lnTo>
                    <a:lnTo>
                      <a:pt x="54" y="131"/>
                    </a:lnTo>
                    <a:lnTo>
                      <a:pt x="54" y="132"/>
                    </a:lnTo>
                    <a:lnTo>
                      <a:pt x="54" y="135"/>
                    </a:lnTo>
                    <a:lnTo>
                      <a:pt x="55" y="138"/>
                    </a:lnTo>
                    <a:lnTo>
                      <a:pt x="56" y="140"/>
                    </a:lnTo>
                    <a:lnTo>
                      <a:pt x="58" y="141"/>
                    </a:lnTo>
                    <a:lnTo>
                      <a:pt x="58" y="143"/>
                    </a:lnTo>
                    <a:lnTo>
                      <a:pt x="59" y="144"/>
                    </a:lnTo>
                    <a:lnTo>
                      <a:pt x="62" y="147"/>
                    </a:lnTo>
                    <a:lnTo>
                      <a:pt x="63" y="148"/>
                    </a:lnTo>
                    <a:lnTo>
                      <a:pt x="64" y="149"/>
                    </a:lnTo>
                    <a:lnTo>
                      <a:pt x="64" y="151"/>
                    </a:lnTo>
                    <a:lnTo>
                      <a:pt x="66" y="152"/>
                    </a:lnTo>
                    <a:lnTo>
                      <a:pt x="67" y="152"/>
                    </a:lnTo>
                    <a:lnTo>
                      <a:pt x="68" y="153"/>
                    </a:lnTo>
                    <a:lnTo>
                      <a:pt x="68" y="155"/>
                    </a:lnTo>
                    <a:lnTo>
                      <a:pt x="70" y="155"/>
                    </a:lnTo>
                    <a:lnTo>
                      <a:pt x="71" y="157"/>
                    </a:lnTo>
                    <a:lnTo>
                      <a:pt x="72" y="157"/>
                    </a:lnTo>
                    <a:lnTo>
                      <a:pt x="74" y="157"/>
                    </a:lnTo>
                    <a:lnTo>
                      <a:pt x="75" y="157"/>
                    </a:lnTo>
                    <a:lnTo>
                      <a:pt x="75" y="157"/>
                    </a:lnTo>
                    <a:lnTo>
                      <a:pt x="78" y="156"/>
                    </a:lnTo>
                    <a:lnTo>
                      <a:pt x="79" y="155"/>
                    </a:lnTo>
                    <a:lnTo>
                      <a:pt x="80" y="153"/>
                    </a:lnTo>
                    <a:lnTo>
                      <a:pt x="84" y="153"/>
                    </a:lnTo>
                    <a:lnTo>
                      <a:pt x="87" y="155"/>
                    </a:lnTo>
                    <a:lnTo>
                      <a:pt x="88" y="156"/>
                    </a:lnTo>
                    <a:lnTo>
                      <a:pt x="90" y="156"/>
                    </a:lnTo>
                    <a:lnTo>
                      <a:pt x="92" y="153"/>
                    </a:lnTo>
                    <a:lnTo>
                      <a:pt x="94" y="152"/>
                    </a:lnTo>
                    <a:lnTo>
                      <a:pt x="95" y="151"/>
                    </a:lnTo>
                    <a:lnTo>
                      <a:pt x="97" y="152"/>
                    </a:lnTo>
                    <a:lnTo>
                      <a:pt x="100" y="155"/>
                    </a:lnTo>
                    <a:lnTo>
                      <a:pt x="101" y="157"/>
                    </a:lnTo>
                    <a:lnTo>
                      <a:pt x="103" y="159"/>
                    </a:lnTo>
                    <a:lnTo>
                      <a:pt x="104" y="160"/>
                    </a:lnTo>
                    <a:lnTo>
                      <a:pt x="107" y="164"/>
                    </a:lnTo>
                    <a:lnTo>
                      <a:pt x="111" y="167"/>
                    </a:lnTo>
                    <a:lnTo>
                      <a:pt x="112" y="167"/>
                    </a:lnTo>
                    <a:lnTo>
                      <a:pt x="113" y="168"/>
                    </a:lnTo>
                    <a:lnTo>
                      <a:pt x="113" y="169"/>
                    </a:lnTo>
                    <a:lnTo>
                      <a:pt x="113" y="171"/>
                    </a:lnTo>
                    <a:lnTo>
                      <a:pt x="113" y="171"/>
                    </a:lnTo>
                    <a:lnTo>
                      <a:pt x="115" y="171"/>
                    </a:lnTo>
                    <a:lnTo>
                      <a:pt x="116" y="171"/>
                    </a:lnTo>
                    <a:lnTo>
                      <a:pt x="117" y="171"/>
                    </a:lnTo>
                    <a:lnTo>
                      <a:pt x="117" y="172"/>
                    </a:lnTo>
                    <a:lnTo>
                      <a:pt x="117" y="173"/>
                    </a:lnTo>
                    <a:lnTo>
                      <a:pt x="119" y="175"/>
                    </a:lnTo>
                    <a:lnTo>
                      <a:pt x="119" y="173"/>
                    </a:lnTo>
                    <a:lnTo>
                      <a:pt x="120" y="171"/>
                    </a:lnTo>
                    <a:lnTo>
                      <a:pt x="121" y="169"/>
                    </a:lnTo>
                    <a:lnTo>
                      <a:pt x="124" y="168"/>
                    </a:lnTo>
                    <a:lnTo>
                      <a:pt x="125" y="168"/>
                    </a:lnTo>
                    <a:lnTo>
                      <a:pt x="128" y="169"/>
                    </a:lnTo>
                    <a:lnTo>
                      <a:pt x="129" y="171"/>
                    </a:lnTo>
                    <a:lnTo>
                      <a:pt x="131" y="171"/>
                    </a:lnTo>
                    <a:lnTo>
                      <a:pt x="132" y="169"/>
                    </a:lnTo>
                    <a:lnTo>
                      <a:pt x="135" y="168"/>
                    </a:lnTo>
                    <a:lnTo>
                      <a:pt x="136" y="168"/>
                    </a:lnTo>
                    <a:lnTo>
                      <a:pt x="137" y="169"/>
                    </a:lnTo>
                    <a:lnTo>
                      <a:pt x="137" y="172"/>
                    </a:lnTo>
                    <a:lnTo>
                      <a:pt x="140" y="172"/>
                    </a:lnTo>
                    <a:lnTo>
                      <a:pt x="141" y="173"/>
                    </a:lnTo>
                    <a:lnTo>
                      <a:pt x="141" y="173"/>
                    </a:lnTo>
                    <a:lnTo>
                      <a:pt x="141" y="173"/>
                    </a:lnTo>
                    <a:lnTo>
                      <a:pt x="142" y="172"/>
                    </a:lnTo>
                    <a:lnTo>
                      <a:pt x="142" y="171"/>
                    </a:lnTo>
                    <a:lnTo>
                      <a:pt x="145" y="169"/>
                    </a:lnTo>
                    <a:lnTo>
                      <a:pt x="148" y="169"/>
                    </a:lnTo>
                    <a:lnTo>
                      <a:pt x="150" y="168"/>
                    </a:lnTo>
                    <a:lnTo>
                      <a:pt x="152" y="168"/>
                    </a:lnTo>
                    <a:lnTo>
                      <a:pt x="153" y="168"/>
                    </a:lnTo>
                    <a:lnTo>
                      <a:pt x="156" y="167"/>
                    </a:lnTo>
                    <a:lnTo>
                      <a:pt x="160" y="168"/>
                    </a:lnTo>
                    <a:lnTo>
                      <a:pt x="162" y="169"/>
                    </a:lnTo>
                    <a:lnTo>
                      <a:pt x="165" y="169"/>
                    </a:lnTo>
                    <a:lnTo>
                      <a:pt x="166" y="168"/>
                    </a:lnTo>
                    <a:lnTo>
                      <a:pt x="166" y="168"/>
                    </a:lnTo>
                    <a:lnTo>
                      <a:pt x="169" y="164"/>
                    </a:lnTo>
                    <a:lnTo>
                      <a:pt x="173" y="159"/>
                    </a:lnTo>
                    <a:lnTo>
                      <a:pt x="177" y="155"/>
                    </a:lnTo>
                    <a:lnTo>
                      <a:pt x="181" y="151"/>
                    </a:lnTo>
                    <a:lnTo>
                      <a:pt x="185" y="147"/>
                    </a:lnTo>
                    <a:lnTo>
                      <a:pt x="189" y="141"/>
                    </a:lnTo>
                    <a:lnTo>
                      <a:pt x="193" y="138"/>
                    </a:lnTo>
                    <a:lnTo>
                      <a:pt x="195" y="134"/>
                    </a:lnTo>
                    <a:lnTo>
                      <a:pt x="195" y="13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1" name="Freeform 44">
                <a:extLst>
                  <a:ext uri="{FF2B5EF4-FFF2-40B4-BE49-F238E27FC236}">
                    <a16:creationId xmlns:a16="http://schemas.microsoft.com/office/drawing/2014/main" id="{2C1272A8-866D-45A5-B5CE-A2A37E197D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5525" y="6021388"/>
                <a:ext cx="309563" cy="134938"/>
              </a:xfrm>
              <a:custGeom>
                <a:avLst/>
                <a:gdLst>
                  <a:gd name="T0" fmla="*/ 194 w 195"/>
                  <a:gd name="T1" fmla="*/ 83 h 85"/>
                  <a:gd name="T2" fmla="*/ 194 w 195"/>
                  <a:gd name="T3" fmla="*/ 83 h 85"/>
                  <a:gd name="T4" fmla="*/ 194 w 195"/>
                  <a:gd name="T5" fmla="*/ 82 h 85"/>
                  <a:gd name="T6" fmla="*/ 193 w 195"/>
                  <a:gd name="T7" fmla="*/ 82 h 85"/>
                  <a:gd name="T8" fmla="*/ 192 w 195"/>
                  <a:gd name="T9" fmla="*/ 83 h 85"/>
                  <a:gd name="T10" fmla="*/ 193 w 195"/>
                  <a:gd name="T11" fmla="*/ 83 h 85"/>
                  <a:gd name="T12" fmla="*/ 195 w 195"/>
                  <a:gd name="T13" fmla="*/ 85 h 85"/>
                  <a:gd name="T14" fmla="*/ 194 w 195"/>
                  <a:gd name="T15" fmla="*/ 83 h 85"/>
                  <a:gd name="T16" fmla="*/ 34 w 195"/>
                  <a:gd name="T17" fmla="*/ 12 h 85"/>
                  <a:gd name="T18" fmla="*/ 34 w 195"/>
                  <a:gd name="T19" fmla="*/ 11 h 85"/>
                  <a:gd name="T20" fmla="*/ 33 w 195"/>
                  <a:gd name="T21" fmla="*/ 11 h 85"/>
                  <a:gd name="T22" fmla="*/ 31 w 195"/>
                  <a:gd name="T23" fmla="*/ 11 h 85"/>
                  <a:gd name="T24" fmla="*/ 31 w 195"/>
                  <a:gd name="T25" fmla="*/ 11 h 85"/>
                  <a:gd name="T26" fmla="*/ 30 w 195"/>
                  <a:gd name="T27" fmla="*/ 9 h 85"/>
                  <a:gd name="T28" fmla="*/ 29 w 195"/>
                  <a:gd name="T29" fmla="*/ 8 h 85"/>
                  <a:gd name="T30" fmla="*/ 28 w 195"/>
                  <a:gd name="T31" fmla="*/ 7 h 85"/>
                  <a:gd name="T32" fmla="*/ 26 w 195"/>
                  <a:gd name="T33" fmla="*/ 5 h 85"/>
                  <a:gd name="T34" fmla="*/ 26 w 195"/>
                  <a:gd name="T35" fmla="*/ 5 h 85"/>
                  <a:gd name="T36" fmla="*/ 25 w 195"/>
                  <a:gd name="T37" fmla="*/ 5 h 85"/>
                  <a:gd name="T38" fmla="*/ 25 w 195"/>
                  <a:gd name="T39" fmla="*/ 7 h 85"/>
                  <a:gd name="T40" fmla="*/ 25 w 195"/>
                  <a:gd name="T41" fmla="*/ 7 h 85"/>
                  <a:gd name="T42" fmla="*/ 22 w 195"/>
                  <a:gd name="T43" fmla="*/ 5 h 85"/>
                  <a:gd name="T44" fmla="*/ 21 w 195"/>
                  <a:gd name="T45" fmla="*/ 5 h 85"/>
                  <a:gd name="T46" fmla="*/ 21 w 195"/>
                  <a:gd name="T47" fmla="*/ 4 h 85"/>
                  <a:gd name="T48" fmla="*/ 20 w 195"/>
                  <a:gd name="T49" fmla="*/ 3 h 85"/>
                  <a:gd name="T50" fmla="*/ 18 w 195"/>
                  <a:gd name="T51" fmla="*/ 3 h 85"/>
                  <a:gd name="T52" fmla="*/ 18 w 195"/>
                  <a:gd name="T53" fmla="*/ 3 h 85"/>
                  <a:gd name="T54" fmla="*/ 17 w 195"/>
                  <a:gd name="T55" fmla="*/ 3 h 85"/>
                  <a:gd name="T56" fmla="*/ 16 w 195"/>
                  <a:gd name="T57" fmla="*/ 1 h 85"/>
                  <a:gd name="T58" fmla="*/ 14 w 195"/>
                  <a:gd name="T59" fmla="*/ 3 h 85"/>
                  <a:gd name="T60" fmla="*/ 13 w 195"/>
                  <a:gd name="T61" fmla="*/ 1 h 85"/>
                  <a:gd name="T62" fmla="*/ 12 w 195"/>
                  <a:gd name="T63" fmla="*/ 1 h 85"/>
                  <a:gd name="T64" fmla="*/ 9 w 195"/>
                  <a:gd name="T65" fmla="*/ 0 h 85"/>
                  <a:gd name="T66" fmla="*/ 9 w 195"/>
                  <a:gd name="T67" fmla="*/ 0 h 85"/>
                  <a:gd name="T68" fmla="*/ 6 w 195"/>
                  <a:gd name="T69" fmla="*/ 0 h 85"/>
                  <a:gd name="T70" fmla="*/ 0 w 195"/>
                  <a:gd name="T71" fmla="*/ 0 h 85"/>
                  <a:gd name="T72" fmla="*/ 0 w 195"/>
                  <a:gd name="T73" fmla="*/ 0 h 85"/>
                  <a:gd name="T74" fmla="*/ 1 w 195"/>
                  <a:gd name="T75" fmla="*/ 1 h 85"/>
                  <a:gd name="T76" fmla="*/ 5 w 195"/>
                  <a:gd name="T77" fmla="*/ 1 h 85"/>
                  <a:gd name="T78" fmla="*/ 5 w 195"/>
                  <a:gd name="T79" fmla="*/ 1 h 85"/>
                  <a:gd name="T80" fmla="*/ 5 w 195"/>
                  <a:gd name="T81" fmla="*/ 3 h 85"/>
                  <a:gd name="T82" fmla="*/ 6 w 195"/>
                  <a:gd name="T83" fmla="*/ 4 h 85"/>
                  <a:gd name="T84" fmla="*/ 8 w 195"/>
                  <a:gd name="T85" fmla="*/ 4 h 85"/>
                  <a:gd name="T86" fmla="*/ 13 w 195"/>
                  <a:gd name="T87" fmla="*/ 5 h 85"/>
                  <a:gd name="T88" fmla="*/ 14 w 195"/>
                  <a:gd name="T89" fmla="*/ 7 h 85"/>
                  <a:gd name="T90" fmla="*/ 16 w 195"/>
                  <a:gd name="T91" fmla="*/ 7 h 85"/>
                  <a:gd name="T92" fmla="*/ 18 w 195"/>
                  <a:gd name="T93" fmla="*/ 7 h 85"/>
                  <a:gd name="T94" fmla="*/ 18 w 195"/>
                  <a:gd name="T95" fmla="*/ 8 h 85"/>
                  <a:gd name="T96" fmla="*/ 20 w 195"/>
                  <a:gd name="T97" fmla="*/ 8 h 85"/>
                  <a:gd name="T98" fmla="*/ 21 w 195"/>
                  <a:gd name="T99" fmla="*/ 9 h 85"/>
                  <a:gd name="T100" fmla="*/ 22 w 195"/>
                  <a:gd name="T101" fmla="*/ 9 h 85"/>
                  <a:gd name="T102" fmla="*/ 25 w 195"/>
                  <a:gd name="T103" fmla="*/ 11 h 85"/>
                  <a:gd name="T104" fmla="*/ 25 w 195"/>
                  <a:gd name="T105" fmla="*/ 11 h 85"/>
                  <a:gd name="T106" fmla="*/ 26 w 195"/>
                  <a:gd name="T107" fmla="*/ 11 h 85"/>
                  <a:gd name="T108" fmla="*/ 29 w 195"/>
                  <a:gd name="T109" fmla="*/ 13 h 85"/>
                  <a:gd name="T110" fmla="*/ 30 w 195"/>
                  <a:gd name="T111" fmla="*/ 14 h 85"/>
                  <a:gd name="T112" fmla="*/ 33 w 195"/>
                  <a:gd name="T113" fmla="*/ 16 h 85"/>
                  <a:gd name="T114" fmla="*/ 33 w 195"/>
                  <a:gd name="T115" fmla="*/ 17 h 85"/>
                  <a:gd name="T116" fmla="*/ 35 w 195"/>
                  <a:gd name="T117" fmla="*/ 16 h 85"/>
                  <a:gd name="T118" fmla="*/ 35 w 195"/>
                  <a:gd name="T119" fmla="*/ 16 h 85"/>
                  <a:gd name="T120" fmla="*/ 37 w 195"/>
                  <a:gd name="T121" fmla="*/ 14 h 85"/>
                  <a:gd name="T122" fmla="*/ 34 w 195"/>
                  <a:gd name="T123" fmla="*/ 13 h 85"/>
                  <a:gd name="T124" fmla="*/ 34 w 195"/>
                  <a:gd name="T125" fmla="*/ 1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5" h="85">
                    <a:moveTo>
                      <a:pt x="194" y="83"/>
                    </a:moveTo>
                    <a:lnTo>
                      <a:pt x="194" y="83"/>
                    </a:lnTo>
                    <a:lnTo>
                      <a:pt x="194" y="82"/>
                    </a:lnTo>
                    <a:lnTo>
                      <a:pt x="193" y="82"/>
                    </a:lnTo>
                    <a:lnTo>
                      <a:pt x="192" y="83"/>
                    </a:lnTo>
                    <a:lnTo>
                      <a:pt x="193" y="83"/>
                    </a:lnTo>
                    <a:lnTo>
                      <a:pt x="195" y="85"/>
                    </a:lnTo>
                    <a:lnTo>
                      <a:pt x="194" y="83"/>
                    </a:lnTo>
                    <a:close/>
                    <a:moveTo>
                      <a:pt x="34" y="12"/>
                    </a:moveTo>
                    <a:lnTo>
                      <a:pt x="34" y="11"/>
                    </a:lnTo>
                    <a:lnTo>
                      <a:pt x="33" y="11"/>
                    </a:lnTo>
                    <a:lnTo>
                      <a:pt x="31" y="11"/>
                    </a:lnTo>
                    <a:lnTo>
                      <a:pt x="31" y="11"/>
                    </a:lnTo>
                    <a:lnTo>
                      <a:pt x="30" y="9"/>
                    </a:lnTo>
                    <a:lnTo>
                      <a:pt x="29" y="8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21" y="4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6" y="1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13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6" y="11"/>
                    </a:lnTo>
                    <a:lnTo>
                      <a:pt x="29" y="13"/>
                    </a:lnTo>
                    <a:lnTo>
                      <a:pt x="30" y="14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5" y="16"/>
                    </a:lnTo>
                    <a:lnTo>
                      <a:pt x="35" y="16"/>
                    </a:lnTo>
                    <a:lnTo>
                      <a:pt x="37" y="14"/>
                    </a:lnTo>
                    <a:lnTo>
                      <a:pt x="34" y="13"/>
                    </a:lnTo>
                    <a:lnTo>
                      <a:pt x="34" y="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2" name="Freeform 45">
                <a:extLst>
                  <a:ext uri="{FF2B5EF4-FFF2-40B4-BE49-F238E27FC236}">
                    <a16:creationId xmlns:a16="http://schemas.microsoft.com/office/drawing/2014/main" id="{B8F513BA-5976-4ECB-AE84-81D1CB9D6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9425" y="3938588"/>
                <a:ext cx="285750" cy="434975"/>
              </a:xfrm>
              <a:custGeom>
                <a:avLst/>
                <a:gdLst>
                  <a:gd name="T0" fmla="*/ 177 w 180"/>
                  <a:gd name="T1" fmla="*/ 29 h 274"/>
                  <a:gd name="T2" fmla="*/ 175 w 180"/>
                  <a:gd name="T3" fmla="*/ 30 h 274"/>
                  <a:gd name="T4" fmla="*/ 176 w 180"/>
                  <a:gd name="T5" fmla="*/ 26 h 274"/>
                  <a:gd name="T6" fmla="*/ 177 w 180"/>
                  <a:gd name="T7" fmla="*/ 6 h 274"/>
                  <a:gd name="T8" fmla="*/ 169 w 180"/>
                  <a:gd name="T9" fmla="*/ 0 h 274"/>
                  <a:gd name="T10" fmla="*/ 158 w 180"/>
                  <a:gd name="T11" fmla="*/ 9 h 274"/>
                  <a:gd name="T12" fmla="*/ 138 w 180"/>
                  <a:gd name="T13" fmla="*/ 14 h 274"/>
                  <a:gd name="T14" fmla="*/ 128 w 180"/>
                  <a:gd name="T15" fmla="*/ 14 h 274"/>
                  <a:gd name="T16" fmla="*/ 110 w 180"/>
                  <a:gd name="T17" fmla="*/ 16 h 274"/>
                  <a:gd name="T18" fmla="*/ 94 w 180"/>
                  <a:gd name="T19" fmla="*/ 25 h 274"/>
                  <a:gd name="T20" fmla="*/ 81 w 180"/>
                  <a:gd name="T21" fmla="*/ 24 h 274"/>
                  <a:gd name="T22" fmla="*/ 56 w 180"/>
                  <a:gd name="T23" fmla="*/ 30 h 274"/>
                  <a:gd name="T24" fmla="*/ 41 w 180"/>
                  <a:gd name="T25" fmla="*/ 13 h 274"/>
                  <a:gd name="T26" fmla="*/ 32 w 180"/>
                  <a:gd name="T27" fmla="*/ 20 h 274"/>
                  <a:gd name="T28" fmla="*/ 29 w 180"/>
                  <a:gd name="T29" fmla="*/ 24 h 274"/>
                  <a:gd name="T30" fmla="*/ 28 w 180"/>
                  <a:gd name="T31" fmla="*/ 30 h 274"/>
                  <a:gd name="T32" fmla="*/ 32 w 180"/>
                  <a:gd name="T33" fmla="*/ 37 h 274"/>
                  <a:gd name="T34" fmla="*/ 37 w 180"/>
                  <a:gd name="T35" fmla="*/ 45 h 274"/>
                  <a:gd name="T36" fmla="*/ 44 w 180"/>
                  <a:gd name="T37" fmla="*/ 53 h 274"/>
                  <a:gd name="T38" fmla="*/ 52 w 180"/>
                  <a:gd name="T39" fmla="*/ 61 h 274"/>
                  <a:gd name="T40" fmla="*/ 73 w 180"/>
                  <a:gd name="T41" fmla="*/ 67 h 274"/>
                  <a:gd name="T42" fmla="*/ 98 w 180"/>
                  <a:gd name="T43" fmla="*/ 78 h 274"/>
                  <a:gd name="T44" fmla="*/ 118 w 180"/>
                  <a:gd name="T45" fmla="*/ 85 h 274"/>
                  <a:gd name="T46" fmla="*/ 99 w 180"/>
                  <a:gd name="T47" fmla="*/ 104 h 274"/>
                  <a:gd name="T48" fmla="*/ 82 w 180"/>
                  <a:gd name="T49" fmla="*/ 127 h 274"/>
                  <a:gd name="T50" fmla="*/ 69 w 180"/>
                  <a:gd name="T51" fmla="*/ 141 h 274"/>
                  <a:gd name="T52" fmla="*/ 53 w 180"/>
                  <a:gd name="T53" fmla="*/ 140 h 274"/>
                  <a:gd name="T54" fmla="*/ 45 w 180"/>
                  <a:gd name="T55" fmla="*/ 143 h 274"/>
                  <a:gd name="T56" fmla="*/ 35 w 180"/>
                  <a:gd name="T57" fmla="*/ 151 h 274"/>
                  <a:gd name="T58" fmla="*/ 24 w 180"/>
                  <a:gd name="T59" fmla="*/ 156 h 274"/>
                  <a:gd name="T60" fmla="*/ 16 w 180"/>
                  <a:gd name="T61" fmla="*/ 160 h 274"/>
                  <a:gd name="T62" fmla="*/ 3 w 180"/>
                  <a:gd name="T63" fmla="*/ 180 h 274"/>
                  <a:gd name="T64" fmla="*/ 0 w 180"/>
                  <a:gd name="T65" fmla="*/ 196 h 274"/>
                  <a:gd name="T66" fmla="*/ 0 w 180"/>
                  <a:gd name="T67" fmla="*/ 254 h 274"/>
                  <a:gd name="T68" fmla="*/ 8 w 180"/>
                  <a:gd name="T69" fmla="*/ 269 h 274"/>
                  <a:gd name="T70" fmla="*/ 12 w 180"/>
                  <a:gd name="T71" fmla="*/ 271 h 274"/>
                  <a:gd name="T72" fmla="*/ 17 w 180"/>
                  <a:gd name="T73" fmla="*/ 261 h 274"/>
                  <a:gd name="T74" fmla="*/ 25 w 180"/>
                  <a:gd name="T75" fmla="*/ 250 h 274"/>
                  <a:gd name="T76" fmla="*/ 31 w 180"/>
                  <a:gd name="T77" fmla="*/ 243 h 274"/>
                  <a:gd name="T78" fmla="*/ 60 w 180"/>
                  <a:gd name="T79" fmla="*/ 212 h 274"/>
                  <a:gd name="T80" fmla="*/ 105 w 180"/>
                  <a:gd name="T81" fmla="*/ 175 h 274"/>
                  <a:gd name="T82" fmla="*/ 135 w 180"/>
                  <a:gd name="T83" fmla="*/ 130 h 274"/>
                  <a:gd name="T84" fmla="*/ 147 w 180"/>
                  <a:gd name="T85" fmla="*/ 100 h 274"/>
                  <a:gd name="T86" fmla="*/ 155 w 180"/>
                  <a:gd name="T87" fmla="*/ 81 h 274"/>
                  <a:gd name="T88" fmla="*/ 164 w 180"/>
                  <a:gd name="T89" fmla="*/ 63 h 274"/>
                  <a:gd name="T90" fmla="*/ 171 w 180"/>
                  <a:gd name="T91" fmla="*/ 46 h 274"/>
                  <a:gd name="T92" fmla="*/ 175 w 180"/>
                  <a:gd name="T93" fmla="*/ 32 h 274"/>
                  <a:gd name="T94" fmla="*/ 180 w 180"/>
                  <a:gd name="T95" fmla="*/ 3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0" h="274">
                    <a:moveTo>
                      <a:pt x="180" y="30"/>
                    </a:moveTo>
                    <a:lnTo>
                      <a:pt x="179" y="30"/>
                    </a:lnTo>
                    <a:lnTo>
                      <a:pt x="177" y="29"/>
                    </a:lnTo>
                    <a:lnTo>
                      <a:pt x="177" y="29"/>
                    </a:lnTo>
                    <a:lnTo>
                      <a:pt x="177" y="30"/>
                    </a:lnTo>
                    <a:lnTo>
                      <a:pt x="175" y="32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6" y="29"/>
                    </a:lnTo>
                    <a:lnTo>
                      <a:pt x="176" y="28"/>
                    </a:lnTo>
                    <a:lnTo>
                      <a:pt x="176" y="26"/>
                    </a:lnTo>
                    <a:lnTo>
                      <a:pt x="176" y="18"/>
                    </a:lnTo>
                    <a:lnTo>
                      <a:pt x="175" y="13"/>
                    </a:lnTo>
                    <a:lnTo>
                      <a:pt x="176" y="9"/>
                    </a:lnTo>
                    <a:lnTo>
                      <a:pt x="177" y="6"/>
                    </a:lnTo>
                    <a:lnTo>
                      <a:pt x="177" y="5"/>
                    </a:lnTo>
                    <a:lnTo>
                      <a:pt x="177" y="4"/>
                    </a:lnTo>
                    <a:lnTo>
                      <a:pt x="176" y="2"/>
                    </a:lnTo>
                    <a:lnTo>
                      <a:pt x="169" y="0"/>
                    </a:lnTo>
                    <a:lnTo>
                      <a:pt x="167" y="1"/>
                    </a:lnTo>
                    <a:lnTo>
                      <a:pt x="164" y="4"/>
                    </a:lnTo>
                    <a:lnTo>
                      <a:pt x="164" y="5"/>
                    </a:lnTo>
                    <a:lnTo>
                      <a:pt x="158" y="9"/>
                    </a:lnTo>
                    <a:lnTo>
                      <a:pt x="150" y="10"/>
                    </a:lnTo>
                    <a:lnTo>
                      <a:pt x="144" y="13"/>
                    </a:lnTo>
                    <a:lnTo>
                      <a:pt x="139" y="14"/>
                    </a:lnTo>
                    <a:lnTo>
                      <a:pt x="138" y="14"/>
                    </a:lnTo>
                    <a:lnTo>
                      <a:pt x="136" y="14"/>
                    </a:lnTo>
                    <a:lnTo>
                      <a:pt x="132" y="13"/>
                    </a:lnTo>
                    <a:lnTo>
                      <a:pt x="131" y="13"/>
                    </a:lnTo>
                    <a:lnTo>
                      <a:pt x="128" y="14"/>
                    </a:lnTo>
                    <a:lnTo>
                      <a:pt x="121" y="17"/>
                    </a:lnTo>
                    <a:lnTo>
                      <a:pt x="115" y="17"/>
                    </a:lnTo>
                    <a:lnTo>
                      <a:pt x="111" y="16"/>
                    </a:lnTo>
                    <a:lnTo>
                      <a:pt x="110" y="16"/>
                    </a:lnTo>
                    <a:lnTo>
                      <a:pt x="107" y="18"/>
                    </a:lnTo>
                    <a:lnTo>
                      <a:pt x="103" y="21"/>
                    </a:lnTo>
                    <a:lnTo>
                      <a:pt x="95" y="25"/>
                    </a:lnTo>
                    <a:lnTo>
                      <a:pt x="94" y="25"/>
                    </a:lnTo>
                    <a:lnTo>
                      <a:pt x="90" y="24"/>
                    </a:lnTo>
                    <a:lnTo>
                      <a:pt x="86" y="24"/>
                    </a:lnTo>
                    <a:lnTo>
                      <a:pt x="82" y="24"/>
                    </a:lnTo>
                    <a:lnTo>
                      <a:pt x="81" y="24"/>
                    </a:lnTo>
                    <a:lnTo>
                      <a:pt x="74" y="26"/>
                    </a:lnTo>
                    <a:lnTo>
                      <a:pt x="68" y="32"/>
                    </a:lnTo>
                    <a:lnTo>
                      <a:pt x="57" y="32"/>
                    </a:lnTo>
                    <a:lnTo>
                      <a:pt x="56" y="30"/>
                    </a:lnTo>
                    <a:lnTo>
                      <a:pt x="53" y="29"/>
                    </a:lnTo>
                    <a:lnTo>
                      <a:pt x="48" y="24"/>
                    </a:lnTo>
                    <a:lnTo>
                      <a:pt x="44" y="20"/>
                    </a:lnTo>
                    <a:lnTo>
                      <a:pt x="41" y="13"/>
                    </a:lnTo>
                    <a:lnTo>
                      <a:pt x="37" y="10"/>
                    </a:lnTo>
                    <a:lnTo>
                      <a:pt x="36" y="13"/>
                    </a:lnTo>
                    <a:lnTo>
                      <a:pt x="33" y="16"/>
                    </a:lnTo>
                    <a:lnTo>
                      <a:pt x="32" y="20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29" y="22"/>
                    </a:lnTo>
                    <a:lnTo>
                      <a:pt x="29" y="24"/>
                    </a:lnTo>
                    <a:lnTo>
                      <a:pt x="27" y="28"/>
                    </a:lnTo>
                    <a:lnTo>
                      <a:pt x="27" y="28"/>
                    </a:lnTo>
                    <a:lnTo>
                      <a:pt x="28" y="29"/>
                    </a:lnTo>
                    <a:lnTo>
                      <a:pt x="28" y="30"/>
                    </a:lnTo>
                    <a:lnTo>
                      <a:pt x="29" y="33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2" y="37"/>
                    </a:lnTo>
                    <a:lnTo>
                      <a:pt x="33" y="39"/>
                    </a:lnTo>
                    <a:lnTo>
                      <a:pt x="35" y="41"/>
                    </a:lnTo>
                    <a:lnTo>
                      <a:pt x="37" y="42"/>
                    </a:lnTo>
                    <a:lnTo>
                      <a:pt x="37" y="45"/>
                    </a:lnTo>
                    <a:lnTo>
                      <a:pt x="39" y="47"/>
                    </a:lnTo>
                    <a:lnTo>
                      <a:pt x="41" y="50"/>
                    </a:lnTo>
                    <a:lnTo>
                      <a:pt x="43" y="53"/>
                    </a:lnTo>
                    <a:lnTo>
                      <a:pt x="44" y="53"/>
                    </a:lnTo>
                    <a:lnTo>
                      <a:pt x="45" y="53"/>
                    </a:lnTo>
                    <a:lnTo>
                      <a:pt x="49" y="57"/>
                    </a:lnTo>
                    <a:lnTo>
                      <a:pt x="52" y="59"/>
                    </a:lnTo>
                    <a:lnTo>
                      <a:pt x="52" y="61"/>
                    </a:lnTo>
                    <a:lnTo>
                      <a:pt x="57" y="62"/>
                    </a:lnTo>
                    <a:lnTo>
                      <a:pt x="62" y="65"/>
                    </a:lnTo>
                    <a:lnTo>
                      <a:pt x="68" y="66"/>
                    </a:lnTo>
                    <a:lnTo>
                      <a:pt x="73" y="67"/>
                    </a:lnTo>
                    <a:lnTo>
                      <a:pt x="80" y="70"/>
                    </a:lnTo>
                    <a:lnTo>
                      <a:pt x="85" y="73"/>
                    </a:lnTo>
                    <a:lnTo>
                      <a:pt x="93" y="75"/>
                    </a:lnTo>
                    <a:lnTo>
                      <a:pt x="98" y="78"/>
                    </a:lnTo>
                    <a:lnTo>
                      <a:pt x="103" y="79"/>
                    </a:lnTo>
                    <a:lnTo>
                      <a:pt x="105" y="79"/>
                    </a:lnTo>
                    <a:lnTo>
                      <a:pt x="122" y="79"/>
                    </a:lnTo>
                    <a:lnTo>
                      <a:pt x="118" y="85"/>
                    </a:lnTo>
                    <a:lnTo>
                      <a:pt x="113" y="90"/>
                    </a:lnTo>
                    <a:lnTo>
                      <a:pt x="107" y="95"/>
                    </a:lnTo>
                    <a:lnTo>
                      <a:pt x="105" y="99"/>
                    </a:lnTo>
                    <a:lnTo>
                      <a:pt x="99" y="104"/>
                    </a:lnTo>
                    <a:lnTo>
                      <a:pt x="95" y="110"/>
                    </a:lnTo>
                    <a:lnTo>
                      <a:pt x="90" y="115"/>
                    </a:lnTo>
                    <a:lnTo>
                      <a:pt x="86" y="120"/>
                    </a:lnTo>
                    <a:lnTo>
                      <a:pt x="82" y="127"/>
                    </a:lnTo>
                    <a:lnTo>
                      <a:pt x="78" y="131"/>
                    </a:lnTo>
                    <a:lnTo>
                      <a:pt x="73" y="137"/>
                    </a:lnTo>
                    <a:lnTo>
                      <a:pt x="69" y="141"/>
                    </a:lnTo>
                    <a:lnTo>
                      <a:pt x="69" y="141"/>
                    </a:lnTo>
                    <a:lnTo>
                      <a:pt x="64" y="141"/>
                    </a:lnTo>
                    <a:lnTo>
                      <a:pt x="60" y="141"/>
                    </a:lnTo>
                    <a:lnTo>
                      <a:pt x="53" y="140"/>
                    </a:lnTo>
                    <a:lnTo>
                      <a:pt x="53" y="140"/>
                    </a:lnTo>
                    <a:lnTo>
                      <a:pt x="50" y="141"/>
                    </a:lnTo>
                    <a:lnTo>
                      <a:pt x="50" y="141"/>
                    </a:lnTo>
                    <a:lnTo>
                      <a:pt x="45" y="143"/>
                    </a:lnTo>
                    <a:lnTo>
                      <a:pt x="45" y="143"/>
                    </a:lnTo>
                    <a:lnTo>
                      <a:pt x="41" y="144"/>
                    </a:lnTo>
                    <a:lnTo>
                      <a:pt x="37" y="147"/>
                    </a:lnTo>
                    <a:lnTo>
                      <a:pt x="36" y="148"/>
                    </a:lnTo>
                    <a:lnTo>
                      <a:pt x="35" y="151"/>
                    </a:lnTo>
                    <a:lnTo>
                      <a:pt x="33" y="152"/>
                    </a:lnTo>
                    <a:lnTo>
                      <a:pt x="33" y="153"/>
                    </a:lnTo>
                    <a:lnTo>
                      <a:pt x="32" y="153"/>
                    </a:lnTo>
                    <a:lnTo>
                      <a:pt x="24" y="156"/>
                    </a:lnTo>
                    <a:lnTo>
                      <a:pt x="21" y="156"/>
                    </a:lnTo>
                    <a:lnTo>
                      <a:pt x="19" y="157"/>
                    </a:lnTo>
                    <a:lnTo>
                      <a:pt x="16" y="159"/>
                    </a:lnTo>
                    <a:lnTo>
                      <a:pt x="16" y="160"/>
                    </a:lnTo>
                    <a:lnTo>
                      <a:pt x="13" y="164"/>
                    </a:lnTo>
                    <a:lnTo>
                      <a:pt x="11" y="168"/>
                    </a:lnTo>
                    <a:lnTo>
                      <a:pt x="7" y="176"/>
                    </a:lnTo>
                    <a:lnTo>
                      <a:pt x="3" y="180"/>
                    </a:lnTo>
                    <a:lnTo>
                      <a:pt x="0" y="182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0" y="196"/>
                    </a:lnTo>
                    <a:lnTo>
                      <a:pt x="0" y="212"/>
                    </a:lnTo>
                    <a:lnTo>
                      <a:pt x="0" y="229"/>
                    </a:lnTo>
                    <a:lnTo>
                      <a:pt x="0" y="246"/>
                    </a:lnTo>
                    <a:lnTo>
                      <a:pt x="0" y="254"/>
                    </a:lnTo>
                    <a:lnTo>
                      <a:pt x="0" y="257"/>
                    </a:lnTo>
                    <a:lnTo>
                      <a:pt x="3" y="261"/>
                    </a:lnTo>
                    <a:lnTo>
                      <a:pt x="5" y="265"/>
                    </a:lnTo>
                    <a:lnTo>
                      <a:pt x="8" y="269"/>
                    </a:lnTo>
                    <a:lnTo>
                      <a:pt x="9" y="271"/>
                    </a:lnTo>
                    <a:lnTo>
                      <a:pt x="11" y="273"/>
                    </a:lnTo>
                    <a:lnTo>
                      <a:pt x="11" y="274"/>
                    </a:lnTo>
                    <a:lnTo>
                      <a:pt x="12" y="271"/>
                    </a:lnTo>
                    <a:lnTo>
                      <a:pt x="13" y="269"/>
                    </a:lnTo>
                    <a:lnTo>
                      <a:pt x="16" y="263"/>
                    </a:lnTo>
                    <a:lnTo>
                      <a:pt x="16" y="263"/>
                    </a:lnTo>
                    <a:lnTo>
                      <a:pt x="17" y="261"/>
                    </a:lnTo>
                    <a:lnTo>
                      <a:pt x="19" y="259"/>
                    </a:lnTo>
                    <a:lnTo>
                      <a:pt x="20" y="257"/>
                    </a:lnTo>
                    <a:lnTo>
                      <a:pt x="23" y="254"/>
                    </a:lnTo>
                    <a:lnTo>
                      <a:pt x="25" y="250"/>
                    </a:lnTo>
                    <a:lnTo>
                      <a:pt x="27" y="249"/>
                    </a:lnTo>
                    <a:lnTo>
                      <a:pt x="28" y="246"/>
                    </a:lnTo>
                    <a:lnTo>
                      <a:pt x="29" y="245"/>
                    </a:lnTo>
                    <a:lnTo>
                      <a:pt x="31" y="243"/>
                    </a:lnTo>
                    <a:lnTo>
                      <a:pt x="44" y="228"/>
                    </a:lnTo>
                    <a:lnTo>
                      <a:pt x="49" y="222"/>
                    </a:lnTo>
                    <a:lnTo>
                      <a:pt x="54" y="218"/>
                    </a:lnTo>
                    <a:lnTo>
                      <a:pt x="60" y="212"/>
                    </a:lnTo>
                    <a:lnTo>
                      <a:pt x="70" y="204"/>
                    </a:lnTo>
                    <a:lnTo>
                      <a:pt x="86" y="193"/>
                    </a:lnTo>
                    <a:lnTo>
                      <a:pt x="90" y="190"/>
                    </a:lnTo>
                    <a:lnTo>
                      <a:pt x="105" y="175"/>
                    </a:lnTo>
                    <a:lnTo>
                      <a:pt x="115" y="160"/>
                    </a:lnTo>
                    <a:lnTo>
                      <a:pt x="123" y="149"/>
                    </a:lnTo>
                    <a:lnTo>
                      <a:pt x="127" y="140"/>
                    </a:lnTo>
                    <a:lnTo>
                      <a:pt x="135" y="130"/>
                    </a:lnTo>
                    <a:lnTo>
                      <a:pt x="142" y="116"/>
                    </a:lnTo>
                    <a:lnTo>
                      <a:pt x="142" y="111"/>
                    </a:lnTo>
                    <a:lnTo>
                      <a:pt x="144" y="104"/>
                    </a:lnTo>
                    <a:lnTo>
                      <a:pt x="147" y="100"/>
                    </a:lnTo>
                    <a:lnTo>
                      <a:pt x="150" y="94"/>
                    </a:lnTo>
                    <a:lnTo>
                      <a:pt x="152" y="90"/>
                    </a:lnTo>
                    <a:lnTo>
                      <a:pt x="154" y="87"/>
                    </a:lnTo>
                    <a:lnTo>
                      <a:pt x="155" y="81"/>
                    </a:lnTo>
                    <a:lnTo>
                      <a:pt x="159" y="75"/>
                    </a:lnTo>
                    <a:lnTo>
                      <a:pt x="163" y="70"/>
                    </a:lnTo>
                    <a:lnTo>
                      <a:pt x="163" y="67"/>
                    </a:lnTo>
                    <a:lnTo>
                      <a:pt x="164" y="63"/>
                    </a:lnTo>
                    <a:lnTo>
                      <a:pt x="168" y="58"/>
                    </a:lnTo>
                    <a:lnTo>
                      <a:pt x="169" y="55"/>
                    </a:lnTo>
                    <a:lnTo>
                      <a:pt x="171" y="51"/>
                    </a:lnTo>
                    <a:lnTo>
                      <a:pt x="171" y="46"/>
                    </a:lnTo>
                    <a:lnTo>
                      <a:pt x="172" y="41"/>
                    </a:lnTo>
                    <a:lnTo>
                      <a:pt x="172" y="34"/>
                    </a:lnTo>
                    <a:lnTo>
                      <a:pt x="172" y="33"/>
                    </a:lnTo>
                    <a:lnTo>
                      <a:pt x="175" y="32"/>
                    </a:lnTo>
                    <a:lnTo>
                      <a:pt x="177" y="32"/>
                    </a:lnTo>
                    <a:lnTo>
                      <a:pt x="179" y="32"/>
                    </a:lnTo>
                    <a:lnTo>
                      <a:pt x="180" y="32"/>
                    </a:lnTo>
                    <a:lnTo>
                      <a:pt x="180" y="32"/>
                    </a:lnTo>
                    <a:lnTo>
                      <a:pt x="180" y="3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3" name="Freeform 46">
                <a:extLst>
                  <a:ext uri="{FF2B5EF4-FFF2-40B4-BE49-F238E27FC236}">
                    <a16:creationId xmlns:a16="http://schemas.microsoft.com/office/drawing/2014/main" id="{74849970-5A51-46A4-8F2C-DC1A31D8A2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33000" y="4529138"/>
                <a:ext cx="298450" cy="165100"/>
              </a:xfrm>
              <a:custGeom>
                <a:avLst/>
                <a:gdLst>
                  <a:gd name="T0" fmla="*/ 187 w 188"/>
                  <a:gd name="T1" fmla="*/ 102 h 104"/>
                  <a:gd name="T2" fmla="*/ 67 w 188"/>
                  <a:gd name="T3" fmla="*/ 98 h 104"/>
                  <a:gd name="T4" fmla="*/ 72 w 188"/>
                  <a:gd name="T5" fmla="*/ 100 h 104"/>
                  <a:gd name="T6" fmla="*/ 76 w 188"/>
                  <a:gd name="T7" fmla="*/ 103 h 104"/>
                  <a:gd name="T8" fmla="*/ 171 w 188"/>
                  <a:gd name="T9" fmla="*/ 83 h 104"/>
                  <a:gd name="T10" fmla="*/ 174 w 188"/>
                  <a:gd name="T11" fmla="*/ 83 h 104"/>
                  <a:gd name="T12" fmla="*/ 176 w 188"/>
                  <a:gd name="T13" fmla="*/ 82 h 104"/>
                  <a:gd name="T14" fmla="*/ 102 w 188"/>
                  <a:gd name="T15" fmla="*/ 77 h 104"/>
                  <a:gd name="T16" fmla="*/ 93 w 188"/>
                  <a:gd name="T17" fmla="*/ 71 h 104"/>
                  <a:gd name="T18" fmla="*/ 97 w 188"/>
                  <a:gd name="T19" fmla="*/ 78 h 104"/>
                  <a:gd name="T20" fmla="*/ 108 w 188"/>
                  <a:gd name="T21" fmla="*/ 83 h 104"/>
                  <a:gd name="T22" fmla="*/ 97 w 188"/>
                  <a:gd name="T23" fmla="*/ 59 h 104"/>
                  <a:gd name="T24" fmla="*/ 98 w 188"/>
                  <a:gd name="T25" fmla="*/ 61 h 104"/>
                  <a:gd name="T26" fmla="*/ 84 w 188"/>
                  <a:gd name="T27" fmla="*/ 62 h 104"/>
                  <a:gd name="T28" fmla="*/ 68 w 188"/>
                  <a:gd name="T29" fmla="*/ 53 h 104"/>
                  <a:gd name="T30" fmla="*/ 67 w 188"/>
                  <a:gd name="T31" fmla="*/ 61 h 104"/>
                  <a:gd name="T32" fmla="*/ 80 w 188"/>
                  <a:gd name="T33" fmla="*/ 66 h 104"/>
                  <a:gd name="T34" fmla="*/ 85 w 188"/>
                  <a:gd name="T35" fmla="*/ 62 h 104"/>
                  <a:gd name="T36" fmla="*/ 78 w 188"/>
                  <a:gd name="T37" fmla="*/ 51 h 104"/>
                  <a:gd name="T38" fmla="*/ 75 w 188"/>
                  <a:gd name="T39" fmla="*/ 49 h 104"/>
                  <a:gd name="T40" fmla="*/ 56 w 188"/>
                  <a:gd name="T41" fmla="*/ 49 h 104"/>
                  <a:gd name="T42" fmla="*/ 59 w 188"/>
                  <a:gd name="T43" fmla="*/ 49 h 104"/>
                  <a:gd name="T44" fmla="*/ 28 w 188"/>
                  <a:gd name="T45" fmla="*/ 42 h 104"/>
                  <a:gd name="T46" fmla="*/ 41 w 188"/>
                  <a:gd name="T47" fmla="*/ 41 h 104"/>
                  <a:gd name="T48" fmla="*/ 41 w 188"/>
                  <a:gd name="T49" fmla="*/ 41 h 104"/>
                  <a:gd name="T50" fmla="*/ 37 w 188"/>
                  <a:gd name="T51" fmla="*/ 38 h 104"/>
                  <a:gd name="T52" fmla="*/ 39 w 188"/>
                  <a:gd name="T53" fmla="*/ 44 h 104"/>
                  <a:gd name="T54" fmla="*/ 24 w 188"/>
                  <a:gd name="T55" fmla="*/ 40 h 104"/>
                  <a:gd name="T56" fmla="*/ 28 w 188"/>
                  <a:gd name="T57" fmla="*/ 38 h 104"/>
                  <a:gd name="T58" fmla="*/ 67 w 188"/>
                  <a:gd name="T59" fmla="*/ 36 h 104"/>
                  <a:gd name="T60" fmla="*/ 68 w 188"/>
                  <a:gd name="T61" fmla="*/ 36 h 104"/>
                  <a:gd name="T62" fmla="*/ 94 w 188"/>
                  <a:gd name="T63" fmla="*/ 51 h 104"/>
                  <a:gd name="T64" fmla="*/ 90 w 188"/>
                  <a:gd name="T65" fmla="*/ 44 h 104"/>
                  <a:gd name="T66" fmla="*/ 86 w 188"/>
                  <a:gd name="T67" fmla="*/ 34 h 104"/>
                  <a:gd name="T68" fmla="*/ 86 w 188"/>
                  <a:gd name="T69" fmla="*/ 48 h 104"/>
                  <a:gd name="T70" fmla="*/ 37 w 188"/>
                  <a:gd name="T71" fmla="*/ 38 h 104"/>
                  <a:gd name="T72" fmla="*/ 31 w 188"/>
                  <a:gd name="T73" fmla="*/ 28 h 104"/>
                  <a:gd name="T74" fmla="*/ 26 w 188"/>
                  <a:gd name="T75" fmla="*/ 34 h 104"/>
                  <a:gd name="T76" fmla="*/ 31 w 188"/>
                  <a:gd name="T77" fmla="*/ 37 h 104"/>
                  <a:gd name="T78" fmla="*/ 37 w 188"/>
                  <a:gd name="T79" fmla="*/ 38 h 104"/>
                  <a:gd name="T80" fmla="*/ 15 w 188"/>
                  <a:gd name="T81" fmla="*/ 29 h 104"/>
                  <a:gd name="T82" fmla="*/ 24 w 188"/>
                  <a:gd name="T83" fmla="*/ 25 h 104"/>
                  <a:gd name="T84" fmla="*/ 24 w 188"/>
                  <a:gd name="T85" fmla="*/ 30 h 104"/>
                  <a:gd name="T86" fmla="*/ 14 w 188"/>
                  <a:gd name="T87" fmla="*/ 22 h 104"/>
                  <a:gd name="T88" fmla="*/ 18 w 188"/>
                  <a:gd name="T89" fmla="*/ 25 h 104"/>
                  <a:gd name="T90" fmla="*/ 72 w 188"/>
                  <a:gd name="T91" fmla="*/ 38 h 104"/>
                  <a:gd name="T92" fmla="*/ 64 w 188"/>
                  <a:gd name="T93" fmla="*/ 28 h 104"/>
                  <a:gd name="T94" fmla="*/ 55 w 188"/>
                  <a:gd name="T95" fmla="*/ 22 h 104"/>
                  <a:gd name="T96" fmla="*/ 52 w 188"/>
                  <a:gd name="T97" fmla="*/ 24 h 104"/>
                  <a:gd name="T98" fmla="*/ 61 w 188"/>
                  <a:gd name="T99" fmla="*/ 32 h 104"/>
                  <a:gd name="T100" fmla="*/ 0 w 188"/>
                  <a:gd name="T101" fmla="*/ 9 h 104"/>
                  <a:gd name="T102" fmla="*/ 19 w 188"/>
                  <a:gd name="T103" fmla="*/ 6 h 104"/>
                  <a:gd name="T104" fmla="*/ 30 w 188"/>
                  <a:gd name="T105" fmla="*/ 16 h 104"/>
                  <a:gd name="T106" fmla="*/ 30 w 188"/>
                  <a:gd name="T107" fmla="*/ 13 h 104"/>
                  <a:gd name="T108" fmla="*/ 18 w 188"/>
                  <a:gd name="T109" fmla="*/ 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8" h="104">
                    <a:moveTo>
                      <a:pt x="187" y="100"/>
                    </a:moveTo>
                    <a:lnTo>
                      <a:pt x="187" y="99"/>
                    </a:lnTo>
                    <a:lnTo>
                      <a:pt x="186" y="99"/>
                    </a:lnTo>
                    <a:lnTo>
                      <a:pt x="186" y="99"/>
                    </a:lnTo>
                    <a:lnTo>
                      <a:pt x="186" y="102"/>
                    </a:lnTo>
                    <a:lnTo>
                      <a:pt x="187" y="102"/>
                    </a:lnTo>
                    <a:lnTo>
                      <a:pt x="188" y="100"/>
                    </a:lnTo>
                    <a:lnTo>
                      <a:pt x="187" y="100"/>
                    </a:lnTo>
                    <a:close/>
                    <a:moveTo>
                      <a:pt x="75" y="102"/>
                    </a:moveTo>
                    <a:lnTo>
                      <a:pt x="69" y="98"/>
                    </a:lnTo>
                    <a:lnTo>
                      <a:pt x="68" y="96"/>
                    </a:lnTo>
                    <a:lnTo>
                      <a:pt x="67" y="98"/>
                    </a:lnTo>
                    <a:lnTo>
                      <a:pt x="67" y="98"/>
                    </a:lnTo>
                    <a:lnTo>
                      <a:pt x="67" y="99"/>
                    </a:lnTo>
                    <a:lnTo>
                      <a:pt x="68" y="99"/>
                    </a:lnTo>
                    <a:lnTo>
                      <a:pt x="69" y="100"/>
                    </a:lnTo>
                    <a:lnTo>
                      <a:pt x="69" y="100"/>
                    </a:lnTo>
                    <a:lnTo>
                      <a:pt x="72" y="100"/>
                    </a:lnTo>
                    <a:lnTo>
                      <a:pt x="73" y="102"/>
                    </a:lnTo>
                    <a:lnTo>
                      <a:pt x="73" y="103"/>
                    </a:lnTo>
                    <a:lnTo>
                      <a:pt x="75" y="104"/>
                    </a:lnTo>
                    <a:lnTo>
                      <a:pt x="76" y="104"/>
                    </a:lnTo>
                    <a:lnTo>
                      <a:pt x="77" y="103"/>
                    </a:lnTo>
                    <a:lnTo>
                      <a:pt x="76" y="103"/>
                    </a:lnTo>
                    <a:lnTo>
                      <a:pt x="75" y="102"/>
                    </a:lnTo>
                    <a:close/>
                    <a:moveTo>
                      <a:pt x="176" y="82"/>
                    </a:moveTo>
                    <a:lnTo>
                      <a:pt x="175" y="81"/>
                    </a:lnTo>
                    <a:lnTo>
                      <a:pt x="172" y="81"/>
                    </a:lnTo>
                    <a:lnTo>
                      <a:pt x="172" y="82"/>
                    </a:lnTo>
                    <a:lnTo>
                      <a:pt x="171" y="83"/>
                    </a:lnTo>
                    <a:lnTo>
                      <a:pt x="171" y="83"/>
                    </a:lnTo>
                    <a:lnTo>
                      <a:pt x="171" y="83"/>
                    </a:lnTo>
                    <a:lnTo>
                      <a:pt x="171" y="85"/>
                    </a:lnTo>
                    <a:lnTo>
                      <a:pt x="171" y="85"/>
                    </a:lnTo>
                    <a:lnTo>
                      <a:pt x="172" y="85"/>
                    </a:lnTo>
                    <a:lnTo>
                      <a:pt x="174" y="83"/>
                    </a:lnTo>
                    <a:lnTo>
                      <a:pt x="175" y="83"/>
                    </a:lnTo>
                    <a:lnTo>
                      <a:pt x="175" y="83"/>
                    </a:lnTo>
                    <a:lnTo>
                      <a:pt x="176" y="83"/>
                    </a:lnTo>
                    <a:lnTo>
                      <a:pt x="176" y="82"/>
                    </a:lnTo>
                    <a:lnTo>
                      <a:pt x="178" y="82"/>
                    </a:lnTo>
                    <a:lnTo>
                      <a:pt x="176" y="82"/>
                    </a:lnTo>
                    <a:close/>
                    <a:moveTo>
                      <a:pt x="109" y="82"/>
                    </a:moveTo>
                    <a:lnTo>
                      <a:pt x="108" y="78"/>
                    </a:lnTo>
                    <a:lnTo>
                      <a:pt x="106" y="77"/>
                    </a:lnTo>
                    <a:lnTo>
                      <a:pt x="105" y="77"/>
                    </a:lnTo>
                    <a:lnTo>
                      <a:pt x="104" y="77"/>
                    </a:lnTo>
                    <a:lnTo>
                      <a:pt x="102" y="77"/>
                    </a:lnTo>
                    <a:lnTo>
                      <a:pt x="100" y="75"/>
                    </a:lnTo>
                    <a:lnTo>
                      <a:pt x="100" y="75"/>
                    </a:lnTo>
                    <a:lnTo>
                      <a:pt x="100" y="75"/>
                    </a:lnTo>
                    <a:lnTo>
                      <a:pt x="96" y="73"/>
                    </a:lnTo>
                    <a:lnTo>
                      <a:pt x="94" y="71"/>
                    </a:lnTo>
                    <a:lnTo>
                      <a:pt x="93" y="71"/>
                    </a:lnTo>
                    <a:lnTo>
                      <a:pt x="93" y="74"/>
                    </a:lnTo>
                    <a:lnTo>
                      <a:pt x="93" y="74"/>
                    </a:lnTo>
                    <a:lnTo>
                      <a:pt x="94" y="74"/>
                    </a:lnTo>
                    <a:lnTo>
                      <a:pt x="96" y="75"/>
                    </a:lnTo>
                    <a:lnTo>
                      <a:pt x="96" y="77"/>
                    </a:lnTo>
                    <a:lnTo>
                      <a:pt x="97" y="78"/>
                    </a:lnTo>
                    <a:lnTo>
                      <a:pt x="97" y="79"/>
                    </a:lnTo>
                    <a:lnTo>
                      <a:pt x="101" y="82"/>
                    </a:lnTo>
                    <a:lnTo>
                      <a:pt x="102" y="83"/>
                    </a:lnTo>
                    <a:lnTo>
                      <a:pt x="105" y="83"/>
                    </a:lnTo>
                    <a:lnTo>
                      <a:pt x="106" y="85"/>
                    </a:lnTo>
                    <a:lnTo>
                      <a:pt x="108" y="83"/>
                    </a:lnTo>
                    <a:lnTo>
                      <a:pt x="109" y="85"/>
                    </a:lnTo>
                    <a:lnTo>
                      <a:pt x="110" y="85"/>
                    </a:lnTo>
                    <a:lnTo>
                      <a:pt x="109" y="83"/>
                    </a:lnTo>
                    <a:lnTo>
                      <a:pt x="109" y="82"/>
                    </a:lnTo>
                    <a:close/>
                    <a:moveTo>
                      <a:pt x="97" y="58"/>
                    </a:moveTo>
                    <a:lnTo>
                      <a:pt x="97" y="59"/>
                    </a:lnTo>
                    <a:lnTo>
                      <a:pt x="96" y="61"/>
                    </a:lnTo>
                    <a:lnTo>
                      <a:pt x="97" y="62"/>
                    </a:lnTo>
                    <a:lnTo>
                      <a:pt x="97" y="62"/>
                    </a:lnTo>
                    <a:lnTo>
                      <a:pt x="98" y="63"/>
                    </a:lnTo>
                    <a:lnTo>
                      <a:pt x="98" y="62"/>
                    </a:lnTo>
                    <a:lnTo>
                      <a:pt x="98" y="61"/>
                    </a:lnTo>
                    <a:lnTo>
                      <a:pt x="97" y="55"/>
                    </a:lnTo>
                    <a:lnTo>
                      <a:pt x="96" y="54"/>
                    </a:lnTo>
                    <a:lnTo>
                      <a:pt x="97" y="57"/>
                    </a:lnTo>
                    <a:lnTo>
                      <a:pt x="97" y="58"/>
                    </a:lnTo>
                    <a:close/>
                    <a:moveTo>
                      <a:pt x="85" y="62"/>
                    </a:moveTo>
                    <a:lnTo>
                      <a:pt x="84" y="62"/>
                    </a:lnTo>
                    <a:lnTo>
                      <a:pt x="82" y="59"/>
                    </a:lnTo>
                    <a:lnTo>
                      <a:pt x="81" y="58"/>
                    </a:lnTo>
                    <a:lnTo>
                      <a:pt x="78" y="57"/>
                    </a:lnTo>
                    <a:lnTo>
                      <a:pt x="73" y="55"/>
                    </a:lnTo>
                    <a:lnTo>
                      <a:pt x="72" y="57"/>
                    </a:lnTo>
                    <a:lnTo>
                      <a:pt x="68" y="53"/>
                    </a:lnTo>
                    <a:lnTo>
                      <a:pt x="67" y="53"/>
                    </a:lnTo>
                    <a:lnTo>
                      <a:pt x="65" y="54"/>
                    </a:lnTo>
                    <a:lnTo>
                      <a:pt x="65" y="54"/>
                    </a:lnTo>
                    <a:lnTo>
                      <a:pt x="65" y="57"/>
                    </a:lnTo>
                    <a:lnTo>
                      <a:pt x="65" y="58"/>
                    </a:lnTo>
                    <a:lnTo>
                      <a:pt x="67" y="61"/>
                    </a:lnTo>
                    <a:lnTo>
                      <a:pt x="67" y="62"/>
                    </a:lnTo>
                    <a:lnTo>
                      <a:pt x="68" y="63"/>
                    </a:lnTo>
                    <a:lnTo>
                      <a:pt x="69" y="63"/>
                    </a:lnTo>
                    <a:lnTo>
                      <a:pt x="72" y="63"/>
                    </a:lnTo>
                    <a:lnTo>
                      <a:pt x="77" y="65"/>
                    </a:lnTo>
                    <a:lnTo>
                      <a:pt x="80" y="66"/>
                    </a:lnTo>
                    <a:lnTo>
                      <a:pt x="82" y="66"/>
                    </a:lnTo>
                    <a:lnTo>
                      <a:pt x="84" y="66"/>
                    </a:lnTo>
                    <a:lnTo>
                      <a:pt x="85" y="65"/>
                    </a:lnTo>
                    <a:lnTo>
                      <a:pt x="85" y="65"/>
                    </a:lnTo>
                    <a:lnTo>
                      <a:pt x="85" y="63"/>
                    </a:lnTo>
                    <a:lnTo>
                      <a:pt x="85" y="62"/>
                    </a:lnTo>
                    <a:close/>
                    <a:moveTo>
                      <a:pt x="76" y="49"/>
                    </a:moveTo>
                    <a:lnTo>
                      <a:pt x="77" y="50"/>
                    </a:lnTo>
                    <a:lnTo>
                      <a:pt x="77" y="51"/>
                    </a:lnTo>
                    <a:lnTo>
                      <a:pt x="77" y="51"/>
                    </a:lnTo>
                    <a:lnTo>
                      <a:pt x="78" y="51"/>
                    </a:lnTo>
                    <a:lnTo>
                      <a:pt x="78" y="51"/>
                    </a:lnTo>
                    <a:lnTo>
                      <a:pt x="80" y="50"/>
                    </a:lnTo>
                    <a:lnTo>
                      <a:pt x="78" y="49"/>
                    </a:lnTo>
                    <a:lnTo>
                      <a:pt x="77" y="48"/>
                    </a:lnTo>
                    <a:lnTo>
                      <a:pt x="77" y="48"/>
                    </a:lnTo>
                    <a:lnTo>
                      <a:pt x="76" y="48"/>
                    </a:lnTo>
                    <a:lnTo>
                      <a:pt x="75" y="49"/>
                    </a:lnTo>
                    <a:lnTo>
                      <a:pt x="75" y="49"/>
                    </a:lnTo>
                    <a:lnTo>
                      <a:pt x="76" y="49"/>
                    </a:lnTo>
                    <a:close/>
                    <a:moveTo>
                      <a:pt x="59" y="48"/>
                    </a:moveTo>
                    <a:lnTo>
                      <a:pt x="57" y="48"/>
                    </a:lnTo>
                    <a:lnTo>
                      <a:pt x="56" y="49"/>
                    </a:lnTo>
                    <a:lnTo>
                      <a:pt x="56" y="49"/>
                    </a:lnTo>
                    <a:lnTo>
                      <a:pt x="56" y="50"/>
                    </a:lnTo>
                    <a:lnTo>
                      <a:pt x="57" y="50"/>
                    </a:lnTo>
                    <a:lnTo>
                      <a:pt x="59" y="50"/>
                    </a:lnTo>
                    <a:lnTo>
                      <a:pt x="59" y="50"/>
                    </a:lnTo>
                    <a:lnTo>
                      <a:pt x="59" y="50"/>
                    </a:lnTo>
                    <a:lnTo>
                      <a:pt x="59" y="49"/>
                    </a:lnTo>
                    <a:lnTo>
                      <a:pt x="59" y="48"/>
                    </a:lnTo>
                    <a:lnTo>
                      <a:pt x="59" y="48"/>
                    </a:lnTo>
                    <a:close/>
                    <a:moveTo>
                      <a:pt x="31" y="42"/>
                    </a:moveTo>
                    <a:lnTo>
                      <a:pt x="30" y="42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31" y="44"/>
                    </a:lnTo>
                    <a:lnTo>
                      <a:pt x="32" y="44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1" y="42"/>
                    </a:lnTo>
                    <a:close/>
                    <a:moveTo>
                      <a:pt x="41" y="41"/>
                    </a:moveTo>
                    <a:lnTo>
                      <a:pt x="41" y="44"/>
                    </a:lnTo>
                    <a:lnTo>
                      <a:pt x="41" y="45"/>
                    </a:lnTo>
                    <a:lnTo>
                      <a:pt x="41" y="44"/>
                    </a:lnTo>
                    <a:lnTo>
                      <a:pt x="43" y="44"/>
                    </a:lnTo>
                    <a:lnTo>
                      <a:pt x="43" y="44"/>
                    </a:lnTo>
                    <a:lnTo>
                      <a:pt x="41" y="41"/>
                    </a:lnTo>
                    <a:close/>
                    <a:moveTo>
                      <a:pt x="40" y="40"/>
                    </a:moveTo>
                    <a:lnTo>
                      <a:pt x="40" y="40"/>
                    </a:lnTo>
                    <a:lnTo>
                      <a:pt x="41" y="38"/>
                    </a:lnTo>
                    <a:lnTo>
                      <a:pt x="40" y="38"/>
                    </a:lnTo>
                    <a:lnTo>
                      <a:pt x="39" y="38"/>
                    </a:lnTo>
                    <a:lnTo>
                      <a:pt x="37" y="38"/>
                    </a:lnTo>
                    <a:lnTo>
                      <a:pt x="37" y="40"/>
                    </a:lnTo>
                    <a:lnTo>
                      <a:pt x="37" y="40"/>
                    </a:lnTo>
                    <a:lnTo>
                      <a:pt x="36" y="40"/>
                    </a:lnTo>
                    <a:lnTo>
                      <a:pt x="36" y="41"/>
                    </a:lnTo>
                    <a:lnTo>
                      <a:pt x="37" y="42"/>
                    </a:lnTo>
                    <a:lnTo>
                      <a:pt x="39" y="44"/>
                    </a:lnTo>
                    <a:lnTo>
                      <a:pt x="40" y="41"/>
                    </a:lnTo>
                    <a:lnTo>
                      <a:pt x="40" y="41"/>
                    </a:lnTo>
                    <a:lnTo>
                      <a:pt x="40" y="40"/>
                    </a:lnTo>
                    <a:close/>
                    <a:moveTo>
                      <a:pt x="27" y="37"/>
                    </a:moveTo>
                    <a:lnTo>
                      <a:pt x="26" y="38"/>
                    </a:lnTo>
                    <a:lnTo>
                      <a:pt x="24" y="40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7" y="41"/>
                    </a:lnTo>
                    <a:lnTo>
                      <a:pt x="27" y="40"/>
                    </a:lnTo>
                    <a:lnTo>
                      <a:pt x="28" y="38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7" y="37"/>
                    </a:lnTo>
                    <a:close/>
                    <a:moveTo>
                      <a:pt x="68" y="36"/>
                    </a:moveTo>
                    <a:lnTo>
                      <a:pt x="67" y="36"/>
                    </a:lnTo>
                    <a:lnTo>
                      <a:pt x="67" y="36"/>
                    </a:lnTo>
                    <a:lnTo>
                      <a:pt x="65" y="37"/>
                    </a:lnTo>
                    <a:lnTo>
                      <a:pt x="67" y="37"/>
                    </a:lnTo>
                    <a:lnTo>
                      <a:pt x="68" y="38"/>
                    </a:lnTo>
                    <a:lnTo>
                      <a:pt x="68" y="38"/>
                    </a:lnTo>
                    <a:lnTo>
                      <a:pt x="68" y="37"/>
                    </a:lnTo>
                    <a:lnTo>
                      <a:pt x="68" y="36"/>
                    </a:lnTo>
                    <a:close/>
                    <a:moveTo>
                      <a:pt x="94" y="59"/>
                    </a:moveTo>
                    <a:lnTo>
                      <a:pt x="96" y="59"/>
                    </a:lnTo>
                    <a:lnTo>
                      <a:pt x="96" y="59"/>
                    </a:lnTo>
                    <a:lnTo>
                      <a:pt x="96" y="58"/>
                    </a:lnTo>
                    <a:lnTo>
                      <a:pt x="94" y="54"/>
                    </a:lnTo>
                    <a:lnTo>
                      <a:pt x="94" y="51"/>
                    </a:lnTo>
                    <a:lnTo>
                      <a:pt x="94" y="50"/>
                    </a:lnTo>
                    <a:lnTo>
                      <a:pt x="94" y="50"/>
                    </a:lnTo>
                    <a:lnTo>
                      <a:pt x="93" y="48"/>
                    </a:lnTo>
                    <a:lnTo>
                      <a:pt x="92" y="45"/>
                    </a:lnTo>
                    <a:lnTo>
                      <a:pt x="90" y="45"/>
                    </a:lnTo>
                    <a:lnTo>
                      <a:pt x="90" y="44"/>
                    </a:lnTo>
                    <a:lnTo>
                      <a:pt x="90" y="42"/>
                    </a:lnTo>
                    <a:lnTo>
                      <a:pt x="90" y="41"/>
                    </a:lnTo>
                    <a:lnTo>
                      <a:pt x="92" y="40"/>
                    </a:lnTo>
                    <a:lnTo>
                      <a:pt x="88" y="34"/>
                    </a:lnTo>
                    <a:lnTo>
                      <a:pt x="86" y="34"/>
                    </a:lnTo>
                    <a:lnTo>
                      <a:pt x="86" y="34"/>
                    </a:lnTo>
                    <a:lnTo>
                      <a:pt x="85" y="34"/>
                    </a:lnTo>
                    <a:lnTo>
                      <a:pt x="85" y="34"/>
                    </a:lnTo>
                    <a:lnTo>
                      <a:pt x="85" y="36"/>
                    </a:lnTo>
                    <a:lnTo>
                      <a:pt x="86" y="38"/>
                    </a:lnTo>
                    <a:lnTo>
                      <a:pt x="85" y="40"/>
                    </a:lnTo>
                    <a:lnTo>
                      <a:pt x="86" y="48"/>
                    </a:lnTo>
                    <a:lnTo>
                      <a:pt x="88" y="51"/>
                    </a:lnTo>
                    <a:lnTo>
                      <a:pt x="90" y="53"/>
                    </a:lnTo>
                    <a:lnTo>
                      <a:pt x="90" y="54"/>
                    </a:lnTo>
                    <a:lnTo>
                      <a:pt x="93" y="55"/>
                    </a:lnTo>
                    <a:lnTo>
                      <a:pt x="94" y="59"/>
                    </a:lnTo>
                    <a:close/>
                    <a:moveTo>
                      <a:pt x="37" y="38"/>
                    </a:moveTo>
                    <a:lnTo>
                      <a:pt x="36" y="34"/>
                    </a:lnTo>
                    <a:lnTo>
                      <a:pt x="35" y="33"/>
                    </a:lnTo>
                    <a:lnTo>
                      <a:pt x="34" y="32"/>
                    </a:lnTo>
                    <a:lnTo>
                      <a:pt x="32" y="32"/>
                    </a:lnTo>
                    <a:lnTo>
                      <a:pt x="32" y="28"/>
                    </a:lnTo>
                    <a:lnTo>
                      <a:pt x="31" y="28"/>
                    </a:lnTo>
                    <a:lnTo>
                      <a:pt x="30" y="28"/>
                    </a:lnTo>
                    <a:lnTo>
                      <a:pt x="28" y="29"/>
                    </a:lnTo>
                    <a:lnTo>
                      <a:pt x="27" y="30"/>
                    </a:lnTo>
                    <a:lnTo>
                      <a:pt x="26" y="32"/>
                    </a:lnTo>
                    <a:lnTo>
                      <a:pt x="26" y="33"/>
                    </a:lnTo>
                    <a:lnTo>
                      <a:pt x="26" y="34"/>
                    </a:lnTo>
                    <a:lnTo>
                      <a:pt x="27" y="34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31" y="37"/>
                    </a:lnTo>
                    <a:lnTo>
                      <a:pt x="32" y="38"/>
                    </a:lnTo>
                    <a:lnTo>
                      <a:pt x="35" y="38"/>
                    </a:lnTo>
                    <a:lnTo>
                      <a:pt x="35" y="40"/>
                    </a:lnTo>
                    <a:lnTo>
                      <a:pt x="36" y="40"/>
                    </a:lnTo>
                    <a:lnTo>
                      <a:pt x="36" y="40"/>
                    </a:lnTo>
                    <a:lnTo>
                      <a:pt x="37" y="38"/>
                    </a:lnTo>
                    <a:close/>
                    <a:moveTo>
                      <a:pt x="14" y="28"/>
                    </a:moveTo>
                    <a:lnTo>
                      <a:pt x="14" y="28"/>
                    </a:lnTo>
                    <a:lnTo>
                      <a:pt x="14" y="29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5" y="29"/>
                    </a:lnTo>
                    <a:lnTo>
                      <a:pt x="15" y="26"/>
                    </a:lnTo>
                    <a:lnTo>
                      <a:pt x="14" y="28"/>
                    </a:lnTo>
                    <a:close/>
                    <a:moveTo>
                      <a:pt x="26" y="29"/>
                    </a:moveTo>
                    <a:lnTo>
                      <a:pt x="26" y="28"/>
                    </a:lnTo>
                    <a:lnTo>
                      <a:pt x="26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5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23" y="30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6" y="29"/>
                    </a:lnTo>
                    <a:close/>
                    <a:moveTo>
                      <a:pt x="16" y="20"/>
                    </a:moveTo>
                    <a:lnTo>
                      <a:pt x="15" y="20"/>
                    </a:lnTo>
                    <a:lnTo>
                      <a:pt x="14" y="21"/>
                    </a:lnTo>
                    <a:lnTo>
                      <a:pt x="14" y="22"/>
                    </a:lnTo>
                    <a:lnTo>
                      <a:pt x="15" y="24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5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18" y="21"/>
                    </a:lnTo>
                    <a:lnTo>
                      <a:pt x="16" y="20"/>
                    </a:lnTo>
                    <a:close/>
                    <a:moveTo>
                      <a:pt x="69" y="37"/>
                    </a:moveTo>
                    <a:lnTo>
                      <a:pt x="72" y="38"/>
                    </a:lnTo>
                    <a:lnTo>
                      <a:pt x="72" y="38"/>
                    </a:lnTo>
                    <a:lnTo>
                      <a:pt x="72" y="37"/>
                    </a:lnTo>
                    <a:lnTo>
                      <a:pt x="71" y="36"/>
                    </a:lnTo>
                    <a:lnTo>
                      <a:pt x="72" y="34"/>
                    </a:lnTo>
                    <a:lnTo>
                      <a:pt x="65" y="28"/>
                    </a:lnTo>
                    <a:lnTo>
                      <a:pt x="64" y="28"/>
                    </a:lnTo>
                    <a:lnTo>
                      <a:pt x="63" y="28"/>
                    </a:lnTo>
                    <a:lnTo>
                      <a:pt x="61" y="26"/>
                    </a:lnTo>
                    <a:lnTo>
                      <a:pt x="59" y="26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5" y="22"/>
                    </a:lnTo>
                    <a:lnTo>
                      <a:pt x="53" y="20"/>
                    </a:lnTo>
                    <a:lnTo>
                      <a:pt x="48" y="18"/>
                    </a:lnTo>
                    <a:lnTo>
                      <a:pt x="48" y="20"/>
                    </a:lnTo>
                    <a:lnTo>
                      <a:pt x="51" y="21"/>
                    </a:lnTo>
                    <a:lnTo>
                      <a:pt x="51" y="22"/>
                    </a:lnTo>
                    <a:lnTo>
                      <a:pt x="52" y="24"/>
                    </a:lnTo>
                    <a:lnTo>
                      <a:pt x="53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6" y="29"/>
                    </a:lnTo>
                    <a:lnTo>
                      <a:pt x="59" y="30"/>
                    </a:lnTo>
                    <a:lnTo>
                      <a:pt x="61" y="32"/>
                    </a:lnTo>
                    <a:lnTo>
                      <a:pt x="61" y="32"/>
                    </a:lnTo>
                    <a:lnTo>
                      <a:pt x="63" y="33"/>
                    </a:lnTo>
                    <a:lnTo>
                      <a:pt x="68" y="36"/>
                    </a:lnTo>
                    <a:lnTo>
                      <a:pt x="69" y="37"/>
                    </a:lnTo>
                    <a:close/>
                    <a:moveTo>
                      <a:pt x="0" y="8"/>
                    </a:moveTo>
                    <a:lnTo>
                      <a:pt x="0" y="9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  <a:moveTo>
                      <a:pt x="19" y="6"/>
                    </a:moveTo>
                    <a:lnTo>
                      <a:pt x="22" y="12"/>
                    </a:lnTo>
                    <a:lnTo>
                      <a:pt x="24" y="14"/>
                    </a:lnTo>
                    <a:lnTo>
                      <a:pt x="27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30" y="16"/>
                    </a:lnTo>
                    <a:lnTo>
                      <a:pt x="31" y="16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0" y="13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5"/>
                    </a:lnTo>
                    <a:lnTo>
                      <a:pt x="20" y="2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9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4" name="Freeform 47">
                <a:extLst>
                  <a:ext uri="{FF2B5EF4-FFF2-40B4-BE49-F238E27FC236}">
                    <a16:creationId xmlns:a16="http://schemas.microsoft.com/office/drawing/2014/main" id="{196C47CD-6C22-4CA1-AA64-7E3F889ACA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11775" y="4000500"/>
                <a:ext cx="84138" cy="100013"/>
              </a:xfrm>
              <a:custGeom>
                <a:avLst/>
                <a:gdLst>
                  <a:gd name="T0" fmla="*/ 12 w 53"/>
                  <a:gd name="T1" fmla="*/ 48 h 63"/>
                  <a:gd name="T2" fmla="*/ 7 w 53"/>
                  <a:gd name="T3" fmla="*/ 49 h 63"/>
                  <a:gd name="T4" fmla="*/ 13 w 53"/>
                  <a:gd name="T5" fmla="*/ 52 h 63"/>
                  <a:gd name="T6" fmla="*/ 15 w 53"/>
                  <a:gd name="T7" fmla="*/ 49 h 63"/>
                  <a:gd name="T8" fmla="*/ 13 w 53"/>
                  <a:gd name="T9" fmla="*/ 48 h 63"/>
                  <a:gd name="T10" fmla="*/ 49 w 53"/>
                  <a:gd name="T11" fmla="*/ 34 h 63"/>
                  <a:gd name="T12" fmla="*/ 48 w 53"/>
                  <a:gd name="T13" fmla="*/ 35 h 63"/>
                  <a:gd name="T14" fmla="*/ 46 w 53"/>
                  <a:gd name="T15" fmla="*/ 35 h 63"/>
                  <a:gd name="T16" fmla="*/ 46 w 53"/>
                  <a:gd name="T17" fmla="*/ 34 h 63"/>
                  <a:gd name="T18" fmla="*/ 48 w 53"/>
                  <a:gd name="T19" fmla="*/ 30 h 63"/>
                  <a:gd name="T20" fmla="*/ 49 w 53"/>
                  <a:gd name="T21" fmla="*/ 27 h 63"/>
                  <a:gd name="T22" fmla="*/ 48 w 53"/>
                  <a:gd name="T23" fmla="*/ 23 h 63"/>
                  <a:gd name="T24" fmla="*/ 48 w 53"/>
                  <a:gd name="T25" fmla="*/ 19 h 63"/>
                  <a:gd name="T26" fmla="*/ 45 w 53"/>
                  <a:gd name="T27" fmla="*/ 19 h 63"/>
                  <a:gd name="T28" fmla="*/ 46 w 53"/>
                  <a:gd name="T29" fmla="*/ 16 h 63"/>
                  <a:gd name="T30" fmla="*/ 46 w 53"/>
                  <a:gd name="T31" fmla="*/ 15 h 63"/>
                  <a:gd name="T32" fmla="*/ 45 w 53"/>
                  <a:gd name="T33" fmla="*/ 12 h 63"/>
                  <a:gd name="T34" fmla="*/ 41 w 53"/>
                  <a:gd name="T35" fmla="*/ 7 h 63"/>
                  <a:gd name="T36" fmla="*/ 38 w 53"/>
                  <a:gd name="T37" fmla="*/ 4 h 63"/>
                  <a:gd name="T38" fmla="*/ 37 w 53"/>
                  <a:gd name="T39" fmla="*/ 2 h 63"/>
                  <a:gd name="T40" fmla="*/ 33 w 53"/>
                  <a:gd name="T41" fmla="*/ 0 h 63"/>
                  <a:gd name="T42" fmla="*/ 25 w 53"/>
                  <a:gd name="T43" fmla="*/ 0 h 63"/>
                  <a:gd name="T44" fmla="*/ 21 w 53"/>
                  <a:gd name="T45" fmla="*/ 3 h 63"/>
                  <a:gd name="T46" fmla="*/ 16 w 53"/>
                  <a:gd name="T47" fmla="*/ 3 h 63"/>
                  <a:gd name="T48" fmla="*/ 15 w 53"/>
                  <a:gd name="T49" fmla="*/ 4 h 63"/>
                  <a:gd name="T50" fmla="*/ 13 w 53"/>
                  <a:gd name="T51" fmla="*/ 7 h 63"/>
                  <a:gd name="T52" fmla="*/ 12 w 53"/>
                  <a:gd name="T53" fmla="*/ 8 h 63"/>
                  <a:gd name="T54" fmla="*/ 12 w 53"/>
                  <a:gd name="T55" fmla="*/ 11 h 63"/>
                  <a:gd name="T56" fmla="*/ 9 w 53"/>
                  <a:gd name="T57" fmla="*/ 15 h 63"/>
                  <a:gd name="T58" fmla="*/ 5 w 53"/>
                  <a:gd name="T59" fmla="*/ 18 h 63"/>
                  <a:gd name="T60" fmla="*/ 4 w 53"/>
                  <a:gd name="T61" fmla="*/ 19 h 63"/>
                  <a:gd name="T62" fmla="*/ 3 w 53"/>
                  <a:gd name="T63" fmla="*/ 19 h 63"/>
                  <a:gd name="T64" fmla="*/ 0 w 53"/>
                  <a:gd name="T65" fmla="*/ 20 h 63"/>
                  <a:gd name="T66" fmla="*/ 3 w 53"/>
                  <a:gd name="T67" fmla="*/ 23 h 63"/>
                  <a:gd name="T68" fmla="*/ 4 w 53"/>
                  <a:gd name="T69" fmla="*/ 23 h 63"/>
                  <a:gd name="T70" fmla="*/ 1 w 53"/>
                  <a:gd name="T71" fmla="*/ 26 h 63"/>
                  <a:gd name="T72" fmla="*/ 3 w 53"/>
                  <a:gd name="T73" fmla="*/ 30 h 63"/>
                  <a:gd name="T74" fmla="*/ 4 w 53"/>
                  <a:gd name="T75" fmla="*/ 28 h 63"/>
                  <a:gd name="T76" fmla="*/ 7 w 53"/>
                  <a:gd name="T77" fmla="*/ 28 h 63"/>
                  <a:gd name="T78" fmla="*/ 7 w 53"/>
                  <a:gd name="T79" fmla="*/ 30 h 63"/>
                  <a:gd name="T80" fmla="*/ 4 w 53"/>
                  <a:gd name="T81" fmla="*/ 32 h 63"/>
                  <a:gd name="T82" fmla="*/ 1 w 53"/>
                  <a:gd name="T83" fmla="*/ 31 h 63"/>
                  <a:gd name="T84" fmla="*/ 0 w 53"/>
                  <a:gd name="T85" fmla="*/ 32 h 63"/>
                  <a:gd name="T86" fmla="*/ 3 w 53"/>
                  <a:gd name="T87" fmla="*/ 36 h 63"/>
                  <a:gd name="T88" fmla="*/ 7 w 53"/>
                  <a:gd name="T89" fmla="*/ 38 h 63"/>
                  <a:gd name="T90" fmla="*/ 8 w 53"/>
                  <a:gd name="T91" fmla="*/ 44 h 63"/>
                  <a:gd name="T92" fmla="*/ 9 w 53"/>
                  <a:gd name="T93" fmla="*/ 46 h 63"/>
                  <a:gd name="T94" fmla="*/ 13 w 53"/>
                  <a:gd name="T95" fmla="*/ 47 h 63"/>
                  <a:gd name="T96" fmla="*/ 15 w 53"/>
                  <a:gd name="T97" fmla="*/ 46 h 63"/>
                  <a:gd name="T98" fmla="*/ 15 w 53"/>
                  <a:gd name="T99" fmla="*/ 49 h 63"/>
                  <a:gd name="T100" fmla="*/ 15 w 53"/>
                  <a:gd name="T101" fmla="*/ 53 h 63"/>
                  <a:gd name="T102" fmla="*/ 24 w 53"/>
                  <a:gd name="T103" fmla="*/ 57 h 63"/>
                  <a:gd name="T104" fmla="*/ 30 w 53"/>
                  <a:gd name="T105" fmla="*/ 61 h 63"/>
                  <a:gd name="T106" fmla="*/ 32 w 53"/>
                  <a:gd name="T107" fmla="*/ 61 h 63"/>
                  <a:gd name="T108" fmla="*/ 36 w 53"/>
                  <a:gd name="T109" fmla="*/ 56 h 63"/>
                  <a:gd name="T110" fmla="*/ 38 w 53"/>
                  <a:gd name="T111" fmla="*/ 52 h 63"/>
                  <a:gd name="T112" fmla="*/ 42 w 53"/>
                  <a:gd name="T113" fmla="*/ 49 h 63"/>
                  <a:gd name="T114" fmla="*/ 46 w 53"/>
                  <a:gd name="T115" fmla="*/ 46 h 63"/>
                  <a:gd name="T116" fmla="*/ 48 w 53"/>
                  <a:gd name="T117" fmla="*/ 39 h 63"/>
                  <a:gd name="T118" fmla="*/ 52 w 53"/>
                  <a:gd name="T119" fmla="*/ 38 h 63"/>
                  <a:gd name="T120" fmla="*/ 53 w 53"/>
                  <a:gd name="T121" fmla="*/ 35 h 63"/>
                  <a:gd name="T122" fmla="*/ 53 w 53"/>
                  <a:gd name="T123" fmla="*/ 31 h 63"/>
                  <a:gd name="T124" fmla="*/ 52 w 53"/>
                  <a:gd name="T125" fmla="*/ 3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" h="63">
                    <a:moveTo>
                      <a:pt x="13" y="48"/>
                    </a:moveTo>
                    <a:lnTo>
                      <a:pt x="12" y="48"/>
                    </a:lnTo>
                    <a:lnTo>
                      <a:pt x="8" y="48"/>
                    </a:lnTo>
                    <a:lnTo>
                      <a:pt x="7" y="49"/>
                    </a:lnTo>
                    <a:lnTo>
                      <a:pt x="12" y="51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15" y="49"/>
                    </a:lnTo>
                    <a:lnTo>
                      <a:pt x="13" y="49"/>
                    </a:lnTo>
                    <a:lnTo>
                      <a:pt x="13" y="48"/>
                    </a:lnTo>
                    <a:close/>
                    <a:moveTo>
                      <a:pt x="52" y="31"/>
                    </a:moveTo>
                    <a:lnTo>
                      <a:pt x="49" y="34"/>
                    </a:lnTo>
                    <a:lnTo>
                      <a:pt x="49" y="35"/>
                    </a:lnTo>
                    <a:lnTo>
                      <a:pt x="48" y="35"/>
                    </a:lnTo>
                    <a:lnTo>
                      <a:pt x="46" y="34"/>
                    </a:lnTo>
                    <a:lnTo>
                      <a:pt x="46" y="35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6" y="32"/>
                    </a:lnTo>
                    <a:lnTo>
                      <a:pt x="48" y="30"/>
                    </a:lnTo>
                    <a:lnTo>
                      <a:pt x="49" y="27"/>
                    </a:lnTo>
                    <a:lnTo>
                      <a:pt x="49" y="27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8" y="22"/>
                    </a:lnTo>
                    <a:lnTo>
                      <a:pt x="48" y="19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5" y="18"/>
                    </a:lnTo>
                    <a:lnTo>
                      <a:pt x="46" y="16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6" y="15"/>
                    </a:lnTo>
                    <a:lnTo>
                      <a:pt x="45" y="12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8" y="2"/>
                    </a:lnTo>
                    <a:lnTo>
                      <a:pt x="37" y="2"/>
                    </a:lnTo>
                    <a:lnTo>
                      <a:pt x="36" y="0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5" y="2"/>
                    </a:lnTo>
                    <a:lnTo>
                      <a:pt x="21" y="3"/>
                    </a:lnTo>
                    <a:lnTo>
                      <a:pt x="18" y="2"/>
                    </a:lnTo>
                    <a:lnTo>
                      <a:pt x="16" y="3"/>
                    </a:lnTo>
                    <a:lnTo>
                      <a:pt x="15" y="3"/>
                    </a:lnTo>
                    <a:lnTo>
                      <a:pt x="15" y="4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1" y="14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4" y="19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1" y="19"/>
                    </a:lnTo>
                    <a:lnTo>
                      <a:pt x="0" y="20"/>
                    </a:lnTo>
                    <a:lnTo>
                      <a:pt x="1" y="22"/>
                    </a:lnTo>
                    <a:lnTo>
                      <a:pt x="3" y="23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1" y="24"/>
                    </a:lnTo>
                    <a:lnTo>
                      <a:pt x="1" y="26"/>
                    </a:lnTo>
                    <a:lnTo>
                      <a:pt x="1" y="27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4" y="28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4" y="32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1" y="34"/>
                    </a:lnTo>
                    <a:lnTo>
                      <a:pt x="3" y="36"/>
                    </a:lnTo>
                    <a:lnTo>
                      <a:pt x="5" y="36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9" y="46"/>
                    </a:lnTo>
                    <a:lnTo>
                      <a:pt x="11" y="47"/>
                    </a:lnTo>
                    <a:lnTo>
                      <a:pt x="13" y="47"/>
                    </a:lnTo>
                    <a:lnTo>
                      <a:pt x="13" y="46"/>
                    </a:lnTo>
                    <a:lnTo>
                      <a:pt x="15" y="46"/>
                    </a:lnTo>
                    <a:lnTo>
                      <a:pt x="13" y="47"/>
                    </a:lnTo>
                    <a:lnTo>
                      <a:pt x="15" y="49"/>
                    </a:lnTo>
                    <a:lnTo>
                      <a:pt x="15" y="52"/>
                    </a:lnTo>
                    <a:lnTo>
                      <a:pt x="15" y="53"/>
                    </a:lnTo>
                    <a:lnTo>
                      <a:pt x="17" y="53"/>
                    </a:lnTo>
                    <a:lnTo>
                      <a:pt x="24" y="57"/>
                    </a:lnTo>
                    <a:lnTo>
                      <a:pt x="28" y="59"/>
                    </a:lnTo>
                    <a:lnTo>
                      <a:pt x="30" y="61"/>
                    </a:lnTo>
                    <a:lnTo>
                      <a:pt x="32" y="63"/>
                    </a:lnTo>
                    <a:lnTo>
                      <a:pt x="32" y="61"/>
                    </a:lnTo>
                    <a:lnTo>
                      <a:pt x="33" y="59"/>
                    </a:lnTo>
                    <a:lnTo>
                      <a:pt x="36" y="56"/>
                    </a:lnTo>
                    <a:lnTo>
                      <a:pt x="37" y="55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2" y="49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8" y="43"/>
                    </a:lnTo>
                    <a:lnTo>
                      <a:pt x="48" y="39"/>
                    </a:lnTo>
                    <a:lnTo>
                      <a:pt x="49" y="39"/>
                    </a:lnTo>
                    <a:lnTo>
                      <a:pt x="52" y="38"/>
                    </a:lnTo>
                    <a:lnTo>
                      <a:pt x="52" y="38"/>
                    </a:lnTo>
                    <a:lnTo>
                      <a:pt x="53" y="35"/>
                    </a:lnTo>
                    <a:lnTo>
                      <a:pt x="53" y="32"/>
                    </a:lnTo>
                    <a:lnTo>
                      <a:pt x="53" y="31"/>
                    </a:lnTo>
                    <a:lnTo>
                      <a:pt x="52" y="31"/>
                    </a:lnTo>
                    <a:lnTo>
                      <a:pt x="52" y="3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5" name="Freeform 48">
                <a:extLst>
                  <a:ext uri="{FF2B5EF4-FFF2-40B4-BE49-F238E27FC236}">
                    <a16:creationId xmlns:a16="http://schemas.microsoft.com/office/drawing/2014/main" id="{46D5631E-D86D-439E-9D2C-C5DBEE1F2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2650" y="4464050"/>
                <a:ext cx="4763" cy="6350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1 h 4"/>
                  <a:gd name="T8" fmla="*/ 1 w 3"/>
                  <a:gd name="T9" fmla="*/ 2 h 4"/>
                  <a:gd name="T10" fmla="*/ 1 w 3"/>
                  <a:gd name="T11" fmla="*/ 4 h 4"/>
                  <a:gd name="T12" fmla="*/ 3 w 3"/>
                  <a:gd name="T13" fmla="*/ 4 h 4"/>
                  <a:gd name="T14" fmla="*/ 3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6" name="Freeform 49">
                <a:extLst>
                  <a:ext uri="{FF2B5EF4-FFF2-40B4-BE49-F238E27FC236}">
                    <a16:creationId xmlns:a16="http://schemas.microsoft.com/office/drawing/2014/main" id="{974966EA-3A58-4035-832B-139252F7F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4900" y="2857500"/>
                <a:ext cx="109538" cy="122238"/>
              </a:xfrm>
              <a:custGeom>
                <a:avLst/>
                <a:gdLst>
                  <a:gd name="T0" fmla="*/ 62 w 69"/>
                  <a:gd name="T1" fmla="*/ 54 h 77"/>
                  <a:gd name="T2" fmla="*/ 58 w 69"/>
                  <a:gd name="T3" fmla="*/ 48 h 77"/>
                  <a:gd name="T4" fmla="*/ 60 w 69"/>
                  <a:gd name="T5" fmla="*/ 43 h 77"/>
                  <a:gd name="T6" fmla="*/ 64 w 69"/>
                  <a:gd name="T7" fmla="*/ 39 h 77"/>
                  <a:gd name="T8" fmla="*/ 61 w 69"/>
                  <a:gd name="T9" fmla="*/ 36 h 77"/>
                  <a:gd name="T10" fmla="*/ 62 w 69"/>
                  <a:gd name="T11" fmla="*/ 32 h 77"/>
                  <a:gd name="T12" fmla="*/ 57 w 69"/>
                  <a:gd name="T13" fmla="*/ 31 h 77"/>
                  <a:gd name="T14" fmla="*/ 48 w 69"/>
                  <a:gd name="T15" fmla="*/ 31 h 77"/>
                  <a:gd name="T16" fmla="*/ 41 w 69"/>
                  <a:gd name="T17" fmla="*/ 27 h 77"/>
                  <a:gd name="T18" fmla="*/ 44 w 69"/>
                  <a:gd name="T19" fmla="*/ 25 h 77"/>
                  <a:gd name="T20" fmla="*/ 41 w 69"/>
                  <a:gd name="T21" fmla="*/ 23 h 77"/>
                  <a:gd name="T22" fmla="*/ 42 w 69"/>
                  <a:gd name="T23" fmla="*/ 20 h 77"/>
                  <a:gd name="T24" fmla="*/ 41 w 69"/>
                  <a:gd name="T25" fmla="*/ 19 h 77"/>
                  <a:gd name="T26" fmla="*/ 35 w 69"/>
                  <a:gd name="T27" fmla="*/ 15 h 77"/>
                  <a:gd name="T28" fmla="*/ 32 w 69"/>
                  <a:gd name="T29" fmla="*/ 12 h 77"/>
                  <a:gd name="T30" fmla="*/ 32 w 69"/>
                  <a:gd name="T31" fmla="*/ 8 h 77"/>
                  <a:gd name="T32" fmla="*/ 29 w 69"/>
                  <a:gd name="T33" fmla="*/ 7 h 77"/>
                  <a:gd name="T34" fmla="*/ 24 w 69"/>
                  <a:gd name="T35" fmla="*/ 2 h 77"/>
                  <a:gd name="T36" fmla="*/ 16 w 69"/>
                  <a:gd name="T37" fmla="*/ 0 h 77"/>
                  <a:gd name="T38" fmla="*/ 9 w 69"/>
                  <a:gd name="T39" fmla="*/ 2 h 77"/>
                  <a:gd name="T40" fmla="*/ 5 w 69"/>
                  <a:gd name="T41" fmla="*/ 3 h 77"/>
                  <a:gd name="T42" fmla="*/ 1 w 69"/>
                  <a:gd name="T43" fmla="*/ 4 h 77"/>
                  <a:gd name="T44" fmla="*/ 1 w 69"/>
                  <a:gd name="T45" fmla="*/ 8 h 77"/>
                  <a:gd name="T46" fmla="*/ 4 w 69"/>
                  <a:gd name="T47" fmla="*/ 12 h 77"/>
                  <a:gd name="T48" fmla="*/ 8 w 69"/>
                  <a:gd name="T49" fmla="*/ 17 h 77"/>
                  <a:gd name="T50" fmla="*/ 11 w 69"/>
                  <a:gd name="T51" fmla="*/ 19 h 77"/>
                  <a:gd name="T52" fmla="*/ 5 w 69"/>
                  <a:gd name="T53" fmla="*/ 19 h 77"/>
                  <a:gd name="T54" fmla="*/ 5 w 69"/>
                  <a:gd name="T55" fmla="*/ 25 h 77"/>
                  <a:gd name="T56" fmla="*/ 4 w 69"/>
                  <a:gd name="T57" fmla="*/ 27 h 77"/>
                  <a:gd name="T58" fmla="*/ 9 w 69"/>
                  <a:gd name="T59" fmla="*/ 27 h 77"/>
                  <a:gd name="T60" fmla="*/ 7 w 69"/>
                  <a:gd name="T61" fmla="*/ 35 h 77"/>
                  <a:gd name="T62" fmla="*/ 8 w 69"/>
                  <a:gd name="T63" fmla="*/ 39 h 77"/>
                  <a:gd name="T64" fmla="*/ 13 w 69"/>
                  <a:gd name="T65" fmla="*/ 43 h 77"/>
                  <a:gd name="T66" fmla="*/ 9 w 69"/>
                  <a:gd name="T67" fmla="*/ 44 h 77"/>
                  <a:gd name="T68" fmla="*/ 13 w 69"/>
                  <a:gd name="T69" fmla="*/ 51 h 77"/>
                  <a:gd name="T70" fmla="*/ 9 w 69"/>
                  <a:gd name="T71" fmla="*/ 52 h 77"/>
                  <a:gd name="T72" fmla="*/ 8 w 69"/>
                  <a:gd name="T73" fmla="*/ 54 h 77"/>
                  <a:gd name="T74" fmla="*/ 16 w 69"/>
                  <a:gd name="T75" fmla="*/ 60 h 77"/>
                  <a:gd name="T76" fmla="*/ 25 w 69"/>
                  <a:gd name="T77" fmla="*/ 64 h 77"/>
                  <a:gd name="T78" fmla="*/ 29 w 69"/>
                  <a:gd name="T79" fmla="*/ 65 h 77"/>
                  <a:gd name="T80" fmla="*/ 32 w 69"/>
                  <a:gd name="T81" fmla="*/ 61 h 77"/>
                  <a:gd name="T82" fmla="*/ 33 w 69"/>
                  <a:gd name="T83" fmla="*/ 57 h 77"/>
                  <a:gd name="T84" fmla="*/ 36 w 69"/>
                  <a:gd name="T85" fmla="*/ 60 h 77"/>
                  <a:gd name="T86" fmla="*/ 41 w 69"/>
                  <a:gd name="T87" fmla="*/ 64 h 77"/>
                  <a:gd name="T88" fmla="*/ 49 w 69"/>
                  <a:gd name="T89" fmla="*/ 69 h 77"/>
                  <a:gd name="T90" fmla="*/ 48 w 69"/>
                  <a:gd name="T91" fmla="*/ 74 h 77"/>
                  <a:gd name="T92" fmla="*/ 48 w 69"/>
                  <a:gd name="T93" fmla="*/ 77 h 77"/>
                  <a:gd name="T94" fmla="*/ 54 w 69"/>
                  <a:gd name="T95" fmla="*/ 76 h 77"/>
                  <a:gd name="T96" fmla="*/ 60 w 69"/>
                  <a:gd name="T97" fmla="*/ 76 h 77"/>
                  <a:gd name="T98" fmla="*/ 62 w 69"/>
                  <a:gd name="T99" fmla="*/ 73 h 77"/>
                  <a:gd name="T100" fmla="*/ 61 w 69"/>
                  <a:gd name="T101" fmla="*/ 68 h 77"/>
                  <a:gd name="T102" fmla="*/ 65 w 69"/>
                  <a:gd name="T103" fmla="*/ 65 h 77"/>
                  <a:gd name="T104" fmla="*/ 69 w 69"/>
                  <a:gd name="T105" fmla="*/ 6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6" y="58"/>
                    </a:moveTo>
                    <a:lnTo>
                      <a:pt x="66" y="57"/>
                    </a:lnTo>
                    <a:lnTo>
                      <a:pt x="65" y="56"/>
                    </a:lnTo>
                    <a:lnTo>
                      <a:pt x="64" y="54"/>
                    </a:lnTo>
                    <a:lnTo>
                      <a:pt x="62" y="54"/>
                    </a:lnTo>
                    <a:lnTo>
                      <a:pt x="61" y="53"/>
                    </a:lnTo>
                    <a:lnTo>
                      <a:pt x="61" y="51"/>
                    </a:lnTo>
                    <a:lnTo>
                      <a:pt x="60" y="49"/>
                    </a:lnTo>
                    <a:lnTo>
                      <a:pt x="60" y="49"/>
                    </a:lnTo>
                    <a:lnTo>
                      <a:pt x="58" y="48"/>
                    </a:lnTo>
                    <a:lnTo>
                      <a:pt x="58" y="48"/>
                    </a:lnTo>
                    <a:lnTo>
                      <a:pt x="58" y="47"/>
                    </a:lnTo>
                    <a:lnTo>
                      <a:pt x="58" y="44"/>
                    </a:lnTo>
                    <a:lnTo>
                      <a:pt x="60" y="43"/>
                    </a:lnTo>
                    <a:lnTo>
                      <a:pt x="60" y="43"/>
                    </a:lnTo>
                    <a:lnTo>
                      <a:pt x="62" y="43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2" y="39"/>
                    </a:lnTo>
                    <a:lnTo>
                      <a:pt x="64" y="39"/>
                    </a:lnTo>
                    <a:lnTo>
                      <a:pt x="64" y="39"/>
                    </a:lnTo>
                    <a:lnTo>
                      <a:pt x="64" y="37"/>
                    </a:lnTo>
                    <a:lnTo>
                      <a:pt x="62" y="37"/>
                    </a:lnTo>
                    <a:lnTo>
                      <a:pt x="61" y="37"/>
                    </a:lnTo>
                    <a:lnTo>
                      <a:pt x="61" y="36"/>
                    </a:lnTo>
                    <a:lnTo>
                      <a:pt x="60" y="35"/>
                    </a:lnTo>
                    <a:lnTo>
                      <a:pt x="60" y="33"/>
                    </a:lnTo>
                    <a:lnTo>
                      <a:pt x="61" y="33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2" y="31"/>
                    </a:lnTo>
                    <a:lnTo>
                      <a:pt x="60" y="29"/>
                    </a:lnTo>
                    <a:lnTo>
                      <a:pt x="57" y="31"/>
                    </a:lnTo>
                    <a:lnTo>
                      <a:pt x="56" y="32"/>
                    </a:lnTo>
                    <a:lnTo>
                      <a:pt x="53" y="33"/>
                    </a:lnTo>
                    <a:lnTo>
                      <a:pt x="52" y="32"/>
                    </a:lnTo>
                    <a:lnTo>
                      <a:pt x="50" y="31"/>
                    </a:lnTo>
                    <a:lnTo>
                      <a:pt x="48" y="31"/>
                    </a:lnTo>
                    <a:lnTo>
                      <a:pt x="46" y="29"/>
                    </a:lnTo>
                    <a:lnTo>
                      <a:pt x="45" y="29"/>
                    </a:lnTo>
                    <a:lnTo>
                      <a:pt x="44" y="28"/>
                    </a:lnTo>
                    <a:lnTo>
                      <a:pt x="41" y="28"/>
                    </a:lnTo>
                    <a:lnTo>
                      <a:pt x="41" y="27"/>
                    </a:lnTo>
                    <a:lnTo>
                      <a:pt x="41" y="27"/>
                    </a:lnTo>
                    <a:lnTo>
                      <a:pt x="42" y="27"/>
                    </a:lnTo>
                    <a:lnTo>
                      <a:pt x="44" y="27"/>
                    </a:lnTo>
                    <a:lnTo>
                      <a:pt x="44" y="25"/>
                    </a:lnTo>
                    <a:lnTo>
                      <a:pt x="44" y="25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1" y="24"/>
                    </a:lnTo>
                    <a:lnTo>
                      <a:pt x="41" y="24"/>
                    </a:lnTo>
                    <a:lnTo>
                      <a:pt x="41" y="23"/>
                    </a:lnTo>
                    <a:lnTo>
                      <a:pt x="41" y="21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42" y="20"/>
                    </a:lnTo>
                    <a:lnTo>
                      <a:pt x="44" y="20"/>
                    </a:lnTo>
                    <a:lnTo>
                      <a:pt x="44" y="20"/>
                    </a:lnTo>
                    <a:lnTo>
                      <a:pt x="42" y="19"/>
                    </a:lnTo>
                    <a:lnTo>
                      <a:pt x="42" y="19"/>
                    </a:lnTo>
                    <a:lnTo>
                      <a:pt x="41" y="19"/>
                    </a:lnTo>
                    <a:lnTo>
                      <a:pt x="39" y="17"/>
                    </a:lnTo>
                    <a:lnTo>
                      <a:pt x="37" y="16"/>
                    </a:lnTo>
                    <a:lnTo>
                      <a:pt x="37" y="16"/>
                    </a:lnTo>
                    <a:lnTo>
                      <a:pt x="36" y="16"/>
                    </a:lnTo>
                    <a:lnTo>
                      <a:pt x="35" y="15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32" y="13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32" y="9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9" y="7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5" y="4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3"/>
                    </a:lnTo>
                    <a:lnTo>
                      <a:pt x="4" y="15"/>
                    </a:lnTo>
                    <a:lnTo>
                      <a:pt x="5" y="16"/>
                    </a:lnTo>
                    <a:lnTo>
                      <a:pt x="8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9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5" y="24"/>
                    </a:lnTo>
                    <a:lnTo>
                      <a:pt x="5" y="25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5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8"/>
                    </a:lnTo>
                    <a:lnTo>
                      <a:pt x="9" y="29"/>
                    </a:lnTo>
                    <a:lnTo>
                      <a:pt x="8" y="32"/>
                    </a:lnTo>
                    <a:lnTo>
                      <a:pt x="7" y="33"/>
                    </a:lnTo>
                    <a:lnTo>
                      <a:pt x="7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8" y="39"/>
                    </a:lnTo>
                    <a:lnTo>
                      <a:pt x="9" y="39"/>
                    </a:lnTo>
                    <a:lnTo>
                      <a:pt x="12" y="40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3" y="44"/>
                    </a:lnTo>
                    <a:lnTo>
                      <a:pt x="12" y="44"/>
                    </a:lnTo>
                    <a:lnTo>
                      <a:pt x="11" y="44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8" y="44"/>
                    </a:lnTo>
                    <a:lnTo>
                      <a:pt x="9" y="44"/>
                    </a:lnTo>
                    <a:lnTo>
                      <a:pt x="11" y="47"/>
                    </a:lnTo>
                    <a:lnTo>
                      <a:pt x="12" y="49"/>
                    </a:lnTo>
                    <a:lnTo>
                      <a:pt x="13" y="51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2" y="52"/>
                    </a:lnTo>
                    <a:lnTo>
                      <a:pt x="11" y="52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8" y="52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8" y="54"/>
                    </a:lnTo>
                    <a:lnTo>
                      <a:pt x="9" y="54"/>
                    </a:lnTo>
                    <a:lnTo>
                      <a:pt x="12" y="56"/>
                    </a:lnTo>
                    <a:lnTo>
                      <a:pt x="15" y="58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7" y="61"/>
                    </a:lnTo>
                    <a:lnTo>
                      <a:pt x="19" y="61"/>
                    </a:lnTo>
                    <a:lnTo>
                      <a:pt x="20" y="61"/>
                    </a:lnTo>
                    <a:lnTo>
                      <a:pt x="24" y="64"/>
                    </a:lnTo>
                    <a:lnTo>
                      <a:pt x="25" y="64"/>
                    </a:lnTo>
                    <a:lnTo>
                      <a:pt x="27" y="65"/>
                    </a:lnTo>
                    <a:lnTo>
                      <a:pt x="27" y="65"/>
                    </a:lnTo>
                    <a:lnTo>
                      <a:pt x="27" y="6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9" y="64"/>
                    </a:lnTo>
                    <a:lnTo>
                      <a:pt x="29" y="64"/>
                    </a:lnTo>
                    <a:lnTo>
                      <a:pt x="32" y="62"/>
                    </a:lnTo>
                    <a:lnTo>
                      <a:pt x="32" y="61"/>
                    </a:lnTo>
                    <a:lnTo>
                      <a:pt x="32" y="61"/>
                    </a:lnTo>
                    <a:lnTo>
                      <a:pt x="32" y="60"/>
                    </a:lnTo>
                    <a:lnTo>
                      <a:pt x="31" y="60"/>
                    </a:lnTo>
                    <a:lnTo>
                      <a:pt x="32" y="58"/>
                    </a:lnTo>
                    <a:lnTo>
                      <a:pt x="32" y="58"/>
                    </a:lnTo>
                    <a:lnTo>
                      <a:pt x="33" y="57"/>
                    </a:lnTo>
                    <a:lnTo>
                      <a:pt x="35" y="57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5" y="60"/>
                    </a:lnTo>
                    <a:lnTo>
                      <a:pt x="36" y="60"/>
                    </a:lnTo>
                    <a:lnTo>
                      <a:pt x="37" y="60"/>
                    </a:lnTo>
                    <a:lnTo>
                      <a:pt x="39" y="61"/>
                    </a:lnTo>
                    <a:lnTo>
                      <a:pt x="40" y="62"/>
                    </a:lnTo>
                    <a:lnTo>
                      <a:pt x="41" y="64"/>
                    </a:lnTo>
                    <a:lnTo>
                      <a:pt x="41" y="64"/>
                    </a:lnTo>
                    <a:lnTo>
                      <a:pt x="42" y="65"/>
                    </a:lnTo>
                    <a:lnTo>
                      <a:pt x="44" y="66"/>
                    </a:lnTo>
                    <a:lnTo>
                      <a:pt x="44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0" y="69"/>
                    </a:lnTo>
                    <a:lnTo>
                      <a:pt x="50" y="69"/>
                    </a:lnTo>
                    <a:lnTo>
                      <a:pt x="49" y="70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46" y="76"/>
                    </a:lnTo>
                    <a:lnTo>
                      <a:pt x="46" y="76"/>
                    </a:lnTo>
                    <a:lnTo>
                      <a:pt x="46" y="77"/>
                    </a:lnTo>
                    <a:lnTo>
                      <a:pt x="48" y="77"/>
                    </a:lnTo>
                    <a:lnTo>
                      <a:pt x="48" y="77"/>
                    </a:lnTo>
                    <a:lnTo>
                      <a:pt x="50" y="77"/>
                    </a:lnTo>
                    <a:lnTo>
                      <a:pt x="52" y="76"/>
                    </a:lnTo>
                    <a:lnTo>
                      <a:pt x="52" y="76"/>
                    </a:lnTo>
                    <a:lnTo>
                      <a:pt x="53" y="76"/>
                    </a:lnTo>
                    <a:lnTo>
                      <a:pt x="54" y="76"/>
                    </a:lnTo>
                    <a:lnTo>
                      <a:pt x="54" y="76"/>
                    </a:lnTo>
                    <a:lnTo>
                      <a:pt x="57" y="76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60" y="76"/>
                    </a:lnTo>
                    <a:lnTo>
                      <a:pt x="60" y="76"/>
                    </a:lnTo>
                    <a:lnTo>
                      <a:pt x="61" y="76"/>
                    </a:lnTo>
                    <a:lnTo>
                      <a:pt x="61" y="76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2"/>
                    </a:lnTo>
                    <a:lnTo>
                      <a:pt x="61" y="72"/>
                    </a:lnTo>
                    <a:lnTo>
                      <a:pt x="61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61" y="66"/>
                    </a:lnTo>
                    <a:lnTo>
                      <a:pt x="61" y="65"/>
                    </a:lnTo>
                    <a:lnTo>
                      <a:pt x="62" y="65"/>
                    </a:lnTo>
                    <a:lnTo>
                      <a:pt x="62" y="65"/>
                    </a:lnTo>
                    <a:lnTo>
                      <a:pt x="65" y="65"/>
                    </a:lnTo>
                    <a:lnTo>
                      <a:pt x="66" y="62"/>
                    </a:lnTo>
                    <a:lnTo>
                      <a:pt x="68" y="62"/>
                    </a:lnTo>
                    <a:lnTo>
                      <a:pt x="68" y="61"/>
                    </a:lnTo>
                    <a:lnTo>
                      <a:pt x="69" y="61"/>
                    </a:lnTo>
                    <a:lnTo>
                      <a:pt x="69" y="60"/>
                    </a:lnTo>
                    <a:lnTo>
                      <a:pt x="69" y="58"/>
                    </a:lnTo>
                    <a:lnTo>
                      <a:pt x="66" y="5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7" name="Freeform 50">
                <a:extLst>
                  <a:ext uri="{FF2B5EF4-FFF2-40B4-BE49-F238E27FC236}">
                    <a16:creationId xmlns:a16="http://schemas.microsoft.com/office/drawing/2014/main" id="{0419B66A-DDFB-4113-83A2-027EDF4CD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9063" y="3789363"/>
                <a:ext cx="169863" cy="138113"/>
              </a:xfrm>
              <a:custGeom>
                <a:avLst/>
                <a:gdLst>
                  <a:gd name="T0" fmla="*/ 105 w 107"/>
                  <a:gd name="T1" fmla="*/ 77 h 87"/>
                  <a:gd name="T2" fmla="*/ 104 w 107"/>
                  <a:gd name="T3" fmla="*/ 73 h 87"/>
                  <a:gd name="T4" fmla="*/ 103 w 107"/>
                  <a:gd name="T5" fmla="*/ 66 h 87"/>
                  <a:gd name="T6" fmla="*/ 99 w 107"/>
                  <a:gd name="T7" fmla="*/ 67 h 87"/>
                  <a:gd name="T8" fmla="*/ 97 w 107"/>
                  <a:gd name="T9" fmla="*/ 65 h 87"/>
                  <a:gd name="T10" fmla="*/ 96 w 107"/>
                  <a:gd name="T11" fmla="*/ 58 h 87"/>
                  <a:gd name="T12" fmla="*/ 96 w 107"/>
                  <a:gd name="T13" fmla="*/ 54 h 87"/>
                  <a:gd name="T14" fmla="*/ 95 w 107"/>
                  <a:gd name="T15" fmla="*/ 47 h 87"/>
                  <a:gd name="T16" fmla="*/ 93 w 107"/>
                  <a:gd name="T17" fmla="*/ 41 h 87"/>
                  <a:gd name="T18" fmla="*/ 88 w 107"/>
                  <a:gd name="T19" fmla="*/ 34 h 87"/>
                  <a:gd name="T20" fmla="*/ 83 w 107"/>
                  <a:gd name="T21" fmla="*/ 30 h 87"/>
                  <a:gd name="T22" fmla="*/ 82 w 107"/>
                  <a:gd name="T23" fmla="*/ 28 h 87"/>
                  <a:gd name="T24" fmla="*/ 79 w 107"/>
                  <a:gd name="T25" fmla="*/ 24 h 87"/>
                  <a:gd name="T26" fmla="*/ 78 w 107"/>
                  <a:gd name="T27" fmla="*/ 22 h 87"/>
                  <a:gd name="T28" fmla="*/ 74 w 107"/>
                  <a:gd name="T29" fmla="*/ 14 h 87"/>
                  <a:gd name="T30" fmla="*/ 71 w 107"/>
                  <a:gd name="T31" fmla="*/ 12 h 87"/>
                  <a:gd name="T32" fmla="*/ 68 w 107"/>
                  <a:gd name="T33" fmla="*/ 12 h 87"/>
                  <a:gd name="T34" fmla="*/ 64 w 107"/>
                  <a:gd name="T35" fmla="*/ 10 h 87"/>
                  <a:gd name="T36" fmla="*/ 62 w 107"/>
                  <a:gd name="T37" fmla="*/ 5 h 87"/>
                  <a:gd name="T38" fmla="*/ 47 w 107"/>
                  <a:gd name="T39" fmla="*/ 1 h 87"/>
                  <a:gd name="T40" fmla="*/ 45 w 107"/>
                  <a:gd name="T41" fmla="*/ 1 h 87"/>
                  <a:gd name="T42" fmla="*/ 42 w 107"/>
                  <a:gd name="T43" fmla="*/ 2 h 87"/>
                  <a:gd name="T44" fmla="*/ 31 w 107"/>
                  <a:gd name="T45" fmla="*/ 4 h 87"/>
                  <a:gd name="T46" fmla="*/ 25 w 107"/>
                  <a:gd name="T47" fmla="*/ 2 h 87"/>
                  <a:gd name="T48" fmla="*/ 21 w 107"/>
                  <a:gd name="T49" fmla="*/ 9 h 87"/>
                  <a:gd name="T50" fmla="*/ 18 w 107"/>
                  <a:gd name="T51" fmla="*/ 17 h 87"/>
                  <a:gd name="T52" fmla="*/ 2 w 107"/>
                  <a:gd name="T53" fmla="*/ 38 h 87"/>
                  <a:gd name="T54" fmla="*/ 4 w 107"/>
                  <a:gd name="T55" fmla="*/ 39 h 87"/>
                  <a:gd name="T56" fmla="*/ 9 w 107"/>
                  <a:gd name="T57" fmla="*/ 46 h 87"/>
                  <a:gd name="T58" fmla="*/ 13 w 107"/>
                  <a:gd name="T59" fmla="*/ 54 h 87"/>
                  <a:gd name="T60" fmla="*/ 13 w 107"/>
                  <a:gd name="T61" fmla="*/ 54 h 87"/>
                  <a:gd name="T62" fmla="*/ 15 w 107"/>
                  <a:gd name="T63" fmla="*/ 59 h 87"/>
                  <a:gd name="T64" fmla="*/ 31 w 107"/>
                  <a:gd name="T65" fmla="*/ 62 h 87"/>
                  <a:gd name="T66" fmla="*/ 42 w 107"/>
                  <a:gd name="T67" fmla="*/ 58 h 87"/>
                  <a:gd name="T68" fmla="*/ 50 w 107"/>
                  <a:gd name="T69" fmla="*/ 61 h 87"/>
                  <a:gd name="T70" fmla="*/ 55 w 107"/>
                  <a:gd name="T71" fmla="*/ 65 h 87"/>
                  <a:gd name="T72" fmla="*/ 62 w 107"/>
                  <a:gd name="T73" fmla="*/ 63 h 87"/>
                  <a:gd name="T74" fmla="*/ 60 w 107"/>
                  <a:gd name="T75" fmla="*/ 67 h 87"/>
                  <a:gd name="T76" fmla="*/ 47 w 107"/>
                  <a:gd name="T77" fmla="*/ 66 h 87"/>
                  <a:gd name="T78" fmla="*/ 42 w 107"/>
                  <a:gd name="T79" fmla="*/ 63 h 87"/>
                  <a:gd name="T80" fmla="*/ 39 w 107"/>
                  <a:gd name="T81" fmla="*/ 65 h 87"/>
                  <a:gd name="T82" fmla="*/ 30 w 107"/>
                  <a:gd name="T83" fmla="*/ 67 h 87"/>
                  <a:gd name="T84" fmla="*/ 22 w 107"/>
                  <a:gd name="T85" fmla="*/ 70 h 87"/>
                  <a:gd name="T86" fmla="*/ 13 w 107"/>
                  <a:gd name="T87" fmla="*/ 73 h 87"/>
                  <a:gd name="T88" fmla="*/ 11 w 107"/>
                  <a:gd name="T89" fmla="*/ 81 h 87"/>
                  <a:gd name="T90" fmla="*/ 14 w 107"/>
                  <a:gd name="T91" fmla="*/ 82 h 87"/>
                  <a:gd name="T92" fmla="*/ 17 w 107"/>
                  <a:gd name="T93" fmla="*/ 82 h 87"/>
                  <a:gd name="T94" fmla="*/ 15 w 107"/>
                  <a:gd name="T95" fmla="*/ 82 h 87"/>
                  <a:gd name="T96" fmla="*/ 13 w 107"/>
                  <a:gd name="T97" fmla="*/ 86 h 87"/>
                  <a:gd name="T98" fmla="*/ 18 w 107"/>
                  <a:gd name="T99" fmla="*/ 86 h 87"/>
                  <a:gd name="T100" fmla="*/ 29 w 107"/>
                  <a:gd name="T101" fmla="*/ 85 h 87"/>
                  <a:gd name="T102" fmla="*/ 43 w 107"/>
                  <a:gd name="T103" fmla="*/ 81 h 87"/>
                  <a:gd name="T104" fmla="*/ 66 w 107"/>
                  <a:gd name="T105" fmla="*/ 81 h 87"/>
                  <a:gd name="T106" fmla="*/ 75 w 107"/>
                  <a:gd name="T107" fmla="*/ 81 h 87"/>
                  <a:gd name="T108" fmla="*/ 76 w 107"/>
                  <a:gd name="T109" fmla="*/ 83 h 87"/>
                  <a:gd name="T110" fmla="*/ 79 w 107"/>
                  <a:gd name="T111" fmla="*/ 83 h 87"/>
                  <a:gd name="T112" fmla="*/ 83 w 107"/>
                  <a:gd name="T113" fmla="*/ 85 h 87"/>
                  <a:gd name="T114" fmla="*/ 88 w 107"/>
                  <a:gd name="T115" fmla="*/ 87 h 87"/>
                  <a:gd name="T116" fmla="*/ 97 w 107"/>
                  <a:gd name="T117" fmla="*/ 86 h 87"/>
                  <a:gd name="T118" fmla="*/ 107 w 107"/>
                  <a:gd name="T119" fmla="*/ 86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" h="87">
                    <a:moveTo>
                      <a:pt x="105" y="83"/>
                    </a:moveTo>
                    <a:lnTo>
                      <a:pt x="105" y="82"/>
                    </a:lnTo>
                    <a:lnTo>
                      <a:pt x="105" y="78"/>
                    </a:lnTo>
                    <a:lnTo>
                      <a:pt x="105" y="77"/>
                    </a:lnTo>
                    <a:lnTo>
                      <a:pt x="107" y="75"/>
                    </a:lnTo>
                    <a:lnTo>
                      <a:pt x="105" y="74"/>
                    </a:lnTo>
                    <a:lnTo>
                      <a:pt x="105" y="73"/>
                    </a:lnTo>
                    <a:lnTo>
                      <a:pt x="104" y="73"/>
                    </a:lnTo>
                    <a:lnTo>
                      <a:pt x="104" y="70"/>
                    </a:lnTo>
                    <a:lnTo>
                      <a:pt x="104" y="69"/>
                    </a:lnTo>
                    <a:lnTo>
                      <a:pt x="103" y="69"/>
                    </a:lnTo>
                    <a:lnTo>
                      <a:pt x="103" y="66"/>
                    </a:lnTo>
                    <a:lnTo>
                      <a:pt x="101" y="66"/>
                    </a:lnTo>
                    <a:lnTo>
                      <a:pt x="100" y="66"/>
                    </a:lnTo>
                    <a:lnTo>
                      <a:pt x="100" y="66"/>
                    </a:lnTo>
                    <a:lnTo>
                      <a:pt x="99" y="67"/>
                    </a:lnTo>
                    <a:lnTo>
                      <a:pt x="99" y="67"/>
                    </a:lnTo>
                    <a:lnTo>
                      <a:pt x="97" y="66"/>
                    </a:lnTo>
                    <a:lnTo>
                      <a:pt x="97" y="66"/>
                    </a:lnTo>
                    <a:lnTo>
                      <a:pt x="97" y="65"/>
                    </a:lnTo>
                    <a:lnTo>
                      <a:pt x="96" y="63"/>
                    </a:lnTo>
                    <a:lnTo>
                      <a:pt x="95" y="61"/>
                    </a:lnTo>
                    <a:lnTo>
                      <a:pt x="95" y="59"/>
                    </a:lnTo>
                    <a:lnTo>
                      <a:pt x="96" y="58"/>
                    </a:lnTo>
                    <a:lnTo>
                      <a:pt x="96" y="57"/>
                    </a:lnTo>
                    <a:lnTo>
                      <a:pt x="96" y="57"/>
                    </a:lnTo>
                    <a:lnTo>
                      <a:pt x="96" y="55"/>
                    </a:lnTo>
                    <a:lnTo>
                      <a:pt x="96" y="54"/>
                    </a:lnTo>
                    <a:lnTo>
                      <a:pt x="96" y="53"/>
                    </a:lnTo>
                    <a:lnTo>
                      <a:pt x="96" y="50"/>
                    </a:lnTo>
                    <a:lnTo>
                      <a:pt x="95" y="49"/>
                    </a:lnTo>
                    <a:lnTo>
                      <a:pt x="95" y="47"/>
                    </a:lnTo>
                    <a:lnTo>
                      <a:pt x="93" y="46"/>
                    </a:lnTo>
                    <a:lnTo>
                      <a:pt x="92" y="45"/>
                    </a:lnTo>
                    <a:lnTo>
                      <a:pt x="92" y="42"/>
                    </a:lnTo>
                    <a:lnTo>
                      <a:pt x="93" y="41"/>
                    </a:lnTo>
                    <a:lnTo>
                      <a:pt x="92" y="38"/>
                    </a:lnTo>
                    <a:lnTo>
                      <a:pt x="91" y="37"/>
                    </a:lnTo>
                    <a:lnTo>
                      <a:pt x="89" y="36"/>
                    </a:lnTo>
                    <a:lnTo>
                      <a:pt x="88" y="34"/>
                    </a:lnTo>
                    <a:lnTo>
                      <a:pt x="87" y="33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3" y="30"/>
                    </a:lnTo>
                    <a:lnTo>
                      <a:pt x="83" y="29"/>
                    </a:lnTo>
                    <a:lnTo>
                      <a:pt x="82" y="29"/>
                    </a:lnTo>
                    <a:lnTo>
                      <a:pt x="82" y="29"/>
                    </a:lnTo>
                    <a:lnTo>
                      <a:pt x="82" y="28"/>
                    </a:lnTo>
                    <a:lnTo>
                      <a:pt x="82" y="28"/>
                    </a:lnTo>
                    <a:lnTo>
                      <a:pt x="80" y="25"/>
                    </a:lnTo>
                    <a:lnTo>
                      <a:pt x="79" y="24"/>
                    </a:lnTo>
                    <a:lnTo>
                      <a:pt x="79" y="24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6" y="21"/>
                    </a:lnTo>
                    <a:lnTo>
                      <a:pt x="75" y="20"/>
                    </a:lnTo>
                    <a:lnTo>
                      <a:pt x="75" y="17"/>
                    </a:lnTo>
                    <a:lnTo>
                      <a:pt x="74" y="14"/>
                    </a:lnTo>
                    <a:lnTo>
                      <a:pt x="72" y="13"/>
                    </a:lnTo>
                    <a:lnTo>
                      <a:pt x="72" y="12"/>
                    </a:lnTo>
                    <a:lnTo>
                      <a:pt x="71" y="12"/>
                    </a:lnTo>
                    <a:lnTo>
                      <a:pt x="71" y="12"/>
                    </a:lnTo>
                    <a:lnTo>
                      <a:pt x="71" y="12"/>
                    </a:lnTo>
                    <a:lnTo>
                      <a:pt x="70" y="1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7" y="10"/>
                    </a:lnTo>
                    <a:lnTo>
                      <a:pt x="67" y="10"/>
                    </a:lnTo>
                    <a:lnTo>
                      <a:pt x="66" y="12"/>
                    </a:lnTo>
                    <a:lnTo>
                      <a:pt x="64" y="10"/>
                    </a:lnTo>
                    <a:lnTo>
                      <a:pt x="63" y="10"/>
                    </a:lnTo>
                    <a:lnTo>
                      <a:pt x="63" y="9"/>
                    </a:lnTo>
                    <a:lnTo>
                      <a:pt x="63" y="8"/>
                    </a:lnTo>
                    <a:lnTo>
                      <a:pt x="62" y="5"/>
                    </a:lnTo>
                    <a:lnTo>
                      <a:pt x="58" y="2"/>
                    </a:lnTo>
                    <a:lnTo>
                      <a:pt x="54" y="1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2" y="2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4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3" y="4"/>
                    </a:lnTo>
                    <a:lnTo>
                      <a:pt x="22" y="5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9" y="10"/>
                    </a:lnTo>
                    <a:lnTo>
                      <a:pt x="19" y="12"/>
                    </a:lnTo>
                    <a:lnTo>
                      <a:pt x="18" y="16"/>
                    </a:lnTo>
                    <a:lnTo>
                      <a:pt x="18" y="17"/>
                    </a:lnTo>
                    <a:lnTo>
                      <a:pt x="17" y="20"/>
                    </a:lnTo>
                    <a:lnTo>
                      <a:pt x="13" y="28"/>
                    </a:lnTo>
                    <a:lnTo>
                      <a:pt x="6" y="36"/>
                    </a:lnTo>
                    <a:lnTo>
                      <a:pt x="2" y="38"/>
                    </a:lnTo>
                    <a:lnTo>
                      <a:pt x="0" y="38"/>
                    </a:lnTo>
                    <a:lnTo>
                      <a:pt x="1" y="41"/>
                    </a:lnTo>
                    <a:lnTo>
                      <a:pt x="2" y="39"/>
                    </a:lnTo>
                    <a:lnTo>
                      <a:pt x="4" y="39"/>
                    </a:lnTo>
                    <a:lnTo>
                      <a:pt x="5" y="39"/>
                    </a:lnTo>
                    <a:lnTo>
                      <a:pt x="6" y="41"/>
                    </a:lnTo>
                    <a:lnTo>
                      <a:pt x="7" y="45"/>
                    </a:lnTo>
                    <a:lnTo>
                      <a:pt x="9" y="46"/>
                    </a:lnTo>
                    <a:lnTo>
                      <a:pt x="11" y="50"/>
                    </a:lnTo>
                    <a:lnTo>
                      <a:pt x="13" y="51"/>
                    </a:lnTo>
                    <a:lnTo>
                      <a:pt x="13" y="54"/>
                    </a:lnTo>
                    <a:lnTo>
                      <a:pt x="13" y="54"/>
                    </a:lnTo>
                    <a:lnTo>
                      <a:pt x="14" y="53"/>
                    </a:lnTo>
                    <a:lnTo>
                      <a:pt x="15" y="53"/>
                    </a:lnTo>
                    <a:lnTo>
                      <a:pt x="15" y="54"/>
                    </a:lnTo>
                    <a:lnTo>
                      <a:pt x="13" y="54"/>
                    </a:lnTo>
                    <a:lnTo>
                      <a:pt x="13" y="55"/>
                    </a:lnTo>
                    <a:lnTo>
                      <a:pt x="13" y="57"/>
                    </a:lnTo>
                    <a:lnTo>
                      <a:pt x="14" y="58"/>
                    </a:lnTo>
                    <a:lnTo>
                      <a:pt x="15" y="59"/>
                    </a:lnTo>
                    <a:lnTo>
                      <a:pt x="15" y="62"/>
                    </a:lnTo>
                    <a:lnTo>
                      <a:pt x="21" y="62"/>
                    </a:lnTo>
                    <a:lnTo>
                      <a:pt x="26" y="62"/>
                    </a:lnTo>
                    <a:lnTo>
                      <a:pt x="31" y="62"/>
                    </a:lnTo>
                    <a:lnTo>
                      <a:pt x="34" y="62"/>
                    </a:lnTo>
                    <a:lnTo>
                      <a:pt x="37" y="59"/>
                    </a:lnTo>
                    <a:lnTo>
                      <a:pt x="39" y="58"/>
                    </a:lnTo>
                    <a:lnTo>
                      <a:pt x="42" y="58"/>
                    </a:lnTo>
                    <a:lnTo>
                      <a:pt x="43" y="58"/>
                    </a:lnTo>
                    <a:lnTo>
                      <a:pt x="45" y="58"/>
                    </a:lnTo>
                    <a:lnTo>
                      <a:pt x="47" y="61"/>
                    </a:lnTo>
                    <a:lnTo>
                      <a:pt x="50" y="61"/>
                    </a:lnTo>
                    <a:lnTo>
                      <a:pt x="51" y="62"/>
                    </a:lnTo>
                    <a:lnTo>
                      <a:pt x="52" y="62"/>
                    </a:lnTo>
                    <a:lnTo>
                      <a:pt x="54" y="63"/>
                    </a:lnTo>
                    <a:lnTo>
                      <a:pt x="55" y="65"/>
                    </a:lnTo>
                    <a:lnTo>
                      <a:pt x="56" y="63"/>
                    </a:lnTo>
                    <a:lnTo>
                      <a:pt x="58" y="63"/>
                    </a:lnTo>
                    <a:lnTo>
                      <a:pt x="58" y="63"/>
                    </a:lnTo>
                    <a:lnTo>
                      <a:pt x="62" y="63"/>
                    </a:lnTo>
                    <a:lnTo>
                      <a:pt x="63" y="65"/>
                    </a:lnTo>
                    <a:lnTo>
                      <a:pt x="64" y="66"/>
                    </a:lnTo>
                    <a:lnTo>
                      <a:pt x="63" y="67"/>
                    </a:lnTo>
                    <a:lnTo>
                      <a:pt x="60" y="67"/>
                    </a:lnTo>
                    <a:lnTo>
                      <a:pt x="56" y="69"/>
                    </a:lnTo>
                    <a:lnTo>
                      <a:pt x="52" y="69"/>
                    </a:lnTo>
                    <a:lnTo>
                      <a:pt x="48" y="67"/>
                    </a:lnTo>
                    <a:lnTo>
                      <a:pt x="47" y="66"/>
                    </a:lnTo>
                    <a:lnTo>
                      <a:pt x="46" y="65"/>
                    </a:lnTo>
                    <a:lnTo>
                      <a:pt x="45" y="65"/>
                    </a:lnTo>
                    <a:lnTo>
                      <a:pt x="43" y="63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41" y="63"/>
                    </a:lnTo>
                    <a:lnTo>
                      <a:pt x="39" y="65"/>
                    </a:lnTo>
                    <a:lnTo>
                      <a:pt x="39" y="65"/>
                    </a:lnTo>
                    <a:lnTo>
                      <a:pt x="38" y="66"/>
                    </a:lnTo>
                    <a:lnTo>
                      <a:pt x="35" y="66"/>
                    </a:lnTo>
                    <a:lnTo>
                      <a:pt x="31" y="67"/>
                    </a:lnTo>
                    <a:lnTo>
                      <a:pt x="30" y="67"/>
                    </a:lnTo>
                    <a:lnTo>
                      <a:pt x="29" y="67"/>
                    </a:lnTo>
                    <a:lnTo>
                      <a:pt x="29" y="71"/>
                    </a:lnTo>
                    <a:lnTo>
                      <a:pt x="25" y="71"/>
                    </a:lnTo>
                    <a:lnTo>
                      <a:pt x="22" y="70"/>
                    </a:lnTo>
                    <a:lnTo>
                      <a:pt x="18" y="71"/>
                    </a:lnTo>
                    <a:lnTo>
                      <a:pt x="14" y="71"/>
                    </a:lnTo>
                    <a:lnTo>
                      <a:pt x="13" y="71"/>
                    </a:lnTo>
                    <a:lnTo>
                      <a:pt x="13" y="73"/>
                    </a:lnTo>
                    <a:lnTo>
                      <a:pt x="13" y="74"/>
                    </a:lnTo>
                    <a:lnTo>
                      <a:pt x="11" y="77"/>
                    </a:lnTo>
                    <a:lnTo>
                      <a:pt x="11" y="79"/>
                    </a:lnTo>
                    <a:lnTo>
                      <a:pt x="11" y="81"/>
                    </a:lnTo>
                    <a:lnTo>
                      <a:pt x="11" y="82"/>
                    </a:lnTo>
                    <a:lnTo>
                      <a:pt x="13" y="82"/>
                    </a:lnTo>
                    <a:lnTo>
                      <a:pt x="13" y="82"/>
                    </a:lnTo>
                    <a:lnTo>
                      <a:pt x="14" y="82"/>
                    </a:lnTo>
                    <a:lnTo>
                      <a:pt x="14" y="81"/>
                    </a:lnTo>
                    <a:lnTo>
                      <a:pt x="15" y="79"/>
                    </a:lnTo>
                    <a:lnTo>
                      <a:pt x="15" y="81"/>
                    </a:lnTo>
                    <a:lnTo>
                      <a:pt x="17" y="82"/>
                    </a:lnTo>
                    <a:lnTo>
                      <a:pt x="18" y="82"/>
                    </a:lnTo>
                    <a:lnTo>
                      <a:pt x="18" y="82"/>
                    </a:lnTo>
                    <a:lnTo>
                      <a:pt x="17" y="82"/>
                    </a:lnTo>
                    <a:lnTo>
                      <a:pt x="15" y="82"/>
                    </a:lnTo>
                    <a:lnTo>
                      <a:pt x="13" y="83"/>
                    </a:lnTo>
                    <a:lnTo>
                      <a:pt x="11" y="83"/>
                    </a:lnTo>
                    <a:lnTo>
                      <a:pt x="11" y="85"/>
                    </a:lnTo>
                    <a:lnTo>
                      <a:pt x="13" y="86"/>
                    </a:lnTo>
                    <a:lnTo>
                      <a:pt x="13" y="87"/>
                    </a:lnTo>
                    <a:lnTo>
                      <a:pt x="14" y="87"/>
                    </a:lnTo>
                    <a:lnTo>
                      <a:pt x="15" y="87"/>
                    </a:lnTo>
                    <a:lnTo>
                      <a:pt x="18" y="86"/>
                    </a:lnTo>
                    <a:lnTo>
                      <a:pt x="19" y="86"/>
                    </a:lnTo>
                    <a:lnTo>
                      <a:pt x="21" y="85"/>
                    </a:lnTo>
                    <a:lnTo>
                      <a:pt x="23" y="85"/>
                    </a:lnTo>
                    <a:lnTo>
                      <a:pt x="29" y="85"/>
                    </a:lnTo>
                    <a:lnTo>
                      <a:pt x="33" y="85"/>
                    </a:lnTo>
                    <a:lnTo>
                      <a:pt x="37" y="82"/>
                    </a:lnTo>
                    <a:lnTo>
                      <a:pt x="39" y="81"/>
                    </a:lnTo>
                    <a:lnTo>
                      <a:pt x="43" y="81"/>
                    </a:lnTo>
                    <a:lnTo>
                      <a:pt x="48" y="81"/>
                    </a:lnTo>
                    <a:lnTo>
                      <a:pt x="54" y="81"/>
                    </a:lnTo>
                    <a:lnTo>
                      <a:pt x="59" y="81"/>
                    </a:lnTo>
                    <a:lnTo>
                      <a:pt x="66" y="81"/>
                    </a:lnTo>
                    <a:lnTo>
                      <a:pt x="71" y="81"/>
                    </a:lnTo>
                    <a:lnTo>
                      <a:pt x="71" y="81"/>
                    </a:lnTo>
                    <a:lnTo>
                      <a:pt x="74" y="81"/>
                    </a:lnTo>
                    <a:lnTo>
                      <a:pt x="75" y="81"/>
                    </a:lnTo>
                    <a:lnTo>
                      <a:pt x="76" y="81"/>
                    </a:lnTo>
                    <a:lnTo>
                      <a:pt x="76" y="82"/>
                    </a:lnTo>
                    <a:lnTo>
                      <a:pt x="76" y="82"/>
                    </a:lnTo>
                    <a:lnTo>
                      <a:pt x="76" y="83"/>
                    </a:lnTo>
                    <a:lnTo>
                      <a:pt x="76" y="85"/>
                    </a:lnTo>
                    <a:lnTo>
                      <a:pt x="78" y="85"/>
                    </a:lnTo>
                    <a:lnTo>
                      <a:pt x="78" y="85"/>
                    </a:lnTo>
                    <a:lnTo>
                      <a:pt x="79" y="83"/>
                    </a:lnTo>
                    <a:lnTo>
                      <a:pt x="79" y="83"/>
                    </a:lnTo>
                    <a:lnTo>
                      <a:pt x="80" y="83"/>
                    </a:lnTo>
                    <a:lnTo>
                      <a:pt x="82" y="85"/>
                    </a:lnTo>
                    <a:lnTo>
                      <a:pt x="83" y="85"/>
                    </a:lnTo>
                    <a:lnTo>
                      <a:pt x="84" y="86"/>
                    </a:lnTo>
                    <a:lnTo>
                      <a:pt x="86" y="86"/>
                    </a:lnTo>
                    <a:lnTo>
                      <a:pt x="87" y="86"/>
                    </a:lnTo>
                    <a:lnTo>
                      <a:pt x="88" y="87"/>
                    </a:lnTo>
                    <a:lnTo>
                      <a:pt x="91" y="87"/>
                    </a:lnTo>
                    <a:lnTo>
                      <a:pt x="92" y="86"/>
                    </a:lnTo>
                    <a:lnTo>
                      <a:pt x="95" y="86"/>
                    </a:lnTo>
                    <a:lnTo>
                      <a:pt x="97" y="86"/>
                    </a:lnTo>
                    <a:lnTo>
                      <a:pt x="99" y="86"/>
                    </a:lnTo>
                    <a:lnTo>
                      <a:pt x="103" y="86"/>
                    </a:lnTo>
                    <a:lnTo>
                      <a:pt x="105" y="86"/>
                    </a:lnTo>
                    <a:lnTo>
                      <a:pt x="107" y="86"/>
                    </a:lnTo>
                    <a:lnTo>
                      <a:pt x="107" y="85"/>
                    </a:lnTo>
                    <a:lnTo>
                      <a:pt x="105" y="83"/>
                    </a:lnTo>
                    <a:lnTo>
                      <a:pt x="105" y="8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8" name="Freeform 51">
                <a:extLst>
                  <a:ext uri="{FF2B5EF4-FFF2-40B4-BE49-F238E27FC236}">
                    <a16:creationId xmlns:a16="http://schemas.microsoft.com/office/drawing/2014/main" id="{84A0EC89-4AEB-4638-83FA-14BB65B887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4225" y="4265613"/>
                <a:ext cx="26988" cy="52388"/>
              </a:xfrm>
              <a:custGeom>
                <a:avLst/>
                <a:gdLst>
                  <a:gd name="T0" fmla="*/ 4 w 17"/>
                  <a:gd name="T1" fmla="*/ 25 h 33"/>
                  <a:gd name="T2" fmla="*/ 2 w 17"/>
                  <a:gd name="T3" fmla="*/ 25 h 33"/>
                  <a:gd name="T4" fmla="*/ 0 w 17"/>
                  <a:gd name="T5" fmla="*/ 27 h 33"/>
                  <a:gd name="T6" fmla="*/ 0 w 17"/>
                  <a:gd name="T7" fmla="*/ 28 h 33"/>
                  <a:gd name="T8" fmla="*/ 0 w 17"/>
                  <a:gd name="T9" fmla="*/ 29 h 33"/>
                  <a:gd name="T10" fmla="*/ 0 w 17"/>
                  <a:gd name="T11" fmla="*/ 31 h 33"/>
                  <a:gd name="T12" fmla="*/ 0 w 17"/>
                  <a:gd name="T13" fmla="*/ 32 h 33"/>
                  <a:gd name="T14" fmla="*/ 1 w 17"/>
                  <a:gd name="T15" fmla="*/ 33 h 33"/>
                  <a:gd name="T16" fmla="*/ 2 w 17"/>
                  <a:gd name="T17" fmla="*/ 31 h 33"/>
                  <a:gd name="T18" fmla="*/ 5 w 17"/>
                  <a:gd name="T19" fmla="*/ 29 h 33"/>
                  <a:gd name="T20" fmla="*/ 4 w 17"/>
                  <a:gd name="T21" fmla="*/ 27 h 33"/>
                  <a:gd name="T22" fmla="*/ 4 w 17"/>
                  <a:gd name="T23" fmla="*/ 25 h 33"/>
                  <a:gd name="T24" fmla="*/ 17 w 17"/>
                  <a:gd name="T25" fmla="*/ 0 h 33"/>
                  <a:gd name="T26" fmla="*/ 17 w 17"/>
                  <a:gd name="T27" fmla="*/ 0 h 33"/>
                  <a:gd name="T28" fmla="*/ 16 w 17"/>
                  <a:gd name="T29" fmla="*/ 0 h 33"/>
                  <a:gd name="T30" fmla="*/ 16 w 17"/>
                  <a:gd name="T31" fmla="*/ 0 h 33"/>
                  <a:gd name="T32" fmla="*/ 14 w 17"/>
                  <a:gd name="T33" fmla="*/ 2 h 33"/>
                  <a:gd name="T34" fmla="*/ 14 w 17"/>
                  <a:gd name="T35" fmla="*/ 3 h 33"/>
                  <a:gd name="T36" fmla="*/ 16 w 17"/>
                  <a:gd name="T37" fmla="*/ 3 h 33"/>
                  <a:gd name="T38" fmla="*/ 16 w 17"/>
                  <a:gd name="T39" fmla="*/ 3 h 33"/>
                  <a:gd name="T40" fmla="*/ 17 w 17"/>
                  <a:gd name="T41" fmla="*/ 2 h 33"/>
                  <a:gd name="T42" fmla="*/ 17 w 17"/>
                  <a:gd name="T4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33">
                    <a:moveTo>
                      <a:pt x="4" y="25"/>
                    </a:moveTo>
                    <a:lnTo>
                      <a:pt x="2" y="25"/>
                    </a:lnTo>
                    <a:lnTo>
                      <a:pt x="0" y="27"/>
                    </a:lnTo>
                    <a:lnTo>
                      <a:pt x="0" y="28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0" y="32"/>
                    </a:lnTo>
                    <a:lnTo>
                      <a:pt x="1" y="33"/>
                    </a:lnTo>
                    <a:lnTo>
                      <a:pt x="2" y="31"/>
                    </a:lnTo>
                    <a:lnTo>
                      <a:pt x="5" y="29"/>
                    </a:lnTo>
                    <a:lnTo>
                      <a:pt x="4" y="27"/>
                    </a:lnTo>
                    <a:lnTo>
                      <a:pt x="4" y="25"/>
                    </a:lnTo>
                    <a:close/>
                    <a:moveTo>
                      <a:pt x="17" y="0"/>
                    </a:moveTo>
                    <a:lnTo>
                      <a:pt x="17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3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7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69" name="Freeform 52">
                <a:extLst>
                  <a:ext uri="{FF2B5EF4-FFF2-40B4-BE49-F238E27FC236}">
                    <a16:creationId xmlns:a16="http://schemas.microsoft.com/office/drawing/2014/main" id="{556C4B10-35FC-44BA-BF7E-DEFC275A4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150" y="2927350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0" name="Freeform 53">
                <a:extLst>
                  <a:ext uri="{FF2B5EF4-FFF2-40B4-BE49-F238E27FC236}">
                    <a16:creationId xmlns:a16="http://schemas.microsoft.com/office/drawing/2014/main" id="{652C5B86-D679-4AF3-900F-7A89221C7F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85488" y="4748213"/>
                <a:ext cx="36513" cy="15875"/>
              </a:xfrm>
              <a:custGeom>
                <a:avLst/>
                <a:gdLst>
                  <a:gd name="T0" fmla="*/ 23 w 23"/>
                  <a:gd name="T1" fmla="*/ 9 h 10"/>
                  <a:gd name="T2" fmla="*/ 22 w 23"/>
                  <a:gd name="T3" fmla="*/ 9 h 10"/>
                  <a:gd name="T4" fmla="*/ 20 w 23"/>
                  <a:gd name="T5" fmla="*/ 9 h 10"/>
                  <a:gd name="T6" fmla="*/ 20 w 23"/>
                  <a:gd name="T7" fmla="*/ 7 h 10"/>
                  <a:gd name="T8" fmla="*/ 16 w 23"/>
                  <a:gd name="T9" fmla="*/ 6 h 10"/>
                  <a:gd name="T10" fmla="*/ 14 w 23"/>
                  <a:gd name="T11" fmla="*/ 6 h 10"/>
                  <a:gd name="T12" fmla="*/ 12 w 23"/>
                  <a:gd name="T13" fmla="*/ 6 h 10"/>
                  <a:gd name="T14" fmla="*/ 12 w 23"/>
                  <a:gd name="T15" fmla="*/ 7 h 10"/>
                  <a:gd name="T16" fmla="*/ 15 w 23"/>
                  <a:gd name="T17" fmla="*/ 10 h 10"/>
                  <a:gd name="T18" fmla="*/ 15 w 23"/>
                  <a:gd name="T19" fmla="*/ 10 h 10"/>
                  <a:gd name="T20" fmla="*/ 18 w 23"/>
                  <a:gd name="T21" fmla="*/ 10 h 10"/>
                  <a:gd name="T22" fmla="*/ 22 w 23"/>
                  <a:gd name="T23" fmla="*/ 10 h 10"/>
                  <a:gd name="T24" fmla="*/ 23 w 23"/>
                  <a:gd name="T25" fmla="*/ 10 h 10"/>
                  <a:gd name="T26" fmla="*/ 23 w 23"/>
                  <a:gd name="T27" fmla="*/ 9 h 10"/>
                  <a:gd name="T28" fmla="*/ 10 w 23"/>
                  <a:gd name="T29" fmla="*/ 0 h 10"/>
                  <a:gd name="T30" fmla="*/ 6 w 23"/>
                  <a:gd name="T31" fmla="*/ 0 h 10"/>
                  <a:gd name="T32" fmla="*/ 3 w 23"/>
                  <a:gd name="T33" fmla="*/ 0 h 10"/>
                  <a:gd name="T34" fmla="*/ 0 w 23"/>
                  <a:gd name="T35" fmla="*/ 0 h 10"/>
                  <a:gd name="T36" fmla="*/ 2 w 23"/>
                  <a:gd name="T37" fmla="*/ 1 h 10"/>
                  <a:gd name="T38" fmla="*/ 3 w 23"/>
                  <a:gd name="T39" fmla="*/ 2 h 10"/>
                  <a:gd name="T40" fmla="*/ 4 w 23"/>
                  <a:gd name="T41" fmla="*/ 5 h 10"/>
                  <a:gd name="T42" fmla="*/ 6 w 23"/>
                  <a:gd name="T43" fmla="*/ 6 h 10"/>
                  <a:gd name="T44" fmla="*/ 8 w 23"/>
                  <a:gd name="T45" fmla="*/ 5 h 10"/>
                  <a:gd name="T46" fmla="*/ 10 w 23"/>
                  <a:gd name="T47" fmla="*/ 6 h 10"/>
                  <a:gd name="T48" fmla="*/ 11 w 23"/>
                  <a:gd name="T49" fmla="*/ 4 h 10"/>
                  <a:gd name="T50" fmla="*/ 11 w 23"/>
                  <a:gd name="T51" fmla="*/ 1 h 10"/>
                  <a:gd name="T52" fmla="*/ 10 w 23"/>
                  <a:gd name="T5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10">
                    <a:moveTo>
                      <a:pt x="23" y="9"/>
                    </a:moveTo>
                    <a:lnTo>
                      <a:pt x="22" y="9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3" y="9"/>
                    </a:lnTo>
                    <a:close/>
                    <a:moveTo>
                      <a:pt x="10" y="0"/>
                    </a:moveTo>
                    <a:lnTo>
                      <a:pt x="6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4" y="5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0" y="6"/>
                    </a:lnTo>
                    <a:lnTo>
                      <a:pt x="11" y="4"/>
                    </a:lnTo>
                    <a:lnTo>
                      <a:pt x="11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1" name="Freeform 54">
                <a:extLst>
                  <a:ext uri="{FF2B5EF4-FFF2-40B4-BE49-F238E27FC236}">
                    <a16:creationId xmlns:a16="http://schemas.microsoft.com/office/drawing/2014/main" id="{33802D4F-7E47-482B-A48A-B16EF5B76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9700" y="4352925"/>
                <a:ext cx="57150" cy="55563"/>
              </a:xfrm>
              <a:custGeom>
                <a:avLst/>
                <a:gdLst>
                  <a:gd name="T0" fmla="*/ 36 w 36"/>
                  <a:gd name="T1" fmla="*/ 18 h 35"/>
                  <a:gd name="T2" fmla="*/ 36 w 36"/>
                  <a:gd name="T3" fmla="*/ 13 h 35"/>
                  <a:gd name="T4" fmla="*/ 34 w 36"/>
                  <a:gd name="T5" fmla="*/ 8 h 35"/>
                  <a:gd name="T6" fmla="*/ 32 w 36"/>
                  <a:gd name="T7" fmla="*/ 6 h 35"/>
                  <a:gd name="T8" fmla="*/ 29 w 36"/>
                  <a:gd name="T9" fmla="*/ 1 h 35"/>
                  <a:gd name="T10" fmla="*/ 30 w 36"/>
                  <a:gd name="T11" fmla="*/ 0 h 35"/>
                  <a:gd name="T12" fmla="*/ 28 w 36"/>
                  <a:gd name="T13" fmla="*/ 0 h 35"/>
                  <a:gd name="T14" fmla="*/ 26 w 36"/>
                  <a:gd name="T15" fmla="*/ 1 h 35"/>
                  <a:gd name="T16" fmla="*/ 24 w 36"/>
                  <a:gd name="T17" fmla="*/ 4 h 35"/>
                  <a:gd name="T18" fmla="*/ 22 w 36"/>
                  <a:gd name="T19" fmla="*/ 6 h 35"/>
                  <a:gd name="T20" fmla="*/ 20 w 36"/>
                  <a:gd name="T21" fmla="*/ 8 h 35"/>
                  <a:gd name="T22" fmla="*/ 18 w 36"/>
                  <a:gd name="T23" fmla="*/ 8 h 35"/>
                  <a:gd name="T24" fmla="*/ 17 w 36"/>
                  <a:gd name="T25" fmla="*/ 5 h 35"/>
                  <a:gd name="T26" fmla="*/ 13 w 36"/>
                  <a:gd name="T27" fmla="*/ 6 h 35"/>
                  <a:gd name="T28" fmla="*/ 12 w 36"/>
                  <a:gd name="T29" fmla="*/ 8 h 35"/>
                  <a:gd name="T30" fmla="*/ 9 w 36"/>
                  <a:gd name="T31" fmla="*/ 9 h 35"/>
                  <a:gd name="T32" fmla="*/ 7 w 36"/>
                  <a:gd name="T33" fmla="*/ 13 h 35"/>
                  <a:gd name="T34" fmla="*/ 5 w 36"/>
                  <a:gd name="T35" fmla="*/ 16 h 35"/>
                  <a:gd name="T36" fmla="*/ 5 w 36"/>
                  <a:gd name="T37" fmla="*/ 21 h 35"/>
                  <a:gd name="T38" fmla="*/ 5 w 36"/>
                  <a:gd name="T39" fmla="*/ 23 h 35"/>
                  <a:gd name="T40" fmla="*/ 1 w 36"/>
                  <a:gd name="T41" fmla="*/ 26 h 35"/>
                  <a:gd name="T42" fmla="*/ 0 w 36"/>
                  <a:gd name="T43" fmla="*/ 27 h 35"/>
                  <a:gd name="T44" fmla="*/ 1 w 36"/>
                  <a:gd name="T45" fmla="*/ 31 h 35"/>
                  <a:gd name="T46" fmla="*/ 3 w 36"/>
                  <a:gd name="T47" fmla="*/ 33 h 35"/>
                  <a:gd name="T48" fmla="*/ 4 w 36"/>
                  <a:gd name="T49" fmla="*/ 31 h 35"/>
                  <a:gd name="T50" fmla="*/ 7 w 36"/>
                  <a:gd name="T51" fmla="*/ 31 h 35"/>
                  <a:gd name="T52" fmla="*/ 9 w 36"/>
                  <a:gd name="T53" fmla="*/ 34 h 35"/>
                  <a:gd name="T54" fmla="*/ 11 w 36"/>
                  <a:gd name="T55" fmla="*/ 35 h 35"/>
                  <a:gd name="T56" fmla="*/ 16 w 36"/>
                  <a:gd name="T57" fmla="*/ 34 h 35"/>
                  <a:gd name="T58" fmla="*/ 18 w 36"/>
                  <a:gd name="T59" fmla="*/ 33 h 35"/>
                  <a:gd name="T60" fmla="*/ 18 w 36"/>
                  <a:gd name="T61" fmla="*/ 30 h 35"/>
                  <a:gd name="T62" fmla="*/ 20 w 36"/>
                  <a:gd name="T63" fmla="*/ 26 h 35"/>
                  <a:gd name="T64" fmla="*/ 22 w 36"/>
                  <a:gd name="T65" fmla="*/ 27 h 35"/>
                  <a:gd name="T66" fmla="*/ 24 w 36"/>
                  <a:gd name="T67" fmla="*/ 26 h 35"/>
                  <a:gd name="T68" fmla="*/ 25 w 36"/>
                  <a:gd name="T69" fmla="*/ 26 h 35"/>
                  <a:gd name="T70" fmla="*/ 29 w 36"/>
                  <a:gd name="T71" fmla="*/ 26 h 35"/>
                  <a:gd name="T72" fmla="*/ 30 w 36"/>
                  <a:gd name="T73" fmla="*/ 26 h 35"/>
                  <a:gd name="T74" fmla="*/ 32 w 36"/>
                  <a:gd name="T75" fmla="*/ 26 h 35"/>
                  <a:gd name="T76" fmla="*/ 34 w 36"/>
                  <a:gd name="T77" fmla="*/ 26 h 35"/>
                  <a:gd name="T78" fmla="*/ 36 w 36"/>
                  <a:gd name="T79" fmla="*/ 26 h 35"/>
                  <a:gd name="T80" fmla="*/ 36 w 36"/>
                  <a:gd name="T81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35">
                    <a:moveTo>
                      <a:pt x="36" y="19"/>
                    </a:moveTo>
                    <a:lnTo>
                      <a:pt x="36" y="18"/>
                    </a:lnTo>
                    <a:lnTo>
                      <a:pt x="34" y="16"/>
                    </a:lnTo>
                    <a:lnTo>
                      <a:pt x="36" y="13"/>
                    </a:lnTo>
                    <a:lnTo>
                      <a:pt x="36" y="10"/>
                    </a:lnTo>
                    <a:lnTo>
                      <a:pt x="34" y="8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29" y="2"/>
                    </a:lnTo>
                    <a:lnTo>
                      <a:pt x="29" y="1"/>
                    </a:lnTo>
                    <a:lnTo>
                      <a:pt x="29" y="1"/>
                    </a:lnTo>
                    <a:lnTo>
                      <a:pt x="30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5" y="2"/>
                    </a:lnTo>
                    <a:lnTo>
                      <a:pt x="24" y="4"/>
                    </a:lnTo>
                    <a:lnTo>
                      <a:pt x="24" y="5"/>
                    </a:lnTo>
                    <a:lnTo>
                      <a:pt x="22" y="6"/>
                    </a:lnTo>
                    <a:lnTo>
                      <a:pt x="21" y="8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7" y="5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9" y="9"/>
                    </a:lnTo>
                    <a:lnTo>
                      <a:pt x="8" y="12"/>
                    </a:lnTo>
                    <a:lnTo>
                      <a:pt x="7" y="13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5" y="18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3" y="25"/>
                    </a:lnTo>
                    <a:lnTo>
                      <a:pt x="1" y="26"/>
                    </a:lnTo>
                    <a:lnTo>
                      <a:pt x="1" y="26"/>
                    </a:lnTo>
                    <a:lnTo>
                      <a:pt x="0" y="27"/>
                    </a:lnTo>
                    <a:lnTo>
                      <a:pt x="1" y="30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3" y="33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7" y="31"/>
                    </a:lnTo>
                    <a:lnTo>
                      <a:pt x="8" y="33"/>
                    </a:lnTo>
                    <a:lnTo>
                      <a:pt x="9" y="34"/>
                    </a:lnTo>
                    <a:lnTo>
                      <a:pt x="9" y="35"/>
                    </a:lnTo>
                    <a:lnTo>
                      <a:pt x="11" y="35"/>
                    </a:lnTo>
                    <a:lnTo>
                      <a:pt x="14" y="34"/>
                    </a:lnTo>
                    <a:lnTo>
                      <a:pt x="16" y="34"/>
                    </a:lnTo>
                    <a:lnTo>
                      <a:pt x="17" y="34"/>
                    </a:lnTo>
                    <a:lnTo>
                      <a:pt x="18" y="33"/>
                    </a:lnTo>
                    <a:lnTo>
                      <a:pt x="18" y="31"/>
                    </a:lnTo>
                    <a:lnTo>
                      <a:pt x="18" y="30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4" y="27"/>
                    </a:lnTo>
                    <a:lnTo>
                      <a:pt x="24" y="26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8" y="25"/>
                    </a:lnTo>
                    <a:lnTo>
                      <a:pt x="29" y="26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3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6" y="1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2" name="Freeform 55">
                <a:extLst>
                  <a:ext uri="{FF2B5EF4-FFF2-40B4-BE49-F238E27FC236}">
                    <a16:creationId xmlns:a16="http://schemas.microsoft.com/office/drawing/2014/main" id="{622BA2FB-AC57-41F3-B7B6-CF1A839EC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5663" y="4981575"/>
                <a:ext cx="17463" cy="15875"/>
              </a:xfrm>
              <a:custGeom>
                <a:avLst/>
                <a:gdLst>
                  <a:gd name="T0" fmla="*/ 9 w 11"/>
                  <a:gd name="T1" fmla="*/ 3 h 10"/>
                  <a:gd name="T2" fmla="*/ 8 w 11"/>
                  <a:gd name="T3" fmla="*/ 1 h 10"/>
                  <a:gd name="T4" fmla="*/ 7 w 11"/>
                  <a:gd name="T5" fmla="*/ 1 h 10"/>
                  <a:gd name="T6" fmla="*/ 4 w 11"/>
                  <a:gd name="T7" fmla="*/ 0 h 10"/>
                  <a:gd name="T8" fmla="*/ 1 w 11"/>
                  <a:gd name="T9" fmla="*/ 1 h 10"/>
                  <a:gd name="T10" fmla="*/ 0 w 11"/>
                  <a:gd name="T11" fmla="*/ 2 h 10"/>
                  <a:gd name="T12" fmla="*/ 0 w 11"/>
                  <a:gd name="T13" fmla="*/ 3 h 10"/>
                  <a:gd name="T14" fmla="*/ 1 w 11"/>
                  <a:gd name="T15" fmla="*/ 7 h 10"/>
                  <a:gd name="T16" fmla="*/ 1 w 11"/>
                  <a:gd name="T17" fmla="*/ 7 h 10"/>
                  <a:gd name="T18" fmla="*/ 5 w 11"/>
                  <a:gd name="T19" fmla="*/ 10 h 10"/>
                  <a:gd name="T20" fmla="*/ 7 w 11"/>
                  <a:gd name="T21" fmla="*/ 10 h 10"/>
                  <a:gd name="T22" fmla="*/ 9 w 11"/>
                  <a:gd name="T23" fmla="*/ 9 h 10"/>
                  <a:gd name="T24" fmla="*/ 9 w 11"/>
                  <a:gd name="T25" fmla="*/ 9 h 10"/>
                  <a:gd name="T26" fmla="*/ 11 w 11"/>
                  <a:gd name="T27" fmla="*/ 5 h 10"/>
                  <a:gd name="T28" fmla="*/ 9 w 11"/>
                  <a:gd name="T2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9" y="3"/>
                    </a:moveTo>
                    <a:lnTo>
                      <a:pt x="8" y="1"/>
                    </a:lnTo>
                    <a:lnTo>
                      <a:pt x="7" y="1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11" y="5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3" name="Freeform 56">
                <a:extLst>
                  <a:ext uri="{FF2B5EF4-FFF2-40B4-BE49-F238E27FC236}">
                    <a16:creationId xmlns:a16="http://schemas.microsoft.com/office/drawing/2014/main" id="{F428CC86-4BB4-4F60-98B4-6F5B4BCDC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3900" y="3487738"/>
                <a:ext cx="22225" cy="50800"/>
              </a:xfrm>
              <a:custGeom>
                <a:avLst/>
                <a:gdLst>
                  <a:gd name="T0" fmla="*/ 14 w 14"/>
                  <a:gd name="T1" fmla="*/ 20 h 32"/>
                  <a:gd name="T2" fmla="*/ 13 w 14"/>
                  <a:gd name="T3" fmla="*/ 18 h 32"/>
                  <a:gd name="T4" fmla="*/ 13 w 14"/>
                  <a:gd name="T5" fmla="*/ 16 h 32"/>
                  <a:gd name="T6" fmla="*/ 13 w 14"/>
                  <a:gd name="T7" fmla="*/ 15 h 32"/>
                  <a:gd name="T8" fmla="*/ 12 w 14"/>
                  <a:gd name="T9" fmla="*/ 14 h 32"/>
                  <a:gd name="T10" fmla="*/ 13 w 14"/>
                  <a:gd name="T11" fmla="*/ 10 h 32"/>
                  <a:gd name="T12" fmla="*/ 13 w 14"/>
                  <a:gd name="T13" fmla="*/ 8 h 32"/>
                  <a:gd name="T14" fmla="*/ 12 w 14"/>
                  <a:gd name="T15" fmla="*/ 6 h 32"/>
                  <a:gd name="T16" fmla="*/ 9 w 14"/>
                  <a:gd name="T17" fmla="*/ 3 h 32"/>
                  <a:gd name="T18" fmla="*/ 8 w 14"/>
                  <a:gd name="T19" fmla="*/ 0 h 32"/>
                  <a:gd name="T20" fmla="*/ 5 w 14"/>
                  <a:gd name="T21" fmla="*/ 2 h 32"/>
                  <a:gd name="T22" fmla="*/ 2 w 14"/>
                  <a:gd name="T23" fmla="*/ 4 h 32"/>
                  <a:gd name="T24" fmla="*/ 1 w 14"/>
                  <a:gd name="T25" fmla="*/ 10 h 32"/>
                  <a:gd name="T26" fmla="*/ 1 w 14"/>
                  <a:gd name="T27" fmla="*/ 11 h 32"/>
                  <a:gd name="T28" fmla="*/ 0 w 14"/>
                  <a:gd name="T29" fmla="*/ 14 h 32"/>
                  <a:gd name="T30" fmla="*/ 0 w 14"/>
                  <a:gd name="T31" fmla="*/ 15 h 32"/>
                  <a:gd name="T32" fmla="*/ 0 w 14"/>
                  <a:gd name="T33" fmla="*/ 16 h 32"/>
                  <a:gd name="T34" fmla="*/ 0 w 14"/>
                  <a:gd name="T35" fmla="*/ 20 h 32"/>
                  <a:gd name="T36" fmla="*/ 2 w 14"/>
                  <a:gd name="T37" fmla="*/ 26 h 32"/>
                  <a:gd name="T38" fmla="*/ 2 w 14"/>
                  <a:gd name="T39" fmla="*/ 27 h 32"/>
                  <a:gd name="T40" fmla="*/ 1 w 14"/>
                  <a:gd name="T41" fmla="*/ 28 h 32"/>
                  <a:gd name="T42" fmla="*/ 2 w 14"/>
                  <a:gd name="T43" fmla="*/ 31 h 32"/>
                  <a:gd name="T44" fmla="*/ 4 w 14"/>
                  <a:gd name="T45" fmla="*/ 32 h 32"/>
                  <a:gd name="T46" fmla="*/ 5 w 14"/>
                  <a:gd name="T47" fmla="*/ 32 h 32"/>
                  <a:gd name="T48" fmla="*/ 5 w 14"/>
                  <a:gd name="T49" fmla="*/ 32 h 32"/>
                  <a:gd name="T50" fmla="*/ 6 w 14"/>
                  <a:gd name="T51" fmla="*/ 32 h 32"/>
                  <a:gd name="T52" fmla="*/ 8 w 14"/>
                  <a:gd name="T53" fmla="*/ 32 h 32"/>
                  <a:gd name="T54" fmla="*/ 9 w 14"/>
                  <a:gd name="T55" fmla="*/ 32 h 32"/>
                  <a:gd name="T56" fmla="*/ 12 w 14"/>
                  <a:gd name="T57" fmla="*/ 31 h 32"/>
                  <a:gd name="T58" fmla="*/ 12 w 14"/>
                  <a:gd name="T59" fmla="*/ 31 h 32"/>
                  <a:gd name="T60" fmla="*/ 14 w 14"/>
                  <a:gd name="T61" fmla="*/ 26 h 32"/>
                  <a:gd name="T62" fmla="*/ 14 w 14"/>
                  <a:gd name="T63" fmla="*/ 24 h 32"/>
                  <a:gd name="T64" fmla="*/ 14 w 14"/>
                  <a:gd name="T65" fmla="*/ 23 h 32"/>
                  <a:gd name="T66" fmla="*/ 14 w 14"/>
                  <a:gd name="T67" fmla="*/ 2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" h="32">
                    <a:moveTo>
                      <a:pt x="14" y="20"/>
                    </a:moveTo>
                    <a:lnTo>
                      <a:pt x="13" y="18"/>
                    </a:lnTo>
                    <a:lnTo>
                      <a:pt x="13" y="16"/>
                    </a:lnTo>
                    <a:lnTo>
                      <a:pt x="13" y="15"/>
                    </a:lnTo>
                    <a:lnTo>
                      <a:pt x="12" y="14"/>
                    </a:lnTo>
                    <a:lnTo>
                      <a:pt x="13" y="10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2" y="4"/>
                    </a:lnTo>
                    <a:lnTo>
                      <a:pt x="1" y="10"/>
                    </a:lnTo>
                    <a:lnTo>
                      <a:pt x="1" y="11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1" y="28"/>
                    </a:lnTo>
                    <a:lnTo>
                      <a:pt x="2" y="31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5" y="32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9" y="32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4" y="23"/>
                    </a:lnTo>
                    <a:lnTo>
                      <a:pt x="14" y="2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4" name="Freeform 57">
                <a:extLst>
                  <a:ext uri="{FF2B5EF4-FFF2-40B4-BE49-F238E27FC236}">
                    <a16:creationId xmlns:a16="http://schemas.microsoft.com/office/drawing/2014/main" id="{92818F9F-43CC-4BB7-9A6A-6FA6EFB332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0000" y="3732213"/>
                <a:ext cx="74613" cy="17463"/>
              </a:xfrm>
              <a:custGeom>
                <a:avLst/>
                <a:gdLst>
                  <a:gd name="T0" fmla="*/ 2 w 47"/>
                  <a:gd name="T1" fmla="*/ 8 h 11"/>
                  <a:gd name="T2" fmla="*/ 0 w 47"/>
                  <a:gd name="T3" fmla="*/ 8 h 11"/>
                  <a:gd name="T4" fmla="*/ 2 w 47"/>
                  <a:gd name="T5" fmla="*/ 8 h 11"/>
                  <a:gd name="T6" fmla="*/ 2 w 47"/>
                  <a:gd name="T7" fmla="*/ 8 h 11"/>
                  <a:gd name="T8" fmla="*/ 2 w 47"/>
                  <a:gd name="T9" fmla="*/ 8 h 11"/>
                  <a:gd name="T10" fmla="*/ 2 w 47"/>
                  <a:gd name="T11" fmla="*/ 8 h 11"/>
                  <a:gd name="T12" fmla="*/ 2 w 47"/>
                  <a:gd name="T13" fmla="*/ 8 h 11"/>
                  <a:gd name="T14" fmla="*/ 3 w 47"/>
                  <a:gd name="T15" fmla="*/ 8 h 11"/>
                  <a:gd name="T16" fmla="*/ 2 w 47"/>
                  <a:gd name="T17" fmla="*/ 8 h 11"/>
                  <a:gd name="T18" fmla="*/ 47 w 47"/>
                  <a:gd name="T19" fmla="*/ 7 h 11"/>
                  <a:gd name="T20" fmla="*/ 44 w 47"/>
                  <a:gd name="T21" fmla="*/ 7 h 11"/>
                  <a:gd name="T22" fmla="*/ 43 w 47"/>
                  <a:gd name="T23" fmla="*/ 8 h 11"/>
                  <a:gd name="T24" fmla="*/ 44 w 47"/>
                  <a:gd name="T25" fmla="*/ 8 h 11"/>
                  <a:gd name="T26" fmla="*/ 47 w 47"/>
                  <a:gd name="T27" fmla="*/ 7 h 11"/>
                  <a:gd name="T28" fmla="*/ 35 w 47"/>
                  <a:gd name="T29" fmla="*/ 0 h 11"/>
                  <a:gd name="T30" fmla="*/ 33 w 47"/>
                  <a:gd name="T31" fmla="*/ 1 h 11"/>
                  <a:gd name="T32" fmla="*/ 33 w 47"/>
                  <a:gd name="T33" fmla="*/ 1 h 11"/>
                  <a:gd name="T34" fmla="*/ 32 w 47"/>
                  <a:gd name="T35" fmla="*/ 0 h 11"/>
                  <a:gd name="T36" fmla="*/ 18 w 47"/>
                  <a:gd name="T37" fmla="*/ 0 h 11"/>
                  <a:gd name="T38" fmla="*/ 15 w 47"/>
                  <a:gd name="T39" fmla="*/ 0 h 11"/>
                  <a:gd name="T40" fmla="*/ 14 w 47"/>
                  <a:gd name="T41" fmla="*/ 1 h 11"/>
                  <a:gd name="T42" fmla="*/ 14 w 47"/>
                  <a:gd name="T43" fmla="*/ 4 h 11"/>
                  <a:gd name="T44" fmla="*/ 15 w 47"/>
                  <a:gd name="T45" fmla="*/ 5 h 11"/>
                  <a:gd name="T46" fmla="*/ 14 w 47"/>
                  <a:gd name="T47" fmla="*/ 9 h 11"/>
                  <a:gd name="T48" fmla="*/ 16 w 47"/>
                  <a:gd name="T49" fmla="*/ 11 h 11"/>
                  <a:gd name="T50" fmla="*/ 19 w 47"/>
                  <a:gd name="T51" fmla="*/ 11 h 11"/>
                  <a:gd name="T52" fmla="*/ 20 w 47"/>
                  <a:gd name="T53" fmla="*/ 11 h 11"/>
                  <a:gd name="T54" fmla="*/ 25 w 47"/>
                  <a:gd name="T55" fmla="*/ 11 h 11"/>
                  <a:gd name="T56" fmla="*/ 28 w 47"/>
                  <a:gd name="T57" fmla="*/ 11 h 11"/>
                  <a:gd name="T58" fmla="*/ 29 w 47"/>
                  <a:gd name="T59" fmla="*/ 11 h 11"/>
                  <a:gd name="T60" fmla="*/ 35 w 47"/>
                  <a:gd name="T61" fmla="*/ 11 h 11"/>
                  <a:gd name="T62" fmla="*/ 39 w 47"/>
                  <a:gd name="T63" fmla="*/ 7 h 11"/>
                  <a:gd name="T64" fmla="*/ 41 w 47"/>
                  <a:gd name="T65" fmla="*/ 5 h 11"/>
                  <a:gd name="T66" fmla="*/ 40 w 47"/>
                  <a:gd name="T6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7" h="11">
                    <a:moveTo>
                      <a:pt x="2" y="8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  <a:moveTo>
                      <a:pt x="47" y="7"/>
                    </a:moveTo>
                    <a:lnTo>
                      <a:pt x="45" y="7"/>
                    </a:lnTo>
                    <a:lnTo>
                      <a:pt x="44" y="7"/>
                    </a:lnTo>
                    <a:lnTo>
                      <a:pt x="43" y="7"/>
                    </a:lnTo>
                    <a:lnTo>
                      <a:pt x="43" y="8"/>
                    </a:lnTo>
                    <a:lnTo>
                      <a:pt x="43" y="8"/>
                    </a:lnTo>
                    <a:lnTo>
                      <a:pt x="44" y="8"/>
                    </a:lnTo>
                    <a:lnTo>
                      <a:pt x="47" y="7"/>
                    </a:lnTo>
                    <a:lnTo>
                      <a:pt x="47" y="7"/>
                    </a:lnTo>
                    <a:close/>
                    <a:moveTo>
                      <a:pt x="37" y="1"/>
                    </a:moveTo>
                    <a:lnTo>
                      <a:pt x="35" y="0"/>
                    </a:lnTo>
                    <a:lnTo>
                      <a:pt x="33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4" y="1"/>
                    </a:lnTo>
                    <a:lnTo>
                      <a:pt x="14" y="3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5" y="11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19" y="11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24" y="11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29" y="11"/>
                    </a:lnTo>
                    <a:lnTo>
                      <a:pt x="29" y="11"/>
                    </a:lnTo>
                    <a:lnTo>
                      <a:pt x="32" y="11"/>
                    </a:lnTo>
                    <a:lnTo>
                      <a:pt x="35" y="11"/>
                    </a:lnTo>
                    <a:lnTo>
                      <a:pt x="37" y="9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1" y="5"/>
                    </a:lnTo>
                    <a:lnTo>
                      <a:pt x="41" y="3"/>
                    </a:lnTo>
                    <a:lnTo>
                      <a:pt x="40" y="1"/>
                    </a:lnTo>
                    <a:lnTo>
                      <a:pt x="37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5" name="Freeform 58">
                <a:extLst>
                  <a:ext uri="{FF2B5EF4-FFF2-40B4-BE49-F238E27FC236}">
                    <a16:creationId xmlns:a16="http://schemas.microsoft.com/office/drawing/2014/main" id="{733CC8A2-F660-4587-9F87-CB44F1B7D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5988" y="5092700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6" name="Freeform 59">
                <a:extLst>
                  <a:ext uri="{FF2B5EF4-FFF2-40B4-BE49-F238E27FC236}">
                    <a16:creationId xmlns:a16="http://schemas.microsoft.com/office/drawing/2014/main" id="{2E8C0534-CA8C-44C5-93F3-F174DE924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6775" y="4321175"/>
                <a:ext cx="374650" cy="579438"/>
              </a:xfrm>
              <a:custGeom>
                <a:avLst/>
                <a:gdLst>
                  <a:gd name="T0" fmla="*/ 225 w 236"/>
                  <a:gd name="T1" fmla="*/ 307 h 365"/>
                  <a:gd name="T2" fmla="*/ 225 w 236"/>
                  <a:gd name="T3" fmla="*/ 291 h 365"/>
                  <a:gd name="T4" fmla="*/ 231 w 236"/>
                  <a:gd name="T5" fmla="*/ 280 h 365"/>
                  <a:gd name="T6" fmla="*/ 227 w 236"/>
                  <a:gd name="T7" fmla="*/ 257 h 365"/>
                  <a:gd name="T8" fmla="*/ 224 w 236"/>
                  <a:gd name="T9" fmla="*/ 237 h 365"/>
                  <a:gd name="T10" fmla="*/ 201 w 236"/>
                  <a:gd name="T11" fmla="*/ 220 h 365"/>
                  <a:gd name="T12" fmla="*/ 193 w 236"/>
                  <a:gd name="T13" fmla="*/ 206 h 365"/>
                  <a:gd name="T14" fmla="*/ 193 w 236"/>
                  <a:gd name="T15" fmla="*/ 188 h 365"/>
                  <a:gd name="T16" fmla="*/ 182 w 236"/>
                  <a:gd name="T17" fmla="*/ 198 h 365"/>
                  <a:gd name="T18" fmla="*/ 163 w 236"/>
                  <a:gd name="T19" fmla="*/ 190 h 365"/>
                  <a:gd name="T20" fmla="*/ 150 w 236"/>
                  <a:gd name="T21" fmla="*/ 176 h 365"/>
                  <a:gd name="T22" fmla="*/ 141 w 236"/>
                  <a:gd name="T23" fmla="*/ 165 h 365"/>
                  <a:gd name="T24" fmla="*/ 137 w 236"/>
                  <a:gd name="T25" fmla="*/ 156 h 365"/>
                  <a:gd name="T26" fmla="*/ 133 w 236"/>
                  <a:gd name="T27" fmla="*/ 149 h 365"/>
                  <a:gd name="T28" fmla="*/ 137 w 236"/>
                  <a:gd name="T29" fmla="*/ 144 h 365"/>
                  <a:gd name="T30" fmla="*/ 145 w 236"/>
                  <a:gd name="T31" fmla="*/ 130 h 365"/>
                  <a:gd name="T32" fmla="*/ 149 w 236"/>
                  <a:gd name="T33" fmla="*/ 111 h 365"/>
                  <a:gd name="T34" fmla="*/ 156 w 236"/>
                  <a:gd name="T35" fmla="*/ 96 h 365"/>
                  <a:gd name="T36" fmla="*/ 176 w 236"/>
                  <a:gd name="T37" fmla="*/ 87 h 365"/>
                  <a:gd name="T38" fmla="*/ 192 w 236"/>
                  <a:gd name="T39" fmla="*/ 82 h 365"/>
                  <a:gd name="T40" fmla="*/ 199 w 236"/>
                  <a:gd name="T41" fmla="*/ 82 h 365"/>
                  <a:gd name="T42" fmla="*/ 190 w 236"/>
                  <a:gd name="T43" fmla="*/ 77 h 365"/>
                  <a:gd name="T44" fmla="*/ 197 w 236"/>
                  <a:gd name="T45" fmla="*/ 51 h 365"/>
                  <a:gd name="T46" fmla="*/ 183 w 236"/>
                  <a:gd name="T47" fmla="*/ 43 h 365"/>
                  <a:gd name="T48" fmla="*/ 168 w 236"/>
                  <a:gd name="T49" fmla="*/ 42 h 365"/>
                  <a:gd name="T50" fmla="*/ 156 w 236"/>
                  <a:gd name="T51" fmla="*/ 47 h 365"/>
                  <a:gd name="T52" fmla="*/ 145 w 236"/>
                  <a:gd name="T53" fmla="*/ 45 h 365"/>
                  <a:gd name="T54" fmla="*/ 139 w 236"/>
                  <a:gd name="T55" fmla="*/ 34 h 365"/>
                  <a:gd name="T56" fmla="*/ 131 w 236"/>
                  <a:gd name="T57" fmla="*/ 24 h 365"/>
                  <a:gd name="T58" fmla="*/ 121 w 236"/>
                  <a:gd name="T59" fmla="*/ 14 h 365"/>
                  <a:gd name="T60" fmla="*/ 113 w 236"/>
                  <a:gd name="T61" fmla="*/ 2 h 365"/>
                  <a:gd name="T62" fmla="*/ 104 w 236"/>
                  <a:gd name="T63" fmla="*/ 1 h 365"/>
                  <a:gd name="T64" fmla="*/ 104 w 236"/>
                  <a:gd name="T65" fmla="*/ 9 h 365"/>
                  <a:gd name="T66" fmla="*/ 102 w 236"/>
                  <a:gd name="T67" fmla="*/ 17 h 365"/>
                  <a:gd name="T68" fmla="*/ 86 w 236"/>
                  <a:gd name="T69" fmla="*/ 45 h 365"/>
                  <a:gd name="T70" fmla="*/ 57 w 236"/>
                  <a:gd name="T71" fmla="*/ 63 h 365"/>
                  <a:gd name="T72" fmla="*/ 53 w 236"/>
                  <a:gd name="T73" fmla="*/ 67 h 365"/>
                  <a:gd name="T74" fmla="*/ 49 w 236"/>
                  <a:gd name="T75" fmla="*/ 77 h 365"/>
                  <a:gd name="T76" fmla="*/ 47 w 236"/>
                  <a:gd name="T77" fmla="*/ 88 h 365"/>
                  <a:gd name="T78" fmla="*/ 41 w 236"/>
                  <a:gd name="T79" fmla="*/ 98 h 365"/>
                  <a:gd name="T80" fmla="*/ 29 w 236"/>
                  <a:gd name="T81" fmla="*/ 87 h 365"/>
                  <a:gd name="T82" fmla="*/ 16 w 236"/>
                  <a:gd name="T83" fmla="*/ 88 h 365"/>
                  <a:gd name="T84" fmla="*/ 15 w 236"/>
                  <a:gd name="T85" fmla="*/ 79 h 365"/>
                  <a:gd name="T86" fmla="*/ 19 w 236"/>
                  <a:gd name="T87" fmla="*/ 73 h 365"/>
                  <a:gd name="T88" fmla="*/ 14 w 236"/>
                  <a:gd name="T89" fmla="*/ 69 h 365"/>
                  <a:gd name="T90" fmla="*/ 3 w 236"/>
                  <a:gd name="T91" fmla="*/ 100 h 365"/>
                  <a:gd name="T92" fmla="*/ 4 w 236"/>
                  <a:gd name="T93" fmla="*/ 120 h 365"/>
                  <a:gd name="T94" fmla="*/ 39 w 236"/>
                  <a:gd name="T95" fmla="*/ 157 h 365"/>
                  <a:gd name="T96" fmla="*/ 59 w 236"/>
                  <a:gd name="T97" fmla="*/ 194 h 365"/>
                  <a:gd name="T98" fmla="*/ 82 w 236"/>
                  <a:gd name="T99" fmla="*/ 239 h 365"/>
                  <a:gd name="T100" fmla="*/ 101 w 236"/>
                  <a:gd name="T101" fmla="*/ 266 h 365"/>
                  <a:gd name="T102" fmla="*/ 108 w 236"/>
                  <a:gd name="T103" fmla="*/ 291 h 365"/>
                  <a:gd name="T104" fmla="*/ 149 w 236"/>
                  <a:gd name="T105" fmla="*/ 322 h 365"/>
                  <a:gd name="T106" fmla="*/ 183 w 236"/>
                  <a:gd name="T107" fmla="*/ 340 h 365"/>
                  <a:gd name="T108" fmla="*/ 204 w 236"/>
                  <a:gd name="T109" fmla="*/ 360 h 365"/>
                  <a:gd name="T110" fmla="*/ 223 w 236"/>
                  <a:gd name="T111" fmla="*/ 357 h 365"/>
                  <a:gd name="T112" fmla="*/ 225 w 236"/>
                  <a:gd name="T113" fmla="*/ 345 h 365"/>
                  <a:gd name="T114" fmla="*/ 231 w 236"/>
                  <a:gd name="T115" fmla="*/ 333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6" h="365">
                    <a:moveTo>
                      <a:pt x="234" y="325"/>
                    </a:moveTo>
                    <a:lnTo>
                      <a:pt x="233" y="324"/>
                    </a:lnTo>
                    <a:lnTo>
                      <a:pt x="232" y="323"/>
                    </a:lnTo>
                    <a:lnTo>
                      <a:pt x="231" y="323"/>
                    </a:lnTo>
                    <a:lnTo>
                      <a:pt x="229" y="323"/>
                    </a:lnTo>
                    <a:lnTo>
                      <a:pt x="228" y="322"/>
                    </a:lnTo>
                    <a:lnTo>
                      <a:pt x="224" y="314"/>
                    </a:lnTo>
                    <a:lnTo>
                      <a:pt x="224" y="311"/>
                    </a:lnTo>
                    <a:lnTo>
                      <a:pt x="224" y="311"/>
                    </a:lnTo>
                    <a:lnTo>
                      <a:pt x="225" y="307"/>
                    </a:lnTo>
                    <a:lnTo>
                      <a:pt x="227" y="306"/>
                    </a:lnTo>
                    <a:lnTo>
                      <a:pt x="227" y="303"/>
                    </a:lnTo>
                    <a:lnTo>
                      <a:pt x="227" y="303"/>
                    </a:lnTo>
                    <a:lnTo>
                      <a:pt x="224" y="299"/>
                    </a:lnTo>
                    <a:lnTo>
                      <a:pt x="223" y="298"/>
                    </a:lnTo>
                    <a:lnTo>
                      <a:pt x="223" y="296"/>
                    </a:lnTo>
                    <a:lnTo>
                      <a:pt x="223" y="295"/>
                    </a:lnTo>
                    <a:lnTo>
                      <a:pt x="224" y="294"/>
                    </a:lnTo>
                    <a:lnTo>
                      <a:pt x="225" y="292"/>
                    </a:lnTo>
                    <a:lnTo>
                      <a:pt x="225" y="291"/>
                    </a:lnTo>
                    <a:lnTo>
                      <a:pt x="225" y="290"/>
                    </a:lnTo>
                    <a:lnTo>
                      <a:pt x="227" y="290"/>
                    </a:lnTo>
                    <a:lnTo>
                      <a:pt x="227" y="288"/>
                    </a:lnTo>
                    <a:lnTo>
                      <a:pt x="228" y="287"/>
                    </a:lnTo>
                    <a:lnTo>
                      <a:pt x="228" y="286"/>
                    </a:lnTo>
                    <a:lnTo>
                      <a:pt x="228" y="284"/>
                    </a:lnTo>
                    <a:lnTo>
                      <a:pt x="229" y="283"/>
                    </a:lnTo>
                    <a:lnTo>
                      <a:pt x="231" y="283"/>
                    </a:lnTo>
                    <a:lnTo>
                      <a:pt x="231" y="282"/>
                    </a:lnTo>
                    <a:lnTo>
                      <a:pt x="231" y="280"/>
                    </a:lnTo>
                    <a:lnTo>
                      <a:pt x="229" y="279"/>
                    </a:lnTo>
                    <a:lnTo>
                      <a:pt x="228" y="278"/>
                    </a:lnTo>
                    <a:lnTo>
                      <a:pt x="227" y="274"/>
                    </a:lnTo>
                    <a:lnTo>
                      <a:pt x="227" y="273"/>
                    </a:lnTo>
                    <a:lnTo>
                      <a:pt x="227" y="271"/>
                    </a:lnTo>
                    <a:lnTo>
                      <a:pt x="227" y="271"/>
                    </a:lnTo>
                    <a:lnTo>
                      <a:pt x="228" y="269"/>
                    </a:lnTo>
                    <a:lnTo>
                      <a:pt x="228" y="266"/>
                    </a:lnTo>
                    <a:lnTo>
                      <a:pt x="227" y="258"/>
                    </a:lnTo>
                    <a:lnTo>
                      <a:pt x="227" y="257"/>
                    </a:lnTo>
                    <a:lnTo>
                      <a:pt x="227" y="255"/>
                    </a:lnTo>
                    <a:lnTo>
                      <a:pt x="228" y="254"/>
                    </a:lnTo>
                    <a:lnTo>
                      <a:pt x="229" y="253"/>
                    </a:lnTo>
                    <a:lnTo>
                      <a:pt x="231" y="253"/>
                    </a:lnTo>
                    <a:lnTo>
                      <a:pt x="229" y="251"/>
                    </a:lnTo>
                    <a:lnTo>
                      <a:pt x="231" y="250"/>
                    </a:lnTo>
                    <a:lnTo>
                      <a:pt x="231" y="249"/>
                    </a:lnTo>
                    <a:lnTo>
                      <a:pt x="228" y="245"/>
                    </a:lnTo>
                    <a:lnTo>
                      <a:pt x="227" y="239"/>
                    </a:lnTo>
                    <a:lnTo>
                      <a:pt x="224" y="237"/>
                    </a:lnTo>
                    <a:lnTo>
                      <a:pt x="221" y="231"/>
                    </a:lnTo>
                    <a:lnTo>
                      <a:pt x="220" y="229"/>
                    </a:lnTo>
                    <a:lnTo>
                      <a:pt x="217" y="225"/>
                    </a:lnTo>
                    <a:lnTo>
                      <a:pt x="216" y="222"/>
                    </a:lnTo>
                    <a:lnTo>
                      <a:pt x="213" y="218"/>
                    </a:lnTo>
                    <a:lnTo>
                      <a:pt x="212" y="218"/>
                    </a:lnTo>
                    <a:lnTo>
                      <a:pt x="208" y="217"/>
                    </a:lnTo>
                    <a:lnTo>
                      <a:pt x="207" y="217"/>
                    </a:lnTo>
                    <a:lnTo>
                      <a:pt x="204" y="218"/>
                    </a:lnTo>
                    <a:lnTo>
                      <a:pt x="201" y="220"/>
                    </a:lnTo>
                    <a:lnTo>
                      <a:pt x="201" y="220"/>
                    </a:lnTo>
                    <a:lnTo>
                      <a:pt x="200" y="220"/>
                    </a:lnTo>
                    <a:lnTo>
                      <a:pt x="199" y="220"/>
                    </a:lnTo>
                    <a:lnTo>
                      <a:pt x="197" y="220"/>
                    </a:lnTo>
                    <a:lnTo>
                      <a:pt x="196" y="218"/>
                    </a:lnTo>
                    <a:lnTo>
                      <a:pt x="195" y="218"/>
                    </a:lnTo>
                    <a:lnTo>
                      <a:pt x="195" y="218"/>
                    </a:lnTo>
                    <a:lnTo>
                      <a:pt x="195" y="216"/>
                    </a:lnTo>
                    <a:lnTo>
                      <a:pt x="193" y="210"/>
                    </a:lnTo>
                    <a:lnTo>
                      <a:pt x="193" y="206"/>
                    </a:lnTo>
                    <a:lnTo>
                      <a:pt x="193" y="202"/>
                    </a:lnTo>
                    <a:lnTo>
                      <a:pt x="193" y="198"/>
                    </a:lnTo>
                    <a:lnTo>
                      <a:pt x="193" y="196"/>
                    </a:lnTo>
                    <a:lnTo>
                      <a:pt x="193" y="194"/>
                    </a:lnTo>
                    <a:lnTo>
                      <a:pt x="195" y="193"/>
                    </a:lnTo>
                    <a:lnTo>
                      <a:pt x="193" y="192"/>
                    </a:lnTo>
                    <a:lnTo>
                      <a:pt x="193" y="189"/>
                    </a:lnTo>
                    <a:lnTo>
                      <a:pt x="193" y="189"/>
                    </a:lnTo>
                    <a:lnTo>
                      <a:pt x="195" y="188"/>
                    </a:lnTo>
                    <a:lnTo>
                      <a:pt x="193" y="188"/>
                    </a:lnTo>
                    <a:lnTo>
                      <a:pt x="192" y="188"/>
                    </a:lnTo>
                    <a:lnTo>
                      <a:pt x="192" y="189"/>
                    </a:lnTo>
                    <a:lnTo>
                      <a:pt x="191" y="190"/>
                    </a:lnTo>
                    <a:lnTo>
                      <a:pt x="190" y="192"/>
                    </a:lnTo>
                    <a:lnTo>
                      <a:pt x="188" y="192"/>
                    </a:lnTo>
                    <a:lnTo>
                      <a:pt x="187" y="194"/>
                    </a:lnTo>
                    <a:lnTo>
                      <a:pt x="186" y="196"/>
                    </a:lnTo>
                    <a:lnTo>
                      <a:pt x="184" y="196"/>
                    </a:lnTo>
                    <a:lnTo>
                      <a:pt x="183" y="198"/>
                    </a:lnTo>
                    <a:lnTo>
                      <a:pt x="182" y="198"/>
                    </a:lnTo>
                    <a:lnTo>
                      <a:pt x="176" y="198"/>
                    </a:lnTo>
                    <a:lnTo>
                      <a:pt x="171" y="198"/>
                    </a:lnTo>
                    <a:lnTo>
                      <a:pt x="167" y="198"/>
                    </a:lnTo>
                    <a:lnTo>
                      <a:pt x="166" y="198"/>
                    </a:lnTo>
                    <a:lnTo>
                      <a:pt x="166" y="197"/>
                    </a:lnTo>
                    <a:lnTo>
                      <a:pt x="166" y="196"/>
                    </a:lnTo>
                    <a:lnTo>
                      <a:pt x="164" y="194"/>
                    </a:lnTo>
                    <a:lnTo>
                      <a:pt x="164" y="193"/>
                    </a:lnTo>
                    <a:lnTo>
                      <a:pt x="164" y="192"/>
                    </a:lnTo>
                    <a:lnTo>
                      <a:pt x="163" y="190"/>
                    </a:lnTo>
                    <a:lnTo>
                      <a:pt x="162" y="189"/>
                    </a:lnTo>
                    <a:lnTo>
                      <a:pt x="160" y="189"/>
                    </a:lnTo>
                    <a:lnTo>
                      <a:pt x="158" y="188"/>
                    </a:lnTo>
                    <a:lnTo>
                      <a:pt x="154" y="186"/>
                    </a:lnTo>
                    <a:lnTo>
                      <a:pt x="151" y="186"/>
                    </a:lnTo>
                    <a:lnTo>
                      <a:pt x="147" y="186"/>
                    </a:lnTo>
                    <a:lnTo>
                      <a:pt x="150" y="184"/>
                    </a:lnTo>
                    <a:lnTo>
                      <a:pt x="151" y="181"/>
                    </a:lnTo>
                    <a:lnTo>
                      <a:pt x="151" y="179"/>
                    </a:lnTo>
                    <a:lnTo>
                      <a:pt x="150" y="176"/>
                    </a:lnTo>
                    <a:lnTo>
                      <a:pt x="149" y="175"/>
                    </a:lnTo>
                    <a:lnTo>
                      <a:pt x="147" y="173"/>
                    </a:lnTo>
                    <a:lnTo>
                      <a:pt x="145" y="172"/>
                    </a:lnTo>
                    <a:lnTo>
                      <a:pt x="145" y="171"/>
                    </a:lnTo>
                    <a:lnTo>
                      <a:pt x="145" y="169"/>
                    </a:lnTo>
                    <a:lnTo>
                      <a:pt x="143" y="168"/>
                    </a:lnTo>
                    <a:lnTo>
                      <a:pt x="143" y="168"/>
                    </a:lnTo>
                    <a:lnTo>
                      <a:pt x="142" y="167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41" y="165"/>
                    </a:lnTo>
                    <a:lnTo>
                      <a:pt x="139" y="164"/>
                    </a:lnTo>
                    <a:lnTo>
                      <a:pt x="139" y="163"/>
                    </a:lnTo>
                    <a:lnTo>
                      <a:pt x="139" y="161"/>
                    </a:lnTo>
                    <a:lnTo>
                      <a:pt x="138" y="160"/>
                    </a:lnTo>
                    <a:lnTo>
                      <a:pt x="138" y="159"/>
                    </a:lnTo>
                    <a:lnTo>
                      <a:pt x="137" y="159"/>
                    </a:lnTo>
                    <a:lnTo>
                      <a:pt x="135" y="157"/>
                    </a:lnTo>
                    <a:lnTo>
                      <a:pt x="137" y="156"/>
                    </a:lnTo>
                    <a:lnTo>
                      <a:pt x="137" y="156"/>
                    </a:lnTo>
                    <a:lnTo>
                      <a:pt x="137" y="155"/>
                    </a:lnTo>
                    <a:lnTo>
                      <a:pt x="137" y="155"/>
                    </a:lnTo>
                    <a:lnTo>
                      <a:pt x="135" y="153"/>
                    </a:lnTo>
                    <a:lnTo>
                      <a:pt x="135" y="153"/>
                    </a:lnTo>
                    <a:lnTo>
                      <a:pt x="134" y="152"/>
                    </a:lnTo>
                    <a:lnTo>
                      <a:pt x="133" y="151"/>
                    </a:lnTo>
                    <a:lnTo>
                      <a:pt x="131" y="151"/>
                    </a:lnTo>
                    <a:lnTo>
                      <a:pt x="131" y="149"/>
                    </a:lnTo>
                    <a:lnTo>
                      <a:pt x="131" y="149"/>
                    </a:lnTo>
                    <a:lnTo>
                      <a:pt x="133" y="149"/>
                    </a:lnTo>
                    <a:lnTo>
                      <a:pt x="133" y="148"/>
                    </a:lnTo>
                    <a:lnTo>
                      <a:pt x="133" y="147"/>
                    </a:lnTo>
                    <a:lnTo>
                      <a:pt x="133" y="147"/>
                    </a:lnTo>
                    <a:lnTo>
                      <a:pt x="133" y="145"/>
                    </a:lnTo>
                    <a:lnTo>
                      <a:pt x="134" y="147"/>
                    </a:lnTo>
                    <a:lnTo>
                      <a:pt x="134" y="145"/>
                    </a:lnTo>
                    <a:lnTo>
                      <a:pt x="135" y="145"/>
                    </a:lnTo>
                    <a:lnTo>
                      <a:pt x="135" y="145"/>
                    </a:lnTo>
                    <a:lnTo>
                      <a:pt x="137" y="145"/>
                    </a:lnTo>
                    <a:lnTo>
                      <a:pt x="137" y="144"/>
                    </a:lnTo>
                    <a:lnTo>
                      <a:pt x="135" y="143"/>
                    </a:lnTo>
                    <a:lnTo>
                      <a:pt x="135" y="141"/>
                    </a:lnTo>
                    <a:lnTo>
                      <a:pt x="134" y="140"/>
                    </a:lnTo>
                    <a:lnTo>
                      <a:pt x="135" y="139"/>
                    </a:lnTo>
                    <a:lnTo>
                      <a:pt x="135" y="137"/>
                    </a:lnTo>
                    <a:lnTo>
                      <a:pt x="137" y="135"/>
                    </a:lnTo>
                    <a:lnTo>
                      <a:pt x="139" y="132"/>
                    </a:lnTo>
                    <a:lnTo>
                      <a:pt x="143" y="131"/>
                    </a:lnTo>
                    <a:lnTo>
                      <a:pt x="145" y="130"/>
                    </a:lnTo>
                    <a:lnTo>
                      <a:pt x="145" y="130"/>
                    </a:lnTo>
                    <a:lnTo>
                      <a:pt x="146" y="128"/>
                    </a:lnTo>
                    <a:lnTo>
                      <a:pt x="146" y="127"/>
                    </a:lnTo>
                    <a:lnTo>
                      <a:pt x="146" y="126"/>
                    </a:lnTo>
                    <a:lnTo>
                      <a:pt x="145" y="124"/>
                    </a:lnTo>
                    <a:lnTo>
                      <a:pt x="145" y="122"/>
                    </a:lnTo>
                    <a:lnTo>
                      <a:pt x="143" y="120"/>
                    </a:lnTo>
                    <a:lnTo>
                      <a:pt x="145" y="119"/>
                    </a:lnTo>
                    <a:lnTo>
                      <a:pt x="145" y="118"/>
                    </a:lnTo>
                    <a:lnTo>
                      <a:pt x="146" y="115"/>
                    </a:lnTo>
                    <a:lnTo>
                      <a:pt x="149" y="111"/>
                    </a:lnTo>
                    <a:lnTo>
                      <a:pt x="149" y="111"/>
                    </a:lnTo>
                    <a:lnTo>
                      <a:pt x="149" y="108"/>
                    </a:lnTo>
                    <a:lnTo>
                      <a:pt x="149" y="104"/>
                    </a:lnTo>
                    <a:lnTo>
                      <a:pt x="149" y="103"/>
                    </a:lnTo>
                    <a:lnTo>
                      <a:pt x="149" y="102"/>
                    </a:lnTo>
                    <a:lnTo>
                      <a:pt x="150" y="102"/>
                    </a:lnTo>
                    <a:lnTo>
                      <a:pt x="150" y="100"/>
                    </a:lnTo>
                    <a:lnTo>
                      <a:pt x="152" y="100"/>
                    </a:lnTo>
                    <a:lnTo>
                      <a:pt x="154" y="99"/>
                    </a:lnTo>
                    <a:lnTo>
                      <a:pt x="156" y="96"/>
                    </a:lnTo>
                    <a:lnTo>
                      <a:pt x="158" y="95"/>
                    </a:lnTo>
                    <a:lnTo>
                      <a:pt x="160" y="94"/>
                    </a:lnTo>
                    <a:lnTo>
                      <a:pt x="163" y="91"/>
                    </a:lnTo>
                    <a:lnTo>
                      <a:pt x="164" y="90"/>
                    </a:lnTo>
                    <a:lnTo>
                      <a:pt x="166" y="90"/>
                    </a:lnTo>
                    <a:lnTo>
                      <a:pt x="167" y="88"/>
                    </a:lnTo>
                    <a:lnTo>
                      <a:pt x="170" y="88"/>
                    </a:lnTo>
                    <a:lnTo>
                      <a:pt x="172" y="88"/>
                    </a:lnTo>
                    <a:lnTo>
                      <a:pt x="174" y="87"/>
                    </a:lnTo>
                    <a:lnTo>
                      <a:pt x="176" y="87"/>
                    </a:lnTo>
                    <a:lnTo>
                      <a:pt x="178" y="86"/>
                    </a:lnTo>
                    <a:lnTo>
                      <a:pt x="179" y="86"/>
                    </a:lnTo>
                    <a:lnTo>
                      <a:pt x="183" y="86"/>
                    </a:lnTo>
                    <a:lnTo>
                      <a:pt x="183" y="84"/>
                    </a:lnTo>
                    <a:lnTo>
                      <a:pt x="184" y="83"/>
                    </a:lnTo>
                    <a:lnTo>
                      <a:pt x="186" y="82"/>
                    </a:lnTo>
                    <a:lnTo>
                      <a:pt x="187" y="82"/>
                    </a:lnTo>
                    <a:lnTo>
                      <a:pt x="188" y="82"/>
                    </a:lnTo>
                    <a:lnTo>
                      <a:pt x="190" y="82"/>
                    </a:lnTo>
                    <a:lnTo>
                      <a:pt x="192" y="82"/>
                    </a:lnTo>
                    <a:lnTo>
                      <a:pt x="193" y="83"/>
                    </a:lnTo>
                    <a:lnTo>
                      <a:pt x="193" y="83"/>
                    </a:lnTo>
                    <a:lnTo>
                      <a:pt x="195" y="84"/>
                    </a:lnTo>
                    <a:lnTo>
                      <a:pt x="196" y="84"/>
                    </a:lnTo>
                    <a:lnTo>
                      <a:pt x="197" y="84"/>
                    </a:lnTo>
                    <a:lnTo>
                      <a:pt x="199" y="86"/>
                    </a:lnTo>
                    <a:lnTo>
                      <a:pt x="200" y="86"/>
                    </a:lnTo>
                    <a:lnTo>
                      <a:pt x="200" y="84"/>
                    </a:lnTo>
                    <a:lnTo>
                      <a:pt x="200" y="83"/>
                    </a:lnTo>
                    <a:lnTo>
                      <a:pt x="199" y="82"/>
                    </a:lnTo>
                    <a:lnTo>
                      <a:pt x="197" y="81"/>
                    </a:lnTo>
                    <a:lnTo>
                      <a:pt x="196" y="79"/>
                    </a:lnTo>
                    <a:lnTo>
                      <a:pt x="196" y="79"/>
                    </a:lnTo>
                    <a:lnTo>
                      <a:pt x="195" y="77"/>
                    </a:lnTo>
                    <a:lnTo>
                      <a:pt x="193" y="75"/>
                    </a:lnTo>
                    <a:lnTo>
                      <a:pt x="193" y="75"/>
                    </a:lnTo>
                    <a:lnTo>
                      <a:pt x="192" y="75"/>
                    </a:lnTo>
                    <a:lnTo>
                      <a:pt x="192" y="75"/>
                    </a:lnTo>
                    <a:lnTo>
                      <a:pt x="191" y="77"/>
                    </a:lnTo>
                    <a:lnTo>
                      <a:pt x="190" y="77"/>
                    </a:lnTo>
                    <a:lnTo>
                      <a:pt x="187" y="74"/>
                    </a:lnTo>
                    <a:lnTo>
                      <a:pt x="187" y="74"/>
                    </a:lnTo>
                    <a:lnTo>
                      <a:pt x="188" y="71"/>
                    </a:lnTo>
                    <a:lnTo>
                      <a:pt x="192" y="65"/>
                    </a:lnTo>
                    <a:lnTo>
                      <a:pt x="193" y="61"/>
                    </a:lnTo>
                    <a:lnTo>
                      <a:pt x="196" y="55"/>
                    </a:lnTo>
                    <a:lnTo>
                      <a:pt x="197" y="54"/>
                    </a:lnTo>
                    <a:lnTo>
                      <a:pt x="197" y="53"/>
                    </a:lnTo>
                    <a:lnTo>
                      <a:pt x="197" y="53"/>
                    </a:lnTo>
                    <a:lnTo>
                      <a:pt x="197" y="51"/>
                    </a:lnTo>
                    <a:lnTo>
                      <a:pt x="196" y="51"/>
                    </a:lnTo>
                    <a:lnTo>
                      <a:pt x="195" y="51"/>
                    </a:lnTo>
                    <a:lnTo>
                      <a:pt x="193" y="50"/>
                    </a:lnTo>
                    <a:lnTo>
                      <a:pt x="192" y="49"/>
                    </a:lnTo>
                    <a:lnTo>
                      <a:pt x="191" y="49"/>
                    </a:lnTo>
                    <a:lnTo>
                      <a:pt x="190" y="47"/>
                    </a:lnTo>
                    <a:lnTo>
                      <a:pt x="188" y="47"/>
                    </a:lnTo>
                    <a:lnTo>
                      <a:pt x="187" y="47"/>
                    </a:lnTo>
                    <a:lnTo>
                      <a:pt x="186" y="46"/>
                    </a:lnTo>
                    <a:lnTo>
                      <a:pt x="183" y="43"/>
                    </a:lnTo>
                    <a:lnTo>
                      <a:pt x="182" y="43"/>
                    </a:lnTo>
                    <a:lnTo>
                      <a:pt x="180" y="43"/>
                    </a:lnTo>
                    <a:lnTo>
                      <a:pt x="179" y="43"/>
                    </a:lnTo>
                    <a:lnTo>
                      <a:pt x="178" y="45"/>
                    </a:lnTo>
                    <a:lnTo>
                      <a:pt x="175" y="45"/>
                    </a:lnTo>
                    <a:lnTo>
                      <a:pt x="174" y="45"/>
                    </a:lnTo>
                    <a:lnTo>
                      <a:pt x="172" y="45"/>
                    </a:lnTo>
                    <a:lnTo>
                      <a:pt x="172" y="45"/>
                    </a:lnTo>
                    <a:lnTo>
                      <a:pt x="171" y="43"/>
                    </a:lnTo>
                    <a:lnTo>
                      <a:pt x="168" y="42"/>
                    </a:lnTo>
                    <a:lnTo>
                      <a:pt x="167" y="42"/>
                    </a:lnTo>
                    <a:lnTo>
                      <a:pt x="167" y="42"/>
                    </a:lnTo>
                    <a:lnTo>
                      <a:pt x="166" y="43"/>
                    </a:lnTo>
                    <a:lnTo>
                      <a:pt x="164" y="45"/>
                    </a:lnTo>
                    <a:lnTo>
                      <a:pt x="163" y="45"/>
                    </a:lnTo>
                    <a:lnTo>
                      <a:pt x="162" y="45"/>
                    </a:lnTo>
                    <a:lnTo>
                      <a:pt x="160" y="46"/>
                    </a:lnTo>
                    <a:lnTo>
                      <a:pt x="159" y="46"/>
                    </a:lnTo>
                    <a:lnTo>
                      <a:pt x="158" y="47"/>
                    </a:lnTo>
                    <a:lnTo>
                      <a:pt x="156" y="47"/>
                    </a:lnTo>
                    <a:lnTo>
                      <a:pt x="154" y="46"/>
                    </a:lnTo>
                    <a:lnTo>
                      <a:pt x="152" y="46"/>
                    </a:lnTo>
                    <a:lnTo>
                      <a:pt x="152" y="46"/>
                    </a:lnTo>
                    <a:lnTo>
                      <a:pt x="151" y="46"/>
                    </a:lnTo>
                    <a:lnTo>
                      <a:pt x="151" y="46"/>
                    </a:lnTo>
                    <a:lnTo>
                      <a:pt x="149" y="47"/>
                    </a:lnTo>
                    <a:lnTo>
                      <a:pt x="147" y="47"/>
                    </a:lnTo>
                    <a:lnTo>
                      <a:pt x="147" y="46"/>
                    </a:lnTo>
                    <a:lnTo>
                      <a:pt x="146" y="46"/>
                    </a:lnTo>
                    <a:lnTo>
                      <a:pt x="145" y="45"/>
                    </a:lnTo>
                    <a:lnTo>
                      <a:pt x="143" y="45"/>
                    </a:lnTo>
                    <a:lnTo>
                      <a:pt x="142" y="43"/>
                    </a:lnTo>
                    <a:lnTo>
                      <a:pt x="143" y="42"/>
                    </a:lnTo>
                    <a:lnTo>
                      <a:pt x="143" y="41"/>
                    </a:lnTo>
                    <a:lnTo>
                      <a:pt x="143" y="38"/>
                    </a:lnTo>
                    <a:lnTo>
                      <a:pt x="142" y="37"/>
                    </a:lnTo>
                    <a:lnTo>
                      <a:pt x="142" y="36"/>
                    </a:lnTo>
                    <a:lnTo>
                      <a:pt x="142" y="34"/>
                    </a:lnTo>
                    <a:lnTo>
                      <a:pt x="141" y="34"/>
                    </a:lnTo>
                    <a:lnTo>
                      <a:pt x="139" y="34"/>
                    </a:lnTo>
                    <a:lnTo>
                      <a:pt x="138" y="33"/>
                    </a:lnTo>
                    <a:lnTo>
                      <a:pt x="137" y="33"/>
                    </a:lnTo>
                    <a:lnTo>
                      <a:pt x="137" y="32"/>
                    </a:lnTo>
                    <a:lnTo>
                      <a:pt x="137" y="29"/>
                    </a:lnTo>
                    <a:lnTo>
                      <a:pt x="137" y="28"/>
                    </a:lnTo>
                    <a:lnTo>
                      <a:pt x="135" y="26"/>
                    </a:lnTo>
                    <a:lnTo>
                      <a:pt x="134" y="25"/>
                    </a:lnTo>
                    <a:lnTo>
                      <a:pt x="134" y="24"/>
                    </a:lnTo>
                    <a:lnTo>
                      <a:pt x="133" y="24"/>
                    </a:lnTo>
                    <a:lnTo>
                      <a:pt x="131" y="24"/>
                    </a:lnTo>
                    <a:lnTo>
                      <a:pt x="130" y="22"/>
                    </a:lnTo>
                    <a:lnTo>
                      <a:pt x="129" y="21"/>
                    </a:lnTo>
                    <a:lnTo>
                      <a:pt x="127" y="21"/>
                    </a:lnTo>
                    <a:lnTo>
                      <a:pt x="126" y="20"/>
                    </a:lnTo>
                    <a:lnTo>
                      <a:pt x="125" y="18"/>
                    </a:lnTo>
                    <a:lnTo>
                      <a:pt x="123" y="18"/>
                    </a:lnTo>
                    <a:lnTo>
                      <a:pt x="122" y="17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1" y="14"/>
                    </a:lnTo>
                    <a:lnTo>
                      <a:pt x="121" y="13"/>
                    </a:lnTo>
                    <a:lnTo>
                      <a:pt x="119" y="10"/>
                    </a:lnTo>
                    <a:lnTo>
                      <a:pt x="119" y="9"/>
                    </a:lnTo>
                    <a:lnTo>
                      <a:pt x="118" y="8"/>
                    </a:lnTo>
                    <a:lnTo>
                      <a:pt x="118" y="8"/>
                    </a:lnTo>
                    <a:lnTo>
                      <a:pt x="117" y="6"/>
                    </a:lnTo>
                    <a:lnTo>
                      <a:pt x="115" y="5"/>
                    </a:lnTo>
                    <a:lnTo>
                      <a:pt x="114" y="5"/>
                    </a:lnTo>
                    <a:lnTo>
                      <a:pt x="114" y="4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111" y="2"/>
                    </a:lnTo>
                    <a:lnTo>
                      <a:pt x="110" y="2"/>
                    </a:lnTo>
                    <a:lnTo>
                      <a:pt x="110" y="2"/>
                    </a:lnTo>
                    <a:lnTo>
                      <a:pt x="109" y="1"/>
                    </a:lnTo>
                    <a:lnTo>
                      <a:pt x="108" y="0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5" y="1"/>
                    </a:lnTo>
                    <a:lnTo>
                      <a:pt x="104" y="1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0" y="1"/>
                    </a:lnTo>
                    <a:lnTo>
                      <a:pt x="98" y="1"/>
                    </a:lnTo>
                    <a:lnTo>
                      <a:pt x="98" y="2"/>
                    </a:lnTo>
                    <a:lnTo>
                      <a:pt x="100" y="2"/>
                    </a:lnTo>
                    <a:lnTo>
                      <a:pt x="101" y="4"/>
                    </a:lnTo>
                    <a:lnTo>
                      <a:pt x="101" y="5"/>
                    </a:lnTo>
                    <a:lnTo>
                      <a:pt x="102" y="6"/>
                    </a:lnTo>
                    <a:lnTo>
                      <a:pt x="104" y="9"/>
                    </a:lnTo>
                    <a:lnTo>
                      <a:pt x="105" y="10"/>
                    </a:lnTo>
                    <a:lnTo>
                      <a:pt x="105" y="10"/>
                    </a:lnTo>
                    <a:lnTo>
                      <a:pt x="105" y="12"/>
                    </a:lnTo>
                    <a:lnTo>
                      <a:pt x="105" y="13"/>
                    </a:lnTo>
                    <a:lnTo>
                      <a:pt x="105" y="18"/>
                    </a:lnTo>
                    <a:lnTo>
                      <a:pt x="105" y="18"/>
                    </a:lnTo>
                    <a:lnTo>
                      <a:pt x="105" y="18"/>
                    </a:lnTo>
                    <a:lnTo>
                      <a:pt x="104" y="18"/>
                    </a:lnTo>
                    <a:lnTo>
                      <a:pt x="104" y="17"/>
                    </a:lnTo>
                    <a:lnTo>
                      <a:pt x="102" y="17"/>
                    </a:lnTo>
                    <a:lnTo>
                      <a:pt x="102" y="18"/>
                    </a:lnTo>
                    <a:lnTo>
                      <a:pt x="102" y="20"/>
                    </a:lnTo>
                    <a:lnTo>
                      <a:pt x="101" y="25"/>
                    </a:lnTo>
                    <a:lnTo>
                      <a:pt x="100" y="29"/>
                    </a:lnTo>
                    <a:lnTo>
                      <a:pt x="98" y="30"/>
                    </a:lnTo>
                    <a:lnTo>
                      <a:pt x="97" y="33"/>
                    </a:lnTo>
                    <a:lnTo>
                      <a:pt x="94" y="37"/>
                    </a:lnTo>
                    <a:lnTo>
                      <a:pt x="90" y="41"/>
                    </a:lnTo>
                    <a:lnTo>
                      <a:pt x="89" y="43"/>
                    </a:lnTo>
                    <a:lnTo>
                      <a:pt x="86" y="45"/>
                    </a:lnTo>
                    <a:lnTo>
                      <a:pt x="84" y="47"/>
                    </a:lnTo>
                    <a:lnTo>
                      <a:pt x="81" y="50"/>
                    </a:lnTo>
                    <a:lnTo>
                      <a:pt x="77" y="51"/>
                    </a:lnTo>
                    <a:lnTo>
                      <a:pt x="72" y="54"/>
                    </a:lnTo>
                    <a:lnTo>
                      <a:pt x="69" y="55"/>
                    </a:lnTo>
                    <a:lnTo>
                      <a:pt x="67" y="55"/>
                    </a:lnTo>
                    <a:lnTo>
                      <a:pt x="64" y="57"/>
                    </a:lnTo>
                    <a:lnTo>
                      <a:pt x="60" y="58"/>
                    </a:lnTo>
                    <a:lnTo>
                      <a:pt x="59" y="59"/>
                    </a:lnTo>
                    <a:lnTo>
                      <a:pt x="57" y="63"/>
                    </a:lnTo>
                    <a:lnTo>
                      <a:pt x="56" y="65"/>
                    </a:lnTo>
                    <a:lnTo>
                      <a:pt x="55" y="66"/>
                    </a:lnTo>
                    <a:lnTo>
                      <a:pt x="55" y="66"/>
                    </a:lnTo>
                    <a:lnTo>
                      <a:pt x="55" y="67"/>
                    </a:lnTo>
                    <a:lnTo>
                      <a:pt x="55" y="67"/>
                    </a:lnTo>
                    <a:lnTo>
                      <a:pt x="55" y="69"/>
                    </a:lnTo>
                    <a:lnTo>
                      <a:pt x="55" y="69"/>
                    </a:lnTo>
                    <a:lnTo>
                      <a:pt x="55" y="69"/>
                    </a:lnTo>
                    <a:lnTo>
                      <a:pt x="53" y="69"/>
                    </a:lnTo>
                    <a:lnTo>
                      <a:pt x="53" y="67"/>
                    </a:lnTo>
                    <a:lnTo>
                      <a:pt x="53" y="67"/>
                    </a:lnTo>
                    <a:lnTo>
                      <a:pt x="52" y="66"/>
                    </a:lnTo>
                    <a:lnTo>
                      <a:pt x="52" y="67"/>
                    </a:lnTo>
                    <a:lnTo>
                      <a:pt x="52" y="67"/>
                    </a:lnTo>
                    <a:lnTo>
                      <a:pt x="51" y="71"/>
                    </a:lnTo>
                    <a:lnTo>
                      <a:pt x="51" y="73"/>
                    </a:lnTo>
                    <a:lnTo>
                      <a:pt x="51" y="73"/>
                    </a:lnTo>
                    <a:lnTo>
                      <a:pt x="51" y="74"/>
                    </a:lnTo>
                    <a:lnTo>
                      <a:pt x="49" y="75"/>
                    </a:lnTo>
                    <a:lnTo>
                      <a:pt x="49" y="77"/>
                    </a:lnTo>
                    <a:lnTo>
                      <a:pt x="49" y="78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7" y="83"/>
                    </a:lnTo>
                    <a:lnTo>
                      <a:pt x="47" y="86"/>
                    </a:lnTo>
                    <a:lnTo>
                      <a:pt x="47" y="86"/>
                    </a:lnTo>
                    <a:lnTo>
                      <a:pt x="47" y="87"/>
                    </a:lnTo>
                    <a:lnTo>
                      <a:pt x="47" y="88"/>
                    </a:lnTo>
                    <a:lnTo>
                      <a:pt x="47" y="88"/>
                    </a:lnTo>
                    <a:lnTo>
                      <a:pt x="47" y="90"/>
                    </a:lnTo>
                    <a:lnTo>
                      <a:pt x="45" y="91"/>
                    </a:lnTo>
                    <a:lnTo>
                      <a:pt x="44" y="92"/>
                    </a:lnTo>
                    <a:lnTo>
                      <a:pt x="43" y="92"/>
                    </a:lnTo>
                    <a:lnTo>
                      <a:pt x="43" y="94"/>
                    </a:lnTo>
                    <a:lnTo>
                      <a:pt x="43" y="95"/>
                    </a:lnTo>
                    <a:lnTo>
                      <a:pt x="43" y="96"/>
                    </a:lnTo>
                    <a:lnTo>
                      <a:pt x="41" y="96"/>
                    </a:lnTo>
                    <a:lnTo>
                      <a:pt x="41" y="96"/>
                    </a:lnTo>
                    <a:lnTo>
                      <a:pt x="41" y="98"/>
                    </a:lnTo>
                    <a:lnTo>
                      <a:pt x="40" y="99"/>
                    </a:lnTo>
                    <a:lnTo>
                      <a:pt x="37" y="98"/>
                    </a:lnTo>
                    <a:lnTo>
                      <a:pt x="36" y="98"/>
                    </a:lnTo>
                    <a:lnTo>
                      <a:pt x="36" y="98"/>
                    </a:lnTo>
                    <a:lnTo>
                      <a:pt x="35" y="95"/>
                    </a:lnTo>
                    <a:lnTo>
                      <a:pt x="33" y="94"/>
                    </a:lnTo>
                    <a:lnTo>
                      <a:pt x="32" y="92"/>
                    </a:lnTo>
                    <a:lnTo>
                      <a:pt x="32" y="90"/>
                    </a:lnTo>
                    <a:lnTo>
                      <a:pt x="31" y="88"/>
                    </a:lnTo>
                    <a:lnTo>
                      <a:pt x="29" y="87"/>
                    </a:lnTo>
                    <a:lnTo>
                      <a:pt x="28" y="88"/>
                    </a:lnTo>
                    <a:lnTo>
                      <a:pt x="27" y="88"/>
                    </a:lnTo>
                    <a:lnTo>
                      <a:pt x="26" y="87"/>
                    </a:lnTo>
                    <a:lnTo>
                      <a:pt x="24" y="87"/>
                    </a:lnTo>
                    <a:lnTo>
                      <a:pt x="22" y="86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19" y="86"/>
                    </a:lnTo>
                    <a:lnTo>
                      <a:pt x="18" y="87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5" y="87"/>
                    </a:lnTo>
                    <a:lnTo>
                      <a:pt x="15" y="87"/>
                    </a:lnTo>
                    <a:lnTo>
                      <a:pt x="15" y="86"/>
                    </a:lnTo>
                    <a:lnTo>
                      <a:pt x="18" y="83"/>
                    </a:lnTo>
                    <a:lnTo>
                      <a:pt x="15" y="83"/>
                    </a:lnTo>
                    <a:lnTo>
                      <a:pt x="15" y="82"/>
                    </a:lnTo>
                    <a:lnTo>
                      <a:pt x="15" y="81"/>
                    </a:lnTo>
                    <a:lnTo>
                      <a:pt x="14" y="81"/>
                    </a:lnTo>
                    <a:lnTo>
                      <a:pt x="15" y="79"/>
                    </a:lnTo>
                    <a:lnTo>
                      <a:pt x="15" y="78"/>
                    </a:lnTo>
                    <a:lnTo>
                      <a:pt x="16" y="79"/>
                    </a:lnTo>
                    <a:lnTo>
                      <a:pt x="18" y="79"/>
                    </a:lnTo>
                    <a:lnTo>
                      <a:pt x="19" y="78"/>
                    </a:lnTo>
                    <a:lnTo>
                      <a:pt x="19" y="77"/>
                    </a:lnTo>
                    <a:lnTo>
                      <a:pt x="19" y="77"/>
                    </a:lnTo>
                    <a:lnTo>
                      <a:pt x="20" y="77"/>
                    </a:lnTo>
                    <a:lnTo>
                      <a:pt x="19" y="74"/>
                    </a:lnTo>
                    <a:lnTo>
                      <a:pt x="19" y="74"/>
                    </a:lnTo>
                    <a:lnTo>
                      <a:pt x="19" y="73"/>
                    </a:lnTo>
                    <a:lnTo>
                      <a:pt x="19" y="71"/>
                    </a:lnTo>
                    <a:lnTo>
                      <a:pt x="19" y="71"/>
                    </a:lnTo>
                    <a:lnTo>
                      <a:pt x="19" y="70"/>
                    </a:lnTo>
                    <a:lnTo>
                      <a:pt x="19" y="69"/>
                    </a:lnTo>
                    <a:lnTo>
                      <a:pt x="18" y="69"/>
                    </a:lnTo>
                    <a:lnTo>
                      <a:pt x="18" y="67"/>
                    </a:lnTo>
                    <a:lnTo>
                      <a:pt x="18" y="67"/>
                    </a:lnTo>
                    <a:lnTo>
                      <a:pt x="18" y="67"/>
                    </a:lnTo>
                    <a:lnTo>
                      <a:pt x="16" y="66"/>
                    </a:lnTo>
                    <a:lnTo>
                      <a:pt x="14" y="69"/>
                    </a:lnTo>
                    <a:lnTo>
                      <a:pt x="11" y="71"/>
                    </a:lnTo>
                    <a:lnTo>
                      <a:pt x="8" y="74"/>
                    </a:lnTo>
                    <a:lnTo>
                      <a:pt x="7" y="77"/>
                    </a:lnTo>
                    <a:lnTo>
                      <a:pt x="2" y="83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0" y="94"/>
                    </a:lnTo>
                    <a:lnTo>
                      <a:pt x="3" y="96"/>
                    </a:lnTo>
                    <a:lnTo>
                      <a:pt x="4" y="99"/>
                    </a:lnTo>
                    <a:lnTo>
                      <a:pt x="3" y="100"/>
                    </a:lnTo>
                    <a:lnTo>
                      <a:pt x="3" y="102"/>
                    </a:lnTo>
                    <a:lnTo>
                      <a:pt x="7" y="108"/>
                    </a:lnTo>
                    <a:lnTo>
                      <a:pt x="8" y="111"/>
                    </a:lnTo>
                    <a:lnTo>
                      <a:pt x="8" y="114"/>
                    </a:lnTo>
                    <a:lnTo>
                      <a:pt x="8" y="115"/>
                    </a:lnTo>
                    <a:lnTo>
                      <a:pt x="7" y="116"/>
                    </a:lnTo>
                    <a:lnTo>
                      <a:pt x="6" y="115"/>
                    </a:lnTo>
                    <a:lnTo>
                      <a:pt x="4" y="116"/>
                    </a:lnTo>
                    <a:lnTo>
                      <a:pt x="4" y="118"/>
                    </a:lnTo>
                    <a:lnTo>
                      <a:pt x="4" y="120"/>
                    </a:lnTo>
                    <a:lnTo>
                      <a:pt x="6" y="122"/>
                    </a:lnTo>
                    <a:lnTo>
                      <a:pt x="11" y="124"/>
                    </a:lnTo>
                    <a:lnTo>
                      <a:pt x="23" y="132"/>
                    </a:lnTo>
                    <a:lnTo>
                      <a:pt x="26" y="133"/>
                    </a:lnTo>
                    <a:lnTo>
                      <a:pt x="27" y="136"/>
                    </a:lnTo>
                    <a:lnTo>
                      <a:pt x="29" y="140"/>
                    </a:lnTo>
                    <a:lnTo>
                      <a:pt x="32" y="144"/>
                    </a:lnTo>
                    <a:lnTo>
                      <a:pt x="33" y="147"/>
                    </a:lnTo>
                    <a:lnTo>
                      <a:pt x="37" y="156"/>
                    </a:lnTo>
                    <a:lnTo>
                      <a:pt x="39" y="157"/>
                    </a:lnTo>
                    <a:lnTo>
                      <a:pt x="41" y="160"/>
                    </a:lnTo>
                    <a:lnTo>
                      <a:pt x="44" y="163"/>
                    </a:lnTo>
                    <a:lnTo>
                      <a:pt x="45" y="167"/>
                    </a:lnTo>
                    <a:lnTo>
                      <a:pt x="49" y="171"/>
                    </a:lnTo>
                    <a:lnTo>
                      <a:pt x="49" y="173"/>
                    </a:lnTo>
                    <a:lnTo>
                      <a:pt x="51" y="179"/>
                    </a:lnTo>
                    <a:lnTo>
                      <a:pt x="53" y="182"/>
                    </a:lnTo>
                    <a:lnTo>
                      <a:pt x="56" y="186"/>
                    </a:lnTo>
                    <a:lnTo>
                      <a:pt x="57" y="192"/>
                    </a:lnTo>
                    <a:lnTo>
                      <a:pt x="59" y="194"/>
                    </a:lnTo>
                    <a:lnTo>
                      <a:pt x="61" y="201"/>
                    </a:lnTo>
                    <a:lnTo>
                      <a:pt x="63" y="204"/>
                    </a:lnTo>
                    <a:lnTo>
                      <a:pt x="69" y="216"/>
                    </a:lnTo>
                    <a:lnTo>
                      <a:pt x="72" y="220"/>
                    </a:lnTo>
                    <a:lnTo>
                      <a:pt x="72" y="222"/>
                    </a:lnTo>
                    <a:lnTo>
                      <a:pt x="72" y="225"/>
                    </a:lnTo>
                    <a:lnTo>
                      <a:pt x="78" y="229"/>
                    </a:lnTo>
                    <a:lnTo>
                      <a:pt x="80" y="231"/>
                    </a:lnTo>
                    <a:lnTo>
                      <a:pt x="81" y="237"/>
                    </a:lnTo>
                    <a:lnTo>
                      <a:pt x="82" y="239"/>
                    </a:lnTo>
                    <a:lnTo>
                      <a:pt x="84" y="241"/>
                    </a:lnTo>
                    <a:lnTo>
                      <a:pt x="84" y="242"/>
                    </a:lnTo>
                    <a:lnTo>
                      <a:pt x="85" y="243"/>
                    </a:lnTo>
                    <a:lnTo>
                      <a:pt x="88" y="246"/>
                    </a:lnTo>
                    <a:lnTo>
                      <a:pt x="89" y="249"/>
                    </a:lnTo>
                    <a:lnTo>
                      <a:pt x="92" y="253"/>
                    </a:lnTo>
                    <a:lnTo>
                      <a:pt x="94" y="255"/>
                    </a:lnTo>
                    <a:lnTo>
                      <a:pt x="94" y="258"/>
                    </a:lnTo>
                    <a:lnTo>
                      <a:pt x="97" y="261"/>
                    </a:lnTo>
                    <a:lnTo>
                      <a:pt x="101" y="266"/>
                    </a:lnTo>
                    <a:lnTo>
                      <a:pt x="101" y="269"/>
                    </a:lnTo>
                    <a:lnTo>
                      <a:pt x="101" y="275"/>
                    </a:lnTo>
                    <a:lnTo>
                      <a:pt x="100" y="275"/>
                    </a:lnTo>
                    <a:lnTo>
                      <a:pt x="98" y="276"/>
                    </a:lnTo>
                    <a:lnTo>
                      <a:pt x="100" y="278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4" y="284"/>
                    </a:lnTo>
                    <a:lnTo>
                      <a:pt x="106" y="288"/>
                    </a:lnTo>
                    <a:lnTo>
                      <a:pt x="108" y="291"/>
                    </a:lnTo>
                    <a:lnTo>
                      <a:pt x="111" y="294"/>
                    </a:lnTo>
                    <a:lnTo>
                      <a:pt x="115" y="296"/>
                    </a:lnTo>
                    <a:lnTo>
                      <a:pt x="118" y="300"/>
                    </a:lnTo>
                    <a:lnTo>
                      <a:pt x="121" y="302"/>
                    </a:lnTo>
                    <a:lnTo>
                      <a:pt x="122" y="306"/>
                    </a:lnTo>
                    <a:lnTo>
                      <a:pt x="123" y="307"/>
                    </a:lnTo>
                    <a:lnTo>
                      <a:pt x="134" y="312"/>
                    </a:lnTo>
                    <a:lnTo>
                      <a:pt x="138" y="315"/>
                    </a:lnTo>
                    <a:lnTo>
                      <a:pt x="142" y="318"/>
                    </a:lnTo>
                    <a:lnTo>
                      <a:pt x="149" y="322"/>
                    </a:lnTo>
                    <a:lnTo>
                      <a:pt x="150" y="323"/>
                    </a:lnTo>
                    <a:lnTo>
                      <a:pt x="155" y="324"/>
                    </a:lnTo>
                    <a:lnTo>
                      <a:pt x="158" y="327"/>
                    </a:lnTo>
                    <a:lnTo>
                      <a:pt x="164" y="329"/>
                    </a:lnTo>
                    <a:lnTo>
                      <a:pt x="167" y="331"/>
                    </a:lnTo>
                    <a:lnTo>
                      <a:pt x="172" y="333"/>
                    </a:lnTo>
                    <a:lnTo>
                      <a:pt x="175" y="335"/>
                    </a:lnTo>
                    <a:lnTo>
                      <a:pt x="176" y="336"/>
                    </a:lnTo>
                    <a:lnTo>
                      <a:pt x="180" y="339"/>
                    </a:lnTo>
                    <a:lnTo>
                      <a:pt x="183" y="340"/>
                    </a:lnTo>
                    <a:lnTo>
                      <a:pt x="184" y="341"/>
                    </a:lnTo>
                    <a:lnTo>
                      <a:pt x="186" y="343"/>
                    </a:lnTo>
                    <a:lnTo>
                      <a:pt x="191" y="344"/>
                    </a:lnTo>
                    <a:lnTo>
                      <a:pt x="192" y="345"/>
                    </a:lnTo>
                    <a:lnTo>
                      <a:pt x="193" y="347"/>
                    </a:lnTo>
                    <a:lnTo>
                      <a:pt x="193" y="351"/>
                    </a:lnTo>
                    <a:lnTo>
                      <a:pt x="195" y="352"/>
                    </a:lnTo>
                    <a:lnTo>
                      <a:pt x="200" y="356"/>
                    </a:lnTo>
                    <a:lnTo>
                      <a:pt x="203" y="357"/>
                    </a:lnTo>
                    <a:lnTo>
                      <a:pt x="204" y="360"/>
                    </a:lnTo>
                    <a:lnTo>
                      <a:pt x="211" y="364"/>
                    </a:lnTo>
                    <a:lnTo>
                      <a:pt x="212" y="365"/>
                    </a:lnTo>
                    <a:lnTo>
                      <a:pt x="213" y="365"/>
                    </a:lnTo>
                    <a:lnTo>
                      <a:pt x="215" y="365"/>
                    </a:lnTo>
                    <a:lnTo>
                      <a:pt x="216" y="365"/>
                    </a:lnTo>
                    <a:lnTo>
                      <a:pt x="219" y="364"/>
                    </a:lnTo>
                    <a:lnTo>
                      <a:pt x="220" y="363"/>
                    </a:lnTo>
                    <a:lnTo>
                      <a:pt x="221" y="360"/>
                    </a:lnTo>
                    <a:lnTo>
                      <a:pt x="223" y="359"/>
                    </a:lnTo>
                    <a:lnTo>
                      <a:pt x="223" y="357"/>
                    </a:lnTo>
                    <a:lnTo>
                      <a:pt x="221" y="355"/>
                    </a:lnTo>
                    <a:lnTo>
                      <a:pt x="221" y="353"/>
                    </a:lnTo>
                    <a:lnTo>
                      <a:pt x="221" y="352"/>
                    </a:lnTo>
                    <a:lnTo>
                      <a:pt x="224" y="352"/>
                    </a:lnTo>
                    <a:lnTo>
                      <a:pt x="225" y="351"/>
                    </a:lnTo>
                    <a:lnTo>
                      <a:pt x="227" y="349"/>
                    </a:lnTo>
                    <a:lnTo>
                      <a:pt x="227" y="349"/>
                    </a:lnTo>
                    <a:lnTo>
                      <a:pt x="227" y="348"/>
                    </a:lnTo>
                    <a:lnTo>
                      <a:pt x="225" y="347"/>
                    </a:lnTo>
                    <a:lnTo>
                      <a:pt x="225" y="345"/>
                    </a:lnTo>
                    <a:lnTo>
                      <a:pt x="224" y="344"/>
                    </a:lnTo>
                    <a:lnTo>
                      <a:pt x="223" y="344"/>
                    </a:lnTo>
                    <a:lnTo>
                      <a:pt x="224" y="343"/>
                    </a:lnTo>
                    <a:lnTo>
                      <a:pt x="225" y="341"/>
                    </a:lnTo>
                    <a:lnTo>
                      <a:pt x="227" y="340"/>
                    </a:lnTo>
                    <a:lnTo>
                      <a:pt x="227" y="340"/>
                    </a:lnTo>
                    <a:lnTo>
                      <a:pt x="228" y="339"/>
                    </a:lnTo>
                    <a:lnTo>
                      <a:pt x="229" y="336"/>
                    </a:lnTo>
                    <a:lnTo>
                      <a:pt x="231" y="333"/>
                    </a:lnTo>
                    <a:lnTo>
                      <a:pt x="231" y="333"/>
                    </a:lnTo>
                    <a:lnTo>
                      <a:pt x="232" y="332"/>
                    </a:lnTo>
                    <a:lnTo>
                      <a:pt x="233" y="332"/>
                    </a:lnTo>
                    <a:lnTo>
                      <a:pt x="232" y="329"/>
                    </a:lnTo>
                    <a:lnTo>
                      <a:pt x="232" y="328"/>
                    </a:lnTo>
                    <a:lnTo>
                      <a:pt x="233" y="327"/>
                    </a:lnTo>
                    <a:lnTo>
                      <a:pt x="233" y="327"/>
                    </a:lnTo>
                    <a:lnTo>
                      <a:pt x="234" y="325"/>
                    </a:lnTo>
                    <a:lnTo>
                      <a:pt x="236" y="325"/>
                    </a:lnTo>
                    <a:lnTo>
                      <a:pt x="234" y="32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7" name="Freeform 60">
                <a:extLst>
                  <a:ext uri="{FF2B5EF4-FFF2-40B4-BE49-F238E27FC236}">
                    <a16:creationId xmlns:a16="http://schemas.microsoft.com/office/drawing/2014/main" id="{66E4F384-BFE7-4604-AC9E-E90B1FB2B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925" y="4930775"/>
                <a:ext cx="234950" cy="261938"/>
              </a:xfrm>
              <a:custGeom>
                <a:avLst/>
                <a:gdLst>
                  <a:gd name="T0" fmla="*/ 146 w 148"/>
                  <a:gd name="T1" fmla="*/ 92 h 165"/>
                  <a:gd name="T2" fmla="*/ 139 w 148"/>
                  <a:gd name="T3" fmla="*/ 92 h 165"/>
                  <a:gd name="T4" fmla="*/ 131 w 148"/>
                  <a:gd name="T5" fmla="*/ 95 h 165"/>
                  <a:gd name="T6" fmla="*/ 127 w 148"/>
                  <a:gd name="T7" fmla="*/ 88 h 165"/>
                  <a:gd name="T8" fmla="*/ 126 w 148"/>
                  <a:gd name="T9" fmla="*/ 83 h 165"/>
                  <a:gd name="T10" fmla="*/ 123 w 148"/>
                  <a:gd name="T11" fmla="*/ 77 h 165"/>
                  <a:gd name="T12" fmla="*/ 122 w 148"/>
                  <a:gd name="T13" fmla="*/ 70 h 165"/>
                  <a:gd name="T14" fmla="*/ 119 w 148"/>
                  <a:gd name="T15" fmla="*/ 63 h 165"/>
                  <a:gd name="T16" fmla="*/ 114 w 148"/>
                  <a:gd name="T17" fmla="*/ 61 h 165"/>
                  <a:gd name="T18" fmla="*/ 107 w 148"/>
                  <a:gd name="T19" fmla="*/ 57 h 165"/>
                  <a:gd name="T20" fmla="*/ 103 w 148"/>
                  <a:gd name="T21" fmla="*/ 59 h 165"/>
                  <a:gd name="T22" fmla="*/ 97 w 148"/>
                  <a:gd name="T23" fmla="*/ 59 h 165"/>
                  <a:gd name="T24" fmla="*/ 89 w 148"/>
                  <a:gd name="T25" fmla="*/ 58 h 165"/>
                  <a:gd name="T26" fmla="*/ 83 w 148"/>
                  <a:gd name="T27" fmla="*/ 58 h 165"/>
                  <a:gd name="T28" fmla="*/ 80 w 148"/>
                  <a:gd name="T29" fmla="*/ 54 h 165"/>
                  <a:gd name="T30" fmla="*/ 81 w 148"/>
                  <a:gd name="T31" fmla="*/ 49 h 165"/>
                  <a:gd name="T32" fmla="*/ 80 w 148"/>
                  <a:gd name="T33" fmla="*/ 43 h 165"/>
                  <a:gd name="T34" fmla="*/ 81 w 148"/>
                  <a:gd name="T35" fmla="*/ 37 h 165"/>
                  <a:gd name="T36" fmla="*/ 80 w 148"/>
                  <a:gd name="T37" fmla="*/ 32 h 165"/>
                  <a:gd name="T38" fmla="*/ 77 w 148"/>
                  <a:gd name="T39" fmla="*/ 28 h 165"/>
                  <a:gd name="T40" fmla="*/ 76 w 148"/>
                  <a:gd name="T41" fmla="*/ 24 h 165"/>
                  <a:gd name="T42" fmla="*/ 73 w 148"/>
                  <a:gd name="T43" fmla="*/ 18 h 165"/>
                  <a:gd name="T44" fmla="*/ 61 w 148"/>
                  <a:gd name="T45" fmla="*/ 5 h 165"/>
                  <a:gd name="T46" fmla="*/ 24 w 148"/>
                  <a:gd name="T47" fmla="*/ 4 h 165"/>
                  <a:gd name="T48" fmla="*/ 8 w 148"/>
                  <a:gd name="T49" fmla="*/ 16 h 165"/>
                  <a:gd name="T50" fmla="*/ 4 w 148"/>
                  <a:gd name="T51" fmla="*/ 35 h 165"/>
                  <a:gd name="T52" fmla="*/ 0 w 148"/>
                  <a:gd name="T53" fmla="*/ 59 h 165"/>
                  <a:gd name="T54" fmla="*/ 8 w 148"/>
                  <a:gd name="T55" fmla="*/ 67 h 165"/>
                  <a:gd name="T56" fmla="*/ 21 w 148"/>
                  <a:gd name="T57" fmla="*/ 81 h 165"/>
                  <a:gd name="T58" fmla="*/ 31 w 148"/>
                  <a:gd name="T59" fmla="*/ 87 h 165"/>
                  <a:gd name="T60" fmla="*/ 48 w 148"/>
                  <a:gd name="T61" fmla="*/ 95 h 165"/>
                  <a:gd name="T62" fmla="*/ 65 w 148"/>
                  <a:gd name="T63" fmla="*/ 106 h 165"/>
                  <a:gd name="T64" fmla="*/ 81 w 148"/>
                  <a:gd name="T65" fmla="*/ 114 h 165"/>
                  <a:gd name="T66" fmla="*/ 94 w 148"/>
                  <a:gd name="T67" fmla="*/ 122 h 165"/>
                  <a:gd name="T68" fmla="*/ 93 w 148"/>
                  <a:gd name="T69" fmla="*/ 128 h 165"/>
                  <a:gd name="T70" fmla="*/ 91 w 148"/>
                  <a:gd name="T71" fmla="*/ 133 h 165"/>
                  <a:gd name="T72" fmla="*/ 87 w 148"/>
                  <a:gd name="T73" fmla="*/ 139 h 165"/>
                  <a:gd name="T74" fmla="*/ 87 w 148"/>
                  <a:gd name="T75" fmla="*/ 144 h 165"/>
                  <a:gd name="T76" fmla="*/ 87 w 148"/>
                  <a:gd name="T77" fmla="*/ 149 h 165"/>
                  <a:gd name="T78" fmla="*/ 86 w 148"/>
                  <a:gd name="T79" fmla="*/ 152 h 165"/>
                  <a:gd name="T80" fmla="*/ 82 w 148"/>
                  <a:gd name="T81" fmla="*/ 157 h 165"/>
                  <a:gd name="T82" fmla="*/ 105 w 148"/>
                  <a:gd name="T83" fmla="*/ 163 h 165"/>
                  <a:gd name="T84" fmla="*/ 115 w 148"/>
                  <a:gd name="T85" fmla="*/ 164 h 165"/>
                  <a:gd name="T86" fmla="*/ 123 w 148"/>
                  <a:gd name="T87" fmla="*/ 164 h 165"/>
                  <a:gd name="T88" fmla="*/ 130 w 148"/>
                  <a:gd name="T89" fmla="*/ 161 h 165"/>
                  <a:gd name="T90" fmla="*/ 134 w 148"/>
                  <a:gd name="T91" fmla="*/ 159 h 165"/>
                  <a:gd name="T92" fmla="*/ 138 w 148"/>
                  <a:gd name="T93" fmla="*/ 155 h 165"/>
                  <a:gd name="T94" fmla="*/ 143 w 148"/>
                  <a:gd name="T95" fmla="*/ 151 h 165"/>
                  <a:gd name="T96" fmla="*/ 147 w 148"/>
                  <a:gd name="T97" fmla="*/ 145 h 165"/>
                  <a:gd name="T98" fmla="*/ 148 w 148"/>
                  <a:gd name="T99" fmla="*/ 119 h 165"/>
                  <a:gd name="T100" fmla="*/ 148 w 148"/>
                  <a:gd name="T101" fmla="*/ 10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8" h="165">
                    <a:moveTo>
                      <a:pt x="148" y="98"/>
                    </a:moveTo>
                    <a:lnTo>
                      <a:pt x="148" y="96"/>
                    </a:lnTo>
                    <a:lnTo>
                      <a:pt x="148" y="95"/>
                    </a:lnTo>
                    <a:lnTo>
                      <a:pt x="147" y="94"/>
                    </a:lnTo>
                    <a:lnTo>
                      <a:pt x="146" y="92"/>
                    </a:lnTo>
                    <a:lnTo>
                      <a:pt x="143" y="91"/>
                    </a:lnTo>
                    <a:lnTo>
                      <a:pt x="142" y="91"/>
                    </a:lnTo>
                    <a:lnTo>
                      <a:pt x="140" y="91"/>
                    </a:lnTo>
                    <a:lnTo>
                      <a:pt x="140" y="91"/>
                    </a:lnTo>
                    <a:lnTo>
                      <a:pt x="139" y="92"/>
                    </a:lnTo>
                    <a:lnTo>
                      <a:pt x="136" y="94"/>
                    </a:lnTo>
                    <a:lnTo>
                      <a:pt x="136" y="94"/>
                    </a:lnTo>
                    <a:lnTo>
                      <a:pt x="134" y="95"/>
                    </a:lnTo>
                    <a:lnTo>
                      <a:pt x="132" y="95"/>
                    </a:lnTo>
                    <a:lnTo>
                      <a:pt x="131" y="95"/>
                    </a:lnTo>
                    <a:lnTo>
                      <a:pt x="130" y="95"/>
                    </a:lnTo>
                    <a:lnTo>
                      <a:pt x="128" y="94"/>
                    </a:lnTo>
                    <a:lnTo>
                      <a:pt x="128" y="92"/>
                    </a:lnTo>
                    <a:lnTo>
                      <a:pt x="127" y="91"/>
                    </a:lnTo>
                    <a:lnTo>
                      <a:pt x="127" y="88"/>
                    </a:lnTo>
                    <a:lnTo>
                      <a:pt x="126" y="87"/>
                    </a:lnTo>
                    <a:lnTo>
                      <a:pt x="126" y="86"/>
                    </a:lnTo>
                    <a:lnTo>
                      <a:pt x="126" y="84"/>
                    </a:lnTo>
                    <a:lnTo>
                      <a:pt x="126" y="84"/>
                    </a:lnTo>
                    <a:lnTo>
                      <a:pt x="126" y="83"/>
                    </a:lnTo>
                    <a:lnTo>
                      <a:pt x="126" y="82"/>
                    </a:lnTo>
                    <a:lnTo>
                      <a:pt x="124" y="81"/>
                    </a:lnTo>
                    <a:lnTo>
                      <a:pt x="124" y="79"/>
                    </a:lnTo>
                    <a:lnTo>
                      <a:pt x="124" y="78"/>
                    </a:lnTo>
                    <a:lnTo>
                      <a:pt x="123" y="77"/>
                    </a:lnTo>
                    <a:lnTo>
                      <a:pt x="123" y="75"/>
                    </a:lnTo>
                    <a:lnTo>
                      <a:pt x="123" y="74"/>
                    </a:lnTo>
                    <a:lnTo>
                      <a:pt x="122" y="73"/>
                    </a:lnTo>
                    <a:lnTo>
                      <a:pt x="122" y="71"/>
                    </a:lnTo>
                    <a:lnTo>
                      <a:pt x="122" y="70"/>
                    </a:lnTo>
                    <a:lnTo>
                      <a:pt x="122" y="69"/>
                    </a:lnTo>
                    <a:lnTo>
                      <a:pt x="122" y="67"/>
                    </a:lnTo>
                    <a:lnTo>
                      <a:pt x="121" y="66"/>
                    </a:lnTo>
                    <a:lnTo>
                      <a:pt x="119" y="65"/>
                    </a:lnTo>
                    <a:lnTo>
                      <a:pt x="119" y="63"/>
                    </a:lnTo>
                    <a:lnTo>
                      <a:pt x="118" y="62"/>
                    </a:lnTo>
                    <a:lnTo>
                      <a:pt x="118" y="61"/>
                    </a:lnTo>
                    <a:lnTo>
                      <a:pt x="117" y="61"/>
                    </a:lnTo>
                    <a:lnTo>
                      <a:pt x="115" y="61"/>
                    </a:lnTo>
                    <a:lnTo>
                      <a:pt x="114" y="61"/>
                    </a:lnTo>
                    <a:lnTo>
                      <a:pt x="111" y="61"/>
                    </a:lnTo>
                    <a:lnTo>
                      <a:pt x="110" y="59"/>
                    </a:lnTo>
                    <a:lnTo>
                      <a:pt x="110" y="59"/>
                    </a:lnTo>
                    <a:lnTo>
                      <a:pt x="109" y="58"/>
                    </a:lnTo>
                    <a:lnTo>
                      <a:pt x="107" y="57"/>
                    </a:lnTo>
                    <a:lnTo>
                      <a:pt x="106" y="57"/>
                    </a:lnTo>
                    <a:lnTo>
                      <a:pt x="105" y="57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3" y="59"/>
                    </a:lnTo>
                    <a:lnTo>
                      <a:pt x="102" y="59"/>
                    </a:lnTo>
                    <a:lnTo>
                      <a:pt x="101" y="59"/>
                    </a:lnTo>
                    <a:lnTo>
                      <a:pt x="101" y="59"/>
                    </a:lnTo>
                    <a:lnTo>
                      <a:pt x="98" y="61"/>
                    </a:lnTo>
                    <a:lnTo>
                      <a:pt x="97" y="59"/>
                    </a:lnTo>
                    <a:lnTo>
                      <a:pt x="95" y="59"/>
                    </a:lnTo>
                    <a:lnTo>
                      <a:pt x="93" y="58"/>
                    </a:lnTo>
                    <a:lnTo>
                      <a:pt x="91" y="59"/>
                    </a:lnTo>
                    <a:lnTo>
                      <a:pt x="90" y="58"/>
                    </a:lnTo>
                    <a:lnTo>
                      <a:pt x="89" y="58"/>
                    </a:lnTo>
                    <a:lnTo>
                      <a:pt x="87" y="58"/>
                    </a:lnTo>
                    <a:lnTo>
                      <a:pt x="86" y="57"/>
                    </a:lnTo>
                    <a:lnTo>
                      <a:pt x="85" y="57"/>
                    </a:lnTo>
                    <a:lnTo>
                      <a:pt x="83" y="57"/>
                    </a:lnTo>
                    <a:lnTo>
                      <a:pt x="83" y="58"/>
                    </a:lnTo>
                    <a:lnTo>
                      <a:pt x="82" y="57"/>
                    </a:lnTo>
                    <a:lnTo>
                      <a:pt x="81" y="57"/>
                    </a:lnTo>
                    <a:lnTo>
                      <a:pt x="80" y="55"/>
                    </a:lnTo>
                    <a:lnTo>
                      <a:pt x="80" y="55"/>
                    </a:lnTo>
                    <a:lnTo>
                      <a:pt x="80" y="54"/>
                    </a:lnTo>
                    <a:lnTo>
                      <a:pt x="81" y="53"/>
                    </a:lnTo>
                    <a:lnTo>
                      <a:pt x="80" y="51"/>
                    </a:lnTo>
                    <a:lnTo>
                      <a:pt x="80" y="50"/>
                    </a:lnTo>
                    <a:lnTo>
                      <a:pt x="81" y="50"/>
                    </a:lnTo>
                    <a:lnTo>
                      <a:pt x="81" y="49"/>
                    </a:lnTo>
                    <a:lnTo>
                      <a:pt x="80" y="47"/>
                    </a:lnTo>
                    <a:lnTo>
                      <a:pt x="80" y="46"/>
                    </a:lnTo>
                    <a:lnTo>
                      <a:pt x="80" y="46"/>
                    </a:lnTo>
                    <a:lnTo>
                      <a:pt x="80" y="45"/>
                    </a:lnTo>
                    <a:lnTo>
                      <a:pt x="80" y="43"/>
                    </a:lnTo>
                    <a:lnTo>
                      <a:pt x="81" y="42"/>
                    </a:lnTo>
                    <a:lnTo>
                      <a:pt x="80" y="41"/>
                    </a:lnTo>
                    <a:lnTo>
                      <a:pt x="80" y="39"/>
                    </a:lnTo>
                    <a:lnTo>
                      <a:pt x="81" y="38"/>
                    </a:lnTo>
                    <a:lnTo>
                      <a:pt x="81" y="37"/>
                    </a:lnTo>
                    <a:lnTo>
                      <a:pt x="81" y="34"/>
                    </a:lnTo>
                    <a:lnTo>
                      <a:pt x="80" y="33"/>
                    </a:lnTo>
                    <a:lnTo>
                      <a:pt x="80" y="33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8" y="29"/>
                    </a:lnTo>
                    <a:lnTo>
                      <a:pt x="77" y="28"/>
                    </a:lnTo>
                    <a:lnTo>
                      <a:pt x="77" y="28"/>
                    </a:lnTo>
                    <a:lnTo>
                      <a:pt x="77" y="26"/>
                    </a:lnTo>
                    <a:lnTo>
                      <a:pt x="77" y="25"/>
                    </a:lnTo>
                    <a:lnTo>
                      <a:pt x="77" y="24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3" y="20"/>
                    </a:lnTo>
                    <a:lnTo>
                      <a:pt x="73" y="18"/>
                    </a:lnTo>
                    <a:lnTo>
                      <a:pt x="73" y="14"/>
                    </a:lnTo>
                    <a:lnTo>
                      <a:pt x="73" y="12"/>
                    </a:lnTo>
                    <a:lnTo>
                      <a:pt x="72" y="10"/>
                    </a:lnTo>
                    <a:lnTo>
                      <a:pt x="66" y="8"/>
                    </a:lnTo>
                    <a:lnTo>
                      <a:pt x="61" y="5"/>
                    </a:lnTo>
                    <a:lnTo>
                      <a:pt x="56" y="0"/>
                    </a:lnTo>
                    <a:lnTo>
                      <a:pt x="48" y="1"/>
                    </a:lnTo>
                    <a:lnTo>
                      <a:pt x="39" y="1"/>
                    </a:lnTo>
                    <a:lnTo>
                      <a:pt x="32" y="2"/>
                    </a:lnTo>
                    <a:lnTo>
                      <a:pt x="24" y="4"/>
                    </a:lnTo>
                    <a:lnTo>
                      <a:pt x="21" y="5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8" y="16"/>
                    </a:lnTo>
                    <a:lnTo>
                      <a:pt x="7" y="18"/>
                    </a:lnTo>
                    <a:lnTo>
                      <a:pt x="4" y="22"/>
                    </a:lnTo>
                    <a:lnTo>
                      <a:pt x="3" y="26"/>
                    </a:lnTo>
                    <a:lnTo>
                      <a:pt x="3" y="32"/>
                    </a:lnTo>
                    <a:lnTo>
                      <a:pt x="4" y="35"/>
                    </a:lnTo>
                    <a:lnTo>
                      <a:pt x="3" y="43"/>
                    </a:lnTo>
                    <a:lnTo>
                      <a:pt x="1" y="49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61"/>
                    </a:lnTo>
                    <a:lnTo>
                      <a:pt x="1" y="62"/>
                    </a:lnTo>
                    <a:lnTo>
                      <a:pt x="5" y="63"/>
                    </a:lnTo>
                    <a:lnTo>
                      <a:pt x="8" y="67"/>
                    </a:lnTo>
                    <a:lnTo>
                      <a:pt x="11" y="73"/>
                    </a:lnTo>
                    <a:lnTo>
                      <a:pt x="15" y="75"/>
                    </a:lnTo>
                    <a:lnTo>
                      <a:pt x="17" y="78"/>
                    </a:lnTo>
                    <a:lnTo>
                      <a:pt x="19" y="81"/>
                    </a:lnTo>
                    <a:lnTo>
                      <a:pt x="21" y="81"/>
                    </a:lnTo>
                    <a:lnTo>
                      <a:pt x="23" y="82"/>
                    </a:lnTo>
                    <a:lnTo>
                      <a:pt x="23" y="82"/>
                    </a:lnTo>
                    <a:lnTo>
                      <a:pt x="24" y="83"/>
                    </a:lnTo>
                    <a:lnTo>
                      <a:pt x="28" y="86"/>
                    </a:lnTo>
                    <a:lnTo>
                      <a:pt x="31" y="87"/>
                    </a:lnTo>
                    <a:lnTo>
                      <a:pt x="32" y="90"/>
                    </a:lnTo>
                    <a:lnTo>
                      <a:pt x="35" y="92"/>
                    </a:lnTo>
                    <a:lnTo>
                      <a:pt x="41" y="94"/>
                    </a:lnTo>
                    <a:lnTo>
                      <a:pt x="45" y="95"/>
                    </a:lnTo>
                    <a:lnTo>
                      <a:pt x="48" y="95"/>
                    </a:lnTo>
                    <a:lnTo>
                      <a:pt x="52" y="96"/>
                    </a:lnTo>
                    <a:lnTo>
                      <a:pt x="57" y="100"/>
                    </a:lnTo>
                    <a:lnTo>
                      <a:pt x="61" y="102"/>
                    </a:lnTo>
                    <a:lnTo>
                      <a:pt x="61" y="104"/>
                    </a:lnTo>
                    <a:lnTo>
                      <a:pt x="65" y="106"/>
                    </a:lnTo>
                    <a:lnTo>
                      <a:pt x="74" y="111"/>
                    </a:lnTo>
                    <a:lnTo>
                      <a:pt x="77" y="111"/>
                    </a:lnTo>
                    <a:lnTo>
                      <a:pt x="80" y="112"/>
                    </a:lnTo>
                    <a:lnTo>
                      <a:pt x="81" y="114"/>
                    </a:lnTo>
                    <a:lnTo>
                      <a:pt x="81" y="114"/>
                    </a:lnTo>
                    <a:lnTo>
                      <a:pt x="82" y="114"/>
                    </a:lnTo>
                    <a:lnTo>
                      <a:pt x="85" y="114"/>
                    </a:lnTo>
                    <a:lnTo>
                      <a:pt x="87" y="115"/>
                    </a:lnTo>
                    <a:lnTo>
                      <a:pt x="90" y="118"/>
                    </a:lnTo>
                    <a:lnTo>
                      <a:pt x="94" y="122"/>
                    </a:lnTo>
                    <a:lnTo>
                      <a:pt x="95" y="123"/>
                    </a:lnTo>
                    <a:lnTo>
                      <a:pt x="95" y="124"/>
                    </a:lnTo>
                    <a:lnTo>
                      <a:pt x="95" y="126"/>
                    </a:lnTo>
                    <a:lnTo>
                      <a:pt x="94" y="127"/>
                    </a:lnTo>
                    <a:lnTo>
                      <a:pt x="93" y="128"/>
                    </a:lnTo>
                    <a:lnTo>
                      <a:pt x="93" y="128"/>
                    </a:lnTo>
                    <a:lnTo>
                      <a:pt x="93" y="129"/>
                    </a:lnTo>
                    <a:lnTo>
                      <a:pt x="93" y="131"/>
                    </a:lnTo>
                    <a:lnTo>
                      <a:pt x="91" y="132"/>
                    </a:lnTo>
                    <a:lnTo>
                      <a:pt x="91" y="133"/>
                    </a:lnTo>
                    <a:lnTo>
                      <a:pt x="91" y="135"/>
                    </a:lnTo>
                    <a:lnTo>
                      <a:pt x="90" y="136"/>
                    </a:lnTo>
                    <a:lnTo>
                      <a:pt x="89" y="137"/>
                    </a:lnTo>
                    <a:lnTo>
                      <a:pt x="87" y="139"/>
                    </a:lnTo>
                    <a:lnTo>
                      <a:pt x="87" y="139"/>
                    </a:lnTo>
                    <a:lnTo>
                      <a:pt x="87" y="140"/>
                    </a:lnTo>
                    <a:lnTo>
                      <a:pt x="87" y="140"/>
                    </a:lnTo>
                    <a:lnTo>
                      <a:pt x="87" y="141"/>
                    </a:lnTo>
                    <a:lnTo>
                      <a:pt x="87" y="143"/>
                    </a:lnTo>
                    <a:lnTo>
                      <a:pt x="87" y="144"/>
                    </a:lnTo>
                    <a:lnTo>
                      <a:pt x="87" y="147"/>
                    </a:lnTo>
                    <a:lnTo>
                      <a:pt x="87" y="147"/>
                    </a:lnTo>
                    <a:lnTo>
                      <a:pt x="87" y="148"/>
                    </a:lnTo>
                    <a:lnTo>
                      <a:pt x="87" y="148"/>
                    </a:lnTo>
                    <a:lnTo>
                      <a:pt x="87" y="149"/>
                    </a:lnTo>
                    <a:lnTo>
                      <a:pt x="87" y="151"/>
                    </a:lnTo>
                    <a:lnTo>
                      <a:pt x="86" y="151"/>
                    </a:lnTo>
                    <a:lnTo>
                      <a:pt x="86" y="151"/>
                    </a:lnTo>
                    <a:lnTo>
                      <a:pt x="86" y="152"/>
                    </a:lnTo>
                    <a:lnTo>
                      <a:pt x="86" y="152"/>
                    </a:lnTo>
                    <a:lnTo>
                      <a:pt x="85" y="153"/>
                    </a:lnTo>
                    <a:lnTo>
                      <a:pt x="83" y="155"/>
                    </a:lnTo>
                    <a:lnTo>
                      <a:pt x="83" y="155"/>
                    </a:lnTo>
                    <a:lnTo>
                      <a:pt x="83" y="156"/>
                    </a:lnTo>
                    <a:lnTo>
                      <a:pt x="82" y="157"/>
                    </a:lnTo>
                    <a:lnTo>
                      <a:pt x="82" y="159"/>
                    </a:lnTo>
                    <a:lnTo>
                      <a:pt x="83" y="161"/>
                    </a:lnTo>
                    <a:lnTo>
                      <a:pt x="90" y="160"/>
                    </a:lnTo>
                    <a:lnTo>
                      <a:pt x="97" y="161"/>
                    </a:lnTo>
                    <a:lnTo>
                      <a:pt x="105" y="163"/>
                    </a:lnTo>
                    <a:lnTo>
                      <a:pt x="109" y="164"/>
                    </a:lnTo>
                    <a:lnTo>
                      <a:pt x="111" y="164"/>
                    </a:lnTo>
                    <a:lnTo>
                      <a:pt x="113" y="164"/>
                    </a:lnTo>
                    <a:lnTo>
                      <a:pt x="114" y="164"/>
                    </a:lnTo>
                    <a:lnTo>
                      <a:pt x="115" y="164"/>
                    </a:lnTo>
                    <a:lnTo>
                      <a:pt x="118" y="164"/>
                    </a:lnTo>
                    <a:lnTo>
                      <a:pt x="119" y="164"/>
                    </a:lnTo>
                    <a:lnTo>
                      <a:pt x="121" y="165"/>
                    </a:lnTo>
                    <a:lnTo>
                      <a:pt x="122" y="165"/>
                    </a:lnTo>
                    <a:lnTo>
                      <a:pt x="123" y="164"/>
                    </a:lnTo>
                    <a:lnTo>
                      <a:pt x="123" y="163"/>
                    </a:lnTo>
                    <a:lnTo>
                      <a:pt x="124" y="161"/>
                    </a:lnTo>
                    <a:lnTo>
                      <a:pt x="126" y="161"/>
                    </a:lnTo>
                    <a:lnTo>
                      <a:pt x="128" y="161"/>
                    </a:lnTo>
                    <a:lnTo>
                      <a:pt x="130" y="161"/>
                    </a:lnTo>
                    <a:lnTo>
                      <a:pt x="131" y="163"/>
                    </a:lnTo>
                    <a:lnTo>
                      <a:pt x="132" y="163"/>
                    </a:lnTo>
                    <a:lnTo>
                      <a:pt x="134" y="161"/>
                    </a:lnTo>
                    <a:lnTo>
                      <a:pt x="134" y="160"/>
                    </a:lnTo>
                    <a:lnTo>
                      <a:pt x="134" y="159"/>
                    </a:lnTo>
                    <a:lnTo>
                      <a:pt x="134" y="157"/>
                    </a:lnTo>
                    <a:lnTo>
                      <a:pt x="135" y="157"/>
                    </a:lnTo>
                    <a:lnTo>
                      <a:pt x="136" y="156"/>
                    </a:lnTo>
                    <a:lnTo>
                      <a:pt x="136" y="155"/>
                    </a:lnTo>
                    <a:lnTo>
                      <a:pt x="138" y="155"/>
                    </a:lnTo>
                    <a:lnTo>
                      <a:pt x="140" y="153"/>
                    </a:lnTo>
                    <a:lnTo>
                      <a:pt x="142" y="153"/>
                    </a:lnTo>
                    <a:lnTo>
                      <a:pt x="142" y="152"/>
                    </a:lnTo>
                    <a:lnTo>
                      <a:pt x="142" y="152"/>
                    </a:lnTo>
                    <a:lnTo>
                      <a:pt x="143" y="151"/>
                    </a:lnTo>
                    <a:lnTo>
                      <a:pt x="143" y="149"/>
                    </a:lnTo>
                    <a:lnTo>
                      <a:pt x="144" y="148"/>
                    </a:lnTo>
                    <a:lnTo>
                      <a:pt x="144" y="148"/>
                    </a:lnTo>
                    <a:lnTo>
                      <a:pt x="146" y="148"/>
                    </a:lnTo>
                    <a:lnTo>
                      <a:pt x="147" y="145"/>
                    </a:lnTo>
                    <a:lnTo>
                      <a:pt x="147" y="141"/>
                    </a:lnTo>
                    <a:lnTo>
                      <a:pt x="147" y="135"/>
                    </a:lnTo>
                    <a:lnTo>
                      <a:pt x="146" y="126"/>
                    </a:lnTo>
                    <a:lnTo>
                      <a:pt x="146" y="123"/>
                    </a:lnTo>
                    <a:lnTo>
                      <a:pt x="148" y="119"/>
                    </a:lnTo>
                    <a:lnTo>
                      <a:pt x="148" y="118"/>
                    </a:lnTo>
                    <a:lnTo>
                      <a:pt x="148" y="116"/>
                    </a:lnTo>
                    <a:lnTo>
                      <a:pt x="148" y="112"/>
                    </a:lnTo>
                    <a:lnTo>
                      <a:pt x="148" y="106"/>
                    </a:lnTo>
                    <a:lnTo>
                      <a:pt x="148" y="100"/>
                    </a:lnTo>
                    <a:lnTo>
                      <a:pt x="148" y="99"/>
                    </a:lnTo>
                    <a:lnTo>
                      <a:pt x="148" y="9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8" name="Freeform 61">
                <a:extLst>
                  <a:ext uri="{FF2B5EF4-FFF2-40B4-BE49-F238E27FC236}">
                    <a16:creationId xmlns:a16="http://schemas.microsoft.com/office/drawing/2014/main" id="{A57B9A16-509D-42D4-A2DD-26A184777C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18663" y="4362450"/>
                <a:ext cx="423863" cy="325438"/>
              </a:xfrm>
              <a:custGeom>
                <a:avLst/>
                <a:gdLst>
                  <a:gd name="T0" fmla="*/ 218 w 267"/>
                  <a:gd name="T1" fmla="*/ 205 h 205"/>
                  <a:gd name="T2" fmla="*/ 228 w 267"/>
                  <a:gd name="T3" fmla="*/ 200 h 205"/>
                  <a:gd name="T4" fmla="*/ 175 w 267"/>
                  <a:gd name="T5" fmla="*/ 174 h 205"/>
                  <a:gd name="T6" fmla="*/ 177 w 267"/>
                  <a:gd name="T7" fmla="*/ 176 h 205"/>
                  <a:gd name="T8" fmla="*/ 173 w 267"/>
                  <a:gd name="T9" fmla="*/ 164 h 205"/>
                  <a:gd name="T10" fmla="*/ 165 w 267"/>
                  <a:gd name="T11" fmla="*/ 166 h 205"/>
                  <a:gd name="T12" fmla="*/ 210 w 267"/>
                  <a:gd name="T13" fmla="*/ 155 h 205"/>
                  <a:gd name="T14" fmla="*/ 206 w 267"/>
                  <a:gd name="T15" fmla="*/ 155 h 205"/>
                  <a:gd name="T16" fmla="*/ 43 w 267"/>
                  <a:gd name="T17" fmla="*/ 145 h 205"/>
                  <a:gd name="T18" fmla="*/ 178 w 267"/>
                  <a:gd name="T19" fmla="*/ 147 h 205"/>
                  <a:gd name="T20" fmla="*/ 46 w 267"/>
                  <a:gd name="T21" fmla="*/ 141 h 205"/>
                  <a:gd name="T22" fmla="*/ 128 w 267"/>
                  <a:gd name="T23" fmla="*/ 89 h 205"/>
                  <a:gd name="T24" fmla="*/ 255 w 267"/>
                  <a:gd name="T25" fmla="*/ 89 h 205"/>
                  <a:gd name="T26" fmla="*/ 247 w 267"/>
                  <a:gd name="T27" fmla="*/ 92 h 205"/>
                  <a:gd name="T28" fmla="*/ 260 w 267"/>
                  <a:gd name="T29" fmla="*/ 110 h 205"/>
                  <a:gd name="T30" fmla="*/ 113 w 267"/>
                  <a:gd name="T31" fmla="*/ 81 h 205"/>
                  <a:gd name="T32" fmla="*/ 244 w 267"/>
                  <a:gd name="T33" fmla="*/ 76 h 205"/>
                  <a:gd name="T34" fmla="*/ 93 w 267"/>
                  <a:gd name="T35" fmla="*/ 64 h 205"/>
                  <a:gd name="T36" fmla="*/ 206 w 267"/>
                  <a:gd name="T37" fmla="*/ 62 h 205"/>
                  <a:gd name="T38" fmla="*/ 193 w 267"/>
                  <a:gd name="T39" fmla="*/ 58 h 205"/>
                  <a:gd name="T40" fmla="*/ 181 w 267"/>
                  <a:gd name="T41" fmla="*/ 81 h 205"/>
                  <a:gd name="T42" fmla="*/ 165 w 267"/>
                  <a:gd name="T43" fmla="*/ 77 h 205"/>
                  <a:gd name="T44" fmla="*/ 152 w 267"/>
                  <a:gd name="T45" fmla="*/ 85 h 205"/>
                  <a:gd name="T46" fmla="*/ 134 w 267"/>
                  <a:gd name="T47" fmla="*/ 88 h 205"/>
                  <a:gd name="T48" fmla="*/ 158 w 267"/>
                  <a:gd name="T49" fmla="*/ 98 h 205"/>
                  <a:gd name="T50" fmla="*/ 185 w 267"/>
                  <a:gd name="T51" fmla="*/ 92 h 205"/>
                  <a:gd name="T52" fmla="*/ 201 w 267"/>
                  <a:gd name="T53" fmla="*/ 77 h 205"/>
                  <a:gd name="T54" fmla="*/ 213 w 267"/>
                  <a:gd name="T55" fmla="*/ 36 h 205"/>
                  <a:gd name="T56" fmla="*/ 201 w 267"/>
                  <a:gd name="T57" fmla="*/ 29 h 205"/>
                  <a:gd name="T58" fmla="*/ 161 w 267"/>
                  <a:gd name="T59" fmla="*/ 176 h 205"/>
                  <a:gd name="T60" fmla="*/ 157 w 267"/>
                  <a:gd name="T61" fmla="*/ 167 h 205"/>
                  <a:gd name="T62" fmla="*/ 142 w 267"/>
                  <a:gd name="T63" fmla="*/ 153 h 205"/>
                  <a:gd name="T64" fmla="*/ 127 w 267"/>
                  <a:gd name="T65" fmla="*/ 135 h 205"/>
                  <a:gd name="T66" fmla="*/ 108 w 267"/>
                  <a:gd name="T67" fmla="*/ 110 h 205"/>
                  <a:gd name="T68" fmla="*/ 121 w 267"/>
                  <a:gd name="T69" fmla="*/ 96 h 205"/>
                  <a:gd name="T70" fmla="*/ 88 w 267"/>
                  <a:gd name="T71" fmla="*/ 81 h 205"/>
                  <a:gd name="T72" fmla="*/ 70 w 267"/>
                  <a:gd name="T73" fmla="*/ 51 h 205"/>
                  <a:gd name="T74" fmla="*/ 51 w 267"/>
                  <a:gd name="T75" fmla="*/ 41 h 205"/>
                  <a:gd name="T76" fmla="*/ 11 w 267"/>
                  <a:gd name="T77" fmla="*/ 25 h 205"/>
                  <a:gd name="T78" fmla="*/ 6 w 267"/>
                  <a:gd name="T79" fmla="*/ 53 h 205"/>
                  <a:gd name="T80" fmla="*/ 4 w 267"/>
                  <a:gd name="T81" fmla="*/ 100 h 205"/>
                  <a:gd name="T82" fmla="*/ 1 w 267"/>
                  <a:gd name="T83" fmla="*/ 138 h 205"/>
                  <a:gd name="T84" fmla="*/ 13 w 267"/>
                  <a:gd name="T85" fmla="*/ 156 h 205"/>
                  <a:gd name="T86" fmla="*/ 42 w 267"/>
                  <a:gd name="T87" fmla="*/ 151 h 205"/>
                  <a:gd name="T88" fmla="*/ 25 w 267"/>
                  <a:gd name="T89" fmla="*/ 138 h 205"/>
                  <a:gd name="T90" fmla="*/ 34 w 267"/>
                  <a:gd name="T91" fmla="*/ 139 h 205"/>
                  <a:gd name="T92" fmla="*/ 52 w 267"/>
                  <a:gd name="T93" fmla="*/ 133 h 205"/>
                  <a:gd name="T94" fmla="*/ 59 w 267"/>
                  <a:gd name="T95" fmla="*/ 127 h 205"/>
                  <a:gd name="T96" fmla="*/ 70 w 267"/>
                  <a:gd name="T97" fmla="*/ 127 h 205"/>
                  <a:gd name="T98" fmla="*/ 91 w 267"/>
                  <a:gd name="T99" fmla="*/ 135 h 205"/>
                  <a:gd name="T100" fmla="*/ 104 w 267"/>
                  <a:gd name="T101" fmla="*/ 154 h 205"/>
                  <a:gd name="T102" fmla="*/ 119 w 267"/>
                  <a:gd name="T103" fmla="*/ 175 h 205"/>
                  <a:gd name="T104" fmla="*/ 144 w 267"/>
                  <a:gd name="T105" fmla="*/ 179 h 205"/>
                  <a:gd name="T106" fmla="*/ 166 w 267"/>
                  <a:gd name="T107" fmla="*/ 184 h 205"/>
                  <a:gd name="T108" fmla="*/ 207 w 267"/>
                  <a:gd name="T109" fmla="*/ 43 h 205"/>
                  <a:gd name="T110" fmla="*/ 181 w 267"/>
                  <a:gd name="T111" fmla="*/ 24 h 205"/>
                  <a:gd name="T112" fmla="*/ 201 w 267"/>
                  <a:gd name="T113" fmla="*/ 41 h 205"/>
                  <a:gd name="T114" fmla="*/ 213 w 267"/>
                  <a:gd name="T115" fmla="*/ 65 h 205"/>
                  <a:gd name="T116" fmla="*/ 168 w 267"/>
                  <a:gd name="T117" fmla="*/ 23 h 205"/>
                  <a:gd name="T118" fmla="*/ 166 w 267"/>
                  <a:gd name="T119" fmla="*/ 23 h 205"/>
                  <a:gd name="T120" fmla="*/ 108 w 267"/>
                  <a:gd name="T121" fmla="*/ 16 h 205"/>
                  <a:gd name="T122" fmla="*/ 121 w 267"/>
                  <a:gd name="T123" fmla="*/ 12 h 205"/>
                  <a:gd name="T124" fmla="*/ 107 w 267"/>
                  <a:gd name="T125" fmla="*/ 1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7" h="205">
                    <a:moveTo>
                      <a:pt x="215" y="203"/>
                    </a:moveTo>
                    <a:lnTo>
                      <a:pt x="211" y="200"/>
                    </a:lnTo>
                    <a:lnTo>
                      <a:pt x="210" y="199"/>
                    </a:lnTo>
                    <a:lnTo>
                      <a:pt x="210" y="200"/>
                    </a:lnTo>
                    <a:lnTo>
                      <a:pt x="210" y="201"/>
                    </a:lnTo>
                    <a:lnTo>
                      <a:pt x="211" y="201"/>
                    </a:lnTo>
                    <a:lnTo>
                      <a:pt x="210" y="203"/>
                    </a:lnTo>
                    <a:lnTo>
                      <a:pt x="211" y="203"/>
                    </a:lnTo>
                    <a:lnTo>
                      <a:pt x="213" y="204"/>
                    </a:lnTo>
                    <a:lnTo>
                      <a:pt x="214" y="204"/>
                    </a:lnTo>
                    <a:lnTo>
                      <a:pt x="215" y="205"/>
                    </a:lnTo>
                    <a:lnTo>
                      <a:pt x="218" y="205"/>
                    </a:lnTo>
                    <a:lnTo>
                      <a:pt x="219" y="204"/>
                    </a:lnTo>
                    <a:lnTo>
                      <a:pt x="218" y="203"/>
                    </a:lnTo>
                    <a:lnTo>
                      <a:pt x="215" y="203"/>
                    </a:lnTo>
                    <a:close/>
                    <a:moveTo>
                      <a:pt x="226" y="199"/>
                    </a:moveTo>
                    <a:lnTo>
                      <a:pt x="226" y="200"/>
                    </a:lnTo>
                    <a:lnTo>
                      <a:pt x="224" y="200"/>
                    </a:lnTo>
                    <a:lnTo>
                      <a:pt x="224" y="200"/>
                    </a:lnTo>
                    <a:lnTo>
                      <a:pt x="224" y="201"/>
                    </a:lnTo>
                    <a:lnTo>
                      <a:pt x="226" y="201"/>
                    </a:lnTo>
                    <a:lnTo>
                      <a:pt x="227" y="200"/>
                    </a:lnTo>
                    <a:lnTo>
                      <a:pt x="228" y="201"/>
                    </a:lnTo>
                    <a:lnTo>
                      <a:pt x="228" y="200"/>
                    </a:lnTo>
                    <a:lnTo>
                      <a:pt x="227" y="199"/>
                    </a:lnTo>
                    <a:lnTo>
                      <a:pt x="226" y="199"/>
                    </a:lnTo>
                    <a:close/>
                    <a:moveTo>
                      <a:pt x="169" y="184"/>
                    </a:moveTo>
                    <a:lnTo>
                      <a:pt x="169" y="184"/>
                    </a:lnTo>
                    <a:lnTo>
                      <a:pt x="169" y="186"/>
                    </a:lnTo>
                    <a:lnTo>
                      <a:pt x="170" y="186"/>
                    </a:lnTo>
                    <a:lnTo>
                      <a:pt x="170" y="184"/>
                    </a:lnTo>
                    <a:lnTo>
                      <a:pt x="170" y="184"/>
                    </a:lnTo>
                    <a:lnTo>
                      <a:pt x="169" y="184"/>
                    </a:lnTo>
                    <a:close/>
                    <a:moveTo>
                      <a:pt x="177" y="171"/>
                    </a:moveTo>
                    <a:lnTo>
                      <a:pt x="175" y="174"/>
                    </a:lnTo>
                    <a:lnTo>
                      <a:pt x="175" y="174"/>
                    </a:lnTo>
                    <a:lnTo>
                      <a:pt x="174" y="172"/>
                    </a:lnTo>
                    <a:lnTo>
                      <a:pt x="174" y="171"/>
                    </a:lnTo>
                    <a:lnTo>
                      <a:pt x="172" y="168"/>
                    </a:lnTo>
                    <a:lnTo>
                      <a:pt x="172" y="167"/>
                    </a:lnTo>
                    <a:lnTo>
                      <a:pt x="170" y="167"/>
                    </a:lnTo>
                    <a:lnTo>
                      <a:pt x="170" y="168"/>
                    </a:lnTo>
                    <a:lnTo>
                      <a:pt x="172" y="170"/>
                    </a:lnTo>
                    <a:lnTo>
                      <a:pt x="172" y="172"/>
                    </a:lnTo>
                    <a:lnTo>
                      <a:pt x="173" y="172"/>
                    </a:lnTo>
                    <a:lnTo>
                      <a:pt x="173" y="175"/>
                    </a:lnTo>
                    <a:lnTo>
                      <a:pt x="177" y="176"/>
                    </a:lnTo>
                    <a:lnTo>
                      <a:pt x="177" y="176"/>
                    </a:lnTo>
                    <a:lnTo>
                      <a:pt x="179" y="172"/>
                    </a:lnTo>
                    <a:lnTo>
                      <a:pt x="178" y="171"/>
                    </a:lnTo>
                    <a:lnTo>
                      <a:pt x="177" y="171"/>
                    </a:lnTo>
                    <a:close/>
                    <a:moveTo>
                      <a:pt x="165" y="166"/>
                    </a:moveTo>
                    <a:lnTo>
                      <a:pt x="168" y="166"/>
                    </a:lnTo>
                    <a:lnTo>
                      <a:pt x="169" y="166"/>
                    </a:lnTo>
                    <a:lnTo>
                      <a:pt x="172" y="166"/>
                    </a:lnTo>
                    <a:lnTo>
                      <a:pt x="172" y="166"/>
                    </a:lnTo>
                    <a:lnTo>
                      <a:pt x="172" y="167"/>
                    </a:lnTo>
                    <a:lnTo>
                      <a:pt x="173" y="166"/>
                    </a:lnTo>
                    <a:lnTo>
                      <a:pt x="173" y="166"/>
                    </a:lnTo>
                    <a:lnTo>
                      <a:pt x="173" y="164"/>
                    </a:lnTo>
                    <a:lnTo>
                      <a:pt x="173" y="163"/>
                    </a:lnTo>
                    <a:lnTo>
                      <a:pt x="172" y="160"/>
                    </a:lnTo>
                    <a:lnTo>
                      <a:pt x="170" y="160"/>
                    </a:lnTo>
                    <a:lnTo>
                      <a:pt x="169" y="162"/>
                    </a:lnTo>
                    <a:lnTo>
                      <a:pt x="166" y="159"/>
                    </a:lnTo>
                    <a:lnTo>
                      <a:pt x="166" y="159"/>
                    </a:lnTo>
                    <a:lnTo>
                      <a:pt x="165" y="160"/>
                    </a:lnTo>
                    <a:lnTo>
                      <a:pt x="165" y="160"/>
                    </a:lnTo>
                    <a:lnTo>
                      <a:pt x="165" y="162"/>
                    </a:lnTo>
                    <a:lnTo>
                      <a:pt x="166" y="163"/>
                    </a:lnTo>
                    <a:lnTo>
                      <a:pt x="166" y="164"/>
                    </a:lnTo>
                    <a:lnTo>
                      <a:pt x="165" y="166"/>
                    </a:lnTo>
                    <a:close/>
                    <a:moveTo>
                      <a:pt x="164" y="163"/>
                    </a:moveTo>
                    <a:lnTo>
                      <a:pt x="164" y="163"/>
                    </a:lnTo>
                    <a:lnTo>
                      <a:pt x="164" y="160"/>
                    </a:lnTo>
                    <a:lnTo>
                      <a:pt x="164" y="159"/>
                    </a:lnTo>
                    <a:lnTo>
                      <a:pt x="164" y="158"/>
                    </a:lnTo>
                    <a:lnTo>
                      <a:pt x="161" y="156"/>
                    </a:lnTo>
                    <a:lnTo>
                      <a:pt x="160" y="158"/>
                    </a:lnTo>
                    <a:lnTo>
                      <a:pt x="160" y="160"/>
                    </a:lnTo>
                    <a:lnTo>
                      <a:pt x="162" y="163"/>
                    </a:lnTo>
                    <a:lnTo>
                      <a:pt x="164" y="163"/>
                    </a:lnTo>
                    <a:close/>
                    <a:moveTo>
                      <a:pt x="210" y="156"/>
                    </a:moveTo>
                    <a:lnTo>
                      <a:pt x="210" y="155"/>
                    </a:lnTo>
                    <a:lnTo>
                      <a:pt x="210" y="155"/>
                    </a:lnTo>
                    <a:lnTo>
                      <a:pt x="211" y="155"/>
                    </a:lnTo>
                    <a:lnTo>
                      <a:pt x="210" y="154"/>
                    </a:lnTo>
                    <a:lnTo>
                      <a:pt x="209" y="154"/>
                    </a:lnTo>
                    <a:lnTo>
                      <a:pt x="209" y="154"/>
                    </a:lnTo>
                    <a:lnTo>
                      <a:pt x="207" y="153"/>
                    </a:lnTo>
                    <a:lnTo>
                      <a:pt x="206" y="153"/>
                    </a:lnTo>
                    <a:lnTo>
                      <a:pt x="205" y="153"/>
                    </a:lnTo>
                    <a:lnTo>
                      <a:pt x="203" y="153"/>
                    </a:lnTo>
                    <a:lnTo>
                      <a:pt x="202" y="153"/>
                    </a:lnTo>
                    <a:lnTo>
                      <a:pt x="205" y="154"/>
                    </a:lnTo>
                    <a:lnTo>
                      <a:pt x="206" y="155"/>
                    </a:lnTo>
                    <a:lnTo>
                      <a:pt x="206" y="156"/>
                    </a:lnTo>
                    <a:lnTo>
                      <a:pt x="206" y="156"/>
                    </a:lnTo>
                    <a:lnTo>
                      <a:pt x="209" y="158"/>
                    </a:lnTo>
                    <a:lnTo>
                      <a:pt x="209" y="156"/>
                    </a:lnTo>
                    <a:lnTo>
                      <a:pt x="210" y="156"/>
                    </a:lnTo>
                    <a:lnTo>
                      <a:pt x="210" y="156"/>
                    </a:lnTo>
                    <a:close/>
                    <a:moveTo>
                      <a:pt x="43" y="143"/>
                    </a:moveTo>
                    <a:lnTo>
                      <a:pt x="41" y="142"/>
                    </a:lnTo>
                    <a:lnTo>
                      <a:pt x="39" y="141"/>
                    </a:lnTo>
                    <a:lnTo>
                      <a:pt x="41" y="142"/>
                    </a:lnTo>
                    <a:lnTo>
                      <a:pt x="42" y="143"/>
                    </a:lnTo>
                    <a:lnTo>
                      <a:pt x="43" y="145"/>
                    </a:lnTo>
                    <a:lnTo>
                      <a:pt x="46" y="146"/>
                    </a:lnTo>
                    <a:lnTo>
                      <a:pt x="46" y="146"/>
                    </a:lnTo>
                    <a:lnTo>
                      <a:pt x="43" y="143"/>
                    </a:lnTo>
                    <a:close/>
                    <a:moveTo>
                      <a:pt x="178" y="141"/>
                    </a:moveTo>
                    <a:lnTo>
                      <a:pt x="177" y="142"/>
                    </a:lnTo>
                    <a:lnTo>
                      <a:pt x="177" y="143"/>
                    </a:lnTo>
                    <a:lnTo>
                      <a:pt x="178" y="145"/>
                    </a:lnTo>
                    <a:lnTo>
                      <a:pt x="178" y="145"/>
                    </a:lnTo>
                    <a:lnTo>
                      <a:pt x="178" y="146"/>
                    </a:lnTo>
                    <a:lnTo>
                      <a:pt x="177" y="147"/>
                    </a:lnTo>
                    <a:lnTo>
                      <a:pt x="178" y="149"/>
                    </a:lnTo>
                    <a:lnTo>
                      <a:pt x="178" y="147"/>
                    </a:lnTo>
                    <a:lnTo>
                      <a:pt x="179" y="145"/>
                    </a:lnTo>
                    <a:lnTo>
                      <a:pt x="178" y="143"/>
                    </a:lnTo>
                    <a:lnTo>
                      <a:pt x="178" y="141"/>
                    </a:lnTo>
                    <a:lnTo>
                      <a:pt x="178" y="141"/>
                    </a:lnTo>
                    <a:close/>
                    <a:moveTo>
                      <a:pt x="46" y="141"/>
                    </a:moveTo>
                    <a:lnTo>
                      <a:pt x="42" y="141"/>
                    </a:lnTo>
                    <a:lnTo>
                      <a:pt x="42" y="141"/>
                    </a:lnTo>
                    <a:lnTo>
                      <a:pt x="46" y="142"/>
                    </a:lnTo>
                    <a:lnTo>
                      <a:pt x="46" y="142"/>
                    </a:lnTo>
                    <a:lnTo>
                      <a:pt x="46" y="142"/>
                    </a:lnTo>
                    <a:lnTo>
                      <a:pt x="46" y="141"/>
                    </a:lnTo>
                    <a:lnTo>
                      <a:pt x="46" y="141"/>
                    </a:lnTo>
                    <a:close/>
                    <a:moveTo>
                      <a:pt x="128" y="89"/>
                    </a:moveTo>
                    <a:lnTo>
                      <a:pt x="128" y="89"/>
                    </a:lnTo>
                    <a:lnTo>
                      <a:pt x="128" y="89"/>
                    </a:lnTo>
                    <a:lnTo>
                      <a:pt x="129" y="88"/>
                    </a:lnTo>
                    <a:lnTo>
                      <a:pt x="129" y="86"/>
                    </a:lnTo>
                    <a:lnTo>
                      <a:pt x="129" y="85"/>
                    </a:lnTo>
                    <a:lnTo>
                      <a:pt x="125" y="82"/>
                    </a:lnTo>
                    <a:lnTo>
                      <a:pt x="124" y="82"/>
                    </a:lnTo>
                    <a:lnTo>
                      <a:pt x="124" y="84"/>
                    </a:lnTo>
                    <a:lnTo>
                      <a:pt x="124" y="85"/>
                    </a:lnTo>
                    <a:lnTo>
                      <a:pt x="125" y="88"/>
                    </a:lnTo>
                    <a:lnTo>
                      <a:pt x="128" y="89"/>
                    </a:lnTo>
                    <a:close/>
                    <a:moveTo>
                      <a:pt x="267" y="104"/>
                    </a:moveTo>
                    <a:lnTo>
                      <a:pt x="265" y="102"/>
                    </a:lnTo>
                    <a:lnTo>
                      <a:pt x="265" y="101"/>
                    </a:lnTo>
                    <a:lnTo>
                      <a:pt x="263" y="98"/>
                    </a:lnTo>
                    <a:lnTo>
                      <a:pt x="261" y="97"/>
                    </a:lnTo>
                    <a:lnTo>
                      <a:pt x="260" y="97"/>
                    </a:lnTo>
                    <a:lnTo>
                      <a:pt x="260" y="97"/>
                    </a:lnTo>
                    <a:lnTo>
                      <a:pt x="259" y="96"/>
                    </a:lnTo>
                    <a:lnTo>
                      <a:pt x="257" y="92"/>
                    </a:lnTo>
                    <a:lnTo>
                      <a:pt x="256" y="92"/>
                    </a:lnTo>
                    <a:lnTo>
                      <a:pt x="255" y="90"/>
                    </a:lnTo>
                    <a:lnTo>
                      <a:pt x="255" y="89"/>
                    </a:lnTo>
                    <a:lnTo>
                      <a:pt x="255" y="88"/>
                    </a:lnTo>
                    <a:lnTo>
                      <a:pt x="254" y="85"/>
                    </a:lnTo>
                    <a:lnTo>
                      <a:pt x="251" y="84"/>
                    </a:lnTo>
                    <a:lnTo>
                      <a:pt x="250" y="84"/>
                    </a:lnTo>
                    <a:lnTo>
                      <a:pt x="248" y="82"/>
                    </a:lnTo>
                    <a:lnTo>
                      <a:pt x="247" y="82"/>
                    </a:lnTo>
                    <a:lnTo>
                      <a:pt x="247" y="81"/>
                    </a:lnTo>
                    <a:lnTo>
                      <a:pt x="247" y="84"/>
                    </a:lnTo>
                    <a:lnTo>
                      <a:pt x="246" y="88"/>
                    </a:lnTo>
                    <a:lnTo>
                      <a:pt x="246" y="89"/>
                    </a:lnTo>
                    <a:lnTo>
                      <a:pt x="247" y="92"/>
                    </a:lnTo>
                    <a:lnTo>
                      <a:pt x="247" y="92"/>
                    </a:lnTo>
                    <a:lnTo>
                      <a:pt x="248" y="94"/>
                    </a:lnTo>
                    <a:lnTo>
                      <a:pt x="250" y="94"/>
                    </a:lnTo>
                    <a:lnTo>
                      <a:pt x="251" y="97"/>
                    </a:lnTo>
                    <a:lnTo>
                      <a:pt x="251" y="97"/>
                    </a:lnTo>
                    <a:lnTo>
                      <a:pt x="254" y="98"/>
                    </a:lnTo>
                    <a:lnTo>
                      <a:pt x="255" y="101"/>
                    </a:lnTo>
                    <a:lnTo>
                      <a:pt x="254" y="104"/>
                    </a:lnTo>
                    <a:lnTo>
                      <a:pt x="255" y="105"/>
                    </a:lnTo>
                    <a:lnTo>
                      <a:pt x="256" y="107"/>
                    </a:lnTo>
                    <a:lnTo>
                      <a:pt x="257" y="109"/>
                    </a:lnTo>
                    <a:lnTo>
                      <a:pt x="259" y="109"/>
                    </a:lnTo>
                    <a:lnTo>
                      <a:pt x="260" y="110"/>
                    </a:lnTo>
                    <a:lnTo>
                      <a:pt x="263" y="110"/>
                    </a:lnTo>
                    <a:lnTo>
                      <a:pt x="263" y="109"/>
                    </a:lnTo>
                    <a:lnTo>
                      <a:pt x="264" y="109"/>
                    </a:lnTo>
                    <a:lnTo>
                      <a:pt x="265" y="107"/>
                    </a:lnTo>
                    <a:lnTo>
                      <a:pt x="265" y="109"/>
                    </a:lnTo>
                    <a:lnTo>
                      <a:pt x="267" y="109"/>
                    </a:lnTo>
                    <a:lnTo>
                      <a:pt x="267" y="106"/>
                    </a:lnTo>
                    <a:lnTo>
                      <a:pt x="267" y="104"/>
                    </a:lnTo>
                    <a:close/>
                    <a:moveTo>
                      <a:pt x="111" y="78"/>
                    </a:moveTo>
                    <a:lnTo>
                      <a:pt x="111" y="78"/>
                    </a:lnTo>
                    <a:lnTo>
                      <a:pt x="111" y="80"/>
                    </a:lnTo>
                    <a:lnTo>
                      <a:pt x="113" y="81"/>
                    </a:lnTo>
                    <a:lnTo>
                      <a:pt x="113" y="81"/>
                    </a:lnTo>
                    <a:lnTo>
                      <a:pt x="115" y="80"/>
                    </a:lnTo>
                    <a:lnTo>
                      <a:pt x="115" y="78"/>
                    </a:lnTo>
                    <a:lnTo>
                      <a:pt x="113" y="77"/>
                    </a:lnTo>
                    <a:lnTo>
                      <a:pt x="111" y="78"/>
                    </a:lnTo>
                    <a:close/>
                    <a:moveTo>
                      <a:pt x="247" y="77"/>
                    </a:moveTo>
                    <a:lnTo>
                      <a:pt x="247" y="76"/>
                    </a:lnTo>
                    <a:lnTo>
                      <a:pt x="247" y="74"/>
                    </a:lnTo>
                    <a:lnTo>
                      <a:pt x="246" y="73"/>
                    </a:lnTo>
                    <a:lnTo>
                      <a:pt x="246" y="73"/>
                    </a:lnTo>
                    <a:lnTo>
                      <a:pt x="244" y="74"/>
                    </a:lnTo>
                    <a:lnTo>
                      <a:pt x="244" y="76"/>
                    </a:lnTo>
                    <a:lnTo>
                      <a:pt x="244" y="77"/>
                    </a:lnTo>
                    <a:lnTo>
                      <a:pt x="244" y="78"/>
                    </a:lnTo>
                    <a:lnTo>
                      <a:pt x="246" y="81"/>
                    </a:lnTo>
                    <a:lnTo>
                      <a:pt x="246" y="81"/>
                    </a:lnTo>
                    <a:lnTo>
                      <a:pt x="247" y="81"/>
                    </a:lnTo>
                    <a:lnTo>
                      <a:pt x="247" y="77"/>
                    </a:lnTo>
                    <a:close/>
                    <a:moveTo>
                      <a:pt x="93" y="68"/>
                    </a:moveTo>
                    <a:lnTo>
                      <a:pt x="95" y="68"/>
                    </a:lnTo>
                    <a:lnTo>
                      <a:pt x="95" y="65"/>
                    </a:lnTo>
                    <a:lnTo>
                      <a:pt x="95" y="64"/>
                    </a:lnTo>
                    <a:lnTo>
                      <a:pt x="93" y="64"/>
                    </a:lnTo>
                    <a:lnTo>
                      <a:pt x="93" y="64"/>
                    </a:lnTo>
                    <a:lnTo>
                      <a:pt x="92" y="65"/>
                    </a:lnTo>
                    <a:lnTo>
                      <a:pt x="92" y="66"/>
                    </a:lnTo>
                    <a:lnTo>
                      <a:pt x="92" y="68"/>
                    </a:lnTo>
                    <a:lnTo>
                      <a:pt x="93" y="68"/>
                    </a:lnTo>
                    <a:close/>
                    <a:moveTo>
                      <a:pt x="202" y="73"/>
                    </a:moveTo>
                    <a:lnTo>
                      <a:pt x="203" y="72"/>
                    </a:lnTo>
                    <a:lnTo>
                      <a:pt x="203" y="72"/>
                    </a:lnTo>
                    <a:lnTo>
                      <a:pt x="206" y="69"/>
                    </a:lnTo>
                    <a:lnTo>
                      <a:pt x="207" y="68"/>
                    </a:lnTo>
                    <a:lnTo>
                      <a:pt x="207" y="65"/>
                    </a:lnTo>
                    <a:lnTo>
                      <a:pt x="206" y="64"/>
                    </a:lnTo>
                    <a:lnTo>
                      <a:pt x="206" y="62"/>
                    </a:lnTo>
                    <a:lnTo>
                      <a:pt x="207" y="60"/>
                    </a:lnTo>
                    <a:lnTo>
                      <a:pt x="206" y="58"/>
                    </a:lnTo>
                    <a:lnTo>
                      <a:pt x="203" y="58"/>
                    </a:lnTo>
                    <a:lnTo>
                      <a:pt x="202" y="57"/>
                    </a:lnTo>
                    <a:lnTo>
                      <a:pt x="199" y="58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97" y="57"/>
                    </a:lnTo>
                    <a:lnTo>
                      <a:pt x="195" y="57"/>
                    </a:lnTo>
                    <a:lnTo>
                      <a:pt x="193" y="57"/>
                    </a:lnTo>
                    <a:lnTo>
                      <a:pt x="193" y="57"/>
                    </a:lnTo>
                    <a:lnTo>
                      <a:pt x="193" y="58"/>
                    </a:lnTo>
                    <a:lnTo>
                      <a:pt x="193" y="60"/>
                    </a:lnTo>
                    <a:lnTo>
                      <a:pt x="194" y="65"/>
                    </a:lnTo>
                    <a:lnTo>
                      <a:pt x="194" y="68"/>
                    </a:lnTo>
                    <a:lnTo>
                      <a:pt x="194" y="70"/>
                    </a:lnTo>
                    <a:lnTo>
                      <a:pt x="191" y="72"/>
                    </a:lnTo>
                    <a:lnTo>
                      <a:pt x="190" y="72"/>
                    </a:lnTo>
                    <a:lnTo>
                      <a:pt x="189" y="72"/>
                    </a:lnTo>
                    <a:lnTo>
                      <a:pt x="187" y="72"/>
                    </a:lnTo>
                    <a:lnTo>
                      <a:pt x="183" y="74"/>
                    </a:lnTo>
                    <a:lnTo>
                      <a:pt x="182" y="77"/>
                    </a:lnTo>
                    <a:lnTo>
                      <a:pt x="182" y="80"/>
                    </a:lnTo>
                    <a:lnTo>
                      <a:pt x="181" y="81"/>
                    </a:lnTo>
                    <a:lnTo>
                      <a:pt x="179" y="81"/>
                    </a:lnTo>
                    <a:lnTo>
                      <a:pt x="178" y="82"/>
                    </a:lnTo>
                    <a:lnTo>
                      <a:pt x="177" y="82"/>
                    </a:lnTo>
                    <a:lnTo>
                      <a:pt x="177" y="82"/>
                    </a:lnTo>
                    <a:lnTo>
                      <a:pt x="174" y="84"/>
                    </a:lnTo>
                    <a:lnTo>
                      <a:pt x="173" y="82"/>
                    </a:lnTo>
                    <a:lnTo>
                      <a:pt x="170" y="82"/>
                    </a:lnTo>
                    <a:lnTo>
                      <a:pt x="169" y="84"/>
                    </a:lnTo>
                    <a:lnTo>
                      <a:pt x="166" y="84"/>
                    </a:lnTo>
                    <a:lnTo>
                      <a:pt x="165" y="81"/>
                    </a:lnTo>
                    <a:lnTo>
                      <a:pt x="165" y="78"/>
                    </a:lnTo>
                    <a:lnTo>
                      <a:pt x="165" y="77"/>
                    </a:lnTo>
                    <a:lnTo>
                      <a:pt x="166" y="76"/>
                    </a:lnTo>
                    <a:lnTo>
                      <a:pt x="168" y="74"/>
                    </a:lnTo>
                    <a:lnTo>
                      <a:pt x="166" y="73"/>
                    </a:lnTo>
                    <a:lnTo>
                      <a:pt x="166" y="73"/>
                    </a:lnTo>
                    <a:lnTo>
                      <a:pt x="165" y="73"/>
                    </a:lnTo>
                    <a:lnTo>
                      <a:pt x="164" y="76"/>
                    </a:lnTo>
                    <a:lnTo>
                      <a:pt x="162" y="81"/>
                    </a:lnTo>
                    <a:lnTo>
                      <a:pt x="161" y="84"/>
                    </a:lnTo>
                    <a:lnTo>
                      <a:pt x="158" y="84"/>
                    </a:lnTo>
                    <a:lnTo>
                      <a:pt x="157" y="84"/>
                    </a:lnTo>
                    <a:lnTo>
                      <a:pt x="154" y="84"/>
                    </a:lnTo>
                    <a:lnTo>
                      <a:pt x="152" y="85"/>
                    </a:lnTo>
                    <a:lnTo>
                      <a:pt x="150" y="84"/>
                    </a:lnTo>
                    <a:lnTo>
                      <a:pt x="148" y="84"/>
                    </a:lnTo>
                    <a:lnTo>
                      <a:pt x="146" y="82"/>
                    </a:lnTo>
                    <a:lnTo>
                      <a:pt x="142" y="82"/>
                    </a:lnTo>
                    <a:lnTo>
                      <a:pt x="141" y="82"/>
                    </a:lnTo>
                    <a:lnTo>
                      <a:pt x="140" y="82"/>
                    </a:lnTo>
                    <a:lnTo>
                      <a:pt x="138" y="82"/>
                    </a:lnTo>
                    <a:lnTo>
                      <a:pt x="138" y="82"/>
                    </a:lnTo>
                    <a:lnTo>
                      <a:pt x="136" y="82"/>
                    </a:lnTo>
                    <a:lnTo>
                      <a:pt x="134" y="84"/>
                    </a:lnTo>
                    <a:lnTo>
                      <a:pt x="134" y="86"/>
                    </a:lnTo>
                    <a:lnTo>
                      <a:pt x="134" y="88"/>
                    </a:lnTo>
                    <a:lnTo>
                      <a:pt x="137" y="89"/>
                    </a:lnTo>
                    <a:lnTo>
                      <a:pt x="138" y="89"/>
                    </a:lnTo>
                    <a:lnTo>
                      <a:pt x="140" y="90"/>
                    </a:lnTo>
                    <a:lnTo>
                      <a:pt x="142" y="92"/>
                    </a:lnTo>
                    <a:lnTo>
                      <a:pt x="146" y="96"/>
                    </a:lnTo>
                    <a:lnTo>
                      <a:pt x="148" y="96"/>
                    </a:lnTo>
                    <a:lnTo>
                      <a:pt x="150" y="94"/>
                    </a:lnTo>
                    <a:lnTo>
                      <a:pt x="152" y="94"/>
                    </a:lnTo>
                    <a:lnTo>
                      <a:pt x="153" y="96"/>
                    </a:lnTo>
                    <a:lnTo>
                      <a:pt x="156" y="98"/>
                    </a:lnTo>
                    <a:lnTo>
                      <a:pt x="156" y="98"/>
                    </a:lnTo>
                    <a:lnTo>
                      <a:pt x="158" y="98"/>
                    </a:lnTo>
                    <a:lnTo>
                      <a:pt x="160" y="98"/>
                    </a:lnTo>
                    <a:lnTo>
                      <a:pt x="166" y="98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73" y="97"/>
                    </a:lnTo>
                    <a:lnTo>
                      <a:pt x="175" y="96"/>
                    </a:lnTo>
                    <a:lnTo>
                      <a:pt x="175" y="96"/>
                    </a:lnTo>
                    <a:lnTo>
                      <a:pt x="177" y="94"/>
                    </a:lnTo>
                    <a:lnTo>
                      <a:pt x="179" y="93"/>
                    </a:lnTo>
                    <a:lnTo>
                      <a:pt x="181" y="93"/>
                    </a:lnTo>
                    <a:lnTo>
                      <a:pt x="182" y="93"/>
                    </a:lnTo>
                    <a:lnTo>
                      <a:pt x="185" y="92"/>
                    </a:lnTo>
                    <a:lnTo>
                      <a:pt x="186" y="89"/>
                    </a:lnTo>
                    <a:lnTo>
                      <a:pt x="189" y="88"/>
                    </a:lnTo>
                    <a:lnTo>
                      <a:pt x="189" y="86"/>
                    </a:lnTo>
                    <a:lnTo>
                      <a:pt x="189" y="86"/>
                    </a:lnTo>
                    <a:lnTo>
                      <a:pt x="190" y="85"/>
                    </a:lnTo>
                    <a:lnTo>
                      <a:pt x="190" y="84"/>
                    </a:lnTo>
                    <a:lnTo>
                      <a:pt x="193" y="84"/>
                    </a:lnTo>
                    <a:lnTo>
                      <a:pt x="197" y="84"/>
                    </a:lnTo>
                    <a:lnTo>
                      <a:pt x="198" y="84"/>
                    </a:lnTo>
                    <a:lnTo>
                      <a:pt x="201" y="82"/>
                    </a:lnTo>
                    <a:lnTo>
                      <a:pt x="202" y="80"/>
                    </a:lnTo>
                    <a:lnTo>
                      <a:pt x="201" y="77"/>
                    </a:lnTo>
                    <a:lnTo>
                      <a:pt x="199" y="76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202" y="73"/>
                    </a:lnTo>
                    <a:close/>
                    <a:moveTo>
                      <a:pt x="228" y="55"/>
                    </a:moveTo>
                    <a:lnTo>
                      <a:pt x="230" y="55"/>
                    </a:lnTo>
                    <a:lnTo>
                      <a:pt x="230" y="55"/>
                    </a:lnTo>
                    <a:lnTo>
                      <a:pt x="230" y="53"/>
                    </a:lnTo>
                    <a:lnTo>
                      <a:pt x="230" y="53"/>
                    </a:lnTo>
                    <a:lnTo>
                      <a:pt x="228" y="55"/>
                    </a:lnTo>
                    <a:close/>
                    <a:moveTo>
                      <a:pt x="213" y="37"/>
                    </a:moveTo>
                    <a:lnTo>
                      <a:pt x="213" y="36"/>
                    </a:lnTo>
                    <a:lnTo>
                      <a:pt x="213" y="33"/>
                    </a:lnTo>
                    <a:lnTo>
                      <a:pt x="211" y="33"/>
                    </a:lnTo>
                    <a:lnTo>
                      <a:pt x="211" y="35"/>
                    </a:lnTo>
                    <a:lnTo>
                      <a:pt x="211" y="36"/>
                    </a:lnTo>
                    <a:lnTo>
                      <a:pt x="213" y="37"/>
                    </a:lnTo>
                    <a:close/>
                    <a:moveTo>
                      <a:pt x="201" y="31"/>
                    </a:moveTo>
                    <a:lnTo>
                      <a:pt x="201" y="31"/>
                    </a:lnTo>
                    <a:lnTo>
                      <a:pt x="202" y="32"/>
                    </a:lnTo>
                    <a:lnTo>
                      <a:pt x="203" y="32"/>
                    </a:lnTo>
                    <a:lnTo>
                      <a:pt x="203" y="32"/>
                    </a:lnTo>
                    <a:lnTo>
                      <a:pt x="203" y="31"/>
                    </a:lnTo>
                    <a:lnTo>
                      <a:pt x="201" y="29"/>
                    </a:lnTo>
                    <a:lnTo>
                      <a:pt x="201" y="31"/>
                    </a:lnTo>
                    <a:close/>
                    <a:moveTo>
                      <a:pt x="202" y="29"/>
                    </a:moveTo>
                    <a:lnTo>
                      <a:pt x="202" y="28"/>
                    </a:lnTo>
                    <a:lnTo>
                      <a:pt x="201" y="27"/>
                    </a:lnTo>
                    <a:lnTo>
                      <a:pt x="201" y="28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2" y="29"/>
                    </a:lnTo>
                    <a:close/>
                    <a:moveTo>
                      <a:pt x="168" y="178"/>
                    </a:moveTo>
                    <a:lnTo>
                      <a:pt x="165" y="176"/>
                    </a:lnTo>
                    <a:lnTo>
                      <a:pt x="162" y="176"/>
                    </a:lnTo>
                    <a:lnTo>
                      <a:pt x="161" y="176"/>
                    </a:lnTo>
                    <a:lnTo>
                      <a:pt x="160" y="175"/>
                    </a:lnTo>
                    <a:lnTo>
                      <a:pt x="157" y="175"/>
                    </a:lnTo>
                    <a:lnTo>
                      <a:pt x="156" y="174"/>
                    </a:lnTo>
                    <a:lnTo>
                      <a:pt x="154" y="174"/>
                    </a:lnTo>
                    <a:lnTo>
                      <a:pt x="154" y="172"/>
                    </a:lnTo>
                    <a:lnTo>
                      <a:pt x="153" y="171"/>
                    </a:lnTo>
                    <a:lnTo>
                      <a:pt x="152" y="170"/>
                    </a:lnTo>
                    <a:lnTo>
                      <a:pt x="153" y="168"/>
                    </a:lnTo>
                    <a:lnTo>
                      <a:pt x="154" y="168"/>
                    </a:lnTo>
                    <a:lnTo>
                      <a:pt x="156" y="168"/>
                    </a:lnTo>
                    <a:lnTo>
                      <a:pt x="157" y="167"/>
                    </a:lnTo>
                    <a:lnTo>
                      <a:pt x="157" y="167"/>
                    </a:lnTo>
                    <a:lnTo>
                      <a:pt x="157" y="166"/>
                    </a:lnTo>
                    <a:lnTo>
                      <a:pt x="154" y="166"/>
                    </a:lnTo>
                    <a:lnTo>
                      <a:pt x="153" y="164"/>
                    </a:lnTo>
                    <a:lnTo>
                      <a:pt x="148" y="164"/>
                    </a:lnTo>
                    <a:lnTo>
                      <a:pt x="146" y="164"/>
                    </a:lnTo>
                    <a:lnTo>
                      <a:pt x="144" y="163"/>
                    </a:lnTo>
                    <a:lnTo>
                      <a:pt x="144" y="160"/>
                    </a:lnTo>
                    <a:lnTo>
                      <a:pt x="144" y="159"/>
                    </a:lnTo>
                    <a:lnTo>
                      <a:pt x="145" y="156"/>
                    </a:lnTo>
                    <a:lnTo>
                      <a:pt x="145" y="154"/>
                    </a:lnTo>
                    <a:lnTo>
                      <a:pt x="144" y="154"/>
                    </a:lnTo>
                    <a:lnTo>
                      <a:pt x="142" y="153"/>
                    </a:lnTo>
                    <a:lnTo>
                      <a:pt x="142" y="153"/>
                    </a:lnTo>
                    <a:lnTo>
                      <a:pt x="137" y="154"/>
                    </a:lnTo>
                    <a:lnTo>
                      <a:pt x="134" y="155"/>
                    </a:lnTo>
                    <a:lnTo>
                      <a:pt x="133" y="154"/>
                    </a:lnTo>
                    <a:lnTo>
                      <a:pt x="132" y="151"/>
                    </a:lnTo>
                    <a:lnTo>
                      <a:pt x="132" y="147"/>
                    </a:lnTo>
                    <a:lnTo>
                      <a:pt x="131" y="146"/>
                    </a:lnTo>
                    <a:lnTo>
                      <a:pt x="128" y="143"/>
                    </a:lnTo>
                    <a:lnTo>
                      <a:pt x="128" y="143"/>
                    </a:lnTo>
                    <a:lnTo>
                      <a:pt x="128" y="142"/>
                    </a:lnTo>
                    <a:lnTo>
                      <a:pt x="128" y="139"/>
                    </a:lnTo>
                    <a:lnTo>
                      <a:pt x="127" y="135"/>
                    </a:lnTo>
                    <a:lnTo>
                      <a:pt x="127" y="135"/>
                    </a:lnTo>
                    <a:lnTo>
                      <a:pt x="124" y="133"/>
                    </a:lnTo>
                    <a:lnTo>
                      <a:pt x="121" y="131"/>
                    </a:lnTo>
                    <a:lnTo>
                      <a:pt x="120" y="130"/>
                    </a:lnTo>
                    <a:lnTo>
                      <a:pt x="117" y="127"/>
                    </a:lnTo>
                    <a:lnTo>
                      <a:pt x="116" y="125"/>
                    </a:lnTo>
                    <a:lnTo>
                      <a:pt x="115" y="123"/>
                    </a:lnTo>
                    <a:lnTo>
                      <a:pt x="112" y="122"/>
                    </a:lnTo>
                    <a:lnTo>
                      <a:pt x="112" y="121"/>
                    </a:lnTo>
                    <a:lnTo>
                      <a:pt x="111" y="115"/>
                    </a:lnTo>
                    <a:lnTo>
                      <a:pt x="108" y="111"/>
                    </a:lnTo>
                    <a:lnTo>
                      <a:pt x="108" y="110"/>
                    </a:lnTo>
                    <a:lnTo>
                      <a:pt x="108" y="109"/>
                    </a:lnTo>
                    <a:lnTo>
                      <a:pt x="111" y="107"/>
                    </a:lnTo>
                    <a:lnTo>
                      <a:pt x="115" y="107"/>
                    </a:lnTo>
                    <a:lnTo>
                      <a:pt x="121" y="107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24" y="104"/>
                    </a:lnTo>
                    <a:lnTo>
                      <a:pt x="124" y="100"/>
                    </a:lnTo>
                    <a:lnTo>
                      <a:pt x="124" y="100"/>
                    </a:lnTo>
                    <a:lnTo>
                      <a:pt x="123" y="98"/>
                    </a:lnTo>
                    <a:lnTo>
                      <a:pt x="123" y="98"/>
                    </a:lnTo>
                    <a:lnTo>
                      <a:pt x="121" y="96"/>
                    </a:lnTo>
                    <a:lnTo>
                      <a:pt x="120" y="94"/>
                    </a:lnTo>
                    <a:lnTo>
                      <a:pt x="119" y="93"/>
                    </a:lnTo>
                    <a:lnTo>
                      <a:pt x="117" y="92"/>
                    </a:lnTo>
                    <a:lnTo>
                      <a:pt x="116" y="92"/>
                    </a:lnTo>
                    <a:lnTo>
                      <a:pt x="115" y="92"/>
                    </a:lnTo>
                    <a:lnTo>
                      <a:pt x="112" y="92"/>
                    </a:lnTo>
                    <a:lnTo>
                      <a:pt x="111" y="92"/>
                    </a:lnTo>
                    <a:lnTo>
                      <a:pt x="100" y="85"/>
                    </a:lnTo>
                    <a:lnTo>
                      <a:pt x="96" y="84"/>
                    </a:lnTo>
                    <a:lnTo>
                      <a:pt x="93" y="82"/>
                    </a:lnTo>
                    <a:lnTo>
                      <a:pt x="91" y="82"/>
                    </a:lnTo>
                    <a:lnTo>
                      <a:pt x="88" y="81"/>
                    </a:lnTo>
                    <a:lnTo>
                      <a:pt x="90" y="76"/>
                    </a:lnTo>
                    <a:lnTo>
                      <a:pt x="90" y="70"/>
                    </a:lnTo>
                    <a:lnTo>
                      <a:pt x="90" y="69"/>
                    </a:lnTo>
                    <a:lnTo>
                      <a:pt x="83" y="60"/>
                    </a:lnTo>
                    <a:lnTo>
                      <a:pt x="80" y="60"/>
                    </a:lnTo>
                    <a:lnTo>
                      <a:pt x="78" y="60"/>
                    </a:lnTo>
                    <a:lnTo>
                      <a:pt x="76" y="58"/>
                    </a:lnTo>
                    <a:lnTo>
                      <a:pt x="76" y="56"/>
                    </a:lnTo>
                    <a:lnTo>
                      <a:pt x="74" y="55"/>
                    </a:lnTo>
                    <a:lnTo>
                      <a:pt x="72" y="53"/>
                    </a:lnTo>
                    <a:lnTo>
                      <a:pt x="71" y="53"/>
                    </a:lnTo>
                    <a:lnTo>
                      <a:pt x="70" y="51"/>
                    </a:lnTo>
                    <a:lnTo>
                      <a:pt x="68" y="49"/>
                    </a:lnTo>
                    <a:lnTo>
                      <a:pt x="68" y="49"/>
                    </a:lnTo>
                    <a:lnTo>
                      <a:pt x="67" y="49"/>
                    </a:lnTo>
                    <a:lnTo>
                      <a:pt x="66" y="49"/>
                    </a:lnTo>
                    <a:lnTo>
                      <a:pt x="64" y="49"/>
                    </a:lnTo>
                    <a:lnTo>
                      <a:pt x="62" y="49"/>
                    </a:lnTo>
                    <a:lnTo>
                      <a:pt x="60" y="49"/>
                    </a:lnTo>
                    <a:lnTo>
                      <a:pt x="60" y="48"/>
                    </a:lnTo>
                    <a:lnTo>
                      <a:pt x="58" y="47"/>
                    </a:lnTo>
                    <a:lnTo>
                      <a:pt x="56" y="45"/>
                    </a:lnTo>
                    <a:lnTo>
                      <a:pt x="54" y="44"/>
                    </a:lnTo>
                    <a:lnTo>
                      <a:pt x="51" y="41"/>
                    </a:lnTo>
                    <a:lnTo>
                      <a:pt x="49" y="40"/>
                    </a:lnTo>
                    <a:lnTo>
                      <a:pt x="45" y="40"/>
                    </a:lnTo>
                    <a:lnTo>
                      <a:pt x="43" y="40"/>
                    </a:lnTo>
                    <a:lnTo>
                      <a:pt x="41" y="39"/>
                    </a:lnTo>
                    <a:lnTo>
                      <a:pt x="34" y="37"/>
                    </a:lnTo>
                    <a:lnTo>
                      <a:pt x="29" y="35"/>
                    </a:lnTo>
                    <a:lnTo>
                      <a:pt x="25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32"/>
                    </a:lnTo>
                    <a:lnTo>
                      <a:pt x="19" y="29"/>
                    </a:lnTo>
                    <a:lnTo>
                      <a:pt x="11" y="25"/>
                    </a:lnTo>
                    <a:lnTo>
                      <a:pt x="9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8" y="27"/>
                    </a:lnTo>
                    <a:lnTo>
                      <a:pt x="8" y="29"/>
                    </a:lnTo>
                    <a:lnTo>
                      <a:pt x="6" y="33"/>
                    </a:lnTo>
                    <a:lnTo>
                      <a:pt x="6" y="37"/>
                    </a:lnTo>
                    <a:lnTo>
                      <a:pt x="6" y="41"/>
                    </a:lnTo>
                    <a:lnTo>
                      <a:pt x="6" y="45"/>
                    </a:lnTo>
                    <a:lnTo>
                      <a:pt x="6" y="49"/>
                    </a:lnTo>
                    <a:lnTo>
                      <a:pt x="6" y="53"/>
                    </a:lnTo>
                    <a:lnTo>
                      <a:pt x="6" y="57"/>
                    </a:lnTo>
                    <a:lnTo>
                      <a:pt x="6" y="61"/>
                    </a:lnTo>
                    <a:lnTo>
                      <a:pt x="5" y="65"/>
                    </a:lnTo>
                    <a:lnTo>
                      <a:pt x="5" y="69"/>
                    </a:lnTo>
                    <a:lnTo>
                      <a:pt x="5" y="73"/>
                    </a:lnTo>
                    <a:lnTo>
                      <a:pt x="5" y="77"/>
                    </a:lnTo>
                    <a:lnTo>
                      <a:pt x="5" y="81"/>
                    </a:lnTo>
                    <a:lnTo>
                      <a:pt x="4" y="86"/>
                    </a:lnTo>
                    <a:lnTo>
                      <a:pt x="4" y="90"/>
                    </a:lnTo>
                    <a:lnTo>
                      <a:pt x="4" y="94"/>
                    </a:lnTo>
                    <a:lnTo>
                      <a:pt x="4" y="98"/>
                    </a:lnTo>
                    <a:lnTo>
                      <a:pt x="4" y="100"/>
                    </a:lnTo>
                    <a:lnTo>
                      <a:pt x="2" y="102"/>
                    </a:lnTo>
                    <a:lnTo>
                      <a:pt x="1" y="105"/>
                    </a:lnTo>
                    <a:lnTo>
                      <a:pt x="1" y="107"/>
                    </a:lnTo>
                    <a:lnTo>
                      <a:pt x="2" y="110"/>
                    </a:lnTo>
                    <a:lnTo>
                      <a:pt x="2" y="111"/>
                    </a:lnTo>
                    <a:lnTo>
                      <a:pt x="2" y="114"/>
                    </a:lnTo>
                    <a:lnTo>
                      <a:pt x="2" y="118"/>
                    </a:lnTo>
                    <a:lnTo>
                      <a:pt x="2" y="122"/>
                    </a:lnTo>
                    <a:lnTo>
                      <a:pt x="1" y="126"/>
                    </a:lnTo>
                    <a:lnTo>
                      <a:pt x="1" y="130"/>
                    </a:lnTo>
                    <a:lnTo>
                      <a:pt x="1" y="134"/>
                    </a:lnTo>
                    <a:lnTo>
                      <a:pt x="1" y="138"/>
                    </a:lnTo>
                    <a:lnTo>
                      <a:pt x="1" y="143"/>
                    </a:lnTo>
                    <a:lnTo>
                      <a:pt x="0" y="147"/>
                    </a:lnTo>
                    <a:lnTo>
                      <a:pt x="0" y="151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2" y="156"/>
                    </a:lnTo>
                    <a:lnTo>
                      <a:pt x="4" y="156"/>
                    </a:lnTo>
                    <a:lnTo>
                      <a:pt x="5" y="156"/>
                    </a:lnTo>
                    <a:lnTo>
                      <a:pt x="6" y="155"/>
                    </a:lnTo>
                    <a:lnTo>
                      <a:pt x="9" y="156"/>
                    </a:lnTo>
                    <a:lnTo>
                      <a:pt x="10" y="156"/>
                    </a:lnTo>
                    <a:lnTo>
                      <a:pt x="13" y="156"/>
                    </a:lnTo>
                    <a:lnTo>
                      <a:pt x="17" y="156"/>
                    </a:lnTo>
                    <a:lnTo>
                      <a:pt x="21" y="156"/>
                    </a:lnTo>
                    <a:lnTo>
                      <a:pt x="22" y="156"/>
                    </a:lnTo>
                    <a:lnTo>
                      <a:pt x="23" y="156"/>
                    </a:lnTo>
                    <a:lnTo>
                      <a:pt x="25" y="158"/>
                    </a:lnTo>
                    <a:lnTo>
                      <a:pt x="26" y="159"/>
                    </a:lnTo>
                    <a:lnTo>
                      <a:pt x="29" y="159"/>
                    </a:lnTo>
                    <a:lnTo>
                      <a:pt x="33" y="156"/>
                    </a:lnTo>
                    <a:lnTo>
                      <a:pt x="37" y="155"/>
                    </a:lnTo>
                    <a:lnTo>
                      <a:pt x="39" y="154"/>
                    </a:lnTo>
                    <a:lnTo>
                      <a:pt x="42" y="153"/>
                    </a:lnTo>
                    <a:lnTo>
                      <a:pt x="42" y="151"/>
                    </a:lnTo>
                    <a:lnTo>
                      <a:pt x="42" y="149"/>
                    </a:lnTo>
                    <a:lnTo>
                      <a:pt x="42" y="149"/>
                    </a:lnTo>
                    <a:lnTo>
                      <a:pt x="41" y="146"/>
                    </a:lnTo>
                    <a:lnTo>
                      <a:pt x="39" y="145"/>
                    </a:lnTo>
                    <a:lnTo>
                      <a:pt x="38" y="142"/>
                    </a:lnTo>
                    <a:lnTo>
                      <a:pt x="37" y="142"/>
                    </a:lnTo>
                    <a:lnTo>
                      <a:pt x="37" y="142"/>
                    </a:lnTo>
                    <a:lnTo>
                      <a:pt x="33" y="139"/>
                    </a:lnTo>
                    <a:lnTo>
                      <a:pt x="29" y="139"/>
                    </a:lnTo>
                    <a:lnTo>
                      <a:pt x="27" y="141"/>
                    </a:lnTo>
                    <a:lnTo>
                      <a:pt x="26" y="139"/>
                    </a:lnTo>
                    <a:lnTo>
                      <a:pt x="25" y="138"/>
                    </a:lnTo>
                    <a:lnTo>
                      <a:pt x="25" y="137"/>
                    </a:lnTo>
                    <a:lnTo>
                      <a:pt x="22" y="137"/>
                    </a:lnTo>
                    <a:lnTo>
                      <a:pt x="23" y="137"/>
                    </a:lnTo>
                    <a:lnTo>
                      <a:pt x="25" y="137"/>
                    </a:lnTo>
                    <a:lnTo>
                      <a:pt x="26" y="137"/>
                    </a:lnTo>
                    <a:lnTo>
                      <a:pt x="26" y="138"/>
                    </a:lnTo>
                    <a:lnTo>
                      <a:pt x="26" y="139"/>
                    </a:lnTo>
                    <a:lnTo>
                      <a:pt x="27" y="139"/>
                    </a:lnTo>
                    <a:lnTo>
                      <a:pt x="30" y="138"/>
                    </a:lnTo>
                    <a:lnTo>
                      <a:pt x="31" y="138"/>
                    </a:lnTo>
                    <a:lnTo>
                      <a:pt x="33" y="138"/>
                    </a:lnTo>
                    <a:lnTo>
                      <a:pt x="34" y="139"/>
                    </a:lnTo>
                    <a:lnTo>
                      <a:pt x="38" y="139"/>
                    </a:lnTo>
                    <a:lnTo>
                      <a:pt x="41" y="138"/>
                    </a:lnTo>
                    <a:lnTo>
                      <a:pt x="45" y="138"/>
                    </a:lnTo>
                    <a:lnTo>
                      <a:pt x="47" y="137"/>
                    </a:lnTo>
                    <a:lnTo>
                      <a:pt x="47" y="135"/>
                    </a:lnTo>
                    <a:lnTo>
                      <a:pt x="46" y="133"/>
                    </a:lnTo>
                    <a:lnTo>
                      <a:pt x="46" y="133"/>
                    </a:lnTo>
                    <a:lnTo>
                      <a:pt x="46" y="133"/>
                    </a:lnTo>
                    <a:lnTo>
                      <a:pt x="49" y="133"/>
                    </a:lnTo>
                    <a:lnTo>
                      <a:pt x="50" y="133"/>
                    </a:lnTo>
                    <a:lnTo>
                      <a:pt x="51" y="133"/>
                    </a:lnTo>
                    <a:lnTo>
                      <a:pt x="52" y="133"/>
                    </a:lnTo>
                    <a:lnTo>
                      <a:pt x="51" y="131"/>
                    </a:lnTo>
                    <a:lnTo>
                      <a:pt x="52" y="131"/>
                    </a:lnTo>
                    <a:lnTo>
                      <a:pt x="54" y="131"/>
                    </a:lnTo>
                    <a:lnTo>
                      <a:pt x="50" y="123"/>
                    </a:lnTo>
                    <a:lnTo>
                      <a:pt x="49" y="122"/>
                    </a:lnTo>
                    <a:lnTo>
                      <a:pt x="50" y="122"/>
                    </a:lnTo>
                    <a:lnTo>
                      <a:pt x="51" y="123"/>
                    </a:lnTo>
                    <a:lnTo>
                      <a:pt x="52" y="125"/>
                    </a:lnTo>
                    <a:lnTo>
                      <a:pt x="52" y="126"/>
                    </a:lnTo>
                    <a:lnTo>
                      <a:pt x="54" y="127"/>
                    </a:lnTo>
                    <a:lnTo>
                      <a:pt x="58" y="127"/>
                    </a:lnTo>
                    <a:lnTo>
                      <a:pt x="59" y="127"/>
                    </a:lnTo>
                    <a:lnTo>
                      <a:pt x="59" y="127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2" y="126"/>
                    </a:lnTo>
                    <a:lnTo>
                      <a:pt x="62" y="126"/>
                    </a:lnTo>
                    <a:lnTo>
                      <a:pt x="63" y="125"/>
                    </a:lnTo>
                    <a:lnTo>
                      <a:pt x="64" y="125"/>
                    </a:lnTo>
                    <a:lnTo>
                      <a:pt x="66" y="125"/>
                    </a:lnTo>
                    <a:lnTo>
                      <a:pt x="67" y="125"/>
                    </a:lnTo>
                    <a:lnTo>
                      <a:pt x="68" y="126"/>
                    </a:lnTo>
                    <a:lnTo>
                      <a:pt x="70" y="125"/>
                    </a:lnTo>
                    <a:lnTo>
                      <a:pt x="70" y="127"/>
                    </a:lnTo>
                    <a:lnTo>
                      <a:pt x="71" y="129"/>
                    </a:lnTo>
                    <a:lnTo>
                      <a:pt x="72" y="129"/>
                    </a:lnTo>
                    <a:lnTo>
                      <a:pt x="74" y="129"/>
                    </a:lnTo>
                    <a:lnTo>
                      <a:pt x="75" y="130"/>
                    </a:lnTo>
                    <a:lnTo>
                      <a:pt x="78" y="130"/>
                    </a:lnTo>
                    <a:lnTo>
                      <a:pt x="80" y="131"/>
                    </a:lnTo>
                    <a:lnTo>
                      <a:pt x="82" y="131"/>
                    </a:lnTo>
                    <a:lnTo>
                      <a:pt x="84" y="131"/>
                    </a:lnTo>
                    <a:lnTo>
                      <a:pt x="86" y="133"/>
                    </a:lnTo>
                    <a:lnTo>
                      <a:pt x="86" y="133"/>
                    </a:lnTo>
                    <a:lnTo>
                      <a:pt x="90" y="134"/>
                    </a:lnTo>
                    <a:lnTo>
                      <a:pt x="91" y="135"/>
                    </a:lnTo>
                    <a:lnTo>
                      <a:pt x="91" y="137"/>
                    </a:lnTo>
                    <a:lnTo>
                      <a:pt x="92" y="137"/>
                    </a:lnTo>
                    <a:lnTo>
                      <a:pt x="92" y="138"/>
                    </a:lnTo>
                    <a:lnTo>
                      <a:pt x="93" y="139"/>
                    </a:lnTo>
                    <a:lnTo>
                      <a:pt x="93" y="142"/>
                    </a:lnTo>
                    <a:lnTo>
                      <a:pt x="96" y="146"/>
                    </a:lnTo>
                    <a:lnTo>
                      <a:pt x="97" y="147"/>
                    </a:lnTo>
                    <a:lnTo>
                      <a:pt x="99" y="151"/>
                    </a:lnTo>
                    <a:lnTo>
                      <a:pt x="100" y="154"/>
                    </a:lnTo>
                    <a:lnTo>
                      <a:pt x="103" y="154"/>
                    </a:lnTo>
                    <a:lnTo>
                      <a:pt x="104" y="155"/>
                    </a:lnTo>
                    <a:lnTo>
                      <a:pt x="104" y="154"/>
                    </a:lnTo>
                    <a:lnTo>
                      <a:pt x="104" y="155"/>
                    </a:lnTo>
                    <a:lnTo>
                      <a:pt x="104" y="158"/>
                    </a:lnTo>
                    <a:lnTo>
                      <a:pt x="105" y="160"/>
                    </a:lnTo>
                    <a:lnTo>
                      <a:pt x="105" y="162"/>
                    </a:lnTo>
                    <a:lnTo>
                      <a:pt x="109" y="164"/>
                    </a:lnTo>
                    <a:lnTo>
                      <a:pt x="111" y="166"/>
                    </a:lnTo>
                    <a:lnTo>
                      <a:pt x="112" y="168"/>
                    </a:lnTo>
                    <a:lnTo>
                      <a:pt x="113" y="171"/>
                    </a:lnTo>
                    <a:lnTo>
                      <a:pt x="115" y="172"/>
                    </a:lnTo>
                    <a:lnTo>
                      <a:pt x="115" y="172"/>
                    </a:lnTo>
                    <a:lnTo>
                      <a:pt x="117" y="174"/>
                    </a:lnTo>
                    <a:lnTo>
                      <a:pt x="119" y="175"/>
                    </a:lnTo>
                    <a:lnTo>
                      <a:pt x="121" y="175"/>
                    </a:lnTo>
                    <a:lnTo>
                      <a:pt x="123" y="175"/>
                    </a:lnTo>
                    <a:lnTo>
                      <a:pt x="124" y="175"/>
                    </a:lnTo>
                    <a:lnTo>
                      <a:pt x="125" y="175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31" y="176"/>
                    </a:lnTo>
                    <a:lnTo>
                      <a:pt x="132" y="176"/>
                    </a:lnTo>
                    <a:lnTo>
                      <a:pt x="133" y="176"/>
                    </a:lnTo>
                    <a:lnTo>
                      <a:pt x="136" y="178"/>
                    </a:lnTo>
                    <a:lnTo>
                      <a:pt x="137" y="178"/>
                    </a:lnTo>
                    <a:lnTo>
                      <a:pt x="144" y="179"/>
                    </a:lnTo>
                    <a:lnTo>
                      <a:pt x="148" y="179"/>
                    </a:lnTo>
                    <a:lnTo>
                      <a:pt x="149" y="179"/>
                    </a:lnTo>
                    <a:lnTo>
                      <a:pt x="152" y="180"/>
                    </a:lnTo>
                    <a:lnTo>
                      <a:pt x="153" y="180"/>
                    </a:lnTo>
                    <a:lnTo>
                      <a:pt x="154" y="183"/>
                    </a:lnTo>
                    <a:lnTo>
                      <a:pt x="154" y="183"/>
                    </a:lnTo>
                    <a:lnTo>
                      <a:pt x="156" y="184"/>
                    </a:lnTo>
                    <a:lnTo>
                      <a:pt x="157" y="186"/>
                    </a:lnTo>
                    <a:lnTo>
                      <a:pt x="161" y="186"/>
                    </a:lnTo>
                    <a:lnTo>
                      <a:pt x="162" y="186"/>
                    </a:lnTo>
                    <a:lnTo>
                      <a:pt x="164" y="186"/>
                    </a:lnTo>
                    <a:lnTo>
                      <a:pt x="166" y="184"/>
                    </a:lnTo>
                    <a:lnTo>
                      <a:pt x="166" y="183"/>
                    </a:lnTo>
                    <a:lnTo>
                      <a:pt x="166" y="183"/>
                    </a:lnTo>
                    <a:lnTo>
                      <a:pt x="164" y="182"/>
                    </a:lnTo>
                    <a:lnTo>
                      <a:pt x="162" y="179"/>
                    </a:lnTo>
                    <a:lnTo>
                      <a:pt x="164" y="179"/>
                    </a:lnTo>
                    <a:lnTo>
                      <a:pt x="166" y="179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68" y="178"/>
                    </a:lnTo>
                    <a:close/>
                    <a:moveTo>
                      <a:pt x="218" y="55"/>
                    </a:moveTo>
                    <a:lnTo>
                      <a:pt x="207" y="44"/>
                    </a:lnTo>
                    <a:lnTo>
                      <a:pt x="207" y="43"/>
                    </a:lnTo>
                    <a:lnTo>
                      <a:pt x="205" y="41"/>
                    </a:lnTo>
                    <a:lnTo>
                      <a:pt x="202" y="39"/>
                    </a:lnTo>
                    <a:lnTo>
                      <a:pt x="202" y="37"/>
                    </a:lnTo>
                    <a:lnTo>
                      <a:pt x="198" y="36"/>
                    </a:lnTo>
                    <a:lnTo>
                      <a:pt x="195" y="35"/>
                    </a:lnTo>
                    <a:lnTo>
                      <a:pt x="194" y="33"/>
                    </a:lnTo>
                    <a:lnTo>
                      <a:pt x="193" y="32"/>
                    </a:lnTo>
                    <a:lnTo>
                      <a:pt x="189" y="31"/>
                    </a:lnTo>
                    <a:lnTo>
                      <a:pt x="187" y="31"/>
                    </a:lnTo>
                    <a:lnTo>
                      <a:pt x="187" y="28"/>
                    </a:lnTo>
                    <a:lnTo>
                      <a:pt x="183" y="27"/>
                    </a:lnTo>
                    <a:lnTo>
                      <a:pt x="181" y="24"/>
                    </a:lnTo>
                    <a:lnTo>
                      <a:pt x="181" y="25"/>
                    </a:lnTo>
                    <a:lnTo>
                      <a:pt x="181" y="27"/>
                    </a:lnTo>
                    <a:lnTo>
                      <a:pt x="179" y="28"/>
                    </a:lnTo>
                    <a:lnTo>
                      <a:pt x="181" y="28"/>
                    </a:lnTo>
                    <a:lnTo>
                      <a:pt x="183" y="28"/>
                    </a:lnTo>
                    <a:lnTo>
                      <a:pt x="185" y="29"/>
                    </a:lnTo>
                    <a:lnTo>
                      <a:pt x="191" y="33"/>
                    </a:lnTo>
                    <a:lnTo>
                      <a:pt x="191" y="35"/>
                    </a:lnTo>
                    <a:lnTo>
                      <a:pt x="194" y="36"/>
                    </a:lnTo>
                    <a:lnTo>
                      <a:pt x="198" y="40"/>
                    </a:lnTo>
                    <a:lnTo>
                      <a:pt x="199" y="41"/>
                    </a:lnTo>
                    <a:lnTo>
                      <a:pt x="201" y="41"/>
                    </a:lnTo>
                    <a:lnTo>
                      <a:pt x="202" y="43"/>
                    </a:lnTo>
                    <a:lnTo>
                      <a:pt x="203" y="43"/>
                    </a:lnTo>
                    <a:lnTo>
                      <a:pt x="205" y="43"/>
                    </a:lnTo>
                    <a:lnTo>
                      <a:pt x="206" y="44"/>
                    </a:lnTo>
                    <a:lnTo>
                      <a:pt x="207" y="47"/>
                    </a:lnTo>
                    <a:lnTo>
                      <a:pt x="211" y="53"/>
                    </a:lnTo>
                    <a:lnTo>
                      <a:pt x="213" y="56"/>
                    </a:lnTo>
                    <a:lnTo>
                      <a:pt x="213" y="58"/>
                    </a:lnTo>
                    <a:lnTo>
                      <a:pt x="213" y="60"/>
                    </a:lnTo>
                    <a:lnTo>
                      <a:pt x="213" y="61"/>
                    </a:lnTo>
                    <a:lnTo>
                      <a:pt x="211" y="62"/>
                    </a:lnTo>
                    <a:lnTo>
                      <a:pt x="213" y="65"/>
                    </a:lnTo>
                    <a:lnTo>
                      <a:pt x="214" y="66"/>
                    </a:lnTo>
                    <a:lnTo>
                      <a:pt x="214" y="68"/>
                    </a:lnTo>
                    <a:lnTo>
                      <a:pt x="215" y="69"/>
                    </a:lnTo>
                    <a:lnTo>
                      <a:pt x="216" y="68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8" y="62"/>
                    </a:lnTo>
                    <a:lnTo>
                      <a:pt x="219" y="61"/>
                    </a:lnTo>
                    <a:lnTo>
                      <a:pt x="220" y="60"/>
                    </a:lnTo>
                    <a:lnTo>
                      <a:pt x="220" y="57"/>
                    </a:lnTo>
                    <a:lnTo>
                      <a:pt x="218" y="55"/>
                    </a:lnTo>
                    <a:close/>
                    <a:moveTo>
                      <a:pt x="168" y="23"/>
                    </a:moveTo>
                    <a:lnTo>
                      <a:pt x="168" y="25"/>
                    </a:lnTo>
                    <a:lnTo>
                      <a:pt x="169" y="25"/>
                    </a:lnTo>
                    <a:lnTo>
                      <a:pt x="170" y="27"/>
                    </a:lnTo>
                    <a:lnTo>
                      <a:pt x="174" y="25"/>
                    </a:lnTo>
                    <a:lnTo>
                      <a:pt x="174" y="25"/>
                    </a:lnTo>
                    <a:lnTo>
                      <a:pt x="174" y="24"/>
                    </a:lnTo>
                    <a:lnTo>
                      <a:pt x="174" y="23"/>
                    </a:lnTo>
                    <a:lnTo>
                      <a:pt x="174" y="23"/>
                    </a:lnTo>
                    <a:lnTo>
                      <a:pt x="170" y="20"/>
                    </a:lnTo>
                    <a:lnTo>
                      <a:pt x="169" y="21"/>
                    </a:lnTo>
                    <a:lnTo>
                      <a:pt x="166" y="23"/>
                    </a:lnTo>
                    <a:lnTo>
                      <a:pt x="166" y="23"/>
                    </a:lnTo>
                    <a:lnTo>
                      <a:pt x="168" y="23"/>
                    </a:lnTo>
                    <a:close/>
                    <a:moveTo>
                      <a:pt x="129" y="19"/>
                    </a:moveTo>
                    <a:lnTo>
                      <a:pt x="129" y="19"/>
                    </a:lnTo>
                    <a:lnTo>
                      <a:pt x="128" y="17"/>
                    </a:lnTo>
                    <a:lnTo>
                      <a:pt x="128" y="17"/>
                    </a:lnTo>
                    <a:lnTo>
                      <a:pt x="128" y="19"/>
                    </a:lnTo>
                    <a:lnTo>
                      <a:pt x="127" y="19"/>
                    </a:lnTo>
                    <a:lnTo>
                      <a:pt x="128" y="19"/>
                    </a:lnTo>
                    <a:lnTo>
                      <a:pt x="129" y="19"/>
                    </a:lnTo>
                    <a:close/>
                    <a:moveTo>
                      <a:pt x="107" y="17"/>
                    </a:moveTo>
                    <a:lnTo>
                      <a:pt x="107" y="16"/>
                    </a:lnTo>
                    <a:lnTo>
                      <a:pt x="108" y="16"/>
                    </a:lnTo>
                    <a:lnTo>
                      <a:pt x="109" y="16"/>
                    </a:lnTo>
                    <a:lnTo>
                      <a:pt x="112" y="16"/>
                    </a:lnTo>
                    <a:lnTo>
                      <a:pt x="115" y="16"/>
                    </a:lnTo>
                    <a:lnTo>
                      <a:pt x="116" y="16"/>
                    </a:lnTo>
                    <a:lnTo>
                      <a:pt x="117" y="16"/>
                    </a:lnTo>
                    <a:lnTo>
                      <a:pt x="119" y="15"/>
                    </a:lnTo>
                    <a:lnTo>
                      <a:pt x="120" y="13"/>
                    </a:lnTo>
                    <a:lnTo>
                      <a:pt x="121" y="13"/>
                    </a:lnTo>
                    <a:lnTo>
                      <a:pt x="121" y="13"/>
                    </a:lnTo>
                    <a:lnTo>
                      <a:pt x="121" y="13"/>
                    </a:lnTo>
                    <a:lnTo>
                      <a:pt x="121" y="12"/>
                    </a:lnTo>
                    <a:lnTo>
                      <a:pt x="121" y="12"/>
                    </a:lnTo>
                    <a:lnTo>
                      <a:pt x="121" y="13"/>
                    </a:lnTo>
                    <a:lnTo>
                      <a:pt x="121" y="13"/>
                    </a:lnTo>
                    <a:lnTo>
                      <a:pt x="115" y="12"/>
                    </a:lnTo>
                    <a:lnTo>
                      <a:pt x="112" y="12"/>
                    </a:lnTo>
                    <a:lnTo>
                      <a:pt x="109" y="12"/>
                    </a:lnTo>
                    <a:lnTo>
                      <a:pt x="108" y="12"/>
                    </a:lnTo>
                    <a:lnTo>
                      <a:pt x="107" y="13"/>
                    </a:lnTo>
                    <a:lnTo>
                      <a:pt x="107" y="15"/>
                    </a:lnTo>
                    <a:lnTo>
                      <a:pt x="105" y="15"/>
                    </a:lnTo>
                    <a:lnTo>
                      <a:pt x="105" y="16"/>
                    </a:lnTo>
                    <a:lnTo>
                      <a:pt x="105" y="17"/>
                    </a:lnTo>
                    <a:lnTo>
                      <a:pt x="107" y="17"/>
                    </a:lnTo>
                    <a:close/>
                    <a:moveTo>
                      <a:pt x="161" y="4"/>
                    </a:moveTo>
                    <a:lnTo>
                      <a:pt x="162" y="4"/>
                    </a:lnTo>
                    <a:lnTo>
                      <a:pt x="162" y="4"/>
                    </a:lnTo>
                    <a:lnTo>
                      <a:pt x="162" y="2"/>
                    </a:lnTo>
                    <a:lnTo>
                      <a:pt x="161" y="0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60" y="2"/>
                    </a:lnTo>
                    <a:lnTo>
                      <a:pt x="161" y="4"/>
                    </a:lnTo>
                    <a:lnTo>
                      <a:pt x="161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9" name="Freeform 62">
                <a:extLst>
                  <a:ext uri="{FF2B5EF4-FFF2-40B4-BE49-F238E27FC236}">
                    <a16:creationId xmlns:a16="http://schemas.microsoft.com/office/drawing/2014/main" id="{50372BB0-9F5D-4B5F-9690-B13C992057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5500" y="4013200"/>
                <a:ext cx="161925" cy="76200"/>
              </a:xfrm>
              <a:custGeom>
                <a:avLst/>
                <a:gdLst>
                  <a:gd name="T0" fmla="*/ 21 w 102"/>
                  <a:gd name="T1" fmla="*/ 40 h 48"/>
                  <a:gd name="T2" fmla="*/ 20 w 102"/>
                  <a:gd name="T3" fmla="*/ 43 h 48"/>
                  <a:gd name="T4" fmla="*/ 24 w 102"/>
                  <a:gd name="T5" fmla="*/ 45 h 48"/>
                  <a:gd name="T6" fmla="*/ 69 w 102"/>
                  <a:gd name="T7" fmla="*/ 28 h 48"/>
                  <a:gd name="T8" fmla="*/ 69 w 102"/>
                  <a:gd name="T9" fmla="*/ 27 h 48"/>
                  <a:gd name="T10" fmla="*/ 71 w 102"/>
                  <a:gd name="T11" fmla="*/ 26 h 48"/>
                  <a:gd name="T12" fmla="*/ 73 w 102"/>
                  <a:gd name="T13" fmla="*/ 27 h 48"/>
                  <a:gd name="T14" fmla="*/ 14 w 102"/>
                  <a:gd name="T15" fmla="*/ 6 h 48"/>
                  <a:gd name="T16" fmla="*/ 14 w 102"/>
                  <a:gd name="T17" fmla="*/ 6 h 48"/>
                  <a:gd name="T18" fmla="*/ 99 w 102"/>
                  <a:gd name="T19" fmla="*/ 27 h 48"/>
                  <a:gd name="T20" fmla="*/ 98 w 102"/>
                  <a:gd name="T21" fmla="*/ 22 h 48"/>
                  <a:gd name="T22" fmla="*/ 93 w 102"/>
                  <a:gd name="T23" fmla="*/ 11 h 48"/>
                  <a:gd name="T24" fmla="*/ 73 w 102"/>
                  <a:gd name="T25" fmla="*/ 4 h 48"/>
                  <a:gd name="T26" fmla="*/ 69 w 102"/>
                  <a:gd name="T27" fmla="*/ 2 h 48"/>
                  <a:gd name="T28" fmla="*/ 59 w 102"/>
                  <a:gd name="T29" fmla="*/ 3 h 48"/>
                  <a:gd name="T30" fmla="*/ 52 w 102"/>
                  <a:gd name="T31" fmla="*/ 8 h 48"/>
                  <a:gd name="T32" fmla="*/ 34 w 102"/>
                  <a:gd name="T33" fmla="*/ 16 h 48"/>
                  <a:gd name="T34" fmla="*/ 24 w 102"/>
                  <a:gd name="T35" fmla="*/ 12 h 48"/>
                  <a:gd name="T36" fmla="*/ 20 w 102"/>
                  <a:gd name="T37" fmla="*/ 11 h 48"/>
                  <a:gd name="T38" fmla="*/ 20 w 102"/>
                  <a:gd name="T39" fmla="*/ 14 h 48"/>
                  <a:gd name="T40" fmla="*/ 14 w 102"/>
                  <a:gd name="T41" fmla="*/ 10 h 48"/>
                  <a:gd name="T42" fmla="*/ 14 w 102"/>
                  <a:gd name="T43" fmla="*/ 8 h 48"/>
                  <a:gd name="T44" fmla="*/ 13 w 102"/>
                  <a:gd name="T45" fmla="*/ 4 h 48"/>
                  <a:gd name="T46" fmla="*/ 9 w 102"/>
                  <a:gd name="T47" fmla="*/ 2 h 48"/>
                  <a:gd name="T48" fmla="*/ 5 w 102"/>
                  <a:gd name="T49" fmla="*/ 0 h 48"/>
                  <a:gd name="T50" fmla="*/ 3 w 102"/>
                  <a:gd name="T51" fmla="*/ 3 h 48"/>
                  <a:gd name="T52" fmla="*/ 3 w 102"/>
                  <a:gd name="T53" fmla="*/ 11 h 48"/>
                  <a:gd name="T54" fmla="*/ 5 w 102"/>
                  <a:gd name="T55" fmla="*/ 15 h 48"/>
                  <a:gd name="T56" fmla="*/ 3 w 102"/>
                  <a:gd name="T57" fmla="*/ 20 h 48"/>
                  <a:gd name="T58" fmla="*/ 0 w 102"/>
                  <a:gd name="T59" fmla="*/ 26 h 48"/>
                  <a:gd name="T60" fmla="*/ 1 w 102"/>
                  <a:gd name="T61" fmla="*/ 28 h 48"/>
                  <a:gd name="T62" fmla="*/ 3 w 102"/>
                  <a:gd name="T63" fmla="*/ 28 h 48"/>
                  <a:gd name="T64" fmla="*/ 12 w 102"/>
                  <a:gd name="T65" fmla="*/ 27 h 48"/>
                  <a:gd name="T66" fmla="*/ 16 w 102"/>
                  <a:gd name="T67" fmla="*/ 28 h 48"/>
                  <a:gd name="T68" fmla="*/ 22 w 102"/>
                  <a:gd name="T69" fmla="*/ 31 h 48"/>
                  <a:gd name="T70" fmla="*/ 30 w 102"/>
                  <a:gd name="T71" fmla="*/ 40 h 48"/>
                  <a:gd name="T72" fmla="*/ 32 w 102"/>
                  <a:gd name="T73" fmla="*/ 36 h 48"/>
                  <a:gd name="T74" fmla="*/ 36 w 102"/>
                  <a:gd name="T75" fmla="*/ 44 h 48"/>
                  <a:gd name="T76" fmla="*/ 44 w 102"/>
                  <a:gd name="T77" fmla="*/ 47 h 48"/>
                  <a:gd name="T78" fmla="*/ 50 w 102"/>
                  <a:gd name="T79" fmla="*/ 44 h 48"/>
                  <a:gd name="T80" fmla="*/ 50 w 102"/>
                  <a:gd name="T81" fmla="*/ 39 h 48"/>
                  <a:gd name="T82" fmla="*/ 45 w 102"/>
                  <a:gd name="T83" fmla="*/ 31 h 48"/>
                  <a:gd name="T84" fmla="*/ 46 w 102"/>
                  <a:gd name="T85" fmla="*/ 27 h 48"/>
                  <a:gd name="T86" fmla="*/ 57 w 102"/>
                  <a:gd name="T87" fmla="*/ 20 h 48"/>
                  <a:gd name="T88" fmla="*/ 61 w 102"/>
                  <a:gd name="T89" fmla="*/ 15 h 48"/>
                  <a:gd name="T90" fmla="*/ 67 w 102"/>
                  <a:gd name="T91" fmla="*/ 12 h 48"/>
                  <a:gd name="T92" fmla="*/ 75 w 102"/>
                  <a:gd name="T93" fmla="*/ 16 h 48"/>
                  <a:gd name="T94" fmla="*/ 79 w 102"/>
                  <a:gd name="T95" fmla="*/ 20 h 48"/>
                  <a:gd name="T96" fmla="*/ 82 w 102"/>
                  <a:gd name="T97" fmla="*/ 26 h 48"/>
                  <a:gd name="T98" fmla="*/ 82 w 102"/>
                  <a:gd name="T99" fmla="*/ 23 h 48"/>
                  <a:gd name="T100" fmla="*/ 85 w 102"/>
                  <a:gd name="T101" fmla="*/ 24 h 48"/>
                  <a:gd name="T102" fmla="*/ 87 w 102"/>
                  <a:gd name="T103" fmla="*/ 24 h 48"/>
                  <a:gd name="T104" fmla="*/ 91 w 102"/>
                  <a:gd name="T105" fmla="*/ 30 h 48"/>
                  <a:gd name="T106" fmla="*/ 86 w 102"/>
                  <a:gd name="T107" fmla="*/ 26 h 48"/>
                  <a:gd name="T108" fmla="*/ 83 w 102"/>
                  <a:gd name="T109" fmla="*/ 31 h 48"/>
                  <a:gd name="T110" fmla="*/ 81 w 102"/>
                  <a:gd name="T111" fmla="*/ 35 h 48"/>
                  <a:gd name="T112" fmla="*/ 90 w 102"/>
                  <a:gd name="T113" fmla="*/ 44 h 48"/>
                  <a:gd name="T114" fmla="*/ 91 w 102"/>
                  <a:gd name="T115" fmla="*/ 39 h 48"/>
                  <a:gd name="T116" fmla="*/ 94 w 102"/>
                  <a:gd name="T117" fmla="*/ 40 h 48"/>
                  <a:gd name="T118" fmla="*/ 99 w 102"/>
                  <a:gd name="T119" fmla="*/ 39 h 48"/>
                  <a:gd name="T120" fmla="*/ 102 w 102"/>
                  <a:gd name="T12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" h="48">
                    <a:moveTo>
                      <a:pt x="22" y="44"/>
                    </a:moveTo>
                    <a:lnTo>
                      <a:pt x="22" y="43"/>
                    </a:lnTo>
                    <a:lnTo>
                      <a:pt x="22" y="43"/>
                    </a:lnTo>
                    <a:lnTo>
                      <a:pt x="21" y="40"/>
                    </a:lnTo>
                    <a:lnTo>
                      <a:pt x="21" y="40"/>
                    </a:lnTo>
                    <a:lnTo>
                      <a:pt x="20" y="41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20" y="44"/>
                    </a:lnTo>
                    <a:lnTo>
                      <a:pt x="21" y="45"/>
                    </a:lnTo>
                    <a:lnTo>
                      <a:pt x="22" y="47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22" y="44"/>
                    </a:lnTo>
                    <a:close/>
                    <a:moveTo>
                      <a:pt x="69" y="27"/>
                    </a:moveTo>
                    <a:lnTo>
                      <a:pt x="69" y="28"/>
                    </a:lnTo>
                    <a:lnTo>
                      <a:pt x="69" y="28"/>
                    </a:lnTo>
                    <a:lnTo>
                      <a:pt x="69" y="28"/>
                    </a:lnTo>
                    <a:lnTo>
                      <a:pt x="69" y="27"/>
                    </a:lnTo>
                    <a:lnTo>
                      <a:pt x="69" y="27"/>
                    </a:lnTo>
                    <a:close/>
                    <a:moveTo>
                      <a:pt x="73" y="23"/>
                    </a:moveTo>
                    <a:lnTo>
                      <a:pt x="73" y="23"/>
                    </a:lnTo>
                    <a:lnTo>
                      <a:pt x="71" y="24"/>
                    </a:lnTo>
                    <a:lnTo>
                      <a:pt x="71" y="26"/>
                    </a:lnTo>
                    <a:lnTo>
                      <a:pt x="71" y="26"/>
                    </a:lnTo>
                    <a:lnTo>
                      <a:pt x="71" y="28"/>
                    </a:lnTo>
                    <a:lnTo>
                      <a:pt x="73" y="27"/>
                    </a:lnTo>
                    <a:lnTo>
                      <a:pt x="73" y="27"/>
                    </a:lnTo>
                    <a:lnTo>
                      <a:pt x="73" y="26"/>
                    </a:lnTo>
                    <a:lnTo>
                      <a:pt x="73" y="24"/>
                    </a:lnTo>
                    <a:lnTo>
                      <a:pt x="73" y="23"/>
                    </a:lnTo>
                    <a:close/>
                    <a:moveTo>
                      <a:pt x="14" y="6"/>
                    </a:moveTo>
                    <a:lnTo>
                      <a:pt x="14" y="4"/>
                    </a:lnTo>
                    <a:lnTo>
                      <a:pt x="14" y="4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4" y="6"/>
                    </a:lnTo>
                    <a:close/>
                    <a:moveTo>
                      <a:pt x="102" y="32"/>
                    </a:moveTo>
                    <a:lnTo>
                      <a:pt x="100" y="30"/>
                    </a:lnTo>
                    <a:lnTo>
                      <a:pt x="99" y="27"/>
                    </a:lnTo>
                    <a:lnTo>
                      <a:pt x="99" y="26"/>
                    </a:lnTo>
                    <a:lnTo>
                      <a:pt x="99" y="24"/>
                    </a:lnTo>
                    <a:lnTo>
                      <a:pt x="98" y="23"/>
                    </a:lnTo>
                    <a:lnTo>
                      <a:pt x="98" y="22"/>
                    </a:lnTo>
                    <a:lnTo>
                      <a:pt x="99" y="20"/>
                    </a:lnTo>
                    <a:lnTo>
                      <a:pt x="99" y="19"/>
                    </a:lnTo>
                    <a:lnTo>
                      <a:pt x="94" y="15"/>
                    </a:lnTo>
                    <a:lnTo>
                      <a:pt x="93" y="11"/>
                    </a:lnTo>
                    <a:lnTo>
                      <a:pt x="87" y="8"/>
                    </a:lnTo>
                    <a:lnTo>
                      <a:pt x="81" y="4"/>
                    </a:lnTo>
                    <a:lnTo>
                      <a:pt x="77" y="4"/>
                    </a:lnTo>
                    <a:lnTo>
                      <a:pt x="73" y="4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70" y="2"/>
                    </a:lnTo>
                    <a:lnTo>
                      <a:pt x="69" y="2"/>
                    </a:lnTo>
                    <a:lnTo>
                      <a:pt x="66" y="2"/>
                    </a:lnTo>
                    <a:lnTo>
                      <a:pt x="62" y="0"/>
                    </a:lnTo>
                    <a:lnTo>
                      <a:pt x="61" y="2"/>
                    </a:lnTo>
                    <a:lnTo>
                      <a:pt x="59" y="3"/>
                    </a:lnTo>
                    <a:lnTo>
                      <a:pt x="57" y="6"/>
                    </a:lnTo>
                    <a:lnTo>
                      <a:pt x="55" y="6"/>
                    </a:lnTo>
                    <a:lnTo>
                      <a:pt x="54" y="6"/>
                    </a:lnTo>
                    <a:lnTo>
                      <a:pt x="52" y="8"/>
                    </a:lnTo>
                    <a:lnTo>
                      <a:pt x="44" y="11"/>
                    </a:lnTo>
                    <a:lnTo>
                      <a:pt x="42" y="12"/>
                    </a:lnTo>
                    <a:lnTo>
                      <a:pt x="38" y="15"/>
                    </a:lnTo>
                    <a:lnTo>
                      <a:pt x="34" y="16"/>
                    </a:lnTo>
                    <a:lnTo>
                      <a:pt x="32" y="18"/>
                    </a:lnTo>
                    <a:lnTo>
                      <a:pt x="29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2" y="11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20" y="11"/>
                    </a:lnTo>
                    <a:lnTo>
                      <a:pt x="21" y="12"/>
                    </a:lnTo>
                    <a:lnTo>
                      <a:pt x="22" y="14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6" y="14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3" y="6"/>
                    </a:lnTo>
                    <a:lnTo>
                      <a:pt x="13" y="4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3" y="8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4" y="15"/>
                    </a:lnTo>
                    <a:lnTo>
                      <a:pt x="3" y="16"/>
                    </a:lnTo>
                    <a:lnTo>
                      <a:pt x="3" y="18"/>
                    </a:lnTo>
                    <a:lnTo>
                      <a:pt x="3" y="20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3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3" y="30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5" y="27"/>
                    </a:lnTo>
                    <a:lnTo>
                      <a:pt x="8" y="27"/>
                    </a:lnTo>
                    <a:lnTo>
                      <a:pt x="12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20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2" y="32"/>
                    </a:lnTo>
                    <a:lnTo>
                      <a:pt x="26" y="39"/>
                    </a:lnTo>
                    <a:lnTo>
                      <a:pt x="28" y="39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2" y="39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3" y="35"/>
                    </a:lnTo>
                    <a:lnTo>
                      <a:pt x="34" y="35"/>
                    </a:lnTo>
                    <a:lnTo>
                      <a:pt x="34" y="39"/>
                    </a:lnTo>
                    <a:lnTo>
                      <a:pt x="36" y="44"/>
                    </a:lnTo>
                    <a:lnTo>
                      <a:pt x="36" y="47"/>
                    </a:lnTo>
                    <a:lnTo>
                      <a:pt x="37" y="48"/>
                    </a:lnTo>
                    <a:lnTo>
                      <a:pt x="40" y="48"/>
                    </a:lnTo>
                    <a:lnTo>
                      <a:pt x="44" y="47"/>
                    </a:lnTo>
                    <a:lnTo>
                      <a:pt x="45" y="47"/>
                    </a:lnTo>
                    <a:lnTo>
                      <a:pt x="46" y="45"/>
                    </a:lnTo>
                    <a:lnTo>
                      <a:pt x="46" y="44"/>
                    </a:lnTo>
                    <a:lnTo>
                      <a:pt x="50" y="44"/>
                    </a:lnTo>
                    <a:lnTo>
                      <a:pt x="50" y="44"/>
                    </a:lnTo>
                    <a:lnTo>
                      <a:pt x="52" y="43"/>
                    </a:lnTo>
                    <a:lnTo>
                      <a:pt x="52" y="40"/>
                    </a:lnTo>
                    <a:lnTo>
                      <a:pt x="50" y="39"/>
                    </a:lnTo>
                    <a:lnTo>
                      <a:pt x="48" y="36"/>
                    </a:lnTo>
                    <a:lnTo>
                      <a:pt x="46" y="32"/>
                    </a:lnTo>
                    <a:lnTo>
                      <a:pt x="45" y="32"/>
                    </a:lnTo>
                    <a:lnTo>
                      <a:pt x="45" y="31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6" y="27"/>
                    </a:lnTo>
                    <a:lnTo>
                      <a:pt x="46" y="27"/>
                    </a:lnTo>
                    <a:lnTo>
                      <a:pt x="49" y="27"/>
                    </a:lnTo>
                    <a:lnTo>
                      <a:pt x="50" y="26"/>
                    </a:lnTo>
                    <a:lnTo>
                      <a:pt x="58" y="20"/>
                    </a:lnTo>
                    <a:lnTo>
                      <a:pt x="57" y="20"/>
                    </a:lnTo>
                    <a:lnTo>
                      <a:pt x="58" y="19"/>
                    </a:lnTo>
                    <a:lnTo>
                      <a:pt x="58" y="18"/>
                    </a:lnTo>
                    <a:lnTo>
                      <a:pt x="59" y="16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2" y="14"/>
                    </a:lnTo>
                    <a:lnTo>
                      <a:pt x="63" y="12"/>
                    </a:lnTo>
                    <a:lnTo>
                      <a:pt x="67" y="12"/>
                    </a:lnTo>
                    <a:lnTo>
                      <a:pt x="70" y="12"/>
                    </a:lnTo>
                    <a:lnTo>
                      <a:pt x="71" y="14"/>
                    </a:lnTo>
                    <a:lnTo>
                      <a:pt x="74" y="16"/>
                    </a:lnTo>
                    <a:lnTo>
                      <a:pt x="75" y="16"/>
                    </a:lnTo>
                    <a:lnTo>
                      <a:pt x="77" y="18"/>
                    </a:lnTo>
                    <a:lnTo>
                      <a:pt x="77" y="18"/>
                    </a:lnTo>
                    <a:lnTo>
                      <a:pt x="78" y="19"/>
                    </a:lnTo>
                    <a:lnTo>
                      <a:pt x="79" y="20"/>
                    </a:lnTo>
                    <a:lnTo>
                      <a:pt x="79" y="24"/>
                    </a:lnTo>
                    <a:lnTo>
                      <a:pt x="81" y="24"/>
                    </a:lnTo>
                    <a:lnTo>
                      <a:pt x="81" y="26"/>
                    </a:lnTo>
                    <a:lnTo>
                      <a:pt x="82" y="26"/>
                    </a:lnTo>
                    <a:lnTo>
                      <a:pt x="82" y="24"/>
                    </a:lnTo>
                    <a:lnTo>
                      <a:pt x="82" y="24"/>
                    </a:lnTo>
                    <a:lnTo>
                      <a:pt x="81" y="23"/>
                    </a:lnTo>
                    <a:lnTo>
                      <a:pt x="82" y="23"/>
                    </a:lnTo>
                    <a:lnTo>
                      <a:pt x="82" y="23"/>
                    </a:lnTo>
                    <a:lnTo>
                      <a:pt x="83" y="24"/>
                    </a:lnTo>
                    <a:lnTo>
                      <a:pt x="83" y="24"/>
                    </a:lnTo>
                    <a:lnTo>
                      <a:pt x="85" y="24"/>
                    </a:lnTo>
                    <a:lnTo>
                      <a:pt x="85" y="24"/>
                    </a:lnTo>
                    <a:lnTo>
                      <a:pt x="86" y="24"/>
                    </a:lnTo>
                    <a:lnTo>
                      <a:pt x="86" y="23"/>
                    </a:lnTo>
                    <a:lnTo>
                      <a:pt x="87" y="24"/>
                    </a:lnTo>
                    <a:lnTo>
                      <a:pt x="87" y="27"/>
                    </a:lnTo>
                    <a:lnTo>
                      <a:pt x="90" y="28"/>
                    </a:lnTo>
                    <a:lnTo>
                      <a:pt x="93" y="30"/>
                    </a:lnTo>
                    <a:lnTo>
                      <a:pt x="91" y="30"/>
                    </a:lnTo>
                    <a:lnTo>
                      <a:pt x="89" y="28"/>
                    </a:lnTo>
                    <a:lnTo>
                      <a:pt x="87" y="27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85" y="26"/>
                    </a:lnTo>
                    <a:lnTo>
                      <a:pt x="83" y="28"/>
                    </a:lnTo>
                    <a:lnTo>
                      <a:pt x="83" y="30"/>
                    </a:lnTo>
                    <a:lnTo>
                      <a:pt x="83" y="31"/>
                    </a:lnTo>
                    <a:lnTo>
                      <a:pt x="82" y="31"/>
                    </a:lnTo>
                    <a:lnTo>
                      <a:pt x="82" y="31"/>
                    </a:lnTo>
                    <a:lnTo>
                      <a:pt x="81" y="31"/>
                    </a:lnTo>
                    <a:lnTo>
                      <a:pt x="81" y="35"/>
                    </a:lnTo>
                    <a:lnTo>
                      <a:pt x="85" y="41"/>
                    </a:lnTo>
                    <a:lnTo>
                      <a:pt x="89" y="48"/>
                    </a:lnTo>
                    <a:lnTo>
                      <a:pt x="89" y="48"/>
                    </a:lnTo>
                    <a:lnTo>
                      <a:pt x="90" y="44"/>
                    </a:lnTo>
                    <a:lnTo>
                      <a:pt x="91" y="43"/>
                    </a:lnTo>
                    <a:lnTo>
                      <a:pt x="91" y="41"/>
                    </a:lnTo>
                    <a:lnTo>
                      <a:pt x="91" y="39"/>
                    </a:lnTo>
                    <a:lnTo>
                      <a:pt x="91" y="39"/>
                    </a:lnTo>
                    <a:lnTo>
                      <a:pt x="91" y="39"/>
                    </a:lnTo>
                    <a:lnTo>
                      <a:pt x="93" y="39"/>
                    </a:lnTo>
                    <a:lnTo>
                      <a:pt x="93" y="39"/>
                    </a:lnTo>
                    <a:lnTo>
                      <a:pt x="94" y="40"/>
                    </a:lnTo>
                    <a:lnTo>
                      <a:pt x="94" y="41"/>
                    </a:lnTo>
                    <a:lnTo>
                      <a:pt x="95" y="41"/>
                    </a:lnTo>
                    <a:lnTo>
                      <a:pt x="95" y="41"/>
                    </a:lnTo>
                    <a:lnTo>
                      <a:pt x="99" y="39"/>
                    </a:lnTo>
                    <a:lnTo>
                      <a:pt x="99" y="38"/>
                    </a:lnTo>
                    <a:lnTo>
                      <a:pt x="99" y="36"/>
                    </a:lnTo>
                    <a:lnTo>
                      <a:pt x="100" y="35"/>
                    </a:lnTo>
                    <a:lnTo>
                      <a:pt x="102" y="34"/>
                    </a:lnTo>
                    <a:lnTo>
                      <a:pt x="102" y="34"/>
                    </a:lnTo>
                    <a:lnTo>
                      <a:pt x="102" y="3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0" name="Freeform 63">
                <a:extLst>
                  <a:ext uri="{FF2B5EF4-FFF2-40B4-BE49-F238E27FC236}">
                    <a16:creationId xmlns:a16="http://schemas.microsoft.com/office/drawing/2014/main" id="{AA424B5C-5ACA-4A0D-9B03-7FAC265E84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53550" y="4075113"/>
                <a:ext cx="90488" cy="149225"/>
              </a:xfrm>
              <a:custGeom>
                <a:avLst/>
                <a:gdLst>
                  <a:gd name="T0" fmla="*/ 0 w 57"/>
                  <a:gd name="T1" fmla="*/ 93 h 94"/>
                  <a:gd name="T2" fmla="*/ 0 w 57"/>
                  <a:gd name="T3" fmla="*/ 93 h 94"/>
                  <a:gd name="T4" fmla="*/ 0 w 57"/>
                  <a:gd name="T5" fmla="*/ 94 h 94"/>
                  <a:gd name="T6" fmla="*/ 0 w 57"/>
                  <a:gd name="T7" fmla="*/ 94 h 94"/>
                  <a:gd name="T8" fmla="*/ 1 w 57"/>
                  <a:gd name="T9" fmla="*/ 94 h 94"/>
                  <a:gd name="T10" fmla="*/ 1 w 57"/>
                  <a:gd name="T11" fmla="*/ 93 h 94"/>
                  <a:gd name="T12" fmla="*/ 1 w 57"/>
                  <a:gd name="T13" fmla="*/ 93 h 94"/>
                  <a:gd name="T14" fmla="*/ 1 w 57"/>
                  <a:gd name="T15" fmla="*/ 93 h 94"/>
                  <a:gd name="T16" fmla="*/ 0 w 57"/>
                  <a:gd name="T17" fmla="*/ 93 h 94"/>
                  <a:gd name="T18" fmla="*/ 57 w 57"/>
                  <a:gd name="T19" fmla="*/ 1 h 94"/>
                  <a:gd name="T20" fmla="*/ 57 w 57"/>
                  <a:gd name="T21" fmla="*/ 0 h 94"/>
                  <a:gd name="T22" fmla="*/ 57 w 57"/>
                  <a:gd name="T23" fmla="*/ 1 h 94"/>
                  <a:gd name="T24" fmla="*/ 57 w 57"/>
                  <a:gd name="T25" fmla="*/ 1 h 94"/>
                  <a:gd name="T26" fmla="*/ 55 w 57"/>
                  <a:gd name="T27" fmla="*/ 2 h 94"/>
                  <a:gd name="T28" fmla="*/ 55 w 57"/>
                  <a:gd name="T29" fmla="*/ 4 h 94"/>
                  <a:gd name="T30" fmla="*/ 55 w 57"/>
                  <a:gd name="T31" fmla="*/ 5 h 94"/>
                  <a:gd name="T32" fmla="*/ 55 w 57"/>
                  <a:gd name="T33" fmla="*/ 6 h 94"/>
                  <a:gd name="T34" fmla="*/ 57 w 57"/>
                  <a:gd name="T35" fmla="*/ 6 h 94"/>
                  <a:gd name="T36" fmla="*/ 57 w 57"/>
                  <a:gd name="T37" fmla="*/ 5 h 94"/>
                  <a:gd name="T38" fmla="*/ 57 w 57"/>
                  <a:gd name="T39" fmla="*/ 4 h 94"/>
                  <a:gd name="T40" fmla="*/ 57 w 57"/>
                  <a:gd name="T41" fmla="*/ 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7" h="94">
                    <a:moveTo>
                      <a:pt x="0" y="93"/>
                    </a:moveTo>
                    <a:lnTo>
                      <a:pt x="0" y="93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1" y="94"/>
                    </a:lnTo>
                    <a:lnTo>
                      <a:pt x="1" y="93"/>
                    </a:lnTo>
                    <a:lnTo>
                      <a:pt x="1" y="93"/>
                    </a:lnTo>
                    <a:lnTo>
                      <a:pt x="1" y="93"/>
                    </a:lnTo>
                    <a:lnTo>
                      <a:pt x="0" y="93"/>
                    </a:lnTo>
                    <a:close/>
                    <a:moveTo>
                      <a:pt x="57" y="1"/>
                    </a:moveTo>
                    <a:lnTo>
                      <a:pt x="57" y="0"/>
                    </a:lnTo>
                    <a:lnTo>
                      <a:pt x="57" y="1"/>
                    </a:lnTo>
                    <a:lnTo>
                      <a:pt x="57" y="1"/>
                    </a:lnTo>
                    <a:lnTo>
                      <a:pt x="55" y="2"/>
                    </a:lnTo>
                    <a:lnTo>
                      <a:pt x="55" y="4"/>
                    </a:lnTo>
                    <a:lnTo>
                      <a:pt x="55" y="5"/>
                    </a:lnTo>
                    <a:lnTo>
                      <a:pt x="55" y="6"/>
                    </a:lnTo>
                    <a:lnTo>
                      <a:pt x="57" y="6"/>
                    </a:lnTo>
                    <a:lnTo>
                      <a:pt x="57" y="5"/>
                    </a:lnTo>
                    <a:lnTo>
                      <a:pt x="57" y="4"/>
                    </a:lnTo>
                    <a:lnTo>
                      <a:pt x="57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1" name="Freeform 64">
                <a:extLst>
                  <a:ext uri="{FF2B5EF4-FFF2-40B4-BE49-F238E27FC236}">
                    <a16:creationId xmlns:a16="http://schemas.microsoft.com/office/drawing/2014/main" id="{8353C161-8398-455E-8F18-26E5BA61D3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11938" y="3286125"/>
                <a:ext cx="34925" cy="42863"/>
              </a:xfrm>
              <a:custGeom>
                <a:avLst/>
                <a:gdLst>
                  <a:gd name="T0" fmla="*/ 5 w 22"/>
                  <a:gd name="T1" fmla="*/ 20 h 27"/>
                  <a:gd name="T2" fmla="*/ 4 w 22"/>
                  <a:gd name="T3" fmla="*/ 19 h 27"/>
                  <a:gd name="T4" fmla="*/ 2 w 22"/>
                  <a:gd name="T5" fmla="*/ 21 h 27"/>
                  <a:gd name="T6" fmla="*/ 0 w 22"/>
                  <a:gd name="T7" fmla="*/ 24 h 27"/>
                  <a:gd name="T8" fmla="*/ 0 w 22"/>
                  <a:gd name="T9" fmla="*/ 25 h 27"/>
                  <a:gd name="T10" fmla="*/ 1 w 22"/>
                  <a:gd name="T11" fmla="*/ 27 h 27"/>
                  <a:gd name="T12" fmla="*/ 2 w 22"/>
                  <a:gd name="T13" fmla="*/ 25 h 27"/>
                  <a:gd name="T14" fmla="*/ 2 w 22"/>
                  <a:gd name="T15" fmla="*/ 24 h 27"/>
                  <a:gd name="T16" fmla="*/ 5 w 22"/>
                  <a:gd name="T17" fmla="*/ 20 h 27"/>
                  <a:gd name="T18" fmla="*/ 5 w 22"/>
                  <a:gd name="T19" fmla="*/ 20 h 27"/>
                  <a:gd name="T20" fmla="*/ 21 w 22"/>
                  <a:gd name="T21" fmla="*/ 11 h 27"/>
                  <a:gd name="T22" fmla="*/ 21 w 22"/>
                  <a:gd name="T23" fmla="*/ 10 h 27"/>
                  <a:gd name="T24" fmla="*/ 22 w 22"/>
                  <a:gd name="T25" fmla="*/ 7 h 27"/>
                  <a:gd name="T26" fmla="*/ 21 w 22"/>
                  <a:gd name="T27" fmla="*/ 3 h 27"/>
                  <a:gd name="T28" fmla="*/ 19 w 22"/>
                  <a:gd name="T29" fmla="*/ 3 h 27"/>
                  <a:gd name="T30" fmla="*/ 18 w 22"/>
                  <a:gd name="T31" fmla="*/ 2 h 27"/>
                  <a:gd name="T32" fmla="*/ 18 w 22"/>
                  <a:gd name="T33" fmla="*/ 2 h 27"/>
                  <a:gd name="T34" fmla="*/ 18 w 22"/>
                  <a:gd name="T35" fmla="*/ 0 h 27"/>
                  <a:gd name="T36" fmla="*/ 17 w 22"/>
                  <a:gd name="T37" fmla="*/ 0 h 27"/>
                  <a:gd name="T38" fmla="*/ 14 w 22"/>
                  <a:gd name="T39" fmla="*/ 0 h 27"/>
                  <a:gd name="T40" fmla="*/ 13 w 22"/>
                  <a:gd name="T41" fmla="*/ 2 h 27"/>
                  <a:gd name="T42" fmla="*/ 12 w 22"/>
                  <a:gd name="T43" fmla="*/ 4 h 27"/>
                  <a:gd name="T44" fmla="*/ 12 w 22"/>
                  <a:gd name="T45" fmla="*/ 6 h 27"/>
                  <a:gd name="T46" fmla="*/ 12 w 22"/>
                  <a:gd name="T47" fmla="*/ 8 h 27"/>
                  <a:gd name="T48" fmla="*/ 12 w 22"/>
                  <a:gd name="T49" fmla="*/ 10 h 27"/>
                  <a:gd name="T50" fmla="*/ 12 w 22"/>
                  <a:gd name="T51" fmla="*/ 11 h 27"/>
                  <a:gd name="T52" fmla="*/ 13 w 22"/>
                  <a:gd name="T53" fmla="*/ 12 h 27"/>
                  <a:gd name="T54" fmla="*/ 12 w 22"/>
                  <a:gd name="T55" fmla="*/ 14 h 27"/>
                  <a:gd name="T56" fmla="*/ 12 w 22"/>
                  <a:gd name="T57" fmla="*/ 15 h 27"/>
                  <a:gd name="T58" fmla="*/ 12 w 22"/>
                  <a:gd name="T59" fmla="*/ 15 h 27"/>
                  <a:gd name="T60" fmla="*/ 13 w 22"/>
                  <a:gd name="T61" fmla="*/ 15 h 27"/>
                  <a:gd name="T62" fmla="*/ 13 w 22"/>
                  <a:gd name="T63" fmla="*/ 15 h 27"/>
                  <a:gd name="T64" fmla="*/ 14 w 22"/>
                  <a:gd name="T65" fmla="*/ 15 h 27"/>
                  <a:gd name="T66" fmla="*/ 16 w 22"/>
                  <a:gd name="T67" fmla="*/ 15 h 27"/>
                  <a:gd name="T68" fmla="*/ 16 w 22"/>
                  <a:gd name="T69" fmla="*/ 16 h 27"/>
                  <a:gd name="T70" fmla="*/ 16 w 22"/>
                  <a:gd name="T71" fmla="*/ 16 h 27"/>
                  <a:gd name="T72" fmla="*/ 13 w 22"/>
                  <a:gd name="T73" fmla="*/ 18 h 27"/>
                  <a:gd name="T74" fmla="*/ 12 w 22"/>
                  <a:gd name="T75" fmla="*/ 19 h 27"/>
                  <a:gd name="T76" fmla="*/ 12 w 22"/>
                  <a:gd name="T77" fmla="*/ 20 h 27"/>
                  <a:gd name="T78" fmla="*/ 12 w 22"/>
                  <a:gd name="T79" fmla="*/ 23 h 27"/>
                  <a:gd name="T80" fmla="*/ 12 w 22"/>
                  <a:gd name="T81" fmla="*/ 24 h 27"/>
                  <a:gd name="T82" fmla="*/ 12 w 22"/>
                  <a:gd name="T83" fmla="*/ 24 h 27"/>
                  <a:gd name="T84" fmla="*/ 16 w 22"/>
                  <a:gd name="T85" fmla="*/ 24 h 27"/>
                  <a:gd name="T86" fmla="*/ 18 w 22"/>
                  <a:gd name="T87" fmla="*/ 23 h 27"/>
                  <a:gd name="T88" fmla="*/ 19 w 22"/>
                  <a:gd name="T89" fmla="*/ 21 h 27"/>
                  <a:gd name="T90" fmla="*/ 21 w 22"/>
                  <a:gd name="T91" fmla="*/ 21 h 27"/>
                  <a:gd name="T92" fmla="*/ 21 w 22"/>
                  <a:gd name="T93" fmla="*/ 20 h 27"/>
                  <a:gd name="T94" fmla="*/ 21 w 22"/>
                  <a:gd name="T95" fmla="*/ 18 h 27"/>
                  <a:gd name="T96" fmla="*/ 22 w 22"/>
                  <a:gd name="T97" fmla="*/ 16 h 27"/>
                  <a:gd name="T98" fmla="*/ 21 w 22"/>
                  <a:gd name="T9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27">
                    <a:moveTo>
                      <a:pt x="5" y="20"/>
                    </a:moveTo>
                    <a:lnTo>
                      <a:pt x="4" y="19"/>
                    </a:lnTo>
                    <a:lnTo>
                      <a:pt x="2" y="21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2" y="25"/>
                    </a:lnTo>
                    <a:lnTo>
                      <a:pt x="2" y="24"/>
                    </a:lnTo>
                    <a:lnTo>
                      <a:pt x="5" y="20"/>
                    </a:lnTo>
                    <a:lnTo>
                      <a:pt x="5" y="20"/>
                    </a:lnTo>
                    <a:close/>
                    <a:moveTo>
                      <a:pt x="21" y="11"/>
                    </a:moveTo>
                    <a:lnTo>
                      <a:pt x="21" y="10"/>
                    </a:lnTo>
                    <a:lnTo>
                      <a:pt x="22" y="7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1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3" y="15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3" y="18"/>
                    </a:lnTo>
                    <a:lnTo>
                      <a:pt x="12" y="19"/>
                    </a:lnTo>
                    <a:lnTo>
                      <a:pt x="12" y="20"/>
                    </a:lnTo>
                    <a:lnTo>
                      <a:pt x="12" y="23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6" y="24"/>
                    </a:lnTo>
                    <a:lnTo>
                      <a:pt x="18" y="23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2" y="16"/>
                    </a:lnTo>
                    <a:lnTo>
                      <a:pt x="21" y="1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2" name="Freeform 65">
                <a:extLst>
                  <a:ext uri="{FF2B5EF4-FFF2-40B4-BE49-F238E27FC236}">
                    <a16:creationId xmlns:a16="http://schemas.microsoft.com/office/drawing/2014/main" id="{43C30F63-54D7-45C8-990C-3F3AF19C8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1075" y="3141663"/>
                <a:ext cx="403225" cy="423863"/>
              </a:xfrm>
              <a:custGeom>
                <a:avLst/>
                <a:gdLst>
                  <a:gd name="T0" fmla="*/ 242 w 254"/>
                  <a:gd name="T1" fmla="*/ 26 h 267"/>
                  <a:gd name="T2" fmla="*/ 233 w 254"/>
                  <a:gd name="T3" fmla="*/ 21 h 267"/>
                  <a:gd name="T4" fmla="*/ 228 w 254"/>
                  <a:gd name="T5" fmla="*/ 9 h 267"/>
                  <a:gd name="T6" fmla="*/ 213 w 254"/>
                  <a:gd name="T7" fmla="*/ 1 h 267"/>
                  <a:gd name="T8" fmla="*/ 201 w 254"/>
                  <a:gd name="T9" fmla="*/ 1 h 267"/>
                  <a:gd name="T10" fmla="*/ 179 w 254"/>
                  <a:gd name="T11" fmla="*/ 4 h 267"/>
                  <a:gd name="T12" fmla="*/ 163 w 254"/>
                  <a:gd name="T13" fmla="*/ 11 h 267"/>
                  <a:gd name="T14" fmla="*/ 152 w 254"/>
                  <a:gd name="T15" fmla="*/ 21 h 267"/>
                  <a:gd name="T16" fmla="*/ 162 w 254"/>
                  <a:gd name="T17" fmla="*/ 33 h 267"/>
                  <a:gd name="T18" fmla="*/ 162 w 254"/>
                  <a:gd name="T19" fmla="*/ 41 h 267"/>
                  <a:gd name="T20" fmla="*/ 155 w 254"/>
                  <a:gd name="T21" fmla="*/ 53 h 267"/>
                  <a:gd name="T22" fmla="*/ 148 w 254"/>
                  <a:gd name="T23" fmla="*/ 64 h 267"/>
                  <a:gd name="T24" fmla="*/ 148 w 254"/>
                  <a:gd name="T25" fmla="*/ 74 h 267"/>
                  <a:gd name="T26" fmla="*/ 135 w 254"/>
                  <a:gd name="T27" fmla="*/ 89 h 267"/>
                  <a:gd name="T28" fmla="*/ 130 w 254"/>
                  <a:gd name="T29" fmla="*/ 110 h 267"/>
                  <a:gd name="T30" fmla="*/ 118 w 254"/>
                  <a:gd name="T31" fmla="*/ 106 h 267"/>
                  <a:gd name="T32" fmla="*/ 113 w 254"/>
                  <a:gd name="T33" fmla="*/ 115 h 267"/>
                  <a:gd name="T34" fmla="*/ 96 w 254"/>
                  <a:gd name="T35" fmla="*/ 118 h 267"/>
                  <a:gd name="T36" fmla="*/ 92 w 254"/>
                  <a:gd name="T37" fmla="*/ 135 h 267"/>
                  <a:gd name="T38" fmla="*/ 82 w 254"/>
                  <a:gd name="T39" fmla="*/ 148 h 267"/>
                  <a:gd name="T40" fmla="*/ 60 w 254"/>
                  <a:gd name="T41" fmla="*/ 152 h 267"/>
                  <a:gd name="T42" fmla="*/ 12 w 254"/>
                  <a:gd name="T43" fmla="*/ 148 h 267"/>
                  <a:gd name="T44" fmla="*/ 15 w 254"/>
                  <a:gd name="T45" fmla="*/ 164 h 267"/>
                  <a:gd name="T46" fmla="*/ 36 w 254"/>
                  <a:gd name="T47" fmla="*/ 177 h 267"/>
                  <a:gd name="T48" fmla="*/ 39 w 254"/>
                  <a:gd name="T49" fmla="*/ 196 h 267"/>
                  <a:gd name="T50" fmla="*/ 49 w 254"/>
                  <a:gd name="T51" fmla="*/ 200 h 267"/>
                  <a:gd name="T52" fmla="*/ 41 w 254"/>
                  <a:gd name="T53" fmla="*/ 209 h 267"/>
                  <a:gd name="T54" fmla="*/ 31 w 254"/>
                  <a:gd name="T55" fmla="*/ 214 h 267"/>
                  <a:gd name="T56" fmla="*/ 24 w 254"/>
                  <a:gd name="T57" fmla="*/ 226 h 267"/>
                  <a:gd name="T58" fmla="*/ 33 w 254"/>
                  <a:gd name="T59" fmla="*/ 238 h 267"/>
                  <a:gd name="T60" fmla="*/ 51 w 254"/>
                  <a:gd name="T61" fmla="*/ 237 h 267"/>
                  <a:gd name="T62" fmla="*/ 66 w 254"/>
                  <a:gd name="T63" fmla="*/ 234 h 267"/>
                  <a:gd name="T64" fmla="*/ 97 w 254"/>
                  <a:gd name="T65" fmla="*/ 233 h 267"/>
                  <a:gd name="T66" fmla="*/ 102 w 254"/>
                  <a:gd name="T67" fmla="*/ 230 h 267"/>
                  <a:gd name="T68" fmla="*/ 119 w 254"/>
                  <a:gd name="T69" fmla="*/ 246 h 267"/>
                  <a:gd name="T70" fmla="*/ 127 w 254"/>
                  <a:gd name="T71" fmla="*/ 263 h 267"/>
                  <a:gd name="T72" fmla="*/ 138 w 254"/>
                  <a:gd name="T73" fmla="*/ 265 h 267"/>
                  <a:gd name="T74" fmla="*/ 146 w 254"/>
                  <a:gd name="T75" fmla="*/ 262 h 267"/>
                  <a:gd name="T76" fmla="*/ 151 w 254"/>
                  <a:gd name="T77" fmla="*/ 255 h 267"/>
                  <a:gd name="T78" fmla="*/ 167 w 254"/>
                  <a:gd name="T79" fmla="*/ 258 h 267"/>
                  <a:gd name="T80" fmla="*/ 180 w 254"/>
                  <a:gd name="T81" fmla="*/ 255 h 267"/>
                  <a:gd name="T82" fmla="*/ 188 w 254"/>
                  <a:gd name="T83" fmla="*/ 254 h 267"/>
                  <a:gd name="T84" fmla="*/ 187 w 254"/>
                  <a:gd name="T85" fmla="*/ 246 h 267"/>
                  <a:gd name="T86" fmla="*/ 176 w 254"/>
                  <a:gd name="T87" fmla="*/ 228 h 267"/>
                  <a:gd name="T88" fmla="*/ 168 w 254"/>
                  <a:gd name="T89" fmla="*/ 214 h 267"/>
                  <a:gd name="T90" fmla="*/ 155 w 254"/>
                  <a:gd name="T91" fmla="*/ 207 h 267"/>
                  <a:gd name="T92" fmla="*/ 163 w 254"/>
                  <a:gd name="T93" fmla="*/ 188 h 267"/>
                  <a:gd name="T94" fmla="*/ 172 w 254"/>
                  <a:gd name="T95" fmla="*/ 185 h 267"/>
                  <a:gd name="T96" fmla="*/ 193 w 254"/>
                  <a:gd name="T97" fmla="*/ 183 h 267"/>
                  <a:gd name="T98" fmla="*/ 208 w 254"/>
                  <a:gd name="T99" fmla="*/ 161 h 267"/>
                  <a:gd name="T100" fmla="*/ 220 w 254"/>
                  <a:gd name="T101" fmla="*/ 140 h 267"/>
                  <a:gd name="T102" fmla="*/ 225 w 254"/>
                  <a:gd name="T103" fmla="*/ 124 h 267"/>
                  <a:gd name="T104" fmla="*/ 228 w 254"/>
                  <a:gd name="T105" fmla="*/ 112 h 267"/>
                  <a:gd name="T106" fmla="*/ 236 w 254"/>
                  <a:gd name="T107" fmla="*/ 99 h 267"/>
                  <a:gd name="T108" fmla="*/ 225 w 254"/>
                  <a:gd name="T109" fmla="*/ 91 h 267"/>
                  <a:gd name="T110" fmla="*/ 217 w 254"/>
                  <a:gd name="T111" fmla="*/ 83 h 267"/>
                  <a:gd name="T112" fmla="*/ 212 w 254"/>
                  <a:gd name="T113" fmla="*/ 75 h 267"/>
                  <a:gd name="T114" fmla="*/ 208 w 254"/>
                  <a:gd name="T115" fmla="*/ 66 h 267"/>
                  <a:gd name="T116" fmla="*/ 205 w 254"/>
                  <a:gd name="T117" fmla="*/ 61 h 267"/>
                  <a:gd name="T118" fmla="*/ 203 w 254"/>
                  <a:gd name="T119" fmla="*/ 53 h 267"/>
                  <a:gd name="T120" fmla="*/ 221 w 254"/>
                  <a:gd name="T121" fmla="*/ 49 h 267"/>
                  <a:gd name="T122" fmla="*/ 238 w 254"/>
                  <a:gd name="T123" fmla="*/ 49 h 267"/>
                  <a:gd name="T124" fmla="*/ 252 w 254"/>
                  <a:gd name="T125" fmla="*/ 4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4" h="267">
                    <a:moveTo>
                      <a:pt x="253" y="38"/>
                    </a:moveTo>
                    <a:lnTo>
                      <a:pt x="252" y="37"/>
                    </a:lnTo>
                    <a:lnTo>
                      <a:pt x="250" y="34"/>
                    </a:lnTo>
                    <a:lnTo>
                      <a:pt x="249" y="33"/>
                    </a:lnTo>
                    <a:lnTo>
                      <a:pt x="248" y="30"/>
                    </a:lnTo>
                    <a:lnTo>
                      <a:pt x="246" y="29"/>
                    </a:lnTo>
                    <a:lnTo>
                      <a:pt x="246" y="28"/>
                    </a:lnTo>
                    <a:lnTo>
                      <a:pt x="244" y="28"/>
                    </a:lnTo>
                    <a:lnTo>
                      <a:pt x="242" y="26"/>
                    </a:lnTo>
                    <a:lnTo>
                      <a:pt x="242" y="24"/>
                    </a:lnTo>
                    <a:lnTo>
                      <a:pt x="241" y="24"/>
                    </a:lnTo>
                    <a:lnTo>
                      <a:pt x="240" y="25"/>
                    </a:lnTo>
                    <a:lnTo>
                      <a:pt x="237" y="25"/>
                    </a:lnTo>
                    <a:lnTo>
                      <a:pt x="236" y="25"/>
                    </a:lnTo>
                    <a:lnTo>
                      <a:pt x="236" y="25"/>
                    </a:lnTo>
                    <a:lnTo>
                      <a:pt x="234" y="22"/>
                    </a:lnTo>
                    <a:lnTo>
                      <a:pt x="233" y="22"/>
                    </a:lnTo>
                    <a:lnTo>
                      <a:pt x="233" y="21"/>
                    </a:lnTo>
                    <a:lnTo>
                      <a:pt x="232" y="21"/>
                    </a:lnTo>
                    <a:lnTo>
                      <a:pt x="230" y="21"/>
                    </a:lnTo>
                    <a:lnTo>
                      <a:pt x="230" y="20"/>
                    </a:lnTo>
                    <a:lnTo>
                      <a:pt x="230" y="18"/>
                    </a:lnTo>
                    <a:lnTo>
                      <a:pt x="230" y="18"/>
                    </a:lnTo>
                    <a:lnTo>
                      <a:pt x="230" y="13"/>
                    </a:lnTo>
                    <a:lnTo>
                      <a:pt x="229" y="12"/>
                    </a:lnTo>
                    <a:lnTo>
                      <a:pt x="229" y="11"/>
                    </a:lnTo>
                    <a:lnTo>
                      <a:pt x="228" y="9"/>
                    </a:lnTo>
                    <a:lnTo>
                      <a:pt x="226" y="8"/>
                    </a:lnTo>
                    <a:lnTo>
                      <a:pt x="225" y="8"/>
                    </a:lnTo>
                    <a:lnTo>
                      <a:pt x="224" y="7"/>
                    </a:lnTo>
                    <a:lnTo>
                      <a:pt x="221" y="7"/>
                    </a:lnTo>
                    <a:lnTo>
                      <a:pt x="220" y="7"/>
                    </a:lnTo>
                    <a:lnTo>
                      <a:pt x="220" y="7"/>
                    </a:lnTo>
                    <a:lnTo>
                      <a:pt x="219" y="4"/>
                    </a:lnTo>
                    <a:lnTo>
                      <a:pt x="217" y="3"/>
                    </a:lnTo>
                    <a:lnTo>
                      <a:pt x="213" y="1"/>
                    </a:lnTo>
                    <a:lnTo>
                      <a:pt x="212" y="1"/>
                    </a:lnTo>
                    <a:lnTo>
                      <a:pt x="211" y="1"/>
                    </a:lnTo>
                    <a:lnTo>
                      <a:pt x="209" y="3"/>
                    </a:lnTo>
                    <a:lnTo>
                      <a:pt x="209" y="1"/>
                    </a:lnTo>
                    <a:lnTo>
                      <a:pt x="208" y="1"/>
                    </a:lnTo>
                    <a:lnTo>
                      <a:pt x="205" y="0"/>
                    </a:lnTo>
                    <a:lnTo>
                      <a:pt x="204" y="0"/>
                    </a:lnTo>
                    <a:lnTo>
                      <a:pt x="204" y="1"/>
                    </a:lnTo>
                    <a:lnTo>
                      <a:pt x="201" y="1"/>
                    </a:lnTo>
                    <a:lnTo>
                      <a:pt x="199" y="4"/>
                    </a:lnTo>
                    <a:lnTo>
                      <a:pt x="196" y="5"/>
                    </a:lnTo>
                    <a:lnTo>
                      <a:pt x="196" y="5"/>
                    </a:lnTo>
                    <a:lnTo>
                      <a:pt x="193" y="4"/>
                    </a:lnTo>
                    <a:lnTo>
                      <a:pt x="191" y="4"/>
                    </a:lnTo>
                    <a:lnTo>
                      <a:pt x="191" y="4"/>
                    </a:lnTo>
                    <a:lnTo>
                      <a:pt x="185" y="4"/>
                    </a:lnTo>
                    <a:lnTo>
                      <a:pt x="180" y="4"/>
                    </a:lnTo>
                    <a:lnTo>
                      <a:pt x="179" y="4"/>
                    </a:lnTo>
                    <a:lnTo>
                      <a:pt x="175" y="5"/>
                    </a:lnTo>
                    <a:lnTo>
                      <a:pt x="172" y="5"/>
                    </a:lnTo>
                    <a:lnTo>
                      <a:pt x="171" y="5"/>
                    </a:lnTo>
                    <a:lnTo>
                      <a:pt x="170" y="7"/>
                    </a:lnTo>
                    <a:lnTo>
                      <a:pt x="168" y="7"/>
                    </a:lnTo>
                    <a:lnTo>
                      <a:pt x="167" y="7"/>
                    </a:lnTo>
                    <a:lnTo>
                      <a:pt x="166" y="8"/>
                    </a:lnTo>
                    <a:lnTo>
                      <a:pt x="164" y="9"/>
                    </a:lnTo>
                    <a:lnTo>
                      <a:pt x="163" y="11"/>
                    </a:lnTo>
                    <a:lnTo>
                      <a:pt x="162" y="12"/>
                    </a:lnTo>
                    <a:lnTo>
                      <a:pt x="160" y="13"/>
                    </a:lnTo>
                    <a:lnTo>
                      <a:pt x="159" y="13"/>
                    </a:lnTo>
                    <a:lnTo>
                      <a:pt x="158" y="13"/>
                    </a:lnTo>
                    <a:lnTo>
                      <a:pt x="156" y="15"/>
                    </a:lnTo>
                    <a:lnTo>
                      <a:pt x="156" y="16"/>
                    </a:lnTo>
                    <a:lnTo>
                      <a:pt x="154" y="18"/>
                    </a:lnTo>
                    <a:lnTo>
                      <a:pt x="152" y="18"/>
                    </a:lnTo>
                    <a:lnTo>
                      <a:pt x="152" y="21"/>
                    </a:lnTo>
                    <a:lnTo>
                      <a:pt x="154" y="21"/>
                    </a:lnTo>
                    <a:lnTo>
                      <a:pt x="155" y="22"/>
                    </a:lnTo>
                    <a:lnTo>
                      <a:pt x="156" y="24"/>
                    </a:lnTo>
                    <a:lnTo>
                      <a:pt x="158" y="25"/>
                    </a:lnTo>
                    <a:lnTo>
                      <a:pt x="159" y="28"/>
                    </a:lnTo>
                    <a:lnTo>
                      <a:pt x="160" y="30"/>
                    </a:lnTo>
                    <a:lnTo>
                      <a:pt x="160" y="30"/>
                    </a:lnTo>
                    <a:lnTo>
                      <a:pt x="162" y="33"/>
                    </a:lnTo>
                    <a:lnTo>
                      <a:pt x="162" y="33"/>
                    </a:lnTo>
                    <a:lnTo>
                      <a:pt x="162" y="34"/>
                    </a:lnTo>
                    <a:lnTo>
                      <a:pt x="162" y="36"/>
                    </a:lnTo>
                    <a:lnTo>
                      <a:pt x="162" y="36"/>
                    </a:lnTo>
                    <a:lnTo>
                      <a:pt x="162" y="37"/>
                    </a:lnTo>
                    <a:lnTo>
                      <a:pt x="163" y="37"/>
                    </a:lnTo>
                    <a:lnTo>
                      <a:pt x="163" y="38"/>
                    </a:lnTo>
                    <a:lnTo>
                      <a:pt x="163" y="38"/>
                    </a:lnTo>
                    <a:lnTo>
                      <a:pt x="162" y="40"/>
                    </a:lnTo>
                    <a:lnTo>
                      <a:pt x="162" y="41"/>
                    </a:lnTo>
                    <a:lnTo>
                      <a:pt x="162" y="42"/>
                    </a:lnTo>
                    <a:lnTo>
                      <a:pt x="160" y="44"/>
                    </a:lnTo>
                    <a:lnTo>
                      <a:pt x="159" y="45"/>
                    </a:lnTo>
                    <a:lnTo>
                      <a:pt x="158" y="46"/>
                    </a:lnTo>
                    <a:lnTo>
                      <a:pt x="156" y="49"/>
                    </a:lnTo>
                    <a:lnTo>
                      <a:pt x="156" y="50"/>
                    </a:lnTo>
                    <a:lnTo>
                      <a:pt x="155" y="50"/>
                    </a:lnTo>
                    <a:lnTo>
                      <a:pt x="155" y="52"/>
                    </a:lnTo>
                    <a:lnTo>
                      <a:pt x="155" y="53"/>
                    </a:lnTo>
                    <a:lnTo>
                      <a:pt x="156" y="53"/>
                    </a:lnTo>
                    <a:lnTo>
                      <a:pt x="158" y="54"/>
                    </a:lnTo>
                    <a:lnTo>
                      <a:pt x="158" y="57"/>
                    </a:lnTo>
                    <a:lnTo>
                      <a:pt x="158" y="58"/>
                    </a:lnTo>
                    <a:lnTo>
                      <a:pt x="159" y="60"/>
                    </a:lnTo>
                    <a:lnTo>
                      <a:pt x="158" y="61"/>
                    </a:lnTo>
                    <a:lnTo>
                      <a:pt x="155" y="62"/>
                    </a:lnTo>
                    <a:lnTo>
                      <a:pt x="152" y="64"/>
                    </a:lnTo>
                    <a:lnTo>
                      <a:pt x="148" y="64"/>
                    </a:lnTo>
                    <a:lnTo>
                      <a:pt x="147" y="64"/>
                    </a:lnTo>
                    <a:lnTo>
                      <a:pt x="146" y="62"/>
                    </a:lnTo>
                    <a:lnTo>
                      <a:pt x="140" y="61"/>
                    </a:lnTo>
                    <a:lnTo>
                      <a:pt x="139" y="62"/>
                    </a:lnTo>
                    <a:lnTo>
                      <a:pt x="139" y="64"/>
                    </a:lnTo>
                    <a:lnTo>
                      <a:pt x="143" y="67"/>
                    </a:lnTo>
                    <a:lnTo>
                      <a:pt x="144" y="70"/>
                    </a:lnTo>
                    <a:lnTo>
                      <a:pt x="147" y="73"/>
                    </a:lnTo>
                    <a:lnTo>
                      <a:pt x="148" y="74"/>
                    </a:lnTo>
                    <a:lnTo>
                      <a:pt x="148" y="77"/>
                    </a:lnTo>
                    <a:lnTo>
                      <a:pt x="146" y="78"/>
                    </a:lnTo>
                    <a:lnTo>
                      <a:pt x="143" y="79"/>
                    </a:lnTo>
                    <a:lnTo>
                      <a:pt x="139" y="81"/>
                    </a:lnTo>
                    <a:lnTo>
                      <a:pt x="138" y="81"/>
                    </a:lnTo>
                    <a:lnTo>
                      <a:pt x="137" y="82"/>
                    </a:lnTo>
                    <a:lnTo>
                      <a:pt x="137" y="86"/>
                    </a:lnTo>
                    <a:lnTo>
                      <a:pt x="135" y="87"/>
                    </a:lnTo>
                    <a:lnTo>
                      <a:pt x="135" y="89"/>
                    </a:lnTo>
                    <a:lnTo>
                      <a:pt x="135" y="90"/>
                    </a:lnTo>
                    <a:lnTo>
                      <a:pt x="134" y="91"/>
                    </a:lnTo>
                    <a:lnTo>
                      <a:pt x="134" y="94"/>
                    </a:lnTo>
                    <a:lnTo>
                      <a:pt x="135" y="97"/>
                    </a:lnTo>
                    <a:lnTo>
                      <a:pt x="137" y="103"/>
                    </a:lnTo>
                    <a:lnTo>
                      <a:pt x="135" y="106"/>
                    </a:lnTo>
                    <a:lnTo>
                      <a:pt x="134" y="107"/>
                    </a:lnTo>
                    <a:lnTo>
                      <a:pt x="133" y="109"/>
                    </a:lnTo>
                    <a:lnTo>
                      <a:pt x="130" y="110"/>
                    </a:lnTo>
                    <a:lnTo>
                      <a:pt x="129" y="109"/>
                    </a:lnTo>
                    <a:lnTo>
                      <a:pt x="127" y="109"/>
                    </a:lnTo>
                    <a:lnTo>
                      <a:pt x="127" y="107"/>
                    </a:lnTo>
                    <a:lnTo>
                      <a:pt x="126" y="106"/>
                    </a:lnTo>
                    <a:lnTo>
                      <a:pt x="125" y="106"/>
                    </a:lnTo>
                    <a:lnTo>
                      <a:pt x="123" y="107"/>
                    </a:lnTo>
                    <a:lnTo>
                      <a:pt x="121" y="107"/>
                    </a:lnTo>
                    <a:lnTo>
                      <a:pt x="119" y="106"/>
                    </a:lnTo>
                    <a:lnTo>
                      <a:pt x="118" y="106"/>
                    </a:lnTo>
                    <a:lnTo>
                      <a:pt x="118" y="107"/>
                    </a:lnTo>
                    <a:lnTo>
                      <a:pt x="115" y="109"/>
                    </a:lnTo>
                    <a:lnTo>
                      <a:pt x="111" y="111"/>
                    </a:lnTo>
                    <a:lnTo>
                      <a:pt x="110" y="111"/>
                    </a:lnTo>
                    <a:lnTo>
                      <a:pt x="109" y="112"/>
                    </a:lnTo>
                    <a:lnTo>
                      <a:pt x="110" y="112"/>
                    </a:lnTo>
                    <a:lnTo>
                      <a:pt x="110" y="114"/>
                    </a:lnTo>
                    <a:lnTo>
                      <a:pt x="113" y="114"/>
                    </a:lnTo>
                    <a:lnTo>
                      <a:pt x="113" y="115"/>
                    </a:lnTo>
                    <a:lnTo>
                      <a:pt x="111" y="115"/>
                    </a:lnTo>
                    <a:lnTo>
                      <a:pt x="110" y="116"/>
                    </a:lnTo>
                    <a:lnTo>
                      <a:pt x="107" y="118"/>
                    </a:lnTo>
                    <a:lnTo>
                      <a:pt x="105" y="118"/>
                    </a:lnTo>
                    <a:lnTo>
                      <a:pt x="102" y="116"/>
                    </a:lnTo>
                    <a:lnTo>
                      <a:pt x="101" y="116"/>
                    </a:lnTo>
                    <a:lnTo>
                      <a:pt x="98" y="116"/>
                    </a:lnTo>
                    <a:lnTo>
                      <a:pt x="97" y="116"/>
                    </a:lnTo>
                    <a:lnTo>
                      <a:pt x="96" y="118"/>
                    </a:lnTo>
                    <a:lnTo>
                      <a:pt x="94" y="120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3" y="123"/>
                    </a:lnTo>
                    <a:lnTo>
                      <a:pt x="92" y="123"/>
                    </a:lnTo>
                    <a:lnTo>
                      <a:pt x="90" y="126"/>
                    </a:lnTo>
                    <a:lnTo>
                      <a:pt x="90" y="130"/>
                    </a:lnTo>
                    <a:lnTo>
                      <a:pt x="90" y="132"/>
                    </a:lnTo>
                    <a:lnTo>
                      <a:pt x="92" y="135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92" y="142"/>
                    </a:lnTo>
                    <a:lnTo>
                      <a:pt x="93" y="143"/>
                    </a:lnTo>
                    <a:lnTo>
                      <a:pt x="93" y="143"/>
                    </a:lnTo>
                    <a:lnTo>
                      <a:pt x="92" y="144"/>
                    </a:lnTo>
                    <a:lnTo>
                      <a:pt x="90" y="146"/>
                    </a:lnTo>
                    <a:lnTo>
                      <a:pt x="88" y="147"/>
                    </a:lnTo>
                    <a:lnTo>
                      <a:pt x="82" y="148"/>
                    </a:lnTo>
                    <a:lnTo>
                      <a:pt x="80" y="148"/>
                    </a:lnTo>
                    <a:lnTo>
                      <a:pt x="74" y="151"/>
                    </a:lnTo>
                    <a:lnTo>
                      <a:pt x="73" y="151"/>
                    </a:lnTo>
                    <a:lnTo>
                      <a:pt x="70" y="151"/>
                    </a:lnTo>
                    <a:lnTo>
                      <a:pt x="69" y="151"/>
                    </a:lnTo>
                    <a:lnTo>
                      <a:pt x="66" y="151"/>
                    </a:lnTo>
                    <a:lnTo>
                      <a:pt x="64" y="151"/>
                    </a:lnTo>
                    <a:lnTo>
                      <a:pt x="61" y="151"/>
                    </a:lnTo>
                    <a:lnTo>
                      <a:pt x="60" y="152"/>
                    </a:lnTo>
                    <a:lnTo>
                      <a:pt x="57" y="152"/>
                    </a:lnTo>
                    <a:lnTo>
                      <a:pt x="57" y="154"/>
                    </a:lnTo>
                    <a:lnTo>
                      <a:pt x="57" y="154"/>
                    </a:lnTo>
                    <a:lnTo>
                      <a:pt x="55" y="154"/>
                    </a:lnTo>
                    <a:lnTo>
                      <a:pt x="48" y="152"/>
                    </a:lnTo>
                    <a:lnTo>
                      <a:pt x="29" y="154"/>
                    </a:lnTo>
                    <a:lnTo>
                      <a:pt x="27" y="154"/>
                    </a:lnTo>
                    <a:lnTo>
                      <a:pt x="20" y="151"/>
                    </a:lnTo>
                    <a:lnTo>
                      <a:pt x="12" y="148"/>
                    </a:lnTo>
                    <a:lnTo>
                      <a:pt x="7" y="147"/>
                    </a:lnTo>
                    <a:lnTo>
                      <a:pt x="0" y="144"/>
                    </a:lnTo>
                    <a:lnTo>
                      <a:pt x="4" y="148"/>
                    </a:lnTo>
                    <a:lnTo>
                      <a:pt x="7" y="151"/>
                    </a:lnTo>
                    <a:lnTo>
                      <a:pt x="10" y="155"/>
                    </a:lnTo>
                    <a:lnTo>
                      <a:pt x="10" y="155"/>
                    </a:lnTo>
                    <a:lnTo>
                      <a:pt x="10" y="156"/>
                    </a:lnTo>
                    <a:lnTo>
                      <a:pt x="14" y="161"/>
                    </a:lnTo>
                    <a:lnTo>
                      <a:pt x="15" y="164"/>
                    </a:lnTo>
                    <a:lnTo>
                      <a:pt x="16" y="165"/>
                    </a:lnTo>
                    <a:lnTo>
                      <a:pt x="19" y="168"/>
                    </a:lnTo>
                    <a:lnTo>
                      <a:pt x="21" y="171"/>
                    </a:lnTo>
                    <a:lnTo>
                      <a:pt x="24" y="172"/>
                    </a:lnTo>
                    <a:lnTo>
                      <a:pt x="25" y="172"/>
                    </a:lnTo>
                    <a:lnTo>
                      <a:pt x="29" y="173"/>
                    </a:lnTo>
                    <a:lnTo>
                      <a:pt x="31" y="175"/>
                    </a:lnTo>
                    <a:lnTo>
                      <a:pt x="33" y="177"/>
                    </a:lnTo>
                    <a:lnTo>
                      <a:pt x="36" y="177"/>
                    </a:lnTo>
                    <a:lnTo>
                      <a:pt x="37" y="177"/>
                    </a:lnTo>
                    <a:lnTo>
                      <a:pt x="37" y="177"/>
                    </a:lnTo>
                    <a:lnTo>
                      <a:pt x="37" y="177"/>
                    </a:lnTo>
                    <a:lnTo>
                      <a:pt x="37" y="181"/>
                    </a:lnTo>
                    <a:lnTo>
                      <a:pt x="39" y="185"/>
                    </a:lnTo>
                    <a:lnTo>
                      <a:pt x="40" y="192"/>
                    </a:lnTo>
                    <a:lnTo>
                      <a:pt x="40" y="193"/>
                    </a:lnTo>
                    <a:lnTo>
                      <a:pt x="39" y="195"/>
                    </a:lnTo>
                    <a:lnTo>
                      <a:pt x="39" y="196"/>
                    </a:lnTo>
                    <a:lnTo>
                      <a:pt x="39" y="196"/>
                    </a:lnTo>
                    <a:lnTo>
                      <a:pt x="40" y="197"/>
                    </a:lnTo>
                    <a:lnTo>
                      <a:pt x="40" y="197"/>
                    </a:lnTo>
                    <a:lnTo>
                      <a:pt x="43" y="197"/>
                    </a:lnTo>
                    <a:lnTo>
                      <a:pt x="47" y="197"/>
                    </a:lnTo>
                    <a:lnTo>
                      <a:pt x="47" y="197"/>
                    </a:lnTo>
                    <a:lnTo>
                      <a:pt x="48" y="197"/>
                    </a:lnTo>
                    <a:lnTo>
                      <a:pt x="49" y="199"/>
                    </a:lnTo>
                    <a:lnTo>
                      <a:pt x="49" y="200"/>
                    </a:lnTo>
                    <a:lnTo>
                      <a:pt x="48" y="200"/>
                    </a:lnTo>
                    <a:lnTo>
                      <a:pt x="48" y="201"/>
                    </a:lnTo>
                    <a:lnTo>
                      <a:pt x="49" y="204"/>
                    </a:lnTo>
                    <a:lnTo>
                      <a:pt x="48" y="205"/>
                    </a:lnTo>
                    <a:lnTo>
                      <a:pt x="48" y="205"/>
                    </a:lnTo>
                    <a:lnTo>
                      <a:pt x="48" y="209"/>
                    </a:lnTo>
                    <a:lnTo>
                      <a:pt x="48" y="209"/>
                    </a:lnTo>
                    <a:lnTo>
                      <a:pt x="47" y="209"/>
                    </a:lnTo>
                    <a:lnTo>
                      <a:pt x="41" y="209"/>
                    </a:lnTo>
                    <a:lnTo>
                      <a:pt x="40" y="209"/>
                    </a:lnTo>
                    <a:lnTo>
                      <a:pt x="39" y="210"/>
                    </a:lnTo>
                    <a:lnTo>
                      <a:pt x="36" y="210"/>
                    </a:lnTo>
                    <a:lnTo>
                      <a:pt x="35" y="210"/>
                    </a:lnTo>
                    <a:lnTo>
                      <a:pt x="33" y="212"/>
                    </a:lnTo>
                    <a:lnTo>
                      <a:pt x="32" y="213"/>
                    </a:lnTo>
                    <a:lnTo>
                      <a:pt x="32" y="214"/>
                    </a:lnTo>
                    <a:lnTo>
                      <a:pt x="32" y="214"/>
                    </a:lnTo>
                    <a:lnTo>
                      <a:pt x="31" y="214"/>
                    </a:lnTo>
                    <a:lnTo>
                      <a:pt x="29" y="216"/>
                    </a:lnTo>
                    <a:lnTo>
                      <a:pt x="27" y="217"/>
                    </a:lnTo>
                    <a:lnTo>
                      <a:pt x="25" y="217"/>
                    </a:lnTo>
                    <a:lnTo>
                      <a:pt x="25" y="218"/>
                    </a:lnTo>
                    <a:lnTo>
                      <a:pt x="25" y="222"/>
                    </a:lnTo>
                    <a:lnTo>
                      <a:pt x="25" y="225"/>
                    </a:lnTo>
                    <a:lnTo>
                      <a:pt x="25" y="225"/>
                    </a:lnTo>
                    <a:lnTo>
                      <a:pt x="24" y="226"/>
                    </a:lnTo>
                    <a:lnTo>
                      <a:pt x="24" y="226"/>
                    </a:lnTo>
                    <a:lnTo>
                      <a:pt x="24" y="228"/>
                    </a:lnTo>
                    <a:lnTo>
                      <a:pt x="24" y="230"/>
                    </a:lnTo>
                    <a:lnTo>
                      <a:pt x="24" y="236"/>
                    </a:lnTo>
                    <a:lnTo>
                      <a:pt x="24" y="238"/>
                    </a:lnTo>
                    <a:lnTo>
                      <a:pt x="23" y="238"/>
                    </a:lnTo>
                    <a:lnTo>
                      <a:pt x="27" y="240"/>
                    </a:lnTo>
                    <a:lnTo>
                      <a:pt x="29" y="240"/>
                    </a:lnTo>
                    <a:lnTo>
                      <a:pt x="32" y="238"/>
                    </a:lnTo>
                    <a:lnTo>
                      <a:pt x="33" y="238"/>
                    </a:lnTo>
                    <a:lnTo>
                      <a:pt x="35" y="237"/>
                    </a:lnTo>
                    <a:lnTo>
                      <a:pt x="35" y="238"/>
                    </a:lnTo>
                    <a:lnTo>
                      <a:pt x="36" y="240"/>
                    </a:lnTo>
                    <a:lnTo>
                      <a:pt x="37" y="238"/>
                    </a:lnTo>
                    <a:lnTo>
                      <a:pt x="39" y="238"/>
                    </a:lnTo>
                    <a:lnTo>
                      <a:pt x="40" y="237"/>
                    </a:lnTo>
                    <a:lnTo>
                      <a:pt x="43" y="237"/>
                    </a:lnTo>
                    <a:lnTo>
                      <a:pt x="48" y="237"/>
                    </a:lnTo>
                    <a:lnTo>
                      <a:pt x="51" y="237"/>
                    </a:lnTo>
                    <a:lnTo>
                      <a:pt x="53" y="237"/>
                    </a:lnTo>
                    <a:lnTo>
                      <a:pt x="56" y="238"/>
                    </a:lnTo>
                    <a:lnTo>
                      <a:pt x="56" y="236"/>
                    </a:lnTo>
                    <a:lnTo>
                      <a:pt x="57" y="234"/>
                    </a:lnTo>
                    <a:lnTo>
                      <a:pt x="60" y="234"/>
                    </a:lnTo>
                    <a:lnTo>
                      <a:pt x="64" y="236"/>
                    </a:lnTo>
                    <a:lnTo>
                      <a:pt x="65" y="234"/>
                    </a:lnTo>
                    <a:lnTo>
                      <a:pt x="65" y="234"/>
                    </a:lnTo>
                    <a:lnTo>
                      <a:pt x="66" y="234"/>
                    </a:lnTo>
                    <a:lnTo>
                      <a:pt x="68" y="236"/>
                    </a:lnTo>
                    <a:lnTo>
                      <a:pt x="74" y="237"/>
                    </a:lnTo>
                    <a:lnTo>
                      <a:pt x="76" y="238"/>
                    </a:lnTo>
                    <a:lnTo>
                      <a:pt x="77" y="238"/>
                    </a:lnTo>
                    <a:lnTo>
                      <a:pt x="78" y="236"/>
                    </a:lnTo>
                    <a:lnTo>
                      <a:pt x="84" y="236"/>
                    </a:lnTo>
                    <a:lnTo>
                      <a:pt x="89" y="234"/>
                    </a:lnTo>
                    <a:lnTo>
                      <a:pt x="94" y="234"/>
                    </a:lnTo>
                    <a:lnTo>
                      <a:pt x="97" y="233"/>
                    </a:lnTo>
                    <a:lnTo>
                      <a:pt x="103" y="233"/>
                    </a:lnTo>
                    <a:lnTo>
                      <a:pt x="105" y="233"/>
                    </a:lnTo>
                    <a:lnTo>
                      <a:pt x="106" y="233"/>
                    </a:lnTo>
                    <a:lnTo>
                      <a:pt x="107" y="233"/>
                    </a:lnTo>
                    <a:lnTo>
                      <a:pt x="106" y="232"/>
                    </a:lnTo>
                    <a:lnTo>
                      <a:pt x="105" y="232"/>
                    </a:lnTo>
                    <a:lnTo>
                      <a:pt x="101" y="232"/>
                    </a:lnTo>
                    <a:lnTo>
                      <a:pt x="101" y="230"/>
                    </a:lnTo>
                    <a:lnTo>
                      <a:pt x="102" y="230"/>
                    </a:lnTo>
                    <a:lnTo>
                      <a:pt x="105" y="230"/>
                    </a:lnTo>
                    <a:lnTo>
                      <a:pt x="106" y="230"/>
                    </a:lnTo>
                    <a:lnTo>
                      <a:pt x="107" y="232"/>
                    </a:lnTo>
                    <a:lnTo>
                      <a:pt x="109" y="234"/>
                    </a:lnTo>
                    <a:lnTo>
                      <a:pt x="111" y="237"/>
                    </a:lnTo>
                    <a:lnTo>
                      <a:pt x="111" y="240"/>
                    </a:lnTo>
                    <a:lnTo>
                      <a:pt x="111" y="244"/>
                    </a:lnTo>
                    <a:lnTo>
                      <a:pt x="113" y="245"/>
                    </a:lnTo>
                    <a:lnTo>
                      <a:pt x="119" y="246"/>
                    </a:lnTo>
                    <a:lnTo>
                      <a:pt x="121" y="246"/>
                    </a:lnTo>
                    <a:lnTo>
                      <a:pt x="123" y="254"/>
                    </a:lnTo>
                    <a:lnTo>
                      <a:pt x="123" y="257"/>
                    </a:lnTo>
                    <a:lnTo>
                      <a:pt x="125" y="258"/>
                    </a:lnTo>
                    <a:lnTo>
                      <a:pt x="125" y="259"/>
                    </a:lnTo>
                    <a:lnTo>
                      <a:pt x="126" y="261"/>
                    </a:lnTo>
                    <a:lnTo>
                      <a:pt x="127" y="261"/>
                    </a:lnTo>
                    <a:lnTo>
                      <a:pt x="127" y="262"/>
                    </a:lnTo>
                    <a:lnTo>
                      <a:pt x="127" y="263"/>
                    </a:lnTo>
                    <a:lnTo>
                      <a:pt x="129" y="265"/>
                    </a:lnTo>
                    <a:lnTo>
                      <a:pt x="130" y="263"/>
                    </a:lnTo>
                    <a:lnTo>
                      <a:pt x="130" y="265"/>
                    </a:lnTo>
                    <a:lnTo>
                      <a:pt x="131" y="266"/>
                    </a:lnTo>
                    <a:lnTo>
                      <a:pt x="134" y="265"/>
                    </a:lnTo>
                    <a:lnTo>
                      <a:pt x="134" y="263"/>
                    </a:lnTo>
                    <a:lnTo>
                      <a:pt x="135" y="265"/>
                    </a:lnTo>
                    <a:lnTo>
                      <a:pt x="137" y="265"/>
                    </a:lnTo>
                    <a:lnTo>
                      <a:pt x="138" y="265"/>
                    </a:lnTo>
                    <a:lnTo>
                      <a:pt x="138" y="266"/>
                    </a:lnTo>
                    <a:lnTo>
                      <a:pt x="139" y="267"/>
                    </a:lnTo>
                    <a:lnTo>
                      <a:pt x="139" y="266"/>
                    </a:lnTo>
                    <a:lnTo>
                      <a:pt x="139" y="265"/>
                    </a:lnTo>
                    <a:lnTo>
                      <a:pt x="140" y="263"/>
                    </a:lnTo>
                    <a:lnTo>
                      <a:pt x="142" y="263"/>
                    </a:lnTo>
                    <a:lnTo>
                      <a:pt x="143" y="263"/>
                    </a:lnTo>
                    <a:lnTo>
                      <a:pt x="144" y="262"/>
                    </a:lnTo>
                    <a:lnTo>
                      <a:pt x="146" y="262"/>
                    </a:lnTo>
                    <a:lnTo>
                      <a:pt x="148" y="262"/>
                    </a:lnTo>
                    <a:lnTo>
                      <a:pt x="148" y="257"/>
                    </a:lnTo>
                    <a:lnTo>
                      <a:pt x="148" y="255"/>
                    </a:lnTo>
                    <a:lnTo>
                      <a:pt x="148" y="255"/>
                    </a:lnTo>
                    <a:lnTo>
                      <a:pt x="148" y="255"/>
                    </a:lnTo>
                    <a:lnTo>
                      <a:pt x="150" y="255"/>
                    </a:lnTo>
                    <a:lnTo>
                      <a:pt x="150" y="257"/>
                    </a:lnTo>
                    <a:lnTo>
                      <a:pt x="151" y="257"/>
                    </a:lnTo>
                    <a:lnTo>
                      <a:pt x="151" y="255"/>
                    </a:lnTo>
                    <a:lnTo>
                      <a:pt x="152" y="257"/>
                    </a:lnTo>
                    <a:lnTo>
                      <a:pt x="154" y="255"/>
                    </a:lnTo>
                    <a:lnTo>
                      <a:pt x="155" y="257"/>
                    </a:lnTo>
                    <a:lnTo>
                      <a:pt x="156" y="257"/>
                    </a:lnTo>
                    <a:lnTo>
                      <a:pt x="160" y="257"/>
                    </a:lnTo>
                    <a:lnTo>
                      <a:pt x="163" y="257"/>
                    </a:lnTo>
                    <a:lnTo>
                      <a:pt x="164" y="257"/>
                    </a:lnTo>
                    <a:lnTo>
                      <a:pt x="166" y="258"/>
                    </a:lnTo>
                    <a:lnTo>
                      <a:pt x="167" y="258"/>
                    </a:lnTo>
                    <a:lnTo>
                      <a:pt x="170" y="258"/>
                    </a:lnTo>
                    <a:lnTo>
                      <a:pt x="171" y="258"/>
                    </a:lnTo>
                    <a:lnTo>
                      <a:pt x="171" y="257"/>
                    </a:lnTo>
                    <a:lnTo>
                      <a:pt x="172" y="255"/>
                    </a:lnTo>
                    <a:lnTo>
                      <a:pt x="175" y="254"/>
                    </a:lnTo>
                    <a:lnTo>
                      <a:pt x="179" y="254"/>
                    </a:lnTo>
                    <a:lnTo>
                      <a:pt x="179" y="253"/>
                    </a:lnTo>
                    <a:lnTo>
                      <a:pt x="180" y="254"/>
                    </a:lnTo>
                    <a:lnTo>
                      <a:pt x="180" y="255"/>
                    </a:lnTo>
                    <a:lnTo>
                      <a:pt x="180" y="257"/>
                    </a:lnTo>
                    <a:lnTo>
                      <a:pt x="181" y="257"/>
                    </a:lnTo>
                    <a:lnTo>
                      <a:pt x="183" y="257"/>
                    </a:lnTo>
                    <a:lnTo>
                      <a:pt x="183" y="257"/>
                    </a:lnTo>
                    <a:lnTo>
                      <a:pt x="184" y="257"/>
                    </a:lnTo>
                    <a:lnTo>
                      <a:pt x="185" y="255"/>
                    </a:lnTo>
                    <a:lnTo>
                      <a:pt x="185" y="254"/>
                    </a:lnTo>
                    <a:lnTo>
                      <a:pt x="187" y="254"/>
                    </a:lnTo>
                    <a:lnTo>
                      <a:pt x="188" y="254"/>
                    </a:lnTo>
                    <a:lnTo>
                      <a:pt x="188" y="253"/>
                    </a:lnTo>
                    <a:lnTo>
                      <a:pt x="187" y="253"/>
                    </a:lnTo>
                    <a:lnTo>
                      <a:pt x="187" y="252"/>
                    </a:lnTo>
                    <a:lnTo>
                      <a:pt x="187" y="252"/>
                    </a:lnTo>
                    <a:lnTo>
                      <a:pt x="187" y="250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8"/>
                    </a:lnTo>
                    <a:lnTo>
                      <a:pt x="187" y="246"/>
                    </a:lnTo>
                    <a:lnTo>
                      <a:pt x="185" y="244"/>
                    </a:lnTo>
                    <a:lnTo>
                      <a:pt x="183" y="241"/>
                    </a:lnTo>
                    <a:lnTo>
                      <a:pt x="181" y="238"/>
                    </a:lnTo>
                    <a:lnTo>
                      <a:pt x="180" y="236"/>
                    </a:lnTo>
                    <a:lnTo>
                      <a:pt x="179" y="233"/>
                    </a:lnTo>
                    <a:lnTo>
                      <a:pt x="179" y="229"/>
                    </a:lnTo>
                    <a:lnTo>
                      <a:pt x="178" y="229"/>
                    </a:lnTo>
                    <a:lnTo>
                      <a:pt x="178" y="228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5" y="228"/>
                    </a:lnTo>
                    <a:lnTo>
                      <a:pt x="172" y="228"/>
                    </a:lnTo>
                    <a:lnTo>
                      <a:pt x="171" y="228"/>
                    </a:lnTo>
                    <a:lnTo>
                      <a:pt x="168" y="224"/>
                    </a:lnTo>
                    <a:lnTo>
                      <a:pt x="167" y="222"/>
                    </a:lnTo>
                    <a:lnTo>
                      <a:pt x="167" y="220"/>
                    </a:lnTo>
                    <a:lnTo>
                      <a:pt x="168" y="217"/>
                    </a:lnTo>
                    <a:lnTo>
                      <a:pt x="168" y="214"/>
                    </a:lnTo>
                    <a:lnTo>
                      <a:pt x="168" y="212"/>
                    </a:lnTo>
                    <a:lnTo>
                      <a:pt x="167" y="212"/>
                    </a:lnTo>
                    <a:lnTo>
                      <a:pt x="167" y="210"/>
                    </a:lnTo>
                    <a:lnTo>
                      <a:pt x="166" y="210"/>
                    </a:lnTo>
                    <a:lnTo>
                      <a:pt x="163" y="210"/>
                    </a:lnTo>
                    <a:lnTo>
                      <a:pt x="160" y="209"/>
                    </a:lnTo>
                    <a:lnTo>
                      <a:pt x="158" y="208"/>
                    </a:lnTo>
                    <a:lnTo>
                      <a:pt x="156" y="207"/>
                    </a:lnTo>
                    <a:lnTo>
                      <a:pt x="155" y="207"/>
                    </a:lnTo>
                    <a:lnTo>
                      <a:pt x="155" y="205"/>
                    </a:lnTo>
                    <a:lnTo>
                      <a:pt x="155" y="203"/>
                    </a:lnTo>
                    <a:lnTo>
                      <a:pt x="155" y="200"/>
                    </a:lnTo>
                    <a:lnTo>
                      <a:pt x="156" y="199"/>
                    </a:lnTo>
                    <a:lnTo>
                      <a:pt x="156" y="197"/>
                    </a:lnTo>
                    <a:lnTo>
                      <a:pt x="158" y="196"/>
                    </a:lnTo>
                    <a:lnTo>
                      <a:pt x="158" y="196"/>
                    </a:lnTo>
                    <a:lnTo>
                      <a:pt x="160" y="192"/>
                    </a:lnTo>
                    <a:lnTo>
                      <a:pt x="163" y="188"/>
                    </a:lnTo>
                    <a:lnTo>
                      <a:pt x="164" y="185"/>
                    </a:lnTo>
                    <a:lnTo>
                      <a:pt x="164" y="184"/>
                    </a:lnTo>
                    <a:lnTo>
                      <a:pt x="166" y="183"/>
                    </a:lnTo>
                    <a:lnTo>
                      <a:pt x="167" y="183"/>
                    </a:lnTo>
                    <a:lnTo>
                      <a:pt x="168" y="181"/>
                    </a:lnTo>
                    <a:lnTo>
                      <a:pt x="170" y="181"/>
                    </a:lnTo>
                    <a:lnTo>
                      <a:pt x="171" y="183"/>
                    </a:lnTo>
                    <a:lnTo>
                      <a:pt x="172" y="183"/>
                    </a:lnTo>
                    <a:lnTo>
                      <a:pt x="172" y="185"/>
                    </a:lnTo>
                    <a:lnTo>
                      <a:pt x="174" y="187"/>
                    </a:lnTo>
                    <a:lnTo>
                      <a:pt x="175" y="187"/>
                    </a:lnTo>
                    <a:lnTo>
                      <a:pt x="175" y="188"/>
                    </a:lnTo>
                    <a:lnTo>
                      <a:pt x="176" y="188"/>
                    </a:lnTo>
                    <a:lnTo>
                      <a:pt x="181" y="185"/>
                    </a:lnTo>
                    <a:lnTo>
                      <a:pt x="183" y="185"/>
                    </a:lnTo>
                    <a:lnTo>
                      <a:pt x="188" y="184"/>
                    </a:lnTo>
                    <a:lnTo>
                      <a:pt x="191" y="184"/>
                    </a:lnTo>
                    <a:lnTo>
                      <a:pt x="193" y="183"/>
                    </a:lnTo>
                    <a:lnTo>
                      <a:pt x="193" y="181"/>
                    </a:lnTo>
                    <a:lnTo>
                      <a:pt x="193" y="179"/>
                    </a:lnTo>
                    <a:lnTo>
                      <a:pt x="196" y="175"/>
                    </a:lnTo>
                    <a:lnTo>
                      <a:pt x="197" y="173"/>
                    </a:lnTo>
                    <a:lnTo>
                      <a:pt x="197" y="171"/>
                    </a:lnTo>
                    <a:lnTo>
                      <a:pt x="197" y="168"/>
                    </a:lnTo>
                    <a:lnTo>
                      <a:pt x="199" y="167"/>
                    </a:lnTo>
                    <a:lnTo>
                      <a:pt x="203" y="164"/>
                    </a:lnTo>
                    <a:lnTo>
                      <a:pt x="208" y="161"/>
                    </a:lnTo>
                    <a:lnTo>
                      <a:pt x="208" y="160"/>
                    </a:lnTo>
                    <a:lnTo>
                      <a:pt x="211" y="155"/>
                    </a:lnTo>
                    <a:lnTo>
                      <a:pt x="211" y="151"/>
                    </a:lnTo>
                    <a:lnTo>
                      <a:pt x="212" y="150"/>
                    </a:lnTo>
                    <a:lnTo>
                      <a:pt x="212" y="147"/>
                    </a:lnTo>
                    <a:lnTo>
                      <a:pt x="212" y="143"/>
                    </a:lnTo>
                    <a:lnTo>
                      <a:pt x="213" y="143"/>
                    </a:lnTo>
                    <a:lnTo>
                      <a:pt x="217" y="142"/>
                    </a:lnTo>
                    <a:lnTo>
                      <a:pt x="220" y="140"/>
                    </a:lnTo>
                    <a:lnTo>
                      <a:pt x="220" y="139"/>
                    </a:lnTo>
                    <a:lnTo>
                      <a:pt x="221" y="138"/>
                    </a:lnTo>
                    <a:lnTo>
                      <a:pt x="221" y="136"/>
                    </a:lnTo>
                    <a:lnTo>
                      <a:pt x="220" y="135"/>
                    </a:lnTo>
                    <a:lnTo>
                      <a:pt x="220" y="134"/>
                    </a:lnTo>
                    <a:lnTo>
                      <a:pt x="220" y="134"/>
                    </a:lnTo>
                    <a:lnTo>
                      <a:pt x="221" y="131"/>
                    </a:lnTo>
                    <a:lnTo>
                      <a:pt x="224" y="127"/>
                    </a:lnTo>
                    <a:lnTo>
                      <a:pt x="225" y="124"/>
                    </a:lnTo>
                    <a:lnTo>
                      <a:pt x="226" y="124"/>
                    </a:lnTo>
                    <a:lnTo>
                      <a:pt x="228" y="123"/>
                    </a:lnTo>
                    <a:lnTo>
                      <a:pt x="230" y="122"/>
                    </a:lnTo>
                    <a:lnTo>
                      <a:pt x="229" y="120"/>
                    </a:lnTo>
                    <a:lnTo>
                      <a:pt x="229" y="119"/>
                    </a:lnTo>
                    <a:lnTo>
                      <a:pt x="228" y="119"/>
                    </a:lnTo>
                    <a:lnTo>
                      <a:pt x="228" y="118"/>
                    </a:lnTo>
                    <a:lnTo>
                      <a:pt x="228" y="116"/>
                    </a:lnTo>
                    <a:lnTo>
                      <a:pt x="228" y="112"/>
                    </a:lnTo>
                    <a:lnTo>
                      <a:pt x="228" y="111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5" y="106"/>
                    </a:lnTo>
                    <a:lnTo>
                      <a:pt x="226" y="105"/>
                    </a:lnTo>
                    <a:lnTo>
                      <a:pt x="228" y="103"/>
                    </a:lnTo>
                    <a:lnTo>
                      <a:pt x="233" y="101"/>
                    </a:lnTo>
                    <a:lnTo>
                      <a:pt x="234" y="101"/>
                    </a:lnTo>
                    <a:lnTo>
                      <a:pt x="236" y="99"/>
                    </a:lnTo>
                    <a:lnTo>
                      <a:pt x="237" y="98"/>
                    </a:lnTo>
                    <a:lnTo>
                      <a:pt x="237" y="97"/>
                    </a:lnTo>
                    <a:lnTo>
                      <a:pt x="236" y="95"/>
                    </a:lnTo>
                    <a:lnTo>
                      <a:pt x="234" y="95"/>
                    </a:lnTo>
                    <a:lnTo>
                      <a:pt x="233" y="94"/>
                    </a:lnTo>
                    <a:lnTo>
                      <a:pt x="230" y="93"/>
                    </a:lnTo>
                    <a:lnTo>
                      <a:pt x="226" y="93"/>
                    </a:lnTo>
                    <a:lnTo>
                      <a:pt x="225" y="93"/>
                    </a:lnTo>
                    <a:lnTo>
                      <a:pt x="225" y="91"/>
                    </a:lnTo>
                    <a:lnTo>
                      <a:pt x="224" y="90"/>
                    </a:lnTo>
                    <a:lnTo>
                      <a:pt x="224" y="87"/>
                    </a:lnTo>
                    <a:lnTo>
                      <a:pt x="224" y="86"/>
                    </a:lnTo>
                    <a:lnTo>
                      <a:pt x="222" y="87"/>
                    </a:lnTo>
                    <a:lnTo>
                      <a:pt x="221" y="86"/>
                    </a:lnTo>
                    <a:lnTo>
                      <a:pt x="219" y="87"/>
                    </a:lnTo>
                    <a:lnTo>
                      <a:pt x="217" y="86"/>
                    </a:lnTo>
                    <a:lnTo>
                      <a:pt x="217" y="85"/>
                    </a:lnTo>
                    <a:lnTo>
                      <a:pt x="217" y="83"/>
                    </a:lnTo>
                    <a:lnTo>
                      <a:pt x="217" y="82"/>
                    </a:lnTo>
                    <a:lnTo>
                      <a:pt x="216" y="82"/>
                    </a:lnTo>
                    <a:lnTo>
                      <a:pt x="216" y="82"/>
                    </a:lnTo>
                    <a:lnTo>
                      <a:pt x="213" y="81"/>
                    </a:lnTo>
                    <a:lnTo>
                      <a:pt x="212" y="79"/>
                    </a:lnTo>
                    <a:lnTo>
                      <a:pt x="211" y="78"/>
                    </a:lnTo>
                    <a:lnTo>
                      <a:pt x="211" y="78"/>
                    </a:lnTo>
                    <a:lnTo>
                      <a:pt x="211" y="77"/>
                    </a:lnTo>
                    <a:lnTo>
                      <a:pt x="212" y="75"/>
                    </a:lnTo>
                    <a:lnTo>
                      <a:pt x="212" y="74"/>
                    </a:lnTo>
                    <a:lnTo>
                      <a:pt x="212" y="73"/>
                    </a:lnTo>
                    <a:lnTo>
                      <a:pt x="212" y="71"/>
                    </a:lnTo>
                    <a:lnTo>
                      <a:pt x="212" y="71"/>
                    </a:lnTo>
                    <a:lnTo>
                      <a:pt x="211" y="70"/>
                    </a:lnTo>
                    <a:lnTo>
                      <a:pt x="209" y="69"/>
                    </a:lnTo>
                    <a:lnTo>
                      <a:pt x="209" y="69"/>
                    </a:lnTo>
                    <a:lnTo>
                      <a:pt x="208" y="67"/>
                    </a:lnTo>
                    <a:lnTo>
                      <a:pt x="208" y="66"/>
                    </a:lnTo>
                    <a:lnTo>
                      <a:pt x="209" y="65"/>
                    </a:lnTo>
                    <a:lnTo>
                      <a:pt x="212" y="65"/>
                    </a:lnTo>
                    <a:lnTo>
                      <a:pt x="212" y="64"/>
                    </a:lnTo>
                    <a:lnTo>
                      <a:pt x="212" y="62"/>
                    </a:lnTo>
                    <a:lnTo>
                      <a:pt x="211" y="62"/>
                    </a:lnTo>
                    <a:lnTo>
                      <a:pt x="209" y="62"/>
                    </a:lnTo>
                    <a:lnTo>
                      <a:pt x="207" y="62"/>
                    </a:lnTo>
                    <a:lnTo>
                      <a:pt x="207" y="61"/>
                    </a:lnTo>
                    <a:lnTo>
                      <a:pt x="205" y="61"/>
                    </a:lnTo>
                    <a:lnTo>
                      <a:pt x="205" y="60"/>
                    </a:lnTo>
                    <a:lnTo>
                      <a:pt x="207" y="60"/>
                    </a:lnTo>
                    <a:lnTo>
                      <a:pt x="207" y="58"/>
                    </a:lnTo>
                    <a:lnTo>
                      <a:pt x="207" y="57"/>
                    </a:lnTo>
                    <a:lnTo>
                      <a:pt x="205" y="57"/>
                    </a:lnTo>
                    <a:lnTo>
                      <a:pt x="203" y="56"/>
                    </a:lnTo>
                    <a:lnTo>
                      <a:pt x="203" y="54"/>
                    </a:lnTo>
                    <a:lnTo>
                      <a:pt x="203" y="53"/>
                    </a:lnTo>
                    <a:lnTo>
                      <a:pt x="203" y="53"/>
                    </a:lnTo>
                    <a:lnTo>
                      <a:pt x="204" y="52"/>
                    </a:lnTo>
                    <a:lnTo>
                      <a:pt x="204" y="49"/>
                    </a:lnTo>
                    <a:lnTo>
                      <a:pt x="205" y="49"/>
                    </a:lnTo>
                    <a:lnTo>
                      <a:pt x="208" y="48"/>
                    </a:lnTo>
                    <a:lnTo>
                      <a:pt x="209" y="46"/>
                    </a:lnTo>
                    <a:lnTo>
                      <a:pt x="213" y="48"/>
                    </a:lnTo>
                    <a:lnTo>
                      <a:pt x="215" y="48"/>
                    </a:lnTo>
                    <a:lnTo>
                      <a:pt x="219" y="49"/>
                    </a:lnTo>
                    <a:lnTo>
                      <a:pt x="221" y="49"/>
                    </a:lnTo>
                    <a:lnTo>
                      <a:pt x="224" y="49"/>
                    </a:lnTo>
                    <a:lnTo>
                      <a:pt x="225" y="49"/>
                    </a:lnTo>
                    <a:lnTo>
                      <a:pt x="226" y="50"/>
                    </a:lnTo>
                    <a:lnTo>
                      <a:pt x="229" y="52"/>
                    </a:lnTo>
                    <a:lnTo>
                      <a:pt x="232" y="52"/>
                    </a:lnTo>
                    <a:lnTo>
                      <a:pt x="234" y="52"/>
                    </a:lnTo>
                    <a:lnTo>
                      <a:pt x="237" y="50"/>
                    </a:lnTo>
                    <a:lnTo>
                      <a:pt x="237" y="50"/>
                    </a:lnTo>
                    <a:lnTo>
                      <a:pt x="238" y="49"/>
                    </a:lnTo>
                    <a:lnTo>
                      <a:pt x="241" y="49"/>
                    </a:lnTo>
                    <a:lnTo>
                      <a:pt x="245" y="46"/>
                    </a:lnTo>
                    <a:lnTo>
                      <a:pt x="246" y="48"/>
                    </a:lnTo>
                    <a:lnTo>
                      <a:pt x="248" y="48"/>
                    </a:lnTo>
                    <a:lnTo>
                      <a:pt x="249" y="46"/>
                    </a:lnTo>
                    <a:lnTo>
                      <a:pt x="250" y="45"/>
                    </a:lnTo>
                    <a:lnTo>
                      <a:pt x="250" y="45"/>
                    </a:lnTo>
                    <a:lnTo>
                      <a:pt x="250" y="44"/>
                    </a:lnTo>
                    <a:lnTo>
                      <a:pt x="252" y="44"/>
                    </a:lnTo>
                    <a:lnTo>
                      <a:pt x="253" y="42"/>
                    </a:lnTo>
                    <a:lnTo>
                      <a:pt x="254" y="41"/>
                    </a:lnTo>
                    <a:lnTo>
                      <a:pt x="254" y="40"/>
                    </a:lnTo>
                    <a:lnTo>
                      <a:pt x="253" y="3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3" name="Freeform 66">
                <a:extLst>
                  <a:ext uri="{FF2B5EF4-FFF2-40B4-BE49-F238E27FC236}">
                    <a16:creationId xmlns:a16="http://schemas.microsoft.com/office/drawing/2014/main" id="{118AC5DE-B8C7-4EDE-B177-6695F31FC8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19938" y="3481388"/>
                <a:ext cx="209550" cy="309563"/>
              </a:xfrm>
              <a:custGeom>
                <a:avLst/>
                <a:gdLst>
                  <a:gd name="T0" fmla="*/ 115 w 132"/>
                  <a:gd name="T1" fmla="*/ 124 h 195"/>
                  <a:gd name="T2" fmla="*/ 119 w 132"/>
                  <a:gd name="T3" fmla="*/ 117 h 195"/>
                  <a:gd name="T4" fmla="*/ 129 w 132"/>
                  <a:gd name="T5" fmla="*/ 77 h 195"/>
                  <a:gd name="T6" fmla="*/ 120 w 132"/>
                  <a:gd name="T7" fmla="*/ 68 h 195"/>
                  <a:gd name="T8" fmla="*/ 112 w 132"/>
                  <a:gd name="T9" fmla="*/ 60 h 195"/>
                  <a:gd name="T10" fmla="*/ 104 w 132"/>
                  <a:gd name="T11" fmla="*/ 56 h 195"/>
                  <a:gd name="T12" fmla="*/ 91 w 132"/>
                  <a:gd name="T13" fmla="*/ 52 h 195"/>
                  <a:gd name="T14" fmla="*/ 75 w 132"/>
                  <a:gd name="T15" fmla="*/ 41 h 195"/>
                  <a:gd name="T16" fmla="*/ 67 w 132"/>
                  <a:gd name="T17" fmla="*/ 28 h 195"/>
                  <a:gd name="T18" fmla="*/ 65 w 132"/>
                  <a:gd name="T19" fmla="*/ 32 h 195"/>
                  <a:gd name="T20" fmla="*/ 61 w 132"/>
                  <a:gd name="T21" fmla="*/ 31 h 195"/>
                  <a:gd name="T22" fmla="*/ 62 w 132"/>
                  <a:gd name="T23" fmla="*/ 28 h 195"/>
                  <a:gd name="T24" fmla="*/ 58 w 132"/>
                  <a:gd name="T25" fmla="*/ 30 h 195"/>
                  <a:gd name="T26" fmla="*/ 58 w 132"/>
                  <a:gd name="T27" fmla="*/ 35 h 195"/>
                  <a:gd name="T28" fmla="*/ 59 w 132"/>
                  <a:gd name="T29" fmla="*/ 40 h 195"/>
                  <a:gd name="T30" fmla="*/ 61 w 132"/>
                  <a:gd name="T31" fmla="*/ 44 h 195"/>
                  <a:gd name="T32" fmla="*/ 61 w 132"/>
                  <a:gd name="T33" fmla="*/ 47 h 195"/>
                  <a:gd name="T34" fmla="*/ 54 w 132"/>
                  <a:gd name="T35" fmla="*/ 49 h 195"/>
                  <a:gd name="T36" fmla="*/ 55 w 132"/>
                  <a:gd name="T37" fmla="*/ 53 h 195"/>
                  <a:gd name="T38" fmla="*/ 51 w 132"/>
                  <a:gd name="T39" fmla="*/ 64 h 195"/>
                  <a:gd name="T40" fmla="*/ 51 w 132"/>
                  <a:gd name="T41" fmla="*/ 73 h 195"/>
                  <a:gd name="T42" fmla="*/ 57 w 132"/>
                  <a:gd name="T43" fmla="*/ 84 h 195"/>
                  <a:gd name="T44" fmla="*/ 59 w 132"/>
                  <a:gd name="T45" fmla="*/ 92 h 195"/>
                  <a:gd name="T46" fmla="*/ 57 w 132"/>
                  <a:gd name="T47" fmla="*/ 104 h 195"/>
                  <a:gd name="T48" fmla="*/ 54 w 132"/>
                  <a:gd name="T49" fmla="*/ 112 h 195"/>
                  <a:gd name="T50" fmla="*/ 53 w 132"/>
                  <a:gd name="T51" fmla="*/ 121 h 195"/>
                  <a:gd name="T52" fmla="*/ 49 w 132"/>
                  <a:gd name="T53" fmla="*/ 129 h 195"/>
                  <a:gd name="T54" fmla="*/ 37 w 132"/>
                  <a:gd name="T55" fmla="*/ 133 h 195"/>
                  <a:gd name="T56" fmla="*/ 26 w 132"/>
                  <a:gd name="T57" fmla="*/ 138 h 195"/>
                  <a:gd name="T58" fmla="*/ 14 w 132"/>
                  <a:gd name="T59" fmla="*/ 142 h 195"/>
                  <a:gd name="T60" fmla="*/ 2 w 132"/>
                  <a:gd name="T61" fmla="*/ 147 h 195"/>
                  <a:gd name="T62" fmla="*/ 2 w 132"/>
                  <a:gd name="T63" fmla="*/ 154 h 195"/>
                  <a:gd name="T64" fmla="*/ 6 w 132"/>
                  <a:gd name="T65" fmla="*/ 162 h 195"/>
                  <a:gd name="T66" fmla="*/ 10 w 132"/>
                  <a:gd name="T67" fmla="*/ 170 h 195"/>
                  <a:gd name="T68" fmla="*/ 13 w 132"/>
                  <a:gd name="T69" fmla="*/ 178 h 195"/>
                  <a:gd name="T70" fmla="*/ 17 w 132"/>
                  <a:gd name="T71" fmla="*/ 184 h 195"/>
                  <a:gd name="T72" fmla="*/ 22 w 132"/>
                  <a:gd name="T73" fmla="*/ 195 h 195"/>
                  <a:gd name="T74" fmla="*/ 37 w 132"/>
                  <a:gd name="T75" fmla="*/ 190 h 195"/>
                  <a:gd name="T76" fmla="*/ 49 w 132"/>
                  <a:gd name="T77" fmla="*/ 187 h 195"/>
                  <a:gd name="T78" fmla="*/ 59 w 132"/>
                  <a:gd name="T79" fmla="*/ 182 h 195"/>
                  <a:gd name="T80" fmla="*/ 59 w 132"/>
                  <a:gd name="T81" fmla="*/ 177 h 195"/>
                  <a:gd name="T82" fmla="*/ 76 w 132"/>
                  <a:gd name="T83" fmla="*/ 169 h 195"/>
                  <a:gd name="T84" fmla="*/ 84 w 132"/>
                  <a:gd name="T85" fmla="*/ 153 h 195"/>
                  <a:gd name="T86" fmla="*/ 99 w 132"/>
                  <a:gd name="T87" fmla="*/ 149 h 195"/>
                  <a:gd name="T88" fmla="*/ 100 w 132"/>
                  <a:gd name="T89" fmla="*/ 142 h 195"/>
                  <a:gd name="T90" fmla="*/ 99 w 132"/>
                  <a:gd name="T91" fmla="*/ 132 h 195"/>
                  <a:gd name="T92" fmla="*/ 102 w 132"/>
                  <a:gd name="T93" fmla="*/ 121 h 195"/>
                  <a:gd name="T94" fmla="*/ 107 w 132"/>
                  <a:gd name="T95" fmla="*/ 118 h 195"/>
                  <a:gd name="T96" fmla="*/ 111 w 132"/>
                  <a:gd name="T97" fmla="*/ 120 h 195"/>
                  <a:gd name="T98" fmla="*/ 120 w 132"/>
                  <a:gd name="T99" fmla="*/ 102 h 195"/>
                  <a:gd name="T100" fmla="*/ 129 w 132"/>
                  <a:gd name="T101" fmla="*/ 89 h 195"/>
                  <a:gd name="T102" fmla="*/ 132 w 132"/>
                  <a:gd name="T103" fmla="*/ 80 h 195"/>
                  <a:gd name="T104" fmla="*/ 65 w 132"/>
                  <a:gd name="T105" fmla="*/ 23 h 195"/>
                  <a:gd name="T106" fmla="*/ 66 w 132"/>
                  <a:gd name="T107" fmla="*/ 22 h 195"/>
                  <a:gd name="T108" fmla="*/ 62 w 132"/>
                  <a:gd name="T109" fmla="*/ 11 h 195"/>
                  <a:gd name="T110" fmla="*/ 65 w 132"/>
                  <a:gd name="T111" fmla="*/ 15 h 195"/>
                  <a:gd name="T112" fmla="*/ 66 w 132"/>
                  <a:gd name="T113" fmla="*/ 12 h 195"/>
                  <a:gd name="T114" fmla="*/ 66 w 132"/>
                  <a:gd name="T115" fmla="*/ 2 h 195"/>
                  <a:gd name="T116" fmla="*/ 65 w 132"/>
                  <a:gd name="T117" fmla="*/ 3 h 195"/>
                  <a:gd name="T118" fmla="*/ 61 w 132"/>
                  <a:gd name="T119" fmla="*/ 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2" h="195">
                    <a:moveTo>
                      <a:pt x="116" y="118"/>
                    </a:moveTo>
                    <a:lnTo>
                      <a:pt x="113" y="121"/>
                    </a:lnTo>
                    <a:lnTo>
                      <a:pt x="113" y="124"/>
                    </a:lnTo>
                    <a:lnTo>
                      <a:pt x="115" y="124"/>
                    </a:lnTo>
                    <a:lnTo>
                      <a:pt x="115" y="124"/>
                    </a:lnTo>
                    <a:lnTo>
                      <a:pt x="116" y="122"/>
                    </a:lnTo>
                    <a:lnTo>
                      <a:pt x="117" y="120"/>
                    </a:lnTo>
                    <a:lnTo>
                      <a:pt x="119" y="117"/>
                    </a:lnTo>
                    <a:lnTo>
                      <a:pt x="117" y="114"/>
                    </a:lnTo>
                    <a:lnTo>
                      <a:pt x="116" y="118"/>
                    </a:lnTo>
                    <a:close/>
                    <a:moveTo>
                      <a:pt x="131" y="77"/>
                    </a:moveTo>
                    <a:lnTo>
                      <a:pt x="129" y="77"/>
                    </a:lnTo>
                    <a:lnTo>
                      <a:pt x="125" y="76"/>
                    </a:lnTo>
                    <a:lnTo>
                      <a:pt x="124" y="75"/>
                    </a:lnTo>
                    <a:lnTo>
                      <a:pt x="121" y="72"/>
                    </a:lnTo>
                    <a:lnTo>
                      <a:pt x="120" y="68"/>
                    </a:lnTo>
                    <a:lnTo>
                      <a:pt x="116" y="65"/>
                    </a:lnTo>
                    <a:lnTo>
                      <a:pt x="115" y="63"/>
                    </a:lnTo>
                    <a:lnTo>
                      <a:pt x="113" y="61"/>
                    </a:lnTo>
                    <a:lnTo>
                      <a:pt x="112" y="60"/>
                    </a:lnTo>
                    <a:lnTo>
                      <a:pt x="111" y="57"/>
                    </a:lnTo>
                    <a:lnTo>
                      <a:pt x="108" y="55"/>
                    </a:lnTo>
                    <a:lnTo>
                      <a:pt x="107" y="55"/>
                    </a:lnTo>
                    <a:lnTo>
                      <a:pt x="104" y="56"/>
                    </a:lnTo>
                    <a:lnTo>
                      <a:pt x="103" y="55"/>
                    </a:lnTo>
                    <a:lnTo>
                      <a:pt x="100" y="53"/>
                    </a:lnTo>
                    <a:lnTo>
                      <a:pt x="95" y="52"/>
                    </a:lnTo>
                    <a:lnTo>
                      <a:pt x="91" y="52"/>
                    </a:lnTo>
                    <a:lnTo>
                      <a:pt x="84" y="49"/>
                    </a:lnTo>
                    <a:lnTo>
                      <a:pt x="82" y="48"/>
                    </a:lnTo>
                    <a:lnTo>
                      <a:pt x="78" y="45"/>
                    </a:lnTo>
                    <a:lnTo>
                      <a:pt x="75" y="41"/>
                    </a:lnTo>
                    <a:lnTo>
                      <a:pt x="72" y="39"/>
                    </a:lnTo>
                    <a:lnTo>
                      <a:pt x="70" y="34"/>
                    </a:lnTo>
                    <a:lnTo>
                      <a:pt x="68" y="28"/>
                    </a:lnTo>
                    <a:lnTo>
                      <a:pt x="67" y="28"/>
                    </a:lnTo>
                    <a:lnTo>
                      <a:pt x="67" y="30"/>
                    </a:lnTo>
                    <a:lnTo>
                      <a:pt x="66" y="31"/>
                    </a:lnTo>
                    <a:lnTo>
                      <a:pt x="65" y="31"/>
                    </a:lnTo>
                    <a:lnTo>
                      <a:pt x="65" y="32"/>
                    </a:lnTo>
                    <a:lnTo>
                      <a:pt x="63" y="32"/>
                    </a:lnTo>
                    <a:lnTo>
                      <a:pt x="63" y="34"/>
                    </a:lnTo>
                    <a:lnTo>
                      <a:pt x="62" y="32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62" y="31"/>
                    </a:lnTo>
                    <a:lnTo>
                      <a:pt x="62" y="30"/>
                    </a:lnTo>
                    <a:lnTo>
                      <a:pt x="62" y="28"/>
                    </a:lnTo>
                    <a:lnTo>
                      <a:pt x="61" y="28"/>
                    </a:lnTo>
                    <a:lnTo>
                      <a:pt x="59" y="28"/>
                    </a:lnTo>
                    <a:lnTo>
                      <a:pt x="59" y="28"/>
                    </a:lnTo>
                    <a:lnTo>
                      <a:pt x="58" y="30"/>
                    </a:lnTo>
                    <a:lnTo>
                      <a:pt x="58" y="31"/>
                    </a:lnTo>
                    <a:lnTo>
                      <a:pt x="58" y="32"/>
                    </a:lnTo>
                    <a:lnTo>
                      <a:pt x="58" y="34"/>
                    </a:lnTo>
                    <a:lnTo>
                      <a:pt x="58" y="35"/>
                    </a:lnTo>
                    <a:lnTo>
                      <a:pt x="58" y="36"/>
                    </a:lnTo>
                    <a:lnTo>
                      <a:pt x="58" y="38"/>
                    </a:lnTo>
                    <a:lnTo>
                      <a:pt x="58" y="39"/>
                    </a:lnTo>
                    <a:lnTo>
                      <a:pt x="59" y="40"/>
                    </a:lnTo>
                    <a:lnTo>
                      <a:pt x="59" y="41"/>
                    </a:lnTo>
                    <a:lnTo>
                      <a:pt x="58" y="43"/>
                    </a:lnTo>
                    <a:lnTo>
                      <a:pt x="59" y="43"/>
                    </a:lnTo>
                    <a:lnTo>
                      <a:pt x="61" y="44"/>
                    </a:lnTo>
                    <a:lnTo>
                      <a:pt x="62" y="45"/>
                    </a:lnTo>
                    <a:lnTo>
                      <a:pt x="62" y="45"/>
                    </a:lnTo>
                    <a:lnTo>
                      <a:pt x="62" y="47"/>
                    </a:lnTo>
                    <a:lnTo>
                      <a:pt x="61" y="47"/>
                    </a:lnTo>
                    <a:lnTo>
                      <a:pt x="59" y="48"/>
                    </a:lnTo>
                    <a:lnTo>
                      <a:pt x="58" y="47"/>
                    </a:lnTo>
                    <a:lnTo>
                      <a:pt x="55" y="48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55" y="51"/>
                    </a:lnTo>
                    <a:lnTo>
                      <a:pt x="55" y="52"/>
                    </a:lnTo>
                    <a:lnTo>
                      <a:pt x="55" y="53"/>
                    </a:lnTo>
                    <a:lnTo>
                      <a:pt x="54" y="55"/>
                    </a:lnTo>
                    <a:lnTo>
                      <a:pt x="54" y="57"/>
                    </a:lnTo>
                    <a:lnTo>
                      <a:pt x="53" y="60"/>
                    </a:lnTo>
                    <a:lnTo>
                      <a:pt x="51" y="64"/>
                    </a:lnTo>
                    <a:lnTo>
                      <a:pt x="50" y="67"/>
                    </a:lnTo>
                    <a:lnTo>
                      <a:pt x="50" y="69"/>
                    </a:lnTo>
                    <a:lnTo>
                      <a:pt x="50" y="71"/>
                    </a:lnTo>
                    <a:lnTo>
                      <a:pt x="51" y="73"/>
                    </a:lnTo>
                    <a:lnTo>
                      <a:pt x="53" y="76"/>
                    </a:lnTo>
                    <a:lnTo>
                      <a:pt x="54" y="79"/>
                    </a:lnTo>
                    <a:lnTo>
                      <a:pt x="55" y="80"/>
                    </a:lnTo>
                    <a:lnTo>
                      <a:pt x="57" y="84"/>
                    </a:lnTo>
                    <a:lnTo>
                      <a:pt x="58" y="87"/>
                    </a:lnTo>
                    <a:lnTo>
                      <a:pt x="59" y="88"/>
                    </a:lnTo>
                    <a:lnTo>
                      <a:pt x="59" y="90"/>
                    </a:lnTo>
                    <a:lnTo>
                      <a:pt x="59" y="92"/>
                    </a:lnTo>
                    <a:lnTo>
                      <a:pt x="58" y="94"/>
                    </a:lnTo>
                    <a:lnTo>
                      <a:pt x="58" y="97"/>
                    </a:lnTo>
                    <a:lnTo>
                      <a:pt x="57" y="101"/>
                    </a:lnTo>
                    <a:lnTo>
                      <a:pt x="57" y="104"/>
                    </a:lnTo>
                    <a:lnTo>
                      <a:pt x="55" y="105"/>
                    </a:lnTo>
                    <a:lnTo>
                      <a:pt x="55" y="108"/>
                    </a:lnTo>
                    <a:lnTo>
                      <a:pt x="55" y="110"/>
                    </a:lnTo>
                    <a:lnTo>
                      <a:pt x="54" y="112"/>
                    </a:lnTo>
                    <a:lnTo>
                      <a:pt x="54" y="114"/>
                    </a:lnTo>
                    <a:lnTo>
                      <a:pt x="53" y="117"/>
                    </a:lnTo>
                    <a:lnTo>
                      <a:pt x="53" y="118"/>
                    </a:lnTo>
                    <a:lnTo>
                      <a:pt x="53" y="121"/>
                    </a:lnTo>
                    <a:lnTo>
                      <a:pt x="51" y="124"/>
                    </a:lnTo>
                    <a:lnTo>
                      <a:pt x="51" y="125"/>
                    </a:lnTo>
                    <a:lnTo>
                      <a:pt x="51" y="128"/>
                    </a:lnTo>
                    <a:lnTo>
                      <a:pt x="49" y="129"/>
                    </a:lnTo>
                    <a:lnTo>
                      <a:pt x="46" y="130"/>
                    </a:lnTo>
                    <a:lnTo>
                      <a:pt x="43" y="132"/>
                    </a:lnTo>
                    <a:lnTo>
                      <a:pt x="41" y="132"/>
                    </a:lnTo>
                    <a:lnTo>
                      <a:pt x="37" y="133"/>
                    </a:lnTo>
                    <a:lnTo>
                      <a:pt x="34" y="134"/>
                    </a:lnTo>
                    <a:lnTo>
                      <a:pt x="31" y="136"/>
                    </a:lnTo>
                    <a:lnTo>
                      <a:pt x="29" y="137"/>
                    </a:lnTo>
                    <a:lnTo>
                      <a:pt x="26" y="138"/>
                    </a:lnTo>
                    <a:lnTo>
                      <a:pt x="22" y="139"/>
                    </a:lnTo>
                    <a:lnTo>
                      <a:pt x="20" y="139"/>
                    </a:lnTo>
                    <a:lnTo>
                      <a:pt x="17" y="141"/>
                    </a:lnTo>
                    <a:lnTo>
                      <a:pt x="14" y="142"/>
                    </a:lnTo>
                    <a:lnTo>
                      <a:pt x="12" y="143"/>
                    </a:lnTo>
                    <a:lnTo>
                      <a:pt x="8" y="145"/>
                    </a:lnTo>
                    <a:lnTo>
                      <a:pt x="5" y="146"/>
                    </a:lnTo>
                    <a:lnTo>
                      <a:pt x="2" y="147"/>
                    </a:lnTo>
                    <a:lnTo>
                      <a:pt x="0" y="147"/>
                    </a:lnTo>
                    <a:lnTo>
                      <a:pt x="1" y="150"/>
                    </a:lnTo>
                    <a:lnTo>
                      <a:pt x="2" y="151"/>
                    </a:lnTo>
                    <a:lnTo>
                      <a:pt x="2" y="154"/>
                    </a:lnTo>
                    <a:lnTo>
                      <a:pt x="4" y="155"/>
                    </a:lnTo>
                    <a:lnTo>
                      <a:pt x="5" y="158"/>
                    </a:lnTo>
                    <a:lnTo>
                      <a:pt x="5" y="159"/>
                    </a:lnTo>
                    <a:lnTo>
                      <a:pt x="6" y="162"/>
                    </a:lnTo>
                    <a:lnTo>
                      <a:pt x="8" y="163"/>
                    </a:lnTo>
                    <a:lnTo>
                      <a:pt x="8" y="166"/>
                    </a:lnTo>
                    <a:lnTo>
                      <a:pt x="9" y="167"/>
                    </a:lnTo>
                    <a:lnTo>
                      <a:pt x="10" y="170"/>
                    </a:lnTo>
                    <a:lnTo>
                      <a:pt x="10" y="171"/>
                    </a:lnTo>
                    <a:lnTo>
                      <a:pt x="12" y="174"/>
                    </a:lnTo>
                    <a:lnTo>
                      <a:pt x="13" y="175"/>
                    </a:lnTo>
                    <a:lnTo>
                      <a:pt x="13" y="178"/>
                    </a:lnTo>
                    <a:lnTo>
                      <a:pt x="14" y="179"/>
                    </a:lnTo>
                    <a:lnTo>
                      <a:pt x="16" y="182"/>
                    </a:lnTo>
                    <a:lnTo>
                      <a:pt x="17" y="182"/>
                    </a:lnTo>
                    <a:lnTo>
                      <a:pt x="17" y="184"/>
                    </a:lnTo>
                    <a:lnTo>
                      <a:pt x="18" y="187"/>
                    </a:lnTo>
                    <a:lnTo>
                      <a:pt x="20" y="190"/>
                    </a:lnTo>
                    <a:lnTo>
                      <a:pt x="21" y="192"/>
                    </a:lnTo>
                    <a:lnTo>
                      <a:pt x="22" y="195"/>
                    </a:lnTo>
                    <a:lnTo>
                      <a:pt x="26" y="194"/>
                    </a:lnTo>
                    <a:lnTo>
                      <a:pt x="31" y="192"/>
                    </a:lnTo>
                    <a:lnTo>
                      <a:pt x="34" y="191"/>
                    </a:lnTo>
                    <a:lnTo>
                      <a:pt x="37" y="190"/>
                    </a:lnTo>
                    <a:lnTo>
                      <a:pt x="38" y="187"/>
                    </a:lnTo>
                    <a:lnTo>
                      <a:pt x="43" y="187"/>
                    </a:lnTo>
                    <a:lnTo>
                      <a:pt x="47" y="187"/>
                    </a:lnTo>
                    <a:lnTo>
                      <a:pt x="49" y="187"/>
                    </a:lnTo>
                    <a:lnTo>
                      <a:pt x="51" y="188"/>
                    </a:lnTo>
                    <a:lnTo>
                      <a:pt x="57" y="187"/>
                    </a:lnTo>
                    <a:lnTo>
                      <a:pt x="58" y="184"/>
                    </a:lnTo>
                    <a:lnTo>
                      <a:pt x="59" y="182"/>
                    </a:lnTo>
                    <a:lnTo>
                      <a:pt x="59" y="181"/>
                    </a:lnTo>
                    <a:lnTo>
                      <a:pt x="59" y="179"/>
                    </a:lnTo>
                    <a:lnTo>
                      <a:pt x="58" y="178"/>
                    </a:lnTo>
                    <a:lnTo>
                      <a:pt x="59" y="177"/>
                    </a:lnTo>
                    <a:lnTo>
                      <a:pt x="62" y="171"/>
                    </a:lnTo>
                    <a:lnTo>
                      <a:pt x="65" y="170"/>
                    </a:lnTo>
                    <a:lnTo>
                      <a:pt x="71" y="169"/>
                    </a:lnTo>
                    <a:lnTo>
                      <a:pt x="76" y="169"/>
                    </a:lnTo>
                    <a:lnTo>
                      <a:pt x="78" y="169"/>
                    </a:lnTo>
                    <a:lnTo>
                      <a:pt x="80" y="165"/>
                    </a:lnTo>
                    <a:lnTo>
                      <a:pt x="82" y="157"/>
                    </a:lnTo>
                    <a:lnTo>
                      <a:pt x="84" y="153"/>
                    </a:lnTo>
                    <a:lnTo>
                      <a:pt x="87" y="151"/>
                    </a:lnTo>
                    <a:lnTo>
                      <a:pt x="91" y="150"/>
                    </a:lnTo>
                    <a:lnTo>
                      <a:pt x="95" y="149"/>
                    </a:lnTo>
                    <a:lnTo>
                      <a:pt x="99" y="149"/>
                    </a:lnTo>
                    <a:lnTo>
                      <a:pt x="100" y="149"/>
                    </a:lnTo>
                    <a:lnTo>
                      <a:pt x="102" y="147"/>
                    </a:lnTo>
                    <a:lnTo>
                      <a:pt x="100" y="145"/>
                    </a:lnTo>
                    <a:lnTo>
                      <a:pt x="100" y="142"/>
                    </a:lnTo>
                    <a:lnTo>
                      <a:pt x="100" y="139"/>
                    </a:lnTo>
                    <a:lnTo>
                      <a:pt x="99" y="136"/>
                    </a:lnTo>
                    <a:lnTo>
                      <a:pt x="99" y="134"/>
                    </a:lnTo>
                    <a:lnTo>
                      <a:pt x="99" y="132"/>
                    </a:lnTo>
                    <a:lnTo>
                      <a:pt x="100" y="129"/>
                    </a:lnTo>
                    <a:lnTo>
                      <a:pt x="100" y="125"/>
                    </a:lnTo>
                    <a:lnTo>
                      <a:pt x="100" y="124"/>
                    </a:lnTo>
                    <a:lnTo>
                      <a:pt x="102" y="121"/>
                    </a:lnTo>
                    <a:lnTo>
                      <a:pt x="104" y="117"/>
                    </a:lnTo>
                    <a:lnTo>
                      <a:pt x="106" y="116"/>
                    </a:lnTo>
                    <a:lnTo>
                      <a:pt x="107" y="116"/>
                    </a:lnTo>
                    <a:lnTo>
                      <a:pt x="107" y="118"/>
                    </a:lnTo>
                    <a:lnTo>
                      <a:pt x="106" y="120"/>
                    </a:lnTo>
                    <a:lnTo>
                      <a:pt x="107" y="120"/>
                    </a:lnTo>
                    <a:lnTo>
                      <a:pt x="108" y="120"/>
                    </a:lnTo>
                    <a:lnTo>
                      <a:pt x="111" y="120"/>
                    </a:lnTo>
                    <a:lnTo>
                      <a:pt x="112" y="118"/>
                    </a:lnTo>
                    <a:lnTo>
                      <a:pt x="113" y="112"/>
                    </a:lnTo>
                    <a:lnTo>
                      <a:pt x="117" y="105"/>
                    </a:lnTo>
                    <a:lnTo>
                      <a:pt x="120" y="102"/>
                    </a:lnTo>
                    <a:lnTo>
                      <a:pt x="124" y="100"/>
                    </a:lnTo>
                    <a:lnTo>
                      <a:pt x="125" y="98"/>
                    </a:lnTo>
                    <a:lnTo>
                      <a:pt x="127" y="92"/>
                    </a:lnTo>
                    <a:lnTo>
                      <a:pt x="129" y="89"/>
                    </a:lnTo>
                    <a:lnTo>
                      <a:pt x="129" y="87"/>
                    </a:lnTo>
                    <a:lnTo>
                      <a:pt x="131" y="84"/>
                    </a:lnTo>
                    <a:lnTo>
                      <a:pt x="132" y="81"/>
                    </a:lnTo>
                    <a:lnTo>
                      <a:pt x="132" y="80"/>
                    </a:lnTo>
                    <a:lnTo>
                      <a:pt x="131" y="77"/>
                    </a:lnTo>
                    <a:close/>
                    <a:moveTo>
                      <a:pt x="65" y="22"/>
                    </a:moveTo>
                    <a:lnTo>
                      <a:pt x="65" y="23"/>
                    </a:lnTo>
                    <a:lnTo>
                      <a:pt x="65" y="23"/>
                    </a:lnTo>
                    <a:lnTo>
                      <a:pt x="65" y="24"/>
                    </a:lnTo>
                    <a:lnTo>
                      <a:pt x="66" y="23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5" y="22"/>
                    </a:lnTo>
                    <a:close/>
                    <a:moveTo>
                      <a:pt x="62" y="7"/>
                    </a:moveTo>
                    <a:lnTo>
                      <a:pt x="62" y="8"/>
                    </a:lnTo>
                    <a:lnTo>
                      <a:pt x="62" y="11"/>
                    </a:lnTo>
                    <a:lnTo>
                      <a:pt x="62" y="12"/>
                    </a:lnTo>
                    <a:lnTo>
                      <a:pt x="62" y="14"/>
                    </a:lnTo>
                    <a:lnTo>
                      <a:pt x="63" y="15"/>
                    </a:lnTo>
                    <a:lnTo>
                      <a:pt x="65" y="15"/>
                    </a:lnTo>
                    <a:lnTo>
                      <a:pt x="65" y="15"/>
                    </a:lnTo>
                    <a:lnTo>
                      <a:pt x="65" y="15"/>
                    </a:lnTo>
                    <a:lnTo>
                      <a:pt x="65" y="14"/>
                    </a:lnTo>
                    <a:lnTo>
                      <a:pt x="66" y="12"/>
                    </a:lnTo>
                    <a:lnTo>
                      <a:pt x="66" y="12"/>
                    </a:lnTo>
                    <a:lnTo>
                      <a:pt x="66" y="6"/>
                    </a:lnTo>
                    <a:lnTo>
                      <a:pt x="66" y="3"/>
                    </a:lnTo>
                    <a:lnTo>
                      <a:pt x="66" y="2"/>
                    </a:lnTo>
                    <a:lnTo>
                      <a:pt x="66" y="0"/>
                    </a:lnTo>
                    <a:lnTo>
                      <a:pt x="65" y="0"/>
                    </a:lnTo>
                    <a:lnTo>
                      <a:pt x="65" y="2"/>
                    </a:lnTo>
                    <a:lnTo>
                      <a:pt x="65" y="3"/>
                    </a:lnTo>
                    <a:lnTo>
                      <a:pt x="63" y="3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7"/>
                    </a:lnTo>
                    <a:lnTo>
                      <a:pt x="62" y="7"/>
                    </a:lnTo>
                    <a:lnTo>
                      <a:pt x="62" y="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4" name="Freeform 67">
                <a:extLst>
                  <a:ext uri="{FF2B5EF4-FFF2-40B4-BE49-F238E27FC236}">
                    <a16:creationId xmlns:a16="http://schemas.microsoft.com/office/drawing/2014/main" id="{CB418A92-71D4-4432-B46B-09014FE33B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9588" y="1903413"/>
                <a:ext cx="803275" cy="592138"/>
              </a:xfrm>
              <a:custGeom>
                <a:avLst/>
                <a:gdLst>
                  <a:gd name="T0" fmla="*/ 223 w 506"/>
                  <a:gd name="T1" fmla="*/ 270 h 373"/>
                  <a:gd name="T2" fmla="*/ 273 w 506"/>
                  <a:gd name="T3" fmla="*/ 230 h 373"/>
                  <a:gd name="T4" fmla="*/ 284 w 506"/>
                  <a:gd name="T5" fmla="*/ 192 h 373"/>
                  <a:gd name="T6" fmla="*/ 302 w 506"/>
                  <a:gd name="T7" fmla="*/ 185 h 373"/>
                  <a:gd name="T8" fmla="*/ 316 w 506"/>
                  <a:gd name="T9" fmla="*/ 188 h 373"/>
                  <a:gd name="T10" fmla="*/ 313 w 506"/>
                  <a:gd name="T11" fmla="*/ 175 h 373"/>
                  <a:gd name="T12" fmla="*/ 334 w 506"/>
                  <a:gd name="T13" fmla="*/ 172 h 373"/>
                  <a:gd name="T14" fmla="*/ 373 w 506"/>
                  <a:gd name="T15" fmla="*/ 158 h 373"/>
                  <a:gd name="T16" fmla="*/ 355 w 506"/>
                  <a:gd name="T17" fmla="*/ 158 h 373"/>
                  <a:gd name="T18" fmla="*/ 365 w 506"/>
                  <a:gd name="T19" fmla="*/ 158 h 373"/>
                  <a:gd name="T20" fmla="*/ 416 w 506"/>
                  <a:gd name="T21" fmla="*/ 152 h 373"/>
                  <a:gd name="T22" fmla="*/ 394 w 506"/>
                  <a:gd name="T23" fmla="*/ 151 h 373"/>
                  <a:gd name="T24" fmla="*/ 503 w 506"/>
                  <a:gd name="T25" fmla="*/ 155 h 373"/>
                  <a:gd name="T26" fmla="*/ 465 w 506"/>
                  <a:gd name="T27" fmla="*/ 150 h 373"/>
                  <a:gd name="T28" fmla="*/ 435 w 506"/>
                  <a:gd name="T29" fmla="*/ 156 h 373"/>
                  <a:gd name="T30" fmla="*/ 417 w 506"/>
                  <a:gd name="T31" fmla="*/ 154 h 373"/>
                  <a:gd name="T32" fmla="*/ 390 w 506"/>
                  <a:gd name="T33" fmla="*/ 163 h 373"/>
                  <a:gd name="T34" fmla="*/ 363 w 506"/>
                  <a:gd name="T35" fmla="*/ 171 h 373"/>
                  <a:gd name="T36" fmla="*/ 332 w 506"/>
                  <a:gd name="T37" fmla="*/ 184 h 373"/>
                  <a:gd name="T38" fmla="*/ 318 w 506"/>
                  <a:gd name="T39" fmla="*/ 192 h 373"/>
                  <a:gd name="T40" fmla="*/ 310 w 506"/>
                  <a:gd name="T41" fmla="*/ 205 h 373"/>
                  <a:gd name="T42" fmla="*/ 285 w 506"/>
                  <a:gd name="T43" fmla="*/ 217 h 373"/>
                  <a:gd name="T44" fmla="*/ 269 w 506"/>
                  <a:gd name="T45" fmla="*/ 242 h 373"/>
                  <a:gd name="T46" fmla="*/ 234 w 506"/>
                  <a:gd name="T47" fmla="*/ 269 h 373"/>
                  <a:gd name="T48" fmla="*/ 250 w 506"/>
                  <a:gd name="T49" fmla="*/ 274 h 373"/>
                  <a:gd name="T50" fmla="*/ 214 w 506"/>
                  <a:gd name="T51" fmla="*/ 278 h 373"/>
                  <a:gd name="T52" fmla="*/ 206 w 506"/>
                  <a:gd name="T53" fmla="*/ 291 h 373"/>
                  <a:gd name="T54" fmla="*/ 171 w 506"/>
                  <a:gd name="T55" fmla="*/ 301 h 373"/>
                  <a:gd name="T56" fmla="*/ 183 w 506"/>
                  <a:gd name="T57" fmla="*/ 317 h 373"/>
                  <a:gd name="T58" fmla="*/ 182 w 506"/>
                  <a:gd name="T59" fmla="*/ 317 h 373"/>
                  <a:gd name="T60" fmla="*/ 169 w 506"/>
                  <a:gd name="T61" fmla="*/ 343 h 373"/>
                  <a:gd name="T62" fmla="*/ 179 w 506"/>
                  <a:gd name="T63" fmla="*/ 339 h 373"/>
                  <a:gd name="T64" fmla="*/ 185 w 506"/>
                  <a:gd name="T65" fmla="*/ 347 h 373"/>
                  <a:gd name="T66" fmla="*/ 189 w 506"/>
                  <a:gd name="T67" fmla="*/ 372 h 373"/>
                  <a:gd name="T68" fmla="*/ 235 w 506"/>
                  <a:gd name="T69" fmla="*/ 355 h 373"/>
                  <a:gd name="T70" fmla="*/ 263 w 506"/>
                  <a:gd name="T71" fmla="*/ 355 h 373"/>
                  <a:gd name="T72" fmla="*/ 277 w 506"/>
                  <a:gd name="T73" fmla="*/ 311 h 373"/>
                  <a:gd name="T74" fmla="*/ 294 w 506"/>
                  <a:gd name="T75" fmla="*/ 264 h 373"/>
                  <a:gd name="T76" fmla="*/ 320 w 506"/>
                  <a:gd name="T77" fmla="*/ 205 h 373"/>
                  <a:gd name="T78" fmla="*/ 373 w 506"/>
                  <a:gd name="T79" fmla="*/ 181 h 373"/>
                  <a:gd name="T80" fmla="*/ 417 w 506"/>
                  <a:gd name="T81" fmla="*/ 181 h 373"/>
                  <a:gd name="T82" fmla="*/ 460 w 506"/>
                  <a:gd name="T83" fmla="*/ 162 h 373"/>
                  <a:gd name="T84" fmla="*/ 499 w 506"/>
                  <a:gd name="T85" fmla="*/ 168 h 373"/>
                  <a:gd name="T86" fmla="*/ 15 w 506"/>
                  <a:gd name="T87" fmla="*/ 142 h 373"/>
                  <a:gd name="T88" fmla="*/ 392 w 506"/>
                  <a:gd name="T89" fmla="*/ 33 h 373"/>
                  <a:gd name="T90" fmla="*/ 376 w 506"/>
                  <a:gd name="T91" fmla="*/ 42 h 373"/>
                  <a:gd name="T92" fmla="*/ 263 w 506"/>
                  <a:gd name="T93" fmla="*/ 29 h 373"/>
                  <a:gd name="T94" fmla="*/ 250 w 506"/>
                  <a:gd name="T95" fmla="*/ 11 h 373"/>
                  <a:gd name="T96" fmla="*/ 256 w 506"/>
                  <a:gd name="T97" fmla="*/ 21 h 373"/>
                  <a:gd name="T98" fmla="*/ 294 w 506"/>
                  <a:gd name="T99" fmla="*/ 25 h 373"/>
                  <a:gd name="T100" fmla="*/ 306 w 506"/>
                  <a:gd name="T101" fmla="*/ 31 h 373"/>
                  <a:gd name="T102" fmla="*/ 317 w 506"/>
                  <a:gd name="T103" fmla="*/ 38 h 373"/>
                  <a:gd name="T104" fmla="*/ 324 w 506"/>
                  <a:gd name="T105" fmla="*/ 50 h 373"/>
                  <a:gd name="T106" fmla="*/ 369 w 506"/>
                  <a:gd name="T107" fmla="*/ 24 h 373"/>
                  <a:gd name="T108" fmla="*/ 326 w 506"/>
                  <a:gd name="T109" fmla="*/ 16 h 373"/>
                  <a:gd name="T110" fmla="*/ 306 w 506"/>
                  <a:gd name="T111" fmla="*/ 19 h 373"/>
                  <a:gd name="T112" fmla="*/ 276 w 506"/>
                  <a:gd name="T113" fmla="*/ 9 h 373"/>
                  <a:gd name="T114" fmla="*/ 332 w 506"/>
                  <a:gd name="T115" fmla="*/ 3 h 373"/>
                  <a:gd name="T116" fmla="*/ 361 w 506"/>
                  <a:gd name="T117" fmla="*/ 15 h 373"/>
                  <a:gd name="T118" fmla="*/ 404 w 506"/>
                  <a:gd name="T119" fmla="*/ 3 h 373"/>
                  <a:gd name="T120" fmla="*/ 370 w 506"/>
                  <a:gd name="T121" fmla="*/ 5 h 373"/>
                  <a:gd name="T122" fmla="*/ 330 w 506"/>
                  <a:gd name="T123" fmla="*/ 5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06" h="373">
                    <a:moveTo>
                      <a:pt x="169" y="331"/>
                    </a:moveTo>
                    <a:lnTo>
                      <a:pt x="169" y="330"/>
                    </a:lnTo>
                    <a:lnTo>
                      <a:pt x="168" y="328"/>
                    </a:lnTo>
                    <a:lnTo>
                      <a:pt x="168" y="328"/>
                    </a:lnTo>
                    <a:lnTo>
                      <a:pt x="168" y="330"/>
                    </a:lnTo>
                    <a:lnTo>
                      <a:pt x="168" y="331"/>
                    </a:lnTo>
                    <a:lnTo>
                      <a:pt x="168" y="332"/>
                    </a:lnTo>
                    <a:lnTo>
                      <a:pt x="168" y="332"/>
                    </a:lnTo>
                    <a:lnTo>
                      <a:pt x="168" y="334"/>
                    </a:lnTo>
                    <a:lnTo>
                      <a:pt x="169" y="334"/>
                    </a:lnTo>
                    <a:lnTo>
                      <a:pt x="169" y="331"/>
                    </a:lnTo>
                    <a:close/>
                    <a:moveTo>
                      <a:pt x="169" y="317"/>
                    </a:moveTo>
                    <a:lnTo>
                      <a:pt x="168" y="315"/>
                    </a:lnTo>
                    <a:lnTo>
                      <a:pt x="168" y="315"/>
                    </a:lnTo>
                    <a:lnTo>
                      <a:pt x="166" y="315"/>
                    </a:lnTo>
                    <a:lnTo>
                      <a:pt x="166" y="318"/>
                    </a:lnTo>
                    <a:lnTo>
                      <a:pt x="168" y="318"/>
                    </a:lnTo>
                    <a:lnTo>
                      <a:pt x="168" y="318"/>
                    </a:lnTo>
                    <a:lnTo>
                      <a:pt x="169" y="317"/>
                    </a:lnTo>
                    <a:close/>
                    <a:moveTo>
                      <a:pt x="210" y="277"/>
                    </a:moveTo>
                    <a:lnTo>
                      <a:pt x="211" y="277"/>
                    </a:lnTo>
                    <a:lnTo>
                      <a:pt x="212" y="277"/>
                    </a:lnTo>
                    <a:lnTo>
                      <a:pt x="214" y="277"/>
                    </a:lnTo>
                    <a:lnTo>
                      <a:pt x="214" y="275"/>
                    </a:lnTo>
                    <a:lnTo>
                      <a:pt x="212" y="274"/>
                    </a:lnTo>
                    <a:lnTo>
                      <a:pt x="211" y="275"/>
                    </a:lnTo>
                    <a:lnTo>
                      <a:pt x="209" y="275"/>
                    </a:lnTo>
                    <a:lnTo>
                      <a:pt x="209" y="275"/>
                    </a:lnTo>
                    <a:lnTo>
                      <a:pt x="210" y="277"/>
                    </a:lnTo>
                    <a:close/>
                    <a:moveTo>
                      <a:pt x="218" y="272"/>
                    </a:moveTo>
                    <a:lnTo>
                      <a:pt x="222" y="270"/>
                    </a:lnTo>
                    <a:lnTo>
                      <a:pt x="223" y="270"/>
                    </a:lnTo>
                    <a:lnTo>
                      <a:pt x="223" y="269"/>
                    </a:lnTo>
                    <a:lnTo>
                      <a:pt x="222" y="269"/>
                    </a:lnTo>
                    <a:lnTo>
                      <a:pt x="222" y="269"/>
                    </a:lnTo>
                    <a:lnTo>
                      <a:pt x="222" y="269"/>
                    </a:lnTo>
                    <a:lnTo>
                      <a:pt x="218" y="270"/>
                    </a:lnTo>
                    <a:lnTo>
                      <a:pt x="215" y="270"/>
                    </a:lnTo>
                    <a:lnTo>
                      <a:pt x="216" y="272"/>
                    </a:lnTo>
                    <a:lnTo>
                      <a:pt x="218" y="272"/>
                    </a:lnTo>
                    <a:close/>
                    <a:moveTo>
                      <a:pt x="252" y="248"/>
                    </a:moveTo>
                    <a:lnTo>
                      <a:pt x="250" y="249"/>
                    </a:lnTo>
                    <a:lnTo>
                      <a:pt x="250" y="249"/>
                    </a:lnTo>
                    <a:lnTo>
                      <a:pt x="251" y="250"/>
                    </a:lnTo>
                    <a:lnTo>
                      <a:pt x="253" y="250"/>
                    </a:lnTo>
                    <a:lnTo>
                      <a:pt x="255" y="250"/>
                    </a:lnTo>
                    <a:lnTo>
                      <a:pt x="256" y="250"/>
                    </a:lnTo>
                    <a:lnTo>
                      <a:pt x="256" y="249"/>
                    </a:lnTo>
                    <a:lnTo>
                      <a:pt x="255" y="248"/>
                    </a:lnTo>
                    <a:lnTo>
                      <a:pt x="252" y="248"/>
                    </a:lnTo>
                    <a:close/>
                    <a:moveTo>
                      <a:pt x="263" y="236"/>
                    </a:moveTo>
                    <a:lnTo>
                      <a:pt x="263" y="236"/>
                    </a:lnTo>
                    <a:lnTo>
                      <a:pt x="263" y="237"/>
                    </a:lnTo>
                    <a:lnTo>
                      <a:pt x="264" y="237"/>
                    </a:lnTo>
                    <a:lnTo>
                      <a:pt x="265" y="236"/>
                    </a:lnTo>
                    <a:lnTo>
                      <a:pt x="265" y="236"/>
                    </a:lnTo>
                    <a:lnTo>
                      <a:pt x="265" y="234"/>
                    </a:lnTo>
                    <a:lnTo>
                      <a:pt x="264" y="234"/>
                    </a:lnTo>
                    <a:lnTo>
                      <a:pt x="263" y="236"/>
                    </a:lnTo>
                    <a:close/>
                    <a:moveTo>
                      <a:pt x="275" y="230"/>
                    </a:moveTo>
                    <a:lnTo>
                      <a:pt x="276" y="230"/>
                    </a:lnTo>
                    <a:lnTo>
                      <a:pt x="276" y="229"/>
                    </a:lnTo>
                    <a:lnTo>
                      <a:pt x="275" y="229"/>
                    </a:lnTo>
                    <a:lnTo>
                      <a:pt x="273" y="230"/>
                    </a:lnTo>
                    <a:lnTo>
                      <a:pt x="272" y="230"/>
                    </a:lnTo>
                    <a:lnTo>
                      <a:pt x="272" y="230"/>
                    </a:lnTo>
                    <a:lnTo>
                      <a:pt x="272" y="232"/>
                    </a:lnTo>
                    <a:lnTo>
                      <a:pt x="272" y="232"/>
                    </a:lnTo>
                    <a:lnTo>
                      <a:pt x="275" y="230"/>
                    </a:lnTo>
                    <a:close/>
                    <a:moveTo>
                      <a:pt x="273" y="228"/>
                    </a:moveTo>
                    <a:lnTo>
                      <a:pt x="273" y="226"/>
                    </a:lnTo>
                    <a:lnTo>
                      <a:pt x="272" y="226"/>
                    </a:lnTo>
                    <a:lnTo>
                      <a:pt x="272" y="226"/>
                    </a:lnTo>
                    <a:lnTo>
                      <a:pt x="272" y="228"/>
                    </a:lnTo>
                    <a:lnTo>
                      <a:pt x="271" y="228"/>
                    </a:lnTo>
                    <a:lnTo>
                      <a:pt x="271" y="228"/>
                    </a:lnTo>
                    <a:lnTo>
                      <a:pt x="271" y="229"/>
                    </a:lnTo>
                    <a:lnTo>
                      <a:pt x="271" y="229"/>
                    </a:lnTo>
                    <a:lnTo>
                      <a:pt x="273" y="229"/>
                    </a:lnTo>
                    <a:lnTo>
                      <a:pt x="273" y="228"/>
                    </a:lnTo>
                    <a:close/>
                    <a:moveTo>
                      <a:pt x="279" y="195"/>
                    </a:moveTo>
                    <a:lnTo>
                      <a:pt x="277" y="195"/>
                    </a:lnTo>
                    <a:lnTo>
                      <a:pt x="277" y="197"/>
                    </a:lnTo>
                    <a:lnTo>
                      <a:pt x="276" y="199"/>
                    </a:lnTo>
                    <a:lnTo>
                      <a:pt x="279" y="197"/>
                    </a:lnTo>
                    <a:lnTo>
                      <a:pt x="280" y="196"/>
                    </a:lnTo>
                    <a:lnTo>
                      <a:pt x="280" y="196"/>
                    </a:lnTo>
                    <a:lnTo>
                      <a:pt x="280" y="195"/>
                    </a:lnTo>
                    <a:lnTo>
                      <a:pt x="280" y="195"/>
                    </a:lnTo>
                    <a:lnTo>
                      <a:pt x="279" y="195"/>
                    </a:lnTo>
                    <a:close/>
                    <a:moveTo>
                      <a:pt x="291" y="191"/>
                    </a:moveTo>
                    <a:lnTo>
                      <a:pt x="289" y="191"/>
                    </a:lnTo>
                    <a:lnTo>
                      <a:pt x="288" y="191"/>
                    </a:lnTo>
                    <a:lnTo>
                      <a:pt x="288" y="191"/>
                    </a:lnTo>
                    <a:lnTo>
                      <a:pt x="285" y="191"/>
                    </a:lnTo>
                    <a:lnTo>
                      <a:pt x="284" y="192"/>
                    </a:lnTo>
                    <a:lnTo>
                      <a:pt x="283" y="192"/>
                    </a:lnTo>
                    <a:lnTo>
                      <a:pt x="283" y="192"/>
                    </a:lnTo>
                    <a:lnTo>
                      <a:pt x="281" y="193"/>
                    </a:lnTo>
                    <a:lnTo>
                      <a:pt x="281" y="193"/>
                    </a:lnTo>
                    <a:lnTo>
                      <a:pt x="281" y="196"/>
                    </a:lnTo>
                    <a:lnTo>
                      <a:pt x="283" y="195"/>
                    </a:lnTo>
                    <a:lnTo>
                      <a:pt x="284" y="195"/>
                    </a:lnTo>
                    <a:lnTo>
                      <a:pt x="284" y="195"/>
                    </a:lnTo>
                    <a:lnTo>
                      <a:pt x="284" y="193"/>
                    </a:lnTo>
                    <a:lnTo>
                      <a:pt x="285" y="195"/>
                    </a:lnTo>
                    <a:lnTo>
                      <a:pt x="287" y="193"/>
                    </a:lnTo>
                    <a:lnTo>
                      <a:pt x="287" y="193"/>
                    </a:lnTo>
                    <a:lnTo>
                      <a:pt x="288" y="193"/>
                    </a:lnTo>
                    <a:lnTo>
                      <a:pt x="289" y="193"/>
                    </a:lnTo>
                    <a:lnTo>
                      <a:pt x="289" y="192"/>
                    </a:lnTo>
                    <a:lnTo>
                      <a:pt x="292" y="192"/>
                    </a:lnTo>
                    <a:lnTo>
                      <a:pt x="293" y="192"/>
                    </a:lnTo>
                    <a:lnTo>
                      <a:pt x="293" y="191"/>
                    </a:lnTo>
                    <a:lnTo>
                      <a:pt x="292" y="191"/>
                    </a:lnTo>
                    <a:lnTo>
                      <a:pt x="291" y="191"/>
                    </a:lnTo>
                    <a:close/>
                    <a:moveTo>
                      <a:pt x="300" y="181"/>
                    </a:moveTo>
                    <a:lnTo>
                      <a:pt x="300" y="181"/>
                    </a:lnTo>
                    <a:lnTo>
                      <a:pt x="298" y="181"/>
                    </a:lnTo>
                    <a:lnTo>
                      <a:pt x="297" y="183"/>
                    </a:lnTo>
                    <a:lnTo>
                      <a:pt x="296" y="183"/>
                    </a:lnTo>
                    <a:lnTo>
                      <a:pt x="296" y="184"/>
                    </a:lnTo>
                    <a:lnTo>
                      <a:pt x="298" y="184"/>
                    </a:lnTo>
                    <a:lnTo>
                      <a:pt x="298" y="184"/>
                    </a:lnTo>
                    <a:lnTo>
                      <a:pt x="301" y="184"/>
                    </a:lnTo>
                    <a:lnTo>
                      <a:pt x="301" y="184"/>
                    </a:lnTo>
                    <a:lnTo>
                      <a:pt x="301" y="184"/>
                    </a:lnTo>
                    <a:lnTo>
                      <a:pt x="302" y="185"/>
                    </a:lnTo>
                    <a:lnTo>
                      <a:pt x="304" y="185"/>
                    </a:lnTo>
                    <a:lnTo>
                      <a:pt x="306" y="185"/>
                    </a:lnTo>
                    <a:lnTo>
                      <a:pt x="309" y="184"/>
                    </a:lnTo>
                    <a:lnTo>
                      <a:pt x="309" y="181"/>
                    </a:lnTo>
                    <a:lnTo>
                      <a:pt x="308" y="181"/>
                    </a:lnTo>
                    <a:lnTo>
                      <a:pt x="306" y="179"/>
                    </a:lnTo>
                    <a:lnTo>
                      <a:pt x="306" y="179"/>
                    </a:lnTo>
                    <a:lnTo>
                      <a:pt x="305" y="179"/>
                    </a:lnTo>
                    <a:lnTo>
                      <a:pt x="305" y="179"/>
                    </a:lnTo>
                    <a:lnTo>
                      <a:pt x="304" y="179"/>
                    </a:lnTo>
                    <a:lnTo>
                      <a:pt x="304" y="180"/>
                    </a:lnTo>
                    <a:lnTo>
                      <a:pt x="302" y="180"/>
                    </a:lnTo>
                    <a:lnTo>
                      <a:pt x="301" y="180"/>
                    </a:lnTo>
                    <a:lnTo>
                      <a:pt x="302" y="181"/>
                    </a:lnTo>
                    <a:lnTo>
                      <a:pt x="301" y="181"/>
                    </a:lnTo>
                    <a:lnTo>
                      <a:pt x="300" y="181"/>
                    </a:lnTo>
                    <a:close/>
                    <a:moveTo>
                      <a:pt x="294" y="192"/>
                    </a:moveTo>
                    <a:lnTo>
                      <a:pt x="296" y="192"/>
                    </a:lnTo>
                    <a:lnTo>
                      <a:pt x="300" y="192"/>
                    </a:lnTo>
                    <a:lnTo>
                      <a:pt x="304" y="191"/>
                    </a:lnTo>
                    <a:lnTo>
                      <a:pt x="305" y="191"/>
                    </a:lnTo>
                    <a:lnTo>
                      <a:pt x="305" y="191"/>
                    </a:lnTo>
                    <a:lnTo>
                      <a:pt x="306" y="189"/>
                    </a:lnTo>
                    <a:lnTo>
                      <a:pt x="308" y="189"/>
                    </a:lnTo>
                    <a:lnTo>
                      <a:pt x="309" y="189"/>
                    </a:lnTo>
                    <a:lnTo>
                      <a:pt x="309" y="189"/>
                    </a:lnTo>
                    <a:lnTo>
                      <a:pt x="310" y="189"/>
                    </a:lnTo>
                    <a:lnTo>
                      <a:pt x="313" y="189"/>
                    </a:lnTo>
                    <a:lnTo>
                      <a:pt x="314" y="188"/>
                    </a:lnTo>
                    <a:lnTo>
                      <a:pt x="314" y="188"/>
                    </a:lnTo>
                    <a:lnTo>
                      <a:pt x="316" y="188"/>
                    </a:lnTo>
                    <a:lnTo>
                      <a:pt x="316" y="188"/>
                    </a:lnTo>
                    <a:lnTo>
                      <a:pt x="317" y="188"/>
                    </a:lnTo>
                    <a:lnTo>
                      <a:pt x="317" y="188"/>
                    </a:lnTo>
                    <a:lnTo>
                      <a:pt x="320" y="187"/>
                    </a:lnTo>
                    <a:lnTo>
                      <a:pt x="321" y="185"/>
                    </a:lnTo>
                    <a:lnTo>
                      <a:pt x="324" y="184"/>
                    </a:lnTo>
                    <a:lnTo>
                      <a:pt x="324" y="183"/>
                    </a:lnTo>
                    <a:lnTo>
                      <a:pt x="322" y="181"/>
                    </a:lnTo>
                    <a:lnTo>
                      <a:pt x="322" y="181"/>
                    </a:lnTo>
                    <a:lnTo>
                      <a:pt x="321" y="180"/>
                    </a:lnTo>
                    <a:lnTo>
                      <a:pt x="320" y="180"/>
                    </a:lnTo>
                    <a:lnTo>
                      <a:pt x="320" y="181"/>
                    </a:lnTo>
                    <a:lnTo>
                      <a:pt x="318" y="181"/>
                    </a:lnTo>
                    <a:lnTo>
                      <a:pt x="318" y="181"/>
                    </a:lnTo>
                    <a:lnTo>
                      <a:pt x="318" y="183"/>
                    </a:lnTo>
                    <a:lnTo>
                      <a:pt x="318" y="183"/>
                    </a:lnTo>
                    <a:lnTo>
                      <a:pt x="317" y="184"/>
                    </a:lnTo>
                    <a:lnTo>
                      <a:pt x="316" y="184"/>
                    </a:lnTo>
                    <a:lnTo>
                      <a:pt x="314" y="185"/>
                    </a:lnTo>
                    <a:lnTo>
                      <a:pt x="314" y="185"/>
                    </a:lnTo>
                    <a:lnTo>
                      <a:pt x="314" y="185"/>
                    </a:lnTo>
                    <a:lnTo>
                      <a:pt x="316" y="183"/>
                    </a:lnTo>
                    <a:lnTo>
                      <a:pt x="316" y="181"/>
                    </a:lnTo>
                    <a:lnTo>
                      <a:pt x="316" y="180"/>
                    </a:lnTo>
                    <a:lnTo>
                      <a:pt x="314" y="179"/>
                    </a:lnTo>
                    <a:lnTo>
                      <a:pt x="314" y="177"/>
                    </a:lnTo>
                    <a:lnTo>
                      <a:pt x="317" y="176"/>
                    </a:lnTo>
                    <a:lnTo>
                      <a:pt x="318" y="175"/>
                    </a:lnTo>
                    <a:lnTo>
                      <a:pt x="318" y="174"/>
                    </a:lnTo>
                    <a:lnTo>
                      <a:pt x="317" y="174"/>
                    </a:lnTo>
                    <a:lnTo>
                      <a:pt x="316" y="174"/>
                    </a:lnTo>
                    <a:lnTo>
                      <a:pt x="316" y="174"/>
                    </a:lnTo>
                    <a:lnTo>
                      <a:pt x="313" y="175"/>
                    </a:lnTo>
                    <a:lnTo>
                      <a:pt x="312" y="176"/>
                    </a:lnTo>
                    <a:lnTo>
                      <a:pt x="310" y="177"/>
                    </a:lnTo>
                    <a:lnTo>
                      <a:pt x="309" y="179"/>
                    </a:lnTo>
                    <a:lnTo>
                      <a:pt x="309" y="180"/>
                    </a:lnTo>
                    <a:lnTo>
                      <a:pt x="310" y="180"/>
                    </a:lnTo>
                    <a:lnTo>
                      <a:pt x="312" y="180"/>
                    </a:lnTo>
                    <a:lnTo>
                      <a:pt x="310" y="181"/>
                    </a:lnTo>
                    <a:lnTo>
                      <a:pt x="309" y="185"/>
                    </a:lnTo>
                    <a:lnTo>
                      <a:pt x="305" y="188"/>
                    </a:lnTo>
                    <a:lnTo>
                      <a:pt x="298" y="188"/>
                    </a:lnTo>
                    <a:lnTo>
                      <a:pt x="297" y="189"/>
                    </a:lnTo>
                    <a:lnTo>
                      <a:pt x="294" y="191"/>
                    </a:lnTo>
                    <a:lnTo>
                      <a:pt x="294" y="192"/>
                    </a:lnTo>
                    <a:close/>
                    <a:moveTo>
                      <a:pt x="342" y="172"/>
                    </a:moveTo>
                    <a:lnTo>
                      <a:pt x="343" y="172"/>
                    </a:lnTo>
                    <a:lnTo>
                      <a:pt x="342" y="171"/>
                    </a:lnTo>
                    <a:lnTo>
                      <a:pt x="342" y="170"/>
                    </a:lnTo>
                    <a:lnTo>
                      <a:pt x="341" y="170"/>
                    </a:lnTo>
                    <a:lnTo>
                      <a:pt x="339" y="170"/>
                    </a:lnTo>
                    <a:lnTo>
                      <a:pt x="339" y="170"/>
                    </a:lnTo>
                    <a:lnTo>
                      <a:pt x="338" y="170"/>
                    </a:lnTo>
                    <a:lnTo>
                      <a:pt x="337" y="170"/>
                    </a:lnTo>
                    <a:lnTo>
                      <a:pt x="335" y="168"/>
                    </a:lnTo>
                    <a:lnTo>
                      <a:pt x="335" y="168"/>
                    </a:lnTo>
                    <a:lnTo>
                      <a:pt x="335" y="168"/>
                    </a:lnTo>
                    <a:lnTo>
                      <a:pt x="334" y="170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2" y="171"/>
                    </a:lnTo>
                    <a:lnTo>
                      <a:pt x="334" y="171"/>
                    </a:lnTo>
                    <a:lnTo>
                      <a:pt x="334" y="171"/>
                    </a:lnTo>
                    <a:lnTo>
                      <a:pt x="334" y="172"/>
                    </a:lnTo>
                    <a:lnTo>
                      <a:pt x="330" y="172"/>
                    </a:lnTo>
                    <a:lnTo>
                      <a:pt x="329" y="172"/>
                    </a:lnTo>
                    <a:lnTo>
                      <a:pt x="329" y="172"/>
                    </a:lnTo>
                    <a:lnTo>
                      <a:pt x="329" y="174"/>
                    </a:lnTo>
                    <a:lnTo>
                      <a:pt x="329" y="175"/>
                    </a:lnTo>
                    <a:lnTo>
                      <a:pt x="329" y="176"/>
                    </a:lnTo>
                    <a:lnTo>
                      <a:pt x="328" y="176"/>
                    </a:lnTo>
                    <a:lnTo>
                      <a:pt x="328" y="176"/>
                    </a:lnTo>
                    <a:lnTo>
                      <a:pt x="328" y="177"/>
                    </a:lnTo>
                    <a:lnTo>
                      <a:pt x="329" y="177"/>
                    </a:lnTo>
                    <a:lnTo>
                      <a:pt x="330" y="177"/>
                    </a:lnTo>
                    <a:lnTo>
                      <a:pt x="330" y="177"/>
                    </a:lnTo>
                    <a:lnTo>
                      <a:pt x="332" y="177"/>
                    </a:lnTo>
                    <a:lnTo>
                      <a:pt x="333" y="176"/>
                    </a:lnTo>
                    <a:lnTo>
                      <a:pt x="335" y="175"/>
                    </a:lnTo>
                    <a:lnTo>
                      <a:pt x="337" y="176"/>
                    </a:lnTo>
                    <a:lnTo>
                      <a:pt x="339" y="175"/>
                    </a:lnTo>
                    <a:lnTo>
                      <a:pt x="341" y="175"/>
                    </a:lnTo>
                    <a:lnTo>
                      <a:pt x="341" y="174"/>
                    </a:lnTo>
                    <a:lnTo>
                      <a:pt x="341" y="172"/>
                    </a:lnTo>
                    <a:lnTo>
                      <a:pt x="342" y="172"/>
                    </a:lnTo>
                    <a:close/>
                    <a:moveTo>
                      <a:pt x="492" y="163"/>
                    </a:moveTo>
                    <a:lnTo>
                      <a:pt x="492" y="164"/>
                    </a:lnTo>
                    <a:lnTo>
                      <a:pt x="490" y="166"/>
                    </a:lnTo>
                    <a:lnTo>
                      <a:pt x="492" y="166"/>
                    </a:lnTo>
                    <a:lnTo>
                      <a:pt x="493" y="166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3" y="163"/>
                    </a:lnTo>
                    <a:lnTo>
                      <a:pt x="492" y="163"/>
                    </a:lnTo>
                    <a:close/>
                    <a:moveTo>
                      <a:pt x="375" y="158"/>
                    </a:moveTo>
                    <a:lnTo>
                      <a:pt x="373" y="158"/>
                    </a:lnTo>
                    <a:lnTo>
                      <a:pt x="371" y="159"/>
                    </a:lnTo>
                    <a:lnTo>
                      <a:pt x="371" y="159"/>
                    </a:lnTo>
                    <a:lnTo>
                      <a:pt x="373" y="160"/>
                    </a:lnTo>
                    <a:lnTo>
                      <a:pt x="374" y="160"/>
                    </a:lnTo>
                    <a:lnTo>
                      <a:pt x="374" y="160"/>
                    </a:lnTo>
                    <a:lnTo>
                      <a:pt x="375" y="160"/>
                    </a:lnTo>
                    <a:lnTo>
                      <a:pt x="375" y="160"/>
                    </a:lnTo>
                    <a:lnTo>
                      <a:pt x="376" y="160"/>
                    </a:lnTo>
                    <a:lnTo>
                      <a:pt x="376" y="158"/>
                    </a:lnTo>
                    <a:lnTo>
                      <a:pt x="376" y="158"/>
                    </a:lnTo>
                    <a:lnTo>
                      <a:pt x="375" y="158"/>
                    </a:lnTo>
                    <a:close/>
                    <a:moveTo>
                      <a:pt x="345" y="170"/>
                    </a:moveTo>
                    <a:lnTo>
                      <a:pt x="347" y="170"/>
                    </a:lnTo>
                    <a:lnTo>
                      <a:pt x="351" y="168"/>
                    </a:lnTo>
                    <a:lnTo>
                      <a:pt x="351" y="168"/>
                    </a:lnTo>
                    <a:lnTo>
                      <a:pt x="351" y="168"/>
                    </a:lnTo>
                    <a:lnTo>
                      <a:pt x="353" y="167"/>
                    </a:lnTo>
                    <a:lnTo>
                      <a:pt x="354" y="166"/>
                    </a:lnTo>
                    <a:lnTo>
                      <a:pt x="355" y="164"/>
                    </a:lnTo>
                    <a:lnTo>
                      <a:pt x="357" y="166"/>
                    </a:lnTo>
                    <a:lnTo>
                      <a:pt x="358" y="164"/>
                    </a:lnTo>
                    <a:lnTo>
                      <a:pt x="359" y="163"/>
                    </a:lnTo>
                    <a:lnTo>
                      <a:pt x="362" y="162"/>
                    </a:lnTo>
                    <a:lnTo>
                      <a:pt x="362" y="162"/>
                    </a:lnTo>
                    <a:lnTo>
                      <a:pt x="361" y="160"/>
                    </a:lnTo>
                    <a:lnTo>
                      <a:pt x="359" y="162"/>
                    </a:lnTo>
                    <a:lnTo>
                      <a:pt x="359" y="162"/>
                    </a:lnTo>
                    <a:lnTo>
                      <a:pt x="358" y="162"/>
                    </a:lnTo>
                    <a:lnTo>
                      <a:pt x="357" y="160"/>
                    </a:lnTo>
                    <a:lnTo>
                      <a:pt x="357" y="159"/>
                    </a:lnTo>
                    <a:lnTo>
                      <a:pt x="357" y="158"/>
                    </a:lnTo>
                    <a:lnTo>
                      <a:pt x="355" y="158"/>
                    </a:lnTo>
                    <a:lnTo>
                      <a:pt x="354" y="159"/>
                    </a:lnTo>
                    <a:lnTo>
                      <a:pt x="354" y="159"/>
                    </a:lnTo>
                    <a:lnTo>
                      <a:pt x="355" y="160"/>
                    </a:lnTo>
                    <a:lnTo>
                      <a:pt x="354" y="162"/>
                    </a:lnTo>
                    <a:lnTo>
                      <a:pt x="354" y="160"/>
                    </a:lnTo>
                    <a:lnTo>
                      <a:pt x="353" y="162"/>
                    </a:lnTo>
                    <a:lnTo>
                      <a:pt x="351" y="162"/>
                    </a:lnTo>
                    <a:lnTo>
                      <a:pt x="350" y="163"/>
                    </a:lnTo>
                    <a:lnTo>
                      <a:pt x="350" y="164"/>
                    </a:lnTo>
                    <a:lnTo>
                      <a:pt x="350" y="164"/>
                    </a:lnTo>
                    <a:lnTo>
                      <a:pt x="350" y="166"/>
                    </a:lnTo>
                    <a:lnTo>
                      <a:pt x="349" y="164"/>
                    </a:lnTo>
                    <a:lnTo>
                      <a:pt x="349" y="164"/>
                    </a:lnTo>
                    <a:lnTo>
                      <a:pt x="347" y="166"/>
                    </a:lnTo>
                    <a:lnTo>
                      <a:pt x="346" y="166"/>
                    </a:lnTo>
                    <a:lnTo>
                      <a:pt x="346" y="166"/>
                    </a:lnTo>
                    <a:lnTo>
                      <a:pt x="346" y="167"/>
                    </a:lnTo>
                    <a:lnTo>
                      <a:pt x="345" y="167"/>
                    </a:lnTo>
                    <a:lnTo>
                      <a:pt x="345" y="167"/>
                    </a:lnTo>
                    <a:lnTo>
                      <a:pt x="345" y="168"/>
                    </a:lnTo>
                    <a:lnTo>
                      <a:pt x="342" y="168"/>
                    </a:lnTo>
                    <a:lnTo>
                      <a:pt x="342" y="168"/>
                    </a:lnTo>
                    <a:lnTo>
                      <a:pt x="343" y="170"/>
                    </a:lnTo>
                    <a:lnTo>
                      <a:pt x="345" y="170"/>
                    </a:lnTo>
                    <a:close/>
                    <a:moveTo>
                      <a:pt x="363" y="160"/>
                    </a:moveTo>
                    <a:lnTo>
                      <a:pt x="363" y="160"/>
                    </a:lnTo>
                    <a:lnTo>
                      <a:pt x="365" y="160"/>
                    </a:lnTo>
                    <a:lnTo>
                      <a:pt x="366" y="160"/>
                    </a:lnTo>
                    <a:lnTo>
                      <a:pt x="367" y="160"/>
                    </a:lnTo>
                    <a:lnTo>
                      <a:pt x="367" y="159"/>
                    </a:lnTo>
                    <a:lnTo>
                      <a:pt x="366" y="159"/>
                    </a:lnTo>
                    <a:lnTo>
                      <a:pt x="365" y="158"/>
                    </a:lnTo>
                    <a:lnTo>
                      <a:pt x="365" y="158"/>
                    </a:lnTo>
                    <a:lnTo>
                      <a:pt x="365" y="158"/>
                    </a:lnTo>
                    <a:lnTo>
                      <a:pt x="363" y="158"/>
                    </a:lnTo>
                    <a:lnTo>
                      <a:pt x="362" y="158"/>
                    </a:lnTo>
                    <a:lnTo>
                      <a:pt x="361" y="158"/>
                    </a:lnTo>
                    <a:lnTo>
                      <a:pt x="362" y="158"/>
                    </a:lnTo>
                    <a:lnTo>
                      <a:pt x="363" y="159"/>
                    </a:lnTo>
                    <a:lnTo>
                      <a:pt x="363" y="160"/>
                    </a:lnTo>
                    <a:close/>
                    <a:moveTo>
                      <a:pt x="412" y="154"/>
                    </a:moveTo>
                    <a:lnTo>
                      <a:pt x="412" y="154"/>
                    </a:lnTo>
                    <a:lnTo>
                      <a:pt x="411" y="152"/>
                    </a:lnTo>
                    <a:lnTo>
                      <a:pt x="411" y="152"/>
                    </a:lnTo>
                    <a:lnTo>
                      <a:pt x="411" y="151"/>
                    </a:lnTo>
                    <a:lnTo>
                      <a:pt x="407" y="154"/>
                    </a:lnTo>
                    <a:lnTo>
                      <a:pt x="406" y="154"/>
                    </a:lnTo>
                    <a:lnTo>
                      <a:pt x="404" y="154"/>
                    </a:lnTo>
                    <a:lnTo>
                      <a:pt x="403" y="154"/>
                    </a:lnTo>
                    <a:lnTo>
                      <a:pt x="403" y="155"/>
                    </a:lnTo>
                    <a:lnTo>
                      <a:pt x="403" y="155"/>
                    </a:lnTo>
                    <a:lnTo>
                      <a:pt x="404" y="156"/>
                    </a:lnTo>
                    <a:lnTo>
                      <a:pt x="406" y="155"/>
                    </a:lnTo>
                    <a:lnTo>
                      <a:pt x="406" y="155"/>
                    </a:lnTo>
                    <a:lnTo>
                      <a:pt x="406" y="156"/>
                    </a:lnTo>
                    <a:lnTo>
                      <a:pt x="406" y="156"/>
                    </a:lnTo>
                    <a:lnTo>
                      <a:pt x="407" y="156"/>
                    </a:lnTo>
                    <a:lnTo>
                      <a:pt x="408" y="156"/>
                    </a:lnTo>
                    <a:lnTo>
                      <a:pt x="408" y="156"/>
                    </a:lnTo>
                    <a:lnTo>
                      <a:pt x="411" y="155"/>
                    </a:lnTo>
                    <a:lnTo>
                      <a:pt x="412" y="154"/>
                    </a:lnTo>
                    <a:close/>
                    <a:moveTo>
                      <a:pt x="412" y="152"/>
                    </a:moveTo>
                    <a:lnTo>
                      <a:pt x="414" y="152"/>
                    </a:lnTo>
                    <a:lnTo>
                      <a:pt x="416" y="152"/>
                    </a:lnTo>
                    <a:lnTo>
                      <a:pt x="417" y="151"/>
                    </a:lnTo>
                    <a:lnTo>
                      <a:pt x="415" y="150"/>
                    </a:lnTo>
                    <a:lnTo>
                      <a:pt x="414" y="150"/>
                    </a:lnTo>
                    <a:lnTo>
                      <a:pt x="414" y="150"/>
                    </a:lnTo>
                    <a:lnTo>
                      <a:pt x="414" y="150"/>
                    </a:lnTo>
                    <a:lnTo>
                      <a:pt x="412" y="150"/>
                    </a:lnTo>
                    <a:lnTo>
                      <a:pt x="412" y="151"/>
                    </a:lnTo>
                    <a:lnTo>
                      <a:pt x="412" y="151"/>
                    </a:lnTo>
                    <a:lnTo>
                      <a:pt x="412" y="152"/>
                    </a:lnTo>
                    <a:close/>
                    <a:moveTo>
                      <a:pt x="394" y="152"/>
                    </a:moveTo>
                    <a:lnTo>
                      <a:pt x="395" y="154"/>
                    </a:lnTo>
                    <a:lnTo>
                      <a:pt x="396" y="154"/>
                    </a:lnTo>
                    <a:lnTo>
                      <a:pt x="398" y="154"/>
                    </a:lnTo>
                    <a:lnTo>
                      <a:pt x="399" y="152"/>
                    </a:lnTo>
                    <a:lnTo>
                      <a:pt x="399" y="152"/>
                    </a:lnTo>
                    <a:lnTo>
                      <a:pt x="402" y="152"/>
                    </a:lnTo>
                    <a:lnTo>
                      <a:pt x="402" y="152"/>
                    </a:lnTo>
                    <a:lnTo>
                      <a:pt x="403" y="152"/>
                    </a:lnTo>
                    <a:lnTo>
                      <a:pt x="404" y="152"/>
                    </a:lnTo>
                    <a:lnTo>
                      <a:pt x="407" y="150"/>
                    </a:lnTo>
                    <a:lnTo>
                      <a:pt x="408" y="150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08" y="147"/>
                    </a:lnTo>
                    <a:lnTo>
                      <a:pt x="407" y="148"/>
                    </a:lnTo>
                    <a:lnTo>
                      <a:pt x="406" y="148"/>
                    </a:lnTo>
                    <a:lnTo>
                      <a:pt x="403" y="150"/>
                    </a:lnTo>
                    <a:lnTo>
                      <a:pt x="402" y="150"/>
                    </a:lnTo>
                    <a:lnTo>
                      <a:pt x="398" y="150"/>
                    </a:lnTo>
                    <a:lnTo>
                      <a:pt x="396" y="150"/>
                    </a:lnTo>
                    <a:lnTo>
                      <a:pt x="395" y="151"/>
                    </a:lnTo>
                    <a:lnTo>
                      <a:pt x="394" y="151"/>
                    </a:lnTo>
                    <a:lnTo>
                      <a:pt x="392" y="151"/>
                    </a:lnTo>
                    <a:lnTo>
                      <a:pt x="391" y="151"/>
                    </a:lnTo>
                    <a:lnTo>
                      <a:pt x="391" y="151"/>
                    </a:lnTo>
                    <a:lnTo>
                      <a:pt x="394" y="152"/>
                    </a:lnTo>
                    <a:close/>
                    <a:moveTo>
                      <a:pt x="506" y="167"/>
                    </a:moveTo>
                    <a:lnTo>
                      <a:pt x="505" y="166"/>
                    </a:lnTo>
                    <a:lnTo>
                      <a:pt x="503" y="166"/>
                    </a:lnTo>
                    <a:lnTo>
                      <a:pt x="502" y="166"/>
                    </a:lnTo>
                    <a:lnTo>
                      <a:pt x="499" y="166"/>
                    </a:lnTo>
                    <a:lnTo>
                      <a:pt x="499" y="166"/>
                    </a:lnTo>
                    <a:lnTo>
                      <a:pt x="499" y="166"/>
                    </a:lnTo>
                    <a:lnTo>
                      <a:pt x="498" y="164"/>
                    </a:lnTo>
                    <a:lnTo>
                      <a:pt x="497" y="164"/>
                    </a:lnTo>
                    <a:lnTo>
                      <a:pt x="496" y="164"/>
                    </a:lnTo>
                    <a:lnTo>
                      <a:pt x="496" y="166"/>
                    </a:lnTo>
                    <a:lnTo>
                      <a:pt x="496" y="167"/>
                    </a:lnTo>
                    <a:lnTo>
                      <a:pt x="494" y="166"/>
                    </a:lnTo>
                    <a:lnTo>
                      <a:pt x="492" y="166"/>
                    </a:lnTo>
                    <a:lnTo>
                      <a:pt x="490" y="166"/>
                    </a:lnTo>
                    <a:lnTo>
                      <a:pt x="489" y="166"/>
                    </a:lnTo>
                    <a:lnTo>
                      <a:pt x="489" y="164"/>
                    </a:lnTo>
                    <a:lnTo>
                      <a:pt x="489" y="164"/>
                    </a:lnTo>
                    <a:lnTo>
                      <a:pt x="489" y="163"/>
                    </a:lnTo>
                    <a:lnTo>
                      <a:pt x="489" y="162"/>
                    </a:lnTo>
                    <a:lnTo>
                      <a:pt x="478" y="160"/>
                    </a:lnTo>
                    <a:lnTo>
                      <a:pt x="477" y="159"/>
                    </a:lnTo>
                    <a:lnTo>
                      <a:pt x="492" y="160"/>
                    </a:lnTo>
                    <a:lnTo>
                      <a:pt x="497" y="159"/>
                    </a:lnTo>
                    <a:lnTo>
                      <a:pt x="498" y="158"/>
                    </a:lnTo>
                    <a:lnTo>
                      <a:pt x="505" y="158"/>
                    </a:lnTo>
                    <a:lnTo>
                      <a:pt x="505" y="156"/>
                    </a:lnTo>
                    <a:lnTo>
                      <a:pt x="503" y="155"/>
                    </a:lnTo>
                    <a:lnTo>
                      <a:pt x="499" y="152"/>
                    </a:lnTo>
                    <a:lnTo>
                      <a:pt x="497" y="152"/>
                    </a:lnTo>
                    <a:lnTo>
                      <a:pt x="494" y="152"/>
                    </a:lnTo>
                    <a:lnTo>
                      <a:pt x="494" y="152"/>
                    </a:lnTo>
                    <a:lnTo>
                      <a:pt x="494" y="151"/>
                    </a:lnTo>
                    <a:lnTo>
                      <a:pt x="492" y="150"/>
                    </a:lnTo>
                    <a:lnTo>
                      <a:pt x="490" y="150"/>
                    </a:lnTo>
                    <a:lnTo>
                      <a:pt x="489" y="151"/>
                    </a:lnTo>
                    <a:lnTo>
                      <a:pt x="488" y="151"/>
                    </a:lnTo>
                    <a:lnTo>
                      <a:pt x="488" y="151"/>
                    </a:lnTo>
                    <a:lnTo>
                      <a:pt x="486" y="150"/>
                    </a:lnTo>
                    <a:lnTo>
                      <a:pt x="484" y="150"/>
                    </a:lnTo>
                    <a:lnTo>
                      <a:pt x="482" y="148"/>
                    </a:lnTo>
                    <a:lnTo>
                      <a:pt x="481" y="148"/>
                    </a:lnTo>
                    <a:lnTo>
                      <a:pt x="480" y="147"/>
                    </a:lnTo>
                    <a:lnTo>
                      <a:pt x="476" y="147"/>
                    </a:lnTo>
                    <a:lnTo>
                      <a:pt x="476" y="147"/>
                    </a:lnTo>
                    <a:lnTo>
                      <a:pt x="474" y="148"/>
                    </a:lnTo>
                    <a:lnTo>
                      <a:pt x="473" y="151"/>
                    </a:lnTo>
                    <a:lnTo>
                      <a:pt x="472" y="154"/>
                    </a:lnTo>
                    <a:lnTo>
                      <a:pt x="470" y="154"/>
                    </a:lnTo>
                    <a:lnTo>
                      <a:pt x="470" y="155"/>
                    </a:lnTo>
                    <a:lnTo>
                      <a:pt x="470" y="158"/>
                    </a:lnTo>
                    <a:lnTo>
                      <a:pt x="469" y="156"/>
                    </a:lnTo>
                    <a:lnTo>
                      <a:pt x="469" y="155"/>
                    </a:lnTo>
                    <a:lnTo>
                      <a:pt x="469" y="154"/>
                    </a:lnTo>
                    <a:lnTo>
                      <a:pt x="469" y="152"/>
                    </a:lnTo>
                    <a:lnTo>
                      <a:pt x="470" y="151"/>
                    </a:lnTo>
                    <a:lnTo>
                      <a:pt x="469" y="150"/>
                    </a:lnTo>
                    <a:lnTo>
                      <a:pt x="466" y="151"/>
                    </a:lnTo>
                    <a:lnTo>
                      <a:pt x="465" y="150"/>
                    </a:lnTo>
                    <a:lnTo>
                      <a:pt x="465" y="150"/>
                    </a:lnTo>
                    <a:lnTo>
                      <a:pt x="469" y="148"/>
                    </a:lnTo>
                    <a:lnTo>
                      <a:pt x="470" y="148"/>
                    </a:lnTo>
                    <a:lnTo>
                      <a:pt x="470" y="147"/>
                    </a:lnTo>
                    <a:lnTo>
                      <a:pt x="470" y="146"/>
                    </a:lnTo>
                    <a:lnTo>
                      <a:pt x="468" y="144"/>
                    </a:lnTo>
                    <a:lnTo>
                      <a:pt x="462" y="144"/>
                    </a:lnTo>
                    <a:lnTo>
                      <a:pt x="462" y="143"/>
                    </a:lnTo>
                    <a:lnTo>
                      <a:pt x="460" y="143"/>
                    </a:lnTo>
                    <a:lnTo>
                      <a:pt x="457" y="146"/>
                    </a:lnTo>
                    <a:lnTo>
                      <a:pt x="456" y="146"/>
                    </a:lnTo>
                    <a:lnTo>
                      <a:pt x="457" y="147"/>
                    </a:lnTo>
                    <a:lnTo>
                      <a:pt x="460" y="148"/>
                    </a:lnTo>
                    <a:lnTo>
                      <a:pt x="460" y="148"/>
                    </a:lnTo>
                    <a:lnTo>
                      <a:pt x="457" y="148"/>
                    </a:lnTo>
                    <a:lnTo>
                      <a:pt x="456" y="150"/>
                    </a:lnTo>
                    <a:lnTo>
                      <a:pt x="456" y="150"/>
                    </a:lnTo>
                    <a:lnTo>
                      <a:pt x="455" y="151"/>
                    </a:lnTo>
                    <a:lnTo>
                      <a:pt x="455" y="154"/>
                    </a:lnTo>
                    <a:lnTo>
                      <a:pt x="451" y="155"/>
                    </a:lnTo>
                    <a:lnTo>
                      <a:pt x="449" y="155"/>
                    </a:lnTo>
                    <a:lnTo>
                      <a:pt x="449" y="154"/>
                    </a:lnTo>
                    <a:lnTo>
                      <a:pt x="449" y="154"/>
                    </a:lnTo>
                    <a:lnTo>
                      <a:pt x="449" y="152"/>
                    </a:lnTo>
                    <a:lnTo>
                      <a:pt x="449" y="151"/>
                    </a:lnTo>
                    <a:lnTo>
                      <a:pt x="448" y="151"/>
                    </a:lnTo>
                    <a:lnTo>
                      <a:pt x="449" y="150"/>
                    </a:lnTo>
                    <a:lnTo>
                      <a:pt x="451" y="147"/>
                    </a:lnTo>
                    <a:lnTo>
                      <a:pt x="449" y="146"/>
                    </a:lnTo>
                    <a:lnTo>
                      <a:pt x="447" y="147"/>
                    </a:lnTo>
                    <a:lnTo>
                      <a:pt x="444" y="148"/>
                    </a:lnTo>
                    <a:lnTo>
                      <a:pt x="441" y="151"/>
                    </a:lnTo>
                    <a:lnTo>
                      <a:pt x="435" y="156"/>
                    </a:lnTo>
                    <a:lnTo>
                      <a:pt x="435" y="158"/>
                    </a:lnTo>
                    <a:lnTo>
                      <a:pt x="432" y="159"/>
                    </a:lnTo>
                    <a:lnTo>
                      <a:pt x="431" y="160"/>
                    </a:lnTo>
                    <a:lnTo>
                      <a:pt x="429" y="159"/>
                    </a:lnTo>
                    <a:lnTo>
                      <a:pt x="429" y="158"/>
                    </a:lnTo>
                    <a:lnTo>
                      <a:pt x="431" y="156"/>
                    </a:lnTo>
                    <a:lnTo>
                      <a:pt x="432" y="154"/>
                    </a:lnTo>
                    <a:lnTo>
                      <a:pt x="432" y="152"/>
                    </a:lnTo>
                    <a:lnTo>
                      <a:pt x="435" y="151"/>
                    </a:lnTo>
                    <a:lnTo>
                      <a:pt x="437" y="148"/>
                    </a:lnTo>
                    <a:lnTo>
                      <a:pt x="439" y="148"/>
                    </a:lnTo>
                    <a:lnTo>
                      <a:pt x="437" y="147"/>
                    </a:lnTo>
                    <a:lnTo>
                      <a:pt x="437" y="147"/>
                    </a:lnTo>
                    <a:lnTo>
                      <a:pt x="436" y="147"/>
                    </a:lnTo>
                    <a:lnTo>
                      <a:pt x="435" y="147"/>
                    </a:lnTo>
                    <a:lnTo>
                      <a:pt x="433" y="147"/>
                    </a:lnTo>
                    <a:lnTo>
                      <a:pt x="433" y="147"/>
                    </a:lnTo>
                    <a:lnTo>
                      <a:pt x="432" y="147"/>
                    </a:lnTo>
                    <a:lnTo>
                      <a:pt x="432" y="147"/>
                    </a:lnTo>
                    <a:lnTo>
                      <a:pt x="431" y="147"/>
                    </a:lnTo>
                    <a:lnTo>
                      <a:pt x="428" y="146"/>
                    </a:lnTo>
                    <a:lnTo>
                      <a:pt x="425" y="146"/>
                    </a:lnTo>
                    <a:lnTo>
                      <a:pt x="425" y="144"/>
                    </a:lnTo>
                    <a:lnTo>
                      <a:pt x="424" y="144"/>
                    </a:lnTo>
                    <a:lnTo>
                      <a:pt x="421" y="147"/>
                    </a:lnTo>
                    <a:lnTo>
                      <a:pt x="419" y="148"/>
                    </a:lnTo>
                    <a:lnTo>
                      <a:pt x="419" y="148"/>
                    </a:lnTo>
                    <a:lnTo>
                      <a:pt x="421" y="150"/>
                    </a:lnTo>
                    <a:lnTo>
                      <a:pt x="421" y="150"/>
                    </a:lnTo>
                    <a:lnTo>
                      <a:pt x="420" y="150"/>
                    </a:lnTo>
                    <a:lnTo>
                      <a:pt x="420" y="151"/>
                    </a:lnTo>
                    <a:lnTo>
                      <a:pt x="417" y="154"/>
                    </a:lnTo>
                    <a:lnTo>
                      <a:pt x="415" y="154"/>
                    </a:lnTo>
                    <a:lnTo>
                      <a:pt x="412" y="155"/>
                    </a:lnTo>
                    <a:lnTo>
                      <a:pt x="410" y="158"/>
                    </a:lnTo>
                    <a:lnTo>
                      <a:pt x="408" y="158"/>
                    </a:lnTo>
                    <a:lnTo>
                      <a:pt x="408" y="160"/>
                    </a:lnTo>
                    <a:lnTo>
                      <a:pt x="408" y="160"/>
                    </a:lnTo>
                    <a:lnTo>
                      <a:pt x="410" y="162"/>
                    </a:lnTo>
                    <a:lnTo>
                      <a:pt x="410" y="162"/>
                    </a:lnTo>
                    <a:lnTo>
                      <a:pt x="408" y="162"/>
                    </a:lnTo>
                    <a:lnTo>
                      <a:pt x="407" y="162"/>
                    </a:lnTo>
                    <a:lnTo>
                      <a:pt x="406" y="160"/>
                    </a:lnTo>
                    <a:lnTo>
                      <a:pt x="404" y="158"/>
                    </a:lnTo>
                    <a:lnTo>
                      <a:pt x="403" y="156"/>
                    </a:lnTo>
                    <a:lnTo>
                      <a:pt x="402" y="156"/>
                    </a:lnTo>
                    <a:lnTo>
                      <a:pt x="400" y="155"/>
                    </a:lnTo>
                    <a:lnTo>
                      <a:pt x="396" y="156"/>
                    </a:lnTo>
                    <a:lnTo>
                      <a:pt x="396" y="156"/>
                    </a:lnTo>
                    <a:lnTo>
                      <a:pt x="395" y="158"/>
                    </a:lnTo>
                    <a:lnTo>
                      <a:pt x="394" y="156"/>
                    </a:lnTo>
                    <a:lnTo>
                      <a:pt x="392" y="158"/>
                    </a:lnTo>
                    <a:lnTo>
                      <a:pt x="391" y="156"/>
                    </a:lnTo>
                    <a:lnTo>
                      <a:pt x="388" y="158"/>
                    </a:lnTo>
                    <a:lnTo>
                      <a:pt x="386" y="158"/>
                    </a:lnTo>
                    <a:lnTo>
                      <a:pt x="383" y="158"/>
                    </a:lnTo>
                    <a:lnTo>
                      <a:pt x="383" y="158"/>
                    </a:lnTo>
                    <a:lnTo>
                      <a:pt x="384" y="159"/>
                    </a:lnTo>
                    <a:lnTo>
                      <a:pt x="387" y="160"/>
                    </a:lnTo>
                    <a:lnTo>
                      <a:pt x="390" y="160"/>
                    </a:lnTo>
                    <a:lnTo>
                      <a:pt x="391" y="162"/>
                    </a:lnTo>
                    <a:lnTo>
                      <a:pt x="392" y="164"/>
                    </a:lnTo>
                    <a:lnTo>
                      <a:pt x="391" y="164"/>
                    </a:lnTo>
                    <a:lnTo>
                      <a:pt x="390" y="163"/>
                    </a:lnTo>
                    <a:lnTo>
                      <a:pt x="387" y="163"/>
                    </a:lnTo>
                    <a:lnTo>
                      <a:pt x="384" y="162"/>
                    </a:lnTo>
                    <a:lnTo>
                      <a:pt x="383" y="162"/>
                    </a:lnTo>
                    <a:lnTo>
                      <a:pt x="382" y="163"/>
                    </a:lnTo>
                    <a:lnTo>
                      <a:pt x="380" y="163"/>
                    </a:lnTo>
                    <a:lnTo>
                      <a:pt x="379" y="163"/>
                    </a:lnTo>
                    <a:lnTo>
                      <a:pt x="378" y="163"/>
                    </a:lnTo>
                    <a:lnTo>
                      <a:pt x="375" y="163"/>
                    </a:lnTo>
                    <a:lnTo>
                      <a:pt x="374" y="164"/>
                    </a:lnTo>
                    <a:lnTo>
                      <a:pt x="374" y="167"/>
                    </a:lnTo>
                    <a:lnTo>
                      <a:pt x="374" y="168"/>
                    </a:lnTo>
                    <a:lnTo>
                      <a:pt x="375" y="168"/>
                    </a:lnTo>
                    <a:lnTo>
                      <a:pt x="376" y="170"/>
                    </a:lnTo>
                    <a:lnTo>
                      <a:pt x="376" y="170"/>
                    </a:lnTo>
                    <a:lnTo>
                      <a:pt x="374" y="170"/>
                    </a:lnTo>
                    <a:lnTo>
                      <a:pt x="370" y="172"/>
                    </a:lnTo>
                    <a:lnTo>
                      <a:pt x="369" y="172"/>
                    </a:lnTo>
                    <a:lnTo>
                      <a:pt x="369" y="172"/>
                    </a:lnTo>
                    <a:lnTo>
                      <a:pt x="369" y="172"/>
                    </a:lnTo>
                    <a:lnTo>
                      <a:pt x="371" y="170"/>
                    </a:lnTo>
                    <a:lnTo>
                      <a:pt x="371" y="168"/>
                    </a:lnTo>
                    <a:lnTo>
                      <a:pt x="371" y="167"/>
                    </a:lnTo>
                    <a:lnTo>
                      <a:pt x="371" y="164"/>
                    </a:lnTo>
                    <a:lnTo>
                      <a:pt x="371" y="163"/>
                    </a:lnTo>
                    <a:lnTo>
                      <a:pt x="371" y="163"/>
                    </a:lnTo>
                    <a:lnTo>
                      <a:pt x="370" y="163"/>
                    </a:lnTo>
                    <a:lnTo>
                      <a:pt x="369" y="163"/>
                    </a:lnTo>
                    <a:lnTo>
                      <a:pt x="367" y="163"/>
                    </a:lnTo>
                    <a:lnTo>
                      <a:pt x="366" y="164"/>
                    </a:lnTo>
                    <a:lnTo>
                      <a:pt x="365" y="166"/>
                    </a:lnTo>
                    <a:lnTo>
                      <a:pt x="363" y="170"/>
                    </a:lnTo>
                    <a:lnTo>
                      <a:pt x="363" y="171"/>
                    </a:lnTo>
                    <a:lnTo>
                      <a:pt x="363" y="170"/>
                    </a:lnTo>
                    <a:lnTo>
                      <a:pt x="363" y="168"/>
                    </a:lnTo>
                    <a:lnTo>
                      <a:pt x="363" y="166"/>
                    </a:lnTo>
                    <a:lnTo>
                      <a:pt x="363" y="164"/>
                    </a:lnTo>
                    <a:lnTo>
                      <a:pt x="357" y="166"/>
                    </a:lnTo>
                    <a:lnTo>
                      <a:pt x="355" y="167"/>
                    </a:lnTo>
                    <a:lnTo>
                      <a:pt x="354" y="168"/>
                    </a:lnTo>
                    <a:lnTo>
                      <a:pt x="354" y="168"/>
                    </a:lnTo>
                    <a:lnTo>
                      <a:pt x="354" y="170"/>
                    </a:lnTo>
                    <a:lnTo>
                      <a:pt x="353" y="170"/>
                    </a:lnTo>
                    <a:lnTo>
                      <a:pt x="351" y="170"/>
                    </a:lnTo>
                    <a:lnTo>
                      <a:pt x="350" y="170"/>
                    </a:lnTo>
                    <a:lnTo>
                      <a:pt x="350" y="170"/>
                    </a:lnTo>
                    <a:lnTo>
                      <a:pt x="350" y="171"/>
                    </a:lnTo>
                    <a:lnTo>
                      <a:pt x="351" y="172"/>
                    </a:lnTo>
                    <a:lnTo>
                      <a:pt x="354" y="172"/>
                    </a:lnTo>
                    <a:lnTo>
                      <a:pt x="353" y="174"/>
                    </a:lnTo>
                    <a:lnTo>
                      <a:pt x="350" y="174"/>
                    </a:lnTo>
                    <a:lnTo>
                      <a:pt x="347" y="172"/>
                    </a:lnTo>
                    <a:lnTo>
                      <a:pt x="346" y="171"/>
                    </a:lnTo>
                    <a:lnTo>
                      <a:pt x="346" y="171"/>
                    </a:lnTo>
                    <a:lnTo>
                      <a:pt x="345" y="171"/>
                    </a:lnTo>
                    <a:lnTo>
                      <a:pt x="345" y="171"/>
                    </a:lnTo>
                    <a:lnTo>
                      <a:pt x="343" y="174"/>
                    </a:lnTo>
                    <a:lnTo>
                      <a:pt x="343" y="175"/>
                    </a:lnTo>
                    <a:lnTo>
                      <a:pt x="343" y="175"/>
                    </a:lnTo>
                    <a:lnTo>
                      <a:pt x="343" y="176"/>
                    </a:lnTo>
                    <a:lnTo>
                      <a:pt x="338" y="176"/>
                    </a:lnTo>
                    <a:lnTo>
                      <a:pt x="337" y="179"/>
                    </a:lnTo>
                    <a:lnTo>
                      <a:pt x="335" y="180"/>
                    </a:lnTo>
                    <a:lnTo>
                      <a:pt x="334" y="181"/>
                    </a:lnTo>
                    <a:lnTo>
                      <a:pt x="332" y="184"/>
                    </a:lnTo>
                    <a:lnTo>
                      <a:pt x="329" y="184"/>
                    </a:lnTo>
                    <a:lnTo>
                      <a:pt x="325" y="184"/>
                    </a:lnTo>
                    <a:lnTo>
                      <a:pt x="325" y="185"/>
                    </a:lnTo>
                    <a:lnTo>
                      <a:pt x="324" y="187"/>
                    </a:lnTo>
                    <a:lnTo>
                      <a:pt x="324" y="187"/>
                    </a:lnTo>
                    <a:lnTo>
                      <a:pt x="325" y="187"/>
                    </a:lnTo>
                    <a:lnTo>
                      <a:pt x="333" y="188"/>
                    </a:lnTo>
                    <a:lnTo>
                      <a:pt x="335" y="187"/>
                    </a:lnTo>
                    <a:lnTo>
                      <a:pt x="335" y="187"/>
                    </a:lnTo>
                    <a:lnTo>
                      <a:pt x="337" y="188"/>
                    </a:lnTo>
                    <a:lnTo>
                      <a:pt x="337" y="188"/>
                    </a:lnTo>
                    <a:lnTo>
                      <a:pt x="337" y="188"/>
                    </a:lnTo>
                    <a:lnTo>
                      <a:pt x="335" y="188"/>
                    </a:lnTo>
                    <a:lnTo>
                      <a:pt x="334" y="188"/>
                    </a:lnTo>
                    <a:lnTo>
                      <a:pt x="332" y="189"/>
                    </a:lnTo>
                    <a:lnTo>
                      <a:pt x="329" y="189"/>
                    </a:lnTo>
                    <a:lnTo>
                      <a:pt x="329" y="189"/>
                    </a:lnTo>
                    <a:lnTo>
                      <a:pt x="325" y="188"/>
                    </a:lnTo>
                    <a:lnTo>
                      <a:pt x="322" y="188"/>
                    </a:lnTo>
                    <a:lnTo>
                      <a:pt x="320" y="189"/>
                    </a:lnTo>
                    <a:lnTo>
                      <a:pt x="320" y="191"/>
                    </a:lnTo>
                    <a:lnTo>
                      <a:pt x="321" y="193"/>
                    </a:lnTo>
                    <a:lnTo>
                      <a:pt x="321" y="193"/>
                    </a:lnTo>
                    <a:lnTo>
                      <a:pt x="322" y="193"/>
                    </a:lnTo>
                    <a:lnTo>
                      <a:pt x="322" y="195"/>
                    </a:lnTo>
                    <a:lnTo>
                      <a:pt x="321" y="195"/>
                    </a:lnTo>
                    <a:lnTo>
                      <a:pt x="321" y="195"/>
                    </a:lnTo>
                    <a:lnTo>
                      <a:pt x="321" y="197"/>
                    </a:lnTo>
                    <a:lnTo>
                      <a:pt x="321" y="197"/>
                    </a:lnTo>
                    <a:lnTo>
                      <a:pt x="318" y="195"/>
                    </a:lnTo>
                    <a:lnTo>
                      <a:pt x="318" y="192"/>
                    </a:lnTo>
                    <a:lnTo>
                      <a:pt x="318" y="192"/>
                    </a:lnTo>
                    <a:lnTo>
                      <a:pt x="317" y="192"/>
                    </a:lnTo>
                    <a:lnTo>
                      <a:pt x="316" y="192"/>
                    </a:lnTo>
                    <a:lnTo>
                      <a:pt x="313" y="192"/>
                    </a:lnTo>
                    <a:lnTo>
                      <a:pt x="310" y="193"/>
                    </a:lnTo>
                    <a:lnTo>
                      <a:pt x="309" y="195"/>
                    </a:lnTo>
                    <a:lnTo>
                      <a:pt x="308" y="195"/>
                    </a:lnTo>
                    <a:lnTo>
                      <a:pt x="309" y="195"/>
                    </a:lnTo>
                    <a:lnTo>
                      <a:pt x="312" y="196"/>
                    </a:lnTo>
                    <a:lnTo>
                      <a:pt x="313" y="196"/>
                    </a:lnTo>
                    <a:lnTo>
                      <a:pt x="310" y="196"/>
                    </a:lnTo>
                    <a:lnTo>
                      <a:pt x="309" y="197"/>
                    </a:lnTo>
                    <a:lnTo>
                      <a:pt x="308" y="196"/>
                    </a:lnTo>
                    <a:lnTo>
                      <a:pt x="306" y="196"/>
                    </a:lnTo>
                    <a:lnTo>
                      <a:pt x="305" y="196"/>
                    </a:lnTo>
                    <a:lnTo>
                      <a:pt x="302" y="199"/>
                    </a:lnTo>
                    <a:lnTo>
                      <a:pt x="302" y="200"/>
                    </a:lnTo>
                    <a:lnTo>
                      <a:pt x="301" y="201"/>
                    </a:lnTo>
                    <a:lnTo>
                      <a:pt x="302" y="201"/>
                    </a:lnTo>
                    <a:lnTo>
                      <a:pt x="305" y="201"/>
                    </a:lnTo>
                    <a:lnTo>
                      <a:pt x="309" y="200"/>
                    </a:lnTo>
                    <a:lnTo>
                      <a:pt x="309" y="200"/>
                    </a:lnTo>
                    <a:lnTo>
                      <a:pt x="308" y="200"/>
                    </a:lnTo>
                    <a:lnTo>
                      <a:pt x="308" y="201"/>
                    </a:lnTo>
                    <a:lnTo>
                      <a:pt x="308" y="203"/>
                    </a:lnTo>
                    <a:lnTo>
                      <a:pt x="309" y="203"/>
                    </a:lnTo>
                    <a:lnTo>
                      <a:pt x="310" y="204"/>
                    </a:lnTo>
                    <a:lnTo>
                      <a:pt x="313" y="203"/>
                    </a:lnTo>
                    <a:lnTo>
                      <a:pt x="313" y="204"/>
                    </a:lnTo>
                    <a:lnTo>
                      <a:pt x="312" y="205"/>
                    </a:lnTo>
                    <a:lnTo>
                      <a:pt x="313" y="207"/>
                    </a:lnTo>
                    <a:lnTo>
                      <a:pt x="312" y="207"/>
                    </a:lnTo>
                    <a:lnTo>
                      <a:pt x="310" y="205"/>
                    </a:lnTo>
                    <a:lnTo>
                      <a:pt x="310" y="204"/>
                    </a:lnTo>
                    <a:lnTo>
                      <a:pt x="309" y="204"/>
                    </a:lnTo>
                    <a:lnTo>
                      <a:pt x="306" y="203"/>
                    </a:lnTo>
                    <a:lnTo>
                      <a:pt x="304" y="203"/>
                    </a:lnTo>
                    <a:lnTo>
                      <a:pt x="301" y="204"/>
                    </a:lnTo>
                    <a:lnTo>
                      <a:pt x="300" y="205"/>
                    </a:lnTo>
                    <a:lnTo>
                      <a:pt x="298" y="207"/>
                    </a:lnTo>
                    <a:lnTo>
                      <a:pt x="297" y="208"/>
                    </a:lnTo>
                    <a:lnTo>
                      <a:pt x="297" y="208"/>
                    </a:lnTo>
                    <a:lnTo>
                      <a:pt x="298" y="208"/>
                    </a:lnTo>
                    <a:lnTo>
                      <a:pt x="300" y="208"/>
                    </a:lnTo>
                    <a:lnTo>
                      <a:pt x="302" y="208"/>
                    </a:lnTo>
                    <a:lnTo>
                      <a:pt x="309" y="208"/>
                    </a:lnTo>
                    <a:lnTo>
                      <a:pt x="310" y="208"/>
                    </a:lnTo>
                    <a:lnTo>
                      <a:pt x="310" y="209"/>
                    </a:lnTo>
                    <a:lnTo>
                      <a:pt x="302" y="209"/>
                    </a:lnTo>
                    <a:lnTo>
                      <a:pt x="300" y="209"/>
                    </a:lnTo>
                    <a:lnTo>
                      <a:pt x="298" y="211"/>
                    </a:lnTo>
                    <a:lnTo>
                      <a:pt x="296" y="209"/>
                    </a:lnTo>
                    <a:lnTo>
                      <a:pt x="294" y="211"/>
                    </a:lnTo>
                    <a:lnTo>
                      <a:pt x="293" y="211"/>
                    </a:lnTo>
                    <a:lnTo>
                      <a:pt x="292" y="211"/>
                    </a:lnTo>
                    <a:lnTo>
                      <a:pt x="291" y="213"/>
                    </a:lnTo>
                    <a:lnTo>
                      <a:pt x="289" y="213"/>
                    </a:lnTo>
                    <a:lnTo>
                      <a:pt x="288" y="213"/>
                    </a:lnTo>
                    <a:lnTo>
                      <a:pt x="288" y="215"/>
                    </a:lnTo>
                    <a:lnTo>
                      <a:pt x="288" y="215"/>
                    </a:lnTo>
                    <a:lnTo>
                      <a:pt x="291" y="216"/>
                    </a:lnTo>
                    <a:lnTo>
                      <a:pt x="292" y="216"/>
                    </a:lnTo>
                    <a:lnTo>
                      <a:pt x="289" y="216"/>
                    </a:lnTo>
                    <a:lnTo>
                      <a:pt x="287" y="216"/>
                    </a:lnTo>
                    <a:lnTo>
                      <a:pt x="285" y="217"/>
                    </a:lnTo>
                    <a:lnTo>
                      <a:pt x="285" y="217"/>
                    </a:lnTo>
                    <a:lnTo>
                      <a:pt x="283" y="217"/>
                    </a:lnTo>
                    <a:lnTo>
                      <a:pt x="281" y="219"/>
                    </a:lnTo>
                    <a:lnTo>
                      <a:pt x="281" y="220"/>
                    </a:lnTo>
                    <a:lnTo>
                      <a:pt x="280" y="220"/>
                    </a:lnTo>
                    <a:lnTo>
                      <a:pt x="280" y="223"/>
                    </a:lnTo>
                    <a:lnTo>
                      <a:pt x="280" y="226"/>
                    </a:lnTo>
                    <a:lnTo>
                      <a:pt x="284" y="225"/>
                    </a:lnTo>
                    <a:lnTo>
                      <a:pt x="284" y="225"/>
                    </a:lnTo>
                    <a:lnTo>
                      <a:pt x="285" y="225"/>
                    </a:lnTo>
                    <a:lnTo>
                      <a:pt x="288" y="225"/>
                    </a:lnTo>
                    <a:lnTo>
                      <a:pt x="292" y="224"/>
                    </a:lnTo>
                    <a:lnTo>
                      <a:pt x="293" y="225"/>
                    </a:lnTo>
                    <a:lnTo>
                      <a:pt x="291" y="225"/>
                    </a:lnTo>
                    <a:lnTo>
                      <a:pt x="289" y="226"/>
                    </a:lnTo>
                    <a:lnTo>
                      <a:pt x="288" y="226"/>
                    </a:lnTo>
                    <a:lnTo>
                      <a:pt x="284" y="226"/>
                    </a:lnTo>
                    <a:lnTo>
                      <a:pt x="276" y="228"/>
                    </a:lnTo>
                    <a:lnTo>
                      <a:pt x="276" y="229"/>
                    </a:lnTo>
                    <a:lnTo>
                      <a:pt x="279" y="229"/>
                    </a:lnTo>
                    <a:lnTo>
                      <a:pt x="280" y="230"/>
                    </a:lnTo>
                    <a:lnTo>
                      <a:pt x="279" y="230"/>
                    </a:lnTo>
                    <a:lnTo>
                      <a:pt x="276" y="230"/>
                    </a:lnTo>
                    <a:lnTo>
                      <a:pt x="275" y="232"/>
                    </a:lnTo>
                    <a:lnTo>
                      <a:pt x="275" y="233"/>
                    </a:lnTo>
                    <a:lnTo>
                      <a:pt x="271" y="236"/>
                    </a:lnTo>
                    <a:lnTo>
                      <a:pt x="269" y="237"/>
                    </a:lnTo>
                    <a:lnTo>
                      <a:pt x="268" y="238"/>
                    </a:lnTo>
                    <a:lnTo>
                      <a:pt x="268" y="241"/>
                    </a:lnTo>
                    <a:lnTo>
                      <a:pt x="268" y="242"/>
                    </a:lnTo>
                    <a:lnTo>
                      <a:pt x="268" y="244"/>
                    </a:lnTo>
                    <a:lnTo>
                      <a:pt x="269" y="242"/>
                    </a:lnTo>
                    <a:lnTo>
                      <a:pt x="271" y="244"/>
                    </a:lnTo>
                    <a:lnTo>
                      <a:pt x="271" y="244"/>
                    </a:lnTo>
                    <a:lnTo>
                      <a:pt x="272" y="244"/>
                    </a:lnTo>
                    <a:lnTo>
                      <a:pt x="273" y="244"/>
                    </a:lnTo>
                    <a:lnTo>
                      <a:pt x="276" y="242"/>
                    </a:lnTo>
                    <a:lnTo>
                      <a:pt x="277" y="242"/>
                    </a:lnTo>
                    <a:lnTo>
                      <a:pt x="279" y="241"/>
                    </a:lnTo>
                    <a:lnTo>
                      <a:pt x="276" y="244"/>
                    </a:lnTo>
                    <a:lnTo>
                      <a:pt x="272" y="245"/>
                    </a:lnTo>
                    <a:lnTo>
                      <a:pt x="269" y="246"/>
                    </a:lnTo>
                    <a:lnTo>
                      <a:pt x="269" y="245"/>
                    </a:lnTo>
                    <a:lnTo>
                      <a:pt x="268" y="244"/>
                    </a:lnTo>
                    <a:lnTo>
                      <a:pt x="259" y="248"/>
                    </a:lnTo>
                    <a:lnTo>
                      <a:pt x="257" y="249"/>
                    </a:lnTo>
                    <a:lnTo>
                      <a:pt x="256" y="250"/>
                    </a:lnTo>
                    <a:lnTo>
                      <a:pt x="256" y="252"/>
                    </a:lnTo>
                    <a:lnTo>
                      <a:pt x="257" y="252"/>
                    </a:lnTo>
                    <a:lnTo>
                      <a:pt x="260" y="250"/>
                    </a:lnTo>
                    <a:lnTo>
                      <a:pt x="261" y="250"/>
                    </a:lnTo>
                    <a:lnTo>
                      <a:pt x="260" y="252"/>
                    </a:lnTo>
                    <a:lnTo>
                      <a:pt x="257" y="253"/>
                    </a:lnTo>
                    <a:lnTo>
                      <a:pt x="256" y="253"/>
                    </a:lnTo>
                    <a:lnTo>
                      <a:pt x="253" y="254"/>
                    </a:lnTo>
                    <a:lnTo>
                      <a:pt x="252" y="254"/>
                    </a:lnTo>
                    <a:lnTo>
                      <a:pt x="251" y="257"/>
                    </a:lnTo>
                    <a:lnTo>
                      <a:pt x="247" y="258"/>
                    </a:lnTo>
                    <a:lnTo>
                      <a:pt x="242" y="262"/>
                    </a:lnTo>
                    <a:lnTo>
                      <a:pt x="239" y="264"/>
                    </a:lnTo>
                    <a:lnTo>
                      <a:pt x="238" y="265"/>
                    </a:lnTo>
                    <a:lnTo>
                      <a:pt x="238" y="266"/>
                    </a:lnTo>
                    <a:lnTo>
                      <a:pt x="235" y="268"/>
                    </a:lnTo>
                    <a:lnTo>
                      <a:pt x="234" y="269"/>
                    </a:lnTo>
                    <a:lnTo>
                      <a:pt x="232" y="270"/>
                    </a:lnTo>
                    <a:lnTo>
                      <a:pt x="234" y="270"/>
                    </a:lnTo>
                    <a:lnTo>
                      <a:pt x="234" y="270"/>
                    </a:lnTo>
                    <a:lnTo>
                      <a:pt x="236" y="270"/>
                    </a:lnTo>
                    <a:lnTo>
                      <a:pt x="236" y="272"/>
                    </a:lnTo>
                    <a:lnTo>
                      <a:pt x="238" y="273"/>
                    </a:lnTo>
                    <a:lnTo>
                      <a:pt x="238" y="274"/>
                    </a:lnTo>
                    <a:lnTo>
                      <a:pt x="239" y="274"/>
                    </a:lnTo>
                    <a:lnTo>
                      <a:pt x="243" y="273"/>
                    </a:lnTo>
                    <a:lnTo>
                      <a:pt x="252" y="269"/>
                    </a:lnTo>
                    <a:lnTo>
                      <a:pt x="253" y="268"/>
                    </a:lnTo>
                    <a:lnTo>
                      <a:pt x="252" y="266"/>
                    </a:lnTo>
                    <a:lnTo>
                      <a:pt x="251" y="266"/>
                    </a:lnTo>
                    <a:lnTo>
                      <a:pt x="253" y="265"/>
                    </a:lnTo>
                    <a:lnTo>
                      <a:pt x="255" y="265"/>
                    </a:lnTo>
                    <a:lnTo>
                      <a:pt x="256" y="264"/>
                    </a:lnTo>
                    <a:lnTo>
                      <a:pt x="259" y="265"/>
                    </a:lnTo>
                    <a:lnTo>
                      <a:pt x="259" y="265"/>
                    </a:lnTo>
                    <a:lnTo>
                      <a:pt x="256" y="266"/>
                    </a:lnTo>
                    <a:lnTo>
                      <a:pt x="255" y="266"/>
                    </a:lnTo>
                    <a:lnTo>
                      <a:pt x="255" y="268"/>
                    </a:lnTo>
                    <a:lnTo>
                      <a:pt x="256" y="268"/>
                    </a:lnTo>
                    <a:lnTo>
                      <a:pt x="257" y="268"/>
                    </a:lnTo>
                    <a:lnTo>
                      <a:pt x="257" y="269"/>
                    </a:lnTo>
                    <a:lnTo>
                      <a:pt x="256" y="269"/>
                    </a:lnTo>
                    <a:lnTo>
                      <a:pt x="253" y="270"/>
                    </a:lnTo>
                    <a:lnTo>
                      <a:pt x="252" y="270"/>
                    </a:lnTo>
                    <a:lnTo>
                      <a:pt x="250" y="272"/>
                    </a:lnTo>
                    <a:lnTo>
                      <a:pt x="248" y="272"/>
                    </a:lnTo>
                    <a:lnTo>
                      <a:pt x="248" y="273"/>
                    </a:lnTo>
                    <a:lnTo>
                      <a:pt x="248" y="273"/>
                    </a:lnTo>
                    <a:lnTo>
                      <a:pt x="250" y="274"/>
                    </a:lnTo>
                    <a:lnTo>
                      <a:pt x="248" y="274"/>
                    </a:lnTo>
                    <a:lnTo>
                      <a:pt x="247" y="275"/>
                    </a:lnTo>
                    <a:lnTo>
                      <a:pt x="243" y="274"/>
                    </a:lnTo>
                    <a:lnTo>
                      <a:pt x="242" y="274"/>
                    </a:lnTo>
                    <a:lnTo>
                      <a:pt x="240" y="275"/>
                    </a:lnTo>
                    <a:lnTo>
                      <a:pt x="239" y="275"/>
                    </a:lnTo>
                    <a:lnTo>
                      <a:pt x="239" y="275"/>
                    </a:lnTo>
                    <a:lnTo>
                      <a:pt x="238" y="274"/>
                    </a:lnTo>
                    <a:lnTo>
                      <a:pt x="238" y="274"/>
                    </a:lnTo>
                    <a:lnTo>
                      <a:pt x="236" y="274"/>
                    </a:lnTo>
                    <a:lnTo>
                      <a:pt x="235" y="272"/>
                    </a:lnTo>
                    <a:lnTo>
                      <a:pt x="234" y="272"/>
                    </a:lnTo>
                    <a:lnTo>
                      <a:pt x="232" y="273"/>
                    </a:lnTo>
                    <a:lnTo>
                      <a:pt x="230" y="273"/>
                    </a:lnTo>
                    <a:lnTo>
                      <a:pt x="227" y="274"/>
                    </a:lnTo>
                    <a:lnTo>
                      <a:pt x="226" y="274"/>
                    </a:lnTo>
                    <a:lnTo>
                      <a:pt x="226" y="274"/>
                    </a:lnTo>
                    <a:lnTo>
                      <a:pt x="227" y="273"/>
                    </a:lnTo>
                    <a:lnTo>
                      <a:pt x="227" y="273"/>
                    </a:lnTo>
                    <a:lnTo>
                      <a:pt x="223" y="272"/>
                    </a:lnTo>
                    <a:lnTo>
                      <a:pt x="220" y="272"/>
                    </a:lnTo>
                    <a:lnTo>
                      <a:pt x="219" y="272"/>
                    </a:lnTo>
                    <a:lnTo>
                      <a:pt x="216" y="273"/>
                    </a:lnTo>
                    <a:lnTo>
                      <a:pt x="216" y="274"/>
                    </a:lnTo>
                    <a:lnTo>
                      <a:pt x="216" y="275"/>
                    </a:lnTo>
                    <a:lnTo>
                      <a:pt x="218" y="275"/>
                    </a:lnTo>
                    <a:lnTo>
                      <a:pt x="219" y="275"/>
                    </a:lnTo>
                    <a:lnTo>
                      <a:pt x="220" y="275"/>
                    </a:lnTo>
                    <a:lnTo>
                      <a:pt x="220" y="277"/>
                    </a:lnTo>
                    <a:lnTo>
                      <a:pt x="219" y="277"/>
                    </a:lnTo>
                    <a:lnTo>
                      <a:pt x="215" y="278"/>
                    </a:lnTo>
                    <a:lnTo>
                      <a:pt x="214" y="278"/>
                    </a:lnTo>
                    <a:lnTo>
                      <a:pt x="214" y="279"/>
                    </a:lnTo>
                    <a:lnTo>
                      <a:pt x="215" y="281"/>
                    </a:lnTo>
                    <a:lnTo>
                      <a:pt x="216" y="282"/>
                    </a:lnTo>
                    <a:lnTo>
                      <a:pt x="219" y="285"/>
                    </a:lnTo>
                    <a:lnTo>
                      <a:pt x="220" y="286"/>
                    </a:lnTo>
                    <a:lnTo>
                      <a:pt x="215" y="283"/>
                    </a:lnTo>
                    <a:lnTo>
                      <a:pt x="214" y="283"/>
                    </a:lnTo>
                    <a:lnTo>
                      <a:pt x="212" y="281"/>
                    </a:lnTo>
                    <a:lnTo>
                      <a:pt x="210" y="281"/>
                    </a:lnTo>
                    <a:lnTo>
                      <a:pt x="207" y="281"/>
                    </a:lnTo>
                    <a:lnTo>
                      <a:pt x="207" y="281"/>
                    </a:lnTo>
                    <a:lnTo>
                      <a:pt x="206" y="281"/>
                    </a:lnTo>
                    <a:lnTo>
                      <a:pt x="203" y="282"/>
                    </a:lnTo>
                    <a:lnTo>
                      <a:pt x="198" y="283"/>
                    </a:lnTo>
                    <a:lnTo>
                      <a:pt x="197" y="285"/>
                    </a:lnTo>
                    <a:lnTo>
                      <a:pt x="197" y="285"/>
                    </a:lnTo>
                    <a:lnTo>
                      <a:pt x="194" y="286"/>
                    </a:lnTo>
                    <a:lnTo>
                      <a:pt x="194" y="287"/>
                    </a:lnTo>
                    <a:lnTo>
                      <a:pt x="194" y="289"/>
                    </a:lnTo>
                    <a:lnTo>
                      <a:pt x="198" y="287"/>
                    </a:lnTo>
                    <a:lnTo>
                      <a:pt x="199" y="287"/>
                    </a:lnTo>
                    <a:lnTo>
                      <a:pt x="201" y="287"/>
                    </a:lnTo>
                    <a:lnTo>
                      <a:pt x="203" y="287"/>
                    </a:lnTo>
                    <a:lnTo>
                      <a:pt x="212" y="287"/>
                    </a:lnTo>
                    <a:lnTo>
                      <a:pt x="212" y="287"/>
                    </a:lnTo>
                    <a:lnTo>
                      <a:pt x="209" y="287"/>
                    </a:lnTo>
                    <a:lnTo>
                      <a:pt x="205" y="289"/>
                    </a:lnTo>
                    <a:lnTo>
                      <a:pt x="205" y="289"/>
                    </a:lnTo>
                    <a:lnTo>
                      <a:pt x="205" y="290"/>
                    </a:lnTo>
                    <a:lnTo>
                      <a:pt x="207" y="290"/>
                    </a:lnTo>
                    <a:lnTo>
                      <a:pt x="206" y="290"/>
                    </a:lnTo>
                    <a:lnTo>
                      <a:pt x="206" y="291"/>
                    </a:lnTo>
                    <a:lnTo>
                      <a:pt x="205" y="291"/>
                    </a:lnTo>
                    <a:lnTo>
                      <a:pt x="202" y="290"/>
                    </a:lnTo>
                    <a:lnTo>
                      <a:pt x="197" y="290"/>
                    </a:lnTo>
                    <a:lnTo>
                      <a:pt x="194" y="289"/>
                    </a:lnTo>
                    <a:lnTo>
                      <a:pt x="193" y="290"/>
                    </a:lnTo>
                    <a:lnTo>
                      <a:pt x="190" y="290"/>
                    </a:lnTo>
                    <a:lnTo>
                      <a:pt x="189" y="290"/>
                    </a:lnTo>
                    <a:lnTo>
                      <a:pt x="187" y="290"/>
                    </a:lnTo>
                    <a:lnTo>
                      <a:pt x="187" y="291"/>
                    </a:lnTo>
                    <a:lnTo>
                      <a:pt x="186" y="293"/>
                    </a:lnTo>
                    <a:lnTo>
                      <a:pt x="185" y="293"/>
                    </a:lnTo>
                    <a:lnTo>
                      <a:pt x="186" y="294"/>
                    </a:lnTo>
                    <a:lnTo>
                      <a:pt x="187" y="293"/>
                    </a:lnTo>
                    <a:lnTo>
                      <a:pt x="190" y="293"/>
                    </a:lnTo>
                    <a:lnTo>
                      <a:pt x="193" y="293"/>
                    </a:lnTo>
                    <a:lnTo>
                      <a:pt x="193" y="293"/>
                    </a:lnTo>
                    <a:lnTo>
                      <a:pt x="191" y="294"/>
                    </a:lnTo>
                    <a:lnTo>
                      <a:pt x="186" y="294"/>
                    </a:lnTo>
                    <a:lnTo>
                      <a:pt x="185" y="294"/>
                    </a:lnTo>
                    <a:lnTo>
                      <a:pt x="183" y="294"/>
                    </a:lnTo>
                    <a:lnTo>
                      <a:pt x="183" y="294"/>
                    </a:lnTo>
                    <a:lnTo>
                      <a:pt x="182" y="293"/>
                    </a:lnTo>
                    <a:lnTo>
                      <a:pt x="181" y="294"/>
                    </a:lnTo>
                    <a:lnTo>
                      <a:pt x="179" y="294"/>
                    </a:lnTo>
                    <a:lnTo>
                      <a:pt x="177" y="295"/>
                    </a:lnTo>
                    <a:lnTo>
                      <a:pt x="177" y="297"/>
                    </a:lnTo>
                    <a:lnTo>
                      <a:pt x="175" y="297"/>
                    </a:lnTo>
                    <a:lnTo>
                      <a:pt x="174" y="298"/>
                    </a:lnTo>
                    <a:lnTo>
                      <a:pt x="174" y="298"/>
                    </a:lnTo>
                    <a:lnTo>
                      <a:pt x="173" y="298"/>
                    </a:lnTo>
                    <a:lnTo>
                      <a:pt x="171" y="298"/>
                    </a:lnTo>
                    <a:lnTo>
                      <a:pt x="171" y="301"/>
                    </a:lnTo>
                    <a:lnTo>
                      <a:pt x="171" y="302"/>
                    </a:lnTo>
                    <a:lnTo>
                      <a:pt x="173" y="302"/>
                    </a:lnTo>
                    <a:lnTo>
                      <a:pt x="175" y="302"/>
                    </a:lnTo>
                    <a:lnTo>
                      <a:pt x="178" y="302"/>
                    </a:lnTo>
                    <a:lnTo>
                      <a:pt x="185" y="303"/>
                    </a:lnTo>
                    <a:lnTo>
                      <a:pt x="189" y="303"/>
                    </a:lnTo>
                    <a:lnTo>
                      <a:pt x="193" y="303"/>
                    </a:lnTo>
                    <a:lnTo>
                      <a:pt x="194" y="303"/>
                    </a:lnTo>
                    <a:lnTo>
                      <a:pt x="190" y="305"/>
                    </a:lnTo>
                    <a:lnTo>
                      <a:pt x="183" y="305"/>
                    </a:lnTo>
                    <a:lnTo>
                      <a:pt x="181" y="305"/>
                    </a:lnTo>
                    <a:lnTo>
                      <a:pt x="175" y="303"/>
                    </a:lnTo>
                    <a:lnTo>
                      <a:pt x="171" y="303"/>
                    </a:lnTo>
                    <a:lnTo>
                      <a:pt x="169" y="303"/>
                    </a:lnTo>
                    <a:lnTo>
                      <a:pt x="169" y="303"/>
                    </a:lnTo>
                    <a:lnTo>
                      <a:pt x="168" y="305"/>
                    </a:lnTo>
                    <a:lnTo>
                      <a:pt x="169" y="306"/>
                    </a:lnTo>
                    <a:lnTo>
                      <a:pt x="169" y="307"/>
                    </a:lnTo>
                    <a:lnTo>
                      <a:pt x="170" y="307"/>
                    </a:lnTo>
                    <a:lnTo>
                      <a:pt x="171" y="309"/>
                    </a:lnTo>
                    <a:lnTo>
                      <a:pt x="173" y="310"/>
                    </a:lnTo>
                    <a:lnTo>
                      <a:pt x="174" y="310"/>
                    </a:lnTo>
                    <a:lnTo>
                      <a:pt x="173" y="311"/>
                    </a:lnTo>
                    <a:lnTo>
                      <a:pt x="171" y="311"/>
                    </a:lnTo>
                    <a:lnTo>
                      <a:pt x="169" y="311"/>
                    </a:lnTo>
                    <a:lnTo>
                      <a:pt x="169" y="313"/>
                    </a:lnTo>
                    <a:lnTo>
                      <a:pt x="169" y="314"/>
                    </a:lnTo>
                    <a:lnTo>
                      <a:pt x="170" y="315"/>
                    </a:lnTo>
                    <a:lnTo>
                      <a:pt x="173" y="317"/>
                    </a:lnTo>
                    <a:lnTo>
                      <a:pt x="175" y="317"/>
                    </a:lnTo>
                    <a:lnTo>
                      <a:pt x="178" y="317"/>
                    </a:lnTo>
                    <a:lnTo>
                      <a:pt x="183" y="317"/>
                    </a:lnTo>
                    <a:lnTo>
                      <a:pt x="189" y="317"/>
                    </a:lnTo>
                    <a:lnTo>
                      <a:pt x="190" y="317"/>
                    </a:lnTo>
                    <a:lnTo>
                      <a:pt x="190" y="314"/>
                    </a:lnTo>
                    <a:lnTo>
                      <a:pt x="191" y="314"/>
                    </a:lnTo>
                    <a:lnTo>
                      <a:pt x="191" y="314"/>
                    </a:lnTo>
                    <a:lnTo>
                      <a:pt x="191" y="315"/>
                    </a:lnTo>
                    <a:lnTo>
                      <a:pt x="191" y="315"/>
                    </a:lnTo>
                    <a:lnTo>
                      <a:pt x="194" y="315"/>
                    </a:lnTo>
                    <a:lnTo>
                      <a:pt x="195" y="317"/>
                    </a:lnTo>
                    <a:lnTo>
                      <a:pt x="199" y="317"/>
                    </a:lnTo>
                    <a:lnTo>
                      <a:pt x="201" y="315"/>
                    </a:lnTo>
                    <a:lnTo>
                      <a:pt x="201" y="315"/>
                    </a:lnTo>
                    <a:lnTo>
                      <a:pt x="201" y="314"/>
                    </a:lnTo>
                    <a:lnTo>
                      <a:pt x="202" y="313"/>
                    </a:lnTo>
                    <a:lnTo>
                      <a:pt x="203" y="311"/>
                    </a:lnTo>
                    <a:lnTo>
                      <a:pt x="203" y="311"/>
                    </a:lnTo>
                    <a:lnTo>
                      <a:pt x="202" y="314"/>
                    </a:lnTo>
                    <a:lnTo>
                      <a:pt x="202" y="315"/>
                    </a:lnTo>
                    <a:lnTo>
                      <a:pt x="205" y="315"/>
                    </a:lnTo>
                    <a:lnTo>
                      <a:pt x="205" y="315"/>
                    </a:lnTo>
                    <a:lnTo>
                      <a:pt x="197" y="318"/>
                    </a:lnTo>
                    <a:lnTo>
                      <a:pt x="197" y="319"/>
                    </a:lnTo>
                    <a:lnTo>
                      <a:pt x="198" y="319"/>
                    </a:lnTo>
                    <a:lnTo>
                      <a:pt x="197" y="319"/>
                    </a:lnTo>
                    <a:lnTo>
                      <a:pt x="197" y="319"/>
                    </a:lnTo>
                    <a:lnTo>
                      <a:pt x="197" y="318"/>
                    </a:lnTo>
                    <a:lnTo>
                      <a:pt x="195" y="317"/>
                    </a:lnTo>
                    <a:lnTo>
                      <a:pt x="194" y="317"/>
                    </a:lnTo>
                    <a:lnTo>
                      <a:pt x="191" y="317"/>
                    </a:lnTo>
                    <a:lnTo>
                      <a:pt x="189" y="318"/>
                    </a:lnTo>
                    <a:lnTo>
                      <a:pt x="187" y="318"/>
                    </a:lnTo>
                    <a:lnTo>
                      <a:pt x="182" y="317"/>
                    </a:lnTo>
                    <a:lnTo>
                      <a:pt x="175" y="318"/>
                    </a:lnTo>
                    <a:lnTo>
                      <a:pt x="173" y="318"/>
                    </a:lnTo>
                    <a:lnTo>
                      <a:pt x="171" y="318"/>
                    </a:lnTo>
                    <a:lnTo>
                      <a:pt x="170" y="318"/>
                    </a:lnTo>
                    <a:lnTo>
                      <a:pt x="169" y="318"/>
                    </a:lnTo>
                    <a:lnTo>
                      <a:pt x="169" y="320"/>
                    </a:lnTo>
                    <a:lnTo>
                      <a:pt x="169" y="322"/>
                    </a:lnTo>
                    <a:lnTo>
                      <a:pt x="169" y="324"/>
                    </a:lnTo>
                    <a:lnTo>
                      <a:pt x="170" y="326"/>
                    </a:lnTo>
                    <a:lnTo>
                      <a:pt x="171" y="327"/>
                    </a:lnTo>
                    <a:lnTo>
                      <a:pt x="174" y="326"/>
                    </a:lnTo>
                    <a:lnTo>
                      <a:pt x="177" y="324"/>
                    </a:lnTo>
                    <a:lnTo>
                      <a:pt x="178" y="324"/>
                    </a:lnTo>
                    <a:lnTo>
                      <a:pt x="175" y="326"/>
                    </a:lnTo>
                    <a:lnTo>
                      <a:pt x="170" y="328"/>
                    </a:lnTo>
                    <a:lnTo>
                      <a:pt x="170" y="328"/>
                    </a:lnTo>
                    <a:lnTo>
                      <a:pt x="170" y="331"/>
                    </a:lnTo>
                    <a:lnTo>
                      <a:pt x="171" y="334"/>
                    </a:lnTo>
                    <a:lnTo>
                      <a:pt x="174" y="334"/>
                    </a:lnTo>
                    <a:lnTo>
                      <a:pt x="175" y="334"/>
                    </a:lnTo>
                    <a:lnTo>
                      <a:pt x="177" y="334"/>
                    </a:lnTo>
                    <a:lnTo>
                      <a:pt x="178" y="335"/>
                    </a:lnTo>
                    <a:lnTo>
                      <a:pt x="175" y="336"/>
                    </a:lnTo>
                    <a:lnTo>
                      <a:pt x="173" y="336"/>
                    </a:lnTo>
                    <a:lnTo>
                      <a:pt x="171" y="335"/>
                    </a:lnTo>
                    <a:lnTo>
                      <a:pt x="171" y="335"/>
                    </a:lnTo>
                    <a:lnTo>
                      <a:pt x="170" y="336"/>
                    </a:lnTo>
                    <a:lnTo>
                      <a:pt x="171" y="338"/>
                    </a:lnTo>
                    <a:lnTo>
                      <a:pt x="170" y="339"/>
                    </a:lnTo>
                    <a:lnTo>
                      <a:pt x="169" y="340"/>
                    </a:lnTo>
                    <a:lnTo>
                      <a:pt x="169" y="342"/>
                    </a:lnTo>
                    <a:lnTo>
                      <a:pt x="169" y="343"/>
                    </a:lnTo>
                    <a:lnTo>
                      <a:pt x="170" y="344"/>
                    </a:lnTo>
                    <a:lnTo>
                      <a:pt x="170" y="344"/>
                    </a:lnTo>
                    <a:lnTo>
                      <a:pt x="171" y="343"/>
                    </a:lnTo>
                    <a:lnTo>
                      <a:pt x="171" y="343"/>
                    </a:lnTo>
                    <a:lnTo>
                      <a:pt x="173" y="342"/>
                    </a:lnTo>
                    <a:lnTo>
                      <a:pt x="174" y="340"/>
                    </a:lnTo>
                    <a:lnTo>
                      <a:pt x="175" y="339"/>
                    </a:lnTo>
                    <a:lnTo>
                      <a:pt x="178" y="336"/>
                    </a:lnTo>
                    <a:lnTo>
                      <a:pt x="179" y="336"/>
                    </a:lnTo>
                    <a:lnTo>
                      <a:pt x="181" y="336"/>
                    </a:lnTo>
                    <a:lnTo>
                      <a:pt x="181" y="335"/>
                    </a:lnTo>
                    <a:lnTo>
                      <a:pt x="182" y="334"/>
                    </a:lnTo>
                    <a:lnTo>
                      <a:pt x="183" y="332"/>
                    </a:lnTo>
                    <a:lnTo>
                      <a:pt x="185" y="331"/>
                    </a:lnTo>
                    <a:lnTo>
                      <a:pt x="187" y="330"/>
                    </a:lnTo>
                    <a:lnTo>
                      <a:pt x="194" y="328"/>
                    </a:lnTo>
                    <a:lnTo>
                      <a:pt x="197" y="328"/>
                    </a:lnTo>
                    <a:lnTo>
                      <a:pt x="195" y="328"/>
                    </a:lnTo>
                    <a:lnTo>
                      <a:pt x="194" y="328"/>
                    </a:lnTo>
                    <a:lnTo>
                      <a:pt x="193" y="330"/>
                    </a:lnTo>
                    <a:lnTo>
                      <a:pt x="191" y="331"/>
                    </a:lnTo>
                    <a:lnTo>
                      <a:pt x="190" y="334"/>
                    </a:lnTo>
                    <a:lnTo>
                      <a:pt x="190" y="334"/>
                    </a:lnTo>
                    <a:lnTo>
                      <a:pt x="190" y="331"/>
                    </a:lnTo>
                    <a:lnTo>
                      <a:pt x="190" y="330"/>
                    </a:lnTo>
                    <a:lnTo>
                      <a:pt x="187" y="331"/>
                    </a:lnTo>
                    <a:lnTo>
                      <a:pt x="185" y="332"/>
                    </a:lnTo>
                    <a:lnTo>
                      <a:pt x="183" y="334"/>
                    </a:lnTo>
                    <a:lnTo>
                      <a:pt x="183" y="335"/>
                    </a:lnTo>
                    <a:lnTo>
                      <a:pt x="183" y="335"/>
                    </a:lnTo>
                    <a:lnTo>
                      <a:pt x="182" y="336"/>
                    </a:lnTo>
                    <a:lnTo>
                      <a:pt x="179" y="339"/>
                    </a:lnTo>
                    <a:lnTo>
                      <a:pt x="178" y="339"/>
                    </a:lnTo>
                    <a:lnTo>
                      <a:pt x="178" y="340"/>
                    </a:lnTo>
                    <a:lnTo>
                      <a:pt x="179" y="340"/>
                    </a:lnTo>
                    <a:lnTo>
                      <a:pt x="181" y="340"/>
                    </a:lnTo>
                    <a:lnTo>
                      <a:pt x="182" y="340"/>
                    </a:lnTo>
                    <a:lnTo>
                      <a:pt x="185" y="340"/>
                    </a:lnTo>
                    <a:lnTo>
                      <a:pt x="185" y="340"/>
                    </a:lnTo>
                    <a:lnTo>
                      <a:pt x="182" y="342"/>
                    </a:lnTo>
                    <a:lnTo>
                      <a:pt x="179" y="342"/>
                    </a:lnTo>
                    <a:lnTo>
                      <a:pt x="178" y="343"/>
                    </a:lnTo>
                    <a:lnTo>
                      <a:pt x="175" y="343"/>
                    </a:lnTo>
                    <a:lnTo>
                      <a:pt x="175" y="343"/>
                    </a:lnTo>
                    <a:lnTo>
                      <a:pt x="174" y="343"/>
                    </a:lnTo>
                    <a:lnTo>
                      <a:pt x="173" y="343"/>
                    </a:lnTo>
                    <a:lnTo>
                      <a:pt x="171" y="344"/>
                    </a:lnTo>
                    <a:lnTo>
                      <a:pt x="171" y="346"/>
                    </a:lnTo>
                    <a:lnTo>
                      <a:pt x="170" y="347"/>
                    </a:lnTo>
                    <a:lnTo>
                      <a:pt x="169" y="351"/>
                    </a:lnTo>
                    <a:lnTo>
                      <a:pt x="170" y="352"/>
                    </a:lnTo>
                    <a:lnTo>
                      <a:pt x="173" y="352"/>
                    </a:lnTo>
                    <a:lnTo>
                      <a:pt x="174" y="352"/>
                    </a:lnTo>
                    <a:lnTo>
                      <a:pt x="175" y="350"/>
                    </a:lnTo>
                    <a:lnTo>
                      <a:pt x="177" y="350"/>
                    </a:lnTo>
                    <a:lnTo>
                      <a:pt x="178" y="350"/>
                    </a:lnTo>
                    <a:lnTo>
                      <a:pt x="179" y="350"/>
                    </a:lnTo>
                    <a:lnTo>
                      <a:pt x="182" y="348"/>
                    </a:lnTo>
                    <a:lnTo>
                      <a:pt x="183" y="347"/>
                    </a:lnTo>
                    <a:lnTo>
                      <a:pt x="186" y="346"/>
                    </a:lnTo>
                    <a:lnTo>
                      <a:pt x="187" y="346"/>
                    </a:lnTo>
                    <a:lnTo>
                      <a:pt x="187" y="346"/>
                    </a:lnTo>
                    <a:lnTo>
                      <a:pt x="186" y="346"/>
                    </a:lnTo>
                    <a:lnTo>
                      <a:pt x="185" y="347"/>
                    </a:lnTo>
                    <a:lnTo>
                      <a:pt x="182" y="348"/>
                    </a:lnTo>
                    <a:lnTo>
                      <a:pt x="181" y="350"/>
                    </a:lnTo>
                    <a:lnTo>
                      <a:pt x="181" y="351"/>
                    </a:lnTo>
                    <a:lnTo>
                      <a:pt x="181" y="352"/>
                    </a:lnTo>
                    <a:lnTo>
                      <a:pt x="181" y="354"/>
                    </a:lnTo>
                    <a:lnTo>
                      <a:pt x="179" y="354"/>
                    </a:lnTo>
                    <a:lnTo>
                      <a:pt x="179" y="355"/>
                    </a:lnTo>
                    <a:lnTo>
                      <a:pt x="182" y="356"/>
                    </a:lnTo>
                    <a:lnTo>
                      <a:pt x="182" y="356"/>
                    </a:lnTo>
                    <a:lnTo>
                      <a:pt x="186" y="355"/>
                    </a:lnTo>
                    <a:lnTo>
                      <a:pt x="186" y="355"/>
                    </a:lnTo>
                    <a:lnTo>
                      <a:pt x="185" y="356"/>
                    </a:lnTo>
                    <a:lnTo>
                      <a:pt x="183" y="358"/>
                    </a:lnTo>
                    <a:lnTo>
                      <a:pt x="182" y="358"/>
                    </a:lnTo>
                    <a:lnTo>
                      <a:pt x="179" y="356"/>
                    </a:lnTo>
                    <a:lnTo>
                      <a:pt x="175" y="355"/>
                    </a:lnTo>
                    <a:lnTo>
                      <a:pt x="175" y="356"/>
                    </a:lnTo>
                    <a:lnTo>
                      <a:pt x="174" y="359"/>
                    </a:lnTo>
                    <a:lnTo>
                      <a:pt x="174" y="360"/>
                    </a:lnTo>
                    <a:lnTo>
                      <a:pt x="175" y="363"/>
                    </a:lnTo>
                    <a:lnTo>
                      <a:pt x="177" y="364"/>
                    </a:lnTo>
                    <a:lnTo>
                      <a:pt x="181" y="366"/>
                    </a:lnTo>
                    <a:lnTo>
                      <a:pt x="182" y="367"/>
                    </a:lnTo>
                    <a:lnTo>
                      <a:pt x="186" y="369"/>
                    </a:lnTo>
                    <a:lnTo>
                      <a:pt x="187" y="369"/>
                    </a:lnTo>
                    <a:lnTo>
                      <a:pt x="190" y="369"/>
                    </a:lnTo>
                    <a:lnTo>
                      <a:pt x="190" y="369"/>
                    </a:lnTo>
                    <a:lnTo>
                      <a:pt x="190" y="369"/>
                    </a:lnTo>
                    <a:lnTo>
                      <a:pt x="191" y="369"/>
                    </a:lnTo>
                    <a:lnTo>
                      <a:pt x="190" y="371"/>
                    </a:lnTo>
                    <a:lnTo>
                      <a:pt x="189" y="372"/>
                    </a:lnTo>
                    <a:lnTo>
                      <a:pt x="189" y="372"/>
                    </a:lnTo>
                    <a:lnTo>
                      <a:pt x="191" y="372"/>
                    </a:lnTo>
                    <a:lnTo>
                      <a:pt x="191" y="372"/>
                    </a:lnTo>
                    <a:lnTo>
                      <a:pt x="191" y="372"/>
                    </a:lnTo>
                    <a:lnTo>
                      <a:pt x="193" y="371"/>
                    </a:lnTo>
                    <a:lnTo>
                      <a:pt x="194" y="371"/>
                    </a:lnTo>
                    <a:lnTo>
                      <a:pt x="194" y="371"/>
                    </a:lnTo>
                    <a:lnTo>
                      <a:pt x="194" y="372"/>
                    </a:lnTo>
                    <a:lnTo>
                      <a:pt x="194" y="372"/>
                    </a:lnTo>
                    <a:lnTo>
                      <a:pt x="194" y="372"/>
                    </a:lnTo>
                    <a:lnTo>
                      <a:pt x="195" y="373"/>
                    </a:lnTo>
                    <a:lnTo>
                      <a:pt x="198" y="373"/>
                    </a:lnTo>
                    <a:lnTo>
                      <a:pt x="202" y="373"/>
                    </a:lnTo>
                    <a:lnTo>
                      <a:pt x="207" y="372"/>
                    </a:lnTo>
                    <a:lnTo>
                      <a:pt x="210" y="371"/>
                    </a:lnTo>
                    <a:lnTo>
                      <a:pt x="211" y="371"/>
                    </a:lnTo>
                    <a:lnTo>
                      <a:pt x="214" y="369"/>
                    </a:lnTo>
                    <a:lnTo>
                      <a:pt x="216" y="368"/>
                    </a:lnTo>
                    <a:lnTo>
                      <a:pt x="223" y="363"/>
                    </a:lnTo>
                    <a:lnTo>
                      <a:pt x="227" y="362"/>
                    </a:lnTo>
                    <a:lnTo>
                      <a:pt x="227" y="362"/>
                    </a:lnTo>
                    <a:lnTo>
                      <a:pt x="227" y="360"/>
                    </a:lnTo>
                    <a:lnTo>
                      <a:pt x="228" y="360"/>
                    </a:lnTo>
                    <a:lnTo>
                      <a:pt x="230" y="359"/>
                    </a:lnTo>
                    <a:lnTo>
                      <a:pt x="228" y="358"/>
                    </a:lnTo>
                    <a:lnTo>
                      <a:pt x="232" y="356"/>
                    </a:lnTo>
                    <a:lnTo>
                      <a:pt x="232" y="356"/>
                    </a:lnTo>
                    <a:lnTo>
                      <a:pt x="234" y="356"/>
                    </a:lnTo>
                    <a:lnTo>
                      <a:pt x="234" y="355"/>
                    </a:lnTo>
                    <a:lnTo>
                      <a:pt x="232" y="355"/>
                    </a:lnTo>
                    <a:lnTo>
                      <a:pt x="232" y="354"/>
                    </a:lnTo>
                    <a:lnTo>
                      <a:pt x="234" y="354"/>
                    </a:lnTo>
                    <a:lnTo>
                      <a:pt x="235" y="355"/>
                    </a:lnTo>
                    <a:lnTo>
                      <a:pt x="236" y="356"/>
                    </a:lnTo>
                    <a:lnTo>
                      <a:pt x="238" y="356"/>
                    </a:lnTo>
                    <a:lnTo>
                      <a:pt x="239" y="355"/>
                    </a:lnTo>
                    <a:lnTo>
                      <a:pt x="240" y="355"/>
                    </a:lnTo>
                    <a:lnTo>
                      <a:pt x="242" y="355"/>
                    </a:lnTo>
                    <a:lnTo>
                      <a:pt x="242" y="355"/>
                    </a:lnTo>
                    <a:lnTo>
                      <a:pt x="244" y="351"/>
                    </a:lnTo>
                    <a:lnTo>
                      <a:pt x="244" y="348"/>
                    </a:lnTo>
                    <a:lnTo>
                      <a:pt x="244" y="347"/>
                    </a:lnTo>
                    <a:lnTo>
                      <a:pt x="244" y="347"/>
                    </a:lnTo>
                    <a:lnTo>
                      <a:pt x="244" y="346"/>
                    </a:lnTo>
                    <a:lnTo>
                      <a:pt x="246" y="346"/>
                    </a:lnTo>
                    <a:lnTo>
                      <a:pt x="247" y="344"/>
                    </a:lnTo>
                    <a:lnTo>
                      <a:pt x="246" y="343"/>
                    </a:lnTo>
                    <a:lnTo>
                      <a:pt x="247" y="342"/>
                    </a:lnTo>
                    <a:lnTo>
                      <a:pt x="247" y="343"/>
                    </a:lnTo>
                    <a:lnTo>
                      <a:pt x="247" y="344"/>
                    </a:lnTo>
                    <a:lnTo>
                      <a:pt x="247" y="348"/>
                    </a:lnTo>
                    <a:lnTo>
                      <a:pt x="247" y="348"/>
                    </a:lnTo>
                    <a:lnTo>
                      <a:pt x="248" y="350"/>
                    </a:lnTo>
                    <a:lnTo>
                      <a:pt x="250" y="352"/>
                    </a:lnTo>
                    <a:lnTo>
                      <a:pt x="252" y="352"/>
                    </a:lnTo>
                    <a:lnTo>
                      <a:pt x="252" y="352"/>
                    </a:lnTo>
                    <a:lnTo>
                      <a:pt x="253" y="354"/>
                    </a:lnTo>
                    <a:lnTo>
                      <a:pt x="255" y="352"/>
                    </a:lnTo>
                    <a:lnTo>
                      <a:pt x="257" y="354"/>
                    </a:lnTo>
                    <a:lnTo>
                      <a:pt x="257" y="355"/>
                    </a:lnTo>
                    <a:lnTo>
                      <a:pt x="257" y="355"/>
                    </a:lnTo>
                    <a:lnTo>
                      <a:pt x="259" y="358"/>
                    </a:lnTo>
                    <a:lnTo>
                      <a:pt x="260" y="358"/>
                    </a:lnTo>
                    <a:lnTo>
                      <a:pt x="261" y="358"/>
                    </a:lnTo>
                    <a:lnTo>
                      <a:pt x="263" y="355"/>
                    </a:lnTo>
                    <a:lnTo>
                      <a:pt x="263" y="352"/>
                    </a:lnTo>
                    <a:lnTo>
                      <a:pt x="264" y="350"/>
                    </a:lnTo>
                    <a:lnTo>
                      <a:pt x="263" y="347"/>
                    </a:lnTo>
                    <a:lnTo>
                      <a:pt x="263" y="346"/>
                    </a:lnTo>
                    <a:lnTo>
                      <a:pt x="261" y="344"/>
                    </a:lnTo>
                    <a:lnTo>
                      <a:pt x="264" y="343"/>
                    </a:lnTo>
                    <a:lnTo>
                      <a:pt x="265" y="342"/>
                    </a:lnTo>
                    <a:lnTo>
                      <a:pt x="265" y="339"/>
                    </a:lnTo>
                    <a:lnTo>
                      <a:pt x="267" y="339"/>
                    </a:lnTo>
                    <a:lnTo>
                      <a:pt x="268" y="339"/>
                    </a:lnTo>
                    <a:lnTo>
                      <a:pt x="269" y="339"/>
                    </a:lnTo>
                    <a:lnTo>
                      <a:pt x="271" y="338"/>
                    </a:lnTo>
                    <a:lnTo>
                      <a:pt x="272" y="336"/>
                    </a:lnTo>
                    <a:lnTo>
                      <a:pt x="273" y="335"/>
                    </a:lnTo>
                    <a:lnTo>
                      <a:pt x="273" y="332"/>
                    </a:lnTo>
                    <a:lnTo>
                      <a:pt x="273" y="331"/>
                    </a:lnTo>
                    <a:lnTo>
                      <a:pt x="275" y="331"/>
                    </a:lnTo>
                    <a:lnTo>
                      <a:pt x="275" y="328"/>
                    </a:lnTo>
                    <a:lnTo>
                      <a:pt x="275" y="327"/>
                    </a:lnTo>
                    <a:lnTo>
                      <a:pt x="273" y="324"/>
                    </a:lnTo>
                    <a:lnTo>
                      <a:pt x="271" y="320"/>
                    </a:lnTo>
                    <a:lnTo>
                      <a:pt x="271" y="319"/>
                    </a:lnTo>
                    <a:lnTo>
                      <a:pt x="271" y="319"/>
                    </a:lnTo>
                    <a:lnTo>
                      <a:pt x="273" y="318"/>
                    </a:lnTo>
                    <a:lnTo>
                      <a:pt x="276" y="318"/>
                    </a:lnTo>
                    <a:lnTo>
                      <a:pt x="276" y="318"/>
                    </a:lnTo>
                    <a:lnTo>
                      <a:pt x="276" y="317"/>
                    </a:lnTo>
                    <a:lnTo>
                      <a:pt x="277" y="315"/>
                    </a:lnTo>
                    <a:lnTo>
                      <a:pt x="277" y="315"/>
                    </a:lnTo>
                    <a:lnTo>
                      <a:pt x="279" y="314"/>
                    </a:lnTo>
                    <a:lnTo>
                      <a:pt x="279" y="313"/>
                    </a:lnTo>
                    <a:lnTo>
                      <a:pt x="277" y="311"/>
                    </a:lnTo>
                    <a:lnTo>
                      <a:pt x="275" y="309"/>
                    </a:lnTo>
                    <a:lnTo>
                      <a:pt x="273" y="309"/>
                    </a:lnTo>
                    <a:lnTo>
                      <a:pt x="271" y="307"/>
                    </a:lnTo>
                    <a:lnTo>
                      <a:pt x="268" y="306"/>
                    </a:lnTo>
                    <a:lnTo>
                      <a:pt x="269" y="301"/>
                    </a:lnTo>
                    <a:lnTo>
                      <a:pt x="271" y="298"/>
                    </a:lnTo>
                    <a:lnTo>
                      <a:pt x="271" y="297"/>
                    </a:lnTo>
                    <a:lnTo>
                      <a:pt x="271" y="295"/>
                    </a:lnTo>
                    <a:lnTo>
                      <a:pt x="268" y="290"/>
                    </a:lnTo>
                    <a:lnTo>
                      <a:pt x="268" y="289"/>
                    </a:lnTo>
                    <a:lnTo>
                      <a:pt x="268" y="287"/>
                    </a:lnTo>
                    <a:lnTo>
                      <a:pt x="268" y="286"/>
                    </a:lnTo>
                    <a:lnTo>
                      <a:pt x="268" y="285"/>
                    </a:lnTo>
                    <a:lnTo>
                      <a:pt x="268" y="283"/>
                    </a:lnTo>
                    <a:lnTo>
                      <a:pt x="269" y="283"/>
                    </a:lnTo>
                    <a:lnTo>
                      <a:pt x="268" y="281"/>
                    </a:lnTo>
                    <a:lnTo>
                      <a:pt x="268" y="281"/>
                    </a:lnTo>
                    <a:lnTo>
                      <a:pt x="267" y="278"/>
                    </a:lnTo>
                    <a:lnTo>
                      <a:pt x="269" y="274"/>
                    </a:lnTo>
                    <a:lnTo>
                      <a:pt x="268" y="273"/>
                    </a:lnTo>
                    <a:lnTo>
                      <a:pt x="271" y="272"/>
                    </a:lnTo>
                    <a:lnTo>
                      <a:pt x="273" y="268"/>
                    </a:lnTo>
                    <a:lnTo>
                      <a:pt x="275" y="266"/>
                    </a:lnTo>
                    <a:lnTo>
                      <a:pt x="276" y="266"/>
                    </a:lnTo>
                    <a:lnTo>
                      <a:pt x="277" y="265"/>
                    </a:lnTo>
                    <a:lnTo>
                      <a:pt x="280" y="264"/>
                    </a:lnTo>
                    <a:lnTo>
                      <a:pt x="283" y="264"/>
                    </a:lnTo>
                    <a:lnTo>
                      <a:pt x="284" y="264"/>
                    </a:lnTo>
                    <a:lnTo>
                      <a:pt x="289" y="265"/>
                    </a:lnTo>
                    <a:lnTo>
                      <a:pt x="293" y="265"/>
                    </a:lnTo>
                    <a:lnTo>
                      <a:pt x="293" y="265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4" y="261"/>
                    </a:lnTo>
                    <a:lnTo>
                      <a:pt x="294" y="258"/>
                    </a:lnTo>
                    <a:lnTo>
                      <a:pt x="294" y="257"/>
                    </a:lnTo>
                    <a:lnTo>
                      <a:pt x="291" y="256"/>
                    </a:lnTo>
                    <a:lnTo>
                      <a:pt x="288" y="254"/>
                    </a:lnTo>
                    <a:lnTo>
                      <a:pt x="292" y="250"/>
                    </a:lnTo>
                    <a:lnTo>
                      <a:pt x="294" y="248"/>
                    </a:lnTo>
                    <a:lnTo>
                      <a:pt x="297" y="245"/>
                    </a:lnTo>
                    <a:lnTo>
                      <a:pt x="298" y="242"/>
                    </a:lnTo>
                    <a:lnTo>
                      <a:pt x="298" y="242"/>
                    </a:lnTo>
                    <a:lnTo>
                      <a:pt x="300" y="236"/>
                    </a:lnTo>
                    <a:lnTo>
                      <a:pt x="300" y="234"/>
                    </a:lnTo>
                    <a:lnTo>
                      <a:pt x="301" y="233"/>
                    </a:lnTo>
                    <a:lnTo>
                      <a:pt x="301" y="233"/>
                    </a:lnTo>
                    <a:lnTo>
                      <a:pt x="300" y="230"/>
                    </a:lnTo>
                    <a:lnTo>
                      <a:pt x="300" y="228"/>
                    </a:lnTo>
                    <a:lnTo>
                      <a:pt x="304" y="228"/>
                    </a:lnTo>
                    <a:lnTo>
                      <a:pt x="306" y="226"/>
                    </a:lnTo>
                    <a:lnTo>
                      <a:pt x="308" y="226"/>
                    </a:lnTo>
                    <a:lnTo>
                      <a:pt x="310" y="225"/>
                    </a:lnTo>
                    <a:lnTo>
                      <a:pt x="312" y="225"/>
                    </a:lnTo>
                    <a:lnTo>
                      <a:pt x="310" y="221"/>
                    </a:lnTo>
                    <a:lnTo>
                      <a:pt x="313" y="220"/>
                    </a:lnTo>
                    <a:lnTo>
                      <a:pt x="317" y="216"/>
                    </a:lnTo>
                    <a:lnTo>
                      <a:pt x="321" y="213"/>
                    </a:lnTo>
                    <a:lnTo>
                      <a:pt x="324" y="212"/>
                    </a:lnTo>
                    <a:lnTo>
                      <a:pt x="324" y="211"/>
                    </a:lnTo>
                    <a:lnTo>
                      <a:pt x="324" y="209"/>
                    </a:lnTo>
                    <a:lnTo>
                      <a:pt x="322" y="208"/>
                    </a:lnTo>
                    <a:lnTo>
                      <a:pt x="321" y="207"/>
                    </a:lnTo>
                    <a:lnTo>
                      <a:pt x="320" y="205"/>
                    </a:lnTo>
                    <a:lnTo>
                      <a:pt x="320" y="204"/>
                    </a:lnTo>
                    <a:lnTo>
                      <a:pt x="322" y="204"/>
                    </a:lnTo>
                    <a:lnTo>
                      <a:pt x="324" y="203"/>
                    </a:lnTo>
                    <a:lnTo>
                      <a:pt x="325" y="201"/>
                    </a:lnTo>
                    <a:lnTo>
                      <a:pt x="325" y="201"/>
                    </a:lnTo>
                    <a:lnTo>
                      <a:pt x="328" y="197"/>
                    </a:lnTo>
                    <a:lnTo>
                      <a:pt x="333" y="195"/>
                    </a:lnTo>
                    <a:lnTo>
                      <a:pt x="334" y="193"/>
                    </a:lnTo>
                    <a:lnTo>
                      <a:pt x="338" y="195"/>
                    </a:lnTo>
                    <a:lnTo>
                      <a:pt x="342" y="196"/>
                    </a:lnTo>
                    <a:lnTo>
                      <a:pt x="345" y="193"/>
                    </a:lnTo>
                    <a:lnTo>
                      <a:pt x="345" y="193"/>
                    </a:lnTo>
                    <a:lnTo>
                      <a:pt x="345" y="192"/>
                    </a:lnTo>
                    <a:lnTo>
                      <a:pt x="345" y="189"/>
                    </a:lnTo>
                    <a:lnTo>
                      <a:pt x="345" y="187"/>
                    </a:lnTo>
                    <a:lnTo>
                      <a:pt x="345" y="187"/>
                    </a:lnTo>
                    <a:lnTo>
                      <a:pt x="346" y="185"/>
                    </a:lnTo>
                    <a:lnTo>
                      <a:pt x="347" y="185"/>
                    </a:lnTo>
                    <a:lnTo>
                      <a:pt x="353" y="187"/>
                    </a:lnTo>
                    <a:lnTo>
                      <a:pt x="354" y="187"/>
                    </a:lnTo>
                    <a:lnTo>
                      <a:pt x="357" y="187"/>
                    </a:lnTo>
                    <a:lnTo>
                      <a:pt x="359" y="187"/>
                    </a:lnTo>
                    <a:lnTo>
                      <a:pt x="365" y="188"/>
                    </a:lnTo>
                    <a:lnTo>
                      <a:pt x="367" y="189"/>
                    </a:lnTo>
                    <a:lnTo>
                      <a:pt x="369" y="189"/>
                    </a:lnTo>
                    <a:lnTo>
                      <a:pt x="370" y="188"/>
                    </a:lnTo>
                    <a:lnTo>
                      <a:pt x="371" y="187"/>
                    </a:lnTo>
                    <a:lnTo>
                      <a:pt x="369" y="187"/>
                    </a:lnTo>
                    <a:lnTo>
                      <a:pt x="370" y="185"/>
                    </a:lnTo>
                    <a:lnTo>
                      <a:pt x="371" y="184"/>
                    </a:lnTo>
                    <a:lnTo>
                      <a:pt x="373" y="183"/>
                    </a:lnTo>
                    <a:lnTo>
                      <a:pt x="373" y="181"/>
                    </a:lnTo>
                    <a:lnTo>
                      <a:pt x="373" y="180"/>
                    </a:lnTo>
                    <a:lnTo>
                      <a:pt x="371" y="179"/>
                    </a:lnTo>
                    <a:lnTo>
                      <a:pt x="370" y="177"/>
                    </a:lnTo>
                    <a:lnTo>
                      <a:pt x="374" y="177"/>
                    </a:lnTo>
                    <a:lnTo>
                      <a:pt x="376" y="177"/>
                    </a:lnTo>
                    <a:lnTo>
                      <a:pt x="376" y="177"/>
                    </a:lnTo>
                    <a:lnTo>
                      <a:pt x="379" y="177"/>
                    </a:lnTo>
                    <a:lnTo>
                      <a:pt x="382" y="177"/>
                    </a:lnTo>
                    <a:lnTo>
                      <a:pt x="382" y="177"/>
                    </a:lnTo>
                    <a:lnTo>
                      <a:pt x="382" y="177"/>
                    </a:lnTo>
                    <a:lnTo>
                      <a:pt x="382" y="175"/>
                    </a:lnTo>
                    <a:lnTo>
                      <a:pt x="382" y="175"/>
                    </a:lnTo>
                    <a:lnTo>
                      <a:pt x="382" y="175"/>
                    </a:lnTo>
                    <a:lnTo>
                      <a:pt x="383" y="174"/>
                    </a:lnTo>
                    <a:lnTo>
                      <a:pt x="386" y="174"/>
                    </a:lnTo>
                    <a:lnTo>
                      <a:pt x="388" y="174"/>
                    </a:lnTo>
                    <a:lnTo>
                      <a:pt x="388" y="174"/>
                    </a:lnTo>
                    <a:lnTo>
                      <a:pt x="391" y="176"/>
                    </a:lnTo>
                    <a:lnTo>
                      <a:pt x="394" y="177"/>
                    </a:lnTo>
                    <a:lnTo>
                      <a:pt x="395" y="179"/>
                    </a:lnTo>
                    <a:lnTo>
                      <a:pt x="398" y="180"/>
                    </a:lnTo>
                    <a:lnTo>
                      <a:pt x="399" y="183"/>
                    </a:lnTo>
                    <a:lnTo>
                      <a:pt x="399" y="183"/>
                    </a:lnTo>
                    <a:lnTo>
                      <a:pt x="400" y="183"/>
                    </a:lnTo>
                    <a:lnTo>
                      <a:pt x="404" y="184"/>
                    </a:lnTo>
                    <a:lnTo>
                      <a:pt x="408" y="184"/>
                    </a:lnTo>
                    <a:lnTo>
                      <a:pt x="410" y="184"/>
                    </a:lnTo>
                    <a:lnTo>
                      <a:pt x="411" y="184"/>
                    </a:lnTo>
                    <a:lnTo>
                      <a:pt x="414" y="184"/>
                    </a:lnTo>
                    <a:lnTo>
                      <a:pt x="416" y="183"/>
                    </a:lnTo>
                    <a:lnTo>
                      <a:pt x="416" y="183"/>
                    </a:lnTo>
                    <a:lnTo>
                      <a:pt x="417" y="181"/>
                    </a:lnTo>
                    <a:lnTo>
                      <a:pt x="420" y="181"/>
                    </a:lnTo>
                    <a:lnTo>
                      <a:pt x="421" y="183"/>
                    </a:lnTo>
                    <a:lnTo>
                      <a:pt x="424" y="183"/>
                    </a:lnTo>
                    <a:lnTo>
                      <a:pt x="427" y="184"/>
                    </a:lnTo>
                    <a:lnTo>
                      <a:pt x="429" y="184"/>
                    </a:lnTo>
                    <a:lnTo>
                      <a:pt x="431" y="185"/>
                    </a:lnTo>
                    <a:lnTo>
                      <a:pt x="432" y="185"/>
                    </a:lnTo>
                    <a:lnTo>
                      <a:pt x="433" y="184"/>
                    </a:lnTo>
                    <a:lnTo>
                      <a:pt x="435" y="183"/>
                    </a:lnTo>
                    <a:lnTo>
                      <a:pt x="436" y="181"/>
                    </a:lnTo>
                    <a:lnTo>
                      <a:pt x="437" y="180"/>
                    </a:lnTo>
                    <a:lnTo>
                      <a:pt x="439" y="180"/>
                    </a:lnTo>
                    <a:lnTo>
                      <a:pt x="440" y="180"/>
                    </a:lnTo>
                    <a:lnTo>
                      <a:pt x="440" y="180"/>
                    </a:lnTo>
                    <a:lnTo>
                      <a:pt x="441" y="179"/>
                    </a:lnTo>
                    <a:lnTo>
                      <a:pt x="441" y="177"/>
                    </a:lnTo>
                    <a:lnTo>
                      <a:pt x="441" y="175"/>
                    </a:lnTo>
                    <a:lnTo>
                      <a:pt x="441" y="174"/>
                    </a:lnTo>
                    <a:lnTo>
                      <a:pt x="443" y="172"/>
                    </a:lnTo>
                    <a:lnTo>
                      <a:pt x="443" y="168"/>
                    </a:lnTo>
                    <a:lnTo>
                      <a:pt x="444" y="167"/>
                    </a:lnTo>
                    <a:lnTo>
                      <a:pt x="444" y="167"/>
                    </a:lnTo>
                    <a:lnTo>
                      <a:pt x="445" y="167"/>
                    </a:lnTo>
                    <a:lnTo>
                      <a:pt x="447" y="166"/>
                    </a:lnTo>
                    <a:lnTo>
                      <a:pt x="449" y="163"/>
                    </a:lnTo>
                    <a:lnTo>
                      <a:pt x="451" y="163"/>
                    </a:lnTo>
                    <a:lnTo>
                      <a:pt x="452" y="163"/>
                    </a:lnTo>
                    <a:lnTo>
                      <a:pt x="455" y="163"/>
                    </a:lnTo>
                    <a:lnTo>
                      <a:pt x="457" y="163"/>
                    </a:lnTo>
                    <a:lnTo>
                      <a:pt x="457" y="163"/>
                    </a:lnTo>
                    <a:lnTo>
                      <a:pt x="458" y="163"/>
                    </a:lnTo>
                    <a:lnTo>
                      <a:pt x="460" y="162"/>
                    </a:lnTo>
                    <a:lnTo>
                      <a:pt x="462" y="160"/>
                    </a:lnTo>
                    <a:lnTo>
                      <a:pt x="465" y="160"/>
                    </a:lnTo>
                    <a:lnTo>
                      <a:pt x="466" y="160"/>
                    </a:lnTo>
                    <a:lnTo>
                      <a:pt x="469" y="162"/>
                    </a:lnTo>
                    <a:lnTo>
                      <a:pt x="472" y="164"/>
                    </a:lnTo>
                    <a:lnTo>
                      <a:pt x="474" y="164"/>
                    </a:lnTo>
                    <a:lnTo>
                      <a:pt x="478" y="166"/>
                    </a:lnTo>
                    <a:lnTo>
                      <a:pt x="484" y="167"/>
                    </a:lnTo>
                    <a:lnTo>
                      <a:pt x="486" y="171"/>
                    </a:lnTo>
                    <a:lnTo>
                      <a:pt x="485" y="172"/>
                    </a:lnTo>
                    <a:lnTo>
                      <a:pt x="485" y="172"/>
                    </a:lnTo>
                    <a:lnTo>
                      <a:pt x="482" y="174"/>
                    </a:lnTo>
                    <a:lnTo>
                      <a:pt x="481" y="175"/>
                    </a:lnTo>
                    <a:lnTo>
                      <a:pt x="481" y="176"/>
                    </a:lnTo>
                    <a:lnTo>
                      <a:pt x="482" y="177"/>
                    </a:lnTo>
                    <a:lnTo>
                      <a:pt x="482" y="177"/>
                    </a:lnTo>
                    <a:lnTo>
                      <a:pt x="485" y="177"/>
                    </a:lnTo>
                    <a:lnTo>
                      <a:pt x="485" y="177"/>
                    </a:lnTo>
                    <a:lnTo>
                      <a:pt x="486" y="176"/>
                    </a:lnTo>
                    <a:lnTo>
                      <a:pt x="488" y="174"/>
                    </a:lnTo>
                    <a:lnTo>
                      <a:pt x="488" y="174"/>
                    </a:lnTo>
                    <a:lnTo>
                      <a:pt x="493" y="172"/>
                    </a:lnTo>
                    <a:lnTo>
                      <a:pt x="496" y="172"/>
                    </a:lnTo>
                    <a:lnTo>
                      <a:pt x="496" y="171"/>
                    </a:lnTo>
                    <a:lnTo>
                      <a:pt x="497" y="171"/>
                    </a:lnTo>
                    <a:lnTo>
                      <a:pt x="497" y="170"/>
                    </a:lnTo>
                    <a:lnTo>
                      <a:pt x="497" y="170"/>
                    </a:lnTo>
                    <a:lnTo>
                      <a:pt x="497" y="168"/>
                    </a:lnTo>
                    <a:lnTo>
                      <a:pt x="497" y="168"/>
                    </a:lnTo>
                    <a:lnTo>
                      <a:pt x="497" y="168"/>
                    </a:lnTo>
                    <a:lnTo>
                      <a:pt x="497" y="168"/>
                    </a:lnTo>
                    <a:lnTo>
                      <a:pt x="499" y="168"/>
                    </a:lnTo>
                    <a:lnTo>
                      <a:pt x="502" y="170"/>
                    </a:lnTo>
                    <a:lnTo>
                      <a:pt x="505" y="170"/>
                    </a:lnTo>
                    <a:lnTo>
                      <a:pt x="506" y="170"/>
                    </a:lnTo>
                    <a:lnTo>
                      <a:pt x="506" y="170"/>
                    </a:lnTo>
                    <a:lnTo>
                      <a:pt x="506" y="168"/>
                    </a:lnTo>
                    <a:lnTo>
                      <a:pt x="506" y="167"/>
                    </a:lnTo>
                    <a:close/>
                    <a:moveTo>
                      <a:pt x="432" y="144"/>
                    </a:moveTo>
                    <a:lnTo>
                      <a:pt x="433" y="144"/>
                    </a:lnTo>
                    <a:lnTo>
                      <a:pt x="435" y="146"/>
                    </a:lnTo>
                    <a:lnTo>
                      <a:pt x="437" y="146"/>
                    </a:lnTo>
                    <a:lnTo>
                      <a:pt x="437" y="146"/>
                    </a:lnTo>
                    <a:lnTo>
                      <a:pt x="440" y="146"/>
                    </a:lnTo>
                    <a:lnTo>
                      <a:pt x="443" y="146"/>
                    </a:lnTo>
                    <a:lnTo>
                      <a:pt x="443" y="144"/>
                    </a:lnTo>
                    <a:lnTo>
                      <a:pt x="441" y="144"/>
                    </a:lnTo>
                    <a:lnTo>
                      <a:pt x="440" y="143"/>
                    </a:lnTo>
                    <a:lnTo>
                      <a:pt x="439" y="143"/>
                    </a:lnTo>
                    <a:lnTo>
                      <a:pt x="435" y="143"/>
                    </a:lnTo>
                    <a:lnTo>
                      <a:pt x="433" y="143"/>
                    </a:lnTo>
                    <a:lnTo>
                      <a:pt x="432" y="144"/>
                    </a:lnTo>
                    <a:lnTo>
                      <a:pt x="432" y="144"/>
                    </a:lnTo>
                    <a:close/>
                    <a:moveTo>
                      <a:pt x="10" y="143"/>
                    </a:moveTo>
                    <a:lnTo>
                      <a:pt x="7" y="144"/>
                    </a:lnTo>
                    <a:lnTo>
                      <a:pt x="2" y="147"/>
                    </a:lnTo>
                    <a:lnTo>
                      <a:pt x="0" y="147"/>
                    </a:lnTo>
                    <a:lnTo>
                      <a:pt x="1" y="148"/>
                    </a:lnTo>
                    <a:lnTo>
                      <a:pt x="2" y="147"/>
                    </a:lnTo>
                    <a:lnTo>
                      <a:pt x="6" y="146"/>
                    </a:lnTo>
                    <a:lnTo>
                      <a:pt x="10" y="146"/>
                    </a:lnTo>
                    <a:lnTo>
                      <a:pt x="14" y="144"/>
                    </a:lnTo>
                    <a:lnTo>
                      <a:pt x="15" y="143"/>
                    </a:lnTo>
                    <a:lnTo>
                      <a:pt x="15" y="142"/>
                    </a:lnTo>
                    <a:lnTo>
                      <a:pt x="10" y="143"/>
                    </a:lnTo>
                    <a:close/>
                    <a:moveTo>
                      <a:pt x="350" y="91"/>
                    </a:moveTo>
                    <a:lnTo>
                      <a:pt x="351" y="90"/>
                    </a:lnTo>
                    <a:lnTo>
                      <a:pt x="351" y="89"/>
                    </a:lnTo>
                    <a:lnTo>
                      <a:pt x="351" y="89"/>
                    </a:lnTo>
                    <a:lnTo>
                      <a:pt x="350" y="89"/>
                    </a:lnTo>
                    <a:lnTo>
                      <a:pt x="346" y="89"/>
                    </a:lnTo>
                    <a:lnTo>
                      <a:pt x="346" y="89"/>
                    </a:lnTo>
                    <a:lnTo>
                      <a:pt x="347" y="90"/>
                    </a:lnTo>
                    <a:lnTo>
                      <a:pt x="350" y="91"/>
                    </a:lnTo>
                    <a:close/>
                    <a:moveTo>
                      <a:pt x="383" y="45"/>
                    </a:moveTo>
                    <a:lnTo>
                      <a:pt x="384" y="46"/>
                    </a:lnTo>
                    <a:lnTo>
                      <a:pt x="388" y="46"/>
                    </a:lnTo>
                    <a:lnTo>
                      <a:pt x="388" y="45"/>
                    </a:lnTo>
                    <a:lnTo>
                      <a:pt x="390" y="45"/>
                    </a:lnTo>
                    <a:lnTo>
                      <a:pt x="391" y="44"/>
                    </a:lnTo>
                    <a:lnTo>
                      <a:pt x="394" y="44"/>
                    </a:lnTo>
                    <a:lnTo>
                      <a:pt x="395" y="44"/>
                    </a:lnTo>
                    <a:lnTo>
                      <a:pt x="398" y="44"/>
                    </a:lnTo>
                    <a:lnTo>
                      <a:pt x="399" y="42"/>
                    </a:lnTo>
                    <a:lnTo>
                      <a:pt x="400" y="41"/>
                    </a:lnTo>
                    <a:lnTo>
                      <a:pt x="402" y="41"/>
                    </a:lnTo>
                    <a:lnTo>
                      <a:pt x="402" y="40"/>
                    </a:lnTo>
                    <a:lnTo>
                      <a:pt x="411" y="38"/>
                    </a:lnTo>
                    <a:lnTo>
                      <a:pt x="407" y="37"/>
                    </a:lnTo>
                    <a:lnTo>
                      <a:pt x="403" y="37"/>
                    </a:lnTo>
                    <a:lnTo>
                      <a:pt x="399" y="37"/>
                    </a:lnTo>
                    <a:lnTo>
                      <a:pt x="396" y="37"/>
                    </a:lnTo>
                    <a:lnTo>
                      <a:pt x="392" y="36"/>
                    </a:lnTo>
                    <a:lnTo>
                      <a:pt x="390" y="36"/>
                    </a:lnTo>
                    <a:lnTo>
                      <a:pt x="390" y="34"/>
                    </a:lnTo>
                    <a:lnTo>
                      <a:pt x="392" y="33"/>
                    </a:lnTo>
                    <a:lnTo>
                      <a:pt x="394" y="33"/>
                    </a:lnTo>
                    <a:lnTo>
                      <a:pt x="392" y="32"/>
                    </a:lnTo>
                    <a:lnTo>
                      <a:pt x="390" y="32"/>
                    </a:lnTo>
                    <a:lnTo>
                      <a:pt x="388" y="32"/>
                    </a:lnTo>
                    <a:lnTo>
                      <a:pt x="384" y="32"/>
                    </a:lnTo>
                    <a:lnTo>
                      <a:pt x="382" y="32"/>
                    </a:lnTo>
                    <a:lnTo>
                      <a:pt x="380" y="32"/>
                    </a:lnTo>
                    <a:lnTo>
                      <a:pt x="379" y="29"/>
                    </a:lnTo>
                    <a:lnTo>
                      <a:pt x="376" y="27"/>
                    </a:lnTo>
                    <a:lnTo>
                      <a:pt x="373" y="27"/>
                    </a:lnTo>
                    <a:lnTo>
                      <a:pt x="371" y="27"/>
                    </a:lnTo>
                    <a:lnTo>
                      <a:pt x="370" y="27"/>
                    </a:lnTo>
                    <a:lnTo>
                      <a:pt x="366" y="27"/>
                    </a:lnTo>
                    <a:lnTo>
                      <a:pt x="358" y="28"/>
                    </a:lnTo>
                    <a:lnTo>
                      <a:pt x="357" y="28"/>
                    </a:lnTo>
                    <a:lnTo>
                      <a:pt x="358" y="29"/>
                    </a:lnTo>
                    <a:lnTo>
                      <a:pt x="361" y="29"/>
                    </a:lnTo>
                    <a:lnTo>
                      <a:pt x="359" y="31"/>
                    </a:lnTo>
                    <a:lnTo>
                      <a:pt x="363" y="32"/>
                    </a:lnTo>
                    <a:lnTo>
                      <a:pt x="363" y="33"/>
                    </a:lnTo>
                    <a:lnTo>
                      <a:pt x="366" y="34"/>
                    </a:lnTo>
                    <a:lnTo>
                      <a:pt x="369" y="34"/>
                    </a:lnTo>
                    <a:lnTo>
                      <a:pt x="374" y="36"/>
                    </a:lnTo>
                    <a:lnTo>
                      <a:pt x="373" y="36"/>
                    </a:lnTo>
                    <a:lnTo>
                      <a:pt x="371" y="38"/>
                    </a:lnTo>
                    <a:lnTo>
                      <a:pt x="370" y="38"/>
                    </a:lnTo>
                    <a:lnTo>
                      <a:pt x="369" y="40"/>
                    </a:lnTo>
                    <a:lnTo>
                      <a:pt x="369" y="41"/>
                    </a:lnTo>
                    <a:lnTo>
                      <a:pt x="365" y="41"/>
                    </a:lnTo>
                    <a:lnTo>
                      <a:pt x="366" y="44"/>
                    </a:lnTo>
                    <a:lnTo>
                      <a:pt x="367" y="44"/>
                    </a:lnTo>
                    <a:lnTo>
                      <a:pt x="376" y="42"/>
                    </a:lnTo>
                    <a:lnTo>
                      <a:pt x="379" y="42"/>
                    </a:lnTo>
                    <a:lnTo>
                      <a:pt x="380" y="42"/>
                    </a:lnTo>
                    <a:lnTo>
                      <a:pt x="383" y="41"/>
                    </a:lnTo>
                    <a:lnTo>
                      <a:pt x="383" y="41"/>
                    </a:lnTo>
                    <a:lnTo>
                      <a:pt x="386" y="42"/>
                    </a:lnTo>
                    <a:lnTo>
                      <a:pt x="386" y="41"/>
                    </a:lnTo>
                    <a:lnTo>
                      <a:pt x="387" y="42"/>
                    </a:lnTo>
                    <a:lnTo>
                      <a:pt x="386" y="42"/>
                    </a:lnTo>
                    <a:lnTo>
                      <a:pt x="383" y="44"/>
                    </a:lnTo>
                    <a:lnTo>
                      <a:pt x="384" y="45"/>
                    </a:lnTo>
                    <a:lnTo>
                      <a:pt x="384" y="45"/>
                    </a:lnTo>
                    <a:lnTo>
                      <a:pt x="383" y="45"/>
                    </a:lnTo>
                    <a:close/>
                    <a:moveTo>
                      <a:pt x="427" y="24"/>
                    </a:moveTo>
                    <a:lnTo>
                      <a:pt x="425" y="24"/>
                    </a:lnTo>
                    <a:lnTo>
                      <a:pt x="425" y="24"/>
                    </a:lnTo>
                    <a:lnTo>
                      <a:pt x="425" y="25"/>
                    </a:lnTo>
                    <a:lnTo>
                      <a:pt x="429" y="25"/>
                    </a:lnTo>
                    <a:lnTo>
                      <a:pt x="431" y="25"/>
                    </a:lnTo>
                    <a:lnTo>
                      <a:pt x="432" y="25"/>
                    </a:lnTo>
                    <a:lnTo>
                      <a:pt x="429" y="25"/>
                    </a:lnTo>
                    <a:lnTo>
                      <a:pt x="427" y="24"/>
                    </a:lnTo>
                    <a:close/>
                    <a:moveTo>
                      <a:pt x="250" y="25"/>
                    </a:moveTo>
                    <a:lnTo>
                      <a:pt x="251" y="25"/>
                    </a:lnTo>
                    <a:lnTo>
                      <a:pt x="253" y="28"/>
                    </a:lnTo>
                    <a:lnTo>
                      <a:pt x="255" y="29"/>
                    </a:lnTo>
                    <a:lnTo>
                      <a:pt x="256" y="29"/>
                    </a:lnTo>
                    <a:lnTo>
                      <a:pt x="259" y="29"/>
                    </a:lnTo>
                    <a:lnTo>
                      <a:pt x="261" y="31"/>
                    </a:lnTo>
                    <a:lnTo>
                      <a:pt x="263" y="32"/>
                    </a:lnTo>
                    <a:lnTo>
                      <a:pt x="265" y="32"/>
                    </a:lnTo>
                    <a:lnTo>
                      <a:pt x="264" y="31"/>
                    </a:lnTo>
                    <a:lnTo>
                      <a:pt x="263" y="29"/>
                    </a:lnTo>
                    <a:lnTo>
                      <a:pt x="263" y="29"/>
                    </a:lnTo>
                    <a:lnTo>
                      <a:pt x="261" y="29"/>
                    </a:lnTo>
                    <a:lnTo>
                      <a:pt x="259" y="28"/>
                    </a:lnTo>
                    <a:lnTo>
                      <a:pt x="257" y="28"/>
                    </a:lnTo>
                    <a:lnTo>
                      <a:pt x="255" y="28"/>
                    </a:lnTo>
                    <a:lnTo>
                      <a:pt x="255" y="27"/>
                    </a:lnTo>
                    <a:lnTo>
                      <a:pt x="255" y="27"/>
                    </a:lnTo>
                    <a:lnTo>
                      <a:pt x="253" y="25"/>
                    </a:lnTo>
                    <a:lnTo>
                      <a:pt x="255" y="25"/>
                    </a:lnTo>
                    <a:lnTo>
                      <a:pt x="253" y="24"/>
                    </a:lnTo>
                    <a:lnTo>
                      <a:pt x="252" y="23"/>
                    </a:lnTo>
                    <a:lnTo>
                      <a:pt x="250" y="23"/>
                    </a:lnTo>
                    <a:lnTo>
                      <a:pt x="247" y="23"/>
                    </a:lnTo>
                    <a:lnTo>
                      <a:pt x="247" y="23"/>
                    </a:lnTo>
                    <a:lnTo>
                      <a:pt x="248" y="24"/>
                    </a:lnTo>
                    <a:lnTo>
                      <a:pt x="250" y="25"/>
                    </a:lnTo>
                    <a:close/>
                    <a:moveTo>
                      <a:pt x="448" y="23"/>
                    </a:moveTo>
                    <a:lnTo>
                      <a:pt x="452" y="23"/>
                    </a:lnTo>
                    <a:lnTo>
                      <a:pt x="457" y="23"/>
                    </a:lnTo>
                    <a:lnTo>
                      <a:pt x="461" y="23"/>
                    </a:lnTo>
                    <a:lnTo>
                      <a:pt x="461" y="21"/>
                    </a:lnTo>
                    <a:lnTo>
                      <a:pt x="457" y="23"/>
                    </a:lnTo>
                    <a:lnTo>
                      <a:pt x="455" y="23"/>
                    </a:lnTo>
                    <a:lnTo>
                      <a:pt x="452" y="21"/>
                    </a:lnTo>
                    <a:lnTo>
                      <a:pt x="448" y="21"/>
                    </a:lnTo>
                    <a:lnTo>
                      <a:pt x="447" y="21"/>
                    </a:lnTo>
                    <a:lnTo>
                      <a:pt x="447" y="21"/>
                    </a:lnTo>
                    <a:lnTo>
                      <a:pt x="444" y="23"/>
                    </a:lnTo>
                    <a:lnTo>
                      <a:pt x="441" y="23"/>
                    </a:lnTo>
                    <a:lnTo>
                      <a:pt x="443" y="23"/>
                    </a:lnTo>
                    <a:lnTo>
                      <a:pt x="448" y="23"/>
                    </a:lnTo>
                    <a:close/>
                    <a:moveTo>
                      <a:pt x="250" y="11"/>
                    </a:moveTo>
                    <a:lnTo>
                      <a:pt x="251" y="12"/>
                    </a:lnTo>
                    <a:lnTo>
                      <a:pt x="250" y="13"/>
                    </a:lnTo>
                    <a:lnTo>
                      <a:pt x="250" y="13"/>
                    </a:lnTo>
                    <a:lnTo>
                      <a:pt x="250" y="13"/>
                    </a:lnTo>
                    <a:lnTo>
                      <a:pt x="251" y="15"/>
                    </a:lnTo>
                    <a:lnTo>
                      <a:pt x="251" y="15"/>
                    </a:lnTo>
                    <a:lnTo>
                      <a:pt x="252" y="16"/>
                    </a:lnTo>
                    <a:lnTo>
                      <a:pt x="252" y="16"/>
                    </a:lnTo>
                    <a:lnTo>
                      <a:pt x="253" y="17"/>
                    </a:lnTo>
                    <a:lnTo>
                      <a:pt x="255" y="19"/>
                    </a:lnTo>
                    <a:lnTo>
                      <a:pt x="256" y="19"/>
                    </a:lnTo>
                    <a:lnTo>
                      <a:pt x="259" y="19"/>
                    </a:lnTo>
                    <a:lnTo>
                      <a:pt x="259" y="17"/>
                    </a:lnTo>
                    <a:lnTo>
                      <a:pt x="259" y="17"/>
                    </a:lnTo>
                    <a:lnTo>
                      <a:pt x="260" y="17"/>
                    </a:lnTo>
                    <a:lnTo>
                      <a:pt x="263" y="17"/>
                    </a:lnTo>
                    <a:lnTo>
                      <a:pt x="264" y="17"/>
                    </a:lnTo>
                    <a:lnTo>
                      <a:pt x="264" y="17"/>
                    </a:lnTo>
                    <a:lnTo>
                      <a:pt x="263" y="19"/>
                    </a:lnTo>
                    <a:lnTo>
                      <a:pt x="263" y="19"/>
                    </a:lnTo>
                    <a:lnTo>
                      <a:pt x="263" y="20"/>
                    </a:lnTo>
                    <a:lnTo>
                      <a:pt x="263" y="20"/>
                    </a:lnTo>
                    <a:lnTo>
                      <a:pt x="264" y="21"/>
                    </a:lnTo>
                    <a:lnTo>
                      <a:pt x="264" y="21"/>
                    </a:lnTo>
                    <a:lnTo>
                      <a:pt x="267" y="21"/>
                    </a:lnTo>
                    <a:lnTo>
                      <a:pt x="268" y="21"/>
                    </a:lnTo>
                    <a:lnTo>
                      <a:pt x="268" y="21"/>
                    </a:lnTo>
                    <a:lnTo>
                      <a:pt x="267" y="23"/>
                    </a:lnTo>
                    <a:lnTo>
                      <a:pt x="267" y="23"/>
                    </a:lnTo>
                    <a:lnTo>
                      <a:pt x="259" y="21"/>
                    </a:lnTo>
                    <a:lnTo>
                      <a:pt x="257" y="21"/>
                    </a:lnTo>
                    <a:lnTo>
                      <a:pt x="256" y="21"/>
                    </a:lnTo>
                    <a:lnTo>
                      <a:pt x="259" y="23"/>
                    </a:lnTo>
                    <a:lnTo>
                      <a:pt x="261" y="23"/>
                    </a:lnTo>
                    <a:lnTo>
                      <a:pt x="261" y="24"/>
                    </a:lnTo>
                    <a:lnTo>
                      <a:pt x="261" y="24"/>
                    </a:lnTo>
                    <a:lnTo>
                      <a:pt x="261" y="25"/>
                    </a:lnTo>
                    <a:lnTo>
                      <a:pt x="263" y="25"/>
                    </a:lnTo>
                    <a:lnTo>
                      <a:pt x="263" y="27"/>
                    </a:lnTo>
                    <a:lnTo>
                      <a:pt x="265" y="27"/>
                    </a:lnTo>
                    <a:lnTo>
                      <a:pt x="267" y="27"/>
                    </a:lnTo>
                    <a:lnTo>
                      <a:pt x="268" y="28"/>
                    </a:lnTo>
                    <a:lnTo>
                      <a:pt x="271" y="29"/>
                    </a:lnTo>
                    <a:lnTo>
                      <a:pt x="273" y="31"/>
                    </a:lnTo>
                    <a:lnTo>
                      <a:pt x="273" y="31"/>
                    </a:lnTo>
                    <a:lnTo>
                      <a:pt x="275" y="31"/>
                    </a:lnTo>
                    <a:lnTo>
                      <a:pt x="277" y="32"/>
                    </a:lnTo>
                    <a:lnTo>
                      <a:pt x="283" y="32"/>
                    </a:lnTo>
                    <a:lnTo>
                      <a:pt x="285" y="32"/>
                    </a:lnTo>
                    <a:lnTo>
                      <a:pt x="288" y="32"/>
                    </a:lnTo>
                    <a:lnTo>
                      <a:pt x="289" y="31"/>
                    </a:lnTo>
                    <a:lnTo>
                      <a:pt x="291" y="31"/>
                    </a:lnTo>
                    <a:lnTo>
                      <a:pt x="292" y="29"/>
                    </a:lnTo>
                    <a:lnTo>
                      <a:pt x="293" y="29"/>
                    </a:lnTo>
                    <a:lnTo>
                      <a:pt x="292" y="28"/>
                    </a:lnTo>
                    <a:lnTo>
                      <a:pt x="291" y="28"/>
                    </a:lnTo>
                    <a:lnTo>
                      <a:pt x="292" y="28"/>
                    </a:lnTo>
                    <a:lnTo>
                      <a:pt x="292" y="27"/>
                    </a:lnTo>
                    <a:lnTo>
                      <a:pt x="292" y="27"/>
                    </a:lnTo>
                    <a:lnTo>
                      <a:pt x="292" y="25"/>
                    </a:lnTo>
                    <a:lnTo>
                      <a:pt x="293" y="25"/>
                    </a:lnTo>
                    <a:lnTo>
                      <a:pt x="293" y="25"/>
                    </a:lnTo>
                    <a:lnTo>
                      <a:pt x="294" y="25"/>
                    </a:lnTo>
                    <a:lnTo>
                      <a:pt x="294" y="25"/>
                    </a:lnTo>
                    <a:lnTo>
                      <a:pt x="296" y="25"/>
                    </a:lnTo>
                    <a:lnTo>
                      <a:pt x="296" y="27"/>
                    </a:lnTo>
                    <a:lnTo>
                      <a:pt x="297" y="27"/>
                    </a:lnTo>
                    <a:lnTo>
                      <a:pt x="298" y="25"/>
                    </a:lnTo>
                    <a:lnTo>
                      <a:pt x="300" y="25"/>
                    </a:lnTo>
                    <a:lnTo>
                      <a:pt x="301" y="24"/>
                    </a:lnTo>
                    <a:lnTo>
                      <a:pt x="301" y="24"/>
                    </a:lnTo>
                    <a:lnTo>
                      <a:pt x="301" y="25"/>
                    </a:lnTo>
                    <a:lnTo>
                      <a:pt x="301" y="25"/>
                    </a:lnTo>
                    <a:lnTo>
                      <a:pt x="300" y="27"/>
                    </a:lnTo>
                    <a:lnTo>
                      <a:pt x="300" y="27"/>
                    </a:lnTo>
                    <a:lnTo>
                      <a:pt x="301" y="27"/>
                    </a:lnTo>
                    <a:lnTo>
                      <a:pt x="301" y="28"/>
                    </a:lnTo>
                    <a:lnTo>
                      <a:pt x="302" y="28"/>
                    </a:lnTo>
                    <a:lnTo>
                      <a:pt x="305" y="28"/>
                    </a:lnTo>
                    <a:lnTo>
                      <a:pt x="308" y="28"/>
                    </a:lnTo>
                    <a:lnTo>
                      <a:pt x="310" y="28"/>
                    </a:lnTo>
                    <a:lnTo>
                      <a:pt x="313" y="27"/>
                    </a:lnTo>
                    <a:lnTo>
                      <a:pt x="314" y="25"/>
                    </a:lnTo>
                    <a:lnTo>
                      <a:pt x="317" y="25"/>
                    </a:lnTo>
                    <a:lnTo>
                      <a:pt x="317" y="27"/>
                    </a:lnTo>
                    <a:lnTo>
                      <a:pt x="314" y="28"/>
                    </a:lnTo>
                    <a:lnTo>
                      <a:pt x="314" y="29"/>
                    </a:lnTo>
                    <a:lnTo>
                      <a:pt x="317" y="29"/>
                    </a:lnTo>
                    <a:lnTo>
                      <a:pt x="318" y="29"/>
                    </a:lnTo>
                    <a:lnTo>
                      <a:pt x="320" y="29"/>
                    </a:lnTo>
                    <a:lnTo>
                      <a:pt x="322" y="29"/>
                    </a:lnTo>
                    <a:lnTo>
                      <a:pt x="320" y="29"/>
                    </a:lnTo>
                    <a:lnTo>
                      <a:pt x="317" y="31"/>
                    </a:lnTo>
                    <a:lnTo>
                      <a:pt x="310" y="31"/>
                    </a:lnTo>
                    <a:lnTo>
                      <a:pt x="308" y="31"/>
                    </a:lnTo>
                    <a:lnTo>
                      <a:pt x="306" y="31"/>
                    </a:lnTo>
                    <a:lnTo>
                      <a:pt x="305" y="31"/>
                    </a:lnTo>
                    <a:lnTo>
                      <a:pt x="305" y="32"/>
                    </a:lnTo>
                    <a:lnTo>
                      <a:pt x="305" y="32"/>
                    </a:lnTo>
                    <a:lnTo>
                      <a:pt x="304" y="32"/>
                    </a:lnTo>
                    <a:lnTo>
                      <a:pt x="301" y="32"/>
                    </a:lnTo>
                    <a:lnTo>
                      <a:pt x="297" y="33"/>
                    </a:lnTo>
                    <a:lnTo>
                      <a:pt x="289" y="34"/>
                    </a:lnTo>
                    <a:lnTo>
                      <a:pt x="291" y="34"/>
                    </a:lnTo>
                    <a:lnTo>
                      <a:pt x="287" y="34"/>
                    </a:lnTo>
                    <a:lnTo>
                      <a:pt x="285" y="34"/>
                    </a:lnTo>
                    <a:lnTo>
                      <a:pt x="284" y="34"/>
                    </a:lnTo>
                    <a:lnTo>
                      <a:pt x="284" y="34"/>
                    </a:lnTo>
                    <a:lnTo>
                      <a:pt x="283" y="34"/>
                    </a:lnTo>
                    <a:lnTo>
                      <a:pt x="283" y="34"/>
                    </a:lnTo>
                    <a:lnTo>
                      <a:pt x="284" y="36"/>
                    </a:lnTo>
                    <a:lnTo>
                      <a:pt x="284" y="37"/>
                    </a:lnTo>
                    <a:lnTo>
                      <a:pt x="284" y="37"/>
                    </a:lnTo>
                    <a:lnTo>
                      <a:pt x="287" y="38"/>
                    </a:lnTo>
                    <a:lnTo>
                      <a:pt x="288" y="38"/>
                    </a:lnTo>
                    <a:lnTo>
                      <a:pt x="293" y="38"/>
                    </a:lnTo>
                    <a:lnTo>
                      <a:pt x="296" y="38"/>
                    </a:lnTo>
                    <a:lnTo>
                      <a:pt x="298" y="38"/>
                    </a:lnTo>
                    <a:lnTo>
                      <a:pt x="302" y="37"/>
                    </a:lnTo>
                    <a:lnTo>
                      <a:pt x="305" y="37"/>
                    </a:lnTo>
                    <a:lnTo>
                      <a:pt x="308" y="37"/>
                    </a:lnTo>
                    <a:lnTo>
                      <a:pt x="310" y="37"/>
                    </a:lnTo>
                    <a:lnTo>
                      <a:pt x="316" y="37"/>
                    </a:lnTo>
                    <a:lnTo>
                      <a:pt x="318" y="37"/>
                    </a:lnTo>
                    <a:lnTo>
                      <a:pt x="320" y="37"/>
                    </a:lnTo>
                    <a:lnTo>
                      <a:pt x="320" y="37"/>
                    </a:lnTo>
                    <a:lnTo>
                      <a:pt x="321" y="38"/>
                    </a:lnTo>
                    <a:lnTo>
                      <a:pt x="317" y="38"/>
                    </a:lnTo>
                    <a:lnTo>
                      <a:pt x="312" y="38"/>
                    </a:lnTo>
                    <a:lnTo>
                      <a:pt x="297" y="40"/>
                    </a:lnTo>
                    <a:lnTo>
                      <a:pt x="294" y="42"/>
                    </a:lnTo>
                    <a:lnTo>
                      <a:pt x="293" y="42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8" y="41"/>
                    </a:lnTo>
                    <a:lnTo>
                      <a:pt x="287" y="42"/>
                    </a:lnTo>
                    <a:lnTo>
                      <a:pt x="287" y="42"/>
                    </a:lnTo>
                    <a:lnTo>
                      <a:pt x="287" y="44"/>
                    </a:lnTo>
                    <a:lnTo>
                      <a:pt x="288" y="44"/>
                    </a:lnTo>
                    <a:lnTo>
                      <a:pt x="288" y="45"/>
                    </a:lnTo>
                    <a:lnTo>
                      <a:pt x="289" y="46"/>
                    </a:lnTo>
                    <a:lnTo>
                      <a:pt x="291" y="46"/>
                    </a:lnTo>
                    <a:lnTo>
                      <a:pt x="292" y="46"/>
                    </a:lnTo>
                    <a:lnTo>
                      <a:pt x="296" y="48"/>
                    </a:lnTo>
                    <a:lnTo>
                      <a:pt x="300" y="49"/>
                    </a:lnTo>
                    <a:lnTo>
                      <a:pt x="305" y="52"/>
                    </a:lnTo>
                    <a:lnTo>
                      <a:pt x="310" y="53"/>
                    </a:lnTo>
                    <a:lnTo>
                      <a:pt x="312" y="54"/>
                    </a:lnTo>
                    <a:lnTo>
                      <a:pt x="313" y="54"/>
                    </a:lnTo>
                    <a:lnTo>
                      <a:pt x="314" y="56"/>
                    </a:lnTo>
                    <a:lnTo>
                      <a:pt x="316" y="56"/>
                    </a:lnTo>
                    <a:lnTo>
                      <a:pt x="318" y="57"/>
                    </a:lnTo>
                    <a:lnTo>
                      <a:pt x="321" y="56"/>
                    </a:lnTo>
                    <a:lnTo>
                      <a:pt x="322" y="56"/>
                    </a:lnTo>
                    <a:lnTo>
                      <a:pt x="322" y="54"/>
                    </a:lnTo>
                    <a:lnTo>
                      <a:pt x="321" y="53"/>
                    </a:lnTo>
                    <a:lnTo>
                      <a:pt x="321" y="53"/>
                    </a:lnTo>
                    <a:lnTo>
                      <a:pt x="324" y="52"/>
                    </a:lnTo>
                    <a:lnTo>
                      <a:pt x="325" y="50"/>
                    </a:lnTo>
                    <a:lnTo>
                      <a:pt x="324" y="50"/>
                    </a:lnTo>
                    <a:lnTo>
                      <a:pt x="324" y="49"/>
                    </a:lnTo>
                    <a:lnTo>
                      <a:pt x="325" y="48"/>
                    </a:lnTo>
                    <a:lnTo>
                      <a:pt x="326" y="46"/>
                    </a:lnTo>
                    <a:lnTo>
                      <a:pt x="329" y="44"/>
                    </a:lnTo>
                    <a:lnTo>
                      <a:pt x="330" y="42"/>
                    </a:lnTo>
                    <a:lnTo>
                      <a:pt x="334" y="42"/>
                    </a:lnTo>
                    <a:lnTo>
                      <a:pt x="335" y="42"/>
                    </a:lnTo>
                    <a:lnTo>
                      <a:pt x="335" y="41"/>
                    </a:lnTo>
                    <a:lnTo>
                      <a:pt x="337" y="40"/>
                    </a:lnTo>
                    <a:lnTo>
                      <a:pt x="337" y="38"/>
                    </a:lnTo>
                    <a:lnTo>
                      <a:pt x="337" y="36"/>
                    </a:lnTo>
                    <a:lnTo>
                      <a:pt x="337" y="36"/>
                    </a:lnTo>
                    <a:lnTo>
                      <a:pt x="337" y="34"/>
                    </a:lnTo>
                    <a:lnTo>
                      <a:pt x="338" y="34"/>
                    </a:lnTo>
                    <a:lnTo>
                      <a:pt x="339" y="34"/>
                    </a:lnTo>
                    <a:lnTo>
                      <a:pt x="341" y="34"/>
                    </a:lnTo>
                    <a:lnTo>
                      <a:pt x="343" y="34"/>
                    </a:lnTo>
                    <a:lnTo>
                      <a:pt x="343" y="33"/>
                    </a:lnTo>
                    <a:lnTo>
                      <a:pt x="342" y="33"/>
                    </a:lnTo>
                    <a:lnTo>
                      <a:pt x="342" y="32"/>
                    </a:lnTo>
                    <a:lnTo>
                      <a:pt x="343" y="31"/>
                    </a:lnTo>
                    <a:lnTo>
                      <a:pt x="345" y="29"/>
                    </a:lnTo>
                    <a:lnTo>
                      <a:pt x="346" y="28"/>
                    </a:lnTo>
                    <a:lnTo>
                      <a:pt x="349" y="27"/>
                    </a:lnTo>
                    <a:lnTo>
                      <a:pt x="350" y="27"/>
                    </a:lnTo>
                    <a:lnTo>
                      <a:pt x="350" y="27"/>
                    </a:lnTo>
                    <a:lnTo>
                      <a:pt x="351" y="27"/>
                    </a:lnTo>
                    <a:lnTo>
                      <a:pt x="358" y="25"/>
                    </a:lnTo>
                    <a:lnTo>
                      <a:pt x="362" y="25"/>
                    </a:lnTo>
                    <a:lnTo>
                      <a:pt x="366" y="25"/>
                    </a:lnTo>
                    <a:lnTo>
                      <a:pt x="367" y="25"/>
                    </a:lnTo>
                    <a:lnTo>
                      <a:pt x="369" y="24"/>
                    </a:lnTo>
                    <a:lnTo>
                      <a:pt x="369" y="24"/>
                    </a:lnTo>
                    <a:lnTo>
                      <a:pt x="367" y="24"/>
                    </a:lnTo>
                    <a:lnTo>
                      <a:pt x="365" y="23"/>
                    </a:lnTo>
                    <a:lnTo>
                      <a:pt x="361" y="23"/>
                    </a:lnTo>
                    <a:lnTo>
                      <a:pt x="358" y="21"/>
                    </a:lnTo>
                    <a:lnTo>
                      <a:pt x="361" y="20"/>
                    </a:lnTo>
                    <a:lnTo>
                      <a:pt x="359" y="20"/>
                    </a:lnTo>
                    <a:lnTo>
                      <a:pt x="358" y="19"/>
                    </a:lnTo>
                    <a:lnTo>
                      <a:pt x="354" y="19"/>
                    </a:lnTo>
                    <a:lnTo>
                      <a:pt x="354" y="19"/>
                    </a:lnTo>
                    <a:lnTo>
                      <a:pt x="354" y="20"/>
                    </a:lnTo>
                    <a:lnTo>
                      <a:pt x="351" y="20"/>
                    </a:lnTo>
                    <a:lnTo>
                      <a:pt x="350" y="19"/>
                    </a:lnTo>
                    <a:lnTo>
                      <a:pt x="347" y="19"/>
                    </a:lnTo>
                    <a:lnTo>
                      <a:pt x="342" y="19"/>
                    </a:lnTo>
                    <a:lnTo>
                      <a:pt x="341" y="19"/>
                    </a:lnTo>
                    <a:lnTo>
                      <a:pt x="339" y="17"/>
                    </a:lnTo>
                    <a:lnTo>
                      <a:pt x="338" y="17"/>
                    </a:lnTo>
                    <a:lnTo>
                      <a:pt x="338" y="17"/>
                    </a:lnTo>
                    <a:lnTo>
                      <a:pt x="338" y="17"/>
                    </a:lnTo>
                    <a:lnTo>
                      <a:pt x="339" y="16"/>
                    </a:lnTo>
                    <a:lnTo>
                      <a:pt x="339" y="16"/>
                    </a:lnTo>
                    <a:lnTo>
                      <a:pt x="339" y="16"/>
                    </a:lnTo>
                    <a:lnTo>
                      <a:pt x="339" y="15"/>
                    </a:lnTo>
                    <a:lnTo>
                      <a:pt x="338" y="15"/>
                    </a:lnTo>
                    <a:lnTo>
                      <a:pt x="338" y="13"/>
                    </a:lnTo>
                    <a:lnTo>
                      <a:pt x="337" y="13"/>
                    </a:lnTo>
                    <a:lnTo>
                      <a:pt x="334" y="12"/>
                    </a:lnTo>
                    <a:lnTo>
                      <a:pt x="333" y="12"/>
                    </a:lnTo>
                    <a:lnTo>
                      <a:pt x="333" y="12"/>
                    </a:lnTo>
                    <a:lnTo>
                      <a:pt x="329" y="15"/>
                    </a:lnTo>
                    <a:lnTo>
                      <a:pt x="326" y="16"/>
                    </a:lnTo>
                    <a:lnTo>
                      <a:pt x="326" y="15"/>
                    </a:lnTo>
                    <a:lnTo>
                      <a:pt x="328" y="15"/>
                    </a:lnTo>
                    <a:lnTo>
                      <a:pt x="326" y="13"/>
                    </a:lnTo>
                    <a:lnTo>
                      <a:pt x="326" y="13"/>
                    </a:lnTo>
                    <a:lnTo>
                      <a:pt x="328" y="12"/>
                    </a:lnTo>
                    <a:lnTo>
                      <a:pt x="329" y="11"/>
                    </a:lnTo>
                    <a:lnTo>
                      <a:pt x="328" y="9"/>
                    </a:lnTo>
                    <a:lnTo>
                      <a:pt x="326" y="9"/>
                    </a:lnTo>
                    <a:lnTo>
                      <a:pt x="325" y="8"/>
                    </a:lnTo>
                    <a:lnTo>
                      <a:pt x="321" y="8"/>
                    </a:lnTo>
                    <a:lnTo>
                      <a:pt x="318" y="8"/>
                    </a:lnTo>
                    <a:lnTo>
                      <a:pt x="317" y="8"/>
                    </a:lnTo>
                    <a:lnTo>
                      <a:pt x="317" y="8"/>
                    </a:lnTo>
                    <a:lnTo>
                      <a:pt x="317" y="8"/>
                    </a:lnTo>
                    <a:lnTo>
                      <a:pt x="316" y="8"/>
                    </a:lnTo>
                    <a:lnTo>
                      <a:pt x="313" y="7"/>
                    </a:lnTo>
                    <a:lnTo>
                      <a:pt x="312" y="7"/>
                    </a:lnTo>
                    <a:lnTo>
                      <a:pt x="310" y="7"/>
                    </a:lnTo>
                    <a:lnTo>
                      <a:pt x="308" y="7"/>
                    </a:lnTo>
                    <a:lnTo>
                      <a:pt x="308" y="8"/>
                    </a:lnTo>
                    <a:lnTo>
                      <a:pt x="309" y="8"/>
                    </a:lnTo>
                    <a:lnTo>
                      <a:pt x="306" y="9"/>
                    </a:lnTo>
                    <a:lnTo>
                      <a:pt x="306" y="11"/>
                    </a:lnTo>
                    <a:lnTo>
                      <a:pt x="305" y="11"/>
                    </a:lnTo>
                    <a:lnTo>
                      <a:pt x="305" y="11"/>
                    </a:lnTo>
                    <a:lnTo>
                      <a:pt x="306" y="12"/>
                    </a:lnTo>
                    <a:lnTo>
                      <a:pt x="306" y="13"/>
                    </a:lnTo>
                    <a:lnTo>
                      <a:pt x="308" y="16"/>
                    </a:lnTo>
                    <a:lnTo>
                      <a:pt x="310" y="19"/>
                    </a:lnTo>
                    <a:lnTo>
                      <a:pt x="312" y="21"/>
                    </a:lnTo>
                    <a:lnTo>
                      <a:pt x="312" y="21"/>
                    </a:lnTo>
                    <a:lnTo>
                      <a:pt x="306" y="19"/>
                    </a:lnTo>
                    <a:lnTo>
                      <a:pt x="305" y="19"/>
                    </a:lnTo>
                    <a:lnTo>
                      <a:pt x="304" y="17"/>
                    </a:lnTo>
                    <a:lnTo>
                      <a:pt x="301" y="15"/>
                    </a:lnTo>
                    <a:lnTo>
                      <a:pt x="300" y="13"/>
                    </a:lnTo>
                    <a:lnTo>
                      <a:pt x="297" y="12"/>
                    </a:lnTo>
                    <a:lnTo>
                      <a:pt x="294" y="11"/>
                    </a:lnTo>
                    <a:lnTo>
                      <a:pt x="292" y="9"/>
                    </a:lnTo>
                    <a:lnTo>
                      <a:pt x="289" y="11"/>
                    </a:lnTo>
                    <a:lnTo>
                      <a:pt x="288" y="12"/>
                    </a:lnTo>
                    <a:lnTo>
                      <a:pt x="287" y="12"/>
                    </a:lnTo>
                    <a:lnTo>
                      <a:pt x="285" y="13"/>
                    </a:lnTo>
                    <a:lnTo>
                      <a:pt x="285" y="15"/>
                    </a:lnTo>
                    <a:lnTo>
                      <a:pt x="287" y="15"/>
                    </a:lnTo>
                    <a:lnTo>
                      <a:pt x="287" y="16"/>
                    </a:lnTo>
                    <a:lnTo>
                      <a:pt x="287" y="16"/>
                    </a:lnTo>
                    <a:lnTo>
                      <a:pt x="285" y="16"/>
                    </a:lnTo>
                    <a:lnTo>
                      <a:pt x="284" y="16"/>
                    </a:lnTo>
                    <a:lnTo>
                      <a:pt x="283" y="15"/>
                    </a:lnTo>
                    <a:lnTo>
                      <a:pt x="281" y="15"/>
                    </a:lnTo>
                    <a:lnTo>
                      <a:pt x="280" y="15"/>
                    </a:lnTo>
                    <a:lnTo>
                      <a:pt x="279" y="15"/>
                    </a:lnTo>
                    <a:lnTo>
                      <a:pt x="279" y="13"/>
                    </a:lnTo>
                    <a:lnTo>
                      <a:pt x="277" y="12"/>
                    </a:lnTo>
                    <a:lnTo>
                      <a:pt x="269" y="13"/>
                    </a:lnTo>
                    <a:lnTo>
                      <a:pt x="275" y="11"/>
                    </a:lnTo>
                    <a:lnTo>
                      <a:pt x="283" y="11"/>
                    </a:lnTo>
                    <a:lnTo>
                      <a:pt x="284" y="11"/>
                    </a:lnTo>
                    <a:lnTo>
                      <a:pt x="285" y="11"/>
                    </a:lnTo>
                    <a:lnTo>
                      <a:pt x="285" y="9"/>
                    </a:lnTo>
                    <a:lnTo>
                      <a:pt x="284" y="9"/>
                    </a:lnTo>
                    <a:lnTo>
                      <a:pt x="283" y="9"/>
                    </a:lnTo>
                    <a:lnTo>
                      <a:pt x="276" y="9"/>
                    </a:lnTo>
                    <a:lnTo>
                      <a:pt x="272" y="9"/>
                    </a:lnTo>
                    <a:lnTo>
                      <a:pt x="271" y="11"/>
                    </a:lnTo>
                    <a:lnTo>
                      <a:pt x="267" y="9"/>
                    </a:lnTo>
                    <a:lnTo>
                      <a:pt x="265" y="9"/>
                    </a:lnTo>
                    <a:lnTo>
                      <a:pt x="267" y="11"/>
                    </a:lnTo>
                    <a:lnTo>
                      <a:pt x="267" y="11"/>
                    </a:lnTo>
                    <a:lnTo>
                      <a:pt x="265" y="11"/>
                    </a:lnTo>
                    <a:lnTo>
                      <a:pt x="264" y="11"/>
                    </a:lnTo>
                    <a:lnTo>
                      <a:pt x="260" y="9"/>
                    </a:lnTo>
                    <a:lnTo>
                      <a:pt x="256" y="9"/>
                    </a:lnTo>
                    <a:lnTo>
                      <a:pt x="255" y="9"/>
                    </a:lnTo>
                    <a:lnTo>
                      <a:pt x="255" y="11"/>
                    </a:lnTo>
                    <a:lnTo>
                      <a:pt x="253" y="11"/>
                    </a:lnTo>
                    <a:lnTo>
                      <a:pt x="253" y="11"/>
                    </a:lnTo>
                    <a:lnTo>
                      <a:pt x="251" y="9"/>
                    </a:lnTo>
                    <a:lnTo>
                      <a:pt x="251" y="9"/>
                    </a:lnTo>
                    <a:lnTo>
                      <a:pt x="250" y="9"/>
                    </a:lnTo>
                    <a:lnTo>
                      <a:pt x="250" y="11"/>
                    </a:lnTo>
                    <a:lnTo>
                      <a:pt x="250" y="11"/>
                    </a:lnTo>
                    <a:lnTo>
                      <a:pt x="250" y="11"/>
                    </a:lnTo>
                    <a:close/>
                    <a:moveTo>
                      <a:pt x="488" y="5"/>
                    </a:moveTo>
                    <a:lnTo>
                      <a:pt x="499" y="4"/>
                    </a:lnTo>
                    <a:lnTo>
                      <a:pt x="499" y="4"/>
                    </a:lnTo>
                    <a:lnTo>
                      <a:pt x="497" y="4"/>
                    </a:lnTo>
                    <a:lnTo>
                      <a:pt x="494" y="4"/>
                    </a:lnTo>
                    <a:lnTo>
                      <a:pt x="493" y="4"/>
                    </a:lnTo>
                    <a:lnTo>
                      <a:pt x="477" y="5"/>
                    </a:lnTo>
                    <a:lnTo>
                      <a:pt x="478" y="5"/>
                    </a:lnTo>
                    <a:lnTo>
                      <a:pt x="488" y="5"/>
                    </a:lnTo>
                    <a:close/>
                    <a:moveTo>
                      <a:pt x="337" y="3"/>
                    </a:moveTo>
                    <a:lnTo>
                      <a:pt x="334" y="3"/>
                    </a:lnTo>
                    <a:lnTo>
                      <a:pt x="332" y="3"/>
                    </a:lnTo>
                    <a:lnTo>
                      <a:pt x="332" y="3"/>
                    </a:lnTo>
                    <a:lnTo>
                      <a:pt x="330" y="3"/>
                    </a:lnTo>
                    <a:lnTo>
                      <a:pt x="334" y="4"/>
                    </a:lnTo>
                    <a:lnTo>
                      <a:pt x="337" y="3"/>
                    </a:lnTo>
                    <a:close/>
                    <a:moveTo>
                      <a:pt x="333" y="7"/>
                    </a:moveTo>
                    <a:lnTo>
                      <a:pt x="338" y="7"/>
                    </a:lnTo>
                    <a:lnTo>
                      <a:pt x="337" y="7"/>
                    </a:lnTo>
                    <a:lnTo>
                      <a:pt x="335" y="8"/>
                    </a:lnTo>
                    <a:lnTo>
                      <a:pt x="332" y="8"/>
                    </a:lnTo>
                    <a:lnTo>
                      <a:pt x="333" y="8"/>
                    </a:lnTo>
                    <a:lnTo>
                      <a:pt x="333" y="9"/>
                    </a:lnTo>
                    <a:lnTo>
                      <a:pt x="334" y="9"/>
                    </a:lnTo>
                    <a:lnTo>
                      <a:pt x="338" y="11"/>
                    </a:lnTo>
                    <a:lnTo>
                      <a:pt x="339" y="11"/>
                    </a:lnTo>
                    <a:lnTo>
                      <a:pt x="345" y="11"/>
                    </a:lnTo>
                    <a:lnTo>
                      <a:pt x="347" y="11"/>
                    </a:lnTo>
                    <a:lnTo>
                      <a:pt x="350" y="11"/>
                    </a:lnTo>
                    <a:lnTo>
                      <a:pt x="353" y="9"/>
                    </a:lnTo>
                    <a:lnTo>
                      <a:pt x="357" y="11"/>
                    </a:lnTo>
                    <a:lnTo>
                      <a:pt x="361" y="11"/>
                    </a:lnTo>
                    <a:lnTo>
                      <a:pt x="359" y="11"/>
                    </a:lnTo>
                    <a:lnTo>
                      <a:pt x="358" y="11"/>
                    </a:lnTo>
                    <a:lnTo>
                      <a:pt x="357" y="12"/>
                    </a:lnTo>
                    <a:lnTo>
                      <a:pt x="354" y="12"/>
                    </a:lnTo>
                    <a:lnTo>
                      <a:pt x="351" y="12"/>
                    </a:lnTo>
                    <a:lnTo>
                      <a:pt x="350" y="12"/>
                    </a:lnTo>
                    <a:lnTo>
                      <a:pt x="349" y="12"/>
                    </a:lnTo>
                    <a:lnTo>
                      <a:pt x="349" y="12"/>
                    </a:lnTo>
                    <a:lnTo>
                      <a:pt x="351" y="13"/>
                    </a:lnTo>
                    <a:lnTo>
                      <a:pt x="354" y="13"/>
                    </a:lnTo>
                    <a:lnTo>
                      <a:pt x="357" y="15"/>
                    </a:lnTo>
                    <a:lnTo>
                      <a:pt x="361" y="15"/>
                    </a:lnTo>
                    <a:lnTo>
                      <a:pt x="361" y="15"/>
                    </a:lnTo>
                    <a:lnTo>
                      <a:pt x="362" y="15"/>
                    </a:lnTo>
                    <a:lnTo>
                      <a:pt x="374" y="16"/>
                    </a:lnTo>
                    <a:lnTo>
                      <a:pt x="384" y="15"/>
                    </a:lnTo>
                    <a:lnTo>
                      <a:pt x="382" y="16"/>
                    </a:lnTo>
                    <a:lnTo>
                      <a:pt x="383" y="17"/>
                    </a:lnTo>
                    <a:lnTo>
                      <a:pt x="384" y="17"/>
                    </a:lnTo>
                    <a:lnTo>
                      <a:pt x="394" y="17"/>
                    </a:lnTo>
                    <a:lnTo>
                      <a:pt x="396" y="19"/>
                    </a:lnTo>
                    <a:lnTo>
                      <a:pt x="399" y="17"/>
                    </a:lnTo>
                    <a:lnTo>
                      <a:pt x="399" y="17"/>
                    </a:lnTo>
                    <a:lnTo>
                      <a:pt x="400" y="16"/>
                    </a:lnTo>
                    <a:lnTo>
                      <a:pt x="404" y="16"/>
                    </a:lnTo>
                    <a:lnTo>
                      <a:pt x="406" y="16"/>
                    </a:lnTo>
                    <a:lnTo>
                      <a:pt x="410" y="16"/>
                    </a:lnTo>
                    <a:lnTo>
                      <a:pt x="411" y="16"/>
                    </a:lnTo>
                    <a:lnTo>
                      <a:pt x="415" y="15"/>
                    </a:lnTo>
                    <a:lnTo>
                      <a:pt x="415" y="15"/>
                    </a:lnTo>
                    <a:lnTo>
                      <a:pt x="417" y="13"/>
                    </a:lnTo>
                    <a:lnTo>
                      <a:pt x="417" y="12"/>
                    </a:lnTo>
                    <a:lnTo>
                      <a:pt x="420" y="12"/>
                    </a:lnTo>
                    <a:lnTo>
                      <a:pt x="429" y="9"/>
                    </a:lnTo>
                    <a:lnTo>
                      <a:pt x="431" y="8"/>
                    </a:lnTo>
                    <a:lnTo>
                      <a:pt x="429" y="7"/>
                    </a:lnTo>
                    <a:lnTo>
                      <a:pt x="428" y="5"/>
                    </a:lnTo>
                    <a:lnTo>
                      <a:pt x="425" y="5"/>
                    </a:lnTo>
                    <a:lnTo>
                      <a:pt x="421" y="4"/>
                    </a:lnTo>
                    <a:lnTo>
                      <a:pt x="415" y="4"/>
                    </a:lnTo>
                    <a:lnTo>
                      <a:pt x="414" y="4"/>
                    </a:lnTo>
                    <a:lnTo>
                      <a:pt x="412" y="4"/>
                    </a:lnTo>
                    <a:lnTo>
                      <a:pt x="411" y="4"/>
                    </a:lnTo>
                    <a:lnTo>
                      <a:pt x="404" y="3"/>
                    </a:lnTo>
                    <a:lnTo>
                      <a:pt x="403" y="3"/>
                    </a:lnTo>
                    <a:lnTo>
                      <a:pt x="403" y="3"/>
                    </a:lnTo>
                    <a:lnTo>
                      <a:pt x="402" y="3"/>
                    </a:lnTo>
                    <a:lnTo>
                      <a:pt x="400" y="3"/>
                    </a:lnTo>
                    <a:lnTo>
                      <a:pt x="399" y="3"/>
                    </a:lnTo>
                    <a:lnTo>
                      <a:pt x="398" y="3"/>
                    </a:lnTo>
                    <a:lnTo>
                      <a:pt x="398" y="3"/>
                    </a:lnTo>
                    <a:lnTo>
                      <a:pt x="396" y="3"/>
                    </a:lnTo>
                    <a:lnTo>
                      <a:pt x="396" y="3"/>
                    </a:lnTo>
                    <a:lnTo>
                      <a:pt x="394" y="3"/>
                    </a:lnTo>
                    <a:lnTo>
                      <a:pt x="392" y="4"/>
                    </a:lnTo>
                    <a:lnTo>
                      <a:pt x="391" y="4"/>
                    </a:lnTo>
                    <a:lnTo>
                      <a:pt x="387" y="4"/>
                    </a:lnTo>
                    <a:lnTo>
                      <a:pt x="384" y="4"/>
                    </a:lnTo>
                    <a:lnTo>
                      <a:pt x="386" y="3"/>
                    </a:lnTo>
                    <a:lnTo>
                      <a:pt x="386" y="1"/>
                    </a:lnTo>
                    <a:lnTo>
                      <a:pt x="387" y="1"/>
                    </a:lnTo>
                    <a:lnTo>
                      <a:pt x="386" y="1"/>
                    </a:lnTo>
                    <a:lnTo>
                      <a:pt x="383" y="0"/>
                    </a:lnTo>
                    <a:lnTo>
                      <a:pt x="382" y="0"/>
                    </a:lnTo>
                    <a:lnTo>
                      <a:pt x="380" y="1"/>
                    </a:lnTo>
                    <a:lnTo>
                      <a:pt x="379" y="1"/>
                    </a:lnTo>
                    <a:lnTo>
                      <a:pt x="378" y="1"/>
                    </a:lnTo>
                    <a:lnTo>
                      <a:pt x="376" y="1"/>
                    </a:lnTo>
                    <a:lnTo>
                      <a:pt x="376" y="1"/>
                    </a:lnTo>
                    <a:lnTo>
                      <a:pt x="378" y="3"/>
                    </a:lnTo>
                    <a:lnTo>
                      <a:pt x="378" y="4"/>
                    </a:lnTo>
                    <a:lnTo>
                      <a:pt x="376" y="5"/>
                    </a:lnTo>
                    <a:lnTo>
                      <a:pt x="376" y="7"/>
                    </a:lnTo>
                    <a:lnTo>
                      <a:pt x="375" y="7"/>
                    </a:lnTo>
                    <a:lnTo>
                      <a:pt x="371" y="5"/>
                    </a:lnTo>
                    <a:lnTo>
                      <a:pt x="370" y="5"/>
                    </a:lnTo>
                    <a:lnTo>
                      <a:pt x="370" y="5"/>
                    </a:lnTo>
                    <a:lnTo>
                      <a:pt x="369" y="4"/>
                    </a:lnTo>
                    <a:lnTo>
                      <a:pt x="367" y="4"/>
                    </a:lnTo>
                    <a:lnTo>
                      <a:pt x="362" y="4"/>
                    </a:lnTo>
                    <a:lnTo>
                      <a:pt x="361" y="4"/>
                    </a:lnTo>
                    <a:lnTo>
                      <a:pt x="358" y="3"/>
                    </a:lnTo>
                    <a:lnTo>
                      <a:pt x="355" y="1"/>
                    </a:lnTo>
                    <a:lnTo>
                      <a:pt x="354" y="1"/>
                    </a:lnTo>
                    <a:lnTo>
                      <a:pt x="351" y="1"/>
                    </a:lnTo>
                    <a:lnTo>
                      <a:pt x="349" y="0"/>
                    </a:lnTo>
                    <a:lnTo>
                      <a:pt x="347" y="0"/>
                    </a:lnTo>
                    <a:lnTo>
                      <a:pt x="346" y="1"/>
                    </a:lnTo>
                    <a:lnTo>
                      <a:pt x="347" y="1"/>
                    </a:lnTo>
                    <a:lnTo>
                      <a:pt x="349" y="3"/>
                    </a:lnTo>
                    <a:lnTo>
                      <a:pt x="349" y="3"/>
                    </a:lnTo>
                    <a:lnTo>
                      <a:pt x="349" y="3"/>
                    </a:lnTo>
                    <a:lnTo>
                      <a:pt x="347" y="4"/>
                    </a:lnTo>
                    <a:lnTo>
                      <a:pt x="346" y="4"/>
                    </a:lnTo>
                    <a:lnTo>
                      <a:pt x="343" y="3"/>
                    </a:lnTo>
                    <a:lnTo>
                      <a:pt x="342" y="3"/>
                    </a:lnTo>
                    <a:lnTo>
                      <a:pt x="342" y="3"/>
                    </a:lnTo>
                    <a:lnTo>
                      <a:pt x="341" y="3"/>
                    </a:lnTo>
                    <a:lnTo>
                      <a:pt x="342" y="4"/>
                    </a:lnTo>
                    <a:lnTo>
                      <a:pt x="343" y="4"/>
                    </a:lnTo>
                    <a:lnTo>
                      <a:pt x="346" y="5"/>
                    </a:lnTo>
                    <a:lnTo>
                      <a:pt x="343" y="5"/>
                    </a:lnTo>
                    <a:lnTo>
                      <a:pt x="342" y="5"/>
                    </a:lnTo>
                    <a:lnTo>
                      <a:pt x="339" y="4"/>
                    </a:lnTo>
                    <a:lnTo>
                      <a:pt x="337" y="4"/>
                    </a:lnTo>
                    <a:lnTo>
                      <a:pt x="330" y="4"/>
                    </a:lnTo>
                    <a:lnTo>
                      <a:pt x="328" y="5"/>
                    </a:lnTo>
                    <a:lnTo>
                      <a:pt x="330" y="5"/>
                    </a:lnTo>
                    <a:lnTo>
                      <a:pt x="333" y="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5" name="Freeform 68">
                <a:extLst>
                  <a:ext uri="{FF2B5EF4-FFF2-40B4-BE49-F238E27FC236}">
                    <a16:creationId xmlns:a16="http://schemas.microsoft.com/office/drawing/2014/main" id="{20F30AB5-5716-4BE2-88FA-9738B940DD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01213" y="3721100"/>
                <a:ext cx="28575" cy="149225"/>
              </a:xfrm>
              <a:custGeom>
                <a:avLst/>
                <a:gdLst>
                  <a:gd name="T0" fmla="*/ 10 w 18"/>
                  <a:gd name="T1" fmla="*/ 93 h 94"/>
                  <a:gd name="T2" fmla="*/ 8 w 18"/>
                  <a:gd name="T3" fmla="*/ 93 h 94"/>
                  <a:gd name="T4" fmla="*/ 8 w 18"/>
                  <a:gd name="T5" fmla="*/ 94 h 94"/>
                  <a:gd name="T6" fmla="*/ 10 w 18"/>
                  <a:gd name="T7" fmla="*/ 94 h 94"/>
                  <a:gd name="T8" fmla="*/ 10 w 18"/>
                  <a:gd name="T9" fmla="*/ 94 h 94"/>
                  <a:gd name="T10" fmla="*/ 11 w 18"/>
                  <a:gd name="T11" fmla="*/ 93 h 94"/>
                  <a:gd name="T12" fmla="*/ 11 w 18"/>
                  <a:gd name="T13" fmla="*/ 93 h 94"/>
                  <a:gd name="T14" fmla="*/ 10 w 18"/>
                  <a:gd name="T15" fmla="*/ 93 h 94"/>
                  <a:gd name="T16" fmla="*/ 14 w 18"/>
                  <a:gd name="T17" fmla="*/ 76 h 94"/>
                  <a:gd name="T18" fmla="*/ 14 w 18"/>
                  <a:gd name="T19" fmla="*/ 76 h 94"/>
                  <a:gd name="T20" fmla="*/ 14 w 18"/>
                  <a:gd name="T21" fmla="*/ 77 h 94"/>
                  <a:gd name="T22" fmla="*/ 15 w 18"/>
                  <a:gd name="T23" fmla="*/ 79 h 94"/>
                  <a:gd name="T24" fmla="*/ 15 w 18"/>
                  <a:gd name="T25" fmla="*/ 77 h 94"/>
                  <a:gd name="T26" fmla="*/ 15 w 18"/>
                  <a:gd name="T27" fmla="*/ 76 h 94"/>
                  <a:gd name="T28" fmla="*/ 14 w 18"/>
                  <a:gd name="T29" fmla="*/ 76 h 94"/>
                  <a:gd name="T30" fmla="*/ 16 w 18"/>
                  <a:gd name="T31" fmla="*/ 72 h 94"/>
                  <a:gd name="T32" fmla="*/ 18 w 18"/>
                  <a:gd name="T33" fmla="*/ 72 h 94"/>
                  <a:gd name="T34" fmla="*/ 16 w 18"/>
                  <a:gd name="T35" fmla="*/ 72 h 94"/>
                  <a:gd name="T36" fmla="*/ 15 w 18"/>
                  <a:gd name="T37" fmla="*/ 72 h 94"/>
                  <a:gd name="T38" fmla="*/ 15 w 18"/>
                  <a:gd name="T39" fmla="*/ 75 h 94"/>
                  <a:gd name="T40" fmla="*/ 15 w 18"/>
                  <a:gd name="T41" fmla="*/ 75 h 94"/>
                  <a:gd name="T42" fmla="*/ 16 w 18"/>
                  <a:gd name="T43" fmla="*/ 75 h 94"/>
                  <a:gd name="T44" fmla="*/ 16 w 18"/>
                  <a:gd name="T45" fmla="*/ 75 h 94"/>
                  <a:gd name="T46" fmla="*/ 16 w 18"/>
                  <a:gd name="T47" fmla="*/ 73 h 94"/>
                  <a:gd name="T48" fmla="*/ 16 w 18"/>
                  <a:gd name="T49" fmla="*/ 72 h 94"/>
                  <a:gd name="T50" fmla="*/ 10 w 18"/>
                  <a:gd name="T51" fmla="*/ 49 h 94"/>
                  <a:gd name="T52" fmla="*/ 10 w 18"/>
                  <a:gd name="T53" fmla="*/ 49 h 94"/>
                  <a:gd name="T54" fmla="*/ 11 w 18"/>
                  <a:gd name="T55" fmla="*/ 51 h 94"/>
                  <a:gd name="T56" fmla="*/ 11 w 18"/>
                  <a:gd name="T57" fmla="*/ 51 h 94"/>
                  <a:gd name="T58" fmla="*/ 11 w 18"/>
                  <a:gd name="T59" fmla="*/ 49 h 94"/>
                  <a:gd name="T60" fmla="*/ 11 w 18"/>
                  <a:gd name="T61" fmla="*/ 49 h 94"/>
                  <a:gd name="T62" fmla="*/ 11 w 18"/>
                  <a:gd name="T63" fmla="*/ 49 h 94"/>
                  <a:gd name="T64" fmla="*/ 10 w 18"/>
                  <a:gd name="T65" fmla="*/ 49 h 94"/>
                  <a:gd name="T66" fmla="*/ 6 w 18"/>
                  <a:gd name="T67" fmla="*/ 14 h 94"/>
                  <a:gd name="T68" fmla="*/ 6 w 18"/>
                  <a:gd name="T69" fmla="*/ 16 h 94"/>
                  <a:gd name="T70" fmla="*/ 6 w 18"/>
                  <a:gd name="T71" fmla="*/ 15 h 94"/>
                  <a:gd name="T72" fmla="*/ 7 w 18"/>
                  <a:gd name="T73" fmla="*/ 14 h 94"/>
                  <a:gd name="T74" fmla="*/ 6 w 18"/>
                  <a:gd name="T75" fmla="*/ 14 h 94"/>
                  <a:gd name="T76" fmla="*/ 6 w 18"/>
                  <a:gd name="T77" fmla="*/ 14 h 94"/>
                  <a:gd name="T78" fmla="*/ 2 w 18"/>
                  <a:gd name="T79" fmla="*/ 0 h 94"/>
                  <a:gd name="T80" fmla="*/ 0 w 18"/>
                  <a:gd name="T81" fmla="*/ 0 h 94"/>
                  <a:gd name="T82" fmla="*/ 2 w 18"/>
                  <a:gd name="T83" fmla="*/ 2 h 94"/>
                  <a:gd name="T84" fmla="*/ 2 w 18"/>
                  <a:gd name="T85" fmla="*/ 2 h 94"/>
                  <a:gd name="T86" fmla="*/ 2 w 18"/>
                  <a:gd name="T87" fmla="*/ 2 h 94"/>
                  <a:gd name="T88" fmla="*/ 2 w 18"/>
                  <a:gd name="T89" fmla="*/ 0 h 94"/>
                  <a:gd name="T90" fmla="*/ 2 w 18"/>
                  <a:gd name="T9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" h="94">
                    <a:moveTo>
                      <a:pt x="10" y="93"/>
                    </a:moveTo>
                    <a:lnTo>
                      <a:pt x="8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3"/>
                    </a:lnTo>
                    <a:close/>
                    <a:moveTo>
                      <a:pt x="14" y="76"/>
                    </a:moveTo>
                    <a:lnTo>
                      <a:pt x="14" y="76"/>
                    </a:lnTo>
                    <a:lnTo>
                      <a:pt x="14" y="77"/>
                    </a:lnTo>
                    <a:lnTo>
                      <a:pt x="15" y="79"/>
                    </a:lnTo>
                    <a:lnTo>
                      <a:pt x="15" y="77"/>
                    </a:lnTo>
                    <a:lnTo>
                      <a:pt x="15" y="76"/>
                    </a:lnTo>
                    <a:lnTo>
                      <a:pt x="14" y="76"/>
                    </a:lnTo>
                    <a:close/>
                    <a:moveTo>
                      <a:pt x="16" y="72"/>
                    </a:moveTo>
                    <a:lnTo>
                      <a:pt x="18" y="72"/>
                    </a:lnTo>
                    <a:lnTo>
                      <a:pt x="16" y="72"/>
                    </a:lnTo>
                    <a:lnTo>
                      <a:pt x="15" y="72"/>
                    </a:lnTo>
                    <a:lnTo>
                      <a:pt x="15" y="75"/>
                    </a:lnTo>
                    <a:lnTo>
                      <a:pt x="15" y="75"/>
                    </a:lnTo>
                    <a:lnTo>
                      <a:pt x="16" y="75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2"/>
                    </a:lnTo>
                    <a:close/>
                    <a:moveTo>
                      <a:pt x="10" y="49"/>
                    </a:moveTo>
                    <a:lnTo>
                      <a:pt x="10" y="49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0" y="49"/>
                    </a:lnTo>
                    <a:close/>
                    <a:moveTo>
                      <a:pt x="6" y="14"/>
                    </a:moveTo>
                    <a:lnTo>
                      <a:pt x="6" y="16"/>
                    </a:lnTo>
                    <a:lnTo>
                      <a:pt x="6" y="15"/>
                    </a:lnTo>
                    <a:lnTo>
                      <a:pt x="7" y="14"/>
                    </a:lnTo>
                    <a:lnTo>
                      <a:pt x="6" y="14"/>
                    </a:lnTo>
                    <a:lnTo>
                      <a:pt x="6" y="14"/>
                    </a:lnTo>
                    <a:close/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6" name="Freeform 69">
                <a:extLst>
                  <a:ext uri="{FF2B5EF4-FFF2-40B4-BE49-F238E27FC236}">
                    <a16:creationId xmlns:a16="http://schemas.microsoft.com/office/drawing/2014/main" id="{00AC5AEA-A49F-4D7C-A02F-A5D498CF12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6988" y="2955925"/>
                <a:ext cx="125413" cy="165100"/>
              </a:xfrm>
              <a:custGeom>
                <a:avLst/>
                <a:gdLst>
                  <a:gd name="T0" fmla="*/ 13 w 79"/>
                  <a:gd name="T1" fmla="*/ 65 h 104"/>
                  <a:gd name="T2" fmla="*/ 79 w 79"/>
                  <a:gd name="T3" fmla="*/ 14 h 104"/>
                  <a:gd name="T4" fmla="*/ 74 w 79"/>
                  <a:gd name="T5" fmla="*/ 10 h 104"/>
                  <a:gd name="T6" fmla="*/ 67 w 79"/>
                  <a:gd name="T7" fmla="*/ 6 h 104"/>
                  <a:gd name="T8" fmla="*/ 62 w 79"/>
                  <a:gd name="T9" fmla="*/ 2 h 104"/>
                  <a:gd name="T10" fmla="*/ 59 w 79"/>
                  <a:gd name="T11" fmla="*/ 2 h 104"/>
                  <a:gd name="T12" fmla="*/ 62 w 79"/>
                  <a:gd name="T13" fmla="*/ 11 h 104"/>
                  <a:gd name="T14" fmla="*/ 59 w 79"/>
                  <a:gd name="T15" fmla="*/ 12 h 104"/>
                  <a:gd name="T16" fmla="*/ 55 w 79"/>
                  <a:gd name="T17" fmla="*/ 14 h 104"/>
                  <a:gd name="T18" fmla="*/ 55 w 79"/>
                  <a:gd name="T19" fmla="*/ 18 h 104"/>
                  <a:gd name="T20" fmla="*/ 49 w 79"/>
                  <a:gd name="T21" fmla="*/ 19 h 104"/>
                  <a:gd name="T22" fmla="*/ 41 w 79"/>
                  <a:gd name="T23" fmla="*/ 22 h 104"/>
                  <a:gd name="T24" fmla="*/ 45 w 79"/>
                  <a:gd name="T25" fmla="*/ 26 h 104"/>
                  <a:gd name="T26" fmla="*/ 49 w 79"/>
                  <a:gd name="T27" fmla="*/ 31 h 104"/>
                  <a:gd name="T28" fmla="*/ 43 w 79"/>
                  <a:gd name="T29" fmla="*/ 31 h 104"/>
                  <a:gd name="T30" fmla="*/ 33 w 79"/>
                  <a:gd name="T31" fmla="*/ 30 h 104"/>
                  <a:gd name="T32" fmla="*/ 28 w 79"/>
                  <a:gd name="T33" fmla="*/ 26 h 104"/>
                  <a:gd name="T34" fmla="*/ 22 w 79"/>
                  <a:gd name="T35" fmla="*/ 26 h 104"/>
                  <a:gd name="T36" fmla="*/ 21 w 79"/>
                  <a:gd name="T37" fmla="*/ 28 h 104"/>
                  <a:gd name="T38" fmla="*/ 21 w 79"/>
                  <a:gd name="T39" fmla="*/ 34 h 104"/>
                  <a:gd name="T40" fmla="*/ 18 w 79"/>
                  <a:gd name="T41" fmla="*/ 40 h 104"/>
                  <a:gd name="T42" fmla="*/ 13 w 79"/>
                  <a:gd name="T43" fmla="*/ 43 h 104"/>
                  <a:gd name="T44" fmla="*/ 10 w 79"/>
                  <a:gd name="T45" fmla="*/ 47 h 104"/>
                  <a:gd name="T46" fmla="*/ 6 w 79"/>
                  <a:gd name="T47" fmla="*/ 49 h 104"/>
                  <a:gd name="T48" fmla="*/ 2 w 79"/>
                  <a:gd name="T49" fmla="*/ 53 h 104"/>
                  <a:gd name="T50" fmla="*/ 1 w 79"/>
                  <a:gd name="T51" fmla="*/ 60 h 104"/>
                  <a:gd name="T52" fmla="*/ 9 w 79"/>
                  <a:gd name="T53" fmla="*/ 65 h 104"/>
                  <a:gd name="T54" fmla="*/ 16 w 79"/>
                  <a:gd name="T55" fmla="*/ 65 h 104"/>
                  <a:gd name="T56" fmla="*/ 24 w 79"/>
                  <a:gd name="T57" fmla="*/ 72 h 104"/>
                  <a:gd name="T58" fmla="*/ 30 w 79"/>
                  <a:gd name="T59" fmla="*/ 83 h 104"/>
                  <a:gd name="T60" fmla="*/ 25 w 79"/>
                  <a:gd name="T61" fmla="*/ 86 h 104"/>
                  <a:gd name="T62" fmla="*/ 22 w 79"/>
                  <a:gd name="T63" fmla="*/ 96 h 104"/>
                  <a:gd name="T64" fmla="*/ 32 w 79"/>
                  <a:gd name="T65" fmla="*/ 96 h 104"/>
                  <a:gd name="T66" fmla="*/ 32 w 79"/>
                  <a:gd name="T67" fmla="*/ 100 h 104"/>
                  <a:gd name="T68" fmla="*/ 38 w 79"/>
                  <a:gd name="T69" fmla="*/ 104 h 104"/>
                  <a:gd name="T70" fmla="*/ 45 w 79"/>
                  <a:gd name="T71" fmla="*/ 101 h 104"/>
                  <a:gd name="T72" fmla="*/ 53 w 79"/>
                  <a:gd name="T73" fmla="*/ 100 h 104"/>
                  <a:gd name="T74" fmla="*/ 58 w 79"/>
                  <a:gd name="T75" fmla="*/ 101 h 104"/>
                  <a:gd name="T76" fmla="*/ 59 w 79"/>
                  <a:gd name="T77" fmla="*/ 93 h 104"/>
                  <a:gd name="T78" fmla="*/ 69 w 79"/>
                  <a:gd name="T79" fmla="*/ 92 h 104"/>
                  <a:gd name="T80" fmla="*/ 77 w 79"/>
                  <a:gd name="T81" fmla="*/ 92 h 104"/>
                  <a:gd name="T82" fmla="*/ 78 w 79"/>
                  <a:gd name="T83" fmla="*/ 85 h 104"/>
                  <a:gd name="T84" fmla="*/ 69 w 79"/>
                  <a:gd name="T85" fmla="*/ 80 h 104"/>
                  <a:gd name="T86" fmla="*/ 57 w 79"/>
                  <a:gd name="T87" fmla="*/ 73 h 104"/>
                  <a:gd name="T88" fmla="*/ 57 w 79"/>
                  <a:gd name="T89" fmla="*/ 68 h 104"/>
                  <a:gd name="T90" fmla="*/ 59 w 79"/>
                  <a:gd name="T91" fmla="*/ 57 h 104"/>
                  <a:gd name="T92" fmla="*/ 67 w 79"/>
                  <a:gd name="T93" fmla="*/ 55 h 104"/>
                  <a:gd name="T94" fmla="*/ 73 w 79"/>
                  <a:gd name="T95" fmla="*/ 47 h 104"/>
                  <a:gd name="T96" fmla="*/ 75 w 79"/>
                  <a:gd name="T97" fmla="*/ 34 h 104"/>
                  <a:gd name="T98" fmla="*/ 71 w 79"/>
                  <a:gd name="T99" fmla="*/ 24 h 104"/>
                  <a:gd name="T100" fmla="*/ 74 w 79"/>
                  <a:gd name="T101" fmla="*/ 16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9" h="104">
                    <a:moveTo>
                      <a:pt x="13" y="65"/>
                    </a:moveTo>
                    <a:lnTo>
                      <a:pt x="12" y="67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3" y="65"/>
                    </a:lnTo>
                    <a:lnTo>
                      <a:pt x="13" y="65"/>
                    </a:lnTo>
                    <a:close/>
                    <a:moveTo>
                      <a:pt x="75" y="14"/>
                    </a:moveTo>
                    <a:lnTo>
                      <a:pt x="78" y="15"/>
                    </a:lnTo>
                    <a:lnTo>
                      <a:pt x="79" y="15"/>
                    </a:lnTo>
                    <a:lnTo>
                      <a:pt x="79" y="14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7" y="12"/>
                    </a:lnTo>
                    <a:lnTo>
                      <a:pt x="75" y="11"/>
                    </a:lnTo>
                    <a:lnTo>
                      <a:pt x="74" y="10"/>
                    </a:lnTo>
                    <a:lnTo>
                      <a:pt x="74" y="8"/>
                    </a:lnTo>
                    <a:lnTo>
                      <a:pt x="73" y="8"/>
                    </a:lnTo>
                    <a:lnTo>
                      <a:pt x="70" y="8"/>
                    </a:lnTo>
                    <a:lnTo>
                      <a:pt x="69" y="7"/>
                    </a:lnTo>
                    <a:lnTo>
                      <a:pt x="67" y="6"/>
                    </a:lnTo>
                    <a:lnTo>
                      <a:pt x="66" y="3"/>
                    </a:lnTo>
                    <a:lnTo>
                      <a:pt x="66" y="3"/>
                    </a:lnTo>
                    <a:lnTo>
                      <a:pt x="63" y="2"/>
                    </a:lnTo>
                    <a:lnTo>
                      <a:pt x="63" y="2"/>
                    </a:lnTo>
                    <a:lnTo>
                      <a:pt x="62" y="2"/>
                    </a:lnTo>
                    <a:lnTo>
                      <a:pt x="62" y="2"/>
                    </a:lnTo>
                    <a:lnTo>
                      <a:pt x="61" y="2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9" y="2"/>
                    </a:lnTo>
                    <a:lnTo>
                      <a:pt x="59" y="3"/>
                    </a:lnTo>
                    <a:lnTo>
                      <a:pt x="59" y="4"/>
                    </a:lnTo>
                    <a:lnTo>
                      <a:pt x="61" y="6"/>
                    </a:lnTo>
                    <a:lnTo>
                      <a:pt x="61" y="8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1" y="11"/>
                    </a:lnTo>
                    <a:lnTo>
                      <a:pt x="61" y="11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1"/>
                    </a:lnTo>
                    <a:lnTo>
                      <a:pt x="57" y="11"/>
                    </a:lnTo>
                    <a:lnTo>
                      <a:pt x="55" y="12"/>
                    </a:lnTo>
                    <a:lnTo>
                      <a:pt x="55" y="14"/>
                    </a:lnTo>
                    <a:lnTo>
                      <a:pt x="55" y="14"/>
                    </a:lnTo>
                    <a:lnTo>
                      <a:pt x="55" y="15"/>
                    </a:lnTo>
                    <a:lnTo>
                      <a:pt x="57" y="16"/>
                    </a:lnTo>
                    <a:lnTo>
                      <a:pt x="55" y="16"/>
                    </a:lnTo>
                    <a:lnTo>
                      <a:pt x="55" y="18"/>
                    </a:lnTo>
                    <a:lnTo>
                      <a:pt x="54" y="19"/>
                    </a:lnTo>
                    <a:lnTo>
                      <a:pt x="54" y="19"/>
                    </a:lnTo>
                    <a:lnTo>
                      <a:pt x="53" y="19"/>
                    </a:lnTo>
                    <a:lnTo>
                      <a:pt x="51" y="19"/>
                    </a:lnTo>
                    <a:lnTo>
                      <a:pt x="49" y="19"/>
                    </a:lnTo>
                    <a:lnTo>
                      <a:pt x="46" y="20"/>
                    </a:lnTo>
                    <a:lnTo>
                      <a:pt x="43" y="19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41" y="22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2" y="23"/>
                    </a:lnTo>
                    <a:lnTo>
                      <a:pt x="43" y="24"/>
                    </a:lnTo>
                    <a:lnTo>
                      <a:pt x="45" y="26"/>
                    </a:lnTo>
                    <a:lnTo>
                      <a:pt x="47" y="27"/>
                    </a:lnTo>
                    <a:lnTo>
                      <a:pt x="47" y="28"/>
                    </a:lnTo>
                    <a:lnTo>
                      <a:pt x="49" y="28"/>
                    </a:lnTo>
                    <a:lnTo>
                      <a:pt x="49" y="30"/>
                    </a:lnTo>
                    <a:lnTo>
                      <a:pt x="49" y="31"/>
                    </a:lnTo>
                    <a:lnTo>
                      <a:pt x="47" y="32"/>
                    </a:lnTo>
                    <a:lnTo>
                      <a:pt x="47" y="32"/>
                    </a:lnTo>
                    <a:lnTo>
                      <a:pt x="46" y="31"/>
                    </a:lnTo>
                    <a:lnTo>
                      <a:pt x="45" y="31"/>
                    </a:lnTo>
                    <a:lnTo>
                      <a:pt x="43" y="31"/>
                    </a:lnTo>
                    <a:lnTo>
                      <a:pt x="40" y="31"/>
                    </a:lnTo>
                    <a:lnTo>
                      <a:pt x="38" y="31"/>
                    </a:lnTo>
                    <a:lnTo>
                      <a:pt x="37" y="30"/>
                    </a:lnTo>
                    <a:lnTo>
                      <a:pt x="36" y="30"/>
                    </a:lnTo>
                    <a:lnTo>
                      <a:pt x="33" y="30"/>
                    </a:lnTo>
                    <a:lnTo>
                      <a:pt x="30" y="30"/>
                    </a:lnTo>
                    <a:lnTo>
                      <a:pt x="30" y="28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6"/>
                    </a:lnTo>
                    <a:lnTo>
                      <a:pt x="26" y="26"/>
                    </a:lnTo>
                    <a:lnTo>
                      <a:pt x="25" y="24"/>
                    </a:lnTo>
                    <a:lnTo>
                      <a:pt x="24" y="24"/>
                    </a:lnTo>
                    <a:lnTo>
                      <a:pt x="24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1" y="27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21" y="34"/>
                    </a:lnTo>
                    <a:lnTo>
                      <a:pt x="20" y="35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8" y="39"/>
                    </a:lnTo>
                    <a:lnTo>
                      <a:pt x="18" y="40"/>
                    </a:lnTo>
                    <a:lnTo>
                      <a:pt x="18" y="41"/>
                    </a:lnTo>
                    <a:lnTo>
                      <a:pt x="16" y="41"/>
                    </a:lnTo>
                    <a:lnTo>
                      <a:pt x="14" y="41"/>
                    </a:lnTo>
                    <a:lnTo>
                      <a:pt x="14" y="43"/>
                    </a:lnTo>
                    <a:lnTo>
                      <a:pt x="13" y="43"/>
                    </a:lnTo>
                    <a:lnTo>
                      <a:pt x="13" y="44"/>
                    </a:lnTo>
                    <a:lnTo>
                      <a:pt x="13" y="44"/>
                    </a:lnTo>
                    <a:lnTo>
                      <a:pt x="13" y="44"/>
                    </a:lnTo>
                    <a:lnTo>
                      <a:pt x="12" y="44"/>
                    </a:lnTo>
                    <a:lnTo>
                      <a:pt x="10" y="47"/>
                    </a:lnTo>
                    <a:lnTo>
                      <a:pt x="9" y="47"/>
                    </a:lnTo>
                    <a:lnTo>
                      <a:pt x="8" y="48"/>
                    </a:lnTo>
                    <a:lnTo>
                      <a:pt x="6" y="48"/>
                    </a:lnTo>
                    <a:lnTo>
                      <a:pt x="6" y="49"/>
                    </a:lnTo>
                    <a:lnTo>
                      <a:pt x="6" y="49"/>
                    </a:lnTo>
                    <a:lnTo>
                      <a:pt x="6" y="49"/>
                    </a:lnTo>
                    <a:lnTo>
                      <a:pt x="5" y="51"/>
                    </a:lnTo>
                    <a:lnTo>
                      <a:pt x="4" y="51"/>
                    </a:lnTo>
                    <a:lnTo>
                      <a:pt x="4" y="52"/>
                    </a:lnTo>
                    <a:lnTo>
                      <a:pt x="2" y="53"/>
                    </a:lnTo>
                    <a:lnTo>
                      <a:pt x="0" y="56"/>
                    </a:lnTo>
                    <a:lnTo>
                      <a:pt x="0" y="57"/>
                    </a:lnTo>
                    <a:lnTo>
                      <a:pt x="0" y="59"/>
                    </a:lnTo>
                    <a:lnTo>
                      <a:pt x="0" y="57"/>
                    </a:lnTo>
                    <a:lnTo>
                      <a:pt x="1" y="60"/>
                    </a:lnTo>
                    <a:lnTo>
                      <a:pt x="2" y="60"/>
                    </a:lnTo>
                    <a:lnTo>
                      <a:pt x="5" y="61"/>
                    </a:lnTo>
                    <a:lnTo>
                      <a:pt x="6" y="63"/>
                    </a:lnTo>
                    <a:lnTo>
                      <a:pt x="8" y="65"/>
                    </a:lnTo>
                    <a:lnTo>
                      <a:pt x="9" y="65"/>
                    </a:lnTo>
                    <a:lnTo>
                      <a:pt x="9" y="64"/>
                    </a:lnTo>
                    <a:lnTo>
                      <a:pt x="9" y="63"/>
                    </a:lnTo>
                    <a:lnTo>
                      <a:pt x="9" y="63"/>
                    </a:lnTo>
                    <a:lnTo>
                      <a:pt x="12" y="64"/>
                    </a:lnTo>
                    <a:lnTo>
                      <a:pt x="16" y="65"/>
                    </a:lnTo>
                    <a:lnTo>
                      <a:pt x="17" y="65"/>
                    </a:lnTo>
                    <a:lnTo>
                      <a:pt x="21" y="67"/>
                    </a:lnTo>
                    <a:lnTo>
                      <a:pt x="22" y="69"/>
                    </a:lnTo>
                    <a:lnTo>
                      <a:pt x="24" y="71"/>
                    </a:lnTo>
                    <a:lnTo>
                      <a:pt x="24" y="72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6" y="83"/>
                    </a:lnTo>
                    <a:lnTo>
                      <a:pt x="29" y="83"/>
                    </a:lnTo>
                    <a:lnTo>
                      <a:pt x="30" y="83"/>
                    </a:lnTo>
                    <a:lnTo>
                      <a:pt x="32" y="84"/>
                    </a:lnTo>
                    <a:lnTo>
                      <a:pt x="30" y="84"/>
                    </a:lnTo>
                    <a:lnTo>
                      <a:pt x="29" y="84"/>
                    </a:lnTo>
                    <a:lnTo>
                      <a:pt x="28" y="84"/>
                    </a:lnTo>
                    <a:lnTo>
                      <a:pt x="25" y="86"/>
                    </a:lnTo>
                    <a:lnTo>
                      <a:pt x="24" y="88"/>
                    </a:lnTo>
                    <a:lnTo>
                      <a:pt x="24" y="90"/>
                    </a:lnTo>
                    <a:lnTo>
                      <a:pt x="24" y="92"/>
                    </a:lnTo>
                    <a:lnTo>
                      <a:pt x="25" y="93"/>
                    </a:lnTo>
                    <a:lnTo>
                      <a:pt x="22" y="96"/>
                    </a:lnTo>
                    <a:lnTo>
                      <a:pt x="24" y="96"/>
                    </a:lnTo>
                    <a:lnTo>
                      <a:pt x="26" y="96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2" y="96"/>
                    </a:lnTo>
                    <a:lnTo>
                      <a:pt x="32" y="97"/>
                    </a:lnTo>
                    <a:lnTo>
                      <a:pt x="32" y="97"/>
                    </a:lnTo>
                    <a:lnTo>
                      <a:pt x="29" y="100"/>
                    </a:lnTo>
                    <a:lnTo>
                      <a:pt x="30" y="100"/>
                    </a:lnTo>
                    <a:lnTo>
                      <a:pt x="32" y="100"/>
                    </a:lnTo>
                    <a:lnTo>
                      <a:pt x="36" y="101"/>
                    </a:lnTo>
                    <a:lnTo>
                      <a:pt x="37" y="102"/>
                    </a:lnTo>
                    <a:lnTo>
                      <a:pt x="37" y="104"/>
                    </a:lnTo>
                    <a:lnTo>
                      <a:pt x="38" y="104"/>
                    </a:lnTo>
                    <a:lnTo>
                      <a:pt x="38" y="104"/>
                    </a:lnTo>
                    <a:lnTo>
                      <a:pt x="40" y="101"/>
                    </a:lnTo>
                    <a:lnTo>
                      <a:pt x="41" y="100"/>
                    </a:lnTo>
                    <a:lnTo>
                      <a:pt x="41" y="98"/>
                    </a:lnTo>
                    <a:lnTo>
                      <a:pt x="41" y="98"/>
                    </a:lnTo>
                    <a:lnTo>
                      <a:pt x="45" y="101"/>
                    </a:lnTo>
                    <a:lnTo>
                      <a:pt x="47" y="101"/>
                    </a:lnTo>
                    <a:lnTo>
                      <a:pt x="49" y="104"/>
                    </a:lnTo>
                    <a:lnTo>
                      <a:pt x="50" y="102"/>
                    </a:lnTo>
                    <a:lnTo>
                      <a:pt x="50" y="101"/>
                    </a:lnTo>
                    <a:lnTo>
                      <a:pt x="53" y="100"/>
                    </a:lnTo>
                    <a:lnTo>
                      <a:pt x="57" y="102"/>
                    </a:lnTo>
                    <a:lnTo>
                      <a:pt x="57" y="102"/>
                    </a:lnTo>
                    <a:lnTo>
                      <a:pt x="57" y="102"/>
                    </a:lnTo>
                    <a:lnTo>
                      <a:pt x="58" y="102"/>
                    </a:lnTo>
                    <a:lnTo>
                      <a:pt x="58" y="101"/>
                    </a:lnTo>
                    <a:lnTo>
                      <a:pt x="57" y="100"/>
                    </a:lnTo>
                    <a:lnTo>
                      <a:pt x="58" y="98"/>
                    </a:lnTo>
                    <a:lnTo>
                      <a:pt x="58" y="96"/>
                    </a:lnTo>
                    <a:lnTo>
                      <a:pt x="59" y="94"/>
                    </a:lnTo>
                    <a:lnTo>
                      <a:pt x="59" y="93"/>
                    </a:lnTo>
                    <a:lnTo>
                      <a:pt x="61" y="92"/>
                    </a:lnTo>
                    <a:lnTo>
                      <a:pt x="62" y="92"/>
                    </a:lnTo>
                    <a:lnTo>
                      <a:pt x="63" y="92"/>
                    </a:lnTo>
                    <a:lnTo>
                      <a:pt x="67" y="92"/>
                    </a:lnTo>
                    <a:lnTo>
                      <a:pt x="69" y="92"/>
                    </a:lnTo>
                    <a:lnTo>
                      <a:pt x="71" y="92"/>
                    </a:lnTo>
                    <a:lnTo>
                      <a:pt x="71" y="92"/>
                    </a:lnTo>
                    <a:lnTo>
                      <a:pt x="74" y="92"/>
                    </a:lnTo>
                    <a:lnTo>
                      <a:pt x="75" y="92"/>
                    </a:lnTo>
                    <a:lnTo>
                      <a:pt x="77" y="92"/>
                    </a:lnTo>
                    <a:lnTo>
                      <a:pt x="78" y="90"/>
                    </a:lnTo>
                    <a:lnTo>
                      <a:pt x="78" y="89"/>
                    </a:lnTo>
                    <a:lnTo>
                      <a:pt x="78" y="88"/>
                    </a:lnTo>
                    <a:lnTo>
                      <a:pt x="78" y="85"/>
                    </a:lnTo>
                    <a:lnTo>
                      <a:pt x="78" y="85"/>
                    </a:lnTo>
                    <a:lnTo>
                      <a:pt x="77" y="84"/>
                    </a:lnTo>
                    <a:lnTo>
                      <a:pt x="75" y="83"/>
                    </a:lnTo>
                    <a:lnTo>
                      <a:pt x="74" y="83"/>
                    </a:lnTo>
                    <a:lnTo>
                      <a:pt x="73" y="81"/>
                    </a:lnTo>
                    <a:lnTo>
                      <a:pt x="69" y="80"/>
                    </a:lnTo>
                    <a:lnTo>
                      <a:pt x="65" y="76"/>
                    </a:lnTo>
                    <a:lnTo>
                      <a:pt x="63" y="75"/>
                    </a:lnTo>
                    <a:lnTo>
                      <a:pt x="61" y="75"/>
                    </a:lnTo>
                    <a:lnTo>
                      <a:pt x="59" y="75"/>
                    </a:lnTo>
                    <a:lnTo>
                      <a:pt x="57" y="73"/>
                    </a:lnTo>
                    <a:lnTo>
                      <a:pt x="55" y="72"/>
                    </a:lnTo>
                    <a:lnTo>
                      <a:pt x="55" y="71"/>
                    </a:lnTo>
                    <a:lnTo>
                      <a:pt x="57" y="69"/>
                    </a:lnTo>
                    <a:lnTo>
                      <a:pt x="58" y="71"/>
                    </a:lnTo>
                    <a:lnTo>
                      <a:pt x="57" y="68"/>
                    </a:lnTo>
                    <a:lnTo>
                      <a:pt x="57" y="67"/>
                    </a:lnTo>
                    <a:lnTo>
                      <a:pt x="54" y="64"/>
                    </a:lnTo>
                    <a:lnTo>
                      <a:pt x="54" y="61"/>
                    </a:lnTo>
                    <a:lnTo>
                      <a:pt x="58" y="60"/>
                    </a:lnTo>
                    <a:lnTo>
                      <a:pt x="59" y="57"/>
                    </a:lnTo>
                    <a:lnTo>
                      <a:pt x="61" y="59"/>
                    </a:lnTo>
                    <a:lnTo>
                      <a:pt x="63" y="59"/>
                    </a:lnTo>
                    <a:lnTo>
                      <a:pt x="65" y="57"/>
                    </a:lnTo>
                    <a:lnTo>
                      <a:pt x="66" y="56"/>
                    </a:lnTo>
                    <a:lnTo>
                      <a:pt x="67" y="55"/>
                    </a:lnTo>
                    <a:lnTo>
                      <a:pt x="67" y="53"/>
                    </a:lnTo>
                    <a:lnTo>
                      <a:pt x="70" y="52"/>
                    </a:lnTo>
                    <a:lnTo>
                      <a:pt x="70" y="51"/>
                    </a:lnTo>
                    <a:lnTo>
                      <a:pt x="73" y="49"/>
                    </a:lnTo>
                    <a:lnTo>
                      <a:pt x="73" y="47"/>
                    </a:lnTo>
                    <a:lnTo>
                      <a:pt x="74" y="45"/>
                    </a:lnTo>
                    <a:lnTo>
                      <a:pt x="79" y="43"/>
                    </a:lnTo>
                    <a:lnTo>
                      <a:pt x="78" y="41"/>
                    </a:lnTo>
                    <a:lnTo>
                      <a:pt x="77" y="38"/>
                    </a:lnTo>
                    <a:lnTo>
                      <a:pt x="75" y="34"/>
                    </a:lnTo>
                    <a:lnTo>
                      <a:pt x="74" y="32"/>
                    </a:lnTo>
                    <a:lnTo>
                      <a:pt x="71" y="30"/>
                    </a:lnTo>
                    <a:lnTo>
                      <a:pt x="71" y="28"/>
                    </a:lnTo>
                    <a:lnTo>
                      <a:pt x="70" y="26"/>
                    </a:lnTo>
                    <a:lnTo>
                      <a:pt x="71" y="24"/>
                    </a:lnTo>
                    <a:lnTo>
                      <a:pt x="71" y="22"/>
                    </a:lnTo>
                    <a:lnTo>
                      <a:pt x="71" y="20"/>
                    </a:lnTo>
                    <a:lnTo>
                      <a:pt x="73" y="19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4" y="16"/>
                    </a:lnTo>
                    <a:lnTo>
                      <a:pt x="75" y="1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7" name="Freeform 70">
                <a:extLst>
                  <a:ext uri="{FF2B5EF4-FFF2-40B4-BE49-F238E27FC236}">
                    <a16:creationId xmlns:a16="http://schemas.microsoft.com/office/drawing/2014/main" id="{7B12A316-A334-4994-9299-372FFB0F8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21913" y="5238750"/>
                <a:ext cx="3175" cy="476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2 w 2"/>
                  <a:gd name="T5" fmla="*/ 0 h 3"/>
                  <a:gd name="T6" fmla="*/ 0 w 2"/>
                  <a:gd name="T7" fmla="*/ 0 h 3"/>
                  <a:gd name="T8" fmla="*/ 0 w 2"/>
                  <a:gd name="T9" fmla="*/ 2 h 3"/>
                  <a:gd name="T10" fmla="*/ 0 w 2"/>
                  <a:gd name="T11" fmla="*/ 2 h 3"/>
                  <a:gd name="T12" fmla="*/ 0 w 2"/>
                  <a:gd name="T13" fmla="*/ 2 h 3"/>
                  <a:gd name="T14" fmla="*/ 0 w 2"/>
                  <a:gd name="T15" fmla="*/ 2 h 3"/>
                  <a:gd name="T16" fmla="*/ 0 w 2"/>
                  <a:gd name="T17" fmla="*/ 2 h 3"/>
                  <a:gd name="T18" fmla="*/ 0 w 2"/>
                  <a:gd name="T19" fmla="*/ 2 h 3"/>
                  <a:gd name="T20" fmla="*/ 0 w 2"/>
                  <a:gd name="T21" fmla="*/ 2 h 3"/>
                  <a:gd name="T22" fmla="*/ 0 w 2"/>
                  <a:gd name="T23" fmla="*/ 2 h 3"/>
                  <a:gd name="T24" fmla="*/ 0 w 2"/>
                  <a:gd name="T25" fmla="*/ 2 h 3"/>
                  <a:gd name="T26" fmla="*/ 0 w 2"/>
                  <a:gd name="T27" fmla="*/ 2 h 3"/>
                  <a:gd name="T28" fmla="*/ 0 w 2"/>
                  <a:gd name="T29" fmla="*/ 2 h 3"/>
                  <a:gd name="T30" fmla="*/ 0 w 2"/>
                  <a:gd name="T31" fmla="*/ 2 h 3"/>
                  <a:gd name="T32" fmla="*/ 0 w 2"/>
                  <a:gd name="T33" fmla="*/ 2 h 3"/>
                  <a:gd name="T34" fmla="*/ 0 w 2"/>
                  <a:gd name="T35" fmla="*/ 3 h 3"/>
                  <a:gd name="T36" fmla="*/ 0 w 2"/>
                  <a:gd name="T37" fmla="*/ 3 h 3"/>
                  <a:gd name="T38" fmla="*/ 0 w 2"/>
                  <a:gd name="T39" fmla="*/ 3 h 3"/>
                  <a:gd name="T40" fmla="*/ 2 w 2"/>
                  <a:gd name="T41" fmla="*/ 2 h 3"/>
                  <a:gd name="T42" fmla="*/ 2 w 2"/>
                  <a:gd name="T43" fmla="*/ 2 h 3"/>
                  <a:gd name="T44" fmla="*/ 2 w 2"/>
                  <a:gd name="T45" fmla="*/ 2 h 3"/>
                  <a:gd name="T46" fmla="*/ 2 w 2"/>
                  <a:gd name="T47" fmla="*/ 2 h 3"/>
                  <a:gd name="T48" fmla="*/ 2 w 2"/>
                  <a:gd name="T49" fmla="*/ 2 h 3"/>
                  <a:gd name="T50" fmla="*/ 2 w 2"/>
                  <a:gd name="T5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8" name="Freeform 71">
                <a:extLst>
                  <a:ext uri="{FF2B5EF4-FFF2-40B4-BE49-F238E27FC236}">
                    <a16:creationId xmlns:a16="http://schemas.microsoft.com/office/drawing/2014/main" id="{ED49C20A-D86E-4560-908F-349EA8A6C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23588" y="4921250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2 w 4"/>
                  <a:gd name="T5" fmla="*/ 0 h 3"/>
                  <a:gd name="T6" fmla="*/ 0 w 4"/>
                  <a:gd name="T7" fmla="*/ 2 h 3"/>
                  <a:gd name="T8" fmla="*/ 2 w 4"/>
                  <a:gd name="T9" fmla="*/ 3 h 3"/>
                  <a:gd name="T10" fmla="*/ 3 w 4"/>
                  <a:gd name="T11" fmla="*/ 2 h 3"/>
                  <a:gd name="T12" fmla="*/ 4 w 4"/>
                  <a:gd name="T13" fmla="*/ 2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89" name="Freeform 72">
                <a:extLst>
                  <a:ext uri="{FF2B5EF4-FFF2-40B4-BE49-F238E27FC236}">
                    <a16:creationId xmlns:a16="http://schemas.microsoft.com/office/drawing/2014/main" id="{C763B3DB-14F9-4967-B260-F0144F9A3D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59450" y="3879850"/>
                <a:ext cx="331788" cy="304800"/>
              </a:xfrm>
              <a:custGeom>
                <a:avLst/>
                <a:gdLst>
                  <a:gd name="T0" fmla="*/ 80 w 209"/>
                  <a:gd name="T1" fmla="*/ 186 h 192"/>
                  <a:gd name="T2" fmla="*/ 205 w 209"/>
                  <a:gd name="T3" fmla="*/ 30 h 192"/>
                  <a:gd name="T4" fmla="*/ 201 w 209"/>
                  <a:gd name="T5" fmla="*/ 25 h 192"/>
                  <a:gd name="T6" fmla="*/ 186 w 209"/>
                  <a:gd name="T7" fmla="*/ 4 h 192"/>
                  <a:gd name="T8" fmla="*/ 172 w 209"/>
                  <a:gd name="T9" fmla="*/ 13 h 192"/>
                  <a:gd name="T10" fmla="*/ 154 w 209"/>
                  <a:gd name="T11" fmla="*/ 10 h 192"/>
                  <a:gd name="T12" fmla="*/ 129 w 209"/>
                  <a:gd name="T13" fmla="*/ 13 h 192"/>
                  <a:gd name="T14" fmla="*/ 102 w 209"/>
                  <a:gd name="T15" fmla="*/ 16 h 192"/>
                  <a:gd name="T16" fmla="*/ 80 w 209"/>
                  <a:gd name="T17" fmla="*/ 14 h 192"/>
                  <a:gd name="T18" fmla="*/ 74 w 209"/>
                  <a:gd name="T19" fmla="*/ 16 h 192"/>
                  <a:gd name="T20" fmla="*/ 63 w 209"/>
                  <a:gd name="T21" fmla="*/ 4 h 192"/>
                  <a:gd name="T22" fmla="*/ 47 w 209"/>
                  <a:gd name="T23" fmla="*/ 0 h 192"/>
                  <a:gd name="T24" fmla="*/ 33 w 209"/>
                  <a:gd name="T25" fmla="*/ 2 h 192"/>
                  <a:gd name="T26" fmla="*/ 23 w 209"/>
                  <a:gd name="T27" fmla="*/ 18 h 192"/>
                  <a:gd name="T28" fmla="*/ 17 w 209"/>
                  <a:gd name="T29" fmla="*/ 35 h 192"/>
                  <a:gd name="T30" fmla="*/ 17 w 209"/>
                  <a:gd name="T31" fmla="*/ 42 h 192"/>
                  <a:gd name="T32" fmla="*/ 17 w 209"/>
                  <a:gd name="T33" fmla="*/ 53 h 192"/>
                  <a:gd name="T34" fmla="*/ 18 w 209"/>
                  <a:gd name="T35" fmla="*/ 62 h 192"/>
                  <a:gd name="T36" fmla="*/ 17 w 209"/>
                  <a:gd name="T37" fmla="*/ 69 h 192"/>
                  <a:gd name="T38" fmla="*/ 16 w 209"/>
                  <a:gd name="T39" fmla="*/ 76 h 192"/>
                  <a:gd name="T40" fmla="*/ 10 w 209"/>
                  <a:gd name="T41" fmla="*/ 83 h 192"/>
                  <a:gd name="T42" fmla="*/ 5 w 209"/>
                  <a:gd name="T43" fmla="*/ 95 h 192"/>
                  <a:gd name="T44" fmla="*/ 0 w 209"/>
                  <a:gd name="T45" fmla="*/ 110 h 192"/>
                  <a:gd name="T46" fmla="*/ 0 w 209"/>
                  <a:gd name="T47" fmla="*/ 124 h 192"/>
                  <a:gd name="T48" fmla="*/ 0 w 209"/>
                  <a:gd name="T49" fmla="*/ 133 h 192"/>
                  <a:gd name="T50" fmla="*/ 1 w 209"/>
                  <a:gd name="T51" fmla="*/ 143 h 192"/>
                  <a:gd name="T52" fmla="*/ 10 w 209"/>
                  <a:gd name="T53" fmla="*/ 149 h 192"/>
                  <a:gd name="T54" fmla="*/ 13 w 209"/>
                  <a:gd name="T55" fmla="*/ 148 h 192"/>
                  <a:gd name="T56" fmla="*/ 37 w 209"/>
                  <a:gd name="T57" fmla="*/ 156 h 192"/>
                  <a:gd name="T58" fmla="*/ 45 w 209"/>
                  <a:gd name="T59" fmla="*/ 164 h 192"/>
                  <a:gd name="T60" fmla="*/ 47 w 209"/>
                  <a:gd name="T61" fmla="*/ 164 h 192"/>
                  <a:gd name="T62" fmla="*/ 46 w 209"/>
                  <a:gd name="T63" fmla="*/ 169 h 192"/>
                  <a:gd name="T64" fmla="*/ 46 w 209"/>
                  <a:gd name="T65" fmla="*/ 172 h 192"/>
                  <a:gd name="T66" fmla="*/ 46 w 209"/>
                  <a:gd name="T67" fmla="*/ 174 h 192"/>
                  <a:gd name="T68" fmla="*/ 55 w 209"/>
                  <a:gd name="T69" fmla="*/ 189 h 192"/>
                  <a:gd name="T70" fmla="*/ 62 w 209"/>
                  <a:gd name="T71" fmla="*/ 188 h 192"/>
                  <a:gd name="T72" fmla="*/ 66 w 209"/>
                  <a:gd name="T73" fmla="*/ 190 h 192"/>
                  <a:gd name="T74" fmla="*/ 70 w 209"/>
                  <a:gd name="T75" fmla="*/ 190 h 192"/>
                  <a:gd name="T76" fmla="*/ 71 w 209"/>
                  <a:gd name="T77" fmla="*/ 182 h 192"/>
                  <a:gd name="T78" fmla="*/ 75 w 209"/>
                  <a:gd name="T79" fmla="*/ 189 h 192"/>
                  <a:gd name="T80" fmla="*/ 79 w 209"/>
                  <a:gd name="T81" fmla="*/ 185 h 192"/>
                  <a:gd name="T82" fmla="*/ 84 w 209"/>
                  <a:gd name="T83" fmla="*/ 185 h 192"/>
                  <a:gd name="T84" fmla="*/ 96 w 209"/>
                  <a:gd name="T85" fmla="*/ 178 h 192"/>
                  <a:gd name="T86" fmla="*/ 102 w 209"/>
                  <a:gd name="T87" fmla="*/ 181 h 192"/>
                  <a:gd name="T88" fmla="*/ 108 w 209"/>
                  <a:gd name="T89" fmla="*/ 168 h 192"/>
                  <a:gd name="T90" fmla="*/ 117 w 209"/>
                  <a:gd name="T91" fmla="*/ 151 h 192"/>
                  <a:gd name="T92" fmla="*/ 124 w 209"/>
                  <a:gd name="T93" fmla="*/ 141 h 192"/>
                  <a:gd name="T94" fmla="*/ 131 w 209"/>
                  <a:gd name="T95" fmla="*/ 139 h 192"/>
                  <a:gd name="T96" fmla="*/ 137 w 209"/>
                  <a:gd name="T97" fmla="*/ 136 h 192"/>
                  <a:gd name="T98" fmla="*/ 145 w 209"/>
                  <a:gd name="T99" fmla="*/ 141 h 192"/>
                  <a:gd name="T100" fmla="*/ 152 w 209"/>
                  <a:gd name="T101" fmla="*/ 147 h 192"/>
                  <a:gd name="T102" fmla="*/ 156 w 209"/>
                  <a:gd name="T103" fmla="*/ 139 h 192"/>
                  <a:gd name="T104" fmla="*/ 158 w 209"/>
                  <a:gd name="T105" fmla="*/ 131 h 192"/>
                  <a:gd name="T106" fmla="*/ 166 w 209"/>
                  <a:gd name="T107" fmla="*/ 118 h 192"/>
                  <a:gd name="T108" fmla="*/ 174 w 209"/>
                  <a:gd name="T109" fmla="*/ 103 h 192"/>
                  <a:gd name="T110" fmla="*/ 178 w 209"/>
                  <a:gd name="T111" fmla="*/ 91 h 192"/>
                  <a:gd name="T112" fmla="*/ 185 w 209"/>
                  <a:gd name="T113" fmla="*/ 80 h 192"/>
                  <a:gd name="T114" fmla="*/ 190 w 209"/>
                  <a:gd name="T115" fmla="*/ 65 h 192"/>
                  <a:gd name="T116" fmla="*/ 202 w 209"/>
                  <a:gd name="T117" fmla="*/ 51 h 192"/>
                  <a:gd name="T118" fmla="*/ 207 w 209"/>
                  <a:gd name="T119" fmla="*/ 4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9" h="192">
                    <a:moveTo>
                      <a:pt x="79" y="186"/>
                    </a:moveTo>
                    <a:lnTo>
                      <a:pt x="78" y="189"/>
                    </a:lnTo>
                    <a:lnTo>
                      <a:pt x="79" y="189"/>
                    </a:lnTo>
                    <a:lnTo>
                      <a:pt x="80" y="189"/>
                    </a:lnTo>
                    <a:lnTo>
                      <a:pt x="80" y="186"/>
                    </a:lnTo>
                    <a:lnTo>
                      <a:pt x="80" y="186"/>
                    </a:lnTo>
                    <a:lnTo>
                      <a:pt x="79" y="186"/>
                    </a:lnTo>
                    <a:close/>
                    <a:moveTo>
                      <a:pt x="209" y="34"/>
                    </a:moveTo>
                    <a:lnTo>
                      <a:pt x="209" y="33"/>
                    </a:lnTo>
                    <a:lnTo>
                      <a:pt x="209" y="33"/>
                    </a:lnTo>
                    <a:lnTo>
                      <a:pt x="207" y="31"/>
                    </a:lnTo>
                    <a:lnTo>
                      <a:pt x="205" y="30"/>
                    </a:lnTo>
                    <a:lnTo>
                      <a:pt x="203" y="30"/>
                    </a:lnTo>
                    <a:lnTo>
                      <a:pt x="202" y="29"/>
                    </a:lnTo>
                    <a:lnTo>
                      <a:pt x="201" y="28"/>
                    </a:lnTo>
                    <a:lnTo>
                      <a:pt x="201" y="28"/>
                    </a:lnTo>
                    <a:lnTo>
                      <a:pt x="201" y="26"/>
                    </a:lnTo>
                    <a:lnTo>
                      <a:pt x="201" y="25"/>
                    </a:lnTo>
                    <a:lnTo>
                      <a:pt x="199" y="16"/>
                    </a:lnTo>
                    <a:lnTo>
                      <a:pt x="197" y="12"/>
                    </a:lnTo>
                    <a:lnTo>
                      <a:pt x="194" y="8"/>
                    </a:lnTo>
                    <a:lnTo>
                      <a:pt x="191" y="2"/>
                    </a:lnTo>
                    <a:lnTo>
                      <a:pt x="187" y="2"/>
                    </a:lnTo>
                    <a:lnTo>
                      <a:pt x="186" y="4"/>
                    </a:lnTo>
                    <a:lnTo>
                      <a:pt x="184" y="5"/>
                    </a:lnTo>
                    <a:lnTo>
                      <a:pt x="181" y="6"/>
                    </a:lnTo>
                    <a:lnTo>
                      <a:pt x="178" y="8"/>
                    </a:lnTo>
                    <a:lnTo>
                      <a:pt x="177" y="9"/>
                    </a:lnTo>
                    <a:lnTo>
                      <a:pt x="174" y="10"/>
                    </a:lnTo>
                    <a:lnTo>
                      <a:pt x="172" y="13"/>
                    </a:lnTo>
                    <a:lnTo>
                      <a:pt x="172" y="14"/>
                    </a:lnTo>
                    <a:lnTo>
                      <a:pt x="169" y="16"/>
                    </a:lnTo>
                    <a:lnTo>
                      <a:pt x="165" y="16"/>
                    </a:lnTo>
                    <a:lnTo>
                      <a:pt x="162" y="13"/>
                    </a:lnTo>
                    <a:lnTo>
                      <a:pt x="157" y="10"/>
                    </a:lnTo>
                    <a:lnTo>
                      <a:pt x="154" y="10"/>
                    </a:lnTo>
                    <a:lnTo>
                      <a:pt x="153" y="10"/>
                    </a:lnTo>
                    <a:lnTo>
                      <a:pt x="145" y="9"/>
                    </a:lnTo>
                    <a:lnTo>
                      <a:pt x="136" y="10"/>
                    </a:lnTo>
                    <a:lnTo>
                      <a:pt x="132" y="12"/>
                    </a:lnTo>
                    <a:lnTo>
                      <a:pt x="131" y="12"/>
                    </a:lnTo>
                    <a:lnTo>
                      <a:pt x="129" y="13"/>
                    </a:lnTo>
                    <a:lnTo>
                      <a:pt x="127" y="14"/>
                    </a:lnTo>
                    <a:lnTo>
                      <a:pt x="121" y="21"/>
                    </a:lnTo>
                    <a:lnTo>
                      <a:pt x="113" y="21"/>
                    </a:lnTo>
                    <a:lnTo>
                      <a:pt x="109" y="20"/>
                    </a:lnTo>
                    <a:lnTo>
                      <a:pt x="105" y="18"/>
                    </a:lnTo>
                    <a:lnTo>
                      <a:pt x="102" y="16"/>
                    </a:lnTo>
                    <a:lnTo>
                      <a:pt x="95" y="12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90" y="10"/>
                    </a:lnTo>
                    <a:lnTo>
                      <a:pt x="82" y="14"/>
                    </a:lnTo>
                    <a:lnTo>
                      <a:pt x="80" y="14"/>
                    </a:lnTo>
                    <a:lnTo>
                      <a:pt x="79" y="16"/>
                    </a:lnTo>
                    <a:lnTo>
                      <a:pt x="78" y="16"/>
                    </a:lnTo>
                    <a:lnTo>
                      <a:pt x="76" y="17"/>
                    </a:lnTo>
                    <a:lnTo>
                      <a:pt x="75" y="17"/>
                    </a:lnTo>
                    <a:lnTo>
                      <a:pt x="74" y="17"/>
                    </a:lnTo>
                    <a:lnTo>
                      <a:pt x="74" y="16"/>
                    </a:lnTo>
                    <a:lnTo>
                      <a:pt x="72" y="14"/>
                    </a:lnTo>
                    <a:lnTo>
                      <a:pt x="68" y="9"/>
                    </a:lnTo>
                    <a:lnTo>
                      <a:pt x="68" y="9"/>
                    </a:lnTo>
                    <a:lnTo>
                      <a:pt x="67" y="8"/>
                    </a:lnTo>
                    <a:lnTo>
                      <a:pt x="64" y="5"/>
                    </a:lnTo>
                    <a:lnTo>
                      <a:pt x="63" y="4"/>
                    </a:lnTo>
                    <a:lnTo>
                      <a:pt x="62" y="4"/>
                    </a:lnTo>
                    <a:lnTo>
                      <a:pt x="61" y="4"/>
                    </a:lnTo>
                    <a:lnTo>
                      <a:pt x="55" y="1"/>
                    </a:lnTo>
                    <a:lnTo>
                      <a:pt x="49" y="0"/>
                    </a:lnTo>
                    <a:lnTo>
                      <a:pt x="47" y="0"/>
                    </a:lnTo>
                    <a:lnTo>
                      <a:pt x="47" y="0"/>
                    </a:lnTo>
                    <a:lnTo>
                      <a:pt x="45" y="1"/>
                    </a:lnTo>
                    <a:lnTo>
                      <a:pt x="42" y="2"/>
                    </a:lnTo>
                    <a:lnTo>
                      <a:pt x="39" y="2"/>
                    </a:lnTo>
                    <a:lnTo>
                      <a:pt x="37" y="1"/>
                    </a:lnTo>
                    <a:lnTo>
                      <a:pt x="34" y="2"/>
                    </a:lnTo>
                    <a:lnTo>
                      <a:pt x="33" y="2"/>
                    </a:lnTo>
                    <a:lnTo>
                      <a:pt x="30" y="4"/>
                    </a:lnTo>
                    <a:lnTo>
                      <a:pt x="27" y="6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5" y="16"/>
                    </a:lnTo>
                    <a:lnTo>
                      <a:pt x="23" y="18"/>
                    </a:lnTo>
                    <a:lnTo>
                      <a:pt x="22" y="21"/>
                    </a:lnTo>
                    <a:lnTo>
                      <a:pt x="18" y="25"/>
                    </a:lnTo>
                    <a:lnTo>
                      <a:pt x="17" y="26"/>
                    </a:lnTo>
                    <a:lnTo>
                      <a:pt x="17" y="29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7" y="37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16" y="41"/>
                    </a:lnTo>
                    <a:lnTo>
                      <a:pt x="17" y="41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6" y="43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4" y="49"/>
                    </a:lnTo>
                    <a:lnTo>
                      <a:pt x="17" y="53"/>
                    </a:lnTo>
                    <a:lnTo>
                      <a:pt x="17" y="54"/>
                    </a:lnTo>
                    <a:lnTo>
                      <a:pt x="17" y="54"/>
                    </a:lnTo>
                    <a:lnTo>
                      <a:pt x="18" y="55"/>
                    </a:lnTo>
                    <a:lnTo>
                      <a:pt x="18" y="58"/>
                    </a:lnTo>
                    <a:lnTo>
                      <a:pt x="18" y="59"/>
                    </a:lnTo>
                    <a:lnTo>
                      <a:pt x="18" y="62"/>
                    </a:lnTo>
                    <a:lnTo>
                      <a:pt x="20" y="63"/>
                    </a:lnTo>
                    <a:lnTo>
                      <a:pt x="20" y="65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8" y="69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6" y="70"/>
                    </a:lnTo>
                    <a:lnTo>
                      <a:pt x="16" y="71"/>
                    </a:lnTo>
                    <a:lnTo>
                      <a:pt x="16" y="71"/>
                    </a:lnTo>
                    <a:lnTo>
                      <a:pt x="17" y="74"/>
                    </a:lnTo>
                    <a:lnTo>
                      <a:pt x="16" y="76"/>
                    </a:lnTo>
                    <a:lnTo>
                      <a:pt x="14" y="79"/>
                    </a:lnTo>
                    <a:lnTo>
                      <a:pt x="13" y="79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0" y="82"/>
                    </a:lnTo>
                    <a:lnTo>
                      <a:pt x="10" y="83"/>
                    </a:lnTo>
                    <a:lnTo>
                      <a:pt x="9" y="86"/>
                    </a:lnTo>
                    <a:lnTo>
                      <a:pt x="8" y="87"/>
                    </a:lnTo>
                    <a:lnTo>
                      <a:pt x="8" y="87"/>
                    </a:lnTo>
                    <a:lnTo>
                      <a:pt x="8" y="90"/>
                    </a:lnTo>
                    <a:lnTo>
                      <a:pt x="6" y="92"/>
                    </a:lnTo>
                    <a:lnTo>
                      <a:pt x="5" y="95"/>
                    </a:lnTo>
                    <a:lnTo>
                      <a:pt x="4" y="95"/>
                    </a:lnTo>
                    <a:lnTo>
                      <a:pt x="1" y="96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1"/>
                    </a:lnTo>
                    <a:lnTo>
                      <a:pt x="0" y="116"/>
                    </a:lnTo>
                    <a:lnTo>
                      <a:pt x="0" y="119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4"/>
                    </a:lnTo>
                    <a:lnTo>
                      <a:pt x="0" y="125"/>
                    </a:lnTo>
                    <a:lnTo>
                      <a:pt x="1" y="127"/>
                    </a:lnTo>
                    <a:lnTo>
                      <a:pt x="1" y="128"/>
                    </a:lnTo>
                    <a:lnTo>
                      <a:pt x="1" y="128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0" y="135"/>
                    </a:lnTo>
                    <a:lnTo>
                      <a:pt x="0" y="136"/>
                    </a:lnTo>
                    <a:lnTo>
                      <a:pt x="0" y="137"/>
                    </a:lnTo>
                    <a:lnTo>
                      <a:pt x="0" y="140"/>
                    </a:lnTo>
                    <a:lnTo>
                      <a:pt x="0" y="141"/>
                    </a:lnTo>
                    <a:lnTo>
                      <a:pt x="1" y="143"/>
                    </a:lnTo>
                    <a:lnTo>
                      <a:pt x="0" y="144"/>
                    </a:lnTo>
                    <a:lnTo>
                      <a:pt x="0" y="145"/>
                    </a:lnTo>
                    <a:lnTo>
                      <a:pt x="0" y="148"/>
                    </a:lnTo>
                    <a:lnTo>
                      <a:pt x="0" y="149"/>
                    </a:lnTo>
                    <a:lnTo>
                      <a:pt x="1" y="149"/>
                    </a:lnTo>
                    <a:lnTo>
                      <a:pt x="10" y="149"/>
                    </a:lnTo>
                    <a:lnTo>
                      <a:pt x="12" y="147"/>
                    </a:lnTo>
                    <a:lnTo>
                      <a:pt x="13" y="147"/>
                    </a:lnTo>
                    <a:lnTo>
                      <a:pt x="17" y="145"/>
                    </a:lnTo>
                    <a:lnTo>
                      <a:pt x="18" y="145"/>
                    </a:lnTo>
                    <a:lnTo>
                      <a:pt x="14" y="147"/>
                    </a:lnTo>
                    <a:lnTo>
                      <a:pt x="13" y="148"/>
                    </a:lnTo>
                    <a:lnTo>
                      <a:pt x="13" y="148"/>
                    </a:lnTo>
                    <a:lnTo>
                      <a:pt x="13" y="148"/>
                    </a:lnTo>
                    <a:lnTo>
                      <a:pt x="25" y="148"/>
                    </a:lnTo>
                    <a:lnTo>
                      <a:pt x="30" y="149"/>
                    </a:lnTo>
                    <a:lnTo>
                      <a:pt x="33" y="152"/>
                    </a:lnTo>
                    <a:lnTo>
                      <a:pt x="37" y="156"/>
                    </a:lnTo>
                    <a:lnTo>
                      <a:pt x="41" y="161"/>
                    </a:lnTo>
                    <a:lnTo>
                      <a:pt x="42" y="161"/>
                    </a:lnTo>
                    <a:lnTo>
                      <a:pt x="42" y="163"/>
                    </a:lnTo>
                    <a:lnTo>
                      <a:pt x="42" y="164"/>
                    </a:lnTo>
                    <a:lnTo>
                      <a:pt x="43" y="165"/>
                    </a:lnTo>
                    <a:lnTo>
                      <a:pt x="45" y="164"/>
                    </a:lnTo>
                    <a:lnTo>
                      <a:pt x="45" y="163"/>
                    </a:lnTo>
                    <a:lnTo>
                      <a:pt x="46" y="163"/>
                    </a:lnTo>
                    <a:lnTo>
                      <a:pt x="46" y="164"/>
                    </a:lnTo>
                    <a:lnTo>
                      <a:pt x="46" y="164"/>
                    </a:lnTo>
                    <a:lnTo>
                      <a:pt x="47" y="164"/>
                    </a:lnTo>
                    <a:lnTo>
                      <a:pt x="47" y="164"/>
                    </a:lnTo>
                    <a:lnTo>
                      <a:pt x="47" y="165"/>
                    </a:lnTo>
                    <a:lnTo>
                      <a:pt x="45" y="165"/>
                    </a:lnTo>
                    <a:lnTo>
                      <a:pt x="43" y="165"/>
                    </a:lnTo>
                    <a:lnTo>
                      <a:pt x="43" y="167"/>
                    </a:lnTo>
                    <a:lnTo>
                      <a:pt x="43" y="167"/>
                    </a:lnTo>
                    <a:lnTo>
                      <a:pt x="46" y="169"/>
                    </a:lnTo>
                    <a:lnTo>
                      <a:pt x="50" y="168"/>
                    </a:lnTo>
                    <a:lnTo>
                      <a:pt x="49" y="168"/>
                    </a:lnTo>
                    <a:lnTo>
                      <a:pt x="49" y="169"/>
                    </a:lnTo>
                    <a:lnTo>
                      <a:pt x="47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3"/>
                    </a:lnTo>
                    <a:lnTo>
                      <a:pt x="46" y="173"/>
                    </a:lnTo>
                    <a:lnTo>
                      <a:pt x="49" y="173"/>
                    </a:lnTo>
                    <a:lnTo>
                      <a:pt x="47" y="174"/>
                    </a:lnTo>
                    <a:lnTo>
                      <a:pt x="47" y="174"/>
                    </a:lnTo>
                    <a:lnTo>
                      <a:pt x="46" y="174"/>
                    </a:lnTo>
                    <a:lnTo>
                      <a:pt x="47" y="178"/>
                    </a:lnTo>
                    <a:lnTo>
                      <a:pt x="49" y="180"/>
                    </a:lnTo>
                    <a:lnTo>
                      <a:pt x="50" y="182"/>
                    </a:lnTo>
                    <a:lnTo>
                      <a:pt x="50" y="184"/>
                    </a:lnTo>
                    <a:lnTo>
                      <a:pt x="54" y="188"/>
                    </a:lnTo>
                    <a:lnTo>
                      <a:pt x="55" y="189"/>
                    </a:lnTo>
                    <a:lnTo>
                      <a:pt x="57" y="190"/>
                    </a:lnTo>
                    <a:lnTo>
                      <a:pt x="59" y="190"/>
                    </a:lnTo>
                    <a:lnTo>
                      <a:pt x="61" y="192"/>
                    </a:lnTo>
                    <a:lnTo>
                      <a:pt x="61" y="190"/>
                    </a:lnTo>
                    <a:lnTo>
                      <a:pt x="61" y="189"/>
                    </a:lnTo>
                    <a:lnTo>
                      <a:pt x="62" y="188"/>
                    </a:lnTo>
                    <a:lnTo>
                      <a:pt x="62" y="189"/>
                    </a:lnTo>
                    <a:lnTo>
                      <a:pt x="62" y="190"/>
                    </a:lnTo>
                    <a:lnTo>
                      <a:pt x="62" y="190"/>
                    </a:lnTo>
                    <a:lnTo>
                      <a:pt x="63" y="190"/>
                    </a:lnTo>
                    <a:lnTo>
                      <a:pt x="66" y="190"/>
                    </a:lnTo>
                    <a:lnTo>
                      <a:pt x="66" y="190"/>
                    </a:lnTo>
                    <a:lnTo>
                      <a:pt x="67" y="190"/>
                    </a:lnTo>
                    <a:lnTo>
                      <a:pt x="67" y="188"/>
                    </a:lnTo>
                    <a:lnTo>
                      <a:pt x="68" y="188"/>
                    </a:lnTo>
                    <a:lnTo>
                      <a:pt x="68" y="189"/>
                    </a:lnTo>
                    <a:lnTo>
                      <a:pt x="68" y="190"/>
                    </a:lnTo>
                    <a:lnTo>
                      <a:pt x="70" y="190"/>
                    </a:lnTo>
                    <a:lnTo>
                      <a:pt x="71" y="190"/>
                    </a:lnTo>
                    <a:lnTo>
                      <a:pt x="72" y="189"/>
                    </a:lnTo>
                    <a:lnTo>
                      <a:pt x="71" y="188"/>
                    </a:lnTo>
                    <a:lnTo>
                      <a:pt x="71" y="185"/>
                    </a:lnTo>
                    <a:lnTo>
                      <a:pt x="71" y="184"/>
                    </a:lnTo>
                    <a:lnTo>
                      <a:pt x="71" y="182"/>
                    </a:lnTo>
                    <a:lnTo>
                      <a:pt x="71" y="182"/>
                    </a:lnTo>
                    <a:lnTo>
                      <a:pt x="72" y="184"/>
                    </a:lnTo>
                    <a:lnTo>
                      <a:pt x="72" y="186"/>
                    </a:lnTo>
                    <a:lnTo>
                      <a:pt x="72" y="188"/>
                    </a:lnTo>
                    <a:lnTo>
                      <a:pt x="74" y="189"/>
                    </a:lnTo>
                    <a:lnTo>
                      <a:pt x="75" y="189"/>
                    </a:lnTo>
                    <a:lnTo>
                      <a:pt x="78" y="186"/>
                    </a:lnTo>
                    <a:lnTo>
                      <a:pt x="78" y="185"/>
                    </a:lnTo>
                    <a:lnTo>
                      <a:pt x="76" y="182"/>
                    </a:lnTo>
                    <a:lnTo>
                      <a:pt x="76" y="182"/>
                    </a:lnTo>
                    <a:lnTo>
                      <a:pt x="78" y="182"/>
                    </a:lnTo>
                    <a:lnTo>
                      <a:pt x="79" y="185"/>
                    </a:lnTo>
                    <a:lnTo>
                      <a:pt x="80" y="186"/>
                    </a:lnTo>
                    <a:lnTo>
                      <a:pt x="83" y="185"/>
                    </a:lnTo>
                    <a:lnTo>
                      <a:pt x="84" y="185"/>
                    </a:lnTo>
                    <a:lnTo>
                      <a:pt x="84" y="184"/>
                    </a:lnTo>
                    <a:lnTo>
                      <a:pt x="84" y="184"/>
                    </a:lnTo>
                    <a:lnTo>
                      <a:pt x="84" y="185"/>
                    </a:lnTo>
                    <a:lnTo>
                      <a:pt x="86" y="186"/>
                    </a:lnTo>
                    <a:lnTo>
                      <a:pt x="90" y="186"/>
                    </a:lnTo>
                    <a:lnTo>
                      <a:pt x="94" y="185"/>
                    </a:lnTo>
                    <a:lnTo>
                      <a:pt x="98" y="185"/>
                    </a:lnTo>
                    <a:lnTo>
                      <a:pt x="99" y="184"/>
                    </a:lnTo>
                    <a:lnTo>
                      <a:pt x="96" y="178"/>
                    </a:lnTo>
                    <a:lnTo>
                      <a:pt x="98" y="178"/>
                    </a:lnTo>
                    <a:lnTo>
                      <a:pt x="99" y="180"/>
                    </a:lnTo>
                    <a:lnTo>
                      <a:pt x="99" y="181"/>
                    </a:lnTo>
                    <a:lnTo>
                      <a:pt x="100" y="182"/>
                    </a:lnTo>
                    <a:lnTo>
                      <a:pt x="102" y="182"/>
                    </a:lnTo>
                    <a:lnTo>
                      <a:pt x="102" y="181"/>
                    </a:lnTo>
                    <a:lnTo>
                      <a:pt x="103" y="181"/>
                    </a:lnTo>
                    <a:lnTo>
                      <a:pt x="103" y="180"/>
                    </a:lnTo>
                    <a:lnTo>
                      <a:pt x="104" y="178"/>
                    </a:lnTo>
                    <a:lnTo>
                      <a:pt x="105" y="176"/>
                    </a:lnTo>
                    <a:lnTo>
                      <a:pt x="107" y="173"/>
                    </a:lnTo>
                    <a:lnTo>
                      <a:pt x="108" y="168"/>
                    </a:lnTo>
                    <a:lnTo>
                      <a:pt x="108" y="164"/>
                    </a:lnTo>
                    <a:lnTo>
                      <a:pt x="109" y="161"/>
                    </a:lnTo>
                    <a:lnTo>
                      <a:pt x="111" y="159"/>
                    </a:lnTo>
                    <a:lnTo>
                      <a:pt x="111" y="156"/>
                    </a:lnTo>
                    <a:lnTo>
                      <a:pt x="115" y="153"/>
                    </a:lnTo>
                    <a:lnTo>
                      <a:pt x="117" y="151"/>
                    </a:lnTo>
                    <a:lnTo>
                      <a:pt x="117" y="149"/>
                    </a:lnTo>
                    <a:lnTo>
                      <a:pt x="119" y="148"/>
                    </a:lnTo>
                    <a:lnTo>
                      <a:pt x="120" y="148"/>
                    </a:lnTo>
                    <a:lnTo>
                      <a:pt x="121" y="147"/>
                    </a:lnTo>
                    <a:lnTo>
                      <a:pt x="123" y="144"/>
                    </a:lnTo>
                    <a:lnTo>
                      <a:pt x="124" y="141"/>
                    </a:lnTo>
                    <a:lnTo>
                      <a:pt x="125" y="141"/>
                    </a:lnTo>
                    <a:lnTo>
                      <a:pt x="125" y="140"/>
                    </a:lnTo>
                    <a:lnTo>
                      <a:pt x="128" y="139"/>
                    </a:lnTo>
                    <a:lnTo>
                      <a:pt x="131" y="137"/>
                    </a:lnTo>
                    <a:lnTo>
                      <a:pt x="131" y="137"/>
                    </a:lnTo>
                    <a:lnTo>
                      <a:pt x="131" y="139"/>
                    </a:lnTo>
                    <a:lnTo>
                      <a:pt x="132" y="139"/>
                    </a:lnTo>
                    <a:lnTo>
                      <a:pt x="133" y="139"/>
                    </a:lnTo>
                    <a:lnTo>
                      <a:pt x="135" y="139"/>
                    </a:lnTo>
                    <a:lnTo>
                      <a:pt x="136" y="139"/>
                    </a:lnTo>
                    <a:lnTo>
                      <a:pt x="137" y="139"/>
                    </a:lnTo>
                    <a:lnTo>
                      <a:pt x="137" y="136"/>
                    </a:lnTo>
                    <a:lnTo>
                      <a:pt x="139" y="136"/>
                    </a:lnTo>
                    <a:lnTo>
                      <a:pt x="139" y="136"/>
                    </a:lnTo>
                    <a:lnTo>
                      <a:pt x="141" y="137"/>
                    </a:lnTo>
                    <a:lnTo>
                      <a:pt x="143" y="139"/>
                    </a:lnTo>
                    <a:lnTo>
                      <a:pt x="145" y="141"/>
                    </a:lnTo>
                    <a:lnTo>
                      <a:pt x="145" y="141"/>
                    </a:lnTo>
                    <a:lnTo>
                      <a:pt x="146" y="143"/>
                    </a:lnTo>
                    <a:lnTo>
                      <a:pt x="146" y="147"/>
                    </a:lnTo>
                    <a:lnTo>
                      <a:pt x="148" y="148"/>
                    </a:lnTo>
                    <a:lnTo>
                      <a:pt x="148" y="148"/>
                    </a:lnTo>
                    <a:lnTo>
                      <a:pt x="149" y="148"/>
                    </a:lnTo>
                    <a:lnTo>
                      <a:pt x="152" y="147"/>
                    </a:lnTo>
                    <a:lnTo>
                      <a:pt x="153" y="147"/>
                    </a:lnTo>
                    <a:lnTo>
                      <a:pt x="154" y="145"/>
                    </a:lnTo>
                    <a:lnTo>
                      <a:pt x="154" y="144"/>
                    </a:lnTo>
                    <a:lnTo>
                      <a:pt x="156" y="143"/>
                    </a:lnTo>
                    <a:lnTo>
                      <a:pt x="156" y="140"/>
                    </a:lnTo>
                    <a:lnTo>
                      <a:pt x="156" y="139"/>
                    </a:lnTo>
                    <a:lnTo>
                      <a:pt x="157" y="137"/>
                    </a:lnTo>
                    <a:lnTo>
                      <a:pt x="160" y="136"/>
                    </a:lnTo>
                    <a:lnTo>
                      <a:pt x="161" y="135"/>
                    </a:lnTo>
                    <a:lnTo>
                      <a:pt x="161" y="133"/>
                    </a:lnTo>
                    <a:lnTo>
                      <a:pt x="160" y="132"/>
                    </a:lnTo>
                    <a:lnTo>
                      <a:pt x="158" y="131"/>
                    </a:lnTo>
                    <a:lnTo>
                      <a:pt x="160" y="129"/>
                    </a:lnTo>
                    <a:lnTo>
                      <a:pt x="161" y="128"/>
                    </a:lnTo>
                    <a:lnTo>
                      <a:pt x="164" y="125"/>
                    </a:lnTo>
                    <a:lnTo>
                      <a:pt x="164" y="124"/>
                    </a:lnTo>
                    <a:lnTo>
                      <a:pt x="164" y="123"/>
                    </a:lnTo>
                    <a:lnTo>
                      <a:pt x="166" y="118"/>
                    </a:lnTo>
                    <a:lnTo>
                      <a:pt x="168" y="112"/>
                    </a:lnTo>
                    <a:lnTo>
                      <a:pt x="168" y="111"/>
                    </a:lnTo>
                    <a:lnTo>
                      <a:pt x="169" y="108"/>
                    </a:lnTo>
                    <a:lnTo>
                      <a:pt x="170" y="104"/>
                    </a:lnTo>
                    <a:lnTo>
                      <a:pt x="173" y="104"/>
                    </a:lnTo>
                    <a:lnTo>
                      <a:pt x="174" y="103"/>
                    </a:lnTo>
                    <a:lnTo>
                      <a:pt x="176" y="102"/>
                    </a:lnTo>
                    <a:lnTo>
                      <a:pt x="177" y="100"/>
                    </a:lnTo>
                    <a:lnTo>
                      <a:pt x="177" y="99"/>
                    </a:lnTo>
                    <a:lnTo>
                      <a:pt x="177" y="96"/>
                    </a:lnTo>
                    <a:lnTo>
                      <a:pt x="178" y="94"/>
                    </a:lnTo>
                    <a:lnTo>
                      <a:pt x="178" y="91"/>
                    </a:lnTo>
                    <a:lnTo>
                      <a:pt x="180" y="88"/>
                    </a:lnTo>
                    <a:lnTo>
                      <a:pt x="181" y="87"/>
                    </a:lnTo>
                    <a:lnTo>
                      <a:pt x="184" y="86"/>
                    </a:lnTo>
                    <a:lnTo>
                      <a:pt x="184" y="86"/>
                    </a:lnTo>
                    <a:lnTo>
                      <a:pt x="185" y="84"/>
                    </a:lnTo>
                    <a:lnTo>
                      <a:pt x="185" y="80"/>
                    </a:lnTo>
                    <a:lnTo>
                      <a:pt x="185" y="78"/>
                    </a:lnTo>
                    <a:lnTo>
                      <a:pt x="185" y="78"/>
                    </a:lnTo>
                    <a:lnTo>
                      <a:pt x="185" y="76"/>
                    </a:lnTo>
                    <a:lnTo>
                      <a:pt x="187" y="74"/>
                    </a:lnTo>
                    <a:lnTo>
                      <a:pt x="189" y="69"/>
                    </a:lnTo>
                    <a:lnTo>
                      <a:pt x="190" y="65"/>
                    </a:lnTo>
                    <a:lnTo>
                      <a:pt x="193" y="59"/>
                    </a:lnTo>
                    <a:lnTo>
                      <a:pt x="197" y="54"/>
                    </a:lnTo>
                    <a:lnTo>
                      <a:pt x="198" y="53"/>
                    </a:lnTo>
                    <a:lnTo>
                      <a:pt x="199" y="51"/>
                    </a:lnTo>
                    <a:lnTo>
                      <a:pt x="201" y="51"/>
                    </a:lnTo>
                    <a:lnTo>
                      <a:pt x="202" y="51"/>
                    </a:lnTo>
                    <a:lnTo>
                      <a:pt x="205" y="49"/>
                    </a:lnTo>
                    <a:lnTo>
                      <a:pt x="207" y="47"/>
                    </a:lnTo>
                    <a:lnTo>
                      <a:pt x="207" y="47"/>
                    </a:lnTo>
                    <a:lnTo>
                      <a:pt x="209" y="46"/>
                    </a:lnTo>
                    <a:lnTo>
                      <a:pt x="209" y="45"/>
                    </a:lnTo>
                    <a:lnTo>
                      <a:pt x="207" y="42"/>
                    </a:lnTo>
                    <a:lnTo>
                      <a:pt x="209" y="41"/>
                    </a:lnTo>
                    <a:lnTo>
                      <a:pt x="209" y="37"/>
                    </a:lnTo>
                    <a:lnTo>
                      <a:pt x="209" y="34"/>
                    </a:lnTo>
                    <a:lnTo>
                      <a:pt x="209" y="3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0" name="Freeform 73">
                <a:extLst>
                  <a:ext uri="{FF2B5EF4-FFF2-40B4-BE49-F238E27FC236}">
                    <a16:creationId xmlns:a16="http://schemas.microsoft.com/office/drawing/2014/main" id="{49D67B26-83ED-4F1F-8236-B311EE8DB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600" y="3571875"/>
                <a:ext cx="436563" cy="376238"/>
              </a:xfrm>
              <a:custGeom>
                <a:avLst/>
                <a:gdLst>
                  <a:gd name="T0" fmla="*/ 269 w 275"/>
                  <a:gd name="T1" fmla="*/ 53 h 237"/>
                  <a:gd name="T2" fmla="*/ 262 w 275"/>
                  <a:gd name="T3" fmla="*/ 40 h 237"/>
                  <a:gd name="T4" fmla="*/ 258 w 275"/>
                  <a:gd name="T5" fmla="*/ 11 h 237"/>
                  <a:gd name="T6" fmla="*/ 245 w 275"/>
                  <a:gd name="T7" fmla="*/ 19 h 237"/>
                  <a:gd name="T8" fmla="*/ 233 w 275"/>
                  <a:gd name="T9" fmla="*/ 7 h 237"/>
                  <a:gd name="T10" fmla="*/ 197 w 275"/>
                  <a:gd name="T11" fmla="*/ 7 h 237"/>
                  <a:gd name="T12" fmla="*/ 161 w 275"/>
                  <a:gd name="T13" fmla="*/ 31 h 237"/>
                  <a:gd name="T14" fmla="*/ 128 w 275"/>
                  <a:gd name="T15" fmla="*/ 53 h 237"/>
                  <a:gd name="T16" fmla="*/ 112 w 275"/>
                  <a:gd name="T17" fmla="*/ 69 h 237"/>
                  <a:gd name="T18" fmla="*/ 98 w 275"/>
                  <a:gd name="T19" fmla="*/ 82 h 237"/>
                  <a:gd name="T20" fmla="*/ 75 w 275"/>
                  <a:gd name="T21" fmla="*/ 88 h 237"/>
                  <a:gd name="T22" fmla="*/ 71 w 275"/>
                  <a:gd name="T23" fmla="*/ 102 h 237"/>
                  <a:gd name="T24" fmla="*/ 71 w 275"/>
                  <a:gd name="T25" fmla="*/ 125 h 237"/>
                  <a:gd name="T26" fmla="*/ 70 w 275"/>
                  <a:gd name="T27" fmla="*/ 139 h 237"/>
                  <a:gd name="T28" fmla="*/ 66 w 275"/>
                  <a:gd name="T29" fmla="*/ 151 h 237"/>
                  <a:gd name="T30" fmla="*/ 65 w 275"/>
                  <a:gd name="T31" fmla="*/ 157 h 237"/>
                  <a:gd name="T32" fmla="*/ 58 w 275"/>
                  <a:gd name="T33" fmla="*/ 163 h 237"/>
                  <a:gd name="T34" fmla="*/ 50 w 275"/>
                  <a:gd name="T35" fmla="*/ 163 h 237"/>
                  <a:gd name="T36" fmla="*/ 34 w 275"/>
                  <a:gd name="T37" fmla="*/ 165 h 237"/>
                  <a:gd name="T38" fmla="*/ 17 w 275"/>
                  <a:gd name="T39" fmla="*/ 169 h 237"/>
                  <a:gd name="T40" fmla="*/ 5 w 275"/>
                  <a:gd name="T41" fmla="*/ 171 h 237"/>
                  <a:gd name="T42" fmla="*/ 1 w 275"/>
                  <a:gd name="T43" fmla="*/ 174 h 237"/>
                  <a:gd name="T44" fmla="*/ 1 w 275"/>
                  <a:gd name="T45" fmla="*/ 183 h 237"/>
                  <a:gd name="T46" fmla="*/ 4 w 275"/>
                  <a:gd name="T47" fmla="*/ 190 h 237"/>
                  <a:gd name="T48" fmla="*/ 9 w 275"/>
                  <a:gd name="T49" fmla="*/ 198 h 237"/>
                  <a:gd name="T50" fmla="*/ 13 w 275"/>
                  <a:gd name="T51" fmla="*/ 199 h 237"/>
                  <a:gd name="T52" fmla="*/ 17 w 275"/>
                  <a:gd name="T53" fmla="*/ 203 h 237"/>
                  <a:gd name="T54" fmla="*/ 15 w 275"/>
                  <a:gd name="T55" fmla="*/ 203 h 237"/>
                  <a:gd name="T56" fmla="*/ 15 w 275"/>
                  <a:gd name="T57" fmla="*/ 211 h 237"/>
                  <a:gd name="T58" fmla="*/ 24 w 275"/>
                  <a:gd name="T59" fmla="*/ 218 h 237"/>
                  <a:gd name="T60" fmla="*/ 30 w 275"/>
                  <a:gd name="T61" fmla="*/ 216 h 237"/>
                  <a:gd name="T62" fmla="*/ 34 w 275"/>
                  <a:gd name="T63" fmla="*/ 218 h 237"/>
                  <a:gd name="T64" fmla="*/ 36 w 275"/>
                  <a:gd name="T65" fmla="*/ 223 h 237"/>
                  <a:gd name="T66" fmla="*/ 33 w 275"/>
                  <a:gd name="T67" fmla="*/ 224 h 237"/>
                  <a:gd name="T68" fmla="*/ 38 w 275"/>
                  <a:gd name="T69" fmla="*/ 233 h 237"/>
                  <a:gd name="T70" fmla="*/ 40 w 275"/>
                  <a:gd name="T71" fmla="*/ 225 h 237"/>
                  <a:gd name="T72" fmla="*/ 45 w 275"/>
                  <a:gd name="T73" fmla="*/ 224 h 237"/>
                  <a:gd name="T74" fmla="*/ 52 w 275"/>
                  <a:gd name="T75" fmla="*/ 228 h 237"/>
                  <a:gd name="T76" fmla="*/ 57 w 275"/>
                  <a:gd name="T77" fmla="*/ 233 h 237"/>
                  <a:gd name="T78" fmla="*/ 61 w 275"/>
                  <a:gd name="T79" fmla="*/ 236 h 237"/>
                  <a:gd name="T80" fmla="*/ 60 w 275"/>
                  <a:gd name="T81" fmla="*/ 232 h 237"/>
                  <a:gd name="T82" fmla="*/ 61 w 275"/>
                  <a:gd name="T83" fmla="*/ 223 h 237"/>
                  <a:gd name="T84" fmla="*/ 67 w 275"/>
                  <a:gd name="T85" fmla="*/ 212 h 237"/>
                  <a:gd name="T86" fmla="*/ 71 w 275"/>
                  <a:gd name="T87" fmla="*/ 200 h 237"/>
                  <a:gd name="T88" fmla="*/ 81 w 275"/>
                  <a:gd name="T89" fmla="*/ 195 h 237"/>
                  <a:gd name="T90" fmla="*/ 91 w 275"/>
                  <a:gd name="T91" fmla="*/ 194 h 237"/>
                  <a:gd name="T92" fmla="*/ 105 w 275"/>
                  <a:gd name="T93" fmla="*/ 198 h 237"/>
                  <a:gd name="T94" fmla="*/ 111 w 275"/>
                  <a:gd name="T95" fmla="*/ 202 h 237"/>
                  <a:gd name="T96" fmla="*/ 118 w 275"/>
                  <a:gd name="T97" fmla="*/ 210 h 237"/>
                  <a:gd name="T98" fmla="*/ 122 w 275"/>
                  <a:gd name="T99" fmla="*/ 210 h 237"/>
                  <a:gd name="T100" fmla="*/ 134 w 275"/>
                  <a:gd name="T101" fmla="*/ 204 h 237"/>
                  <a:gd name="T102" fmla="*/ 146 w 275"/>
                  <a:gd name="T103" fmla="*/ 210 h 237"/>
                  <a:gd name="T104" fmla="*/ 165 w 275"/>
                  <a:gd name="T105" fmla="*/ 215 h 237"/>
                  <a:gd name="T106" fmla="*/ 176 w 275"/>
                  <a:gd name="T107" fmla="*/ 206 h 237"/>
                  <a:gd name="T108" fmla="*/ 198 w 275"/>
                  <a:gd name="T109" fmla="*/ 204 h 237"/>
                  <a:gd name="T110" fmla="*/ 213 w 275"/>
                  <a:gd name="T111" fmla="*/ 210 h 237"/>
                  <a:gd name="T112" fmla="*/ 221 w 275"/>
                  <a:gd name="T113" fmla="*/ 203 h 237"/>
                  <a:gd name="T114" fmla="*/ 230 w 275"/>
                  <a:gd name="T115" fmla="*/ 198 h 237"/>
                  <a:gd name="T116" fmla="*/ 233 w 275"/>
                  <a:gd name="T117" fmla="*/ 183 h 237"/>
                  <a:gd name="T118" fmla="*/ 245 w 275"/>
                  <a:gd name="T119" fmla="*/ 161 h 237"/>
                  <a:gd name="T120" fmla="*/ 267 w 275"/>
                  <a:gd name="T121" fmla="*/ 133 h 237"/>
                  <a:gd name="T122" fmla="*/ 270 w 275"/>
                  <a:gd name="T123" fmla="*/ 94 h 237"/>
                  <a:gd name="T124" fmla="*/ 272 w 275"/>
                  <a:gd name="T125" fmla="*/ 71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5" h="237">
                    <a:moveTo>
                      <a:pt x="275" y="63"/>
                    </a:moveTo>
                    <a:lnTo>
                      <a:pt x="270" y="57"/>
                    </a:lnTo>
                    <a:lnTo>
                      <a:pt x="269" y="56"/>
                    </a:lnTo>
                    <a:lnTo>
                      <a:pt x="269" y="53"/>
                    </a:lnTo>
                    <a:lnTo>
                      <a:pt x="269" y="52"/>
                    </a:lnTo>
                    <a:lnTo>
                      <a:pt x="263" y="43"/>
                    </a:lnTo>
                    <a:lnTo>
                      <a:pt x="262" y="41"/>
                    </a:lnTo>
                    <a:lnTo>
                      <a:pt x="262" y="40"/>
                    </a:lnTo>
                    <a:lnTo>
                      <a:pt x="262" y="39"/>
                    </a:lnTo>
                    <a:lnTo>
                      <a:pt x="262" y="32"/>
                    </a:lnTo>
                    <a:lnTo>
                      <a:pt x="261" y="23"/>
                    </a:lnTo>
                    <a:lnTo>
                      <a:pt x="258" y="11"/>
                    </a:lnTo>
                    <a:lnTo>
                      <a:pt x="258" y="11"/>
                    </a:lnTo>
                    <a:lnTo>
                      <a:pt x="251" y="15"/>
                    </a:lnTo>
                    <a:lnTo>
                      <a:pt x="245" y="19"/>
                    </a:lnTo>
                    <a:lnTo>
                      <a:pt x="245" y="19"/>
                    </a:lnTo>
                    <a:lnTo>
                      <a:pt x="245" y="19"/>
                    </a:lnTo>
                    <a:lnTo>
                      <a:pt x="239" y="12"/>
                    </a:lnTo>
                    <a:lnTo>
                      <a:pt x="234" y="8"/>
                    </a:lnTo>
                    <a:lnTo>
                      <a:pt x="233" y="7"/>
                    </a:lnTo>
                    <a:lnTo>
                      <a:pt x="224" y="6"/>
                    </a:lnTo>
                    <a:lnTo>
                      <a:pt x="216" y="3"/>
                    </a:lnTo>
                    <a:lnTo>
                      <a:pt x="206" y="0"/>
                    </a:lnTo>
                    <a:lnTo>
                      <a:pt x="197" y="7"/>
                    </a:lnTo>
                    <a:lnTo>
                      <a:pt x="188" y="12"/>
                    </a:lnTo>
                    <a:lnTo>
                      <a:pt x="180" y="19"/>
                    </a:lnTo>
                    <a:lnTo>
                      <a:pt x="171" y="26"/>
                    </a:lnTo>
                    <a:lnTo>
                      <a:pt x="161" y="31"/>
                    </a:lnTo>
                    <a:lnTo>
                      <a:pt x="152" y="37"/>
                    </a:lnTo>
                    <a:lnTo>
                      <a:pt x="143" y="43"/>
                    </a:lnTo>
                    <a:lnTo>
                      <a:pt x="135" y="49"/>
                    </a:lnTo>
                    <a:lnTo>
                      <a:pt x="128" y="53"/>
                    </a:lnTo>
                    <a:lnTo>
                      <a:pt x="124" y="57"/>
                    </a:lnTo>
                    <a:lnTo>
                      <a:pt x="120" y="61"/>
                    </a:lnTo>
                    <a:lnTo>
                      <a:pt x="115" y="65"/>
                    </a:lnTo>
                    <a:lnTo>
                      <a:pt x="112" y="69"/>
                    </a:lnTo>
                    <a:lnTo>
                      <a:pt x="107" y="75"/>
                    </a:lnTo>
                    <a:lnTo>
                      <a:pt x="105" y="76"/>
                    </a:lnTo>
                    <a:lnTo>
                      <a:pt x="99" y="81"/>
                    </a:lnTo>
                    <a:lnTo>
                      <a:pt x="98" y="82"/>
                    </a:lnTo>
                    <a:lnTo>
                      <a:pt x="91" y="84"/>
                    </a:lnTo>
                    <a:lnTo>
                      <a:pt x="85" y="85"/>
                    </a:lnTo>
                    <a:lnTo>
                      <a:pt x="79" y="86"/>
                    </a:lnTo>
                    <a:lnTo>
                      <a:pt x="75" y="88"/>
                    </a:lnTo>
                    <a:lnTo>
                      <a:pt x="71" y="88"/>
                    </a:lnTo>
                    <a:lnTo>
                      <a:pt x="71" y="92"/>
                    </a:lnTo>
                    <a:lnTo>
                      <a:pt x="71" y="97"/>
                    </a:lnTo>
                    <a:lnTo>
                      <a:pt x="71" y="102"/>
                    </a:lnTo>
                    <a:lnTo>
                      <a:pt x="71" y="108"/>
                    </a:lnTo>
                    <a:lnTo>
                      <a:pt x="71" y="114"/>
                    </a:lnTo>
                    <a:lnTo>
                      <a:pt x="71" y="120"/>
                    </a:lnTo>
                    <a:lnTo>
                      <a:pt x="71" y="125"/>
                    </a:lnTo>
                    <a:lnTo>
                      <a:pt x="71" y="131"/>
                    </a:lnTo>
                    <a:lnTo>
                      <a:pt x="71" y="131"/>
                    </a:lnTo>
                    <a:lnTo>
                      <a:pt x="71" y="135"/>
                    </a:lnTo>
                    <a:lnTo>
                      <a:pt x="70" y="139"/>
                    </a:lnTo>
                    <a:lnTo>
                      <a:pt x="70" y="143"/>
                    </a:lnTo>
                    <a:lnTo>
                      <a:pt x="67" y="147"/>
                    </a:lnTo>
                    <a:lnTo>
                      <a:pt x="67" y="150"/>
                    </a:lnTo>
                    <a:lnTo>
                      <a:pt x="66" y="151"/>
                    </a:lnTo>
                    <a:lnTo>
                      <a:pt x="66" y="153"/>
                    </a:lnTo>
                    <a:lnTo>
                      <a:pt x="66" y="154"/>
                    </a:lnTo>
                    <a:lnTo>
                      <a:pt x="65" y="155"/>
                    </a:lnTo>
                    <a:lnTo>
                      <a:pt x="65" y="157"/>
                    </a:lnTo>
                    <a:lnTo>
                      <a:pt x="64" y="158"/>
                    </a:lnTo>
                    <a:lnTo>
                      <a:pt x="62" y="158"/>
                    </a:lnTo>
                    <a:lnTo>
                      <a:pt x="58" y="161"/>
                    </a:lnTo>
                    <a:lnTo>
                      <a:pt x="58" y="163"/>
                    </a:lnTo>
                    <a:lnTo>
                      <a:pt x="54" y="163"/>
                    </a:lnTo>
                    <a:lnTo>
                      <a:pt x="50" y="162"/>
                    </a:lnTo>
                    <a:lnTo>
                      <a:pt x="50" y="162"/>
                    </a:lnTo>
                    <a:lnTo>
                      <a:pt x="50" y="163"/>
                    </a:lnTo>
                    <a:lnTo>
                      <a:pt x="50" y="165"/>
                    </a:lnTo>
                    <a:lnTo>
                      <a:pt x="44" y="165"/>
                    </a:lnTo>
                    <a:lnTo>
                      <a:pt x="40" y="165"/>
                    </a:lnTo>
                    <a:lnTo>
                      <a:pt x="34" y="165"/>
                    </a:lnTo>
                    <a:lnTo>
                      <a:pt x="30" y="165"/>
                    </a:lnTo>
                    <a:lnTo>
                      <a:pt x="25" y="165"/>
                    </a:lnTo>
                    <a:lnTo>
                      <a:pt x="20" y="166"/>
                    </a:lnTo>
                    <a:lnTo>
                      <a:pt x="17" y="169"/>
                    </a:lnTo>
                    <a:lnTo>
                      <a:pt x="15" y="171"/>
                    </a:lnTo>
                    <a:lnTo>
                      <a:pt x="13" y="171"/>
                    </a:lnTo>
                    <a:lnTo>
                      <a:pt x="9" y="171"/>
                    </a:lnTo>
                    <a:lnTo>
                      <a:pt x="5" y="171"/>
                    </a:lnTo>
                    <a:lnTo>
                      <a:pt x="3" y="171"/>
                    </a:lnTo>
                    <a:lnTo>
                      <a:pt x="1" y="171"/>
                    </a:lnTo>
                    <a:lnTo>
                      <a:pt x="1" y="173"/>
                    </a:lnTo>
                    <a:lnTo>
                      <a:pt x="1" y="174"/>
                    </a:lnTo>
                    <a:lnTo>
                      <a:pt x="1" y="175"/>
                    </a:lnTo>
                    <a:lnTo>
                      <a:pt x="0" y="178"/>
                    </a:lnTo>
                    <a:lnTo>
                      <a:pt x="0" y="180"/>
                    </a:lnTo>
                    <a:lnTo>
                      <a:pt x="1" y="183"/>
                    </a:lnTo>
                    <a:lnTo>
                      <a:pt x="3" y="184"/>
                    </a:lnTo>
                    <a:lnTo>
                      <a:pt x="4" y="186"/>
                    </a:lnTo>
                    <a:lnTo>
                      <a:pt x="3" y="188"/>
                    </a:lnTo>
                    <a:lnTo>
                      <a:pt x="4" y="190"/>
                    </a:lnTo>
                    <a:lnTo>
                      <a:pt x="4" y="191"/>
                    </a:lnTo>
                    <a:lnTo>
                      <a:pt x="7" y="194"/>
                    </a:lnTo>
                    <a:lnTo>
                      <a:pt x="8" y="196"/>
                    </a:lnTo>
                    <a:lnTo>
                      <a:pt x="9" y="198"/>
                    </a:lnTo>
                    <a:lnTo>
                      <a:pt x="11" y="198"/>
                    </a:lnTo>
                    <a:lnTo>
                      <a:pt x="11" y="198"/>
                    </a:lnTo>
                    <a:lnTo>
                      <a:pt x="12" y="198"/>
                    </a:lnTo>
                    <a:lnTo>
                      <a:pt x="13" y="199"/>
                    </a:lnTo>
                    <a:lnTo>
                      <a:pt x="13" y="199"/>
                    </a:lnTo>
                    <a:lnTo>
                      <a:pt x="15" y="200"/>
                    </a:lnTo>
                    <a:lnTo>
                      <a:pt x="15" y="202"/>
                    </a:lnTo>
                    <a:lnTo>
                      <a:pt x="17" y="203"/>
                    </a:lnTo>
                    <a:lnTo>
                      <a:pt x="17" y="204"/>
                    </a:lnTo>
                    <a:lnTo>
                      <a:pt x="17" y="204"/>
                    </a:lnTo>
                    <a:lnTo>
                      <a:pt x="16" y="204"/>
                    </a:lnTo>
                    <a:lnTo>
                      <a:pt x="15" y="203"/>
                    </a:lnTo>
                    <a:lnTo>
                      <a:pt x="15" y="204"/>
                    </a:lnTo>
                    <a:lnTo>
                      <a:pt x="13" y="207"/>
                    </a:lnTo>
                    <a:lnTo>
                      <a:pt x="15" y="210"/>
                    </a:lnTo>
                    <a:lnTo>
                      <a:pt x="15" y="211"/>
                    </a:lnTo>
                    <a:lnTo>
                      <a:pt x="16" y="211"/>
                    </a:lnTo>
                    <a:lnTo>
                      <a:pt x="20" y="214"/>
                    </a:lnTo>
                    <a:lnTo>
                      <a:pt x="23" y="218"/>
                    </a:lnTo>
                    <a:lnTo>
                      <a:pt x="24" y="218"/>
                    </a:lnTo>
                    <a:lnTo>
                      <a:pt x="26" y="219"/>
                    </a:lnTo>
                    <a:lnTo>
                      <a:pt x="28" y="219"/>
                    </a:lnTo>
                    <a:lnTo>
                      <a:pt x="29" y="219"/>
                    </a:lnTo>
                    <a:lnTo>
                      <a:pt x="30" y="216"/>
                    </a:lnTo>
                    <a:lnTo>
                      <a:pt x="32" y="216"/>
                    </a:lnTo>
                    <a:lnTo>
                      <a:pt x="33" y="216"/>
                    </a:lnTo>
                    <a:lnTo>
                      <a:pt x="33" y="216"/>
                    </a:lnTo>
                    <a:lnTo>
                      <a:pt x="34" y="218"/>
                    </a:lnTo>
                    <a:lnTo>
                      <a:pt x="36" y="220"/>
                    </a:lnTo>
                    <a:lnTo>
                      <a:pt x="36" y="222"/>
                    </a:lnTo>
                    <a:lnTo>
                      <a:pt x="36" y="223"/>
                    </a:lnTo>
                    <a:lnTo>
                      <a:pt x="36" y="223"/>
                    </a:lnTo>
                    <a:lnTo>
                      <a:pt x="33" y="223"/>
                    </a:lnTo>
                    <a:lnTo>
                      <a:pt x="33" y="223"/>
                    </a:lnTo>
                    <a:lnTo>
                      <a:pt x="33" y="224"/>
                    </a:lnTo>
                    <a:lnTo>
                      <a:pt x="33" y="224"/>
                    </a:lnTo>
                    <a:lnTo>
                      <a:pt x="33" y="225"/>
                    </a:lnTo>
                    <a:lnTo>
                      <a:pt x="34" y="228"/>
                    </a:lnTo>
                    <a:lnTo>
                      <a:pt x="37" y="232"/>
                    </a:lnTo>
                    <a:lnTo>
                      <a:pt x="38" y="233"/>
                    </a:lnTo>
                    <a:lnTo>
                      <a:pt x="38" y="231"/>
                    </a:lnTo>
                    <a:lnTo>
                      <a:pt x="38" y="227"/>
                    </a:lnTo>
                    <a:lnTo>
                      <a:pt x="38" y="227"/>
                    </a:lnTo>
                    <a:lnTo>
                      <a:pt x="40" y="225"/>
                    </a:lnTo>
                    <a:lnTo>
                      <a:pt x="42" y="225"/>
                    </a:lnTo>
                    <a:lnTo>
                      <a:pt x="44" y="225"/>
                    </a:lnTo>
                    <a:lnTo>
                      <a:pt x="44" y="224"/>
                    </a:lnTo>
                    <a:lnTo>
                      <a:pt x="45" y="224"/>
                    </a:lnTo>
                    <a:lnTo>
                      <a:pt x="46" y="223"/>
                    </a:lnTo>
                    <a:lnTo>
                      <a:pt x="46" y="223"/>
                    </a:lnTo>
                    <a:lnTo>
                      <a:pt x="48" y="223"/>
                    </a:lnTo>
                    <a:lnTo>
                      <a:pt x="52" y="228"/>
                    </a:lnTo>
                    <a:lnTo>
                      <a:pt x="54" y="231"/>
                    </a:lnTo>
                    <a:lnTo>
                      <a:pt x="54" y="232"/>
                    </a:lnTo>
                    <a:lnTo>
                      <a:pt x="56" y="233"/>
                    </a:lnTo>
                    <a:lnTo>
                      <a:pt x="57" y="233"/>
                    </a:lnTo>
                    <a:lnTo>
                      <a:pt x="58" y="235"/>
                    </a:lnTo>
                    <a:lnTo>
                      <a:pt x="60" y="237"/>
                    </a:lnTo>
                    <a:lnTo>
                      <a:pt x="61" y="236"/>
                    </a:lnTo>
                    <a:lnTo>
                      <a:pt x="61" y="236"/>
                    </a:lnTo>
                    <a:lnTo>
                      <a:pt x="61" y="235"/>
                    </a:lnTo>
                    <a:lnTo>
                      <a:pt x="60" y="235"/>
                    </a:lnTo>
                    <a:lnTo>
                      <a:pt x="60" y="233"/>
                    </a:lnTo>
                    <a:lnTo>
                      <a:pt x="60" y="232"/>
                    </a:lnTo>
                    <a:lnTo>
                      <a:pt x="61" y="231"/>
                    </a:lnTo>
                    <a:lnTo>
                      <a:pt x="61" y="229"/>
                    </a:lnTo>
                    <a:lnTo>
                      <a:pt x="61" y="227"/>
                    </a:lnTo>
                    <a:lnTo>
                      <a:pt x="61" y="223"/>
                    </a:lnTo>
                    <a:lnTo>
                      <a:pt x="61" y="220"/>
                    </a:lnTo>
                    <a:lnTo>
                      <a:pt x="62" y="219"/>
                    </a:lnTo>
                    <a:lnTo>
                      <a:pt x="66" y="215"/>
                    </a:lnTo>
                    <a:lnTo>
                      <a:pt x="67" y="212"/>
                    </a:lnTo>
                    <a:lnTo>
                      <a:pt x="69" y="210"/>
                    </a:lnTo>
                    <a:lnTo>
                      <a:pt x="70" y="202"/>
                    </a:lnTo>
                    <a:lnTo>
                      <a:pt x="70" y="202"/>
                    </a:lnTo>
                    <a:lnTo>
                      <a:pt x="71" y="200"/>
                    </a:lnTo>
                    <a:lnTo>
                      <a:pt x="74" y="198"/>
                    </a:lnTo>
                    <a:lnTo>
                      <a:pt x="77" y="196"/>
                    </a:lnTo>
                    <a:lnTo>
                      <a:pt x="78" y="196"/>
                    </a:lnTo>
                    <a:lnTo>
                      <a:pt x="81" y="195"/>
                    </a:lnTo>
                    <a:lnTo>
                      <a:pt x="83" y="196"/>
                    </a:lnTo>
                    <a:lnTo>
                      <a:pt x="86" y="196"/>
                    </a:lnTo>
                    <a:lnTo>
                      <a:pt x="89" y="195"/>
                    </a:lnTo>
                    <a:lnTo>
                      <a:pt x="91" y="194"/>
                    </a:lnTo>
                    <a:lnTo>
                      <a:pt x="91" y="194"/>
                    </a:lnTo>
                    <a:lnTo>
                      <a:pt x="93" y="194"/>
                    </a:lnTo>
                    <a:lnTo>
                      <a:pt x="99" y="195"/>
                    </a:lnTo>
                    <a:lnTo>
                      <a:pt x="105" y="198"/>
                    </a:lnTo>
                    <a:lnTo>
                      <a:pt x="106" y="198"/>
                    </a:lnTo>
                    <a:lnTo>
                      <a:pt x="107" y="198"/>
                    </a:lnTo>
                    <a:lnTo>
                      <a:pt x="108" y="199"/>
                    </a:lnTo>
                    <a:lnTo>
                      <a:pt x="111" y="202"/>
                    </a:lnTo>
                    <a:lnTo>
                      <a:pt x="112" y="203"/>
                    </a:lnTo>
                    <a:lnTo>
                      <a:pt x="112" y="203"/>
                    </a:lnTo>
                    <a:lnTo>
                      <a:pt x="116" y="208"/>
                    </a:lnTo>
                    <a:lnTo>
                      <a:pt x="118" y="210"/>
                    </a:lnTo>
                    <a:lnTo>
                      <a:pt x="118" y="211"/>
                    </a:lnTo>
                    <a:lnTo>
                      <a:pt x="119" y="211"/>
                    </a:lnTo>
                    <a:lnTo>
                      <a:pt x="120" y="211"/>
                    </a:lnTo>
                    <a:lnTo>
                      <a:pt x="122" y="210"/>
                    </a:lnTo>
                    <a:lnTo>
                      <a:pt x="123" y="210"/>
                    </a:lnTo>
                    <a:lnTo>
                      <a:pt x="124" y="208"/>
                    </a:lnTo>
                    <a:lnTo>
                      <a:pt x="126" y="208"/>
                    </a:lnTo>
                    <a:lnTo>
                      <a:pt x="134" y="204"/>
                    </a:lnTo>
                    <a:lnTo>
                      <a:pt x="134" y="204"/>
                    </a:lnTo>
                    <a:lnTo>
                      <a:pt x="136" y="204"/>
                    </a:lnTo>
                    <a:lnTo>
                      <a:pt x="139" y="206"/>
                    </a:lnTo>
                    <a:lnTo>
                      <a:pt x="146" y="210"/>
                    </a:lnTo>
                    <a:lnTo>
                      <a:pt x="149" y="212"/>
                    </a:lnTo>
                    <a:lnTo>
                      <a:pt x="153" y="214"/>
                    </a:lnTo>
                    <a:lnTo>
                      <a:pt x="157" y="215"/>
                    </a:lnTo>
                    <a:lnTo>
                      <a:pt x="165" y="215"/>
                    </a:lnTo>
                    <a:lnTo>
                      <a:pt x="171" y="208"/>
                    </a:lnTo>
                    <a:lnTo>
                      <a:pt x="173" y="207"/>
                    </a:lnTo>
                    <a:lnTo>
                      <a:pt x="175" y="206"/>
                    </a:lnTo>
                    <a:lnTo>
                      <a:pt x="176" y="206"/>
                    </a:lnTo>
                    <a:lnTo>
                      <a:pt x="180" y="204"/>
                    </a:lnTo>
                    <a:lnTo>
                      <a:pt x="189" y="203"/>
                    </a:lnTo>
                    <a:lnTo>
                      <a:pt x="197" y="204"/>
                    </a:lnTo>
                    <a:lnTo>
                      <a:pt x="198" y="204"/>
                    </a:lnTo>
                    <a:lnTo>
                      <a:pt x="201" y="204"/>
                    </a:lnTo>
                    <a:lnTo>
                      <a:pt x="206" y="207"/>
                    </a:lnTo>
                    <a:lnTo>
                      <a:pt x="209" y="210"/>
                    </a:lnTo>
                    <a:lnTo>
                      <a:pt x="213" y="210"/>
                    </a:lnTo>
                    <a:lnTo>
                      <a:pt x="216" y="208"/>
                    </a:lnTo>
                    <a:lnTo>
                      <a:pt x="216" y="207"/>
                    </a:lnTo>
                    <a:lnTo>
                      <a:pt x="218" y="204"/>
                    </a:lnTo>
                    <a:lnTo>
                      <a:pt x="221" y="203"/>
                    </a:lnTo>
                    <a:lnTo>
                      <a:pt x="222" y="202"/>
                    </a:lnTo>
                    <a:lnTo>
                      <a:pt x="225" y="200"/>
                    </a:lnTo>
                    <a:lnTo>
                      <a:pt x="228" y="199"/>
                    </a:lnTo>
                    <a:lnTo>
                      <a:pt x="230" y="198"/>
                    </a:lnTo>
                    <a:lnTo>
                      <a:pt x="231" y="196"/>
                    </a:lnTo>
                    <a:lnTo>
                      <a:pt x="235" y="196"/>
                    </a:lnTo>
                    <a:lnTo>
                      <a:pt x="233" y="188"/>
                    </a:lnTo>
                    <a:lnTo>
                      <a:pt x="233" y="183"/>
                    </a:lnTo>
                    <a:lnTo>
                      <a:pt x="233" y="182"/>
                    </a:lnTo>
                    <a:lnTo>
                      <a:pt x="235" y="178"/>
                    </a:lnTo>
                    <a:lnTo>
                      <a:pt x="238" y="171"/>
                    </a:lnTo>
                    <a:lnTo>
                      <a:pt x="245" y="161"/>
                    </a:lnTo>
                    <a:lnTo>
                      <a:pt x="249" y="155"/>
                    </a:lnTo>
                    <a:lnTo>
                      <a:pt x="255" y="147"/>
                    </a:lnTo>
                    <a:lnTo>
                      <a:pt x="263" y="138"/>
                    </a:lnTo>
                    <a:lnTo>
                      <a:pt x="267" y="133"/>
                    </a:lnTo>
                    <a:lnTo>
                      <a:pt x="269" y="122"/>
                    </a:lnTo>
                    <a:lnTo>
                      <a:pt x="269" y="112"/>
                    </a:lnTo>
                    <a:lnTo>
                      <a:pt x="270" y="104"/>
                    </a:lnTo>
                    <a:lnTo>
                      <a:pt x="270" y="94"/>
                    </a:lnTo>
                    <a:lnTo>
                      <a:pt x="271" y="86"/>
                    </a:lnTo>
                    <a:lnTo>
                      <a:pt x="271" y="81"/>
                    </a:lnTo>
                    <a:lnTo>
                      <a:pt x="271" y="73"/>
                    </a:lnTo>
                    <a:lnTo>
                      <a:pt x="272" y="71"/>
                    </a:lnTo>
                    <a:lnTo>
                      <a:pt x="275" y="65"/>
                    </a:lnTo>
                    <a:lnTo>
                      <a:pt x="275" y="64"/>
                    </a:lnTo>
                    <a:lnTo>
                      <a:pt x="275" y="6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1" name="Freeform 74">
                <a:extLst>
                  <a:ext uri="{FF2B5EF4-FFF2-40B4-BE49-F238E27FC236}">
                    <a16:creationId xmlns:a16="http://schemas.microsoft.com/office/drawing/2014/main" id="{14760AAF-EDB9-4A8E-A91B-7245D654C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438" y="3843338"/>
                <a:ext cx="131763" cy="134938"/>
              </a:xfrm>
              <a:custGeom>
                <a:avLst/>
                <a:gdLst>
                  <a:gd name="T0" fmla="*/ 76 w 83"/>
                  <a:gd name="T1" fmla="*/ 2 h 85"/>
                  <a:gd name="T2" fmla="*/ 72 w 83"/>
                  <a:gd name="T3" fmla="*/ 3 h 85"/>
                  <a:gd name="T4" fmla="*/ 67 w 83"/>
                  <a:gd name="T5" fmla="*/ 4 h 85"/>
                  <a:gd name="T6" fmla="*/ 66 w 83"/>
                  <a:gd name="T7" fmla="*/ 5 h 85"/>
                  <a:gd name="T8" fmla="*/ 64 w 83"/>
                  <a:gd name="T9" fmla="*/ 5 h 85"/>
                  <a:gd name="T10" fmla="*/ 63 w 83"/>
                  <a:gd name="T11" fmla="*/ 5 h 85"/>
                  <a:gd name="T12" fmla="*/ 60 w 83"/>
                  <a:gd name="T13" fmla="*/ 7 h 85"/>
                  <a:gd name="T14" fmla="*/ 55 w 83"/>
                  <a:gd name="T15" fmla="*/ 5 h 85"/>
                  <a:gd name="T16" fmla="*/ 51 w 83"/>
                  <a:gd name="T17" fmla="*/ 4 h 85"/>
                  <a:gd name="T18" fmla="*/ 50 w 83"/>
                  <a:gd name="T19" fmla="*/ 8 h 85"/>
                  <a:gd name="T20" fmla="*/ 47 w 83"/>
                  <a:gd name="T21" fmla="*/ 9 h 85"/>
                  <a:gd name="T22" fmla="*/ 47 w 83"/>
                  <a:gd name="T23" fmla="*/ 13 h 85"/>
                  <a:gd name="T24" fmla="*/ 43 w 83"/>
                  <a:gd name="T25" fmla="*/ 15 h 85"/>
                  <a:gd name="T26" fmla="*/ 37 w 83"/>
                  <a:gd name="T27" fmla="*/ 20 h 85"/>
                  <a:gd name="T28" fmla="*/ 35 w 83"/>
                  <a:gd name="T29" fmla="*/ 23 h 85"/>
                  <a:gd name="T30" fmla="*/ 31 w 83"/>
                  <a:gd name="T31" fmla="*/ 20 h 85"/>
                  <a:gd name="T32" fmla="*/ 29 w 83"/>
                  <a:gd name="T33" fmla="*/ 20 h 85"/>
                  <a:gd name="T34" fmla="*/ 25 w 83"/>
                  <a:gd name="T35" fmla="*/ 24 h 85"/>
                  <a:gd name="T36" fmla="*/ 18 w 83"/>
                  <a:gd name="T37" fmla="*/ 25 h 85"/>
                  <a:gd name="T38" fmla="*/ 18 w 83"/>
                  <a:gd name="T39" fmla="*/ 32 h 85"/>
                  <a:gd name="T40" fmla="*/ 17 w 83"/>
                  <a:gd name="T41" fmla="*/ 35 h 85"/>
                  <a:gd name="T42" fmla="*/ 14 w 83"/>
                  <a:gd name="T43" fmla="*/ 36 h 85"/>
                  <a:gd name="T44" fmla="*/ 11 w 83"/>
                  <a:gd name="T45" fmla="*/ 40 h 85"/>
                  <a:gd name="T46" fmla="*/ 6 w 83"/>
                  <a:gd name="T47" fmla="*/ 41 h 85"/>
                  <a:gd name="T48" fmla="*/ 4 w 83"/>
                  <a:gd name="T49" fmla="*/ 40 h 85"/>
                  <a:gd name="T50" fmla="*/ 0 w 83"/>
                  <a:gd name="T51" fmla="*/ 40 h 85"/>
                  <a:gd name="T52" fmla="*/ 7 w 83"/>
                  <a:gd name="T53" fmla="*/ 49 h 85"/>
                  <a:gd name="T54" fmla="*/ 14 w 83"/>
                  <a:gd name="T55" fmla="*/ 57 h 85"/>
                  <a:gd name="T56" fmla="*/ 27 w 83"/>
                  <a:gd name="T57" fmla="*/ 73 h 85"/>
                  <a:gd name="T58" fmla="*/ 30 w 83"/>
                  <a:gd name="T59" fmla="*/ 78 h 85"/>
                  <a:gd name="T60" fmla="*/ 31 w 83"/>
                  <a:gd name="T61" fmla="*/ 78 h 85"/>
                  <a:gd name="T62" fmla="*/ 34 w 83"/>
                  <a:gd name="T63" fmla="*/ 76 h 85"/>
                  <a:gd name="T64" fmla="*/ 41 w 83"/>
                  <a:gd name="T65" fmla="*/ 80 h 85"/>
                  <a:gd name="T66" fmla="*/ 48 w 83"/>
                  <a:gd name="T67" fmla="*/ 78 h 85"/>
                  <a:gd name="T68" fmla="*/ 54 w 83"/>
                  <a:gd name="T69" fmla="*/ 80 h 85"/>
                  <a:gd name="T70" fmla="*/ 58 w 83"/>
                  <a:gd name="T71" fmla="*/ 84 h 85"/>
                  <a:gd name="T72" fmla="*/ 59 w 83"/>
                  <a:gd name="T73" fmla="*/ 85 h 85"/>
                  <a:gd name="T74" fmla="*/ 66 w 83"/>
                  <a:gd name="T75" fmla="*/ 84 h 85"/>
                  <a:gd name="T76" fmla="*/ 66 w 83"/>
                  <a:gd name="T77" fmla="*/ 81 h 85"/>
                  <a:gd name="T78" fmla="*/ 64 w 83"/>
                  <a:gd name="T79" fmla="*/ 74 h 85"/>
                  <a:gd name="T80" fmla="*/ 66 w 83"/>
                  <a:gd name="T81" fmla="*/ 70 h 85"/>
                  <a:gd name="T82" fmla="*/ 68 w 83"/>
                  <a:gd name="T83" fmla="*/ 65 h 85"/>
                  <a:gd name="T84" fmla="*/ 66 w 83"/>
                  <a:gd name="T85" fmla="*/ 62 h 85"/>
                  <a:gd name="T86" fmla="*/ 67 w 83"/>
                  <a:gd name="T87" fmla="*/ 61 h 85"/>
                  <a:gd name="T88" fmla="*/ 68 w 83"/>
                  <a:gd name="T89" fmla="*/ 58 h 85"/>
                  <a:gd name="T90" fmla="*/ 68 w 83"/>
                  <a:gd name="T91" fmla="*/ 56 h 85"/>
                  <a:gd name="T92" fmla="*/ 68 w 83"/>
                  <a:gd name="T93" fmla="*/ 52 h 85"/>
                  <a:gd name="T94" fmla="*/ 70 w 83"/>
                  <a:gd name="T95" fmla="*/ 48 h 85"/>
                  <a:gd name="T96" fmla="*/ 71 w 83"/>
                  <a:gd name="T97" fmla="*/ 47 h 85"/>
                  <a:gd name="T98" fmla="*/ 70 w 83"/>
                  <a:gd name="T99" fmla="*/ 51 h 85"/>
                  <a:gd name="T100" fmla="*/ 72 w 83"/>
                  <a:gd name="T101" fmla="*/ 52 h 85"/>
                  <a:gd name="T102" fmla="*/ 72 w 83"/>
                  <a:gd name="T103" fmla="*/ 41 h 85"/>
                  <a:gd name="T104" fmla="*/ 76 w 83"/>
                  <a:gd name="T105" fmla="*/ 20 h 85"/>
                  <a:gd name="T106" fmla="*/ 80 w 83"/>
                  <a:gd name="T107" fmla="*/ 15 h 85"/>
                  <a:gd name="T108" fmla="*/ 80 w 83"/>
                  <a:gd name="T109" fmla="*/ 4 h 85"/>
                  <a:gd name="T110" fmla="*/ 79 w 83"/>
                  <a:gd name="T111" fmla="*/ 3 h 85"/>
                  <a:gd name="T112" fmla="*/ 80 w 83"/>
                  <a:gd name="T113" fmla="*/ 4 h 85"/>
                  <a:gd name="T114" fmla="*/ 83 w 83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3" h="85">
                    <a:moveTo>
                      <a:pt x="79" y="0"/>
                    </a:moveTo>
                    <a:lnTo>
                      <a:pt x="76" y="0"/>
                    </a:lnTo>
                    <a:lnTo>
                      <a:pt x="76" y="2"/>
                    </a:lnTo>
                    <a:lnTo>
                      <a:pt x="75" y="3"/>
                    </a:lnTo>
                    <a:lnTo>
                      <a:pt x="74" y="2"/>
                    </a:lnTo>
                    <a:lnTo>
                      <a:pt x="72" y="3"/>
                    </a:lnTo>
                    <a:lnTo>
                      <a:pt x="71" y="4"/>
                    </a:lnTo>
                    <a:lnTo>
                      <a:pt x="68" y="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6" y="5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3" y="5"/>
                    </a:lnTo>
                    <a:lnTo>
                      <a:pt x="62" y="5"/>
                    </a:lnTo>
                    <a:lnTo>
                      <a:pt x="62" y="5"/>
                    </a:lnTo>
                    <a:lnTo>
                      <a:pt x="60" y="7"/>
                    </a:lnTo>
                    <a:lnTo>
                      <a:pt x="59" y="7"/>
                    </a:lnTo>
                    <a:lnTo>
                      <a:pt x="56" y="7"/>
                    </a:lnTo>
                    <a:lnTo>
                      <a:pt x="55" y="5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51" y="4"/>
                    </a:lnTo>
                    <a:lnTo>
                      <a:pt x="50" y="5"/>
                    </a:lnTo>
                    <a:lnTo>
                      <a:pt x="50" y="7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7" y="9"/>
                    </a:lnTo>
                    <a:lnTo>
                      <a:pt x="47" y="11"/>
                    </a:lnTo>
                    <a:lnTo>
                      <a:pt x="46" y="12"/>
                    </a:lnTo>
                    <a:lnTo>
                      <a:pt x="47" y="13"/>
                    </a:lnTo>
                    <a:lnTo>
                      <a:pt x="46" y="13"/>
                    </a:lnTo>
                    <a:lnTo>
                      <a:pt x="45" y="13"/>
                    </a:lnTo>
                    <a:lnTo>
                      <a:pt x="43" y="15"/>
                    </a:lnTo>
                    <a:lnTo>
                      <a:pt x="41" y="17"/>
                    </a:lnTo>
                    <a:lnTo>
                      <a:pt x="39" y="19"/>
                    </a:lnTo>
                    <a:lnTo>
                      <a:pt x="37" y="20"/>
                    </a:lnTo>
                    <a:lnTo>
                      <a:pt x="37" y="21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5" y="23"/>
                    </a:lnTo>
                    <a:lnTo>
                      <a:pt x="35" y="23"/>
                    </a:lnTo>
                    <a:lnTo>
                      <a:pt x="31" y="20"/>
                    </a:lnTo>
                    <a:lnTo>
                      <a:pt x="31" y="19"/>
                    </a:lnTo>
                    <a:lnTo>
                      <a:pt x="30" y="19"/>
                    </a:lnTo>
                    <a:lnTo>
                      <a:pt x="29" y="20"/>
                    </a:lnTo>
                    <a:lnTo>
                      <a:pt x="27" y="21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8" y="27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4" y="35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3" y="37"/>
                    </a:lnTo>
                    <a:lnTo>
                      <a:pt x="13" y="39"/>
                    </a:lnTo>
                    <a:lnTo>
                      <a:pt x="11" y="40"/>
                    </a:lnTo>
                    <a:lnTo>
                      <a:pt x="11" y="40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4" y="40"/>
                    </a:lnTo>
                    <a:lnTo>
                      <a:pt x="2" y="39"/>
                    </a:lnTo>
                    <a:lnTo>
                      <a:pt x="2" y="39"/>
                    </a:lnTo>
                    <a:lnTo>
                      <a:pt x="0" y="40"/>
                    </a:lnTo>
                    <a:lnTo>
                      <a:pt x="0" y="41"/>
                    </a:lnTo>
                    <a:lnTo>
                      <a:pt x="4" y="45"/>
                    </a:lnTo>
                    <a:lnTo>
                      <a:pt x="7" y="49"/>
                    </a:lnTo>
                    <a:lnTo>
                      <a:pt x="9" y="51"/>
                    </a:lnTo>
                    <a:lnTo>
                      <a:pt x="13" y="54"/>
                    </a:lnTo>
                    <a:lnTo>
                      <a:pt x="14" y="57"/>
                    </a:lnTo>
                    <a:lnTo>
                      <a:pt x="17" y="60"/>
                    </a:lnTo>
                    <a:lnTo>
                      <a:pt x="19" y="65"/>
                    </a:lnTo>
                    <a:lnTo>
                      <a:pt x="27" y="73"/>
                    </a:lnTo>
                    <a:lnTo>
                      <a:pt x="30" y="76"/>
                    </a:lnTo>
                    <a:lnTo>
                      <a:pt x="30" y="78"/>
                    </a:lnTo>
                    <a:lnTo>
                      <a:pt x="30" y="78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1" y="78"/>
                    </a:lnTo>
                    <a:lnTo>
                      <a:pt x="33" y="77"/>
                    </a:lnTo>
                    <a:lnTo>
                      <a:pt x="33" y="76"/>
                    </a:lnTo>
                    <a:lnTo>
                      <a:pt x="34" y="76"/>
                    </a:lnTo>
                    <a:lnTo>
                      <a:pt x="34" y="77"/>
                    </a:lnTo>
                    <a:lnTo>
                      <a:pt x="38" y="78"/>
                    </a:lnTo>
                    <a:lnTo>
                      <a:pt x="41" y="80"/>
                    </a:lnTo>
                    <a:lnTo>
                      <a:pt x="45" y="81"/>
                    </a:lnTo>
                    <a:lnTo>
                      <a:pt x="47" y="80"/>
                    </a:lnTo>
                    <a:lnTo>
                      <a:pt x="48" y="78"/>
                    </a:lnTo>
                    <a:lnTo>
                      <a:pt x="50" y="78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5" y="80"/>
                    </a:lnTo>
                    <a:lnTo>
                      <a:pt x="56" y="82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59" y="85"/>
                    </a:lnTo>
                    <a:lnTo>
                      <a:pt x="62" y="85"/>
                    </a:lnTo>
                    <a:lnTo>
                      <a:pt x="64" y="85"/>
                    </a:lnTo>
                    <a:lnTo>
                      <a:pt x="66" y="84"/>
                    </a:lnTo>
                    <a:lnTo>
                      <a:pt x="67" y="84"/>
                    </a:lnTo>
                    <a:lnTo>
                      <a:pt x="67" y="81"/>
                    </a:lnTo>
                    <a:lnTo>
                      <a:pt x="66" y="81"/>
                    </a:lnTo>
                    <a:lnTo>
                      <a:pt x="66" y="80"/>
                    </a:lnTo>
                    <a:lnTo>
                      <a:pt x="64" y="77"/>
                    </a:lnTo>
                    <a:lnTo>
                      <a:pt x="64" y="74"/>
                    </a:lnTo>
                    <a:lnTo>
                      <a:pt x="64" y="73"/>
                    </a:lnTo>
                    <a:lnTo>
                      <a:pt x="64" y="72"/>
                    </a:lnTo>
                    <a:lnTo>
                      <a:pt x="66" y="70"/>
                    </a:lnTo>
                    <a:lnTo>
                      <a:pt x="67" y="69"/>
                    </a:lnTo>
                    <a:lnTo>
                      <a:pt x="68" y="66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6" y="62"/>
                    </a:lnTo>
                    <a:lnTo>
                      <a:pt x="66" y="62"/>
                    </a:lnTo>
                    <a:lnTo>
                      <a:pt x="66" y="62"/>
                    </a:lnTo>
                    <a:lnTo>
                      <a:pt x="67" y="61"/>
                    </a:lnTo>
                    <a:lnTo>
                      <a:pt x="67" y="60"/>
                    </a:lnTo>
                    <a:lnTo>
                      <a:pt x="67" y="58"/>
                    </a:lnTo>
                    <a:lnTo>
                      <a:pt x="68" y="58"/>
                    </a:lnTo>
                    <a:lnTo>
                      <a:pt x="68" y="60"/>
                    </a:lnTo>
                    <a:lnTo>
                      <a:pt x="68" y="60"/>
                    </a:lnTo>
                    <a:lnTo>
                      <a:pt x="68" y="56"/>
                    </a:lnTo>
                    <a:lnTo>
                      <a:pt x="70" y="54"/>
                    </a:lnTo>
                    <a:lnTo>
                      <a:pt x="70" y="53"/>
                    </a:lnTo>
                    <a:lnTo>
                      <a:pt x="68" y="52"/>
                    </a:lnTo>
                    <a:lnTo>
                      <a:pt x="68" y="49"/>
                    </a:lnTo>
                    <a:lnTo>
                      <a:pt x="68" y="49"/>
                    </a:lnTo>
                    <a:lnTo>
                      <a:pt x="70" y="48"/>
                    </a:lnTo>
                    <a:lnTo>
                      <a:pt x="71" y="48"/>
                    </a:lnTo>
                    <a:lnTo>
                      <a:pt x="71" y="45"/>
                    </a:lnTo>
                    <a:lnTo>
                      <a:pt x="71" y="47"/>
                    </a:lnTo>
                    <a:lnTo>
                      <a:pt x="71" y="48"/>
                    </a:lnTo>
                    <a:lnTo>
                      <a:pt x="70" y="49"/>
                    </a:lnTo>
                    <a:lnTo>
                      <a:pt x="70" y="51"/>
                    </a:lnTo>
                    <a:lnTo>
                      <a:pt x="71" y="52"/>
                    </a:lnTo>
                    <a:lnTo>
                      <a:pt x="71" y="52"/>
                    </a:lnTo>
                    <a:lnTo>
                      <a:pt x="72" y="52"/>
                    </a:lnTo>
                    <a:lnTo>
                      <a:pt x="72" y="49"/>
                    </a:lnTo>
                    <a:lnTo>
                      <a:pt x="72" y="48"/>
                    </a:lnTo>
                    <a:lnTo>
                      <a:pt x="72" y="41"/>
                    </a:lnTo>
                    <a:lnTo>
                      <a:pt x="72" y="33"/>
                    </a:lnTo>
                    <a:lnTo>
                      <a:pt x="75" y="25"/>
                    </a:lnTo>
                    <a:lnTo>
                      <a:pt x="76" y="20"/>
                    </a:lnTo>
                    <a:lnTo>
                      <a:pt x="78" y="19"/>
                    </a:lnTo>
                    <a:lnTo>
                      <a:pt x="79" y="16"/>
                    </a:lnTo>
                    <a:lnTo>
                      <a:pt x="80" y="15"/>
                    </a:lnTo>
                    <a:lnTo>
                      <a:pt x="82" y="13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79" y="4"/>
                    </a:lnTo>
                    <a:lnTo>
                      <a:pt x="79" y="3"/>
                    </a:lnTo>
                    <a:lnTo>
                      <a:pt x="79" y="3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0" y="4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2" name="Freeform 75">
                <a:extLst>
                  <a:ext uri="{FF2B5EF4-FFF2-40B4-BE49-F238E27FC236}">
                    <a16:creationId xmlns:a16="http://schemas.microsoft.com/office/drawing/2014/main" id="{45BF1ACA-C9AE-4007-AAE9-04CB800677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36138" y="4589463"/>
                <a:ext cx="1214438" cy="1389063"/>
              </a:xfrm>
              <a:custGeom>
                <a:avLst/>
                <a:gdLst>
                  <a:gd name="T0" fmla="*/ 0 w 765"/>
                  <a:gd name="T1" fmla="*/ 841 h 875"/>
                  <a:gd name="T2" fmla="*/ 6 w 765"/>
                  <a:gd name="T3" fmla="*/ 838 h 875"/>
                  <a:gd name="T4" fmla="*/ 90 w 765"/>
                  <a:gd name="T5" fmla="*/ 766 h 875"/>
                  <a:gd name="T6" fmla="*/ 95 w 765"/>
                  <a:gd name="T7" fmla="*/ 770 h 875"/>
                  <a:gd name="T8" fmla="*/ 94 w 765"/>
                  <a:gd name="T9" fmla="*/ 742 h 875"/>
                  <a:gd name="T10" fmla="*/ 104 w 765"/>
                  <a:gd name="T11" fmla="*/ 734 h 875"/>
                  <a:gd name="T12" fmla="*/ 386 w 765"/>
                  <a:gd name="T13" fmla="*/ 705 h 875"/>
                  <a:gd name="T14" fmla="*/ 387 w 765"/>
                  <a:gd name="T15" fmla="*/ 705 h 875"/>
                  <a:gd name="T16" fmla="*/ 280 w 765"/>
                  <a:gd name="T17" fmla="*/ 645 h 875"/>
                  <a:gd name="T18" fmla="*/ 281 w 765"/>
                  <a:gd name="T19" fmla="*/ 649 h 875"/>
                  <a:gd name="T20" fmla="*/ 273 w 765"/>
                  <a:gd name="T21" fmla="*/ 653 h 875"/>
                  <a:gd name="T22" fmla="*/ 264 w 765"/>
                  <a:gd name="T23" fmla="*/ 653 h 875"/>
                  <a:gd name="T24" fmla="*/ 267 w 765"/>
                  <a:gd name="T25" fmla="*/ 640 h 875"/>
                  <a:gd name="T26" fmla="*/ 227 w 765"/>
                  <a:gd name="T27" fmla="*/ 664 h 875"/>
                  <a:gd name="T28" fmla="*/ 205 w 765"/>
                  <a:gd name="T29" fmla="*/ 683 h 875"/>
                  <a:gd name="T30" fmla="*/ 193 w 765"/>
                  <a:gd name="T31" fmla="*/ 689 h 875"/>
                  <a:gd name="T32" fmla="*/ 182 w 765"/>
                  <a:gd name="T33" fmla="*/ 693 h 875"/>
                  <a:gd name="T34" fmla="*/ 158 w 765"/>
                  <a:gd name="T35" fmla="*/ 703 h 875"/>
                  <a:gd name="T36" fmla="*/ 128 w 765"/>
                  <a:gd name="T37" fmla="*/ 718 h 875"/>
                  <a:gd name="T38" fmla="*/ 117 w 765"/>
                  <a:gd name="T39" fmla="*/ 723 h 875"/>
                  <a:gd name="T40" fmla="*/ 105 w 765"/>
                  <a:gd name="T41" fmla="*/ 734 h 875"/>
                  <a:gd name="T42" fmla="*/ 100 w 765"/>
                  <a:gd name="T43" fmla="*/ 738 h 875"/>
                  <a:gd name="T44" fmla="*/ 90 w 765"/>
                  <a:gd name="T45" fmla="*/ 746 h 875"/>
                  <a:gd name="T46" fmla="*/ 99 w 765"/>
                  <a:gd name="T47" fmla="*/ 751 h 875"/>
                  <a:gd name="T48" fmla="*/ 105 w 765"/>
                  <a:gd name="T49" fmla="*/ 759 h 875"/>
                  <a:gd name="T50" fmla="*/ 140 w 765"/>
                  <a:gd name="T51" fmla="*/ 751 h 875"/>
                  <a:gd name="T52" fmla="*/ 164 w 765"/>
                  <a:gd name="T53" fmla="*/ 735 h 875"/>
                  <a:gd name="T54" fmla="*/ 186 w 765"/>
                  <a:gd name="T55" fmla="*/ 713 h 875"/>
                  <a:gd name="T56" fmla="*/ 206 w 765"/>
                  <a:gd name="T57" fmla="*/ 702 h 875"/>
                  <a:gd name="T58" fmla="*/ 213 w 765"/>
                  <a:gd name="T59" fmla="*/ 705 h 875"/>
                  <a:gd name="T60" fmla="*/ 221 w 765"/>
                  <a:gd name="T61" fmla="*/ 698 h 875"/>
                  <a:gd name="T62" fmla="*/ 227 w 765"/>
                  <a:gd name="T63" fmla="*/ 691 h 875"/>
                  <a:gd name="T64" fmla="*/ 269 w 765"/>
                  <a:gd name="T65" fmla="*/ 665 h 875"/>
                  <a:gd name="T66" fmla="*/ 279 w 765"/>
                  <a:gd name="T67" fmla="*/ 654 h 875"/>
                  <a:gd name="T68" fmla="*/ 363 w 765"/>
                  <a:gd name="T69" fmla="*/ 552 h 875"/>
                  <a:gd name="T70" fmla="*/ 385 w 765"/>
                  <a:gd name="T71" fmla="*/ 584 h 875"/>
                  <a:gd name="T72" fmla="*/ 357 w 765"/>
                  <a:gd name="T73" fmla="*/ 583 h 875"/>
                  <a:gd name="T74" fmla="*/ 359 w 765"/>
                  <a:gd name="T75" fmla="*/ 562 h 875"/>
                  <a:gd name="T76" fmla="*/ 353 w 765"/>
                  <a:gd name="T77" fmla="*/ 575 h 875"/>
                  <a:gd name="T78" fmla="*/ 344 w 765"/>
                  <a:gd name="T79" fmla="*/ 567 h 875"/>
                  <a:gd name="T80" fmla="*/ 350 w 765"/>
                  <a:gd name="T81" fmla="*/ 546 h 875"/>
                  <a:gd name="T82" fmla="*/ 351 w 765"/>
                  <a:gd name="T83" fmla="*/ 535 h 875"/>
                  <a:gd name="T84" fmla="*/ 344 w 765"/>
                  <a:gd name="T85" fmla="*/ 529 h 875"/>
                  <a:gd name="T86" fmla="*/ 340 w 765"/>
                  <a:gd name="T87" fmla="*/ 518 h 875"/>
                  <a:gd name="T88" fmla="*/ 336 w 765"/>
                  <a:gd name="T89" fmla="*/ 539 h 875"/>
                  <a:gd name="T90" fmla="*/ 338 w 765"/>
                  <a:gd name="T91" fmla="*/ 555 h 875"/>
                  <a:gd name="T92" fmla="*/ 342 w 765"/>
                  <a:gd name="T93" fmla="*/ 555 h 875"/>
                  <a:gd name="T94" fmla="*/ 340 w 765"/>
                  <a:gd name="T95" fmla="*/ 560 h 875"/>
                  <a:gd name="T96" fmla="*/ 341 w 765"/>
                  <a:gd name="T97" fmla="*/ 572 h 875"/>
                  <a:gd name="T98" fmla="*/ 334 w 765"/>
                  <a:gd name="T99" fmla="*/ 587 h 875"/>
                  <a:gd name="T100" fmla="*/ 310 w 765"/>
                  <a:gd name="T101" fmla="*/ 611 h 875"/>
                  <a:gd name="T102" fmla="*/ 303 w 765"/>
                  <a:gd name="T103" fmla="*/ 625 h 875"/>
                  <a:gd name="T104" fmla="*/ 285 w 765"/>
                  <a:gd name="T105" fmla="*/ 654 h 875"/>
                  <a:gd name="T106" fmla="*/ 287 w 765"/>
                  <a:gd name="T107" fmla="*/ 657 h 875"/>
                  <a:gd name="T108" fmla="*/ 312 w 765"/>
                  <a:gd name="T109" fmla="*/ 649 h 875"/>
                  <a:gd name="T110" fmla="*/ 346 w 765"/>
                  <a:gd name="T111" fmla="*/ 621 h 875"/>
                  <a:gd name="T112" fmla="*/ 367 w 765"/>
                  <a:gd name="T113" fmla="*/ 613 h 875"/>
                  <a:gd name="T114" fmla="*/ 395 w 765"/>
                  <a:gd name="T115" fmla="*/ 585 h 875"/>
                  <a:gd name="T116" fmla="*/ 744 w 765"/>
                  <a:gd name="T117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65" h="875">
                    <a:moveTo>
                      <a:pt x="17" y="874"/>
                    </a:moveTo>
                    <a:lnTo>
                      <a:pt x="17" y="874"/>
                    </a:lnTo>
                    <a:lnTo>
                      <a:pt x="16" y="874"/>
                    </a:lnTo>
                    <a:lnTo>
                      <a:pt x="17" y="874"/>
                    </a:lnTo>
                    <a:lnTo>
                      <a:pt x="17" y="875"/>
                    </a:lnTo>
                    <a:lnTo>
                      <a:pt x="18" y="874"/>
                    </a:lnTo>
                    <a:lnTo>
                      <a:pt x="18" y="874"/>
                    </a:lnTo>
                    <a:lnTo>
                      <a:pt x="18" y="874"/>
                    </a:lnTo>
                    <a:lnTo>
                      <a:pt x="17" y="874"/>
                    </a:lnTo>
                    <a:close/>
                    <a:moveTo>
                      <a:pt x="8" y="836"/>
                    </a:moveTo>
                    <a:lnTo>
                      <a:pt x="6" y="837"/>
                    </a:lnTo>
                    <a:lnTo>
                      <a:pt x="4" y="838"/>
                    </a:lnTo>
                    <a:lnTo>
                      <a:pt x="0" y="841"/>
                    </a:lnTo>
                    <a:lnTo>
                      <a:pt x="0" y="841"/>
                    </a:lnTo>
                    <a:lnTo>
                      <a:pt x="0" y="841"/>
                    </a:lnTo>
                    <a:lnTo>
                      <a:pt x="0" y="841"/>
                    </a:lnTo>
                    <a:lnTo>
                      <a:pt x="1" y="841"/>
                    </a:lnTo>
                    <a:lnTo>
                      <a:pt x="2" y="841"/>
                    </a:lnTo>
                    <a:lnTo>
                      <a:pt x="2" y="841"/>
                    </a:lnTo>
                    <a:lnTo>
                      <a:pt x="4" y="842"/>
                    </a:lnTo>
                    <a:lnTo>
                      <a:pt x="4" y="842"/>
                    </a:lnTo>
                    <a:lnTo>
                      <a:pt x="5" y="840"/>
                    </a:lnTo>
                    <a:lnTo>
                      <a:pt x="5" y="840"/>
                    </a:lnTo>
                    <a:lnTo>
                      <a:pt x="5" y="840"/>
                    </a:lnTo>
                    <a:lnTo>
                      <a:pt x="6" y="840"/>
                    </a:lnTo>
                    <a:lnTo>
                      <a:pt x="6" y="838"/>
                    </a:lnTo>
                    <a:lnTo>
                      <a:pt x="8" y="837"/>
                    </a:lnTo>
                    <a:lnTo>
                      <a:pt x="9" y="837"/>
                    </a:lnTo>
                    <a:lnTo>
                      <a:pt x="9" y="837"/>
                    </a:lnTo>
                    <a:lnTo>
                      <a:pt x="9" y="836"/>
                    </a:lnTo>
                    <a:lnTo>
                      <a:pt x="9" y="836"/>
                    </a:lnTo>
                    <a:lnTo>
                      <a:pt x="8" y="836"/>
                    </a:lnTo>
                    <a:close/>
                    <a:moveTo>
                      <a:pt x="98" y="766"/>
                    </a:moveTo>
                    <a:lnTo>
                      <a:pt x="98" y="764"/>
                    </a:lnTo>
                    <a:lnTo>
                      <a:pt x="98" y="762"/>
                    </a:lnTo>
                    <a:lnTo>
                      <a:pt x="95" y="762"/>
                    </a:lnTo>
                    <a:lnTo>
                      <a:pt x="92" y="763"/>
                    </a:lnTo>
                    <a:lnTo>
                      <a:pt x="92" y="766"/>
                    </a:lnTo>
                    <a:lnTo>
                      <a:pt x="90" y="766"/>
                    </a:lnTo>
                    <a:lnTo>
                      <a:pt x="90" y="767"/>
                    </a:lnTo>
                    <a:lnTo>
                      <a:pt x="87" y="768"/>
                    </a:lnTo>
                    <a:lnTo>
                      <a:pt x="86" y="768"/>
                    </a:lnTo>
                    <a:lnTo>
                      <a:pt x="86" y="770"/>
                    </a:lnTo>
                    <a:lnTo>
                      <a:pt x="83" y="771"/>
                    </a:lnTo>
                    <a:lnTo>
                      <a:pt x="82" y="772"/>
                    </a:lnTo>
                    <a:lnTo>
                      <a:pt x="82" y="772"/>
                    </a:lnTo>
                    <a:lnTo>
                      <a:pt x="84" y="772"/>
                    </a:lnTo>
                    <a:lnTo>
                      <a:pt x="87" y="771"/>
                    </a:lnTo>
                    <a:lnTo>
                      <a:pt x="88" y="771"/>
                    </a:lnTo>
                    <a:lnTo>
                      <a:pt x="90" y="771"/>
                    </a:lnTo>
                    <a:lnTo>
                      <a:pt x="92" y="770"/>
                    </a:lnTo>
                    <a:lnTo>
                      <a:pt x="95" y="770"/>
                    </a:lnTo>
                    <a:lnTo>
                      <a:pt x="96" y="768"/>
                    </a:lnTo>
                    <a:lnTo>
                      <a:pt x="98" y="768"/>
                    </a:lnTo>
                    <a:lnTo>
                      <a:pt x="98" y="767"/>
                    </a:lnTo>
                    <a:lnTo>
                      <a:pt x="96" y="767"/>
                    </a:lnTo>
                    <a:lnTo>
                      <a:pt x="96" y="766"/>
                    </a:lnTo>
                    <a:lnTo>
                      <a:pt x="95" y="766"/>
                    </a:lnTo>
                    <a:lnTo>
                      <a:pt x="96" y="764"/>
                    </a:lnTo>
                    <a:lnTo>
                      <a:pt x="98" y="766"/>
                    </a:lnTo>
                    <a:close/>
                    <a:moveTo>
                      <a:pt x="91" y="742"/>
                    </a:moveTo>
                    <a:lnTo>
                      <a:pt x="91" y="742"/>
                    </a:lnTo>
                    <a:lnTo>
                      <a:pt x="92" y="742"/>
                    </a:lnTo>
                    <a:lnTo>
                      <a:pt x="92" y="742"/>
                    </a:lnTo>
                    <a:lnTo>
                      <a:pt x="94" y="742"/>
                    </a:lnTo>
                    <a:lnTo>
                      <a:pt x="94" y="740"/>
                    </a:lnTo>
                    <a:lnTo>
                      <a:pt x="94" y="740"/>
                    </a:lnTo>
                    <a:lnTo>
                      <a:pt x="94" y="740"/>
                    </a:lnTo>
                    <a:lnTo>
                      <a:pt x="91" y="740"/>
                    </a:lnTo>
                    <a:lnTo>
                      <a:pt x="90" y="742"/>
                    </a:lnTo>
                    <a:lnTo>
                      <a:pt x="90" y="742"/>
                    </a:lnTo>
                    <a:lnTo>
                      <a:pt x="91" y="742"/>
                    </a:lnTo>
                    <a:close/>
                    <a:moveTo>
                      <a:pt x="104" y="734"/>
                    </a:moveTo>
                    <a:lnTo>
                      <a:pt x="104" y="731"/>
                    </a:lnTo>
                    <a:lnTo>
                      <a:pt x="104" y="731"/>
                    </a:lnTo>
                    <a:lnTo>
                      <a:pt x="103" y="732"/>
                    </a:lnTo>
                    <a:lnTo>
                      <a:pt x="103" y="734"/>
                    </a:lnTo>
                    <a:lnTo>
                      <a:pt x="104" y="734"/>
                    </a:lnTo>
                    <a:close/>
                    <a:moveTo>
                      <a:pt x="385" y="713"/>
                    </a:moveTo>
                    <a:lnTo>
                      <a:pt x="385" y="714"/>
                    </a:lnTo>
                    <a:lnTo>
                      <a:pt x="385" y="714"/>
                    </a:lnTo>
                    <a:lnTo>
                      <a:pt x="387" y="713"/>
                    </a:lnTo>
                    <a:lnTo>
                      <a:pt x="387" y="711"/>
                    </a:lnTo>
                    <a:lnTo>
                      <a:pt x="386" y="711"/>
                    </a:lnTo>
                    <a:lnTo>
                      <a:pt x="385" y="713"/>
                    </a:lnTo>
                    <a:close/>
                    <a:moveTo>
                      <a:pt x="386" y="702"/>
                    </a:moveTo>
                    <a:lnTo>
                      <a:pt x="385" y="702"/>
                    </a:lnTo>
                    <a:lnTo>
                      <a:pt x="382" y="703"/>
                    </a:lnTo>
                    <a:lnTo>
                      <a:pt x="383" y="703"/>
                    </a:lnTo>
                    <a:lnTo>
                      <a:pt x="386" y="703"/>
                    </a:lnTo>
                    <a:lnTo>
                      <a:pt x="386" y="705"/>
                    </a:lnTo>
                    <a:lnTo>
                      <a:pt x="386" y="705"/>
                    </a:lnTo>
                    <a:lnTo>
                      <a:pt x="385" y="706"/>
                    </a:lnTo>
                    <a:lnTo>
                      <a:pt x="383" y="707"/>
                    </a:lnTo>
                    <a:lnTo>
                      <a:pt x="382" y="707"/>
                    </a:lnTo>
                    <a:lnTo>
                      <a:pt x="382" y="709"/>
                    </a:lnTo>
                    <a:lnTo>
                      <a:pt x="382" y="710"/>
                    </a:lnTo>
                    <a:lnTo>
                      <a:pt x="383" y="710"/>
                    </a:lnTo>
                    <a:lnTo>
                      <a:pt x="385" y="709"/>
                    </a:lnTo>
                    <a:lnTo>
                      <a:pt x="387" y="709"/>
                    </a:lnTo>
                    <a:lnTo>
                      <a:pt x="387" y="707"/>
                    </a:lnTo>
                    <a:lnTo>
                      <a:pt x="387" y="706"/>
                    </a:lnTo>
                    <a:lnTo>
                      <a:pt x="387" y="706"/>
                    </a:lnTo>
                    <a:lnTo>
                      <a:pt x="387" y="705"/>
                    </a:lnTo>
                    <a:lnTo>
                      <a:pt x="388" y="703"/>
                    </a:lnTo>
                    <a:lnTo>
                      <a:pt x="388" y="703"/>
                    </a:lnTo>
                    <a:lnTo>
                      <a:pt x="388" y="703"/>
                    </a:lnTo>
                    <a:lnTo>
                      <a:pt x="388" y="702"/>
                    </a:lnTo>
                    <a:lnTo>
                      <a:pt x="390" y="702"/>
                    </a:lnTo>
                    <a:lnTo>
                      <a:pt x="390" y="703"/>
                    </a:lnTo>
                    <a:lnTo>
                      <a:pt x="388" y="705"/>
                    </a:lnTo>
                    <a:lnTo>
                      <a:pt x="392" y="702"/>
                    </a:lnTo>
                    <a:lnTo>
                      <a:pt x="394" y="702"/>
                    </a:lnTo>
                    <a:lnTo>
                      <a:pt x="394" y="702"/>
                    </a:lnTo>
                    <a:lnTo>
                      <a:pt x="388" y="702"/>
                    </a:lnTo>
                    <a:lnTo>
                      <a:pt x="386" y="702"/>
                    </a:lnTo>
                    <a:close/>
                    <a:moveTo>
                      <a:pt x="280" y="645"/>
                    </a:moveTo>
                    <a:lnTo>
                      <a:pt x="281" y="644"/>
                    </a:lnTo>
                    <a:lnTo>
                      <a:pt x="280" y="644"/>
                    </a:lnTo>
                    <a:lnTo>
                      <a:pt x="279" y="644"/>
                    </a:lnTo>
                    <a:lnTo>
                      <a:pt x="277" y="645"/>
                    </a:lnTo>
                    <a:lnTo>
                      <a:pt x="276" y="646"/>
                    </a:lnTo>
                    <a:lnTo>
                      <a:pt x="275" y="648"/>
                    </a:lnTo>
                    <a:lnTo>
                      <a:pt x="279" y="646"/>
                    </a:lnTo>
                    <a:lnTo>
                      <a:pt x="280" y="645"/>
                    </a:lnTo>
                    <a:close/>
                    <a:moveTo>
                      <a:pt x="279" y="652"/>
                    </a:moveTo>
                    <a:lnTo>
                      <a:pt x="280" y="652"/>
                    </a:lnTo>
                    <a:lnTo>
                      <a:pt x="281" y="650"/>
                    </a:lnTo>
                    <a:lnTo>
                      <a:pt x="283" y="649"/>
                    </a:lnTo>
                    <a:lnTo>
                      <a:pt x="281" y="649"/>
                    </a:lnTo>
                    <a:lnTo>
                      <a:pt x="281" y="649"/>
                    </a:lnTo>
                    <a:lnTo>
                      <a:pt x="280" y="649"/>
                    </a:lnTo>
                    <a:lnTo>
                      <a:pt x="280" y="649"/>
                    </a:lnTo>
                    <a:lnTo>
                      <a:pt x="279" y="649"/>
                    </a:lnTo>
                    <a:lnTo>
                      <a:pt x="277" y="649"/>
                    </a:lnTo>
                    <a:lnTo>
                      <a:pt x="277" y="649"/>
                    </a:lnTo>
                    <a:lnTo>
                      <a:pt x="277" y="650"/>
                    </a:lnTo>
                    <a:lnTo>
                      <a:pt x="276" y="650"/>
                    </a:lnTo>
                    <a:lnTo>
                      <a:pt x="275" y="652"/>
                    </a:lnTo>
                    <a:lnTo>
                      <a:pt x="273" y="653"/>
                    </a:lnTo>
                    <a:lnTo>
                      <a:pt x="272" y="653"/>
                    </a:lnTo>
                    <a:lnTo>
                      <a:pt x="271" y="654"/>
                    </a:lnTo>
                    <a:lnTo>
                      <a:pt x="273" y="653"/>
                    </a:lnTo>
                    <a:lnTo>
                      <a:pt x="273" y="652"/>
                    </a:lnTo>
                    <a:lnTo>
                      <a:pt x="275" y="650"/>
                    </a:lnTo>
                    <a:lnTo>
                      <a:pt x="275" y="649"/>
                    </a:lnTo>
                    <a:lnTo>
                      <a:pt x="276" y="649"/>
                    </a:lnTo>
                    <a:lnTo>
                      <a:pt x="277" y="649"/>
                    </a:lnTo>
                    <a:lnTo>
                      <a:pt x="279" y="648"/>
                    </a:lnTo>
                    <a:lnTo>
                      <a:pt x="277" y="648"/>
                    </a:lnTo>
                    <a:lnTo>
                      <a:pt x="277" y="648"/>
                    </a:lnTo>
                    <a:lnTo>
                      <a:pt x="275" y="649"/>
                    </a:lnTo>
                    <a:lnTo>
                      <a:pt x="273" y="649"/>
                    </a:lnTo>
                    <a:lnTo>
                      <a:pt x="269" y="650"/>
                    </a:lnTo>
                    <a:lnTo>
                      <a:pt x="267" y="652"/>
                    </a:lnTo>
                    <a:lnTo>
                      <a:pt x="264" y="653"/>
                    </a:lnTo>
                    <a:lnTo>
                      <a:pt x="262" y="654"/>
                    </a:lnTo>
                    <a:lnTo>
                      <a:pt x="259" y="654"/>
                    </a:lnTo>
                    <a:lnTo>
                      <a:pt x="260" y="653"/>
                    </a:lnTo>
                    <a:lnTo>
                      <a:pt x="262" y="650"/>
                    </a:lnTo>
                    <a:lnTo>
                      <a:pt x="263" y="648"/>
                    </a:lnTo>
                    <a:lnTo>
                      <a:pt x="263" y="646"/>
                    </a:lnTo>
                    <a:lnTo>
                      <a:pt x="262" y="645"/>
                    </a:lnTo>
                    <a:lnTo>
                      <a:pt x="262" y="645"/>
                    </a:lnTo>
                    <a:lnTo>
                      <a:pt x="262" y="644"/>
                    </a:lnTo>
                    <a:lnTo>
                      <a:pt x="262" y="642"/>
                    </a:lnTo>
                    <a:lnTo>
                      <a:pt x="263" y="641"/>
                    </a:lnTo>
                    <a:lnTo>
                      <a:pt x="263" y="640"/>
                    </a:lnTo>
                    <a:lnTo>
                      <a:pt x="267" y="640"/>
                    </a:lnTo>
                    <a:lnTo>
                      <a:pt x="265" y="638"/>
                    </a:lnTo>
                    <a:lnTo>
                      <a:pt x="264" y="638"/>
                    </a:lnTo>
                    <a:lnTo>
                      <a:pt x="263" y="640"/>
                    </a:lnTo>
                    <a:lnTo>
                      <a:pt x="258" y="641"/>
                    </a:lnTo>
                    <a:lnTo>
                      <a:pt x="254" y="644"/>
                    </a:lnTo>
                    <a:lnTo>
                      <a:pt x="248" y="648"/>
                    </a:lnTo>
                    <a:lnTo>
                      <a:pt x="244" y="653"/>
                    </a:lnTo>
                    <a:lnTo>
                      <a:pt x="239" y="657"/>
                    </a:lnTo>
                    <a:lnTo>
                      <a:pt x="236" y="660"/>
                    </a:lnTo>
                    <a:lnTo>
                      <a:pt x="234" y="662"/>
                    </a:lnTo>
                    <a:lnTo>
                      <a:pt x="231" y="664"/>
                    </a:lnTo>
                    <a:lnTo>
                      <a:pt x="230" y="664"/>
                    </a:lnTo>
                    <a:lnTo>
                      <a:pt x="227" y="664"/>
                    </a:lnTo>
                    <a:lnTo>
                      <a:pt x="226" y="665"/>
                    </a:lnTo>
                    <a:lnTo>
                      <a:pt x="222" y="668"/>
                    </a:lnTo>
                    <a:lnTo>
                      <a:pt x="219" y="670"/>
                    </a:lnTo>
                    <a:lnTo>
                      <a:pt x="218" y="672"/>
                    </a:lnTo>
                    <a:lnTo>
                      <a:pt x="215" y="674"/>
                    </a:lnTo>
                    <a:lnTo>
                      <a:pt x="214" y="677"/>
                    </a:lnTo>
                    <a:lnTo>
                      <a:pt x="214" y="677"/>
                    </a:lnTo>
                    <a:lnTo>
                      <a:pt x="214" y="677"/>
                    </a:lnTo>
                    <a:lnTo>
                      <a:pt x="213" y="677"/>
                    </a:lnTo>
                    <a:lnTo>
                      <a:pt x="211" y="678"/>
                    </a:lnTo>
                    <a:lnTo>
                      <a:pt x="211" y="678"/>
                    </a:lnTo>
                    <a:lnTo>
                      <a:pt x="206" y="682"/>
                    </a:lnTo>
                    <a:lnTo>
                      <a:pt x="205" y="683"/>
                    </a:lnTo>
                    <a:lnTo>
                      <a:pt x="203" y="685"/>
                    </a:lnTo>
                    <a:lnTo>
                      <a:pt x="202" y="686"/>
                    </a:lnTo>
                    <a:lnTo>
                      <a:pt x="203" y="685"/>
                    </a:lnTo>
                    <a:lnTo>
                      <a:pt x="205" y="683"/>
                    </a:lnTo>
                    <a:lnTo>
                      <a:pt x="205" y="682"/>
                    </a:lnTo>
                    <a:lnTo>
                      <a:pt x="201" y="685"/>
                    </a:lnTo>
                    <a:lnTo>
                      <a:pt x="198" y="686"/>
                    </a:lnTo>
                    <a:lnTo>
                      <a:pt x="197" y="687"/>
                    </a:lnTo>
                    <a:lnTo>
                      <a:pt x="197" y="689"/>
                    </a:lnTo>
                    <a:lnTo>
                      <a:pt x="195" y="687"/>
                    </a:lnTo>
                    <a:lnTo>
                      <a:pt x="195" y="687"/>
                    </a:lnTo>
                    <a:lnTo>
                      <a:pt x="193" y="687"/>
                    </a:lnTo>
                    <a:lnTo>
                      <a:pt x="193" y="689"/>
                    </a:lnTo>
                    <a:lnTo>
                      <a:pt x="193" y="690"/>
                    </a:lnTo>
                    <a:lnTo>
                      <a:pt x="193" y="689"/>
                    </a:lnTo>
                    <a:lnTo>
                      <a:pt x="191" y="689"/>
                    </a:lnTo>
                    <a:lnTo>
                      <a:pt x="190" y="689"/>
                    </a:lnTo>
                    <a:lnTo>
                      <a:pt x="187" y="690"/>
                    </a:lnTo>
                    <a:lnTo>
                      <a:pt x="189" y="690"/>
                    </a:lnTo>
                    <a:lnTo>
                      <a:pt x="189" y="691"/>
                    </a:lnTo>
                    <a:lnTo>
                      <a:pt x="189" y="691"/>
                    </a:lnTo>
                    <a:lnTo>
                      <a:pt x="187" y="690"/>
                    </a:lnTo>
                    <a:lnTo>
                      <a:pt x="186" y="691"/>
                    </a:lnTo>
                    <a:lnTo>
                      <a:pt x="185" y="693"/>
                    </a:lnTo>
                    <a:lnTo>
                      <a:pt x="183" y="693"/>
                    </a:lnTo>
                    <a:lnTo>
                      <a:pt x="182" y="693"/>
                    </a:lnTo>
                    <a:lnTo>
                      <a:pt x="180" y="694"/>
                    </a:lnTo>
                    <a:lnTo>
                      <a:pt x="177" y="695"/>
                    </a:lnTo>
                    <a:lnTo>
                      <a:pt x="177" y="697"/>
                    </a:lnTo>
                    <a:lnTo>
                      <a:pt x="177" y="697"/>
                    </a:lnTo>
                    <a:lnTo>
                      <a:pt x="176" y="697"/>
                    </a:lnTo>
                    <a:lnTo>
                      <a:pt x="174" y="698"/>
                    </a:lnTo>
                    <a:lnTo>
                      <a:pt x="174" y="698"/>
                    </a:lnTo>
                    <a:lnTo>
                      <a:pt x="173" y="698"/>
                    </a:lnTo>
                    <a:lnTo>
                      <a:pt x="170" y="699"/>
                    </a:lnTo>
                    <a:lnTo>
                      <a:pt x="168" y="699"/>
                    </a:lnTo>
                    <a:lnTo>
                      <a:pt x="164" y="701"/>
                    </a:lnTo>
                    <a:lnTo>
                      <a:pt x="160" y="703"/>
                    </a:lnTo>
                    <a:lnTo>
                      <a:pt x="158" y="703"/>
                    </a:lnTo>
                    <a:lnTo>
                      <a:pt x="158" y="706"/>
                    </a:lnTo>
                    <a:lnTo>
                      <a:pt x="158" y="705"/>
                    </a:lnTo>
                    <a:lnTo>
                      <a:pt x="157" y="705"/>
                    </a:lnTo>
                    <a:lnTo>
                      <a:pt x="156" y="705"/>
                    </a:lnTo>
                    <a:lnTo>
                      <a:pt x="152" y="707"/>
                    </a:lnTo>
                    <a:lnTo>
                      <a:pt x="150" y="707"/>
                    </a:lnTo>
                    <a:lnTo>
                      <a:pt x="149" y="706"/>
                    </a:lnTo>
                    <a:lnTo>
                      <a:pt x="145" y="707"/>
                    </a:lnTo>
                    <a:lnTo>
                      <a:pt x="142" y="709"/>
                    </a:lnTo>
                    <a:lnTo>
                      <a:pt x="139" y="711"/>
                    </a:lnTo>
                    <a:lnTo>
                      <a:pt x="133" y="714"/>
                    </a:lnTo>
                    <a:lnTo>
                      <a:pt x="129" y="717"/>
                    </a:lnTo>
                    <a:lnTo>
                      <a:pt x="128" y="718"/>
                    </a:lnTo>
                    <a:lnTo>
                      <a:pt x="128" y="719"/>
                    </a:lnTo>
                    <a:lnTo>
                      <a:pt x="127" y="721"/>
                    </a:lnTo>
                    <a:lnTo>
                      <a:pt x="127" y="719"/>
                    </a:lnTo>
                    <a:lnTo>
                      <a:pt x="127" y="719"/>
                    </a:lnTo>
                    <a:lnTo>
                      <a:pt x="124" y="719"/>
                    </a:lnTo>
                    <a:lnTo>
                      <a:pt x="120" y="722"/>
                    </a:lnTo>
                    <a:lnTo>
                      <a:pt x="119" y="722"/>
                    </a:lnTo>
                    <a:lnTo>
                      <a:pt x="117" y="723"/>
                    </a:lnTo>
                    <a:lnTo>
                      <a:pt x="117" y="723"/>
                    </a:lnTo>
                    <a:lnTo>
                      <a:pt x="117" y="725"/>
                    </a:lnTo>
                    <a:lnTo>
                      <a:pt x="116" y="725"/>
                    </a:lnTo>
                    <a:lnTo>
                      <a:pt x="116" y="726"/>
                    </a:lnTo>
                    <a:lnTo>
                      <a:pt x="117" y="723"/>
                    </a:lnTo>
                    <a:lnTo>
                      <a:pt x="111" y="726"/>
                    </a:lnTo>
                    <a:lnTo>
                      <a:pt x="111" y="726"/>
                    </a:lnTo>
                    <a:lnTo>
                      <a:pt x="111" y="728"/>
                    </a:lnTo>
                    <a:lnTo>
                      <a:pt x="111" y="730"/>
                    </a:lnTo>
                    <a:lnTo>
                      <a:pt x="109" y="730"/>
                    </a:lnTo>
                    <a:lnTo>
                      <a:pt x="109" y="728"/>
                    </a:lnTo>
                    <a:lnTo>
                      <a:pt x="107" y="730"/>
                    </a:lnTo>
                    <a:lnTo>
                      <a:pt x="105" y="731"/>
                    </a:lnTo>
                    <a:lnTo>
                      <a:pt x="105" y="732"/>
                    </a:lnTo>
                    <a:lnTo>
                      <a:pt x="105" y="734"/>
                    </a:lnTo>
                    <a:lnTo>
                      <a:pt x="107" y="734"/>
                    </a:lnTo>
                    <a:lnTo>
                      <a:pt x="107" y="734"/>
                    </a:lnTo>
                    <a:lnTo>
                      <a:pt x="105" y="734"/>
                    </a:lnTo>
                    <a:lnTo>
                      <a:pt x="105" y="734"/>
                    </a:lnTo>
                    <a:lnTo>
                      <a:pt x="104" y="735"/>
                    </a:lnTo>
                    <a:lnTo>
                      <a:pt x="104" y="736"/>
                    </a:lnTo>
                    <a:lnTo>
                      <a:pt x="103" y="735"/>
                    </a:lnTo>
                    <a:lnTo>
                      <a:pt x="101" y="734"/>
                    </a:lnTo>
                    <a:lnTo>
                      <a:pt x="101" y="734"/>
                    </a:lnTo>
                    <a:lnTo>
                      <a:pt x="100" y="735"/>
                    </a:lnTo>
                    <a:lnTo>
                      <a:pt x="100" y="736"/>
                    </a:lnTo>
                    <a:lnTo>
                      <a:pt x="98" y="736"/>
                    </a:lnTo>
                    <a:lnTo>
                      <a:pt x="96" y="738"/>
                    </a:lnTo>
                    <a:lnTo>
                      <a:pt x="95" y="739"/>
                    </a:lnTo>
                    <a:lnTo>
                      <a:pt x="98" y="739"/>
                    </a:lnTo>
                    <a:lnTo>
                      <a:pt x="100" y="738"/>
                    </a:lnTo>
                    <a:lnTo>
                      <a:pt x="96" y="740"/>
                    </a:lnTo>
                    <a:lnTo>
                      <a:pt x="95" y="740"/>
                    </a:lnTo>
                    <a:lnTo>
                      <a:pt x="95" y="742"/>
                    </a:lnTo>
                    <a:lnTo>
                      <a:pt x="98" y="742"/>
                    </a:lnTo>
                    <a:lnTo>
                      <a:pt x="96" y="743"/>
                    </a:lnTo>
                    <a:lnTo>
                      <a:pt x="94" y="743"/>
                    </a:lnTo>
                    <a:lnTo>
                      <a:pt x="88" y="744"/>
                    </a:lnTo>
                    <a:lnTo>
                      <a:pt x="87" y="744"/>
                    </a:lnTo>
                    <a:lnTo>
                      <a:pt x="86" y="746"/>
                    </a:lnTo>
                    <a:lnTo>
                      <a:pt x="86" y="747"/>
                    </a:lnTo>
                    <a:lnTo>
                      <a:pt x="87" y="747"/>
                    </a:lnTo>
                    <a:lnTo>
                      <a:pt x="90" y="746"/>
                    </a:lnTo>
                    <a:lnTo>
                      <a:pt x="90" y="746"/>
                    </a:lnTo>
                    <a:lnTo>
                      <a:pt x="90" y="747"/>
                    </a:lnTo>
                    <a:lnTo>
                      <a:pt x="87" y="748"/>
                    </a:lnTo>
                    <a:lnTo>
                      <a:pt x="88" y="748"/>
                    </a:lnTo>
                    <a:lnTo>
                      <a:pt x="91" y="747"/>
                    </a:lnTo>
                    <a:lnTo>
                      <a:pt x="92" y="747"/>
                    </a:lnTo>
                    <a:lnTo>
                      <a:pt x="87" y="750"/>
                    </a:lnTo>
                    <a:lnTo>
                      <a:pt x="86" y="751"/>
                    </a:lnTo>
                    <a:lnTo>
                      <a:pt x="87" y="752"/>
                    </a:lnTo>
                    <a:lnTo>
                      <a:pt x="91" y="752"/>
                    </a:lnTo>
                    <a:lnTo>
                      <a:pt x="95" y="752"/>
                    </a:lnTo>
                    <a:lnTo>
                      <a:pt x="96" y="752"/>
                    </a:lnTo>
                    <a:lnTo>
                      <a:pt x="99" y="751"/>
                    </a:lnTo>
                    <a:lnTo>
                      <a:pt x="99" y="751"/>
                    </a:lnTo>
                    <a:lnTo>
                      <a:pt x="100" y="751"/>
                    </a:lnTo>
                    <a:lnTo>
                      <a:pt x="100" y="752"/>
                    </a:lnTo>
                    <a:lnTo>
                      <a:pt x="100" y="755"/>
                    </a:lnTo>
                    <a:lnTo>
                      <a:pt x="101" y="755"/>
                    </a:lnTo>
                    <a:lnTo>
                      <a:pt x="104" y="755"/>
                    </a:lnTo>
                    <a:lnTo>
                      <a:pt x="105" y="755"/>
                    </a:lnTo>
                    <a:lnTo>
                      <a:pt x="107" y="755"/>
                    </a:lnTo>
                    <a:lnTo>
                      <a:pt x="107" y="756"/>
                    </a:lnTo>
                    <a:lnTo>
                      <a:pt x="107" y="756"/>
                    </a:lnTo>
                    <a:lnTo>
                      <a:pt x="107" y="758"/>
                    </a:lnTo>
                    <a:lnTo>
                      <a:pt x="105" y="758"/>
                    </a:lnTo>
                    <a:lnTo>
                      <a:pt x="105" y="759"/>
                    </a:lnTo>
                    <a:lnTo>
                      <a:pt x="105" y="759"/>
                    </a:lnTo>
                    <a:lnTo>
                      <a:pt x="107" y="759"/>
                    </a:lnTo>
                    <a:lnTo>
                      <a:pt x="108" y="759"/>
                    </a:lnTo>
                    <a:lnTo>
                      <a:pt x="109" y="759"/>
                    </a:lnTo>
                    <a:lnTo>
                      <a:pt x="112" y="759"/>
                    </a:lnTo>
                    <a:lnTo>
                      <a:pt x="113" y="759"/>
                    </a:lnTo>
                    <a:lnTo>
                      <a:pt x="115" y="759"/>
                    </a:lnTo>
                    <a:lnTo>
                      <a:pt x="116" y="760"/>
                    </a:lnTo>
                    <a:lnTo>
                      <a:pt x="120" y="760"/>
                    </a:lnTo>
                    <a:lnTo>
                      <a:pt x="127" y="759"/>
                    </a:lnTo>
                    <a:lnTo>
                      <a:pt x="128" y="758"/>
                    </a:lnTo>
                    <a:lnTo>
                      <a:pt x="129" y="756"/>
                    </a:lnTo>
                    <a:lnTo>
                      <a:pt x="133" y="754"/>
                    </a:lnTo>
                    <a:lnTo>
                      <a:pt x="140" y="751"/>
                    </a:lnTo>
                    <a:lnTo>
                      <a:pt x="142" y="750"/>
                    </a:lnTo>
                    <a:lnTo>
                      <a:pt x="145" y="747"/>
                    </a:lnTo>
                    <a:lnTo>
                      <a:pt x="148" y="747"/>
                    </a:lnTo>
                    <a:lnTo>
                      <a:pt x="152" y="746"/>
                    </a:lnTo>
                    <a:lnTo>
                      <a:pt x="153" y="746"/>
                    </a:lnTo>
                    <a:lnTo>
                      <a:pt x="154" y="744"/>
                    </a:lnTo>
                    <a:lnTo>
                      <a:pt x="154" y="744"/>
                    </a:lnTo>
                    <a:lnTo>
                      <a:pt x="156" y="743"/>
                    </a:lnTo>
                    <a:lnTo>
                      <a:pt x="156" y="743"/>
                    </a:lnTo>
                    <a:lnTo>
                      <a:pt x="156" y="742"/>
                    </a:lnTo>
                    <a:lnTo>
                      <a:pt x="156" y="742"/>
                    </a:lnTo>
                    <a:lnTo>
                      <a:pt x="160" y="738"/>
                    </a:lnTo>
                    <a:lnTo>
                      <a:pt x="164" y="735"/>
                    </a:lnTo>
                    <a:lnTo>
                      <a:pt x="166" y="732"/>
                    </a:lnTo>
                    <a:lnTo>
                      <a:pt x="169" y="731"/>
                    </a:lnTo>
                    <a:lnTo>
                      <a:pt x="172" y="728"/>
                    </a:lnTo>
                    <a:lnTo>
                      <a:pt x="173" y="726"/>
                    </a:lnTo>
                    <a:lnTo>
                      <a:pt x="173" y="726"/>
                    </a:lnTo>
                    <a:lnTo>
                      <a:pt x="173" y="725"/>
                    </a:lnTo>
                    <a:lnTo>
                      <a:pt x="174" y="725"/>
                    </a:lnTo>
                    <a:lnTo>
                      <a:pt x="178" y="722"/>
                    </a:lnTo>
                    <a:lnTo>
                      <a:pt x="181" y="719"/>
                    </a:lnTo>
                    <a:lnTo>
                      <a:pt x="182" y="717"/>
                    </a:lnTo>
                    <a:lnTo>
                      <a:pt x="186" y="713"/>
                    </a:lnTo>
                    <a:lnTo>
                      <a:pt x="186" y="713"/>
                    </a:lnTo>
                    <a:lnTo>
                      <a:pt x="186" y="713"/>
                    </a:lnTo>
                    <a:lnTo>
                      <a:pt x="187" y="713"/>
                    </a:lnTo>
                    <a:lnTo>
                      <a:pt x="190" y="711"/>
                    </a:lnTo>
                    <a:lnTo>
                      <a:pt x="191" y="710"/>
                    </a:lnTo>
                    <a:lnTo>
                      <a:pt x="193" y="710"/>
                    </a:lnTo>
                    <a:lnTo>
                      <a:pt x="194" y="710"/>
                    </a:lnTo>
                    <a:lnTo>
                      <a:pt x="195" y="709"/>
                    </a:lnTo>
                    <a:lnTo>
                      <a:pt x="198" y="707"/>
                    </a:lnTo>
                    <a:lnTo>
                      <a:pt x="201" y="707"/>
                    </a:lnTo>
                    <a:lnTo>
                      <a:pt x="202" y="707"/>
                    </a:lnTo>
                    <a:lnTo>
                      <a:pt x="205" y="706"/>
                    </a:lnTo>
                    <a:lnTo>
                      <a:pt x="206" y="705"/>
                    </a:lnTo>
                    <a:lnTo>
                      <a:pt x="206" y="703"/>
                    </a:lnTo>
                    <a:lnTo>
                      <a:pt x="206" y="702"/>
                    </a:lnTo>
                    <a:lnTo>
                      <a:pt x="207" y="702"/>
                    </a:lnTo>
                    <a:lnTo>
                      <a:pt x="207" y="702"/>
                    </a:lnTo>
                    <a:lnTo>
                      <a:pt x="209" y="703"/>
                    </a:lnTo>
                    <a:lnTo>
                      <a:pt x="209" y="705"/>
                    </a:lnTo>
                    <a:lnTo>
                      <a:pt x="210" y="705"/>
                    </a:lnTo>
                    <a:lnTo>
                      <a:pt x="210" y="703"/>
                    </a:lnTo>
                    <a:lnTo>
                      <a:pt x="211" y="703"/>
                    </a:lnTo>
                    <a:lnTo>
                      <a:pt x="213" y="702"/>
                    </a:lnTo>
                    <a:lnTo>
                      <a:pt x="214" y="702"/>
                    </a:lnTo>
                    <a:lnTo>
                      <a:pt x="214" y="702"/>
                    </a:lnTo>
                    <a:lnTo>
                      <a:pt x="215" y="703"/>
                    </a:lnTo>
                    <a:lnTo>
                      <a:pt x="213" y="703"/>
                    </a:lnTo>
                    <a:lnTo>
                      <a:pt x="213" y="705"/>
                    </a:lnTo>
                    <a:lnTo>
                      <a:pt x="214" y="703"/>
                    </a:lnTo>
                    <a:lnTo>
                      <a:pt x="217" y="703"/>
                    </a:lnTo>
                    <a:lnTo>
                      <a:pt x="217" y="705"/>
                    </a:lnTo>
                    <a:lnTo>
                      <a:pt x="218" y="705"/>
                    </a:lnTo>
                    <a:lnTo>
                      <a:pt x="221" y="705"/>
                    </a:lnTo>
                    <a:lnTo>
                      <a:pt x="221" y="705"/>
                    </a:lnTo>
                    <a:lnTo>
                      <a:pt x="222" y="705"/>
                    </a:lnTo>
                    <a:lnTo>
                      <a:pt x="223" y="703"/>
                    </a:lnTo>
                    <a:lnTo>
                      <a:pt x="224" y="702"/>
                    </a:lnTo>
                    <a:lnTo>
                      <a:pt x="224" y="701"/>
                    </a:lnTo>
                    <a:lnTo>
                      <a:pt x="222" y="701"/>
                    </a:lnTo>
                    <a:lnTo>
                      <a:pt x="221" y="699"/>
                    </a:lnTo>
                    <a:lnTo>
                      <a:pt x="221" y="698"/>
                    </a:lnTo>
                    <a:lnTo>
                      <a:pt x="221" y="698"/>
                    </a:lnTo>
                    <a:lnTo>
                      <a:pt x="222" y="697"/>
                    </a:lnTo>
                    <a:lnTo>
                      <a:pt x="222" y="697"/>
                    </a:lnTo>
                    <a:lnTo>
                      <a:pt x="218" y="697"/>
                    </a:lnTo>
                    <a:lnTo>
                      <a:pt x="219" y="697"/>
                    </a:lnTo>
                    <a:lnTo>
                      <a:pt x="221" y="697"/>
                    </a:lnTo>
                    <a:lnTo>
                      <a:pt x="222" y="695"/>
                    </a:lnTo>
                    <a:lnTo>
                      <a:pt x="223" y="694"/>
                    </a:lnTo>
                    <a:lnTo>
                      <a:pt x="223" y="694"/>
                    </a:lnTo>
                    <a:lnTo>
                      <a:pt x="222" y="694"/>
                    </a:lnTo>
                    <a:lnTo>
                      <a:pt x="223" y="693"/>
                    </a:lnTo>
                    <a:lnTo>
                      <a:pt x="224" y="693"/>
                    </a:lnTo>
                    <a:lnTo>
                      <a:pt x="227" y="691"/>
                    </a:lnTo>
                    <a:lnTo>
                      <a:pt x="230" y="690"/>
                    </a:lnTo>
                    <a:lnTo>
                      <a:pt x="232" y="689"/>
                    </a:lnTo>
                    <a:lnTo>
                      <a:pt x="235" y="689"/>
                    </a:lnTo>
                    <a:lnTo>
                      <a:pt x="236" y="687"/>
                    </a:lnTo>
                    <a:lnTo>
                      <a:pt x="240" y="685"/>
                    </a:lnTo>
                    <a:lnTo>
                      <a:pt x="248" y="678"/>
                    </a:lnTo>
                    <a:lnTo>
                      <a:pt x="250" y="678"/>
                    </a:lnTo>
                    <a:lnTo>
                      <a:pt x="258" y="674"/>
                    </a:lnTo>
                    <a:lnTo>
                      <a:pt x="259" y="673"/>
                    </a:lnTo>
                    <a:lnTo>
                      <a:pt x="260" y="672"/>
                    </a:lnTo>
                    <a:lnTo>
                      <a:pt x="262" y="670"/>
                    </a:lnTo>
                    <a:lnTo>
                      <a:pt x="264" y="669"/>
                    </a:lnTo>
                    <a:lnTo>
                      <a:pt x="269" y="665"/>
                    </a:lnTo>
                    <a:lnTo>
                      <a:pt x="269" y="665"/>
                    </a:lnTo>
                    <a:lnTo>
                      <a:pt x="272" y="664"/>
                    </a:lnTo>
                    <a:lnTo>
                      <a:pt x="272" y="662"/>
                    </a:lnTo>
                    <a:lnTo>
                      <a:pt x="271" y="662"/>
                    </a:lnTo>
                    <a:lnTo>
                      <a:pt x="269" y="662"/>
                    </a:lnTo>
                    <a:lnTo>
                      <a:pt x="272" y="660"/>
                    </a:lnTo>
                    <a:lnTo>
                      <a:pt x="272" y="658"/>
                    </a:lnTo>
                    <a:lnTo>
                      <a:pt x="272" y="658"/>
                    </a:lnTo>
                    <a:lnTo>
                      <a:pt x="273" y="657"/>
                    </a:lnTo>
                    <a:lnTo>
                      <a:pt x="275" y="656"/>
                    </a:lnTo>
                    <a:lnTo>
                      <a:pt x="276" y="656"/>
                    </a:lnTo>
                    <a:lnTo>
                      <a:pt x="277" y="656"/>
                    </a:lnTo>
                    <a:lnTo>
                      <a:pt x="279" y="654"/>
                    </a:lnTo>
                    <a:lnTo>
                      <a:pt x="281" y="653"/>
                    </a:lnTo>
                    <a:lnTo>
                      <a:pt x="283" y="650"/>
                    </a:lnTo>
                    <a:lnTo>
                      <a:pt x="280" y="652"/>
                    </a:lnTo>
                    <a:lnTo>
                      <a:pt x="276" y="654"/>
                    </a:lnTo>
                    <a:lnTo>
                      <a:pt x="275" y="653"/>
                    </a:lnTo>
                    <a:lnTo>
                      <a:pt x="276" y="653"/>
                    </a:lnTo>
                    <a:lnTo>
                      <a:pt x="279" y="652"/>
                    </a:lnTo>
                    <a:close/>
                    <a:moveTo>
                      <a:pt x="362" y="555"/>
                    </a:moveTo>
                    <a:lnTo>
                      <a:pt x="362" y="556"/>
                    </a:lnTo>
                    <a:lnTo>
                      <a:pt x="363" y="556"/>
                    </a:lnTo>
                    <a:lnTo>
                      <a:pt x="363" y="555"/>
                    </a:lnTo>
                    <a:lnTo>
                      <a:pt x="363" y="554"/>
                    </a:lnTo>
                    <a:lnTo>
                      <a:pt x="363" y="552"/>
                    </a:lnTo>
                    <a:lnTo>
                      <a:pt x="363" y="551"/>
                    </a:lnTo>
                    <a:lnTo>
                      <a:pt x="363" y="551"/>
                    </a:lnTo>
                    <a:lnTo>
                      <a:pt x="363" y="552"/>
                    </a:lnTo>
                    <a:lnTo>
                      <a:pt x="362" y="552"/>
                    </a:lnTo>
                    <a:lnTo>
                      <a:pt x="361" y="554"/>
                    </a:lnTo>
                    <a:lnTo>
                      <a:pt x="361" y="555"/>
                    </a:lnTo>
                    <a:lnTo>
                      <a:pt x="362" y="555"/>
                    </a:lnTo>
                    <a:close/>
                    <a:moveTo>
                      <a:pt x="394" y="583"/>
                    </a:moveTo>
                    <a:lnTo>
                      <a:pt x="392" y="582"/>
                    </a:lnTo>
                    <a:lnTo>
                      <a:pt x="388" y="582"/>
                    </a:lnTo>
                    <a:lnTo>
                      <a:pt x="387" y="582"/>
                    </a:lnTo>
                    <a:lnTo>
                      <a:pt x="386" y="583"/>
                    </a:lnTo>
                    <a:lnTo>
                      <a:pt x="385" y="584"/>
                    </a:lnTo>
                    <a:lnTo>
                      <a:pt x="382" y="584"/>
                    </a:lnTo>
                    <a:lnTo>
                      <a:pt x="379" y="587"/>
                    </a:lnTo>
                    <a:lnTo>
                      <a:pt x="377" y="588"/>
                    </a:lnTo>
                    <a:lnTo>
                      <a:pt x="374" y="589"/>
                    </a:lnTo>
                    <a:lnTo>
                      <a:pt x="373" y="591"/>
                    </a:lnTo>
                    <a:lnTo>
                      <a:pt x="371" y="591"/>
                    </a:lnTo>
                    <a:lnTo>
                      <a:pt x="370" y="591"/>
                    </a:lnTo>
                    <a:lnTo>
                      <a:pt x="365" y="588"/>
                    </a:lnTo>
                    <a:lnTo>
                      <a:pt x="362" y="587"/>
                    </a:lnTo>
                    <a:lnTo>
                      <a:pt x="359" y="584"/>
                    </a:lnTo>
                    <a:lnTo>
                      <a:pt x="358" y="584"/>
                    </a:lnTo>
                    <a:lnTo>
                      <a:pt x="357" y="584"/>
                    </a:lnTo>
                    <a:lnTo>
                      <a:pt x="357" y="583"/>
                    </a:lnTo>
                    <a:lnTo>
                      <a:pt x="355" y="583"/>
                    </a:lnTo>
                    <a:lnTo>
                      <a:pt x="355" y="582"/>
                    </a:lnTo>
                    <a:lnTo>
                      <a:pt x="357" y="582"/>
                    </a:lnTo>
                    <a:lnTo>
                      <a:pt x="357" y="583"/>
                    </a:lnTo>
                    <a:lnTo>
                      <a:pt x="358" y="582"/>
                    </a:lnTo>
                    <a:lnTo>
                      <a:pt x="357" y="579"/>
                    </a:lnTo>
                    <a:lnTo>
                      <a:pt x="358" y="575"/>
                    </a:lnTo>
                    <a:lnTo>
                      <a:pt x="361" y="570"/>
                    </a:lnTo>
                    <a:lnTo>
                      <a:pt x="361" y="568"/>
                    </a:lnTo>
                    <a:lnTo>
                      <a:pt x="361" y="566"/>
                    </a:lnTo>
                    <a:lnTo>
                      <a:pt x="362" y="564"/>
                    </a:lnTo>
                    <a:lnTo>
                      <a:pt x="361" y="566"/>
                    </a:lnTo>
                    <a:lnTo>
                      <a:pt x="359" y="562"/>
                    </a:lnTo>
                    <a:lnTo>
                      <a:pt x="359" y="560"/>
                    </a:lnTo>
                    <a:lnTo>
                      <a:pt x="359" y="559"/>
                    </a:lnTo>
                    <a:lnTo>
                      <a:pt x="358" y="560"/>
                    </a:lnTo>
                    <a:lnTo>
                      <a:pt x="358" y="562"/>
                    </a:lnTo>
                    <a:lnTo>
                      <a:pt x="358" y="562"/>
                    </a:lnTo>
                    <a:lnTo>
                      <a:pt x="358" y="563"/>
                    </a:lnTo>
                    <a:lnTo>
                      <a:pt x="358" y="564"/>
                    </a:lnTo>
                    <a:lnTo>
                      <a:pt x="357" y="566"/>
                    </a:lnTo>
                    <a:lnTo>
                      <a:pt x="357" y="567"/>
                    </a:lnTo>
                    <a:lnTo>
                      <a:pt x="355" y="567"/>
                    </a:lnTo>
                    <a:lnTo>
                      <a:pt x="354" y="571"/>
                    </a:lnTo>
                    <a:lnTo>
                      <a:pt x="353" y="574"/>
                    </a:lnTo>
                    <a:lnTo>
                      <a:pt x="353" y="575"/>
                    </a:lnTo>
                    <a:lnTo>
                      <a:pt x="351" y="575"/>
                    </a:lnTo>
                    <a:lnTo>
                      <a:pt x="350" y="575"/>
                    </a:lnTo>
                    <a:lnTo>
                      <a:pt x="350" y="574"/>
                    </a:lnTo>
                    <a:lnTo>
                      <a:pt x="350" y="571"/>
                    </a:lnTo>
                    <a:lnTo>
                      <a:pt x="351" y="570"/>
                    </a:lnTo>
                    <a:lnTo>
                      <a:pt x="350" y="570"/>
                    </a:lnTo>
                    <a:lnTo>
                      <a:pt x="347" y="568"/>
                    </a:lnTo>
                    <a:lnTo>
                      <a:pt x="346" y="567"/>
                    </a:lnTo>
                    <a:lnTo>
                      <a:pt x="346" y="567"/>
                    </a:lnTo>
                    <a:lnTo>
                      <a:pt x="345" y="568"/>
                    </a:lnTo>
                    <a:lnTo>
                      <a:pt x="345" y="568"/>
                    </a:lnTo>
                    <a:lnTo>
                      <a:pt x="345" y="567"/>
                    </a:lnTo>
                    <a:lnTo>
                      <a:pt x="344" y="567"/>
                    </a:lnTo>
                    <a:lnTo>
                      <a:pt x="344" y="566"/>
                    </a:lnTo>
                    <a:lnTo>
                      <a:pt x="345" y="566"/>
                    </a:lnTo>
                    <a:lnTo>
                      <a:pt x="346" y="563"/>
                    </a:lnTo>
                    <a:lnTo>
                      <a:pt x="347" y="563"/>
                    </a:lnTo>
                    <a:lnTo>
                      <a:pt x="347" y="560"/>
                    </a:lnTo>
                    <a:lnTo>
                      <a:pt x="349" y="559"/>
                    </a:lnTo>
                    <a:lnTo>
                      <a:pt x="349" y="558"/>
                    </a:lnTo>
                    <a:lnTo>
                      <a:pt x="350" y="556"/>
                    </a:lnTo>
                    <a:lnTo>
                      <a:pt x="350" y="551"/>
                    </a:lnTo>
                    <a:lnTo>
                      <a:pt x="350" y="550"/>
                    </a:lnTo>
                    <a:lnTo>
                      <a:pt x="350" y="547"/>
                    </a:lnTo>
                    <a:lnTo>
                      <a:pt x="350" y="546"/>
                    </a:lnTo>
                    <a:lnTo>
                      <a:pt x="350" y="546"/>
                    </a:lnTo>
                    <a:lnTo>
                      <a:pt x="353" y="546"/>
                    </a:lnTo>
                    <a:lnTo>
                      <a:pt x="353" y="546"/>
                    </a:lnTo>
                    <a:lnTo>
                      <a:pt x="353" y="543"/>
                    </a:lnTo>
                    <a:lnTo>
                      <a:pt x="354" y="542"/>
                    </a:lnTo>
                    <a:lnTo>
                      <a:pt x="354" y="542"/>
                    </a:lnTo>
                    <a:lnTo>
                      <a:pt x="355" y="539"/>
                    </a:lnTo>
                    <a:lnTo>
                      <a:pt x="354" y="538"/>
                    </a:lnTo>
                    <a:lnTo>
                      <a:pt x="354" y="536"/>
                    </a:lnTo>
                    <a:lnTo>
                      <a:pt x="354" y="536"/>
                    </a:lnTo>
                    <a:lnTo>
                      <a:pt x="355" y="536"/>
                    </a:lnTo>
                    <a:lnTo>
                      <a:pt x="354" y="535"/>
                    </a:lnTo>
                    <a:lnTo>
                      <a:pt x="354" y="535"/>
                    </a:lnTo>
                    <a:lnTo>
                      <a:pt x="351" y="535"/>
                    </a:lnTo>
                    <a:lnTo>
                      <a:pt x="351" y="535"/>
                    </a:lnTo>
                    <a:lnTo>
                      <a:pt x="351" y="535"/>
                    </a:lnTo>
                    <a:lnTo>
                      <a:pt x="351" y="534"/>
                    </a:lnTo>
                    <a:lnTo>
                      <a:pt x="353" y="533"/>
                    </a:lnTo>
                    <a:lnTo>
                      <a:pt x="353" y="533"/>
                    </a:lnTo>
                    <a:lnTo>
                      <a:pt x="350" y="531"/>
                    </a:lnTo>
                    <a:lnTo>
                      <a:pt x="349" y="530"/>
                    </a:lnTo>
                    <a:lnTo>
                      <a:pt x="349" y="530"/>
                    </a:lnTo>
                    <a:lnTo>
                      <a:pt x="347" y="531"/>
                    </a:lnTo>
                    <a:lnTo>
                      <a:pt x="347" y="531"/>
                    </a:lnTo>
                    <a:lnTo>
                      <a:pt x="347" y="530"/>
                    </a:lnTo>
                    <a:lnTo>
                      <a:pt x="344" y="529"/>
                    </a:lnTo>
                    <a:lnTo>
                      <a:pt x="344" y="529"/>
                    </a:lnTo>
                    <a:lnTo>
                      <a:pt x="345" y="526"/>
                    </a:lnTo>
                    <a:lnTo>
                      <a:pt x="344" y="527"/>
                    </a:lnTo>
                    <a:lnTo>
                      <a:pt x="342" y="529"/>
                    </a:lnTo>
                    <a:lnTo>
                      <a:pt x="341" y="529"/>
                    </a:lnTo>
                    <a:lnTo>
                      <a:pt x="341" y="529"/>
                    </a:lnTo>
                    <a:lnTo>
                      <a:pt x="341" y="527"/>
                    </a:lnTo>
                    <a:lnTo>
                      <a:pt x="340" y="527"/>
                    </a:lnTo>
                    <a:lnTo>
                      <a:pt x="341" y="526"/>
                    </a:lnTo>
                    <a:lnTo>
                      <a:pt x="341" y="522"/>
                    </a:lnTo>
                    <a:lnTo>
                      <a:pt x="340" y="522"/>
                    </a:lnTo>
                    <a:lnTo>
                      <a:pt x="340" y="521"/>
                    </a:lnTo>
                    <a:lnTo>
                      <a:pt x="342" y="518"/>
                    </a:lnTo>
                    <a:lnTo>
                      <a:pt x="340" y="518"/>
                    </a:lnTo>
                    <a:lnTo>
                      <a:pt x="337" y="518"/>
                    </a:lnTo>
                    <a:lnTo>
                      <a:pt x="337" y="522"/>
                    </a:lnTo>
                    <a:lnTo>
                      <a:pt x="338" y="526"/>
                    </a:lnTo>
                    <a:lnTo>
                      <a:pt x="338" y="527"/>
                    </a:lnTo>
                    <a:lnTo>
                      <a:pt x="338" y="530"/>
                    </a:lnTo>
                    <a:lnTo>
                      <a:pt x="337" y="533"/>
                    </a:lnTo>
                    <a:lnTo>
                      <a:pt x="336" y="534"/>
                    </a:lnTo>
                    <a:lnTo>
                      <a:pt x="336" y="535"/>
                    </a:lnTo>
                    <a:lnTo>
                      <a:pt x="336" y="536"/>
                    </a:lnTo>
                    <a:lnTo>
                      <a:pt x="337" y="536"/>
                    </a:lnTo>
                    <a:lnTo>
                      <a:pt x="337" y="536"/>
                    </a:lnTo>
                    <a:lnTo>
                      <a:pt x="336" y="538"/>
                    </a:lnTo>
                    <a:lnTo>
                      <a:pt x="336" y="539"/>
                    </a:lnTo>
                    <a:lnTo>
                      <a:pt x="336" y="539"/>
                    </a:lnTo>
                    <a:lnTo>
                      <a:pt x="337" y="539"/>
                    </a:lnTo>
                    <a:lnTo>
                      <a:pt x="338" y="538"/>
                    </a:lnTo>
                    <a:lnTo>
                      <a:pt x="340" y="536"/>
                    </a:lnTo>
                    <a:lnTo>
                      <a:pt x="341" y="536"/>
                    </a:lnTo>
                    <a:lnTo>
                      <a:pt x="342" y="536"/>
                    </a:lnTo>
                    <a:lnTo>
                      <a:pt x="342" y="536"/>
                    </a:lnTo>
                    <a:lnTo>
                      <a:pt x="342" y="536"/>
                    </a:lnTo>
                    <a:lnTo>
                      <a:pt x="341" y="538"/>
                    </a:lnTo>
                    <a:lnTo>
                      <a:pt x="338" y="539"/>
                    </a:lnTo>
                    <a:lnTo>
                      <a:pt x="337" y="540"/>
                    </a:lnTo>
                    <a:lnTo>
                      <a:pt x="338" y="554"/>
                    </a:lnTo>
                    <a:lnTo>
                      <a:pt x="338" y="555"/>
                    </a:lnTo>
                    <a:lnTo>
                      <a:pt x="338" y="558"/>
                    </a:lnTo>
                    <a:lnTo>
                      <a:pt x="338" y="558"/>
                    </a:lnTo>
                    <a:lnTo>
                      <a:pt x="340" y="558"/>
                    </a:lnTo>
                    <a:lnTo>
                      <a:pt x="340" y="556"/>
                    </a:lnTo>
                    <a:lnTo>
                      <a:pt x="340" y="556"/>
                    </a:lnTo>
                    <a:lnTo>
                      <a:pt x="340" y="552"/>
                    </a:lnTo>
                    <a:lnTo>
                      <a:pt x="340" y="550"/>
                    </a:lnTo>
                    <a:lnTo>
                      <a:pt x="340" y="548"/>
                    </a:lnTo>
                    <a:lnTo>
                      <a:pt x="341" y="548"/>
                    </a:lnTo>
                    <a:lnTo>
                      <a:pt x="340" y="550"/>
                    </a:lnTo>
                    <a:lnTo>
                      <a:pt x="340" y="552"/>
                    </a:lnTo>
                    <a:lnTo>
                      <a:pt x="342" y="555"/>
                    </a:lnTo>
                    <a:lnTo>
                      <a:pt x="342" y="555"/>
                    </a:lnTo>
                    <a:lnTo>
                      <a:pt x="344" y="554"/>
                    </a:lnTo>
                    <a:lnTo>
                      <a:pt x="344" y="554"/>
                    </a:lnTo>
                    <a:lnTo>
                      <a:pt x="344" y="554"/>
                    </a:lnTo>
                    <a:lnTo>
                      <a:pt x="345" y="555"/>
                    </a:lnTo>
                    <a:lnTo>
                      <a:pt x="345" y="555"/>
                    </a:lnTo>
                    <a:lnTo>
                      <a:pt x="344" y="556"/>
                    </a:lnTo>
                    <a:lnTo>
                      <a:pt x="342" y="558"/>
                    </a:lnTo>
                    <a:lnTo>
                      <a:pt x="344" y="558"/>
                    </a:lnTo>
                    <a:lnTo>
                      <a:pt x="344" y="559"/>
                    </a:lnTo>
                    <a:lnTo>
                      <a:pt x="342" y="560"/>
                    </a:lnTo>
                    <a:lnTo>
                      <a:pt x="342" y="562"/>
                    </a:lnTo>
                    <a:lnTo>
                      <a:pt x="341" y="562"/>
                    </a:lnTo>
                    <a:lnTo>
                      <a:pt x="340" y="560"/>
                    </a:lnTo>
                    <a:lnTo>
                      <a:pt x="338" y="560"/>
                    </a:lnTo>
                    <a:lnTo>
                      <a:pt x="338" y="564"/>
                    </a:lnTo>
                    <a:lnTo>
                      <a:pt x="338" y="566"/>
                    </a:lnTo>
                    <a:lnTo>
                      <a:pt x="338" y="568"/>
                    </a:lnTo>
                    <a:lnTo>
                      <a:pt x="338" y="570"/>
                    </a:lnTo>
                    <a:lnTo>
                      <a:pt x="338" y="570"/>
                    </a:lnTo>
                    <a:lnTo>
                      <a:pt x="340" y="570"/>
                    </a:lnTo>
                    <a:lnTo>
                      <a:pt x="341" y="570"/>
                    </a:lnTo>
                    <a:lnTo>
                      <a:pt x="342" y="570"/>
                    </a:lnTo>
                    <a:lnTo>
                      <a:pt x="344" y="570"/>
                    </a:lnTo>
                    <a:lnTo>
                      <a:pt x="344" y="572"/>
                    </a:lnTo>
                    <a:lnTo>
                      <a:pt x="342" y="572"/>
                    </a:lnTo>
                    <a:lnTo>
                      <a:pt x="341" y="572"/>
                    </a:lnTo>
                    <a:lnTo>
                      <a:pt x="340" y="574"/>
                    </a:lnTo>
                    <a:lnTo>
                      <a:pt x="338" y="575"/>
                    </a:lnTo>
                    <a:lnTo>
                      <a:pt x="340" y="572"/>
                    </a:lnTo>
                    <a:lnTo>
                      <a:pt x="338" y="572"/>
                    </a:lnTo>
                    <a:lnTo>
                      <a:pt x="338" y="572"/>
                    </a:lnTo>
                    <a:lnTo>
                      <a:pt x="337" y="576"/>
                    </a:lnTo>
                    <a:lnTo>
                      <a:pt x="337" y="576"/>
                    </a:lnTo>
                    <a:lnTo>
                      <a:pt x="338" y="578"/>
                    </a:lnTo>
                    <a:lnTo>
                      <a:pt x="337" y="579"/>
                    </a:lnTo>
                    <a:lnTo>
                      <a:pt x="336" y="579"/>
                    </a:lnTo>
                    <a:lnTo>
                      <a:pt x="336" y="580"/>
                    </a:lnTo>
                    <a:lnTo>
                      <a:pt x="336" y="584"/>
                    </a:lnTo>
                    <a:lnTo>
                      <a:pt x="334" y="587"/>
                    </a:lnTo>
                    <a:lnTo>
                      <a:pt x="334" y="587"/>
                    </a:lnTo>
                    <a:lnTo>
                      <a:pt x="333" y="588"/>
                    </a:lnTo>
                    <a:lnTo>
                      <a:pt x="332" y="588"/>
                    </a:lnTo>
                    <a:lnTo>
                      <a:pt x="330" y="591"/>
                    </a:lnTo>
                    <a:lnTo>
                      <a:pt x="329" y="592"/>
                    </a:lnTo>
                    <a:lnTo>
                      <a:pt x="326" y="595"/>
                    </a:lnTo>
                    <a:lnTo>
                      <a:pt x="322" y="599"/>
                    </a:lnTo>
                    <a:lnTo>
                      <a:pt x="320" y="603"/>
                    </a:lnTo>
                    <a:lnTo>
                      <a:pt x="317" y="607"/>
                    </a:lnTo>
                    <a:lnTo>
                      <a:pt x="316" y="608"/>
                    </a:lnTo>
                    <a:lnTo>
                      <a:pt x="313" y="609"/>
                    </a:lnTo>
                    <a:lnTo>
                      <a:pt x="312" y="611"/>
                    </a:lnTo>
                    <a:lnTo>
                      <a:pt x="310" y="611"/>
                    </a:lnTo>
                    <a:lnTo>
                      <a:pt x="310" y="611"/>
                    </a:lnTo>
                    <a:lnTo>
                      <a:pt x="305" y="612"/>
                    </a:lnTo>
                    <a:lnTo>
                      <a:pt x="300" y="613"/>
                    </a:lnTo>
                    <a:lnTo>
                      <a:pt x="300" y="615"/>
                    </a:lnTo>
                    <a:lnTo>
                      <a:pt x="299" y="615"/>
                    </a:lnTo>
                    <a:lnTo>
                      <a:pt x="297" y="616"/>
                    </a:lnTo>
                    <a:lnTo>
                      <a:pt x="297" y="617"/>
                    </a:lnTo>
                    <a:lnTo>
                      <a:pt x="296" y="619"/>
                    </a:lnTo>
                    <a:lnTo>
                      <a:pt x="296" y="620"/>
                    </a:lnTo>
                    <a:lnTo>
                      <a:pt x="297" y="621"/>
                    </a:lnTo>
                    <a:lnTo>
                      <a:pt x="300" y="623"/>
                    </a:lnTo>
                    <a:lnTo>
                      <a:pt x="303" y="624"/>
                    </a:lnTo>
                    <a:lnTo>
                      <a:pt x="303" y="625"/>
                    </a:lnTo>
                    <a:lnTo>
                      <a:pt x="304" y="627"/>
                    </a:lnTo>
                    <a:lnTo>
                      <a:pt x="305" y="628"/>
                    </a:lnTo>
                    <a:lnTo>
                      <a:pt x="306" y="628"/>
                    </a:lnTo>
                    <a:lnTo>
                      <a:pt x="309" y="630"/>
                    </a:lnTo>
                    <a:lnTo>
                      <a:pt x="309" y="632"/>
                    </a:lnTo>
                    <a:lnTo>
                      <a:pt x="308" y="633"/>
                    </a:lnTo>
                    <a:lnTo>
                      <a:pt x="308" y="634"/>
                    </a:lnTo>
                    <a:lnTo>
                      <a:pt x="304" y="640"/>
                    </a:lnTo>
                    <a:lnTo>
                      <a:pt x="301" y="641"/>
                    </a:lnTo>
                    <a:lnTo>
                      <a:pt x="296" y="646"/>
                    </a:lnTo>
                    <a:lnTo>
                      <a:pt x="291" y="650"/>
                    </a:lnTo>
                    <a:lnTo>
                      <a:pt x="285" y="653"/>
                    </a:lnTo>
                    <a:lnTo>
                      <a:pt x="285" y="654"/>
                    </a:lnTo>
                    <a:lnTo>
                      <a:pt x="284" y="654"/>
                    </a:lnTo>
                    <a:lnTo>
                      <a:pt x="284" y="656"/>
                    </a:lnTo>
                    <a:lnTo>
                      <a:pt x="284" y="656"/>
                    </a:lnTo>
                    <a:lnTo>
                      <a:pt x="285" y="656"/>
                    </a:lnTo>
                    <a:lnTo>
                      <a:pt x="287" y="654"/>
                    </a:lnTo>
                    <a:lnTo>
                      <a:pt x="287" y="654"/>
                    </a:lnTo>
                    <a:lnTo>
                      <a:pt x="288" y="653"/>
                    </a:lnTo>
                    <a:lnTo>
                      <a:pt x="288" y="653"/>
                    </a:lnTo>
                    <a:lnTo>
                      <a:pt x="289" y="654"/>
                    </a:lnTo>
                    <a:lnTo>
                      <a:pt x="288" y="654"/>
                    </a:lnTo>
                    <a:lnTo>
                      <a:pt x="287" y="657"/>
                    </a:lnTo>
                    <a:lnTo>
                      <a:pt x="285" y="657"/>
                    </a:lnTo>
                    <a:lnTo>
                      <a:pt x="287" y="657"/>
                    </a:lnTo>
                    <a:lnTo>
                      <a:pt x="289" y="657"/>
                    </a:lnTo>
                    <a:lnTo>
                      <a:pt x="291" y="657"/>
                    </a:lnTo>
                    <a:lnTo>
                      <a:pt x="291" y="658"/>
                    </a:lnTo>
                    <a:lnTo>
                      <a:pt x="289" y="660"/>
                    </a:lnTo>
                    <a:lnTo>
                      <a:pt x="289" y="660"/>
                    </a:lnTo>
                    <a:lnTo>
                      <a:pt x="291" y="661"/>
                    </a:lnTo>
                    <a:lnTo>
                      <a:pt x="292" y="660"/>
                    </a:lnTo>
                    <a:lnTo>
                      <a:pt x="293" y="660"/>
                    </a:lnTo>
                    <a:lnTo>
                      <a:pt x="299" y="657"/>
                    </a:lnTo>
                    <a:lnTo>
                      <a:pt x="303" y="656"/>
                    </a:lnTo>
                    <a:lnTo>
                      <a:pt x="306" y="653"/>
                    </a:lnTo>
                    <a:lnTo>
                      <a:pt x="309" y="652"/>
                    </a:lnTo>
                    <a:lnTo>
                      <a:pt x="312" y="649"/>
                    </a:lnTo>
                    <a:lnTo>
                      <a:pt x="316" y="646"/>
                    </a:lnTo>
                    <a:lnTo>
                      <a:pt x="318" y="645"/>
                    </a:lnTo>
                    <a:lnTo>
                      <a:pt x="321" y="642"/>
                    </a:lnTo>
                    <a:lnTo>
                      <a:pt x="324" y="641"/>
                    </a:lnTo>
                    <a:lnTo>
                      <a:pt x="328" y="638"/>
                    </a:lnTo>
                    <a:lnTo>
                      <a:pt x="332" y="634"/>
                    </a:lnTo>
                    <a:lnTo>
                      <a:pt x="333" y="633"/>
                    </a:lnTo>
                    <a:lnTo>
                      <a:pt x="336" y="632"/>
                    </a:lnTo>
                    <a:lnTo>
                      <a:pt x="341" y="629"/>
                    </a:lnTo>
                    <a:lnTo>
                      <a:pt x="346" y="624"/>
                    </a:lnTo>
                    <a:lnTo>
                      <a:pt x="345" y="623"/>
                    </a:lnTo>
                    <a:lnTo>
                      <a:pt x="345" y="623"/>
                    </a:lnTo>
                    <a:lnTo>
                      <a:pt x="346" y="621"/>
                    </a:lnTo>
                    <a:lnTo>
                      <a:pt x="347" y="619"/>
                    </a:lnTo>
                    <a:lnTo>
                      <a:pt x="350" y="616"/>
                    </a:lnTo>
                    <a:lnTo>
                      <a:pt x="351" y="616"/>
                    </a:lnTo>
                    <a:lnTo>
                      <a:pt x="353" y="615"/>
                    </a:lnTo>
                    <a:lnTo>
                      <a:pt x="357" y="613"/>
                    </a:lnTo>
                    <a:lnTo>
                      <a:pt x="359" y="612"/>
                    </a:lnTo>
                    <a:lnTo>
                      <a:pt x="361" y="612"/>
                    </a:lnTo>
                    <a:lnTo>
                      <a:pt x="363" y="612"/>
                    </a:lnTo>
                    <a:lnTo>
                      <a:pt x="365" y="613"/>
                    </a:lnTo>
                    <a:lnTo>
                      <a:pt x="365" y="613"/>
                    </a:lnTo>
                    <a:lnTo>
                      <a:pt x="365" y="616"/>
                    </a:lnTo>
                    <a:lnTo>
                      <a:pt x="365" y="616"/>
                    </a:lnTo>
                    <a:lnTo>
                      <a:pt x="367" y="613"/>
                    </a:lnTo>
                    <a:lnTo>
                      <a:pt x="367" y="613"/>
                    </a:lnTo>
                    <a:lnTo>
                      <a:pt x="367" y="612"/>
                    </a:lnTo>
                    <a:lnTo>
                      <a:pt x="369" y="611"/>
                    </a:lnTo>
                    <a:lnTo>
                      <a:pt x="371" y="608"/>
                    </a:lnTo>
                    <a:lnTo>
                      <a:pt x="373" y="605"/>
                    </a:lnTo>
                    <a:lnTo>
                      <a:pt x="375" y="604"/>
                    </a:lnTo>
                    <a:lnTo>
                      <a:pt x="378" y="604"/>
                    </a:lnTo>
                    <a:lnTo>
                      <a:pt x="381" y="601"/>
                    </a:lnTo>
                    <a:lnTo>
                      <a:pt x="382" y="600"/>
                    </a:lnTo>
                    <a:lnTo>
                      <a:pt x="386" y="595"/>
                    </a:lnTo>
                    <a:lnTo>
                      <a:pt x="390" y="589"/>
                    </a:lnTo>
                    <a:lnTo>
                      <a:pt x="392" y="588"/>
                    </a:lnTo>
                    <a:lnTo>
                      <a:pt x="395" y="585"/>
                    </a:lnTo>
                    <a:lnTo>
                      <a:pt x="395" y="584"/>
                    </a:lnTo>
                    <a:lnTo>
                      <a:pt x="395" y="584"/>
                    </a:lnTo>
                    <a:lnTo>
                      <a:pt x="394" y="583"/>
                    </a:lnTo>
                    <a:close/>
                    <a:moveTo>
                      <a:pt x="765" y="16"/>
                    </a:moveTo>
                    <a:lnTo>
                      <a:pt x="765" y="16"/>
                    </a:lnTo>
                    <a:lnTo>
                      <a:pt x="765" y="16"/>
                    </a:lnTo>
                    <a:lnTo>
                      <a:pt x="765" y="16"/>
                    </a:lnTo>
                    <a:lnTo>
                      <a:pt x="765" y="16"/>
                    </a:lnTo>
                    <a:lnTo>
                      <a:pt x="765" y="16"/>
                    </a:lnTo>
                    <a:lnTo>
                      <a:pt x="765" y="17"/>
                    </a:lnTo>
                    <a:lnTo>
                      <a:pt x="765" y="17"/>
                    </a:lnTo>
                    <a:lnTo>
                      <a:pt x="765" y="16"/>
                    </a:lnTo>
                    <a:close/>
                    <a:moveTo>
                      <a:pt x="744" y="0"/>
                    </a:moveTo>
                    <a:lnTo>
                      <a:pt x="744" y="0"/>
                    </a:lnTo>
                    <a:lnTo>
                      <a:pt x="744" y="0"/>
                    </a:lnTo>
                    <a:lnTo>
                      <a:pt x="744" y="0"/>
                    </a:lnTo>
                    <a:lnTo>
                      <a:pt x="744" y="2"/>
                    </a:lnTo>
                    <a:lnTo>
                      <a:pt x="744" y="2"/>
                    </a:lnTo>
                    <a:lnTo>
                      <a:pt x="744" y="2"/>
                    </a:lnTo>
                    <a:lnTo>
                      <a:pt x="744" y="2"/>
                    </a:lnTo>
                    <a:lnTo>
                      <a:pt x="744" y="0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3" name="Freeform 76">
                <a:extLst>
                  <a:ext uri="{FF2B5EF4-FFF2-40B4-BE49-F238E27FC236}">
                    <a16:creationId xmlns:a16="http://schemas.microsoft.com/office/drawing/2014/main" id="{44E22FA7-3A09-40A2-8B4B-D7B7032ADC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1738" y="4926013"/>
                <a:ext cx="211138" cy="111125"/>
              </a:xfrm>
              <a:custGeom>
                <a:avLst/>
                <a:gdLst>
                  <a:gd name="T0" fmla="*/ 116 w 133"/>
                  <a:gd name="T1" fmla="*/ 70 h 70"/>
                  <a:gd name="T2" fmla="*/ 116 w 133"/>
                  <a:gd name="T3" fmla="*/ 70 h 70"/>
                  <a:gd name="T4" fmla="*/ 117 w 133"/>
                  <a:gd name="T5" fmla="*/ 70 h 70"/>
                  <a:gd name="T6" fmla="*/ 116 w 133"/>
                  <a:gd name="T7" fmla="*/ 69 h 70"/>
                  <a:gd name="T8" fmla="*/ 131 w 133"/>
                  <a:gd name="T9" fmla="*/ 46 h 70"/>
                  <a:gd name="T10" fmla="*/ 131 w 133"/>
                  <a:gd name="T11" fmla="*/ 45 h 70"/>
                  <a:gd name="T12" fmla="*/ 130 w 133"/>
                  <a:gd name="T13" fmla="*/ 45 h 70"/>
                  <a:gd name="T14" fmla="*/ 129 w 133"/>
                  <a:gd name="T15" fmla="*/ 48 h 70"/>
                  <a:gd name="T16" fmla="*/ 129 w 133"/>
                  <a:gd name="T17" fmla="*/ 49 h 70"/>
                  <a:gd name="T18" fmla="*/ 130 w 133"/>
                  <a:gd name="T19" fmla="*/ 50 h 70"/>
                  <a:gd name="T20" fmla="*/ 133 w 133"/>
                  <a:gd name="T21" fmla="*/ 46 h 70"/>
                  <a:gd name="T22" fmla="*/ 121 w 133"/>
                  <a:gd name="T23" fmla="*/ 36 h 70"/>
                  <a:gd name="T24" fmla="*/ 122 w 133"/>
                  <a:gd name="T25" fmla="*/ 32 h 70"/>
                  <a:gd name="T26" fmla="*/ 118 w 133"/>
                  <a:gd name="T27" fmla="*/ 32 h 70"/>
                  <a:gd name="T28" fmla="*/ 120 w 133"/>
                  <a:gd name="T29" fmla="*/ 33 h 70"/>
                  <a:gd name="T30" fmla="*/ 118 w 133"/>
                  <a:gd name="T31" fmla="*/ 36 h 70"/>
                  <a:gd name="T32" fmla="*/ 117 w 133"/>
                  <a:gd name="T33" fmla="*/ 37 h 70"/>
                  <a:gd name="T34" fmla="*/ 120 w 133"/>
                  <a:gd name="T35" fmla="*/ 40 h 70"/>
                  <a:gd name="T36" fmla="*/ 122 w 133"/>
                  <a:gd name="T37" fmla="*/ 41 h 70"/>
                  <a:gd name="T38" fmla="*/ 123 w 133"/>
                  <a:gd name="T39" fmla="*/ 38 h 70"/>
                  <a:gd name="T40" fmla="*/ 121 w 133"/>
                  <a:gd name="T41" fmla="*/ 36 h 70"/>
                  <a:gd name="T42" fmla="*/ 112 w 133"/>
                  <a:gd name="T43" fmla="*/ 27 h 70"/>
                  <a:gd name="T44" fmla="*/ 110 w 133"/>
                  <a:gd name="T45" fmla="*/ 31 h 70"/>
                  <a:gd name="T46" fmla="*/ 109 w 133"/>
                  <a:gd name="T47" fmla="*/ 32 h 70"/>
                  <a:gd name="T48" fmla="*/ 112 w 133"/>
                  <a:gd name="T49" fmla="*/ 29 h 70"/>
                  <a:gd name="T50" fmla="*/ 112 w 133"/>
                  <a:gd name="T51" fmla="*/ 28 h 70"/>
                  <a:gd name="T52" fmla="*/ 113 w 133"/>
                  <a:gd name="T53" fmla="*/ 27 h 70"/>
                  <a:gd name="T54" fmla="*/ 112 w 133"/>
                  <a:gd name="T55" fmla="*/ 25 h 70"/>
                  <a:gd name="T56" fmla="*/ 106 w 133"/>
                  <a:gd name="T57" fmla="*/ 57 h 70"/>
                  <a:gd name="T58" fmla="*/ 104 w 133"/>
                  <a:gd name="T59" fmla="*/ 53 h 70"/>
                  <a:gd name="T60" fmla="*/ 97 w 133"/>
                  <a:gd name="T61" fmla="*/ 48 h 70"/>
                  <a:gd name="T62" fmla="*/ 94 w 133"/>
                  <a:gd name="T63" fmla="*/ 45 h 70"/>
                  <a:gd name="T64" fmla="*/ 93 w 133"/>
                  <a:gd name="T65" fmla="*/ 44 h 70"/>
                  <a:gd name="T66" fmla="*/ 90 w 133"/>
                  <a:gd name="T67" fmla="*/ 41 h 70"/>
                  <a:gd name="T68" fmla="*/ 88 w 133"/>
                  <a:gd name="T69" fmla="*/ 38 h 70"/>
                  <a:gd name="T70" fmla="*/ 88 w 133"/>
                  <a:gd name="T71" fmla="*/ 36 h 70"/>
                  <a:gd name="T72" fmla="*/ 86 w 133"/>
                  <a:gd name="T73" fmla="*/ 35 h 70"/>
                  <a:gd name="T74" fmla="*/ 84 w 133"/>
                  <a:gd name="T75" fmla="*/ 32 h 70"/>
                  <a:gd name="T76" fmla="*/ 77 w 133"/>
                  <a:gd name="T77" fmla="*/ 25 h 70"/>
                  <a:gd name="T78" fmla="*/ 72 w 133"/>
                  <a:gd name="T79" fmla="*/ 24 h 70"/>
                  <a:gd name="T80" fmla="*/ 69 w 133"/>
                  <a:gd name="T81" fmla="*/ 20 h 70"/>
                  <a:gd name="T82" fmla="*/ 68 w 133"/>
                  <a:gd name="T83" fmla="*/ 23 h 70"/>
                  <a:gd name="T84" fmla="*/ 69 w 133"/>
                  <a:gd name="T85" fmla="*/ 24 h 70"/>
                  <a:gd name="T86" fmla="*/ 69 w 133"/>
                  <a:gd name="T87" fmla="*/ 27 h 70"/>
                  <a:gd name="T88" fmla="*/ 71 w 133"/>
                  <a:gd name="T89" fmla="*/ 31 h 70"/>
                  <a:gd name="T90" fmla="*/ 72 w 133"/>
                  <a:gd name="T91" fmla="*/ 35 h 70"/>
                  <a:gd name="T92" fmla="*/ 76 w 133"/>
                  <a:gd name="T93" fmla="*/ 37 h 70"/>
                  <a:gd name="T94" fmla="*/ 79 w 133"/>
                  <a:gd name="T95" fmla="*/ 44 h 70"/>
                  <a:gd name="T96" fmla="*/ 82 w 133"/>
                  <a:gd name="T97" fmla="*/ 48 h 70"/>
                  <a:gd name="T98" fmla="*/ 85 w 133"/>
                  <a:gd name="T99" fmla="*/ 50 h 70"/>
                  <a:gd name="T100" fmla="*/ 90 w 133"/>
                  <a:gd name="T101" fmla="*/ 53 h 70"/>
                  <a:gd name="T102" fmla="*/ 93 w 133"/>
                  <a:gd name="T103" fmla="*/ 56 h 70"/>
                  <a:gd name="T104" fmla="*/ 96 w 133"/>
                  <a:gd name="T105" fmla="*/ 57 h 70"/>
                  <a:gd name="T106" fmla="*/ 97 w 133"/>
                  <a:gd name="T107" fmla="*/ 60 h 70"/>
                  <a:gd name="T108" fmla="*/ 100 w 133"/>
                  <a:gd name="T109" fmla="*/ 61 h 70"/>
                  <a:gd name="T110" fmla="*/ 101 w 133"/>
                  <a:gd name="T111" fmla="*/ 62 h 70"/>
                  <a:gd name="T112" fmla="*/ 102 w 133"/>
                  <a:gd name="T113" fmla="*/ 62 h 70"/>
                  <a:gd name="T114" fmla="*/ 106 w 133"/>
                  <a:gd name="T115" fmla="*/ 65 h 70"/>
                  <a:gd name="T116" fmla="*/ 109 w 133"/>
                  <a:gd name="T117" fmla="*/ 64 h 70"/>
                  <a:gd name="T118" fmla="*/ 110 w 133"/>
                  <a:gd name="T119" fmla="*/ 60 h 70"/>
                  <a:gd name="T120" fmla="*/ 0 w 133"/>
                  <a:gd name="T121" fmla="*/ 4 h 70"/>
                  <a:gd name="T122" fmla="*/ 2 w 133"/>
                  <a:gd name="T123" fmla="*/ 3 h 70"/>
                  <a:gd name="T124" fmla="*/ 2 w 133"/>
                  <a:gd name="T125" fmla="*/ 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" h="70">
                    <a:moveTo>
                      <a:pt x="116" y="69"/>
                    </a:moveTo>
                    <a:lnTo>
                      <a:pt x="116" y="70"/>
                    </a:lnTo>
                    <a:lnTo>
                      <a:pt x="116" y="70"/>
                    </a:lnTo>
                    <a:lnTo>
                      <a:pt x="116" y="70"/>
                    </a:lnTo>
                    <a:lnTo>
                      <a:pt x="117" y="70"/>
                    </a:lnTo>
                    <a:lnTo>
                      <a:pt x="117" y="70"/>
                    </a:lnTo>
                    <a:lnTo>
                      <a:pt x="117" y="69"/>
                    </a:lnTo>
                    <a:lnTo>
                      <a:pt x="116" y="69"/>
                    </a:lnTo>
                    <a:close/>
                    <a:moveTo>
                      <a:pt x="131" y="46"/>
                    </a:moveTo>
                    <a:lnTo>
                      <a:pt x="131" y="46"/>
                    </a:lnTo>
                    <a:lnTo>
                      <a:pt x="131" y="45"/>
                    </a:lnTo>
                    <a:lnTo>
                      <a:pt x="131" y="45"/>
                    </a:lnTo>
                    <a:lnTo>
                      <a:pt x="131" y="44"/>
                    </a:lnTo>
                    <a:lnTo>
                      <a:pt x="130" y="45"/>
                    </a:lnTo>
                    <a:lnTo>
                      <a:pt x="127" y="45"/>
                    </a:lnTo>
                    <a:lnTo>
                      <a:pt x="129" y="48"/>
                    </a:lnTo>
                    <a:lnTo>
                      <a:pt x="129" y="49"/>
                    </a:lnTo>
                    <a:lnTo>
                      <a:pt x="129" y="49"/>
                    </a:lnTo>
                    <a:lnTo>
                      <a:pt x="130" y="50"/>
                    </a:lnTo>
                    <a:lnTo>
                      <a:pt x="130" y="50"/>
                    </a:lnTo>
                    <a:lnTo>
                      <a:pt x="133" y="50"/>
                    </a:lnTo>
                    <a:lnTo>
                      <a:pt x="133" y="46"/>
                    </a:lnTo>
                    <a:lnTo>
                      <a:pt x="131" y="46"/>
                    </a:lnTo>
                    <a:close/>
                    <a:moveTo>
                      <a:pt x="121" y="36"/>
                    </a:moveTo>
                    <a:lnTo>
                      <a:pt x="122" y="32"/>
                    </a:lnTo>
                    <a:lnTo>
                      <a:pt x="122" y="32"/>
                    </a:lnTo>
                    <a:lnTo>
                      <a:pt x="121" y="31"/>
                    </a:lnTo>
                    <a:lnTo>
                      <a:pt x="118" y="32"/>
                    </a:lnTo>
                    <a:lnTo>
                      <a:pt x="118" y="33"/>
                    </a:lnTo>
                    <a:lnTo>
                      <a:pt x="120" y="33"/>
                    </a:lnTo>
                    <a:lnTo>
                      <a:pt x="120" y="33"/>
                    </a:lnTo>
                    <a:lnTo>
                      <a:pt x="118" y="36"/>
                    </a:lnTo>
                    <a:lnTo>
                      <a:pt x="117" y="36"/>
                    </a:lnTo>
                    <a:lnTo>
                      <a:pt x="117" y="37"/>
                    </a:lnTo>
                    <a:lnTo>
                      <a:pt x="118" y="38"/>
                    </a:lnTo>
                    <a:lnTo>
                      <a:pt x="120" y="40"/>
                    </a:lnTo>
                    <a:lnTo>
                      <a:pt x="121" y="41"/>
                    </a:lnTo>
                    <a:lnTo>
                      <a:pt x="122" y="41"/>
                    </a:lnTo>
                    <a:lnTo>
                      <a:pt x="123" y="40"/>
                    </a:lnTo>
                    <a:lnTo>
                      <a:pt x="123" y="38"/>
                    </a:lnTo>
                    <a:lnTo>
                      <a:pt x="122" y="36"/>
                    </a:lnTo>
                    <a:lnTo>
                      <a:pt x="121" y="36"/>
                    </a:lnTo>
                    <a:close/>
                    <a:moveTo>
                      <a:pt x="112" y="25"/>
                    </a:moveTo>
                    <a:lnTo>
                      <a:pt x="112" y="27"/>
                    </a:lnTo>
                    <a:lnTo>
                      <a:pt x="110" y="29"/>
                    </a:lnTo>
                    <a:lnTo>
                      <a:pt x="110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10" y="31"/>
                    </a:lnTo>
                    <a:lnTo>
                      <a:pt x="112" y="29"/>
                    </a:lnTo>
                    <a:lnTo>
                      <a:pt x="110" y="29"/>
                    </a:lnTo>
                    <a:lnTo>
                      <a:pt x="112" y="28"/>
                    </a:lnTo>
                    <a:lnTo>
                      <a:pt x="112" y="27"/>
                    </a:lnTo>
                    <a:lnTo>
                      <a:pt x="113" y="27"/>
                    </a:lnTo>
                    <a:lnTo>
                      <a:pt x="112" y="27"/>
                    </a:lnTo>
                    <a:lnTo>
                      <a:pt x="112" y="25"/>
                    </a:lnTo>
                    <a:close/>
                    <a:moveTo>
                      <a:pt x="108" y="58"/>
                    </a:moveTo>
                    <a:lnTo>
                      <a:pt x="106" y="57"/>
                    </a:lnTo>
                    <a:lnTo>
                      <a:pt x="105" y="56"/>
                    </a:lnTo>
                    <a:lnTo>
                      <a:pt x="104" y="53"/>
                    </a:lnTo>
                    <a:lnTo>
                      <a:pt x="101" y="50"/>
                    </a:lnTo>
                    <a:lnTo>
                      <a:pt x="97" y="48"/>
                    </a:lnTo>
                    <a:lnTo>
                      <a:pt x="96" y="46"/>
                    </a:lnTo>
                    <a:lnTo>
                      <a:pt x="94" y="45"/>
                    </a:lnTo>
                    <a:lnTo>
                      <a:pt x="94" y="45"/>
                    </a:lnTo>
                    <a:lnTo>
                      <a:pt x="93" y="44"/>
                    </a:lnTo>
                    <a:lnTo>
                      <a:pt x="92" y="42"/>
                    </a:lnTo>
                    <a:lnTo>
                      <a:pt x="90" y="41"/>
                    </a:lnTo>
                    <a:lnTo>
                      <a:pt x="89" y="40"/>
                    </a:lnTo>
                    <a:lnTo>
                      <a:pt x="88" y="38"/>
                    </a:lnTo>
                    <a:lnTo>
                      <a:pt x="88" y="37"/>
                    </a:lnTo>
                    <a:lnTo>
                      <a:pt x="88" y="36"/>
                    </a:lnTo>
                    <a:lnTo>
                      <a:pt x="86" y="36"/>
                    </a:lnTo>
                    <a:lnTo>
                      <a:pt x="86" y="35"/>
                    </a:lnTo>
                    <a:lnTo>
                      <a:pt x="85" y="33"/>
                    </a:lnTo>
                    <a:lnTo>
                      <a:pt x="84" y="32"/>
                    </a:lnTo>
                    <a:lnTo>
                      <a:pt x="82" y="32"/>
                    </a:lnTo>
                    <a:lnTo>
                      <a:pt x="77" y="25"/>
                    </a:lnTo>
                    <a:lnTo>
                      <a:pt x="75" y="24"/>
                    </a:lnTo>
                    <a:lnTo>
                      <a:pt x="72" y="24"/>
                    </a:lnTo>
                    <a:lnTo>
                      <a:pt x="71" y="23"/>
                    </a:lnTo>
                    <a:lnTo>
                      <a:pt x="69" y="20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68" y="23"/>
                    </a:lnTo>
                    <a:lnTo>
                      <a:pt x="69" y="24"/>
                    </a:lnTo>
                    <a:lnTo>
                      <a:pt x="69" y="25"/>
                    </a:lnTo>
                    <a:lnTo>
                      <a:pt x="69" y="27"/>
                    </a:lnTo>
                    <a:lnTo>
                      <a:pt x="69" y="27"/>
                    </a:lnTo>
                    <a:lnTo>
                      <a:pt x="71" y="31"/>
                    </a:lnTo>
                    <a:lnTo>
                      <a:pt x="72" y="32"/>
                    </a:lnTo>
                    <a:lnTo>
                      <a:pt x="72" y="35"/>
                    </a:lnTo>
                    <a:lnTo>
                      <a:pt x="75" y="36"/>
                    </a:lnTo>
                    <a:lnTo>
                      <a:pt x="76" y="37"/>
                    </a:lnTo>
                    <a:lnTo>
                      <a:pt x="77" y="41"/>
                    </a:lnTo>
                    <a:lnTo>
                      <a:pt x="79" y="44"/>
                    </a:lnTo>
                    <a:lnTo>
                      <a:pt x="80" y="44"/>
                    </a:lnTo>
                    <a:lnTo>
                      <a:pt x="82" y="48"/>
                    </a:lnTo>
                    <a:lnTo>
                      <a:pt x="84" y="49"/>
                    </a:lnTo>
                    <a:lnTo>
                      <a:pt x="85" y="50"/>
                    </a:lnTo>
                    <a:lnTo>
                      <a:pt x="89" y="52"/>
                    </a:lnTo>
                    <a:lnTo>
                      <a:pt x="90" y="53"/>
                    </a:lnTo>
                    <a:lnTo>
                      <a:pt x="92" y="54"/>
                    </a:lnTo>
                    <a:lnTo>
                      <a:pt x="93" y="56"/>
                    </a:lnTo>
                    <a:lnTo>
                      <a:pt x="96" y="57"/>
                    </a:lnTo>
                    <a:lnTo>
                      <a:pt x="96" y="57"/>
                    </a:lnTo>
                    <a:lnTo>
                      <a:pt x="96" y="58"/>
                    </a:lnTo>
                    <a:lnTo>
                      <a:pt x="97" y="60"/>
                    </a:lnTo>
                    <a:lnTo>
                      <a:pt x="98" y="61"/>
                    </a:lnTo>
                    <a:lnTo>
                      <a:pt x="100" y="61"/>
                    </a:lnTo>
                    <a:lnTo>
                      <a:pt x="100" y="62"/>
                    </a:lnTo>
                    <a:lnTo>
                      <a:pt x="101" y="62"/>
                    </a:lnTo>
                    <a:lnTo>
                      <a:pt x="101" y="62"/>
                    </a:lnTo>
                    <a:lnTo>
                      <a:pt x="102" y="62"/>
                    </a:lnTo>
                    <a:lnTo>
                      <a:pt x="105" y="65"/>
                    </a:lnTo>
                    <a:lnTo>
                      <a:pt x="106" y="65"/>
                    </a:lnTo>
                    <a:lnTo>
                      <a:pt x="108" y="65"/>
                    </a:lnTo>
                    <a:lnTo>
                      <a:pt x="109" y="64"/>
                    </a:lnTo>
                    <a:lnTo>
                      <a:pt x="110" y="62"/>
                    </a:lnTo>
                    <a:lnTo>
                      <a:pt x="110" y="60"/>
                    </a:lnTo>
                    <a:lnTo>
                      <a:pt x="108" y="58"/>
                    </a:lnTo>
                    <a:close/>
                    <a:moveTo>
                      <a:pt x="0" y="4"/>
                    </a:moveTo>
                    <a:lnTo>
                      <a:pt x="2" y="4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4" name="Freeform 77">
                <a:extLst>
                  <a:ext uri="{FF2B5EF4-FFF2-40B4-BE49-F238E27FC236}">
                    <a16:creationId xmlns:a16="http://schemas.microsoft.com/office/drawing/2014/main" id="{042F1A55-7334-438B-8E6E-409CBBD30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4950" y="3354388"/>
                <a:ext cx="230188" cy="127000"/>
              </a:xfrm>
              <a:custGeom>
                <a:avLst/>
                <a:gdLst>
                  <a:gd name="T0" fmla="*/ 141 w 145"/>
                  <a:gd name="T1" fmla="*/ 65 h 80"/>
                  <a:gd name="T2" fmla="*/ 141 w 145"/>
                  <a:gd name="T3" fmla="*/ 53 h 80"/>
                  <a:gd name="T4" fmla="*/ 138 w 145"/>
                  <a:gd name="T5" fmla="*/ 50 h 80"/>
                  <a:gd name="T6" fmla="*/ 132 w 145"/>
                  <a:gd name="T7" fmla="*/ 51 h 80"/>
                  <a:gd name="T8" fmla="*/ 124 w 145"/>
                  <a:gd name="T9" fmla="*/ 51 h 80"/>
                  <a:gd name="T10" fmla="*/ 116 w 145"/>
                  <a:gd name="T11" fmla="*/ 47 h 80"/>
                  <a:gd name="T12" fmla="*/ 113 w 145"/>
                  <a:gd name="T13" fmla="*/ 46 h 80"/>
                  <a:gd name="T14" fmla="*/ 109 w 145"/>
                  <a:gd name="T15" fmla="*/ 49 h 80"/>
                  <a:gd name="T16" fmla="*/ 104 w 145"/>
                  <a:gd name="T17" fmla="*/ 46 h 80"/>
                  <a:gd name="T18" fmla="*/ 103 w 145"/>
                  <a:gd name="T19" fmla="*/ 49 h 80"/>
                  <a:gd name="T20" fmla="*/ 97 w 145"/>
                  <a:gd name="T21" fmla="*/ 42 h 80"/>
                  <a:gd name="T22" fmla="*/ 87 w 145"/>
                  <a:gd name="T23" fmla="*/ 41 h 80"/>
                  <a:gd name="T24" fmla="*/ 87 w 145"/>
                  <a:gd name="T25" fmla="*/ 35 h 80"/>
                  <a:gd name="T26" fmla="*/ 80 w 145"/>
                  <a:gd name="T27" fmla="*/ 37 h 80"/>
                  <a:gd name="T28" fmla="*/ 75 w 145"/>
                  <a:gd name="T29" fmla="*/ 33 h 80"/>
                  <a:gd name="T30" fmla="*/ 68 w 145"/>
                  <a:gd name="T31" fmla="*/ 27 h 80"/>
                  <a:gd name="T32" fmla="*/ 64 w 145"/>
                  <a:gd name="T33" fmla="*/ 22 h 80"/>
                  <a:gd name="T34" fmla="*/ 55 w 145"/>
                  <a:gd name="T35" fmla="*/ 22 h 80"/>
                  <a:gd name="T36" fmla="*/ 47 w 145"/>
                  <a:gd name="T37" fmla="*/ 16 h 80"/>
                  <a:gd name="T38" fmla="*/ 31 w 145"/>
                  <a:gd name="T39" fmla="*/ 6 h 80"/>
                  <a:gd name="T40" fmla="*/ 27 w 145"/>
                  <a:gd name="T41" fmla="*/ 1 h 80"/>
                  <a:gd name="T42" fmla="*/ 15 w 145"/>
                  <a:gd name="T43" fmla="*/ 6 h 80"/>
                  <a:gd name="T44" fmla="*/ 12 w 145"/>
                  <a:gd name="T45" fmla="*/ 5 h 80"/>
                  <a:gd name="T46" fmla="*/ 8 w 145"/>
                  <a:gd name="T47" fmla="*/ 5 h 80"/>
                  <a:gd name="T48" fmla="*/ 2 w 145"/>
                  <a:gd name="T49" fmla="*/ 13 h 80"/>
                  <a:gd name="T50" fmla="*/ 1 w 145"/>
                  <a:gd name="T51" fmla="*/ 24 h 80"/>
                  <a:gd name="T52" fmla="*/ 0 w 145"/>
                  <a:gd name="T53" fmla="*/ 30 h 80"/>
                  <a:gd name="T54" fmla="*/ 5 w 145"/>
                  <a:gd name="T55" fmla="*/ 34 h 80"/>
                  <a:gd name="T56" fmla="*/ 8 w 145"/>
                  <a:gd name="T57" fmla="*/ 34 h 80"/>
                  <a:gd name="T58" fmla="*/ 13 w 145"/>
                  <a:gd name="T59" fmla="*/ 37 h 80"/>
                  <a:gd name="T60" fmla="*/ 21 w 145"/>
                  <a:gd name="T61" fmla="*/ 42 h 80"/>
                  <a:gd name="T62" fmla="*/ 29 w 145"/>
                  <a:gd name="T63" fmla="*/ 49 h 80"/>
                  <a:gd name="T64" fmla="*/ 35 w 145"/>
                  <a:gd name="T65" fmla="*/ 50 h 80"/>
                  <a:gd name="T66" fmla="*/ 41 w 145"/>
                  <a:gd name="T67" fmla="*/ 53 h 80"/>
                  <a:gd name="T68" fmla="*/ 49 w 145"/>
                  <a:gd name="T69" fmla="*/ 55 h 80"/>
                  <a:gd name="T70" fmla="*/ 58 w 145"/>
                  <a:gd name="T71" fmla="*/ 59 h 80"/>
                  <a:gd name="T72" fmla="*/ 62 w 145"/>
                  <a:gd name="T73" fmla="*/ 58 h 80"/>
                  <a:gd name="T74" fmla="*/ 70 w 145"/>
                  <a:gd name="T75" fmla="*/ 59 h 80"/>
                  <a:gd name="T76" fmla="*/ 80 w 145"/>
                  <a:gd name="T77" fmla="*/ 61 h 80"/>
                  <a:gd name="T78" fmla="*/ 84 w 145"/>
                  <a:gd name="T79" fmla="*/ 66 h 80"/>
                  <a:gd name="T80" fmla="*/ 92 w 145"/>
                  <a:gd name="T81" fmla="*/ 71 h 80"/>
                  <a:gd name="T82" fmla="*/ 94 w 145"/>
                  <a:gd name="T83" fmla="*/ 73 h 80"/>
                  <a:gd name="T84" fmla="*/ 100 w 145"/>
                  <a:gd name="T85" fmla="*/ 71 h 80"/>
                  <a:gd name="T86" fmla="*/ 104 w 145"/>
                  <a:gd name="T87" fmla="*/ 75 h 80"/>
                  <a:gd name="T88" fmla="*/ 111 w 145"/>
                  <a:gd name="T89" fmla="*/ 75 h 80"/>
                  <a:gd name="T90" fmla="*/ 119 w 145"/>
                  <a:gd name="T91" fmla="*/ 78 h 80"/>
                  <a:gd name="T92" fmla="*/ 127 w 145"/>
                  <a:gd name="T93" fmla="*/ 76 h 80"/>
                  <a:gd name="T94" fmla="*/ 133 w 145"/>
                  <a:gd name="T95" fmla="*/ 79 h 80"/>
                  <a:gd name="T96" fmla="*/ 141 w 145"/>
                  <a:gd name="T97" fmla="*/ 79 h 80"/>
                  <a:gd name="T98" fmla="*/ 145 w 145"/>
                  <a:gd name="T9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5" h="80">
                    <a:moveTo>
                      <a:pt x="145" y="71"/>
                    </a:moveTo>
                    <a:lnTo>
                      <a:pt x="144" y="70"/>
                    </a:lnTo>
                    <a:lnTo>
                      <a:pt x="141" y="66"/>
                    </a:lnTo>
                    <a:lnTo>
                      <a:pt x="141" y="65"/>
                    </a:lnTo>
                    <a:lnTo>
                      <a:pt x="140" y="59"/>
                    </a:lnTo>
                    <a:lnTo>
                      <a:pt x="140" y="57"/>
                    </a:lnTo>
                    <a:lnTo>
                      <a:pt x="141" y="55"/>
                    </a:lnTo>
                    <a:lnTo>
                      <a:pt x="141" y="53"/>
                    </a:lnTo>
                    <a:lnTo>
                      <a:pt x="141" y="51"/>
                    </a:lnTo>
                    <a:lnTo>
                      <a:pt x="141" y="51"/>
                    </a:lnTo>
                    <a:lnTo>
                      <a:pt x="140" y="50"/>
                    </a:lnTo>
                    <a:lnTo>
                      <a:pt x="138" y="50"/>
                    </a:lnTo>
                    <a:lnTo>
                      <a:pt x="137" y="50"/>
                    </a:lnTo>
                    <a:lnTo>
                      <a:pt x="136" y="50"/>
                    </a:lnTo>
                    <a:lnTo>
                      <a:pt x="133" y="51"/>
                    </a:lnTo>
                    <a:lnTo>
                      <a:pt x="132" y="51"/>
                    </a:lnTo>
                    <a:lnTo>
                      <a:pt x="131" y="51"/>
                    </a:lnTo>
                    <a:lnTo>
                      <a:pt x="129" y="51"/>
                    </a:lnTo>
                    <a:lnTo>
                      <a:pt x="127" y="51"/>
                    </a:lnTo>
                    <a:lnTo>
                      <a:pt x="124" y="51"/>
                    </a:lnTo>
                    <a:lnTo>
                      <a:pt x="121" y="49"/>
                    </a:lnTo>
                    <a:lnTo>
                      <a:pt x="120" y="49"/>
                    </a:lnTo>
                    <a:lnTo>
                      <a:pt x="119" y="47"/>
                    </a:lnTo>
                    <a:lnTo>
                      <a:pt x="116" y="47"/>
                    </a:lnTo>
                    <a:lnTo>
                      <a:pt x="116" y="46"/>
                    </a:lnTo>
                    <a:lnTo>
                      <a:pt x="115" y="46"/>
                    </a:lnTo>
                    <a:lnTo>
                      <a:pt x="113" y="46"/>
                    </a:lnTo>
                    <a:lnTo>
                      <a:pt x="113" y="46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111" y="49"/>
                    </a:lnTo>
                    <a:lnTo>
                      <a:pt x="109" y="49"/>
                    </a:lnTo>
                    <a:lnTo>
                      <a:pt x="107" y="47"/>
                    </a:lnTo>
                    <a:lnTo>
                      <a:pt x="107" y="46"/>
                    </a:lnTo>
                    <a:lnTo>
                      <a:pt x="105" y="46"/>
                    </a:lnTo>
                    <a:lnTo>
                      <a:pt x="104" y="46"/>
                    </a:lnTo>
                    <a:lnTo>
                      <a:pt x="105" y="47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0" y="45"/>
                    </a:lnTo>
                    <a:lnTo>
                      <a:pt x="99" y="43"/>
                    </a:lnTo>
                    <a:lnTo>
                      <a:pt x="97" y="42"/>
                    </a:lnTo>
                    <a:lnTo>
                      <a:pt x="92" y="42"/>
                    </a:lnTo>
                    <a:lnTo>
                      <a:pt x="90" y="42"/>
                    </a:lnTo>
                    <a:lnTo>
                      <a:pt x="88" y="42"/>
                    </a:lnTo>
                    <a:lnTo>
                      <a:pt x="87" y="41"/>
                    </a:lnTo>
                    <a:lnTo>
                      <a:pt x="87" y="38"/>
                    </a:lnTo>
                    <a:lnTo>
                      <a:pt x="87" y="37"/>
                    </a:lnTo>
                    <a:lnTo>
                      <a:pt x="87" y="35"/>
                    </a:lnTo>
                    <a:lnTo>
                      <a:pt x="87" y="35"/>
                    </a:lnTo>
                    <a:lnTo>
                      <a:pt x="86" y="35"/>
                    </a:lnTo>
                    <a:lnTo>
                      <a:pt x="82" y="37"/>
                    </a:lnTo>
                    <a:lnTo>
                      <a:pt x="82" y="37"/>
                    </a:lnTo>
                    <a:lnTo>
                      <a:pt x="80" y="37"/>
                    </a:lnTo>
                    <a:lnTo>
                      <a:pt x="79" y="35"/>
                    </a:lnTo>
                    <a:lnTo>
                      <a:pt x="79" y="35"/>
                    </a:lnTo>
                    <a:lnTo>
                      <a:pt x="78" y="34"/>
                    </a:lnTo>
                    <a:lnTo>
                      <a:pt x="75" y="33"/>
                    </a:lnTo>
                    <a:lnTo>
                      <a:pt x="74" y="31"/>
                    </a:lnTo>
                    <a:lnTo>
                      <a:pt x="72" y="30"/>
                    </a:lnTo>
                    <a:lnTo>
                      <a:pt x="70" y="30"/>
                    </a:lnTo>
                    <a:lnTo>
                      <a:pt x="68" y="27"/>
                    </a:lnTo>
                    <a:lnTo>
                      <a:pt x="67" y="25"/>
                    </a:lnTo>
                    <a:lnTo>
                      <a:pt x="67" y="24"/>
                    </a:lnTo>
                    <a:lnTo>
                      <a:pt x="66" y="22"/>
                    </a:lnTo>
                    <a:lnTo>
                      <a:pt x="64" y="22"/>
                    </a:lnTo>
                    <a:lnTo>
                      <a:pt x="62" y="24"/>
                    </a:lnTo>
                    <a:lnTo>
                      <a:pt x="59" y="24"/>
                    </a:lnTo>
                    <a:lnTo>
                      <a:pt x="58" y="24"/>
                    </a:lnTo>
                    <a:lnTo>
                      <a:pt x="55" y="22"/>
                    </a:lnTo>
                    <a:lnTo>
                      <a:pt x="54" y="20"/>
                    </a:lnTo>
                    <a:lnTo>
                      <a:pt x="51" y="17"/>
                    </a:lnTo>
                    <a:lnTo>
                      <a:pt x="50" y="16"/>
                    </a:lnTo>
                    <a:lnTo>
                      <a:pt x="47" y="16"/>
                    </a:lnTo>
                    <a:lnTo>
                      <a:pt x="45" y="14"/>
                    </a:lnTo>
                    <a:lnTo>
                      <a:pt x="39" y="12"/>
                    </a:lnTo>
                    <a:lnTo>
                      <a:pt x="37" y="9"/>
                    </a:lnTo>
                    <a:lnTo>
                      <a:pt x="31" y="6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7" y="1"/>
                    </a:lnTo>
                    <a:lnTo>
                      <a:pt x="25" y="1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5" y="6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0" y="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5"/>
                    </a:lnTo>
                    <a:lnTo>
                      <a:pt x="6" y="8"/>
                    </a:lnTo>
                    <a:lnTo>
                      <a:pt x="5" y="9"/>
                    </a:lnTo>
                    <a:lnTo>
                      <a:pt x="4" y="10"/>
                    </a:lnTo>
                    <a:lnTo>
                      <a:pt x="2" y="13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0" y="26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3"/>
                    </a:lnTo>
                    <a:lnTo>
                      <a:pt x="2" y="33"/>
                    </a:lnTo>
                    <a:lnTo>
                      <a:pt x="5" y="34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4"/>
                    </a:lnTo>
                    <a:lnTo>
                      <a:pt x="9" y="35"/>
                    </a:lnTo>
                    <a:lnTo>
                      <a:pt x="10" y="35"/>
                    </a:lnTo>
                    <a:lnTo>
                      <a:pt x="12" y="37"/>
                    </a:lnTo>
                    <a:lnTo>
                      <a:pt x="13" y="37"/>
                    </a:lnTo>
                    <a:lnTo>
                      <a:pt x="15" y="38"/>
                    </a:lnTo>
                    <a:lnTo>
                      <a:pt x="17" y="39"/>
                    </a:lnTo>
                    <a:lnTo>
                      <a:pt x="21" y="41"/>
                    </a:lnTo>
                    <a:lnTo>
                      <a:pt x="21" y="42"/>
                    </a:lnTo>
                    <a:lnTo>
                      <a:pt x="22" y="43"/>
                    </a:lnTo>
                    <a:lnTo>
                      <a:pt x="23" y="45"/>
                    </a:lnTo>
                    <a:lnTo>
                      <a:pt x="26" y="46"/>
                    </a:lnTo>
                    <a:lnTo>
                      <a:pt x="29" y="49"/>
                    </a:lnTo>
                    <a:lnTo>
                      <a:pt x="31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50"/>
                    </a:lnTo>
                    <a:lnTo>
                      <a:pt x="35" y="50"/>
                    </a:lnTo>
                    <a:lnTo>
                      <a:pt x="37" y="50"/>
                    </a:lnTo>
                    <a:lnTo>
                      <a:pt x="38" y="50"/>
                    </a:lnTo>
                    <a:lnTo>
                      <a:pt x="41" y="53"/>
                    </a:lnTo>
                    <a:lnTo>
                      <a:pt x="45" y="54"/>
                    </a:lnTo>
                    <a:lnTo>
                      <a:pt x="47" y="54"/>
                    </a:lnTo>
                    <a:lnTo>
                      <a:pt x="49" y="54"/>
                    </a:lnTo>
                    <a:lnTo>
                      <a:pt x="49" y="55"/>
                    </a:lnTo>
                    <a:lnTo>
                      <a:pt x="50" y="58"/>
                    </a:lnTo>
                    <a:lnTo>
                      <a:pt x="53" y="58"/>
                    </a:lnTo>
                    <a:lnTo>
                      <a:pt x="55" y="59"/>
                    </a:lnTo>
                    <a:lnTo>
                      <a:pt x="58" y="59"/>
                    </a:lnTo>
                    <a:lnTo>
                      <a:pt x="59" y="61"/>
                    </a:lnTo>
                    <a:lnTo>
                      <a:pt x="60" y="59"/>
                    </a:lnTo>
                    <a:lnTo>
                      <a:pt x="60" y="59"/>
                    </a:lnTo>
                    <a:lnTo>
                      <a:pt x="62" y="58"/>
                    </a:lnTo>
                    <a:lnTo>
                      <a:pt x="64" y="59"/>
                    </a:lnTo>
                    <a:lnTo>
                      <a:pt x="67" y="59"/>
                    </a:lnTo>
                    <a:lnTo>
                      <a:pt x="68" y="61"/>
                    </a:lnTo>
                    <a:lnTo>
                      <a:pt x="70" y="59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75" y="59"/>
                    </a:lnTo>
                    <a:lnTo>
                      <a:pt x="80" y="61"/>
                    </a:lnTo>
                    <a:lnTo>
                      <a:pt x="83" y="62"/>
                    </a:lnTo>
                    <a:lnTo>
                      <a:pt x="83" y="63"/>
                    </a:lnTo>
                    <a:lnTo>
                      <a:pt x="83" y="63"/>
                    </a:lnTo>
                    <a:lnTo>
                      <a:pt x="84" y="66"/>
                    </a:lnTo>
                    <a:lnTo>
                      <a:pt x="84" y="67"/>
                    </a:lnTo>
                    <a:lnTo>
                      <a:pt x="90" y="70"/>
                    </a:lnTo>
                    <a:lnTo>
                      <a:pt x="91" y="70"/>
                    </a:lnTo>
                    <a:lnTo>
                      <a:pt x="92" y="71"/>
                    </a:lnTo>
                    <a:lnTo>
                      <a:pt x="92" y="71"/>
                    </a:lnTo>
                    <a:lnTo>
                      <a:pt x="94" y="71"/>
                    </a:lnTo>
                    <a:lnTo>
                      <a:pt x="94" y="73"/>
                    </a:lnTo>
                    <a:lnTo>
                      <a:pt x="94" y="73"/>
                    </a:lnTo>
                    <a:lnTo>
                      <a:pt x="95" y="73"/>
                    </a:lnTo>
                    <a:lnTo>
                      <a:pt x="96" y="73"/>
                    </a:lnTo>
                    <a:lnTo>
                      <a:pt x="99" y="73"/>
                    </a:lnTo>
                    <a:lnTo>
                      <a:pt x="100" y="71"/>
                    </a:lnTo>
                    <a:lnTo>
                      <a:pt x="101" y="71"/>
                    </a:lnTo>
                    <a:lnTo>
                      <a:pt x="103" y="73"/>
                    </a:lnTo>
                    <a:lnTo>
                      <a:pt x="103" y="74"/>
                    </a:lnTo>
                    <a:lnTo>
                      <a:pt x="104" y="75"/>
                    </a:lnTo>
                    <a:lnTo>
                      <a:pt x="105" y="75"/>
                    </a:lnTo>
                    <a:lnTo>
                      <a:pt x="105" y="76"/>
                    </a:lnTo>
                    <a:lnTo>
                      <a:pt x="108" y="75"/>
                    </a:lnTo>
                    <a:lnTo>
                      <a:pt x="111" y="75"/>
                    </a:lnTo>
                    <a:lnTo>
                      <a:pt x="112" y="76"/>
                    </a:lnTo>
                    <a:lnTo>
                      <a:pt x="115" y="76"/>
                    </a:lnTo>
                    <a:lnTo>
                      <a:pt x="116" y="76"/>
                    </a:lnTo>
                    <a:lnTo>
                      <a:pt x="119" y="78"/>
                    </a:lnTo>
                    <a:lnTo>
                      <a:pt x="121" y="79"/>
                    </a:lnTo>
                    <a:lnTo>
                      <a:pt x="123" y="79"/>
                    </a:lnTo>
                    <a:lnTo>
                      <a:pt x="127" y="76"/>
                    </a:lnTo>
                    <a:lnTo>
                      <a:pt x="127" y="76"/>
                    </a:lnTo>
                    <a:lnTo>
                      <a:pt x="128" y="79"/>
                    </a:lnTo>
                    <a:lnTo>
                      <a:pt x="129" y="80"/>
                    </a:lnTo>
                    <a:lnTo>
                      <a:pt x="131" y="80"/>
                    </a:lnTo>
                    <a:lnTo>
                      <a:pt x="133" y="79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38" y="79"/>
                    </a:lnTo>
                    <a:lnTo>
                      <a:pt x="141" y="79"/>
                    </a:lnTo>
                    <a:lnTo>
                      <a:pt x="144" y="80"/>
                    </a:lnTo>
                    <a:lnTo>
                      <a:pt x="144" y="80"/>
                    </a:lnTo>
                    <a:lnTo>
                      <a:pt x="144" y="79"/>
                    </a:lnTo>
                    <a:lnTo>
                      <a:pt x="145" y="76"/>
                    </a:lnTo>
                    <a:lnTo>
                      <a:pt x="145" y="74"/>
                    </a:lnTo>
                    <a:lnTo>
                      <a:pt x="145" y="7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5" name="Freeform 78">
                <a:extLst>
                  <a:ext uri="{FF2B5EF4-FFF2-40B4-BE49-F238E27FC236}">
                    <a16:creationId xmlns:a16="http://schemas.microsoft.com/office/drawing/2014/main" id="{4CE9E5CC-1757-491E-8C15-BF7A287447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6850" y="433546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6" name="Freeform 79">
                <a:extLst>
                  <a:ext uri="{FF2B5EF4-FFF2-40B4-BE49-F238E27FC236}">
                    <a16:creationId xmlns:a16="http://schemas.microsoft.com/office/drawing/2014/main" id="{C18C7CB9-58FD-4DF2-9FD3-9DE1309D6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275" y="4856163"/>
                <a:ext cx="374650" cy="381000"/>
              </a:xfrm>
              <a:custGeom>
                <a:avLst/>
                <a:gdLst>
                  <a:gd name="T0" fmla="*/ 227 w 236"/>
                  <a:gd name="T1" fmla="*/ 12 h 240"/>
                  <a:gd name="T2" fmla="*/ 211 w 236"/>
                  <a:gd name="T3" fmla="*/ 12 h 240"/>
                  <a:gd name="T4" fmla="*/ 190 w 236"/>
                  <a:gd name="T5" fmla="*/ 18 h 240"/>
                  <a:gd name="T6" fmla="*/ 168 w 236"/>
                  <a:gd name="T7" fmla="*/ 22 h 240"/>
                  <a:gd name="T8" fmla="*/ 159 w 236"/>
                  <a:gd name="T9" fmla="*/ 22 h 240"/>
                  <a:gd name="T10" fmla="*/ 151 w 236"/>
                  <a:gd name="T11" fmla="*/ 19 h 240"/>
                  <a:gd name="T12" fmla="*/ 133 w 236"/>
                  <a:gd name="T13" fmla="*/ 18 h 240"/>
                  <a:gd name="T14" fmla="*/ 123 w 236"/>
                  <a:gd name="T15" fmla="*/ 18 h 240"/>
                  <a:gd name="T16" fmla="*/ 117 w 236"/>
                  <a:gd name="T17" fmla="*/ 10 h 240"/>
                  <a:gd name="T18" fmla="*/ 106 w 236"/>
                  <a:gd name="T19" fmla="*/ 10 h 240"/>
                  <a:gd name="T20" fmla="*/ 77 w 236"/>
                  <a:gd name="T21" fmla="*/ 10 h 240"/>
                  <a:gd name="T22" fmla="*/ 47 w 236"/>
                  <a:gd name="T23" fmla="*/ 10 h 240"/>
                  <a:gd name="T24" fmla="*/ 39 w 236"/>
                  <a:gd name="T25" fmla="*/ 10 h 240"/>
                  <a:gd name="T26" fmla="*/ 32 w 236"/>
                  <a:gd name="T27" fmla="*/ 4 h 240"/>
                  <a:gd name="T28" fmla="*/ 26 w 236"/>
                  <a:gd name="T29" fmla="*/ 2 h 240"/>
                  <a:gd name="T30" fmla="*/ 19 w 236"/>
                  <a:gd name="T31" fmla="*/ 4 h 240"/>
                  <a:gd name="T32" fmla="*/ 11 w 236"/>
                  <a:gd name="T33" fmla="*/ 6 h 240"/>
                  <a:gd name="T34" fmla="*/ 3 w 236"/>
                  <a:gd name="T35" fmla="*/ 6 h 240"/>
                  <a:gd name="T36" fmla="*/ 0 w 236"/>
                  <a:gd name="T37" fmla="*/ 22 h 240"/>
                  <a:gd name="T38" fmla="*/ 11 w 236"/>
                  <a:gd name="T39" fmla="*/ 36 h 240"/>
                  <a:gd name="T40" fmla="*/ 27 w 236"/>
                  <a:gd name="T41" fmla="*/ 72 h 240"/>
                  <a:gd name="T42" fmla="*/ 39 w 236"/>
                  <a:gd name="T43" fmla="*/ 97 h 240"/>
                  <a:gd name="T44" fmla="*/ 48 w 236"/>
                  <a:gd name="T45" fmla="*/ 118 h 240"/>
                  <a:gd name="T46" fmla="*/ 47 w 236"/>
                  <a:gd name="T47" fmla="*/ 121 h 240"/>
                  <a:gd name="T48" fmla="*/ 48 w 236"/>
                  <a:gd name="T49" fmla="*/ 134 h 240"/>
                  <a:gd name="T50" fmla="*/ 52 w 236"/>
                  <a:gd name="T51" fmla="*/ 158 h 240"/>
                  <a:gd name="T52" fmla="*/ 53 w 236"/>
                  <a:gd name="T53" fmla="*/ 173 h 240"/>
                  <a:gd name="T54" fmla="*/ 57 w 236"/>
                  <a:gd name="T55" fmla="*/ 190 h 240"/>
                  <a:gd name="T56" fmla="*/ 59 w 236"/>
                  <a:gd name="T57" fmla="*/ 198 h 240"/>
                  <a:gd name="T58" fmla="*/ 68 w 236"/>
                  <a:gd name="T59" fmla="*/ 222 h 240"/>
                  <a:gd name="T60" fmla="*/ 80 w 236"/>
                  <a:gd name="T61" fmla="*/ 233 h 240"/>
                  <a:gd name="T62" fmla="*/ 85 w 236"/>
                  <a:gd name="T63" fmla="*/ 231 h 240"/>
                  <a:gd name="T64" fmla="*/ 86 w 236"/>
                  <a:gd name="T65" fmla="*/ 227 h 240"/>
                  <a:gd name="T66" fmla="*/ 90 w 236"/>
                  <a:gd name="T67" fmla="*/ 223 h 240"/>
                  <a:gd name="T68" fmla="*/ 94 w 236"/>
                  <a:gd name="T69" fmla="*/ 227 h 240"/>
                  <a:gd name="T70" fmla="*/ 96 w 236"/>
                  <a:gd name="T71" fmla="*/ 229 h 240"/>
                  <a:gd name="T72" fmla="*/ 97 w 236"/>
                  <a:gd name="T73" fmla="*/ 233 h 240"/>
                  <a:gd name="T74" fmla="*/ 104 w 236"/>
                  <a:gd name="T75" fmla="*/ 237 h 240"/>
                  <a:gd name="T76" fmla="*/ 117 w 236"/>
                  <a:gd name="T77" fmla="*/ 239 h 240"/>
                  <a:gd name="T78" fmla="*/ 127 w 236"/>
                  <a:gd name="T79" fmla="*/ 240 h 240"/>
                  <a:gd name="T80" fmla="*/ 130 w 236"/>
                  <a:gd name="T81" fmla="*/ 236 h 240"/>
                  <a:gd name="T82" fmla="*/ 138 w 236"/>
                  <a:gd name="T83" fmla="*/ 231 h 240"/>
                  <a:gd name="T84" fmla="*/ 141 w 236"/>
                  <a:gd name="T85" fmla="*/ 210 h 240"/>
                  <a:gd name="T86" fmla="*/ 142 w 236"/>
                  <a:gd name="T87" fmla="*/ 174 h 240"/>
                  <a:gd name="T88" fmla="*/ 142 w 236"/>
                  <a:gd name="T89" fmla="*/ 153 h 240"/>
                  <a:gd name="T90" fmla="*/ 142 w 236"/>
                  <a:gd name="T91" fmla="*/ 129 h 240"/>
                  <a:gd name="T92" fmla="*/ 142 w 236"/>
                  <a:gd name="T93" fmla="*/ 106 h 240"/>
                  <a:gd name="T94" fmla="*/ 160 w 236"/>
                  <a:gd name="T95" fmla="*/ 97 h 240"/>
                  <a:gd name="T96" fmla="*/ 160 w 236"/>
                  <a:gd name="T97" fmla="*/ 65 h 240"/>
                  <a:gd name="T98" fmla="*/ 160 w 236"/>
                  <a:gd name="T99" fmla="*/ 32 h 240"/>
                  <a:gd name="T100" fmla="*/ 179 w 236"/>
                  <a:gd name="T101" fmla="*/ 26 h 240"/>
                  <a:gd name="T102" fmla="*/ 200 w 236"/>
                  <a:gd name="T103" fmla="*/ 22 h 240"/>
                  <a:gd name="T104" fmla="*/ 205 w 236"/>
                  <a:gd name="T105" fmla="*/ 30 h 240"/>
                  <a:gd name="T106" fmla="*/ 208 w 236"/>
                  <a:gd name="T107" fmla="*/ 30 h 240"/>
                  <a:gd name="T108" fmla="*/ 216 w 236"/>
                  <a:gd name="T109" fmla="*/ 23 h 240"/>
                  <a:gd name="T110" fmla="*/ 221 w 236"/>
                  <a:gd name="T111" fmla="*/ 22 h 240"/>
                  <a:gd name="T112" fmla="*/ 234 w 236"/>
                  <a:gd name="T113" fmla="*/ 1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6" h="240">
                    <a:moveTo>
                      <a:pt x="233" y="15"/>
                    </a:moveTo>
                    <a:lnTo>
                      <a:pt x="231" y="14"/>
                    </a:lnTo>
                    <a:lnTo>
                      <a:pt x="231" y="12"/>
                    </a:lnTo>
                    <a:lnTo>
                      <a:pt x="227" y="12"/>
                    </a:lnTo>
                    <a:lnTo>
                      <a:pt x="219" y="11"/>
                    </a:lnTo>
                    <a:lnTo>
                      <a:pt x="217" y="11"/>
                    </a:lnTo>
                    <a:lnTo>
                      <a:pt x="215" y="12"/>
                    </a:lnTo>
                    <a:lnTo>
                      <a:pt x="211" y="12"/>
                    </a:lnTo>
                    <a:lnTo>
                      <a:pt x="207" y="14"/>
                    </a:lnTo>
                    <a:lnTo>
                      <a:pt x="203" y="15"/>
                    </a:lnTo>
                    <a:lnTo>
                      <a:pt x="197" y="16"/>
                    </a:lnTo>
                    <a:lnTo>
                      <a:pt x="190" y="18"/>
                    </a:lnTo>
                    <a:lnTo>
                      <a:pt x="184" y="19"/>
                    </a:lnTo>
                    <a:lnTo>
                      <a:pt x="178" y="20"/>
                    </a:lnTo>
                    <a:lnTo>
                      <a:pt x="174" y="20"/>
                    </a:lnTo>
                    <a:lnTo>
                      <a:pt x="168" y="22"/>
                    </a:lnTo>
                    <a:lnTo>
                      <a:pt x="168" y="22"/>
                    </a:lnTo>
                    <a:lnTo>
                      <a:pt x="167" y="20"/>
                    </a:lnTo>
                    <a:lnTo>
                      <a:pt x="163" y="20"/>
                    </a:lnTo>
                    <a:lnTo>
                      <a:pt x="159" y="22"/>
                    </a:lnTo>
                    <a:lnTo>
                      <a:pt x="156" y="22"/>
                    </a:lnTo>
                    <a:lnTo>
                      <a:pt x="155" y="22"/>
                    </a:lnTo>
                    <a:lnTo>
                      <a:pt x="152" y="20"/>
                    </a:lnTo>
                    <a:lnTo>
                      <a:pt x="151" y="19"/>
                    </a:lnTo>
                    <a:lnTo>
                      <a:pt x="147" y="19"/>
                    </a:lnTo>
                    <a:lnTo>
                      <a:pt x="142" y="19"/>
                    </a:lnTo>
                    <a:lnTo>
                      <a:pt x="138" y="19"/>
                    </a:lnTo>
                    <a:lnTo>
                      <a:pt x="133" y="18"/>
                    </a:lnTo>
                    <a:lnTo>
                      <a:pt x="130" y="18"/>
                    </a:lnTo>
                    <a:lnTo>
                      <a:pt x="127" y="18"/>
                    </a:lnTo>
                    <a:lnTo>
                      <a:pt x="126" y="18"/>
                    </a:lnTo>
                    <a:lnTo>
                      <a:pt x="123" y="18"/>
                    </a:lnTo>
                    <a:lnTo>
                      <a:pt x="122" y="16"/>
                    </a:lnTo>
                    <a:lnTo>
                      <a:pt x="119" y="14"/>
                    </a:lnTo>
                    <a:lnTo>
                      <a:pt x="118" y="11"/>
                    </a:lnTo>
                    <a:lnTo>
                      <a:pt x="117" y="10"/>
                    </a:lnTo>
                    <a:lnTo>
                      <a:pt x="117" y="10"/>
                    </a:lnTo>
                    <a:lnTo>
                      <a:pt x="117" y="10"/>
                    </a:lnTo>
                    <a:lnTo>
                      <a:pt x="111" y="10"/>
                    </a:lnTo>
                    <a:lnTo>
                      <a:pt x="106" y="10"/>
                    </a:lnTo>
                    <a:lnTo>
                      <a:pt x="104" y="10"/>
                    </a:lnTo>
                    <a:lnTo>
                      <a:pt x="97" y="10"/>
                    </a:lnTo>
                    <a:lnTo>
                      <a:pt x="90" y="10"/>
                    </a:lnTo>
                    <a:lnTo>
                      <a:pt x="77" y="10"/>
                    </a:lnTo>
                    <a:lnTo>
                      <a:pt x="70" y="10"/>
                    </a:lnTo>
                    <a:lnTo>
                      <a:pt x="64" y="10"/>
                    </a:lnTo>
                    <a:lnTo>
                      <a:pt x="51" y="10"/>
                    </a:lnTo>
                    <a:lnTo>
                      <a:pt x="47" y="10"/>
                    </a:lnTo>
                    <a:lnTo>
                      <a:pt x="44" y="10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7" y="8"/>
                    </a:lnTo>
                    <a:lnTo>
                      <a:pt x="36" y="7"/>
                    </a:lnTo>
                    <a:lnTo>
                      <a:pt x="35" y="6"/>
                    </a:lnTo>
                    <a:lnTo>
                      <a:pt x="32" y="4"/>
                    </a:lnTo>
                    <a:lnTo>
                      <a:pt x="31" y="3"/>
                    </a:lnTo>
                    <a:lnTo>
                      <a:pt x="29" y="2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0" y="3"/>
                    </a:lnTo>
                    <a:lnTo>
                      <a:pt x="19" y="4"/>
                    </a:lnTo>
                    <a:lnTo>
                      <a:pt x="16" y="4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3" y="6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7"/>
                    </a:lnTo>
                    <a:lnTo>
                      <a:pt x="6" y="31"/>
                    </a:lnTo>
                    <a:lnTo>
                      <a:pt x="7" y="32"/>
                    </a:lnTo>
                    <a:lnTo>
                      <a:pt x="11" y="36"/>
                    </a:lnTo>
                    <a:lnTo>
                      <a:pt x="12" y="40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27" y="72"/>
                    </a:lnTo>
                    <a:lnTo>
                      <a:pt x="29" y="80"/>
                    </a:lnTo>
                    <a:lnTo>
                      <a:pt x="36" y="90"/>
                    </a:lnTo>
                    <a:lnTo>
                      <a:pt x="37" y="94"/>
                    </a:lnTo>
                    <a:lnTo>
                      <a:pt x="39" y="97"/>
                    </a:lnTo>
                    <a:lnTo>
                      <a:pt x="45" y="105"/>
                    </a:lnTo>
                    <a:lnTo>
                      <a:pt x="47" y="110"/>
                    </a:lnTo>
                    <a:lnTo>
                      <a:pt x="48" y="116"/>
                    </a:lnTo>
                    <a:lnTo>
                      <a:pt x="48" y="118"/>
                    </a:lnTo>
                    <a:lnTo>
                      <a:pt x="48" y="120"/>
                    </a:lnTo>
                    <a:lnTo>
                      <a:pt x="47" y="120"/>
                    </a:lnTo>
                    <a:lnTo>
                      <a:pt x="47" y="120"/>
                    </a:lnTo>
                    <a:lnTo>
                      <a:pt x="47" y="121"/>
                    </a:lnTo>
                    <a:lnTo>
                      <a:pt x="47" y="124"/>
                    </a:lnTo>
                    <a:lnTo>
                      <a:pt x="47" y="128"/>
                    </a:lnTo>
                    <a:lnTo>
                      <a:pt x="47" y="131"/>
                    </a:lnTo>
                    <a:lnTo>
                      <a:pt x="48" y="134"/>
                    </a:lnTo>
                    <a:lnTo>
                      <a:pt x="48" y="142"/>
                    </a:lnTo>
                    <a:lnTo>
                      <a:pt x="48" y="146"/>
                    </a:lnTo>
                    <a:lnTo>
                      <a:pt x="49" y="153"/>
                    </a:lnTo>
                    <a:lnTo>
                      <a:pt x="52" y="158"/>
                    </a:lnTo>
                    <a:lnTo>
                      <a:pt x="53" y="162"/>
                    </a:lnTo>
                    <a:lnTo>
                      <a:pt x="53" y="166"/>
                    </a:lnTo>
                    <a:lnTo>
                      <a:pt x="53" y="169"/>
                    </a:lnTo>
                    <a:lnTo>
                      <a:pt x="53" y="173"/>
                    </a:lnTo>
                    <a:lnTo>
                      <a:pt x="53" y="176"/>
                    </a:lnTo>
                    <a:lnTo>
                      <a:pt x="55" y="180"/>
                    </a:lnTo>
                    <a:lnTo>
                      <a:pt x="56" y="188"/>
                    </a:lnTo>
                    <a:lnTo>
                      <a:pt x="57" y="190"/>
                    </a:lnTo>
                    <a:lnTo>
                      <a:pt x="59" y="192"/>
                    </a:lnTo>
                    <a:lnTo>
                      <a:pt x="59" y="194"/>
                    </a:lnTo>
                    <a:lnTo>
                      <a:pt x="59" y="195"/>
                    </a:lnTo>
                    <a:lnTo>
                      <a:pt x="59" y="198"/>
                    </a:lnTo>
                    <a:lnTo>
                      <a:pt x="60" y="202"/>
                    </a:lnTo>
                    <a:lnTo>
                      <a:pt x="61" y="207"/>
                    </a:lnTo>
                    <a:lnTo>
                      <a:pt x="61" y="210"/>
                    </a:lnTo>
                    <a:lnTo>
                      <a:pt x="68" y="222"/>
                    </a:lnTo>
                    <a:lnTo>
                      <a:pt x="70" y="224"/>
                    </a:lnTo>
                    <a:lnTo>
                      <a:pt x="73" y="227"/>
                    </a:lnTo>
                    <a:lnTo>
                      <a:pt x="78" y="232"/>
                    </a:lnTo>
                    <a:lnTo>
                      <a:pt x="80" y="233"/>
                    </a:lnTo>
                    <a:lnTo>
                      <a:pt x="81" y="233"/>
                    </a:lnTo>
                    <a:lnTo>
                      <a:pt x="84" y="231"/>
                    </a:lnTo>
                    <a:lnTo>
                      <a:pt x="84" y="231"/>
                    </a:lnTo>
                    <a:lnTo>
                      <a:pt x="85" y="231"/>
                    </a:lnTo>
                    <a:lnTo>
                      <a:pt x="85" y="231"/>
                    </a:lnTo>
                    <a:lnTo>
                      <a:pt x="86" y="229"/>
                    </a:lnTo>
                    <a:lnTo>
                      <a:pt x="86" y="228"/>
                    </a:lnTo>
                    <a:lnTo>
                      <a:pt x="86" y="227"/>
                    </a:lnTo>
                    <a:lnTo>
                      <a:pt x="86" y="225"/>
                    </a:lnTo>
                    <a:lnTo>
                      <a:pt x="88" y="224"/>
                    </a:lnTo>
                    <a:lnTo>
                      <a:pt x="89" y="223"/>
                    </a:lnTo>
                    <a:lnTo>
                      <a:pt x="90" y="223"/>
                    </a:lnTo>
                    <a:lnTo>
                      <a:pt x="92" y="223"/>
                    </a:lnTo>
                    <a:lnTo>
                      <a:pt x="93" y="224"/>
                    </a:lnTo>
                    <a:lnTo>
                      <a:pt x="93" y="225"/>
                    </a:lnTo>
                    <a:lnTo>
                      <a:pt x="94" y="227"/>
                    </a:lnTo>
                    <a:lnTo>
                      <a:pt x="94" y="227"/>
                    </a:lnTo>
                    <a:lnTo>
                      <a:pt x="96" y="227"/>
                    </a:lnTo>
                    <a:lnTo>
                      <a:pt x="96" y="228"/>
                    </a:lnTo>
                    <a:lnTo>
                      <a:pt x="96" y="229"/>
                    </a:lnTo>
                    <a:lnTo>
                      <a:pt x="96" y="231"/>
                    </a:lnTo>
                    <a:lnTo>
                      <a:pt x="96" y="232"/>
                    </a:lnTo>
                    <a:lnTo>
                      <a:pt x="96" y="233"/>
                    </a:lnTo>
                    <a:lnTo>
                      <a:pt x="97" y="233"/>
                    </a:lnTo>
                    <a:lnTo>
                      <a:pt x="97" y="236"/>
                    </a:lnTo>
                    <a:lnTo>
                      <a:pt x="100" y="236"/>
                    </a:lnTo>
                    <a:lnTo>
                      <a:pt x="101" y="237"/>
                    </a:lnTo>
                    <a:lnTo>
                      <a:pt x="104" y="237"/>
                    </a:lnTo>
                    <a:lnTo>
                      <a:pt x="106" y="237"/>
                    </a:lnTo>
                    <a:lnTo>
                      <a:pt x="109" y="239"/>
                    </a:lnTo>
                    <a:lnTo>
                      <a:pt x="111" y="239"/>
                    </a:lnTo>
                    <a:lnTo>
                      <a:pt x="117" y="239"/>
                    </a:lnTo>
                    <a:lnTo>
                      <a:pt x="121" y="239"/>
                    </a:lnTo>
                    <a:lnTo>
                      <a:pt x="123" y="240"/>
                    </a:lnTo>
                    <a:lnTo>
                      <a:pt x="126" y="240"/>
                    </a:lnTo>
                    <a:lnTo>
                      <a:pt x="127" y="240"/>
                    </a:lnTo>
                    <a:lnTo>
                      <a:pt x="129" y="239"/>
                    </a:lnTo>
                    <a:lnTo>
                      <a:pt x="129" y="237"/>
                    </a:lnTo>
                    <a:lnTo>
                      <a:pt x="129" y="236"/>
                    </a:lnTo>
                    <a:lnTo>
                      <a:pt x="130" y="236"/>
                    </a:lnTo>
                    <a:lnTo>
                      <a:pt x="131" y="235"/>
                    </a:lnTo>
                    <a:lnTo>
                      <a:pt x="133" y="233"/>
                    </a:lnTo>
                    <a:lnTo>
                      <a:pt x="135" y="232"/>
                    </a:lnTo>
                    <a:lnTo>
                      <a:pt x="138" y="231"/>
                    </a:lnTo>
                    <a:lnTo>
                      <a:pt x="141" y="231"/>
                    </a:lnTo>
                    <a:lnTo>
                      <a:pt x="141" y="228"/>
                    </a:lnTo>
                    <a:lnTo>
                      <a:pt x="141" y="219"/>
                    </a:lnTo>
                    <a:lnTo>
                      <a:pt x="141" y="210"/>
                    </a:lnTo>
                    <a:lnTo>
                      <a:pt x="141" y="202"/>
                    </a:lnTo>
                    <a:lnTo>
                      <a:pt x="141" y="192"/>
                    </a:lnTo>
                    <a:lnTo>
                      <a:pt x="142" y="183"/>
                    </a:lnTo>
                    <a:lnTo>
                      <a:pt x="142" y="174"/>
                    </a:lnTo>
                    <a:lnTo>
                      <a:pt x="142" y="166"/>
                    </a:lnTo>
                    <a:lnTo>
                      <a:pt x="142" y="157"/>
                    </a:lnTo>
                    <a:lnTo>
                      <a:pt x="142" y="157"/>
                    </a:lnTo>
                    <a:lnTo>
                      <a:pt x="142" y="153"/>
                    </a:lnTo>
                    <a:lnTo>
                      <a:pt x="142" y="146"/>
                    </a:lnTo>
                    <a:lnTo>
                      <a:pt x="142" y="141"/>
                    </a:lnTo>
                    <a:lnTo>
                      <a:pt x="142" y="135"/>
                    </a:lnTo>
                    <a:lnTo>
                      <a:pt x="142" y="129"/>
                    </a:lnTo>
                    <a:lnTo>
                      <a:pt x="142" y="124"/>
                    </a:lnTo>
                    <a:lnTo>
                      <a:pt x="142" y="118"/>
                    </a:lnTo>
                    <a:lnTo>
                      <a:pt x="142" y="112"/>
                    </a:lnTo>
                    <a:lnTo>
                      <a:pt x="142" y="106"/>
                    </a:lnTo>
                    <a:lnTo>
                      <a:pt x="142" y="101"/>
                    </a:lnTo>
                    <a:lnTo>
                      <a:pt x="159" y="101"/>
                    </a:lnTo>
                    <a:lnTo>
                      <a:pt x="160" y="101"/>
                    </a:lnTo>
                    <a:lnTo>
                      <a:pt x="160" y="97"/>
                    </a:lnTo>
                    <a:lnTo>
                      <a:pt x="160" y="89"/>
                    </a:lnTo>
                    <a:lnTo>
                      <a:pt x="160" y="81"/>
                    </a:lnTo>
                    <a:lnTo>
                      <a:pt x="160" y="73"/>
                    </a:lnTo>
                    <a:lnTo>
                      <a:pt x="160" y="65"/>
                    </a:lnTo>
                    <a:lnTo>
                      <a:pt x="160" y="56"/>
                    </a:lnTo>
                    <a:lnTo>
                      <a:pt x="160" y="48"/>
                    </a:lnTo>
                    <a:lnTo>
                      <a:pt x="160" y="40"/>
                    </a:lnTo>
                    <a:lnTo>
                      <a:pt x="160" y="32"/>
                    </a:lnTo>
                    <a:lnTo>
                      <a:pt x="160" y="28"/>
                    </a:lnTo>
                    <a:lnTo>
                      <a:pt x="166" y="28"/>
                    </a:lnTo>
                    <a:lnTo>
                      <a:pt x="171" y="27"/>
                    </a:lnTo>
                    <a:lnTo>
                      <a:pt x="179" y="26"/>
                    </a:lnTo>
                    <a:lnTo>
                      <a:pt x="187" y="24"/>
                    </a:lnTo>
                    <a:lnTo>
                      <a:pt x="192" y="23"/>
                    </a:lnTo>
                    <a:lnTo>
                      <a:pt x="197" y="22"/>
                    </a:lnTo>
                    <a:lnTo>
                      <a:pt x="200" y="22"/>
                    </a:lnTo>
                    <a:lnTo>
                      <a:pt x="200" y="22"/>
                    </a:lnTo>
                    <a:lnTo>
                      <a:pt x="201" y="22"/>
                    </a:lnTo>
                    <a:lnTo>
                      <a:pt x="204" y="27"/>
                    </a:lnTo>
                    <a:lnTo>
                      <a:pt x="205" y="30"/>
                    </a:lnTo>
                    <a:lnTo>
                      <a:pt x="207" y="31"/>
                    </a:lnTo>
                    <a:lnTo>
                      <a:pt x="207" y="31"/>
                    </a:lnTo>
                    <a:lnTo>
                      <a:pt x="207" y="31"/>
                    </a:lnTo>
                    <a:lnTo>
                      <a:pt x="208" y="30"/>
                    </a:lnTo>
                    <a:lnTo>
                      <a:pt x="211" y="27"/>
                    </a:lnTo>
                    <a:lnTo>
                      <a:pt x="212" y="27"/>
                    </a:lnTo>
                    <a:lnTo>
                      <a:pt x="213" y="24"/>
                    </a:lnTo>
                    <a:lnTo>
                      <a:pt x="216" y="23"/>
                    </a:lnTo>
                    <a:lnTo>
                      <a:pt x="217" y="22"/>
                    </a:lnTo>
                    <a:lnTo>
                      <a:pt x="220" y="22"/>
                    </a:lnTo>
                    <a:lnTo>
                      <a:pt x="221" y="22"/>
                    </a:lnTo>
                    <a:lnTo>
                      <a:pt x="221" y="22"/>
                    </a:lnTo>
                    <a:lnTo>
                      <a:pt x="223" y="23"/>
                    </a:lnTo>
                    <a:lnTo>
                      <a:pt x="228" y="19"/>
                    </a:lnTo>
                    <a:lnTo>
                      <a:pt x="229" y="18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33" y="1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7" name="Freeform 80">
                <a:extLst>
                  <a:ext uri="{FF2B5EF4-FFF2-40B4-BE49-F238E27FC236}">
                    <a16:creationId xmlns:a16="http://schemas.microsoft.com/office/drawing/2014/main" id="{79EF63CB-AC57-44C5-A810-9532B01AFE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0075" y="3414713"/>
                <a:ext cx="242888" cy="590550"/>
              </a:xfrm>
              <a:custGeom>
                <a:avLst/>
                <a:gdLst>
                  <a:gd name="T0" fmla="*/ 127 w 153"/>
                  <a:gd name="T1" fmla="*/ 351 h 372"/>
                  <a:gd name="T2" fmla="*/ 125 w 153"/>
                  <a:gd name="T3" fmla="*/ 340 h 372"/>
                  <a:gd name="T4" fmla="*/ 128 w 153"/>
                  <a:gd name="T5" fmla="*/ 335 h 372"/>
                  <a:gd name="T6" fmla="*/ 132 w 153"/>
                  <a:gd name="T7" fmla="*/ 331 h 372"/>
                  <a:gd name="T8" fmla="*/ 121 w 153"/>
                  <a:gd name="T9" fmla="*/ 327 h 372"/>
                  <a:gd name="T10" fmla="*/ 121 w 153"/>
                  <a:gd name="T11" fmla="*/ 322 h 372"/>
                  <a:gd name="T12" fmla="*/ 124 w 153"/>
                  <a:gd name="T13" fmla="*/ 307 h 372"/>
                  <a:gd name="T14" fmla="*/ 57 w 153"/>
                  <a:gd name="T15" fmla="*/ 253 h 372"/>
                  <a:gd name="T16" fmla="*/ 103 w 153"/>
                  <a:gd name="T17" fmla="*/ 241 h 372"/>
                  <a:gd name="T18" fmla="*/ 33 w 153"/>
                  <a:gd name="T19" fmla="*/ 192 h 372"/>
                  <a:gd name="T20" fmla="*/ 31 w 153"/>
                  <a:gd name="T21" fmla="*/ 181 h 372"/>
                  <a:gd name="T22" fmla="*/ 16 w 153"/>
                  <a:gd name="T23" fmla="*/ 170 h 372"/>
                  <a:gd name="T24" fmla="*/ 136 w 153"/>
                  <a:gd name="T25" fmla="*/ 139 h 372"/>
                  <a:gd name="T26" fmla="*/ 120 w 153"/>
                  <a:gd name="T27" fmla="*/ 127 h 372"/>
                  <a:gd name="T28" fmla="*/ 120 w 153"/>
                  <a:gd name="T29" fmla="*/ 109 h 372"/>
                  <a:gd name="T30" fmla="*/ 104 w 153"/>
                  <a:gd name="T31" fmla="*/ 93 h 372"/>
                  <a:gd name="T32" fmla="*/ 88 w 153"/>
                  <a:gd name="T33" fmla="*/ 91 h 372"/>
                  <a:gd name="T34" fmla="*/ 84 w 153"/>
                  <a:gd name="T35" fmla="*/ 73 h 372"/>
                  <a:gd name="T36" fmla="*/ 92 w 153"/>
                  <a:gd name="T37" fmla="*/ 58 h 372"/>
                  <a:gd name="T38" fmla="*/ 96 w 153"/>
                  <a:gd name="T39" fmla="*/ 41 h 372"/>
                  <a:gd name="T40" fmla="*/ 87 w 153"/>
                  <a:gd name="T41" fmla="*/ 19 h 372"/>
                  <a:gd name="T42" fmla="*/ 72 w 153"/>
                  <a:gd name="T43" fmla="*/ 3 h 372"/>
                  <a:gd name="T44" fmla="*/ 67 w 153"/>
                  <a:gd name="T45" fmla="*/ 11 h 372"/>
                  <a:gd name="T46" fmla="*/ 63 w 153"/>
                  <a:gd name="T47" fmla="*/ 27 h 372"/>
                  <a:gd name="T48" fmla="*/ 35 w 153"/>
                  <a:gd name="T49" fmla="*/ 37 h 372"/>
                  <a:gd name="T50" fmla="*/ 34 w 153"/>
                  <a:gd name="T51" fmla="*/ 58 h 372"/>
                  <a:gd name="T52" fmla="*/ 30 w 153"/>
                  <a:gd name="T53" fmla="*/ 77 h 372"/>
                  <a:gd name="T54" fmla="*/ 16 w 153"/>
                  <a:gd name="T55" fmla="*/ 90 h 372"/>
                  <a:gd name="T56" fmla="*/ 12 w 153"/>
                  <a:gd name="T57" fmla="*/ 109 h 372"/>
                  <a:gd name="T58" fmla="*/ 12 w 153"/>
                  <a:gd name="T59" fmla="*/ 130 h 372"/>
                  <a:gd name="T60" fmla="*/ 8 w 153"/>
                  <a:gd name="T61" fmla="*/ 143 h 372"/>
                  <a:gd name="T62" fmla="*/ 2 w 153"/>
                  <a:gd name="T63" fmla="*/ 151 h 372"/>
                  <a:gd name="T64" fmla="*/ 13 w 153"/>
                  <a:gd name="T65" fmla="*/ 166 h 372"/>
                  <a:gd name="T66" fmla="*/ 21 w 153"/>
                  <a:gd name="T67" fmla="*/ 172 h 372"/>
                  <a:gd name="T68" fmla="*/ 33 w 153"/>
                  <a:gd name="T69" fmla="*/ 179 h 372"/>
                  <a:gd name="T70" fmla="*/ 35 w 153"/>
                  <a:gd name="T71" fmla="*/ 192 h 372"/>
                  <a:gd name="T72" fmla="*/ 46 w 153"/>
                  <a:gd name="T73" fmla="*/ 205 h 372"/>
                  <a:gd name="T74" fmla="*/ 49 w 153"/>
                  <a:gd name="T75" fmla="*/ 249 h 372"/>
                  <a:gd name="T76" fmla="*/ 55 w 153"/>
                  <a:gd name="T77" fmla="*/ 252 h 372"/>
                  <a:gd name="T78" fmla="*/ 67 w 153"/>
                  <a:gd name="T79" fmla="*/ 248 h 372"/>
                  <a:gd name="T80" fmla="*/ 80 w 153"/>
                  <a:gd name="T81" fmla="*/ 242 h 372"/>
                  <a:gd name="T82" fmla="*/ 90 w 153"/>
                  <a:gd name="T83" fmla="*/ 236 h 372"/>
                  <a:gd name="T84" fmla="*/ 99 w 153"/>
                  <a:gd name="T85" fmla="*/ 234 h 372"/>
                  <a:gd name="T86" fmla="*/ 111 w 153"/>
                  <a:gd name="T87" fmla="*/ 264 h 372"/>
                  <a:gd name="T88" fmla="*/ 120 w 153"/>
                  <a:gd name="T89" fmla="*/ 297 h 372"/>
                  <a:gd name="T90" fmla="*/ 132 w 153"/>
                  <a:gd name="T91" fmla="*/ 323 h 372"/>
                  <a:gd name="T92" fmla="*/ 136 w 153"/>
                  <a:gd name="T93" fmla="*/ 335 h 372"/>
                  <a:gd name="T94" fmla="*/ 132 w 153"/>
                  <a:gd name="T95" fmla="*/ 363 h 372"/>
                  <a:gd name="T96" fmla="*/ 140 w 153"/>
                  <a:gd name="T97" fmla="*/ 351 h 372"/>
                  <a:gd name="T98" fmla="*/ 145 w 153"/>
                  <a:gd name="T99" fmla="*/ 319 h 372"/>
                  <a:gd name="T100" fmla="*/ 135 w 153"/>
                  <a:gd name="T101" fmla="*/ 291 h 372"/>
                  <a:gd name="T102" fmla="*/ 123 w 153"/>
                  <a:gd name="T103" fmla="*/ 262 h 372"/>
                  <a:gd name="T104" fmla="*/ 124 w 153"/>
                  <a:gd name="T105" fmla="*/ 244 h 372"/>
                  <a:gd name="T106" fmla="*/ 104 w 153"/>
                  <a:gd name="T107" fmla="*/ 213 h 372"/>
                  <a:gd name="T108" fmla="*/ 99 w 153"/>
                  <a:gd name="T109" fmla="*/ 200 h 372"/>
                  <a:gd name="T110" fmla="*/ 104 w 153"/>
                  <a:gd name="T111" fmla="*/ 175 h 372"/>
                  <a:gd name="T112" fmla="*/ 121 w 153"/>
                  <a:gd name="T113" fmla="*/ 168 h 372"/>
                  <a:gd name="T114" fmla="*/ 131 w 153"/>
                  <a:gd name="T115" fmla="*/ 163 h 372"/>
                  <a:gd name="T116" fmla="*/ 145 w 153"/>
                  <a:gd name="T117" fmla="*/ 154 h 372"/>
                  <a:gd name="T118" fmla="*/ 153 w 153"/>
                  <a:gd name="T119" fmla="*/ 139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3" h="372">
                    <a:moveTo>
                      <a:pt x="127" y="371"/>
                    </a:moveTo>
                    <a:lnTo>
                      <a:pt x="125" y="372"/>
                    </a:lnTo>
                    <a:lnTo>
                      <a:pt x="127" y="372"/>
                    </a:lnTo>
                    <a:lnTo>
                      <a:pt x="127" y="371"/>
                    </a:lnTo>
                    <a:lnTo>
                      <a:pt x="128" y="371"/>
                    </a:lnTo>
                    <a:lnTo>
                      <a:pt x="128" y="369"/>
                    </a:lnTo>
                    <a:lnTo>
                      <a:pt x="129" y="368"/>
                    </a:lnTo>
                    <a:lnTo>
                      <a:pt x="128" y="369"/>
                    </a:lnTo>
                    <a:lnTo>
                      <a:pt x="127" y="371"/>
                    </a:lnTo>
                    <a:close/>
                    <a:moveTo>
                      <a:pt x="127" y="355"/>
                    </a:moveTo>
                    <a:lnTo>
                      <a:pt x="128" y="355"/>
                    </a:lnTo>
                    <a:lnTo>
                      <a:pt x="128" y="355"/>
                    </a:lnTo>
                    <a:lnTo>
                      <a:pt x="128" y="354"/>
                    </a:lnTo>
                    <a:lnTo>
                      <a:pt x="127" y="351"/>
                    </a:lnTo>
                    <a:lnTo>
                      <a:pt x="125" y="350"/>
                    </a:lnTo>
                    <a:lnTo>
                      <a:pt x="125" y="351"/>
                    </a:lnTo>
                    <a:lnTo>
                      <a:pt x="124" y="352"/>
                    </a:lnTo>
                    <a:lnTo>
                      <a:pt x="125" y="352"/>
                    </a:lnTo>
                    <a:lnTo>
                      <a:pt x="127" y="354"/>
                    </a:lnTo>
                    <a:lnTo>
                      <a:pt x="127" y="355"/>
                    </a:lnTo>
                    <a:close/>
                    <a:moveTo>
                      <a:pt x="132" y="351"/>
                    </a:moveTo>
                    <a:lnTo>
                      <a:pt x="132" y="351"/>
                    </a:lnTo>
                    <a:lnTo>
                      <a:pt x="132" y="348"/>
                    </a:lnTo>
                    <a:lnTo>
                      <a:pt x="131" y="350"/>
                    </a:lnTo>
                    <a:lnTo>
                      <a:pt x="131" y="351"/>
                    </a:lnTo>
                    <a:lnTo>
                      <a:pt x="132" y="351"/>
                    </a:lnTo>
                    <a:close/>
                    <a:moveTo>
                      <a:pt x="125" y="340"/>
                    </a:moveTo>
                    <a:lnTo>
                      <a:pt x="125" y="340"/>
                    </a:lnTo>
                    <a:lnTo>
                      <a:pt x="125" y="340"/>
                    </a:lnTo>
                    <a:lnTo>
                      <a:pt x="125" y="340"/>
                    </a:lnTo>
                    <a:lnTo>
                      <a:pt x="127" y="339"/>
                    </a:lnTo>
                    <a:lnTo>
                      <a:pt x="127" y="338"/>
                    </a:lnTo>
                    <a:lnTo>
                      <a:pt x="127" y="335"/>
                    </a:lnTo>
                    <a:lnTo>
                      <a:pt x="127" y="334"/>
                    </a:lnTo>
                    <a:lnTo>
                      <a:pt x="127" y="335"/>
                    </a:lnTo>
                    <a:lnTo>
                      <a:pt x="125" y="336"/>
                    </a:lnTo>
                    <a:lnTo>
                      <a:pt x="125" y="339"/>
                    </a:lnTo>
                    <a:lnTo>
                      <a:pt x="125" y="340"/>
                    </a:lnTo>
                    <a:close/>
                    <a:moveTo>
                      <a:pt x="131" y="335"/>
                    </a:moveTo>
                    <a:lnTo>
                      <a:pt x="131" y="334"/>
                    </a:lnTo>
                    <a:lnTo>
                      <a:pt x="128" y="334"/>
                    </a:lnTo>
                    <a:lnTo>
                      <a:pt x="128" y="335"/>
                    </a:lnTo>
                    <a:lnTo>
                      <a:pt x="128" y="336"/>
                    </a:lnTo>
                    <a:lnTo>
                      <a:pt x="129" y="339"/>
                    </a:lnTo>
                    <a:lnTo>
                      <a:pt x="129" y="339"/>
                    </a:lnTo>
                    <a:lnTo>
                      <a:pt x="131" y="339"/>
                    </a:lnTo>
                    <a:lnTo>
                      <a:pt x="131" y="335"/>
                    </a:lnTo>
                    <a:close/>
                    <a:moveTo>
                      <a:pt x="123" y="335"/>
                    </a:moveTo>
                    <a:lnTo>
                      <a:pt x="123" y="335"/>
                    </a:lnTo>
                    <a:lnTo>
                      <a:pt x="121" y="332"/>
                    </a:lnTo>
                    <a:lnTo>
                      <a:pt x="121" y="336"/>
                    </a:lnTo>
                    <a:lnTo>
                      <a:pt x="123" y="336"/>
                    </a:lnTo>
                    <a:lnTo>
                      <a:pt x="123" y="336"/>
                    </a:lnTo>
                    <a:lnTo>
                      <a:pt x="123" y="335"/>
                    </a:lnTo>
                    <a:close/>
                    <a:moveTo>
                      <a:pt x="131" y="331"/>
                    </a:moveTo>
                    <a:lnTo>
                      <a:pt x="132" y="331"/>
                    </a:lnTo>
                    <a:lnTo>
                      <a:pt x="131" y="330"/>
                    </a:lnTo>
                    <a:lnTo>
                      <a:pt x="129" y="328"/>
                    </a:lnTo>
                    <a:lnTo>
                      <a:pt x="129" y="328"/>
                    </a:lnTo>
                    <a:lnTo>
                      <a:pt x="129" y="332"/>
                    </a:lnTo>
                    <a:lnTo>
                      <a:pt x="131" y="331"/>
                    </a:lnTo>
                    <a:lnTo>
                      <a:pt x="131" y="331"/>
                    </a:lnTo>
                    <a:close/>
                    <a:moveTo>
                      <a:pt x="123" y="326"/>
                    </a:moveTo>
                    <a:lnTo>
                      <a:pt x="123" y="324"/>
                    </a:lnTo>
                    <a:lnTo>
                      <a:pt x="123" y="324"/>
                    </a:lnTo>
                    <a:lnTo>
                      <a:pt x="123" y="324"/>
                    </a:lnTo>
                    <a:lnTo>
                      <a:pt x="121" y="324"/>
                    </a:lnTo>
                    <a:lnTo>
                      <a:pt x="121" y="324"/>
                    </a:lnTo>
                    <a:lnTo>
                      <a:pt x="121" y="326"/>
                    </a:lnTo>
                    <a:lnTo>
                      <a:pt x="121" y="327"/>
                    </a:lnTo>
                    <a:lnTo>
                      <a:pt x="123" y="327"/>
                    </a:lnTo>
                    <a:lnTo>
                      <a:pt x="123" y="327"/>
                    </a:lnTo>
                    <a:lnTo>
                      <a:pt x="123" y="327"/>
                    </a:lnTo>
                    <a:lnTo>
                      <a:pt x="123" y="326"/>
                    </a:lnTo>
                    <a:lnTo>
                      <a:pt x="123" y="326"/>
                    </a:lnTo>
                    <a:close/>
                    <a:moveTo>
                      <a:pt x="121" y="322"/>
                    </a:moveTo>
                    <a:lnTo>
                      <a:pt x="121" y="322"/>
                    </a:lnTo>
                    <a:lnTo>
                      <a:pt x="121" y="322"/>
                    </a:lnTo>
                    <a:lnTo>
                      <a:pt x="120" y="322"/>
                    </a:lnTo>
                    <a:lnTo>
                      <a:pt x="119" y="323"/>
                    </a:lnTo>
                    <a:lnTo>
                      <a:pt x="120" y="323"/>
                    </a:lnTo>
                    <a:lnTo>
                      <a:pt x="120" y="324"/>
                    </a:lnTo>
                    <a:lnTo>
                      <a:pt x="121" y="323"/>
                    </a:lnTo>
                    <a:lnTo>
                      <a:pt x="121" y="322"/>
                    </a:lnTo>
                    <a:close/>
                    <a:moveTo>
                      <a:pt x="127" y="323"/>
                    </a:moveTo>
                    <a:lnTo>
                      <a:pt x="127" y="323"/>
                    </a:lnTo>
                    <a:lnTo>
                      <a:pt x="128" y="321"/>
                    </a:lnTo>
                    <a:lnTo>
                      <a:pt x="128" y="318"/>
                    </a:lnTo>
                    <a:lnTo>
                      <a:pt x="128" y="318"/>
                    </a:lnTo>
                    <a:lnTo>
                      <a:pt x="127" y="318"/>
                    </a:lnTo>
                    <a:lnTo>
                      <a:pt x="127" y="317"/>
                    </a:lnTo>
                    <a:lnTo>
                      <a:pt x="125" y="317"/>
                    </a:lnTo>
                    <a:lnTo>
                      <a:pt x="125" y="318"/>
                    </a:lnTo>
                    <a:lnTo>
                      <a:pt x="125" y="319"/>
                    </a:lnTo>
                    <a:lnTo>
                      <a:pt x="125" y="323"/>
                    </a:lnTo>
                    <a:lnTo>
                      <a:pt x="127" y="323"/>
                    </a:lnTo>
                    <a:close/>
                    <a:moveTo>
                      <a:pt x="124" y="307"/>
                    </a:moveTo>
                    <a:lnTo>
                      <a:pt x="124" y="307"/>
                    </a:lnTo>
                    <a:lnTo>
                      <a:pt x="124" y="306"/>
                    </a:lnTo>
                    <a:lnTo>
                      <a:pt x="124" y="306"/>
                    </a:lnTo>
                    <a:lnTo>
                      <a:pt x="123" y="306"/>
                    </a:lnTo>
                    <a:lnTo>
                      <a:pt x="124" y="307"/>
                    </a:lnTo>
                    <a:lnTo>
                      <a:pt x="124" y="310"/>
                    </a:lnTo>
                    <a:lnTo>
                      <a:pt x="125" y="311"/>
                    </a:lnTo>
                    <a:lnTo>
                      <a:pt x="124" y="307"/>
                    </a:lnTo>
                    <a:close/>
                    <a:moveTo>
                      <a:pt x="57" y="253"/>
                    </a:moveTo>
                    <a:lnTo>
                      <a:pt x="57" y="253"/>
                    </a:lnTo>
                    <a:lnTo>
                      <a:pt x="58" y="254"/>
                    </a:lnTo>
                    <a:lnTo>
                      <a:pt x="58" y="253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57" y="253"/>
                    </a:lnTo>
                    <a:close/>
                    <a:moveTo>
                      <a:pt x="53" y="246"/>
                    </a:moveTo>
                    <a:lnTo>
                      <a:pt x="51" y="248"/>
                    </a:lnTo>
                    <a:lnTo>
                      <a:pt x="50" y="250"/>
                    </a:lnTo>
                    <a:lnTo>
                      <a:pt x="51" y="253"/>
                    </a:lnTo>
                    <a:lnTo>
                      <a:pt x="51" y="250"/>
                    </a:lnTo>
                    <a:lnTo>
                      <a:pt x="53" y="249"/>
                    </a:lnTo>
                    <a:lnTo>
                      <a:pt x="54" y="246"/>
                    </a:lnTo>
                    <a:lnTo>
                      <a:pt x="54" y="246"/>
                    </a:lnTo>
                    <a:lnTo>
                      <a:pt x="53" y="246"/>
                    </a:lnTo>
                    <a:close/>
                    <a:moveTo>
                      <a:pt x="106" y="241"/>
                    </a:moveTo>
                    <a:lnTo>
                      <a:pt x="104" y="240"/>
                    </a:lnTo>
                    <a:lnTo>
                      <a:pt x="104" y="240"/>
                    </a:lnTo>
                    <a:lnTo>
                      <a:pt x="104" y="240"/>
                    </a:lnTo>
                    <a:lnTo>
                      <a:pt x="103" y="241"/>
                    </a:lnTo>
                    <a:lnTo>
                      <a:pt x="103" y="244"/>
                    </a:lnTo>
                    <a:lnTo>
                      <a:pt x="104" y="245"/>
                    </a:lnTo>
                    <a:lnTo>
                      <a:pt x="106" y="245"/>
                    </a:lnTo>
                    <a:lnTo>
                      <a:pt x="106" y="242"/>
                    </a:lnTo>
                    <a:lnTo>
                      <a:pt x="106" y="241"/>
                    </a:lnTo>
                    <a:lnTo>
                      <a:pt x="106" y="241"/>
                    </a:lnTo>
                    <a:close/>
                    <a:moveTo>
                      <a:pt x="30" y="192"/>
                    </a:moveTo>
                    <a:lnTo>
                      <a:pt x="28" y="192"/>
                    </a:lnTo>
                    <a:lnTo>
                      <a:pt x="30" y="195"/>
                    </a:lnTo>
                    <a:lnTo>
                      <a:pt x="31" y="196"/>
                    </a:lnTo>
                    <a:lnTo>
                      <a:pt x="31" y="196"/>
                    </a:lnTo>
                    <a:lnTo>
                      <a:pt x="33" y="196"/>
                    </a:lnTo>
                    <a:lnTo>
                      <a:pt x="33" y="193"/>
                    </a:lnTo>
                    <a:lnTo>
                      <a:pt x="33" y="192"/>
                    </a:lnTo>
                    <a:lnTo>
                      <a:pt x="30" y="192"/>
                    </a:lnTo>
                    <a:close/>
                    <a:moveTo>
                      <a:pt x="31" y="183"/>
                    </a:moveTo>
                    <a:lnTo>
                      <a:pt x="33" y="184"/>
                    </a:lnTo>
                    <a:lnTo>
                      <a:pt x="34" y="183"/>
                    </a:lnTo>
                    <a:lnTo>
                      <a:pt x="34" y="183"/>
                    </a:lnTo>
                    <a:lnTo>
                      <a:pt x="34" y="181"/>
                    </a:lnTo>
                    <a:lnTo>
                      <a:pt x="34" y="181"/>
                    </a:lnTo>
                    <a:lnTo>
                      <a:pt x="33" y="180"/>
                    </a:lnTo>
                    <a:lnTo>
                      <a:pt x="33" y="180"/>
                    </a:lnTo>
                    <a:lnTo>
                      <a:pt x="30" y="179"/>
                    </a:lnTo>
                    <a:lnTo>
                      <a:pt x="30" y="179"/>
                    </a:lnTo>
                    <a:lnTo>
                      <a:pt x="29" y="180"/>
                    </a:lnTo>
                    <a:lnTo>
                      <a:pt x="30" y="180"/>
                    </a:lnTo>
                    <a:lnTo>
                      <a:pt x="31" y="181"/>
                    </a:lnTo>
                    <a:lnTo>
                      <a:pt x="31" y="183"/>
                    </a:lnTo>
                    <a:close/>
                    <a:moveTo>
                      <a:pt x="24" y="171"/>
                    </a:moveTo>
                    <a:lnTo>
                      <a:pt x="25" y="172"/>
                    </a:lnTo>
                    <a:lnTo>
                      <a:pt x="25" y="174"/>
                    </a:lnTo>
                    <a:lnTo>
                      <a:pt x="26" y="175"/>
                    </a:lnTo>
                    <a:lnTo>
                      <a:pt x="26" y="172"/>
                    </a:lnTo>
                    <a:lnTo>
                      <a:pt x="24" y="171"/>
                    </a:lnTo>
                    <a:close/>
                    <a:moveTo>
                      <a:pt x="16" y="170"/>
                    </a:moveTo>
                    <a:lnTo>
                      <a:pt x="16" y="168"/>
                    </a:lnTo>
                    <a:lnTo>
                      <a:pt x="16" y="170"/>
                    </a:lnTo>
                    <a:lnTo>
                      <a:pt x="17" y="172"/>
                    </a:lnTo>
                    <a:lnTo>
                      <a:pt x="17" y="174"/>
                    </a:lnTo>
                    <a:lnTo>
                      <a:pt x="17" y="171"/>
                    </a:lnTo>
                    <a:lnTo>
                      <a:pt x="16" y="170"/>
                    </a:lnTo>
                    <a:close/>
                    <a:moveTo>
                      <a:pt x="153" y="135"/>
                    </a:moveTo>
                    <a:lnTo>
                      <a:pt x="153" y="135"/>
                    </a:lnTo>
                    <a:lnTo>
                      <a:pt x="153" y="135"/>
                    </a:lnTo>
                    <a:lnTo>
                      <a:pt x="152" y="135"/>
                    </a:lnTo>
                    <a:lnTo>
                      <a:pt x="151" y="135"/>
                    </a:lnTo>
                    <a:lnTo>
                      <a:pt x="148" y="136"/>
                    </a:lnTo>
                    <a:lnTo>
                      <a:pt x="145" y="139"/>
                    </a:lnTo>
                    <a:lnTo>
                      <a:pt x="145" y="140"/>
                    </a:lnTo>
                    <a:lnTo>
                      <a:pt x="144" y="140"/>
                    </a:lnTo>
                    <a:lnTo>
                      <a:pt x="141" y="140"/>
                    </a:lnTo>
                    <a:lnTo>
                      <a:pt x="140" y="14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39"/>
                    </a:lnTo>
                    <a:lnTo>
                      <a:pt x="136" y="139"/>
                    </a:lnTo>
                    <a:lnTo>
                      <a:pt x="136" y="138"/>
                    </a:lnTo>
                    <a:lnTo>
                      <a:pt x="136" y="136"/>
                    </a:lnTo>
                    <a:lnTo>
                      <a:pt x="135" y="136"/>
                    </a:lnTo>
                    <a:lnTo>
                      <a:pt x="133" y="136"/>
                    </a:lnTo>
                    <a:lnTo>
                      <a:pt x="132" y="135"/>
                    </a:lnTo>
                    <a:lnTo>
                      <a:pt x="132" y="134"/>
                    </a:lnTo>
                    <a:lnTo>
                      <a:pt x="132" y="131"/>
                    </a:lnTo>
                    <a:lnTo>
                      <a:pt x="132" y="130"/>
                    </a:lnTo>
                    <a:lnTo>
                      <a:pt x="131" y="130"/>
                    </a:lnTo>
                    <a:lnTo>
                      <a:pt x="129" y="129"/>
                    </a:lnTo>
                    <a:lnTo>
                      <a:pt x="125" y="129"/>
                    </a:lnTo>
                    <a:lnTo>
                      <a:pt x="121" y="127"/>
                    </a:lnTo>
                    <a:lnTo>
                      <a:pt x="120" y="127"/>
                    </a:lnTo>
                    <a:lnTo>
                      <a:pt x="119" y="127"/>
                    </a:lnTo>
                    <a:lnTo>
                      <a:pt x="119" y="127"/>
                    </a:lnTo>
                    <a:lnTo>
                      <a:pt x="117" y="127"/>
                    </a:lnTo>
                    <a:lnTo>
                      <a:pt x="117" y="126"/>
                    </a:lnTo>
                    <a:lnTo>
                      <a:pt x="119" y="125"/>
                    </a:lnTo>
                    <a:lnTo>
                      <a:pt x="119" y="122"/>
                    </a:lnTo>
                    <a:lnTo>
                      <a:pt x="120" y="119"/>
                    </a:lnTo>
                    <a:lnTo>
                      <a:pt x="120" y="118"/>
                    </a:lnTo>
                    <a:lnTo>
                      <a:pt x="119" y="117"/>
                    </a:lnTo>
                    <a:lnTo>
                      <a:pt x="120" y="114"/>
                    </a:lnTo>
                    <a:lnTo>
                      <a:pt x="121" y="111"/>
                    </a:lnTo>
                    <a:lnTo>
                      <a:pt x="121" y="111"/>
                    </a:lnTo>
                    <a:lnTo>
                      <a:pt x="121" y="110"/>
                    </a:lnTo>
                    <a:lnTo>
                      <a:pt x="120" y="109"/>
                    </a:lnTo>
                    <a:lnTo>
                      <a:pt x="120" y="109"/>
                    </a:lnTo>
                    <a:lnTo>
                      <a:pt x="119" y="107"/>
                    </a:lnTo>
                    <a:lnTo>
                      <a:pt x="116" y="107"/>
                    </a:lnTo>
                    <a:lnTo>
                      <a:pt x="113" y="107"/>
                    </a:lnTo>
                    <a:lnTo>
                      <a:pt x="110" y="106"/>
                    </a:lnTo>
                    <a:lnTo>
                      <a:pt x="110" y="103"/>
                    </a:lnTo>
                    <a:lnTo>
                      <a:pt x="110" y="102"/>
                    </a:lnTo>
                    <a:lnTo>
                      <a:pt x="110" y="101"/>
                    </a:lnTo>
                    <a:lnTo>
                      <a:pt x="108" y="101"/>
                    </a:lnTo>
                    <a:lnTo>
                      <a:pt x="108" y="99"/>
                    </a:lnTo>
                    <a:lnTo>
                      <a:pt x="108" y="97"/>
                    </a:lnTo>
                    <a:lnTo>
                      <a:pt x="107" y="95"/>
                    </a:lnTo>
                    <a:lnTo>
                      <a:pt x="106" y="94"/>
                    </a:lnTo>
                    <a:lnTo>
                      <a:pt x="104" y="93"/>
                    </a:lnTo>
                    <a:lnTo>
                      <a:pt x="104" y="91"/>
                    </a:lnTo>
                    <a:lnTo>
                      <a:pt x="104" y="90"/>
                    </a:lnTo>
                    <a:lnTo>
                      <a:pt x="107" y="87"/>
                    </a:lnTo>
                    <a:lnTo>
                      <a:pt x="107" y="87"/>
                    </a:lnTo>
                    <a:lnTo>
                      <a:pt x="106" y="87"/>
                    </a:lnTo>
                    <a:lnTo>
                      <a:pt x="106" y="87"/>
                    </a:lnTo>
                    <a:lnTo>
                      <a:pt x="103" y="89"/>
                    </a:lnTo>
                    <a:lnTo>
                      <a:pt x="102" y="87"/>
                    </a:lnTo>
                    <a:lnTo>
                      <a:pt x="100" y="87"/>
                    </a:lnTo>
                    <a:lnTo>
                      <a:pt x="99" y="87"/>
                    </a:lnTo>
                    <a:lnTo>
                      <a:pt x="96" y="87"/>
                    </a:lnTo>
                    <a:lnTo>
                      <a:pt x="92" y="89"/>
                    </a:lnTo>
                    <a:lnTo>
                      <a:pt x="90" y="90"/>
                    </a:lnTo>
                    <a:lnTo>
                      <a:pt x="88" y="91"/>
                    </a:lnTo>
                    <a:lnTo>
                      <a:pt x="87" y="91"/>
                    </a:lnTo>
                    <a:lnTo>
                      <a:pt x="87" y="93"/>
                    </a:lnTo>
                    <a:lnTo>
                      <a:pt x="86" y="91"/>
                    </a:lnTo>
                    <a:lnTo>
                      <a:pt x="86" y="90"/>
                    </a:lnTo>
                    <a:lnTo>
                      <a:pt x="87" y="87"/>
                    </a:lnTo>
                    <a:lnTo>
                      <a:pt x="87" y="85"/>
                    </a:lnTo>
                    <a:lnTo>
                      <a:pt x="86" y="83"/>
                    </a:lnTo>
                    <a:lnTo>
                      <a:pt x="86" y="82"/>
                    </a:lnTo>
                    <a:lnTo>
                      <a:pt x="84" y="81"/>
                    </a:lnTo>
                    <a:lnTo>
                      <a:pt x="83" y="81"/>
                    </a:lnTo>
                    <a:lnTo>
                      <a:pt x="83" y="80"/>
                    </a:lnTo>
                    <a:lnTo>
                      <a:pt x="83" y="77"/>
                    </a:lnTo>
                    <a:lnTo>
                      <a:pt x="83" y="74"/>
                    </a:lnTo>
                    <a:lnTo>
                      <a:pt x="84" y="73"/>
                    </a:lnTo>
                    <a:lnTo>
                      <a:pt x="86" y="73"/>
                    </a:lnTo>
                    <a:lnTo>
                      <a:pt x="86" y="73"/>
                    </a:lnTo>
                    <a:lnTo>
                      <a:pt x="84" y="70"/>
                    </a:lnTo>
                    <a:lnTo>
                      <a:pt x="84" y="69"/>
                    </a:lnTo>
                    <a:lnTo>
                      <a:pt x="84" y="66"/>
                    </a:lnTo>
                    <a:lnTo>
                      <a:pt x="86" y="65"/>
                    </a:lnTo>
                    <a:lnTo>
                      <a:pt x="87" y="65"/>
                    </a:lnTo>
                    <a:lnTo>
                      <a:pt x="88" y="65"/>
                    </a:lnTo>
                    <a:lnTo>
                      <a:pt x="88" y="64"/>
                    </a:lnTo>
                    <a:lnTo>
                      <a:pt x="90" y="62"/>
                    </a:lnTo>
                    <a:lnTo>
                      <a:pt x="90" y="61"/>
                    </a:lnTo>
                    <a:lnTo>
                      <a:pt x="90" y="58"/>
                    </a:lnTo>
                    <a:lnTo>
                      <a:pt x="90" y="58"/>
                    </a:lnTo>
                    <a:lnTo>
                      <a:pt x="92" y="58"/>
                    </a:lnTo>
                    <a:lnTo>
                      <a:pt x="94" y="58"/>
                    </a:lnTo>
                    <a:lnTo>
                      <a:pt x="94" y="56"/>
                    </a:lnTo>
                    <a:lnTo>
                      <a:pt x="95" y="54"/>
                    </a:lnTo>
                    <a:lnTo>
                      <a:pt x="96" y="53"/>
                    </a:lnTo>
                    <a:lnTo>
                      <a:pt x="98" y="53"/>
                    </a:lnTo>
                    <a:lnTo>
                      <a:pt x="98" y="53"/>
                    </a:lnTo>
                    <a:lnTo>
                      <a:pt x="98" y="52"/>
                    </a:lnTo>
                    <a:lnTo>
                      <a:pt x="96" y="50"/>
                    </a:lnTo>
                    <a:lnTo>
                      <a:pt x="95" y="48"/>
                    </a:lnTo>
                    <a:lnTo>
                      <a:pt x="95" y="48"/>
                    </a:lnTo>
                    <a:lnTo>
                      <a:pt x="96" y="46"/>
                    </a:lnTo>
                    <a:lnTo>
                      <a:pt x="96" y="46"/>
                    </a:lnTo>
                    <a:lnTo>
                      <a:pt x="96" y="44"/>
                    </a:lnTo>
                    <a:lnTo>
                      <a:pt x="96" y="41"/>
                    </a:lnTo>
                    <a:lnTo>
                      <a:pt x="96" y="38"/>
                    </a:lnTo>
                    <a:lnTo>
                      <a:pt x="96" y="36"/>
                    </a:lnTo>
                    <a:lnTo>
                      <a:pt x="95" y="35"/>
                    </a:lnTo>
                    <a:lnTo>
                      <a:pt x="95" y="32"/>
                    </a:lnTo>
                    <a:lnTo>
                      <a:pt x="94" y="29"/>
                    </a:lnTo>
                    <a:lnTo>
                      <a:pt x="92" y="27"/>
                    </a:lnTo>
                    <a:lnTo>
                      <a:pt x="92" y="25"/>
                    </a:lnTo>
                    <a:lnTo>
                      <a:pt x="92" y="21"/>
                    </a:lnTo>
                    <a:lnTo>
                      <a:pt x="91" y="19"/>
                    </a:lnTo>
                    <a:lnTo>
                      <a:pt x="90" y="17"/>
                    </a:lnTo>
                    <a:lnTo>
                      <a:pt x="88" y="17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87" y="19"/>
                    </a:lnTo>
                    <a:lnTo>
                      <a:pt x="86" y="19"/>
                    </a:lnTo>
                    <a:lnTo>
                      <a:pt x="86" y="19"/>
                    </a:lnTo>
                    <a:lnTo>
                      <a:pt x="84" y="17"/>
                    </a:lnTo>
                    <a:lnTo>
                      <a:pt x="83" y="16"/>
                    </a:lnTo>
                    <a:lnTo>
                      <a:pt x="80" y="11"/>
                    </a:lnTo>
                    <a:lnTo>
                      <a:pt x="80" y="9"/>
                    </a:lnTo>
                    <a:lnTo>
                      <a:pt x="79" y="7"/>
                    </a:lnTo>
                    <a:lnTo>
                      <a:pt x="79" y="7"/>
                    </a:lnTo>
                    <a:lnTo>
                      <a:pt x="78" y="5"/>
                    </a:lnTo>
                    <a:lnTo>
                      <a:pt x="75" y="4"/>
                    </a:lnTo>
                    <a:lnTo>
                      <a:pt x="75" y="3"/>
                    </a:lnTo>
                    <a:lnTo>
                      <a:pt x="74" y="3"/>
                    </a:lnTo>
                    <a:lnTo>
                      <a:pt x="74" y="3"/>
                    </a:lnTo>
                    <a:lnTo>
                      <a:pt x="72" y="3"/>
                    </a:lnTo>
                    <a:lnTo>
                      <a:pt x="72" y="1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7" y="1"/>
                    </a:lnTo>
                    <a:lnTo>
                      <a:pt x="67" y="3"/>
                    </a:lnTo>
                    <a:lnTo>
                      <a:pt x="66" y="5"/>
                    </a:lnTo>
                    <a:lnTo>
                      <a:pt x="66" y="5"/>
                    </a:lnTo>
                    <a:lnTo>
                      <a:pt x="66" y="7"/>
                    </a:lnTo>
                    <a:lnTo>
                      <a:pt x="66" y="8"/>
                    </a:lnTo>
                    <a:lnTo>
                      <a:pt x="67" y="9"/>
                    </a:lnTo>
                    <a:lnTo>
                      <a:pt x="67" y="11"/>
                    </a:lnTo>
                    <a:lnTo>
                      <a:pt x="67" y="11"/>
                    </a:lnTo>
                    <a:lnTo>
                      <a:pt x="67" y="12"/>
                    </a:lnTo>
                    <a:lnTo>
                      <a:pt x="66" y="12"/>
                    </a:lnTo>
                    <a:lnTo>
                      <a:pt x="65" y="13"/>
                    </a:lnTo>
                    <a:lnTo>
                      <a:pt x="63" y="15"/>
                    </a:lnTo>
                    <a:lnTo>
                      <a:pt x="62" y="16"/>
                    </a:lnTo>
                    <a:lnTo>
                      <a:pt x="61" y="17"/>
                    </a:lnTo>
                    <a:lnTo>
                      <a:pt x="61" y="19"/>
                    </a:lnTo>
                    <a:lnTo>
                      <a:pt x="61" y="20"/>
                    </a:lnTo>
                    <a:lnTo>
                      <a:pt x="62" y="21"/>
                    </a:lnTo>
                    <a:lnTo>
                      <a:pt x="66" y="27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3" y="27"/>
                    </a:lnTo>
                    <a:lnTo>
                      <a:pt x="62" y="27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3"/>
                    </a:lnTo>
                    <a:lnTo>
                      <a:pt x="51" y="24"/>
                    </a:lnTo>
                    <a:lnTo>
                      <a:pt x="50" y="25"/>
                    </a:lnTo>
                    <a:lnTo>
                      <a:pt x="49" y="25"/>
                    </a:lnTo>
                    <a:lnTo>
                      <a:pt x="47" y="28"/>
                    </a:lnTo>
                    <a:lnTo>
                      <a:pt x="46" y="29"/>
                    </a:lnTo>
                    <a:lnTo>
                      <a:pt x="45" y="29"/>
                    </a:lnTo>
                    <a:lnTo>
                      <a:pt x="43" y="31"/>
                    </a:lnTo>
                    <a:lnTo>
                      <a:pt x="39" y="35"/>
                    </a:lnTo>
                    <a:lnTo>
                      <a:pt x="37" y="36"/>
                    </a:lnTo>
                    <a:lnTo>
                      <a:pt x="35" y="37"/>
                    </a:lnTo>
                    <a:lnTo>
                      <a:pt x="34" y="3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34" y="42"/>
                    </a:lnTo>
                    <a:lnTo>
                      <a:pt x="35" y="46"/>
                    </a:lnTo>
                    <a:lnTo>
                      <a:pt x="35" y="48"/>
                    </a:lnTo>
                    <a:lnTo>
                      <a:pt x="37" y="49"/>
                    </a:lnTo>
                    <a:lnTo>
                      <a:pt x="37" y="49"/>
                    </a:lnTo>
                    <a:lnTo>
                      <a:pt x="37" y="50"/>
                    </a:lnTo>
                    <a:lnTo>
                      <a:pt x="35" y="50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4" y="56"/>
                    </a:lnTo>
                    <a:lnTo>
                      <a:pt x="34" y="58"/>
                    </a:lnTo>
                    <a:lnTo>
                      <a:pt x="33" y="60"/>
                    </a:lnTo>
                    <a:lnTo>
                      <a:pt x="30" y="61"/>
                    </a:lnTo>
                    <a:lnTo>
                      <a:pt x="30" y="61"/>
                    </a:lnTo>
                    <a:lnTo>
                      <a:pt x="30" y="6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30" y="66"/>
                    </a:lnTo>
                    <a:lnTo>
                      <a:pt x="30" y="66"/>
                    </a:lnTo>
                    <a:lnTo>
                      <a:pt x="31" y="68"/>
                    </a:lnTo>
                    <a:lnTo>
                      <a:pt x="33" y="68"/>
                    </a:lnTo>
                    <a:lnTo>
                      <a:pt x="33" y="69"/>
                    </a:lnTo>
                    <a:lnTo>
                      <a:pt x="33" y="72"/>
                    </a:lnTo>
                    <a:lnTo>
                      <a:pt x="31" y="74"/>
                    </a:lnTo>
                    <a:lnTo>
                      <a:pt x="30" y="77"/>
                    </a:lnTo>
                    <a:lnTo>
                      <a:pt x="29" y="80"/>
                    </a:lnTo>
                    <a:lnTo>
                      <a:pt x="29" y="81"/>
                    </a:lnTo>
                    <a:lnTo>
                      <a:pt x="28" y="83"/>
                    </a:lnTo>
                    <a:lnTo>
                      <a:pt x="28" y="87"/>
                    </a:lnTo>
                    <a:lnTo>
                      <a:pt x="26" y="90"/>
                    </a:lnTo>
                    <a:lnTo>
                      <a:pt x="26" y="93"/>
                    </a:lnTo>
                    <a:lnTo>
                      <a:pt x="25" y="93"/>
                    </a:lnTo>
                    <a:lnTo>
                      <a:pt x="24" y="91"/>
                    </a:lnTo>
                    <a:lnTo>
                      <a:pt x="21" y="91"/>
                    </a:lnTo>
                    <a:lnTo>
                      <a:pt x="20" y="90"/>
                    </a:lnTo>
                    <a:lnTo>
                      <a:pt x="18" y="90"/>
                    </a:lnTo>
                    <a:lnTo>
                      <a:pt x="17" y="90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4" y="90"/>
                    </a:lnTo>
                    <a:lnTo>
                      <a:pt x="13" y="89"/>
                    </a:lnTo>
                    <a:lnTo>
                      <a:pt x="12" y="89"/>
                    </a:lnTo>
                    <a:lnTo>
                      <a:pt x="12" y="89"/>
                    </a:lnTo>
                    <a:lnTo>
                      <a:pt x="13" y="94"/>
                    </a:lnTo>
                    <a:lnTo>
                      <a:pt x="14" y="97"/>
                    </a:lnTo>
                    <a:lnTo>
                      <a:pt x="14" y="99"/>
                    </a:lnTo>
                    <a:lnTo>
                      <a:pt x="16" y="103"/>
                    </a:lnTo>
                    <a:lnTo>
                      <a:pt x="16" y="107"/>
                    </a:lnTo>
                    <a:lnTo>
                      <a:pt x="16" y="109"/>
                    </a:lnTo>
                    <a:lnTo>
                      <a:pt x="14" y="109"/>
                    </a:lnTo>
                    <a:lnTo>
                      <a:pt x="13" y="110"/>
                    </a:lnTo>
                    <a:lnTo>
                      <a:pt x="13" y="109"/>
                    </a:lnTo>
                    <a:lnTo>
                      <a:pt x="12" y="109"/>
                    </a:lnTo>
                    <a:lnTo>
                      <a:pt x="12" y="110"/>
                    </a:lnTo>
                    <a:lnTo>
                      <a:pt x="12" y="111"/>
                    </a:lnTo>
                    <a:lnTo>
                      <a:pt x="12" y="114"/>
                    </a:lnTo>
                    <a:lnTo>
                      <a:pt x="12" y="115"/>
                    </a:lnTo>
                    <a:lnTo>
                      <a:pt x="12" y="117"/>
                    </a:lnTo>
                    <a:lnTo>
                      <a:pt x="12" y="119"/>
                    </a:lnTo>
                    <a:lnTo>
                      <a:pt x="14" y="123"/>
                    </a:lnTo>
                    <a:lnTo>
                      <a:pt x="14" y="125"/>
                    </a:lnTo>
                    <a:lnTo>
                      <a:pt x="14" y="126"/>
                    </a:lnTo>
                    <a:lnTo>
                      <a:pt x="13" y="126"/>
                    </a:lnTo>
                    <a:lnTo>
                      <a:pt x="13" y="126"/>
                    </a:lnTo>
                    <a:lnTo>
                      <a:pt x="12" y="126"/>
                    </a:lnTo>
                    <a:lnTo>
                      <a:pt x="12" y="127"/>
                    </a:lnTo>
                    <a:lnTo>
                      <a:pt x="12" y="130"/>
                    </a:lnTo>
                    <a:lnTo>
                      <a:pt x="10" y="130"/>
                    </a:lnTo>
                    <a:lnTo>
                      <a:pt x="9" y="130"/>
                    </a:lnTo>
                    <a:lnTo>
                      <a:pt x="8" y="127"/>
                    </a:lnTo>
                    <a:lnTo>
                      <a:pt x="6" y="127"/>
                    </a:lnTo>
                    <a:lnTo>
                      <a:pt x="6" y="127"/>
                    </a:lnTo>
                    <a:lnTo>
                      <a:pt x="6" y="127"/>
                    </a:lnTo>
                    <a:lnTo>
                      <a:pt x="6" y="129"/>
                    </a:lnTo>
                    <a:lnTo>
                      <a:pt x="5" y="130"/>
                    </a:lnTo>
                    <a:lnTo>
                      <a:pt x="5" y="130"/>
                    </a:lnTo>
                    <a:lnTo>
                      <a:pt x="5" y="131"/>
                    </a:lnTo>
                    <a:lnTo>
                      <a:pt x="5" y="138"/>
                    </a:lnTo>
                    <a:lnTo>
                      <a:pt x="6" y="140"/>
                    </a:lnTo>
                    <a:lnTo>
                      <a:pt x="6" y="143"/>
                    </a:lnTo>
                    <a:lnTo>
                      <a:pt x="8" y="143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5" y="143"/>
                    </a:lnTo>
                    <a:lnTo>
                      <a:pt x="4" y="143"/>
                    </a:lnTo>
                    <a:lnTo>
                      <a:pt x="2" y="142"/>
                    </a:lnTo>
                    <a:lnTo>
                      <a:pt x="1" y="140"/>
                    </a:lnTo>
                    <a:lnTo>
                      <a:pt x="1" y="142"/>
                    </a:lnTo>
                    <a:lnTo>
                      <a:pt x="0" y="143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1" y="147"/>
                    </a:lnTo>
                    <a:lnTo>
                      <a:pt x="1" y="148"/>
                    </a:lnTo>
                    <a:lnTo>
                      <a:pt x="1" y="150"/>
                    </a:lnTo>
                    <a:lnTo>
                      <a:pt x="2" y="151"/>
                    </a:lnTo>
                    <a:lnTo>
                      <a:pt x="2" y="152"/>
                    </a:lnTo>
                    <a:lnTo>
                      <a:pt x="4" y="154"/>
                    </a:lnTo>
                    <a:lnTo>
                      <a:pt x="4" y="155"/>
                    </a:lnTo>
                    <a:lnTo>
                      <a:pt x="9" y="160"/>
                    </a:lnTo>
                    <a:lnTo>
                      <a:pt x="12" y="164"/>
                    </a:lnTo>
                    <a:lnTo>
                      <a:pt x="12" y="160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12" y="160"/>
                    </a:lnTo>
                    <a:lnTo>
                      <a:pt x="13" y="162"/>
                    </a:lnTo>
                    <a:lnTo>
                      <a:pt x="14" y="163"/>
                    </a:lnTo>
                    <a:lnTo>
                      <a:pt x="14" y="164"/>
                    </a:lnTo>
                    <a:lnTo>
                      <a:pt x="13" y="164"/>
                    </a:lnTo>
                    <a:lnTo>
                      <a:pt x="13" y="166"/>
                    </a:lnTo>
                    <a:lnTo>
                      <a:pt x="13" y="167"/>
                    </a:lnTo>
                    <a:lnTo>
                      <a:pt x="14" y="167"/>
                    </a:lnTo>
                    <a:lnTo>
                      <a:pt x="16" y="164"/>
                    </a:lnTo>
                    <a:lnTo>
                      <a:pt x="16" y="163"/>
                    </a:lnTo>
                    <a:lnTo>
                      <a:pt x="17" y="162"/>
                    </a:lnTo>
                    <a:lnTo>
                      <a:pt x="17" y="163"/>
                    </a:lnTo>
                    <a:lnTo>
                      <a:pt x="17" y="166"/>
                    </a:lnTo>
                    <a:lnTo>
                      <a:pt x="17" y="166"/>
                    </a:lnTo>
                    <a:lnTo>
                      <a:pt x="18" y="166"/>
                    </a:lnTo>
                    <a:lnTo>
                      <a:pt x="17" y="167"/>
                    </a:lnTo>
                    <a:lnTo>
                      <a:pt x="17" y="168"/>
                    </a:lnTo>
                    <a:lnTo>
                      <a:pt x="20" y="172"/>
                    </a:lnTo>
                    <a:lnTo>
                      <a:pt x="21" y="172"/>
                    </a:lnTo>
                    <a:lnTo>
                      <a:pt x="21" y="172"/>
                    </a:lnTo>
                    <a:lnTo>
                      <a:pt x="20" y="170"/>
                    </a:lnTo>
                    <a:lnTo>
                      <a:pt x="21" y="168"/>
                    </a:lnTo>
                    <a:lnTo>
                      <a:pt x="24" y="168"/>
                    </a:lnTo>
                    <a:lnTo>
                      <a:pt x="24" y="170"/>
                    </a:lnTo>
                    <a:lnTo>
                      <a:pt x="25" y="170"/>
                    </a:lnTo>
                    <a:lnTo>
                      <a:pt x="28" y="172"/>
                    </a:lnTo>
                    <a:lnTo>
                      <a:pt x="29" y="172"/>
                    </a:lnTo>
                    <a:lnTo>
                      <a:pt x="29" y="172"/>
                    </a:lnTo>
                    <a:lnTo>
                      <a:pt x="28" y="175"/>
                    </a:lnTo>
                    <a:lnTo>
                      <a:pt x="29" y="175"/>
                    </a:lnTo>
                    <a:lnTo>
                      <a:pt x="30" y="176"/>
                    </a:lnTo>
                    <a:lnTo>
                      <a:pt x="30" y="178"/>
                    </a:lnTo>
                    <a:lnTo>
                      <a:pt x="31" y="178"/>
                    </a:lnTo>
                    <a:lnTo>
                      <a:pt x="33" y="179"/>
                    </a:lnTo>
                    <a:lnTo>
                      <a:pt x="33" y="180"/>
                    </a:lnTo>
                    <a:lnTo>
                      <a:pt x="34" y="180"/>
                    </a:lnTo>
                    <a:lnTo>
                      <a:pt x="35" y="181"/>
                    </a:lnTo>
                    <a:lnTo>
                      <a:pt x="35" y="183"/>
                    </a:lnTo>
                    <a:lnTo>
                      <a:pt x="34" y="184"/>
                    </a:lnTo>
                    <a:lnTo>
                      <a:pt x="33" y="185"/>
                    </a:lnTo>
                    <a:lnTo>
                      <a:pt x="31" y="184"/>
                    </a:lnTo>
                    <a:lnTo>
                      <a:pt x="29" y="181"/>
                    </a:lnTo>
                    <a:lnTo>
                      <a:pt x="28" y="181"/>
                    </a:lnTo>
                    <a:lnTo>
                      <a:pt x="26" y="183"/>
                    </a:lnTo>
                    <a:lnTo>
                      <a:pt x="29" y="185"/>
                    </a:lnTo>
                    <a:lnTo>
                      <a:pt x="31" y="189"/>
                    </a:lnTo>
                    <a:lnTo>
                      <a:pt x="33" y="191"/>
                    </a:lnTo>
                    <a:lnTo>
                      <a:pt x="35" y="192"/>
                    </a:lnTo>
                    <a:lnTo>
                      <a:pt x="35" y="191"/>
                    </a:lnTo>
                    <a:lnTo>
                      <a:pt x="35" y="189"/>
                    </a:lnTo>
                    <a:lnTo>
                      <a:pt x="35" y="187"/>
                    </a:lnTo>
                    <a:lnTo>
                      <a:pt x="37" y="187"/>
                    </a:lnTo>
                    <a:lnTo>
                      <a:pt x="37" y="184"/>
                    </a:lnTo>
                    <a:lnTo>
                      <a:pt x="37" y="184"/>
                    </a:lnTo>
                    <a:lnTo>
                      <a:pt x="37" y="187"/>
                    </a:lnTo>
                    <a:lnTo>
                      <a:pt x="38" y="192"/>
                    </a:lnTo>
                    <a:lnTo>
                      <a:pt x="38" y="193"/>
                    </a:lnTo>
                    <a:lnTo>
                      <a:pt x="42" y="195"/>
                    </a:lnTo>
                    <a:lnTo>
                      <a:pt x="41" y="195"/>
                    </a:lnTo>
                    <a:lnTo>
                      <a:pt x="42" y="197"/>
                    </a:lnTo>
                    <a:lnTo>
                      <a:pt x="42" y="200"/>
                    </a:lnTo>
                    <a:lnTo>
                      <a:pt x="46" y="205"/>
                    </a:lnTo>
                    <a:lnTo>
                      <a:pt x="47" y="213"/>
                    </a:lnTo>
                    <a:lnTo>
                      <a:pt x="50" y="216"/>
                    </a:lnTo>
                    <a:lnTo>
                      <a:pt x="50" y="219"/>
                    </a:lnTo>
                    <a:lnTo>
                      <a:pt x="50" y="224"/>
                    </a:lnTo>
                    <a:lnTo>
                      <a:pt x="50" y="226"/>
                    </a:lnTo>
                    <a:lnTo>
                      <a:pt x="49" y="226"/>
                    </a:lnTo>
                    <a:lnTo>
                      <a:pt x="49" y="230"/>
                    </a:lnTo>
                    <a:lnTo>
                      <a:pt x="49" y="232"/>
                    </a:lnTo>
                    <a:lnTo>
                      <a:pt x="49" y="237"/>
                    </a:lnTo>
                    <a:lnTo>
                      <a:pt x="47" y="238"/>
                    </a:lnTo>
                    <a:lnTo>
                      <a:pt x="47" y="240"/>
                    </a:lnTo>
                    <a:lnTo>
                      <a:pt x="47" y="248"/>
                    </a:lnTo>
                    <a:lnTo>
                      <a:pt x="47" y="249"/>
                    </a:lnTo>
                    <a:lnTo>
                      <a:pt x="49" y="249"/>
                    </a:lnTo>
                    <a:lnTo>
                      <a:pt x="51" y="248"/>
                    </a:lnTo>
                    <a:lnTo>
                      <a:pt x="51" y="246"/>
                    </a:lnTo>
                    <a:lnTo>
                      <a:pt x="53" y="244"/>
                    </a:lnTo>
                    <a:lnTo>
                      <a:pt x="54" y="244"/>
                    </a:lnTo>
                    <a:lnTo>
                      <a:pt x="54" y="244"/>
                    </a:lnTo>
                    <a:lnTo>
                      <a:pt x="54" y="241"/>
                    </a:lnTo>
                    <a:lnTo>
                      <a:pt x="54" y="240"/>
                    </a:lnTo>
                    <a:lnTo>
                      <a:pt x="55" y="241"/>
                    </a:lnTo>
                    <a:lnTo>
                      <a:pt x="55" y="242"/>
                    </a:lnTo>
                    <a:lnTo>
                      <a:pt x="55" y="245"/>
                    </a:lnTo>
                    <a:lnTo>
                      <a:pt x="55" y="248"/>
                    </a:lnTo>
                    <a:lnTo>
                      <a:pt x="55" y="249"/>
                    </a:lnTo>
                    <a:lnTo>
                      <a:pt x="55" y="250"/>
                    </a:lnTo>
                    <a:lnTo>
                      <a:pt x="55" y="252"/>
                    </a:lnTo>
                    <a:lnTo>
                      <a:pt x="58" y="250"/>
                    </a:lnTo>
                    <a:lnTo>
                      <a:pt x="58" y="249"/>
                    </a:lnTo>
                    <a:lnTo>
                      <a:pt x="58" y="248"/>
                    </a:lnTo>
                    <a:lnTo>
                      <a:pt x="59" y="246"/>
                    </a:lnTo>
                    <a:lnTo>
                      <a:pt x="59" y="246"/>
                    </a:lnTo>
                    <a:lnTo>
                      <a:pt x="59" y="248"/>
                    </a:lnTo>
                    <a:lnTo>
                      <a:pt x="59" y="249"/>
                    </a:lnTo>
                    <a:lnTo>
                      <a:pt x="59" y="250"/>
                    </a:lnTo>
                    <a:lnTo>
                      <a:pt x="61" y="253"/>
                    </a:lnTo>
                    <a:lnTo>
                      <a:pt x="63" y="253"/>
                    </a:lnTo>
                    <a:lnTo>
                      <a:pt x="65" y="253"/>
                    </a:lnTo>
                    <a:lnTo>
                      <a:pt x="65" y="252"/>
                    </a:lnTo>
                    <a:lnTo>
                      <a:pt x="67" y="249"/>
                    </a:lnTo>
                    <a:lnTo>
                      <a:pt x="67" y="248"/>
                    </a:lnTo>
                    <a:lnTo>
                      <a:pt x="67" y="250"/>
                    </a:lnTo>
                    <a:lnTo>
                      <a:pt x="67" y="252"/>
                    </a:lnTo>
                    <a:lnTo>
                      <a:pt x="67" y="254"/>
                    </a:lnTo>
                    <a:lnTo>
                      <a:pt x="67" y="256"/>
                    </a:lnTo>
                    <a:lnTo>
                      <a:pt x="69" y="256"/>
                    </a:lnTo>
                    <a:lnTo>
                      <a:pt x="71" y="253"/>
                    </a:lnTo>
                    <a:lnTo>
                      <a:pt x="72" y="250"/>
                    </a:lnTo>
                    <a:lnTo>
                      <a:pt x="74" y="248"/>
                    </a:lnTo>
                    <a:lnTo>
                      <a:pt x="74" y="246"/>
                    </a:lnTo>
                    <a:lnTo>
                      <a:pt x="78" y="245"/>
                    </a:lnTo>
                    <a:lnTo>
                      <a:pt x="78" y="244"/>
                    </a:lnTo>
                    <a:lnTo>
                      <a:pt x="78" y="242"/>
                    </a:lnTo>
                    <a:lnTo>
                      <a:pt x="79" y="242"/>
                    </a:lnTo>
                    <a:lnTo>
                      <a:pt x="80" y="242"/>
                    </a:lnTo>
                    <a:lnTo>
                      <a:pt x="83" y="241"/>
                    </a:lnTo>
                    <a:lnTo>
                      <a:pt x="83" y="241"/>
                    </a:lnTo>
                    <a:lnTo>
                      <a:pt x="82" y="238"/>
                    </a:lnTo>
                    <a:lnTo>
                      <a:pt x="82" y="237"/>
                    </a:lnTo>
                    <a:lnTo>
                      <a:pt x="80" y="234"/>
                    </a:lnTo>
                    <a:lnTo>
                      <a:pt x="80" y="234"/>
                    </a:lnTo>
                    <a:lnTo>
                      <a:pt x="80" y="234"/>
                    </a:lnTo>
                    <a:lnTo>
                      <a:pt x="82" y="237"/>
                    </a:lnTo>
                    <a:lnTo>
                      <a:pt x="82" y="238"/>
                    </a:lnTo>
                    <a:lnTo>
                      <a:pt x="83" y="240"/>
                    </a:lnTo>
                    <a:lnTo>
                      <a:pt x="84" y="240"/>
                    </a:lnTo>
                    <a:lnTo>
                      <a:pt x="86" y="240"/>
                    </a:lnTo>
                    <a:lnTo>
                      <a:pt x="88" y="238"/>
                    </a:lnTo>
                    <a:lnTo>
                      <a:pt x="90" y="236"/>
                    </a:lnTo>
                    <a:lnTo>
                      <a:pt x="91" y="234"/>
                    </a:lnTo>
                    <a:lnTo>
                      <a:pt x="91" y="232"/>
                    </a:lnTo>
                    <a:lnTo>
                      <a:pt x="92" y="229"/>
                    </a:lnTo>
                    <a:lnTo>
                      <a:pt x="91" y="225"/>
                    </a:lnTo>
                    <a:lnTo>
                      <a:pt x="91" y="224"/>
                    </a:lnTo>
                    <a:lnTo>
                      <a:pt x="91" y="223"/>
                    </a:lnTo>
                    <a:lnTo>
                      <a:pt x="90" y="221"/>
                    </a:lnTo>
                    <a:lnTo>
                      <a:pt x="92" y="224"/>
                    </a:lnTo>
                    <a:lnTo>
                      <a:pt x="95" y="225"/>
                    </a:lnTo>
                    <a:lnTo>
                      <a:pt x="95" y="226"/>
                    </a:lnTo>
                    <a:lnTo>
                      <a:pt x="96" y="228"/>
                    </a:lnTo>
                    <a:lnTo>
                      <a:pt x="96" y="229"/>
                    </a:lnTo>
                    <a:lnTo>
                      <a:pt x="98" y="232"/>
                    </a:lnTo>
                    <a:lnTo>
                      <a:pt x="99" y="234"/>
                    </a:lnTo>
                    <a:lnTo>
                      <a:pt x="100" y="236"/>
                    </a:lnTo>
                    <a:lnTo>
                      <a:pt x="102" y="240"/>
                    </a:lnTo>
                    <a:lnTo>
                      <a:pt x="103" y="240"/>
                    </a:lnTo>
                    <a:lnTo>
                      <a:pt x="106" y="238"/>
                    </a:lnTo>
                    <a:lnTo>
                      <a:pt x="107" y="238"/>
                    </a:lnTo>
                    <a:lnTo>
                      <a:pt x="107" y="238"/>
                    </a:lnTo>
                    <a:lnTo>
                      <a:pt x="107" y="240"/>
                    </a:lnTo>
                    <a:lnTo>
                      <a:pt x="106" y="241"/>
                    </a:lnTo>
                    <a:lnTo>
                      <a:pt x="107" y="245"/>
                    </a:lnTo>
                    <a:lnTo>
                      <a:pt x="106" y="246"/>
                    </a:lnTo>
                    <a:lnTo>
                      <a:pt x="106" y="249"/>
                    </a:lnTo>
                    <a:lnTo>
                      <a:pt x="108" y="252"/>
                    </a:lnTo>
                    <a:lnTo>
                      <a:pt x="111" y="261"/>
                    </a:lnTo>
                    <a:lnTo>
                      <a:pt x="111" y="264"/>
                    </a:lnTo>
                    <a:lnTo>
                      <a:pt x="112" y="266"/>
                    </a:lnTo>
                    <a:lnTo>
                      <a:pt x="112" y="273"/>
                    </a:lnTo>
                    <a:lnTo>
                      <a:pt x="113" y="275"/>
                    </a:lnTo>
                    <a:lnTo>
                      <a:pt x="115" y="274"/>
                    </a:lnTo>
                    <a:lnTo>
                      <a:pt x="116" y="277"/>
                    </a:lnTo>
                    <a:lnTo>
                      <a:pt x="115" y="275"/>
                    </a:lnTo>
                    <a:lnTo>
                      <a:pt x="115" y="277"/>
                    </a:lnTo>
                    <a:lnTo>
                      <a:pt x="116" y="281"/>
                    </a:lnTo>
                    <a:lnTo>
                      <a:pt x="116" y="283"/>
                    </a:lnTo>
                    <a:lnTo>
                      <a:pt x="119" y="286"/>
                    </a:lnTo>
                    <a:lnTo>
                      <a:pt x="119" y="290"/>
                    </a:lnTo>
                    <a:lnTo>
                      <a:pt x="119" y="291"/>
                    </a:lnTo>
                    <a:lnTo>
                      <a:pt x="120" y="295"/>
                    </a:lnTo>
                    <a:lnTo>
                      <a:pt x="120" y="297"/>
                    </a:lnTo>
                    <a:lnTo>
                      <a:pt x="121" y="290"/>
                    </a:lnTo>
                    <a:lnTo>
                      <a:pt x="121" y="291"/>
                    </a:lnTo>
                    <a:lnTo>
                      <a:pt x="121" y="293"/>
                    </a:lnTo>
                    <a:lnTo>
                      <a:pt x="123" y="295"/>
                    </a:lnTo>
                    <a:lnTo>
                      <a:pt x="125" y="301"/>
                    </a:lnTo>
                    <a:lnTo>
                      <a:pt x="127" y="303"/>
                    </a:lnTo>
                    <a:lnTo>
                      <a:pt x="129" y="306"/>
                    </a:lnTo>
                    <a:lnTo>
                      <a:pt x="129" y="310"/>
                    </a:lnTo>
                    <a:lnTo>
                      <a:pt x="131" y="313"/>
                    </a:lnTo>
                    <a:lnTo>
                      <a:pt x="131" y="314"/>
                    </a:lnTo>
                    <a:lnTo>
                      <a:pt x="132" y="317"/>
                    </a:lnTo>
                    <a:lnTo>
                      <a:pt x="132" y="319"/>
                    </a:lnTo>
                    <a:lnTo>
                      <a:pt x="131" y="321"/>
                    </a:lnTo>
                    <a:lnTo>
                      <a:pt x="132" y="323"/>
                    </a:lnTo>
                    <a:lnTo>
                      <a:pt x="131" y="323"/>
                    </a:lnTo>
                    <a:lnTo>
                      <a:pt x="131" y="324"/>
                    </a:lnTo>
                    <a:lnTo>
                      <a:pt x="132" y="326"/>
                    </a:lnTo>
                    <a:lnTo>
                      <a:pt x="133" y="326"/>
                    </a:lnTo>
                    <a:lnTo>
                      <a:pt x="132" y="327"/>
                    </a:lnTo>
                    <a:lnTo>
                      <a:pt x="133" y="328"/>
                    </a:lnTo>
                    <a:lnTo>
                      <a:pt x="133" y="331"/>
                    </a:lnTo>
                    <a:lnTo>
                      <a:pt x="132" y="331"/>
                    </a:lnTo>
                    <a:lnTo>
                      <a:pt x="132" y="332"/>
                    </a:lnTo>
                    <a:lnTo>
                      <a:pt x="132" y="334"/>
                    </a:lnTo>
                    <a:lnTo>
                      <a:pt x="132" y="335"/>
                    </a:lnTo>
                    <a:lnTo>
                      <a:pt x="133" y="335"/>
                    </a:lnTo>
                    <a:lnTo>
                      <a:pt x="136" y="334"/>
                    </a:lnTo>
                    <a:lnTo>
                      <a:pt x="136" y="335"/>
                    </a:lnTo>
                    <a:lnTo>
                      <a:pt x="137" y="335"/>
                    </a:lnTo>
                    <a:lnTo>
                      <a:pt x="135" y="336"/>
                    </a:lnTo>
                    <a:lnTo>
                      <a:pt x="135" y="338"/>
                    </a:lnTo>
                    <a:lnTo>
                      <a:pt x="135" y="339"/>
                    </a:lnTo>
                    <a:lnTo>
                      <a:pt x="135" y="342"/>
                    </a:lnTo>
                    <a:lnTo>
                      <a:pt x="135" y="343"/>
                    </a:lnTo>
                    <a:lnTo>
                      <a:pt x="135" y="344"/>
                    </a:lnTo>
                    <a:lnTo>
                      <a:pt x="135" y="347"/>
                    </a:lnTo>
                    <a:lnTo>
                      <a:pt x="135" y="350"/>
                    </a:lnTo>
                    <a:lnTo>
                      <a:pt x="133" y="352"/>
                    </a:lnTo>
                    <a:lnTo>
                      <a:pt x="132" y="355"/>
                    </a:lnTo>
                    <a:lnTo>
                      <a:pt x="132" y="355"/>
                    </a:lnTo>
                    <a:lnTo>
                      <a:pt x="131" y="356"/>
                    </a:lnTo>
                    <a:lnTo>
                      <a:pt x="132" y="363"/>
                    </a:lnTo>
                    <a:lnTo>
                      <a:pt x="132" y="366"/>
                    </a:lnTo>
                    <a:lnTo>
                      <a:pt x="133" y="368"/>
                    </a:lnTo>
                    <a:lnTo>
                      <a:pt x="133" y="369"/>
                    </a:lnTo>
                    <a:lnTo>
                      <a:pt x="135" y="367"/>
                    </a:lnTo>
                    <a:lnTo>
                      <a:pt x="136" y="366"/>
                    </a:lnTo>
                    <a:lnTo>
                      <a:pt x="136" y="364"/>
                    </a:lnTo>
                    <a:lnTo>
                      <a:pt x="136" y="363"/>
                    </a:lnTo>
                    <a:lnTo>
                      <a:pt x="137" y="362"/>
                    </a:lnTo>
                    <a:lnTo>
                      <a:pt x="136" y="359"/>
                    </a:lnTo>
                    <a:lnTo>
                      <a:pt x="136" y="358"/>
                    </a:lnTo>
                    <a:lnTo>
                      <a:pt x="136" y="356"/>
                    </a:lnTo>
                    <a:lnTo>
                      <a:pt x="136" y="356"/>
                    </a:lnTo>
                    <a:lnTo>
                      <a:pt x="139" y="354"/>
                    </a:lnTo>
                    <a:lnTo>
                      <a:pt x="140" y="351"/>
                    </a:lnTo>
                    <a:lnTo>
                      <a:pt x="143" y="348"/>
                    </a:lnTo>
                    <a:lnTo>
                      <a:pt x="145" y="342"/>
                    </a:lnTo>
                    <a:lnTo>
                      <a:pt x="147" y="339"/>
                    </a:lnTo>
                    <a:lnTo>
                      <a:pt x="148" y="338"/>
                    </a:lnTo>
                    <a:lnTo>
                      <a:pt x="148" y="338"/>
                    </a:lnTo>
                    <a:lnTo>
                      <a:pt x="149" y="336"/>
                    </a:lnTo>
                    <a:lnTo>
                      <a:pt x="149" y="335"/>
                    </a:lnTo>
                    <a:lnTo>
                      <a:pt x="149" y="334"/>
                    </a:lnTo>
                    <a:lnTo>
                      <a:pt x="148" y="328"/>
                    </a:lnTo>
                    <a:lnTo>
                      <a:pt x="147" y="326"/>
                    </a:lnTo>
                    <a:lnTo>
                      <a:pt x="145" y="323"/>
                    </a:lnTo>
                    <a:lnTo>
                      <a:pt x="145" y="322"/>
                    </a:lnTo>
                    <a:lnTo>
                      <a:pt x="144" y="321"/>
                    </a:lnTo>
                    <a:lnTo>
                      <a:pt x="145" y="319"/>
                    </a:lnTo>
                    <a:lnTo>
                      <a:pt x="144" y="318"/>
                    </a:lnTo>
                    <a:lnTo>
                      <a:pt x="143" y="317"/>
                    </a:lnTo>
                    <a:lnTo>
                      <a:pt x="141" y="315"/>
                    </a:lnTo>
                    <a:lnTo>
                      <a:pt x="140" y="313"/>
                    </a:lnTo>
                    <a:lnTo>
                      <a:pt x="140" y="310"/>
                    </a:lnTo>
                    <a:lnTo>
                      <a:pt x="139" y="309"/>
                    </a:lnTo>
                    <a:lnTo>
                      <a:pt x="139" y="307"/>
                    </a:lnTo>
                    <a:lnTo>
                      <a:pt x="139" y="306"/>
                    </a:lnTo>
                    <a:lnTo>
                      <a:pt x="140" y="305"/>
                    </a:lnTo>
                    <a:lnTo>
                      <a:pt x="139" y="299"/>
                    </a:lnTo>
                    <a:lnTo>
                      <a:pt x="139" y="298"/>
                    </a:lnTo>
                    <a:lnTo>
                      <a:pt x="137" y="295"/>
                    </a:lnTo>
                    <a:lnTo>
                      <a:pt x="137" y="293"/>
                    </a:lnTo>
                    <a:lnTo>
                      <a:pt x="135" y="291"/>
                    </a:lnTo>
                    <a:lnTo>
                      <a:pt x="133" y="289"/>
                    </a:lnTo>
                    <a:lnTo>
                      <a:pt x="129" y="285"/>
                    </a:lnTo>
                    <a:lnTo>
                      <a:pt x="127" y="282"/>
                    </a:lnTo>
                    <a:lnTo>
                      <a:pt x="125" y="281"/>
                    </a:lnTo>
                    <a:lnTo>
                      <a:pt x="123" y="278"/>
                    </a:lnTo>
                    <a:lnTo>
                      <a:pt x="121" y="275"/>
                    </a:lnTo>
                    <a:lnTo>
                      <a:pt x="120" y="274"/>
                    </a:lnTo>
                    <a:lnTo>
                      <a:pt x="119" y="270"/>
                    </a:lnTo>
                    <a:lnTo>
                      <a:pt x="119" y="266"/>
                    </a:lnTo>
                    <a:lnTo>
                      <a:pt x="119" y="266"/>
                    </a:lnTo>
                    <a:lnTo>
                      <a:pt x="119" y="265"/>
                    </a:lnTo>
                    <a:lnTo>
                      <a:pt x="120" y="265"/>
                    </a:lnTo>
                    <a:lnTo>
                      <a:pt x="120" y="265"/>
                    </a:lnTo>
                    <a:lnTo>
                      <a:pt x="123" y="262"/>
                    </a:lnTo>
                    <a:lnTo>
                      <a:pt x="124" y="262"/>
                    </a:lnTo>
                    <a:lnTo>
                      <a:pt x="124" y="262"/>
                    </a:lnTo>
                    <a:lnTo>
                      <a:pt x="124" y="262"/>
                    </a:lnTo>
                    <a:lnTo>
                      <a:pt x="124" y="258"/>
                    </a:lnTo>
                    <a:lnTo>
                      <a:pt x="124" y="254"/>
                    </a:lnTo>
                    <a:lnTo>
                      <a:pt x="123" y="252"/>
                    </a:lnTo>
                    <a:lnTo>
                      <a:pt x="124" y="249"/>
                    </a:lnTo>
                    <a:lnTo>
                      <a:pt x="127" y="246"/>
                    </a:lnTo>
                    <a:lnTo>
                      <a:pt x="128" y="245"/>
                    </a:lnTo>
                    <a:lnTo>
                      <a:pt x="128" y="244"/>
                    </a:lnTo>
                    <a:lnTo>
                      <a:pt x="128" y="242"/>
                    </a:lnTo>
                    <a:lnTo>
                      <a:pt x="128" y="242"/>
                    </a:lnTo>
                    <a:lnTo>
                      <a:pt x="127" y="241"/>
                    </a:lnTo>
                    <a:lnTo>
                      <a:pt x="124" y="244"/>
                    </a:lnTo>
                    <a:lnTo>
                      <a:pt x="124" y="244"/>
                    </a:lnTo>
                    <a:lnTo>
                      <a:pt x="123" y="240"/>
                    </a:lnTo>
                    <a:lnTo>
                      <a:pt x="121" y="238"/>
                    </a:lnTo>
                    <a:lnTo>
                      <a:pt x="121" y="237"/>
                    </a:lnTo>
                    <a:lnTo>
                      <a:pt x="120" y="236"/>
                    </a:lnTo>
                    <a:lnTo>
                      <a:pt x="119" y="232"/>
                    </a:lnTo>
                    <a:lnTo>
                      <a:pt x="119" y="230"/>
                    </a:lnTo>
                    <a:lnTo>
                      <a:pt x="115" y="226"/>
                    </a:lnTo>
                    <a:lnTo>
                      <a:pt x="113" y="225"/>
                    </a:lnTo>
                    <a:lnTo>
                      <a:pt x="111" y="223"/>
                    </a:lnTo>
                    <a:lnTo>
                      <a:pt x="108" y="219"/>
                    </a:lnTo>
                    <a:lnTo>
                      <a:pt x="106" y="216"/>
                    </a:lnTo>
                    <a:lnTo>
                      <a:pt x="104" y="215"/>
                    </a:lnTo>
                    <a:lnTo>
                      <a:pt x="104" y="213"/>
                    </a:lnTo>
                    <a:lnTo>
                      <a:pt x="104" y="213"/>
                    </a:lnTo>
                    <a:lnTo>
                      <a:pt x="104" y="211"/>
                    </a:lnTo>
                    <a:lnTo>
                      <a:pt x="103" y="209"/>
                    </a:lnTo>
                    <a:lnTo>
                      <a:pt x="102" y="207"/>
                    </a:lnTo>
                    <a:lnTo>
                      <a:pt x="102" y="205"/>
                    </a:lnTo>
                    <a:lnTo>
                      <a:pt x="102" y="204"/>
                    </a:lnTo>
                    <a:lnTo>
                      <a:pt x="100" y="204"/>
                    </a:lnTo>
                    <a:lnTo>
                      <a:pt x="99" y="204"/>
                    </a:lnTo>
                    <a:lnTo>
                      <a:pt x="98" y="203"/>
                    </a:lnTo>
                    <a:lnTo>
                      <a:pt x="96" y="200"/>
                    </a:lnTo>
                    <a:lnTo>
                      <a:pt x="96" y="200"/>
                    </a:lnTo>
                    <a:lnTo>
                      <a:pt x="96" y="200"/>
                    </a:lnTo>
                    <a:lnTo>
                      <a:pt x="99" y="200"/>
                    </a:lnTo>
                    <a:lnTo>
                      <a:pt x="99" y="200"/>
                    </a:lnTo>
                    <a:lnTo>
                      <a:pt x="100" y="199"/>
                    </a:lnTo>
                    <a:lnTo>
                      <a:pt x="102" y="199"/>
                    </a:lnTo>
                    <a:lnTo>
                      <a:pt x="103" y="199"/>
                    </a:lnTo>
                    <a:lnTo>
                      <a:pt x="103" y="199"/>
                    </a:lnTo>
                    <a:lnTo>
                      <a:pt x="103" y="197"/>
                    </a:lnTo>
                    <a:lnTo>
                      <a:pt x="102" y="191"/>
                    </a:lnTo>
                    <a:lnTo>
                      <a:pt x="102" y="189"/>
                    </a:lnTo>
                    <a:lnTo>
                      <a:pt x="103" y="187"/>
                    </a:lnTo>
                    <a:lnTo>
                      <a:pt x="102" y="184"/>
                    </a:lnTo>
                    <a:lnTo>
                      <a:pt x="102" y="180"/>
                    </a:lnTo>
                    <a:lnTo>
                      <a:pt x="103" y="178"/>
                    </a:lnTo>
                    <a:lnTo>
                      <a:pt x="104" y="176"/>
                    </a:lnTo>
                    <a:lnTo>
                      <a:pt x="104" y="175"/>
                    </a:lnTo>
                    <a:lnTo>
                      <a:pt x="104" y="175"/>
                    </a:lnTo>
                    <a:lnTo>
                      <a:pt x="106" y="175"/>
                    </a:lnTo>
                    <a:lnTo>
                      <a:pt x="108" y="176"/>
                    </a:lnTo>
                    <a:lnTo>
                      <a:pt x="110" y="176"/>
                    </a:lnTo>
                    <a:lnTo>
                      <a:pt x="111" y="176"/>
                    </a:lnTo>
                    <a:lnTo>
                      <a:pt x="112" y="176"/>
                    </a:lnTo>
                    <a:lnTo>
                      <a:pt x="112" y="176"/>
                    </a:lnTo>
                    <a:lnTo>
                      <a:pt x="117" y="175"/>
                    </a:lnTo>
                    <a:lnTo>
                      <a:pt x="119" y="175"/>
                    </a:lnTo>
                    <a:lnTo>
                      <a:pt x="119" y="175"/>
                    </a:lnTo>
                    <a:lnTo>
                      <a:pt x="120" y="175"/>
                    </a:lnTo>
                    <a:lnTo>
                      <a:pt x="120" y="174"/>
                    </a:lnTo>
                    <a:lnTo>
                      <a:pt x="121" y="172"/>
                    </a:lnTo>
                    <a:lnTo>
                      <a:pt x="121" y="170"/>
                    </a:lnTo>
                    <a:lnTo>
                      <a:pt x="121" y="168"/>
                    </a:lnTo>
                    <a:lnTo>
                      <a:pt x="121" y="168"/>
                    </a:lnTo>
                    <a:lnTo>
                      <a:pt x="123" y="167"/>
                    </a:lnTo>
                    <a:lnTo>
                      <a:pt x="124" y="167"/>
                    </a:lnTo>
                    <a:lnTo>
                      <a:pt x="125" y="168"/>
                    </a:lnTo>
                    <a:lnTo>
                      <a:pt x="127" y="168"/>
                    </a:lnTo>
                    <a:lnTo>
                      <a:pt x="128" y="168"/>
                    </a:lnTo>
                    <a:lnTo>
                      <a:pt x="128" y="167"/>
                    </a:lnTo>
                    <a:lnTo>
                      <a:pt x="129" y="167"/>
                    </a:lnTo>
                    <a:lnTo>
                      <a:pt x="129" y="166"/>
                    </a:lnTo>
                    <a:lnTo>
                      <a:pt x="128" y="164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129" y="163"/>
                    </a:lnTo>
                    <a:lnTo>
                      <a:pt x="131" y="163"/>
                    </a:lnTo>
                    <a:lnTo>
                      <a:pt x="132" y="163"/>
                    </a:lnTo>
                    <a:lnTo>
                      <a:pt x="133" y="163"/>
                    </a:lnTo>
                    <a:lnTo>
                      <a:pt x="135" y="162"/>
                    </a:lnTo>
                    <a:lnTo>
                      <a:pt x="135" y="162"/>
                    </a:lnTo>
                    <a:lnTo>
                      <a:pt x="136" y="162"/>
                    </a:lnTo>
                    <a:lnTo>
                      <a:pt x="137" y="162"/>
                    </a:lnTo>
                    <a:lnTo>
                      <a:pt x="140" y="163"/>
                    </a:lnTo>
                    <a:lnTo>
                      <a:pt x="140" y="163"/>
                    </a:lnTo>
                    <a:lnTo>
                      <a:pt x="140" y="158"/>
                    </a:lnTo>
                    <a:lnTo>
                      <a:pt x="140" y="155"/>
                    </a:lnTo>
                    <a:lnTo>
                      <a:pt x="141" y="154"/>
                    </a:lnTo>
                    <a:lnTo>
                      <a:pt x="143" y="154"/>
                    </a:lnTo>
                    <a:lnTo>
                      <a:pt x="144" y="154"/>
                    </a:lnTo>
                    <a:lnTo>
                      <a:pt x="145" y="154"/>
                    </a:lnTo>
                    <a:lnTo>
                      <a:pt x="147" y="152"/>
                    </a:lnTo>
                    <a:lnTo>
                      <a:pt x="147" y="152"/>
                    </a:lnTo>
                    <a:lnTo>
                      <a:pt x="145" y="152"/>
                    </a:lnTo>
                    <a:lnTo>
                      <a:pt x="145" y="151"/>
                    </a:lnTo>
                    <a:lnTo>
                      <a:pt x="145" y="150"/>
                    </a:lnTo>
                    <a:lnTo>
                      <a:pt x="145" y="150"/>
                    </a:lnTo>
                    <a:lnTo>
                      <a:pt x="147" y="148"/>
                    </a:lnTo>
                    <a:lnTo>
                      <a:pt x="147" y="147"/>
                    </a:lnTo>
                    <a:lnTo>
                      <a:pt x="147" y="144"/>
                    </a:lnTo>
                    <a:lnTo>
                      <a:pt x="148" y="143"/>
                    </a:lnTo>
                    <a:lnTo>
                      <a:pt x="149" y="143"/>
                    </a:lnTo>
                    <a:lnTo>
                      <a:pt x="151" y="143"/>
                    </a:lnTo>
                    <a:lnTo>
                      <a:pt x="153" y="140"/>
                    </a:lnTo>
                    <a:lnTo>
                      <a:pt x="153" y="139"/>
                    </a:lnTo>
                    <a:lnTo>
                      <a:pt x="153" y="138"/>
                    </a:lnTo>
                    <a:lnTo>
                      <a:pt x="153" y="13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8" name="Freeform 81">
                <a:extLst>
                  <a:ext uri="{FF2B5EF4-FFF2-40B4-BE49-F238E27FC236}">
                    <a16:creationId xmlns:a16="http://schemas.microsoft.com/office/drawing/2014/main" id="{30525DE1-C0F9-44EB-841E-5F11B1ADC5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23038" y="4651375"/>
                <a:ext cx="296863" cy="520700"/>
              </a:xfrm>
              <a:custGeom>
                <a:avLst/>
                <a:gdLst>
                  <a:gd name="T0" fmla="*/ 183 w 187"/>
                  <a:gd name="T1" fmla="*/ 79 h 328"/>
                  <a:gd name="T2" fmla="*/ 181 w 187"/>
                  <a:gd name="T3" fmla="*/ 63 h 328"/>
                  <a:gd name="T4" fmla="*/ 183 w 187"/>
                  <a:gd name="T5" fmla="*/ 50 h 328"/>
                  <a:gd name="T6" fmla="*/ 181 w 187"/>
                  <a:gd name="T7" fmla="*/ 41 h 328"/>
                  <a:gd name="T8" fmla="*/ 181 w 187"/>
                  <a:gd name="T9" fmla="*/ 19 h 328"/>
                  <a:gd name="T10" fmla="*/ 184 w 187"/>
                  <a:gd name="T11" fmla="*/ 8 h 328"/>
                  <a:gd name="T12" fmla="*/ 173 w 187"/>
                  <a:gd name="T13" fmla="*/ 8 h 328"/>
                  <a:gd name="T14" fmla="*/ 152 w 187"/>
                  <a:gd name="T15" fmla="*/ 16 h 328"/>
                  <a:gd name="T16" fmla="*/ 135 w 187"/>
                  <a:gd name="T17" fmla="*/ 18 h 328"/>
                  <a:gd name="T18" fmla="*/ 120 w 187"/>
                  <a:gd name="T19" fmla="*/ 22 h 328"/>
                  <a:gd name="T20" fmla="*/ 105 w 187"/>
                  <a:gd name="T21" fmla="*/ 21 h 328"/>
                  <a:gd name="T22" fmla="*/ 93 w 187"/>
                  <a:gd name="T23" fmla="*/ 22 h 328"/>
                  <a:gd name="T24" fmla="*/ 77 w 187"/>
                  <a:gd name="T25" fmla="*/ 29 h 328"/>
                  <a:gd name="T26" fmla="*/ 77 w 187"/>
                  <a:gd name="T27" fmla="*/ 49 h 328"/>
                  <a:gd name="T28" fmla="*/ 85 w 187"/>
                  <a:gd name="T29" fmla="*/ 63 h 328"/>
                  <a:gd name="T30" fmla="*/ 98 w 187"/>
                  <a:gd name="T31" fmla="*/ 91 h 328"/>
                  <a:gd name="T32" fmla="*/ 89 w 187"/>
                  <a:gd name="T33" fmla="*/ 114 h 328"/>
                  <a:gd name="T34" fmla="*/ 87 w 187"/>
                  <a:gd name="T35" fmla="*/ 127 h 328"/>
                  <a:gd name="T36" fmla="*/ 85 w 187"/>
                  <a:gd name="T37" fmla="*/ 131 h 328"/>
                  <a:gd name="T38" fmla="*/ 73 w 187"/>
                  <a:gd name="T39" fmla="*/ 116 h 328"/>
                  <a:gd name="T40" fmla="*/ 70 w 187"/>
                  <a:gd name="T41" fmla="*/ 107 h 328"/>
                  <a:gd name="T42" fmla="*/ 75 w 187"/>
                  <a:gd name="T43" fmla="*/ 90 h 328"/>
                  <a:gd name="T44" fmla="*/ 66 w 187"/>
                  <a:gd name="T45" fmla="*/ 80 h 328"/>
                  <a:gd name="T46" fmla="*/ 53 w 187"/>
                  <a:gd name="T47" fmla="*/ 71 h 328"/>
                  <a:gd name="T48" fmla="*/ 27 w 187"/>
                  <a:gd name="T49" fmla="*/ 80 h 328"/>
                  <a:gd name="T50" fmla="*/ 4 w 187"/>
                  <a:gd name="T51" fmla="*/ 88 h 328"/>
                  <a:gd name="T52" fmla="*/ 3 w 187"/>
                  <a:gd name="T53" fmla="*/ 103 h 328"/>
                  <a:gd name="T54" fmla="*/ 21 w 187"/>
                  <a:gd name="T55" fmla="*/ 115 h 328"/>
                  <a:gd name="T56" fmla="*/ 46 w 187"/>
                  <a:gd name="T57" fmla="*/ 124 h 328"/>
                  <a:gd name="T58" fmla="*/ 46 w 187"/>
                  <a:gd name="T59" fmla="*/ 152 h 328"/>
                  <a:gd name="T60" fmla="*/ 45 w 187"/>
                  <a:gd name="T61" fmla="*/ 165 h 328"/>
                  <a:gd name="T62" fmla="*/ 44 w 187"/>
                  <a:gd name="T63" fmla="*/ 173 h 328"/>
                  <a:gd name="T64" fmla="*/ 46 w 187"/>
                  <a:gd name="T65" fmla="*/ 189 h 328"/>
                  <a:gd name="T66" fmla="*/ 36 w 187"/>
                  <a:gd name="T67" fmla="*/ 208 h 328"/>
                  <a:gd name="T68" fmla="*/ 25 w 187"/>
                  <a:gd name="T69" fmla="*/ 227 h 328"/>
                  <a:gd name="T70" fmla="*/ 16 w 187"/>
                  <a:gd name="T71" fmla="*/ 247 h 328"/>
                  <a:gd name="T72" fmla="*/ 21 w 187"/>
                  <a:gd name="T73" fmla="*/ 267 h 328"/>
                  <a:gd name="T74" fmla="*/ 25 w 187"/>
                  <a:gd name="T75" fmla="*/ 287 h 328"/>
                  <a:gd name="T76" fmla="*/ 24 w 187"/>
                  <a:gd name="T77" fmla="*/ 309 h 328"/>
                  <a:gd name="T78" fmla="*/ 25 w 187"/>
                  <a:gd name="T79" fmla="*/ 328 h 328"/>
                  <a:gd name="T80" fmla="*/ 40 w 187"/>
                  <a:gd name="T81" fmla="*/ 316 h 328"/>
                  <a:gd name="T82" fmla="*/ 36 w 187"/>
                  <a:gd name="T83" fmla="*/ 312 h 328"/>
                  <a:gd name="T84" fmla="*/ 57 w 187"/>
                  <a:gd name="T85" fmla="*/ 292 h 328"/>
                  <a:gd name="T86" fmla="*/ 86 w 187"/>
                  <a:gd name="T87" fmla="*/ 266 h 328"/>
                  <a:gd name="T88" fmla="*/ 87 w 187"/>
                  <a:gd name="T89" fmla="*/ 246 h 328"/>
                  <a:gd name="T90" fmla="*/ 86 w 187"/>
                  <a:gd name="T91" fmla="*/ 234 h 328"/>
                  <a:gd name="T92" fmla="*/ 83 w 187"/>
                  <a:gd name="T93" fmla="*/ 223 h 328"/>
                  <a:gd name="T94" fmla="*/ 75 w 187"/>
                  <a:gd name="T95" fmla="*/ 193 h 328"/>
                  <a:gd name="T96" fmla="*/ 79 w 187"/>
                  <a:gd name="T97" fmla="*/ 186 h 328"/>
                  <a:gd name="T98" fmla="*/ 103 w 187"/>
                  <a:gd name="T99" fmla="*/ 165 h 328"/>
                  <a:gd name="T100" fmla="*/ 115 w 187"/>
                  <a:gd name="T101" fmla="*/ 152 h 328"/>
                  <a:gd name="T102" fmla="*/ 136 w 187"/>
                  <a:gd name="T103" fmla="*/ 136 h 328"/>
                  <a:gd name="T104" fmla="*/ 151 w 187"/>
                  <a:gd name="T105" fmla="*/ 131 h 328"/>
                  <a:gd name="T106" fmla="*/ 168 w 187"/>
                  <a:gd name="T107" fmla="*/ 116 h 328"/>
                  <a:gd name="T108" fmla="*/ 183 w 187"/>
                  <a:gd name="T109" fmla="*/ 96 h 328"/>
                  <a:gd name="T110" fmla="*/ 185 w 187"/>
                  <a:gd name="T111" fmla="*/ 87 h 328"/>
                  <a:gd name="T112" fmla="*/ 78 w 187"/>
                  <a:gd name="T113" fmla="*/ 30 h 328"/>
                  <a:gd name="T114" fmla="*/ 79 w 187"/>
                  <a:gd name="T115" fmla="*/ 31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7" h="328">
                    <a:moveTo>
                      <a:pt x="185" y="83"/>
                    </a:moveTo>
                    <a:lnTo>
                      <a:pt x="185" y="82"/>
                    </a:lnTo>
                    <a:lnTo>
                      <a:pt x="185" y="82"/>
                    </a:lnTo>
                    <a:lnTo>
                      <a:pt x="185" y="80"/>
                    </a:lnTo>
                    <a:lnTo>
                      <a:pt x="185" y="79"/>
                    </a:lnTo>
                    <a:lnTo>
                      <a:pt x="184" y="79"/>
                    </a:lnTo>
                    <a:lnTo>
                      <a:pt x="183" y="82"/>
                    </a:lnTo>
                    <a:lnTo>
                      <a:pt x="183" y="79"/>
                    </a:lnTo>
                    <a:lnTo>
                      <a:pt x="183" y="79"/>
                    </a:lnTo>
                    <a:lnTo>
                      <a:pt x="184" y="76"/>
                    </a:lnTo>
                    <a:lnTo>
                      <a:pt x="184" y="75"/>
                    </a:lnTo>
                    <a:lnTo>
                      <a:pt x="183" y="75"/>
                    </a:lnTo>
                    <a:lnTo>
                      <a:pt x="183" y="74"/>
                    </a:lnTo>
                    <a:lnTo>
                      <a:pt x="183" y="72"/>
                    </a:lnTo>
                    <a:lnTo>
                      <a:pt x="183" y="67"/>
                    </a:lnTo>
                    <a:lnTo>
                      <a:pt x="181" y="63"/>
                    </a:lnTo>
                    <a:lnTo>
                      <a:pt x="181" y="62"/>
                    </a:lnTo>
                    <a:lnTo>
                      <a:pt x="181" y="61"/>
                    </a:lnTo>
                    <a:lnTo>
                      <a:pt x="183" y="58"/>
                    </a:lnTo>
                    <a:lnTo>
                      <a:pt x="181" y="57"/>
                    </a:lnTo>
                    <a:lnTo>
                      <a:pt x="183" y="55"/>
                    </a:lnTo>
                    <a:lnTo>
                      <a:pt x="183" y="53"/>
                    </a:lnTo>
                    <a:lnTo>
                      <a:pt x="183" y="51"/>
                    </a:lnTo>
                    <a:lnTo>
                      <a:pt x="183" y="50"/>
                    </a:lnTo>
                    <a:lnTo>
                      <a:pt x="180" y="50"/>
                    </a:lnTo>
                    <a:lnTo>
                      <a:pt x="180" y="50"/>
                    </a:lnTo>
                    <a:lnTo>
                      <a:pt x="180" y="49"/>
                    </a:lnTo>
                    <a:lnTo>
                      <a:pt x="183" y="47"/>
                    </a:lnTo>
                    <a:lnTo>
                      <a:pt x="183" y="46"/>
                    </a:lnTo>
                    <a:lnTo>
                      <a:pt x="183" y="43"/>
                    </a:lnTo>
                    <a:lnTo>
                      <a:pt x="183" y="41"/>
                    </a:lnTo>
                    <a:lnTo>
                      <a:pt x="181" y="41"/>
                    </a:lnTo>
                    <a:lnTo>
                      <a:pt x="181" y="38"/>
                    </a:lnTo>
                    <a:lnTo>
                      <a:pt x="181" y="37"/>
                    </a:lnTo>
                    <a:lnTo>
                      <a:pt x="181" y="33"/>
                    </a:lnTo>
                    <a:lnTo>
                      <a:pt x="183" y="31"/>
                    </a:lnTo>
                    <a:lnTo>
                      <a:pt x="181" y="30"/>
                    </a:lnTo>
                    <a:lnTo>
                      <a:pt x="181" y="27"/>
                    </a:lnTo>
                    <a:lnTo>
                      <a:pt x="181" y="23"/>
                    </a:lnTo>
                    <a:lnTo>
                      <a:pt x="181" y="19"/>
                    </a:lnTo>
                    <a:lnTo>
                      <a:pt x="180" y="17"/>
                    </a:lnTo>
                    <a:lnTo>
                      <a:pt x="181" y="16"/>
                    </a:lnTo>
                    <a:lnTo>
                      <a:pt x="181" y="14"/>
                    </a:lnTo>
                    <a:lnTo>
                      <a:pt x="183" y="12"/>
                    </a:lnTo>
                    <a:lnTo>
                      <a:pt x="183" y="12"/>
                    </a:lnTo>
                    <a:lnTo>
                      <a:pt x="183" y="10"/>
                    </a:lnTo>
                    <a:lnTo>
                      <a:pt x="183" y="9"/>
                    </a:lnTo>
                    <a:lnTo>
                      <a:pt x="184" y="8"/>
                    </a:lnTo>
                    <a:lnTo>
                      <a:pt x="183" y="6"/>
                    </a:lnTo>
                    <a:lnTo>
                      <a:pt x="184" y="5"/>
                    </a:lnTo>
                    <a:lnTo>
                      <a:pt x="184" y="4"/>
                    </a:lnTo>
                    <a:lnTo>
                      <a:pt x="183" y="2"/>
                    </a:lnTo>
                    <a:lnTo>
                      <a:pt x="181" y="0"/>
                    </a:lnTo>
                    <a:lnTo>
                      <a:pt x="180" y="2"/>
                    </a:lnTo>
                    <a:lnTo>
                      <a:pt x="176" y="5"/>
                    </a:lnTo>
                    <a:lnTo>
                      <a:pt x="173" y="8"/>
                    </a:lnTo>
                    <a:lnTo>
                      <a:pt x="171" y="9"/>
                    </a:lnTo>
                    <a:lnTo>
                      <a:pt x="168" y="10"/>
                    </a:lnTo>
                    <a:lnTo>
                      <a:pt x="165" y="10"/>
                    </a:lnTo>
                    <a:lnTo>
                      <a:pt x="164" y="12"/>
                    </a:lnTo>
                    <a:lnTo>
                      <a:pt x="161" y="13"/>
                    </a:lnTo>
                    <a:lnTo>
                      <a:pt x="159" y="14"/>
                    </a:lnTo>
                    <a:lnTo>
                      <a:pt x="156" y="14"/>
                    </a:lnTo>
                    <a:lnTo>
                      <a:pt x="152" y="16"/>
                    </a:lnTo>
                    <a:lnTo>
                      <a:pt x="148" y="18"/>
                    </a:lnTo>
                    <a:lnTo>
                      <a:pt x="147" y="19"/>
                    </a:lnTo>
                    <a:lnTo>
                      <a:pt x="144" y="17"/>
                    </a:lnTo>
                    <a:lnTo>
                      <a:pt x="142" y="17"/>
                    </a:lnTo>
                    <a:lnTo>
                      <a:pt x="139" y="17"/>
                    </a:lnTo>
                    <a:lnTo>
                      <a:pt x="136" y="17"/>
                    </a:lnTo>
                    <a:lnTo>
                      <a:pt x="136" y="17"/>
                    </a:lnTo>
                    <a:lnTo>
                      <a:pt x="135" y="18"/>
                    </a:lnTo>
                    <a:lnTo>
                      <a:pt x="135" y="21"/>
                    </a:lnTo>
                    <a:lnTo>
                      <a:pt x="134" y="22"/>
                    </a:lnTo>
                    <a:lnTo>
                      <a:pt x="130" y="25"/>
                    </a:lnTo>
                    <a:lnTo>
                      <a:pt x="127" y="25"/>
                    </a:lnTo>
                    <a:lnTo>
                      <a:pt x="124" y="25"/>
                    </a:lnTo>
                    <a:lnTo>
                      <a:pt x="123" y="23"/>
                    </a:lnTo>
                    <a:lnTo>
                      <a:pt x="122" y="22"/>
                    </a:lnTo>
                    <a:lnTo>
                      <a:pt x="120" y="22"/>
                    </a:lnTo>
                    <a:lnTo>
                      <a:pt x="118" y="22"/>
                    </a:lnTo>
                    <a:lnTo>
                      <a:pt x="116" y="23"/>
                    </a:lnTo>
                    <a:lnTo>
                      <a:pt x="115" y="25"/>
                    </a:lnTo>
                    <a:lnTo>
                      <a:pt x="113" y="25"/>
                    </a:lnTo>
                    <a:lnTo>
                      <a:pt x="109" y="25"/>
                    </a:lnTo>
                    <a:lnTo>
                      <a:pt x="106" y="23"/>
                    </a:lnTo>
                    <a:lnTo>
                      <a:pt x="106" y="23"/>
                    </a:lnTo>
                    <a:lnTo>
                      <a:pt x="105" y="21"/>
                    </a:lnTo>
                    <a:lnTo>
                      <a:pt x="102" y="19"/>
                    </a:lnTo>
                    <a:lnTo>
                      <a:pt x="99" y="19"/>
                    </a:lnTo>
                    <a:lnTo>
                      <a:pt x="98" y="21"/>
                    </a:lnTo>
                    <a:lnTo>
                      <a:pt x="97" y="22"/>
                    </a:lnTo>
                    <a:lnTo>
                      <a:pt x="95" y="22"/>
                    </a:lnTo>
                    <a:lnTo>
                      <a:pt x="94" y="22"/>
                    </a:lnTo>
                    <a:lnTo>
                      <a:pt x="93" y="22"/>
                    </a:lnTo>
                    <a:lnTo>
                      <a:pt x="93" y="22"/>
                    </a:lnTo>
                    <a:lnTo>
                      <a:pt x="89" y="22"/>
                    </a:lnTo>
                    <a:lnTo>
                      <a:pt x="85" y="22"/>
                    </a:lnTo>
                    <a:lnTo>
                      <a:pt x="82" y="22"/>
                    </a:lnTo>
                    <a:lnTo>
                      <a:pt x="79" y="22"/>
                    </a:lnTo>
                    <a:lnTo>
                      <a:pt x="78" y="23"/>
                    </a:lnTo>
                    <a:lnTo>
                      <a:pt x="78" y="25"/>
                    </a:lnTo>
                    <a:lnTo>
                      <a:pt x="78" y="27"/>
                    </a:lnTo>
                    <a:lnTo>
                      <a:pt x="77" y="29"/>
                    </a:lnTo>
                    <a:lnTo>
                      <a:pt x="75" y="30"/>
                    </a:lnTo>
                    <a:lnTo>
                      <a:pt x="74" y="33"/>
                    </a:lnTo>
                    <a:lnTo>
                      <a:pt x="74" y="34"/>
                    </a:lnTo>
                    <a:lnTo>
                      <a:pt x="74" y="35"/>
                    </a:lnTo>
                    <a:lnTo>
                      <a:pt x="74" y="38"/>
                    </a:lnTo>
                    <a:lnTo>
                      <a:pt x="75" y="42"/>
                    </a:lnTo>
                    <a:lnTo>
                      <a:pt x="75" y="45"/>
                    </a:lnTo>
                    <a:lnTo>
                      <a:pt x="77" y="49"/>
                    </a:lnTo>
                    <a:lnTo>
                      <a:pt x="77" y="53"/>
                    </a:lnTo>
                    <a:lnTo>
                      <a:pt x="77" y="55"/>
                    </a:lnTo>
                    <a:lnTo>
                      <a:pt x="77" y="58"/>
                    </a:lnTo>
                    <a:lnTo>
                      <a:pt x="78" y="59"/>
                    </a:lnTo>
                    <a:lnTo>
                      <a:pt x="78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5" y="63"/>
                    </a:lnTo>
                    <a:lnTo>
                      <a:pt x="89" y="68"/>
                    </a:lnTo>
                    <a:lnTo>
                      <a:pt x="91" y="72"/>
                    </a:lnTo>
                    <a:lnTo>
                      <a:pt x="93" y="75"/>
                    </a:lnTo>
                    <a:lnTo>
                      <a:pt x="97" y="80"/>
                    </a:lnTo>
                    <a:lnTo>
                      <a:pt x="99" y="84"/>
                    </a:lnTo>
                    <a:lnTo>
                      <a:pt x="99" y="88"/>
                    </a:lnTo>
                    <a:lnTo>
                      <a:pt x="99" y="88"/>
                    </a:lnTo>
                    <a:lnTo>
                      <a:pt x="98" y="91"/>
                    </a:lnTo>
                    <a:lnTo>
                      <a:pt x="98" y="96"/>
                    </a:lnTo>
                    <a:lnTo>
                      <a:pt x="98" y="99"/>
                    </a:lnTo>
                    <a:lnTo>
                      <a:pt x="98" y="104"/>
                    </a:lnTo>
                    <a:lnTo>
                      <a:pt x="97" y="110"/>
                    </a:lnTo>
                    <a:lnTo>
                      <a:pt x="97" y="112"/>
                    </a:lnTo>
                    <a:lnTo>
                      <a:pt x="95" y="112"/>
                    </a:lnTo>
                    <a:lnTo>
                      <a:pt x="94" y="114"/>
                    </a:lnTo>
                    <a:lnTo>
                      <a:pt x="89" y="114"/>
                    </a:lnTo>
                    <a:lnTo>
                      <a:pt x="89" y="115"/>
                    </a:lnTo>
                    <a:lnTo>
                      <a:pt x="89" y="116"/>
                    </a:lnTo>
                    <a:lnTo>
                      <a:pt x="87" y="119"/>
                    </a:lnTo>
                    <a:lnTo>
                      <a:pt x="86" y="120"/>
                    </a:lnTo>
                    <a:lnTo>
                      <a:pt x="86" y="121"/>
                    </a:lnTo>
                    <a:lnTo>
                      <a:pt x="86" y="123"/>
                    </a:lnTo>
                    <a:lnTo>
                      <a:pt x="87" y="123"/>
                    </a:lnTo>
                    <a:lnTo>
                      <a:pt x="87" y="127"/>
                    </a:lnTo>
                    <a:lnTo>
                      <a:pt x="87" y="132"/>
                    </a:lnTo>
                    <a:lnTo>
                      <a:pt x="87" y="133"/>
                    </a:lnTo>
                    <a:lnTo>
                      <a:pt x="86" y="133"/>
                    </a:lnTo>
                    <a:lnTo>
                      <a:pt x="85" y="133"/>
                    </a:lnTo>
                    <a:lnTo>
                      <a:pt x="83" y="133"/>
                    </a:lnTo>
                    <a:lnTo>
                      <a:pt x="83" y="132"/>
                    </a:lnTo>
                    <a:lnTo>
                      <a:pt x="83" y="131"/>
                    </a:lnTo>
                    <a:lnTo>
                      <a:pt x="85" y="131"/>
                    </a:lnTo>
                    <a:lnTo>
                      <a:pt x="85" y="128"/>
                    </a:lnTo>
                    <a:lnTo>
                      <a:pt x="83" y="127"/>
                    </a:lnTo>
                    <a:lnTo>
                      <a:pt x="83" y="127"/>
                    </a:lnTo>
                    <a:lnTo>
                      <a:pt x="82" y="125"/>
                    </a:lnTo>
                    <a:lnTo>
                      <a:pt x="78" y="121"/>
                    </a:lnTo>
                    <a:lnTo>
                      <a:pt x="75" y="119"/>
                    </a:lnTo>
                    <a:lnTo>
                      <a:pt x="74" y="117"/>
                    </a:lnTo>
                    <a:lnTo>
                      <a:pt x="73" y="116"/>
                    </a:lnTo>
                    <a:lnTo>
                      <a:pt x="73" y="116"/>
                    </a:lnTo>
                    <a:lnTo>
                      <a:pt x="73" y="115"/>
                    </a:lnTo>
                    <a:lnTo>
                      <a:pt x="73" y="114"/>
                    </a:lnTo>
                    <a:lnTo>
                      <a:pt x="73" y="112"/>
                    </a:lnTo>
                    <a:lnTo>
                      <a:pt x="73" y="111"/>
                    </a:lnTo>
                    <a:lnTo>
                      <a:pt x="70" y="110"/>
                    </a:lnTo>
                    <a:lnTo>
                      <a:pt x="70" y="108"/>
                    </a:lnTo>
                    <a:lnTo>
                      <a:pt x="70" y="107"/>
                    </a:lnTo>
                    <a:lnTo>
                      <a:pt x="70" y="106"/>
                    </a:lnTo>
                    <a:lnTo>
                      <a:pt x="72" y="104"/>
                    </a:lnTo>
                    <a:lnTo>
                      <a:pt x="73" y="102"/>
                    </a:lnTo>
                    <a:lnTo>
                      <a:pt x="74" y="100"/>
                    </a:lnTo>
                    <a:lnTo>
                      <a:pt x="75" y="96"/>
                    </a:lnTo>
                    <a:lnTo>
                      <a:pt x="75" y="94"/>
                    </a:lnTo>
                    <a:lnTo>
                      <a:pt x="75" y="91"/>
                    </a:lnTo>
                    <a:lnTo>
                      <a:pt x="75" y="90"/>
                    </a:lnTo>
                    <a:lnTo>
                      <a:pt x="75" y="86"/>
                    </a:lnTo>
                    <a:lnTo>
                      <a:pt x="75" y="83"/>
                    </a:lnTo>
                    <a:lnTo>
                      <a:pt x="73" y="79"/>
                    </a:lnTo>
                    <a:lnTo>
                      <a:pt x="73" y="79"/>
                    </a:lnTo>
                    <a:lnTo>
                      <a:pt x="70" y="79"/>
                    </a:lnTo>
                    <a:lnTo>
                      <a:pt x="69" y="79"/>
                    </a:lnTo>
                    <a:lnTo>
                      <a:pt x="68" y="80"/>
                    </a:lnTo>
                    <a:lnTo>
                      <a:pt x="66" y="80"/>
                    </a:lnTo>
                    <a:lnTo>
                      <a:pt x="62" y="80"/>
                    </a:lnTo>
                    <a:lnTo>
                      <a:pt x="61" y="82"/>
                    </a:lnTo>
                    <a:lnTo>
                      <a:pt x="61" y="82"/>
                    </a:lnTo>
                    <a:lnTo>
                      <a:pt x="60" y="82"/>
                    </a:lnTo>
                    <a:lnTo>
                      <a:pt x="58" y="79"/>
                    </a:lnTo>
                    <a:lnTo>
                      <a:pt x="56" y="76"/>
                    </a:lnTo>
                    <a:lnTo>
                      <a:pt x="53" y="71"/>
                    </a:lnTo>
                    <a:lnTo>
                      <a:pt x="53" y="71"/>
                    </a:lnTo>
                    <a:lnTo>
                      <a:pt x="49" y="72"/>
                    </a:lnTo>
                    <a:lnTo>
                      <a:pt x="46" y="72"/>
                    </a:lnTo>
                    <a:lnTo>
                      <a:pt x="41" y="75"/>
                    </a:lnTo>
                    <a:lnTo>
                      <a:pt x="36" y="78"/>
                    </a:lnTo>
                    <a:lnTo>
                      <a:pt x="34" y="78"/>
                    </a:lnTo>
                    <a:lnTo>
                      <a:pt x="33" y="78"/>
                    </a:lnTo>
                    <a:lnTo>
                      <a:pt x="32" y="79"/>
                    </a:lnTo>
                    <a:lnTo>
                      <a:pt x="27" y="80"/>
                    </a:lnTo>
                    <a:lnTo>
                      <a:pt x="25" y="82"/>
                    </a:lnTo>
                    <a:lnTo>
                      <a:pt x="24" y="82"/>
                    </a:lnTo>
                    <a:lnTo>
                      <a:pt x="20" y="83"/>
                    </a:lnTo>
                    <a:lnTo>
                      <a:pt x="16" y="84"/>
                    </a:lnTo>
                    <a:lnTo>
                      <a:pt x="12" y="86"/>
                    </a:lnTo>
                    <a:lnTo>
                      <a:pt x="8" y="87"/>
                    </a:lnTo>
                    <a:lnTo>
                      <a:pt x="5" y="88"/>
                    </a:lnTo>
                    <a:lnTo>
                      <a:pt x="4" y="88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2"/>
                    </a:lnTo>
                    <a:lnTo>
                      <a:pt x="0" y="95"/>
                    </a:lnTo>
                    <a:lnTo>
                      <a:pt x="1" y="96"/>
                    </a:lnTo>
                    <a:lnTo>
                      <a:pt x="3" y="98"/>
                    </a:lnTo>
                    <a:lnTo>
                      <a:pt x="3" y="100"/>
                    </a:lnTo>
                    <a:lnTo>
                      <a:pt x="3" y="103"/>
                    </a:lnTo>
                    <a:lnTo>
                      <a:pt x="3" y="107"/>
                    </a:lnTo>
                    <a:lnTo>
                      <a:pt x="3" y="111"/>
                    </a:lnTo>
                    <a:lnTo>
                      <a:pt x="4" y="111"/>
                    </a:lnTo>
                    <a:lnTo>
                      <a:pt x="7" y="111"/>
                    </a:lnTo>
                    <a:lnTo>
                      <a:pt x="12" y="111"/>
                    </a:lnTo>
                    <a:lnTo>
                      <a:pt x="17" y="111"/>
                    </a:lnTo>
                    <a:lnTo>
                      <a:pt x="21" y="114"/>
                    </a:lnTo>
                    <a:lnTo>
                      <a:pt x="21" y="115"/>
                    </a:lnTo>
                    <a:lnTo>
                      <a:pt x="25" y="115"/>
                    </a:lnTo>
                    <a:lnTo>
                      <a:pt x="29" y="119"/>
                    </a:lnTo>
                    <a:lnTo>
                      <a:pt x="34" y="120"/>
                    </a:lnTo>
                    <a:lnTo>
                      <a:pt x="38" y="121"/>
                    </a:lnTo>
                    <a:lnTo>
                      <a:pt x="41" y="123"/>
                    </a:lnTo>
                    <a:lnTo>
                      <a:pt x="44" y="124"/>
                    </a:lnTo>
                    <a:lnTo>
                      <a:pt x="45" y="124"/>
                    </a:lnTo>
                    <a:lnTo>
                      <a:pt x="46" y="124"/>
                    </a:lnTo>
                    <a:lnTo>
                      <a:pt x="46" y="125"/>
                    </a:lnTo>
                    <a:lnTo>
                      <a:pt x="46" y="127"/>
                    </a:lnTo>
                    <a:lnTo>
                      <a:pt x="45" y="128"/>
                    </a:lnTo>
                    <a:lnTo>
                      <a:pt x="45" y="132"/>
                    </a:lnTo>
                    <a:lnTo>
                      <a:pt x="46" y="136"/>
                    </a:lnTo>
                    <a:lnTo>
                      <a:pt x="48" y="140"/>
                    </a:lnTo>
                    <a:lnTo>
                      <a:pt x="46" y="147"/>
                    </a:lnTo>
                    <a:lnTo>
                      <a:pt x="46" y="152"/>
                    </a:lnTo>
                    <a:lnTo>
                      <a:pt x="46" y="155"/>
                    </a:lnTo>
                    <a:lnTo>
                      <a:pt x="46" y="156"/>
                    </a:lnTo>
                    <a:lnTo>
                      <a:pt x="46" y="157"/>
                    </a:lnTo>
                    <a:lnTo>
                      <a:pt x="46" y="157"/>
                    </a:lnTo>
                    <a:lnTo>
                      <a:pt x="46" y="160"/>
                    </a:lnTo>
                    <a:lnTo>
                      <a:pt x="45" y="164"/>
                    </a:lnTo>
                    <a:lnTo>
                      <a:pt x="45" y="164"/>
                    </a:lnTo>
                    <a:lnTo>
                      <a:pt x="45" y="165"/>
                    </a:lnTo>
                    <a:lnTo>
                      <a:pt x="44" y="166"/>
                    </a:lnTo>
                    <a:lnTo>
                      <a:pt x="41" y="168"/>
                    </a:lnTo>
                    <a:lnTo>
                      <a:pt x="41" y="168"/>
                    </a:lnTo>
                    <a:lnTo>
                      <a:pt x="41" y="169"/>
                    </a:lnTo>
                    <a:lnTo>
                      <a:pt x="41" y="170"/>
                    </a:lnTo>
                    <a:lnTo>
                      <a:pt x="42" y="172"/>
                    </a:lnTo>
                    <a:lnTo>
                      <a:pt x="44" y="172"/>
                    </a:lnTo>
                    <a:lnTo>
                      <a:pt x="44" y="173"/>
                    </a:lnTo>
                    <a:lnTo>
                      <a:pt x="44" y="173"/>
                    </a:lnTo>
                    <a:lnTo>
                      <a:pt x="44" y="176"/>
                    </a:lnTo>
                    <a:lnTo>
                      <a:pt x="42" y="178"/>
                    </a:lnTo>
                    <a:lnTo>
                      <a:pt x="44" y="182"/>
                    </a:lnTo>
                    <a:lnTo>
                      <a:pt x="44" y="184"/>
                    </a:lnTo>
                    <a:lnTo>
                      <a:pt x="45" y="186"/>
                    </a:lnTo>
                    <a:lnTo>
                      <a:pt x="46" y="188"/>
                    </a:lnTo>
                    <a:lnTo>
                      <a:pt x="46" y="189"/>
                    </a:lnTo>
                    <a:lnTo>
                      <a:pt x="45" y="190"/>
                    </a:lnTo>
                    <a:lnTo>
                      <a:pt x="44" y="196"/>
                    </a:lnTo>
                    <a:lnTo>
                      <a:pt x="41" y="198"/>
                    </a:lnTo>
                    <a:lnTo>
                      <a:pt x="40" y="201"/>
                    </a:lnTo>
                    <a:lnTo>
                      <a:pt x="37" y="204"/>
                    </a:lnTo>
                    <a:lnTo>
                      <a:pt x="37" y="204"/>
                    </a:lnTo>
                    <a:lnTo>
                      <a:pt x="36" y="205"/>
                    </a:lnTo>
                    <a:lnTo>
                      <a:pt x="36" y="208"/>
                    </a:lnTo>
                    <a:lnTo>
                      <a:pt x="36" y="210"/>
                    </a:lnTo>
                    <a:lnTo>
                      <a:pt x="34" y="213"/>
                    </a:lnTo>
                    <a:lnTo>
                      <a:pt x="34" y="217"/>
                    </a:lnTo>
                    <a:lnTo>
                      <a:pt x="34" y="217"/>
                    </a:lnTo>
                    <a:lnTo>
                      <a:pt x="34" y="217"/>
                    </a:lnTo>
                    <a:lnTo>
                      <a:pt x="31" y="221"/>
                    </a:lnTo>
                    <a:lnTo>
                      <a:pt x="28" y="225"/>
                    </a:lnTo>
                    <a:lnTo>
                      <a:pt x="25" y="227"/>
                    </a:lnTo>
                    <a:lnTo>
                      <a:pt x="23" y="230"/>
                    </a:lnTo>
                    <a:lnTo>
                      <a:pt x="20" y="234"/>
                    </a:lnTo>
                    <a:lnTo>
                      <a:pt x="17" y="237"/>
                    </a:lnTo>
                    <a:lnTo>
                      <a:pt x="15" y="239"/>
                    </a:lnTo>
                    <a:lnTo>
                      <a:pt x="15" y="239"/>
                    </a:lnTo>
                    <a:lnTo>
                      <a:pt x="15" y="241"/>
                    </a:lnTo>
                    <a:lnTo>
                      <a:pt x="16" y="243"/>
                    </a:lnTo>
                    <a:lnTo>
                      <a:pt x="16" y="247"/>
                    </a:lnTo>
                    <a:lnTo>
                      <a:pt x="17" y="251"/>
                    </a:lnTo>
                    <a:lnTo>
                      <a:pt x="19" y="257"/>
                    </a:lnTo>
                    <a:lnTo>
                      <a:pt x="19" y="259"/>
                    </a:lnTo>
                    <a:lnTo>
                      <a:pt x="19" y="260"/>
                    </a:lnTo>
                    <a:lnTo>
                      <a:pt x="20" y="262"/>
                    </a:lnTo>
                    <a:lnTo>
                      <a:pt x="20" y="264"/>
                    </a:lnTo>
                    <a:lnTo>
                      <a:pt x="21" y="266"/>
                    </a:lnTo>
                    <a:lnTo>
                      <a:pt x="21" y="267"/>
                    </a:lnTo>
                    <a:lnTo>
                      <a:pt x="23" y="268"/>
                    </a:lnTo>
                    <a:lnTo>
                      <a:pt x="24" y="271"/>
                    </a:lnTo>
                    <a:lnTo>
                      <a:pt x="24" y="275"/>
                    </a:lnTo>
                    <a:lnTo>
                      <a:pt x="25" y="278"/>
                    </a:lnTo>
                    <a:lnTo>
                      <a:pt x="25" y="278"/>
                    </a:lnTo>
                    <a:lnTo>
                      <a:pt x="25" y="280"/>
                    </a:lnTo>
                    <a:lnTo>
                      <a:pt x="25" y="283"/>
                    </a:lnTo>
                    <a:lnTo>
                      <a:pt x="25" y="287"/>
                    </a:lnTo>
                    <a:lnTo>
                      <a:pt x="25" y="292"/>
                    </a:lnTo>
                    <a:lnTo>
                      <a:pt x="25" y="296"/>
                    </a:lnTo>
                    <a:lnTo>
                      <a:pt x="24" y="298"/>
                    </a:lnTo>
                    <a:lnTo>
                      <a:pt x="24" y="303"/>
                    </a:lnTo>
                    <a:lnTo>
                      <a:pt x="23" y="305"/>
                    </a:lnTo>
                    <a:lnTo>
                      <a:pt x="23" y="308"/>
                    </a:lnTo>
                    <a:lnTo>
                      <a:pt x="24" y="309"/>
                    </a:lnTo>
                    <a:lnTo>
                      <a:pt x="24" y="309"/>
                    </a:lnTo>
                    <a:lnTo>
                      <a:pt x="25" y="311"/>
                    </a:lnTo>
                    <a:lnTo>
                      <a:pt x="25" y="313"/>
                    </a:lnTo>
                    <a:lnTo>
                      <a:pt x="25" y="315"/>
                    </a:lnTo>
                    <a:lnTo>
                      <a:pt x="25" y="316"/>
                    </a:lnTo>
                    <a:lnTo>
                      <a:pt x="25" y="317"/>
                    </a:lnTo>
                    <a:lnTo>
                      <a:pt x="25" y="320"/>
                    </a:lnTo>
                    <a:lnTo>
                      <a:pt x="25" y="321"/>
                    </a:lnTo>
                    <a:lnTo>
                      <a:pt x="25" y="328"/>
                    </a:lnTo>
                    <a:lnTo>
                      <a:pt x="27" y="327"/>
                    </a:lnTo>
                    <a:lnTo>
                      <a:pt x="29" y="328"/>
                    </a:lnTo>
                    <a:lnTo>
                      <a:pt x="32" y="328"/>
                    </a:lnTo>
                    <a:lnTo>
                      <a:pt x="33" y="328"/>
                    </a:lnTo>
                    <a:lnTo>
                      <a:pt x="37" y="328"/>
                    </a:lnTo>
                    <a:lnTo>
                      <a:pt x="38" y="328"/>
                    </a:lnTo>
                    <a:lnTo>
                      <a:pt x="38" y="327"/>
                    </a:lnTo>
                    <a:lnTo>
                      <a:pt x="40" y="316"/>
                    </a:lnTo>
                    <a:lnTo>
                      <a:pt x="41" y="312"/>
                    </a:lnTo>
                    <a:lnTo>
                      <a:pt x="40" y="312"/>
                    </a:lnTo>
                    <a:lnTo>
                      <a:pt x="40" y="313"/>
                    </a:lnTo>
                    <a:lnTo>
                      <a:pt x="38" y="316"/>
                    </a:lnTo>
                    <a:lnTo>
                      <a:pt x="37" y="316"/>
                    </a:lnTo>
                    <a:lnTo>
                      <a:pt x="37" y="315"/>
                    </a:lnTo>
                    <a:lnTo>
                      <a:pt x="36" y="313"/>
                    </a:lnTo>
                    <a:lnTo>
                      <a:pt x="36" y="312"/>
                    </a:lnTo>
                    <a:lnTo>
                      <a:pt x="34" y="311"/>
                    </a:lnTo>
                    <a:lnTo>
                      <a:pt x="36" y="308"/>
                    </a:lnTo>
                    <a:lnTo>
                      <a:pt x="37" y="307"/>
                    </a:lnTo>
                    <a:lnTo>
                      <a:pt x="38" y="303"/>
                    </a:lnTo>
                    <a:lnTo>
                      <a:pt x="41" y="300"/>
                    </a:lnTo>
                    <a:lnTo>
                      <a:pt x="48" y="296"/>
                    </a:lnTo>
                    <a:lnTo>
                      <a:pt x="52" y="295"/>
                    </a:lnTo>
                    <a:lnTo>
                      <a:pt x="57" y="292"/>
                    </a:lnTo>
                    <a:lnTo>
                      <a:pt x="70" y="287"/>
                    </a:lnTo>
                    <a:lnTo>
                      <a:pt x="77" y="283"/>
                    </a:lnTo>
                    <a:lnTo>
                      <a:pt x="79" y="282"/>
                    </a:lnTo>
                    <a:lnTo>
                      <a:pt x="81" y="279"/>
                    </a:lnTo>
                    <a:lnTo>
                      <a:pt x="85" y="274"/>
                    </a:lnTo>
                    <a:lnTo>
                      <a:pt x="86" y="272"/>
                    </a:lnTo>
                    <a:lnTo>
                      <a:pt x="87" y="267"/>
                    </a:lnTo>
                    <a:lnTo>
                      <a:pt x="86" y="266"/>
                    </a:lnTo>
                    <a:lnTo>
                      <a:pt x="86" y="266"/>
                    </a:lnTo>
                    <a:lnTo>
                      <a:pt x="86" y="267"/>
                    </a:lnTo>
                    <a:lnTo>
                      <a:pt x="85" y="267"/>
                    </a:lnTo>
                    <a:lnTo>
                      <a:pt x="83" y="267"/>
                    </a:lnTo>
                    <a:lnTo>
                      <a:pt x="85" y="264"/>
                    </a:lnTo>
                    <a:lnTo>
                      <a:pt x="86" y="254"/>
                    </a:lnTo>
                    <a:lnTo>
                      <a:pt x="89" y="250"/>
                    </a:lnTo>
                    <a:lnTo>
                      <a:pt x="87" y="246"/>
                    </a:lnTo>
                    <a:lnTo>
                      <a:pt x="87" y="243"/>
                    </a:lnTo>
                    <a:lnTo>
                      <a:pt x="89" y="238"/>
                    </a:lnTo>
                    <a:lnTo>
                      <a:pt x="89" y="237"/>
                    </a:lnTo>
                    <a:lnTo>
                      <a:pt x="87" y="235"/>
                    </a:lnTo>
                    <a:lnTo>
                      <a:pt x="87" y="234"/>
                    </a:lnTo>
                    <a:lnTo>
                      <a:pt x="87" y="233"/>
                    </a:lnTo>
                    <a:lnTo>
                      <a:pt x="87" y="233"/>
                    </a:lnTo>
                    <a:lnTo>
                      <a:pt x="86" y="234"/>
                    </a:lnTo>
                    <a:lnTo>
                      <a:pt x="86" y="237"/>
                    </a:lnTo>
                    <a:lnTo>
                      <a:pt x="86" y="239"/>
                    </a:lnTo>
                    <a:lnTo>
                      <a:pt x="85" y="239"/>
                    </a:lnTo>
                    <a:lnTo>
                      <a:pt x="85" y="238"/>
                    </a:lnTo>
                    <a:lnTo>
                      <a:pt x="85" y="235"/>
                    </a:lnTo>
                    <a:lnTo>
                      <a:pt x="85" y="231"/>
                    </a:lnTo>
                    <a:lnTo>
                      <a:pt x="83" y="226"/>
                    </a:lnTo>
                    <a:lnTo>
                      <a:pt x="83" y="223"/>
                    </a:lnTo>
                    <a:lnTo>
                      <a:pt x="82" y="218"/>
                    </a:lnTo>
                    <a:lnTo>
                      <a:pt x="82" y="214"/>
                    </a:lnTo>
                    <a:lnTo>
                      <a:pt x="79" y="206"/>
                    </a:lnTo>
                    <a:lnTo>
                      <a:pt x="78" y="204"/>
                    </a:lnTo>
                    <a:lnTo>
                      <a:pt x="75" y="202"/>
                    </a:lnTo>
                    <a:lnTo>
                      <a:pt x="75" y="200"/>
                    </a:lnTo>
                    <a:lnTo>
                      <a:pt x="75" y="198"/>
                    </a:lnTo>
                    <a:lnTo>
                      <a:pt x="75" y="193"/>
                    </a:lnTo>
                    <a:lnTo>
                      <a:pt x="75" y="189"/>
                    </a:lnTo>
                    <a:lnTo>
                      <a:pt x="77" y="188"/>
                    </a:lnTo>
                    <a:lnTo>
                      <a:pt x="75" y="186"/>
                    </a:lnTo>
                    <a:lnTo>
                      <a:pt x="74" y="185"/>
                    </a:lnTo>
                    <a:lnTo>
                      <a:pt x="75" y="185"/>
                    </a:lnTo>
                    <a:lnTo>
                      <a:pt x="78" y="188"/>
                    </a:lnTo>
                    <a:lnTo>
                      <a:pt x="78" y="188"/>
                    </a:lnTo>
                    <a:lnTo>
                      <a:pt x="79" y="186"/>
                    </a:lnTo>
                    <a:lnTo>
                      <a:pt x="87" y="181"/>
                    </a:lnTo>
                    <a:lnTo>
                      <a:pt x="93" y="174"/>
                    </a:lnTo>
                    <a:lnTo>
                      <a:pt x="95" y="170"/>
                    </a:lnTo>
                    <a:lnTo>
                      <a:pt x="98" y="169"/>
                    </a:lnTo>
                    <a:lnTo>
                      <a:pt x="101" y="168"/>
                    </a:lnTo>
                    <a:lnTo>
                      <a:pt x="102" y="168"/>
                    </a:lnTo>
                    <a:lnTo>
                      <a:pt x="103" y="168"/>
                    </a:lnTo>
                    <a:lnTo>
                      <a:pt x="103" y="165"/>
                    </a:lnTo>
                    <a:lnTo>
                      <a:pt x="105" y="166"/>
                    </a:lnTo>
                    <a:lnTo>
                      <a:pt x="106" y="166"/>
                    </a:lnTo>
                    <a:lnTo>
                      <a:pt x="106" y="165"/>
                    </a:lnTo>
                    <a:lnTo>
                      <a:pt x="107" y="162"/>
                    </a:lnTo>
                    <a:lnTo>
                      <a:pt x="109" y="161"/>
                    </a:lnTo>
                    <a:lnTo>
                      <a:pt x="113" y="157"/>
                    </a:lnTo>
                    <a:lnTo>
                      <a:pt x="115" y="153"/>
                    </a:lnTo>
                    <a:lnTo>
                      <a:pt x="115" y="152"/>
                    </a:lnTo>
                    <a:lnTo>
                      <a:pt x="115" y="151"/>
                    </a:lnTo>
                    <a:lnTo>
                      <a:pt x="116" y="149"/>
                    </a:lnTo>
                    <a:lnTo>
                      <a:pt x="118" y="149"/>
                    </a:lnTo>
                    <a:lnTo>
                      <a:pt x="120" y="145"/>
                    </a:lnTo>
                    <a:lnTo>
                      <a:pt x="126" y="143"/>
                    </a:lnTo>
                    <a:lnTo>
                      <a:pt x="131" y="139"/>
                    </a:lnTo>
                    <a:lnTo>
                      <a:pt x="135" y="137"/>
                    </a:lnTo>
                    <a:lnTo>
                      <a:pt x="136" y="136"/>
                    </a:lnTo>
                    <a:lnTo>
                      <a:pt x="138" y="136"/>
                    </a:lnTo>
                    <a:lnTo>
                      <a:pt x="142" y="135"/>
                    </a:lnTo>
                    <a:lnTo>
                      <a:pt x="146" y="132"/>
                    </a:lnTo>
                    <a:lnTo>
                      <a:pt x="147" y="132"/>
                    </a:lnTo>
                    <a:lnTo>
                      <a:pt x="147" y="132"/>
                    </a:lnTo>
                    <a:lnTo>
                      <a:pt x="148" y="132"/>
                    </a:lnTo>
                    <a:lnTo>
                      <a:pt x="150" y="132"/>
                    </a:lnTo>
                    <a:lnTo>
                      <a:pt x="151" y="131"/>
                    </a:lnTo>
                    <a:lnTo>
                      <a:pt x="154" y="131"/>
                    </a:lnTo>
                    <a:lnTo>
                      <a:pt x="155" y="128"/>
                    </a:lnTo>
                    <a:lnTo>
                      <a:pt x="156" y="127"/>
                    </a:lnTo>
                    <a:lnTo>
                      <a:pt x="163" y="123"/>
                    </a:lnTo>
                    <a:lnTo>
                      <a:pt x="165" y="120"/>
                    </a:lnTo>
                    <a:lnTo>
                      <a:pt x="167" y="119"/>
                    </a:lnTo>
                    <a:lnTo>
                      <a:pt x="167" y="116"/>
                    </a:lnTo>
                    <a:lnTo>
                      <a:pt x="168" y="116"/>
                    </a:lnTo>
                    <a:lnTo>
                      <a:pt x="169" y="115"/>
                    </a:lnTo>
                    <a:lnTo>
                      <a:pt x="172" y="112"/>
                    </a:lnTo>
                    <a:lnTo>
                      <a:pt x="172" y="111"/>
                    </a:lnTo>
                    <a:lnTo>
                      <a:pt x="172" y="111"/>
                    </a:lnTo>
                    <a:lnTo>
                      <a:pt x="175" y="108"/>
                    </a:lnTo>
                    <a:lnTo>
                      <a:pt x="176" y="106"/>
                    </a:lnTo>
                    <a:lnTo>
                      <a:pt x="180" y="100"/>
                    </a:lnTo>
                    <a:lnTo>
                      <a:pt x="183" y="96"/>
                    </a:lnTo>
                    <a:lnTo>
                      <a:pt x="183" y="95"/>
                    </a:lnTo>
                    <a:lnTo>
                      <a:pt x="181" y="92"/>
                    </a:lnTo>
                    <a:lnTo>
                      <a:pt x="183" y="92"/>
                    </a:lnTo>
                    <a:lnTo>
                      <a:pt x="183" y="92"/>
                    </a:lnTo>
                    <a:lnTo>
                      <a:pt x="183" y="91"/>
                    </a:lnTo>
                    <a:lnTo>
                      <a:pt x="184" y="90"/>
                    </a:lnTo>
                    <a:lnTo>
                      <a:pt x="185" y="87"/>
                    </a:lnTo>
                    <a:lnTo>
                      <a:pt x="185" y="87"/>
                    </a:lnTo>
                    <a:lnTo>
                      <a:pt x="187" y="84"/>
                    </a:lnTo>
                    <a:lnTo>
                      <a:pt x="185" y="83"/>
                    </a:lnTo>
                    <a:close/>
                    <a:moveTo>
                      <a:pt x="78" y="31"/>
                    </a:moveTo>
                    <a:lnTo>
                      <a:pt x="78" y="31"/>
                    </a:lnTo>
                    <a:lnTo>
                      <a:pt x="77" y="31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78" y="31"/>
                    </a:lnTo>
                    <a:close/>
                    <a:moveTo>
                      <a:pt x="81" y="31"/>
                    </a:moveTo>
                    <a:lnTo>
                      <a:pt x="81" y="33"/>
                    </a:lnTo>
                    <a:lnTo>
                      <a:pt x="81" y="33"/>
                    </a:lnTo>
                    <a:lnTo>
                      <a:pt x="79" y="33"/>
                    </a:lnTo>
                    <a:lnTo>
                      <a:pt x="79" y="33"/>
                    </a:lnTo>
                    <a:lnTo>
                      <a:pt x="79" y="31"/>
                    </a:lnTo>
                    <a:lnTo>
                      <a:pt x="79" y="31"/>
                    </a:lnTo>
                    <a:lnTo>
                      <a:pt x="81" y="30"/>
                    </a:lnTo>
                    <a:lnTo>
                      <a:pt x="81" y="31"/>
                    </a:lnTo>
                    <a:lnTo>
                      <a:pt x="81" y="31"/>
                    </a:lnTo>
                    <a:lnTo>
                      <a:pt x="81" y="3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99" name="Freeform 82">
                <a:extLst>
                  <a:ext uri="{FF2B5EF4-FFF2-40B4-BE49-F238E27FC236}">
                    <a16:creationId xmlns:a16="http://schemas.microsoft.com/office/drawing/2014/main" id="{77EDEF93-FC3F-4EB7-98F4-D9699EF94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3784600"/>
                <a:ext cx="1588" cy="476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0 h 3"/>
                  <a:gd name="T4" fmla="*/ 0 w 1"/>
                  <a:gd name="T5" fmla="*/ 1 h 3"/>
                  <a:gd name="T6" fmla="*/ 0 w 1"/>
                  <a:gd name="T7" fmla="*/ 3 h 3"/>
                  <a:gd name="T8" fmla="*/ 1 w 1"/>
                  <a:gd name="T9" fmla="*/ 3 h 3"/>
                  <a:gd name="T10" fmla="*/ 1 w 1"/>
                  <a:gd name="T11" fmla="*/ 1 h 3"/>
                  <a:gd name="T12" fmla="*/ 1 w 1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0" name="Freeform 83">
                <a:extLst>
                  <a:ext uri="{FF2B5EF4-FFF2-40B4-BE49-F238E27FC236}">
                    <a16:creationId xmlns:a16="http://schemas.microsoft.com/office/drawing/2014/main" id="{9498659C-DB02-431D-B619-3B88B3DEF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8550" y="2940050"/>
                <a:ext cx="49213" cy="52388"/>
              </a:xfrm>
              <a:custGeom>
                <a:avLst/>
                <a:gdLst>
                  <a:gd name="T0" fmla="*/ 29 w 31"/>
                  <a:gd name="T1" fmla="*/ 12 h 33"/>
                  <a:gd name="T2" fmla="*/ 24 w 31"/>
                  <a:gd name="T3" fmla="*/ 9 h 33"/>
                  <a:gd name="T4" fmla="*/ 21 w 31"/>
                  <a:gd name="T5" fmla="*/ 9 h 33"/>
                  <a:gd name="T6" fmla="*/ 19 w 31"/>
                  <a:gd name="T7" fmla="*/ 8 h 33"/>
                  <a:gd name="T8" fmla="*/ 16 w 31"/>
                  <a:gd name="T9" fmla="*/ 4 h 33"/>
                  <a:gd name="T10" fmla="*/ 12 w 31"/>
                  <a:gd name="T11" fmla="*/ 2 h 33"/>
                  <a:gd name="T12" fmla="*/ 12 w 31"/>
                  <a:gd name="T13" fmla="*/ 1 h 33"/>
                  <a:gd name="T14" fmla="*/ 12 w 31"/>
                  <a:gd name="T15" fmla="*/ 0 h 33"/>
                  <a:gd name="T16" fmla="*/ 11 w 31"/>
                  <a:gd name="T17" fmla="*/ 1 h 33"/>
                  <a:gd name="T18" fmla="*/ 8 w 31"/>
                  <a:gd name="T19" fmla="*/ 0 h 33"/>
                  <a:gd name="T20" fmla="*/ 8 w 31"/>
                  <a:gd name="T21" fmla="*/ 1 h 33"/>
                  <a:gd name="T22" fmla="*/ 9 w 31"/>
                  <a:gd name="T23" fmla="*/ 4 h 33"/>
                  <a:gd name="T24" fmla="*/ 9 w 31"/>
                  <a:gd name="T25" fmla="*/ 5 h 33"/>
                  <a:gd name="T26" fmla="*/ 8 w 31"/>
                  <a:gd name="T27" fmla="*/ 4 h 33"/>
                  <a:gd name="T28" fmla="*/ 5 w 31"/>
                  <a:gd name="T29" fmla="*/ 5 h 33"/>
                  <a:gd name="T30" fmla="*/ 4 w 31"/>
                  <a:gd name="T31" fmla="*/ 6 h 33"/>
                  <a:gd name="T32" fmla="*/ 3 w 31"/>
                  <a:gd name="T33" fmla="*/ 8 h 33"/>
                  <a:gd name="T34" fmla="*/ 2 w 31"/>
                  <a:gd name="T35" fmla="*/ 10 h 33"/>
                  <a:gd name="T36" fmla="*/ 0 w 31"/>
                  <a:gd name="T37" fmla="*/ 12 h 33"/>
                  <a:gd name="T38" fmla="*/ 2 w 31"/>
                  <a:gd name="T39" fmla="*/ 14 h 33"/>
                  <a:gd name="T40" fmla="*/ 3 w 31"/>
                  <a:gd name="T41" fmla="*/ 17 h 33"/>
                  <a:gd name="T42" fmla="*/ 2 w 31"/>
                  <a:gd name="T43" fmla="*/ 18 h 33"/>
                  <a:gd name="T44" fmla="*/ 0 w 31"/>
                  <a:gd name="T45" fmla="*/ 20 h 33"/>
                  <a:gd name="T46" fmla="*/ 2 w 31"/>
                  <a:gd name="T47" fmla="*/ 21 h 33"/>
                  <a:gd name="T48" fmla="*/ 3 w 31"/>
                  <a:gd name="T49" fmla="*/ 22 h 33"/>
                  <a:gd name="T50" fmla="*/ 4 w 31"/>
                  <a:gd name="T51" fmla="*/ 21 h 33"/>
                  <a:gd name="T52" fmla="*/ 4 w 31"/>
                  <a:gd name="T53" fmla="*/ 22 h 33"/>
                  <a:gd name="T54" fmla="*/ 8 w 31"/>
                  <a:gd name="T55" fmla="*/ 25 h 33"/>
                  <a:gd name="T56" fmla="*/ 13 w 31"/>
                  <a:gd name="T57" fmla="*/ 32 h 33"/>
                  <a:gd name="T58" fmla="*/ 16 w 31"/>
                  <a:gd name="T59" fmla="*/ 32 h 33"/>
                  <a:gd name="T60" fmla="*/ 16 w 31"/>
                  <a:gd name="T61" fmla="*/ 29 h 33"/>
                  <a:gd name="T62" fmla="*/ 15 w 31"/>
                  <a:gd name="T63" fmla="*/ 28 h 33"/>
                  <a:gd name="T64" fmla="*/ 15 w 31"/>
                  <a:gd name="T65" fmla="*/ 25 h 33"/>
                  <a:gd name="T66" fmla="*/ 17 w 31"/>
                  <a:gd name="T67" fmla="*/ 22 h 33"/>
                  <a:gd name="T68" fmla="*/ 19 w 31"/>
                  <a:gd name="T69" fmla="*/ 20 h 33"/>
                  <a:gd name="T70" fmla="*/ 21 w 31"/>
                  <a:gd name="T71" fmla="*/ 17 h 33"/>
                  <a:gd name="T72" fmla="*/ 21 w 31"/>
                  <a:gd name="T73" fmla="*/ 18 h 33"/>
                  <a:gd name="T74" fmla="*/ 21 w 31"/>
                  <a:gd name="T75" fmla="*/ 21 h 33"/>
                  <a:gd name="T76" fmla="*/ 24 w 31"/>
                  <a:gd name="T77" fmla="*/ 21 h 33"/>
                  <a:gd name="T78" fmla="*/ 27 w 31"/>
                  <a:gd name="T79" fmla="*/ 20 h 33"/>
                  <a:gd name="T80" fmla="*/ 27 w 31"/>
                  <a:gd name="T81" fmla="*/ 20 h 33"/>
                  <a:gd name="T82" fmla="*/ 27 w 31"/>
                  <a:gd name="T83" fmla="*/ 17 h 33"/>
                  <a:gd name="T84" fmla="*/ 27 w 31"/>
                  <a:gd name="T85" fmla="*/ 16 h 33"/>
                  <a:gd name="T86" fmla="*/ 29 w 31"/>
                  <a:gd name="T87" fmla="*/ 16 h 33"/>
                  <a:gd name="T88" fmla="*/ 31 w 31"/>
                  <a:gd name="T89" fmla="*/ 14 h 33"/>
                  <a:gd name="T90" fmla="*/ 31 w 31"/>
                  <a:gd name="T9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" h="33">
                    <a:moveTo>
                      <a:pt x="31" y="13"/>
                    </a:moveTo>
                    <a:lnTo>
                      <a:pt x="29" y="12"/>
                    </a:lnTo>
                    <a:lnTo>
                      <a:pt x="28" y="12"/>
                    </a:lnTo>
                    <a:lnTo>
                      <a:pt x="24" y="9"/>
                    </a:lnTo>
                    <a:lnTo>
                      <a:pt x="23" y="9"/>
                    </a:lnTo>
                    <a:lnTo>
                      <a:pt x="21" y="9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6"/>
                    </a:lnTo>
                    <a:lnTo>
                      <a:pt x="16" y="4"/>
                    </a:lnTo>
                    <a:lnTo>
                      <a:pt x="13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9" y="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18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3" y="22"/>
                    </a:lnTo>
                    <a:lnTo>
                      <a:pt x="3" y="21"/>
                    </a:lnTo>
                    <a:lnTo>
                      <a:pt x="4" y="21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5"/>
                    </a:lnTo>
                    <a:lnTo>
                      <a:pt x="12" y="29"/>
                    </a:lnTo>
                    <a:lnTo>
                      <a:pt x="13" y="32"/>
                    </a:lnTo>
                    <a:lnTo>
                      <a:pt x="16" y="33"/>
                    </a:lnTo>
                    <a:lnTo>
                      <a:pt x="16" y="32"/>
                    </a:lnTo>
                    <a:lnTo>
                      <a:pt x="16" y="30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5" y="28"/>
                    </a:lnTo>
                    <a:lnTo>
                      <a:pt x="15" y="26"/>
                    </a:lnTo>
                    <a:lnTo>
                      <a:pt x="15" y="25"/>
                    </a:lnTo>
                    <a:lnTo>
                      <a:pt x="16" y="24"/>
                    </a:lnTo>
                    <a:lnTo>
                      <a:pt x="17" y="22"/>
                    </a:lnTo>
                    <a:lnTo>
                      <a:pt x="19" y="21"/>
                    </a:lnTo>
                    <a:lnTo>
                      <a:pt x="19" y="20"/>
                    </a:lnTo>
                    <a:lnTo>
                      <a:pt x="20" y="18"/>
                    </a:lnTo>
                    <a:lnTo>
                      <a:pt x="21" y="17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4" y="21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7" y="18"/>
                    </a:lnTo>
                    <a:lnTo>
                      <a:pt x="27" y="17"/>
                    </a:lnTo>
                    <a:lnTo>
                      <a:pt x="27" y="16"/>
                    </a:lnTo>
                    <a:lnTo>
                      <a:pt x="27" y="16"/>
                    </a:lnTo>
                    <a:lnTo>
                      <a:pt x="28" y="16"/>
                    </a:lnTo>
                    <a:lnTo>
                      <a:pt x="29" y="16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13"/>
                    </a:lnTo>
                    <a:lnTo>
                      <a:pt x="31" y="1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1" name="Freeform 84">
                <a:extLst>
                  <a:ext uri="{FF2B5EF4-FFF2-40B4-BE49-F238E27FC236}">
                    <a16:creationId xmlns:a16="http://schemas.microsoft.com/office/drawing/2014/main" id="{DC0D38E0-D838-45C1-8815-D09A4C8A5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2673350"/>
                <a:ext cx="827088" cy="327025"/>
              </a:xfrm>
              <a:custGeom>
                <a:avLst/>
                <a:gdLst>
                  <a:gd name="T0" fmla="*/ 505 w 521"/>
                  <a:gd name="T1" fmla="*/ 91 h 206"/>
                  <a:gd name="T2" fmla="*/ 491 w 521"/>
                  <a:gd name="T3" fmla="*/ 83 h 206"/>
                  <a:gd name="T4" fmla="*/ 472 w 521"/>
                  <a:gd name="T5" fmla="*/ 86 h 206"/>
                  <a:gd name="T6" fmla="*/ 452 w 521"/>
                  <a:gd name="T7" fmla="*/ 83 h 206"/>
                  <a:gd name="T8" fmla="*/ 439 w 521"/>
                  <a:gd name="T9" fmla="*/ 71 h 206"/>
                  <a:gd name="T10" fmla="*/ 434 w 521"/>
                  <a:gd name="T11" fmla="*/ 42 h 206"/>
                  <a:gd name="T12" fmla="*/ 407 w 521"/>
                  <a:gd name="T13" fmla="*/ 38 h 206"/>
                  <a:gd name="T14" fmla="*/ 386 w 521"/>
                  <a:gd name="T15" fmla="*/ 42 h 206"/>
                  <a:gd name="T16" fmla="*/ 368 w 521"/>
                  <a:gd name="T17" fmla="*/ 53 h 206"/>
                  <a:gd name="T18" fmla="*/ 346 w 521"/>
                  <a:gd name="T19" fmla="*/ 57 h 206"/>
                  <a:gd name="T20" fmla="*/ 311 w 521"/>
                  <a:gd name="T21" fmla="*/ 50 h 206"/>
                  <a:gd name="T22" fmla="*/ 292 w 521"/>
                  <a:gd name="T23" fmla="*/ 41 h 206"/>
                  <a:gd name="T24" fmla="*/ 266 w 521"/>
                  <a:gd name="T25" fmla="*/ 33 h 206"/>
                  <a:gd name="T26" fmla="*/ 243 w 521"/>
                  <a:gd name="T27" fmla="*/ 37 h 206"/>
                  <a:gd name="T28" fmla="*/ 225 w 521"/>
                  <a:gd name="T29" fmla="*/ 35 h 206"/>
                  <a:gd name="T30" fmla="*/ 208 w 521"/>
                  <a:gd name="T31" fmla="*/ 27 h 206"/>
                  <a:gd name="T32" fmla="*/ 196 w 521"/>
                  <a:gd name="T33" fmla="*/ 14 h 206"/>
                  <a:gd name="T34" fmla="*/ 167 w 521"/>
                  <a:gd name="T35" fmla="*/ 8 h 206"/>
                  <a:gd name="T36" fmla="*/ 141 w 521"/>
                  <a:gd name="T37" fmla="*/ 0 h 206"/>
                  <a:gd name="T38" fmla="*/ 136 w 521"/>
                  <a:gd name="T39" fmla="*/ 13 h 206"/>
                  <a:gd name="T40" fmla="*/ 140 w 521"/>
                  <a:gd name="T41" fmla="*/ 25 h 206"/>
                  <a:gd name="T42" fmla="*/ 149 w 521"/>
                  <a:gd name="T43" fmla="*/ 37 h 206"/>
                  <a:gd name="T44" fmla="*/ 141 w 521"/>
                  <a:gd name="T45" fmla="*/ 46 h 206"/>
                  <a:gd name="T46" fmla="*/ 126 w 521"/>
                  <a:gd name="T47" fmla="*/ 43 h 206"/>
                  <a:gd name="T48" fmla="*/ 112 w 521"/>
                  <a:gd name="T49" fmla="*/ 42 h 206"/>
                  <a:gd name="T50" fmla="*/ 98 w 521"/>
                  <a:gd name="T51" fmla="*/ 41 h 206"/>
                  <a:gd name="T52" fmla="*/ 82 w 521"/>
                  <a:gd name="T53" fmla="*/ 30 h 206"/>
                  <a:gd name="T54" fmla="*/ 65 w 521"/>
                  <a:gd name="T55" fmla="*/ 26 h 206"/>
                  <a:gd name="T56" fmla="*/ 54 w 521"/>
                  <a:gd name="T57" fmla="*/ 26 h 206"/>
                  <a:gd name="T58" fmla="*/ 42 w 521"/>
                  <a:gd name="T59" fmla="*/ 31 h 206"/>
                  <a:gd name="T60" fmla="*/ 29 w 521"/>
                  <a:gd name="T61" fmla="*/ 38 h 206"/>
                  <a:gd name="T62" fmla="*/ 21 w 521"/>
                  <a:gd name="T63" fmla="*/ 47 h 206"/>
                  <a:gd name="T64" fmla="*/ 13 w 521"/>
                  <a:gd name="T65" fmla="*/ 51 h 206"/>
                  <a:gd name="T66" fmla="*/ 4 w 521"/>
                  <a:gd name="T67" fmla="*/ 55 h 206"/>
                  <a:gd name="T68" fmla="*/ 1 w 521"/>
                  <a:gd name="T69" fmla="*/ 62 h 206"/>
                  <a:gd name="T70" fmla="*/ 9 w 521"/>
                  <a:gd name="T71" fmla="*/ 70 h 206"/>
                  <a:gd name="T72" fmla="*/ 29 w 521"/>
                  <a:gd name="T73" fmla="*/ 80 h 206"/>
                  <a:gd name="T74" fmla="*/ 45 w 521"/>
                  <a:gd name="T75" fmla="*/ 82 h 206"/>
                  <a:gd name="T76" fmla="*/ 57 w 521"/>
                  <a:gd name="T77" fmla="*/ 94 h 206"/>
                  <a:gd name="T78" fmla="*/ 70 w 521"/>
                  <a:gd name="T79" fmla="*/ 111 h 206"/>
                  <a:gd name="T80" fmla="*/ 73 w 521"/>
                  <a:gd name="T81" fmla="*/ 128 h 206"/>
                  <a:gd name="T82" fmla="*/ 87 w 521"/>
                  <a:gd name="T83" fmla="*/ 136 h 206"/>
                  <a:gd name="T84" fmla="*/ 122 w 521"/>
                  <a:gd name="T85" fmla="*/ 141 h 206"/>
                  <a:gd name="T86" fmla="*/ 157 w 521"/>
                  <a:gd name="T87" fmla="*/ 155 h 206"/>
                  <a:gd name="T88" fmla="*/ 173 w 521"/>
                  <a:gd name="T89" fmla="*/ 174 h 206"/>
                  <a:gd name="T90" fmla="*/ 223 w 521"/>
                  <a:gd name="T91" fmla="*/ 185 h 206"/>
                  <a:gd name="T92" fmla="*/ 271 w 521"/>
                  <a:gd name="T93" fmla="*/ 188 h 206"/>
                  <a:gd name="T94" fmla="*/ 319 w 521"/>
                  <a:gd name="T95" fmla="*/ 201 h 206"/>
                  <a:gd name="T96" fmla="*/ 344 w 521"/>
                  <a:gd name="T97" fmla="*/ 198 h 206"/>
                  <a:gd name="T98" fmla="*/ 377 w 521"/>
                  <a:gd name="T99" fmla="*/ 189 h 206"/>
                  <a:gd name="T100" fmla="*/ 406 w 521"/>
                  <a:gd name="T101" fmla="*/ 184 h 206"/>
                  <a:gd name="T102" fmla="*/ 415 w 521"/>
                  <a:gd name="T103" fmla="*/ 172 h 206"/>
                  <a:gd name="T104" fmla="*/ 423 w 521"/>
                  <a:gd name="T105" fmla="*/ 161 h 206"/>
                  <a:gd name="T106" fmla="*/ 410 w 521"/>
                  <a:gd name="T107" fmla="*/ 144 h 206"/>
                  <a:gd name="T108" fmla="*/ 435 w 521"/>
                  <a:gd name="T109" fmla="*/ 144 h 206"/>
                  <a:gd name="T110" fmla="*/ 448 w 521"/>
                  <a:gd name="T111" fmla="*/ 136 h 206"/>
                  <a:gd name="T112" fmla="*/ 465 w 521"/>
                  <a:gd name="T113" fmla="*/ 129 h 206"/>
                  <a:gd name="T114" fmla="*/ 472 w 521"/>
                  <a:gd name="T115" fmla="*/ 116 h 206"/>
                  <a:gd name="T116" fmla="*/ 484 w 521"/>
                  <a:gd name="T117" fmla="*/ 111 h 206"/>
                  <a:gd name="T118" fmla="*/ 496 w 521"/>
                  <a:gd name="T119" fmla="*/ 106 h 206"/>
                  <a:gd name="T120" fmla="*/ 517 w 521"/>
                  <a:gd name="T121" fmla="*/ 10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1" h="206">
                    <a:moveTo>
                      <a:pt x="521" y="104"/>
                    </a:moveTo>
                    <a:lnTo>
                      <a:pt x="520" y="103"/>
                    </a:lnTo>
                    <a:lnTo>
                      <a:pt x="520" y="102"/>
                    </a:lnTo>
                    <a:lnTo>
                      <a:pt x="518" y="102"/>
                    </a:lnTo>
                    <a:lnTo>
                      <a:pt x="516" y="100"/>
                    </a:lnTo>
                    <a:lnTo>
                      <a:pt x="516" y="99"/>
                    </a:lnTo>
                    <a:lnTo>
                      <a:pt x="514" y="98"/>
                    </a:lnTo>
                    <a:lnTo>
                      <a:pt x="513" y="96"/>
                    </a:lnTo>
                    <a:lnTo>
                      <a:pt x="510" y="95"/>
                    </a:lnTo>
                    <a:lnTo>
                      <a:pt x="509" y="95"/>
                    </a:lnTo>
                    <a:lnTo>
                      <a:pt x="505" y="92"/>
                    </a:lnTo>
                    <a:lnTo>
                      <a:pt x="505" y="91"/>
                    </a:lnTo>
                    <a:lnTo>
                      <a:pt x="504" y="91"/>
                    </a:lnTo>
                    <a:lnTo>
                      <a:pt x="504" y="90"/>
                    </a:lnTo>
                    <a:lnTo>
                      <a:pt x="502" y="90"/>
                    </a:lnTo>
                    <a:lnTo>
                      <a:pt x="501" y="90"/>
                    </a:lnTo>
                    <a:lnTo>
                      <a:pt x="500" y="88"/>
                    </a:lnTo>
                    <a:lnTo>
                      <a:pt x="498" y="87"/>
                    </a:lnTo>
                    <a:lnTo>
                      <a:pt x="498" y="87"/>
                    </a:lnTo>
                    <a:lnTo>
                      <a:pt x="497" y="86"/>
                    </a:lnTo>
                    <a:lnTo>
                      <a:pt x="496" y="86"/>
                    </a:lnTo>
                    <a:lnTo>
                      <a:pt x="495" y="86"/>
                    </a:lnTo>
                    <a:lnTo>
                      <a:pt x="492" y="84"/>
                    </a:lnTo>
                    <a:lnTo>
                      <a:pt x="491" y="83"/>
                    </a:lnTo>
                    <a:lnTo>
                      <a:pt x="487" y="80"/>
                    </a:lnTo>
                    <a:lnTo>
                      <a:pt x="485" y="80"/>
                    </a:lnTo>
                    <a:lnTo>
                      <a:pt x="481" y="80"/>
                    </a:lnTo>
                    <a:lnTo>
                      <a:pt x="480" y="79"/>
                    </a:lnTo>
                    <a:lnTo>
                      <a:pt x="477" y="79"/>
                    </a:lnTo>
                    <a:lnTo>
                      <a:pt x="477" y="80"/>
                    </a:lnTo>
                    <a:lnTo>
                      <a:pt x="475" y="80"/>
                    </a:lnTo>
                    <a:lnTo>
                      <a:pt x="475" y="80"/>
                    </a:lnTo>
                    <a:lnTo>
                      <a:pt x="473" y="82"/>
                    </a:lnTo>
                    <a:lnTo>
                      <a:pt x="473" y="83"/>
                    </a:lnTo>
                    <a:lnTo>
                      <a:pt x="472" y="84"/>
                    </a:lnTo>
                    <a:lnTo>
                      <a:pt x="472" y="86"/>
                    </a:lnTo>
                    <a:lnTo>
                      <a:pt x="471" y="87"/>
                    </a:lnTo>
                    <a:lnTo>
                      <a:pt x="469" y="86"/>
                    </a:lnTo>
                    <a:lnTo>
                      <a:pt x="468" y="84"/>
                    </a:lnTo>
                    <a:lnTo>
                      <a:pt x="465" y="83"/>
                    </a:lnTo>
                    <a:lnTo>
                      <a:pt x="463" y="83"/>
                    </a:lnTo>
                    <a:lnTo>
                      <a:pt x="461" y="83"/>
                    </a:lnTo>
                    <a:lnTo>
                      <a:pt x="460" y="82"/>
                    </a:lnTo>
                    <a:lnTo>
                      <a:pt x="457" y="83"/>
                    </a:lnTo>
                    <a:lnTo>
                      <a:pt x="456" y="83"/>
                    </a:lnTo>
                    <a:lnTo>
                      <a:pt x="454" y="83"/>
                    </a:lnTo>
                    <a:lnTo>
                      <a:pt x="454" y="83"/>
                    </a:lnTo>
                    <a:lnTo>
                      <a:pt x="452" y="83"/>
                    </a:lnTo>
                    <a:lnTo>
                      <a:pt x="450" y="84"/>
                    </a:lnTo>
                    <a:lnTo>
                      <a:pt x="450" y="86"/>
                    </a:lnTo>
                    <a:lnTo>
                      <a:pt x="448" y="86"/>
                    </a:lnTo>
                    <a:lnTo>
                      <a:pt x="447" y="84"/>
                    </a:lnTo>
                    <a:lnTo>
                      <a:pt x="444" y="84"/>
                    </a:lnTo>
                    <a:lnTo>
                      <a:pt x="442" y="82"/>
                    </a:lnTo>
                    <a:lnTo>
                      <a:pt x="440" y="80"/>
                    </a:lnTo>
                    <a:lnTo>
                      <a:pt x="438" y="78"/>
                    </a:lnTo>
                    <a:lnTo>
                      <a:pt x="439" y="76"/>
                    </a:lnTo>
                    <a:lnTo>
                      <a:pt x="440" y="75"/>
                    </a:lnTo>
                    <a:lnTo>
                      <a:pt x="440" y="73"/>
                    </a:lnTo>
                    <a:lnTo>
                      <a:pt x="439" y="71"/>
                    </a:lnTo>
                    <a:lnTo>
                      <a:pt x="438" y="69"/>
                    </a:lnTo>
                    <a:lnTo>
                      <a:pt x="439" y="66"/>
                    </a:lnTo>
                    <a:lnTo>
                      <a:pt x="439" y="65"/>
                    </a:lnTo>
                    <a:lnTo>
                      <a:pt x="438" y="63"/>
                    </a:lnTo>
                    <a:lnTo>
                      <a:pt x="438" y="62"/>
                    </a:lnTo>
                    <a:lnTo>
                      <a:pt x="438" y="59"/>
                    </a:lnTo>
                    <a:lnTo>
                      <a:pt x="438" y="57"/>
                    </a:lnTo>
                    <a:lnTo>
                      <a:pt x="438" y="53"/>
                    </a:lnTo>
                    <a:lnTo>
                      <a:pt x="438" y="47"/>
                    </a:lnTo>
                    <a:lnTo>
                      <a:pt x="438" y="45"/>
                    </a:lnTo>
                    <a:lnTo>
                      <a:pt x="436" y="43"/>
                    </a:lnTo>
                    <a:lnTo>
                      <a:pt x="434" y="42"/>
                    </a:lnTo>
                    <a:lnTo>
                      <a:pt x="430" y="41"/>
                    </a:lnTo>
                    <a:lnTo>
                      <a:pt x="428" y="41"/>
                    </a:lnTo>
                    <a:lnTo>
                      <a:pt x="427" y="41"/>
                    </a:lnTo>
                    <a:lnTo>
                      <a:pt x="424" y="42"/>
                    </a:lnTo>
                    <a:lnTo>
                      <a:pt x="423" y="42"/>
                    </a:lnTo>
                    <a:lnTo>
                      <a:pt x="422" y="43"/>
                    </a:lnTo>
                    <a:lnTo>
                      <a:pt x="419" y="43"/>
                    </a:lnTo>
                    <a:lnTo>
                      <a:pt x="416" y="43"/>
                    </a:lnTo>
                    <a:lnTo>
                      <a:pt x="416" y="42"/>
                    </a:lnTo>
                    <a:lnTo>
                      <a:pt x="414" y="42"/>
                    </a:lnTo>
                    <a:lnTo>
                      <a:pt x="410" y="39"/>
                    </a:lnTo>
                    <a:lnTo>
                      <a:pt x="407" y="38"/>
                    </a:lnTo>
                    <a:lnTo>
                      <a:pt x="406" y="37"/>
                    </a:lnTo>
                    <a:lnTo>
                      <a:pt x="403" y="37"/>
                    </a:lnTo>
                    <a:lnTo>
                      <a:pt x="402" y="35"/>
                    </a:lnTo>
                    <a:lnTo>
                      <a:pt x="399" y="37"/>
                    </a:lnTo>
                    <a:lnTo>
                      <a:pt x="397" y="35"/>
                    </a:lnTo>
                    <a:lnTo>
                      <a:pt x="395" y="35"/>
                    </a:lnTo>
                    <a:lnTo>
                      <a:pt x="394" y="35"/>
                    </a:lnTo>
                    <a:lnTo>
                      <a:pt x="393" y="37"/>
                    </a:lnTo>
                    <a:lnTo>
                      <a:pt x="391" y="39"/>
                    </a:lnTo>
                    <a:lnTo>
                      <a:pt x="389" y="39"/>
                    </a:lnTo>
                    <a:lnTo>
                      <a:pt x="387" y="41"/>
                    </a:lnTo>
                    <a:lnTo>
                      <a:pt x="386" y="42"/>
                    </a:lnTo>
                    <a:lnTo>
                      <a:pt x="385" y="43"/>
                    </a:lnTo>
                    <a:lnTo>
                      <a:pt x="383" y="45"/>
                    </a:lnTo>
                    <a:lnTo>
                      <a:pt x="383" y="47"/>
                    </a:lnTo>
                    <a:lnTo>
                      <a:pt x="383" y="49"/>
                    </a:lnTo>
                    <a:lnTo>
                      <a:pt x="382" y="49"/>
                    </a:lnTo>
                    <a:lnTo>
                      <a:pt x="381" y="50"/>
                    </a:lnTo>
                    <a:lnTo>
                      <a:pt x="379" y="50"/>
                    </a:lnTo>
                    <a:lnTo>
                      <a:pt x="375" y="50"/>
                    </a:lnTo>
                    <a:lnTo>
                      <a:pt x="374" y="50"/>
                    </a:lnTo>
                    <a:lnTo>
                      <a:pt x="370" y="53"/>
                    </a:lnTo>
                    <a:lnTo>
                      <a:pt x="369" y="53"/>
                    </a:lnTo>
                    <a:lnTo>
                      <a:pt x="368" y="53"/>
                    </a:lnTo>
                    <a:lnTo>
                      <a:pt x="366" y="53"/>
                    </a:lnTo>
                    <a:lnTo>
                      <a:pt x="364" y="53"/>
                    </a:lnTo>
                    <a:lnTo>
                      <a:pt x="362" y="53"/>
                    </a:lnTo>
                    <a:lnTo>
                      <a:pt x="362" y="54"/>
                    </a:lnTo>
                    <a:lnTo>
                      <a:pt x="360" y="54"/>
                    </a:lnTo>
                    <a:lnTo>
                      <a:pt x="358" y="54"/>
                    </a:lnTo>
                    <a:lnTo>
                      <a:pt x="354" y="57"/>
                    </a:lnTo>
                    <a:lnTo>
                      <a:pt x="353" y="58"/>
                    </a:lnTo>
                    <a:lnTo>
                      <a:pt x="352" y="58"/>
                    </a:lnTo>
                    <a:lnTo>
                      <a:pt x="349" y="57"/>
                    </a:lnTo>
                    <a:lnTo>
                      <a:pt x="348" y="57"/>
                    </a:lnTo>
                    <a:lnTo>
                      <a:pt x="346" y="57"/>
                    </a:lnTo>
                    <a:lnTo>
                      <a:pt x="345" y="57"/>
                    </a:lnTo>
                    <a:lnTo>
                      <a:pt x="341" y="57"/>
                    </a:lnTo>
                    <a:lnTo>
                      <a:pt x="337" y="55"/>
                    </a:lnTo>
                    <a:lnTo>
                      <a:pt x="333" y="55"/>
                    </a:lnTo>
                    <a:lnTo>
                      <a:pt x="332" y="54"/>
                    </a:lnTo>
                    <a:lnTo>
                      <a:pt x="328" y="54"/>
                    </a:lnTo>
                    <a:lnTo>
                      <a:pt x="323" y="54"/>
                    </a:lnTo>
                    <a:lnTo>
                      <a:pt x="320" y="54"/>
                    </a:lnTo>
                    <a:lnTo>
                      <a:pt x="319" y="54"/>
                    </a:lnTo>
                    <a:lnTo>
                      <a:pt x="317" y="54"/>
                    </a:lnTo>
                    <a:lnTo>
                      <a:pt x="315" y="53"/>
                    </a:lnTo>
                    <a:lnTo>
                      <a:pt x="311" y="50"/>
                    </a:lnTo>
                    <a:lnTo>
                      <a:pt x="308" y="50"/>
                    </a:lnTo>
                    <a:lnTo>
                      <a:pt x="307" y="49"/>
                    </a:lnTo>
                    <a:lnTo>
                      <a:pt x="305" y="47"/>
                    </a:lnTo>
                    <a:lnTo>
                      <a:pt x="305" y="47"/>
                    </a:lnTo>
                    <a:lnTo>
                      <a:pt x="304" y="47"/>
                    </a:lnTo>
                    <a:lnTo>
                      <a:pt x="304" y="46"/>
                    </a:lnTo>
                    <a:lnTo>
                      <a:pt x="303" y="43"/>
                    </a:lnTo>
                    <a:lnTo>
                      <a:pt x="303" y="42"/>
                    </a:lnTo>
                    <a:lnTo>
                      <a:pt x="301" y="42"/>
                    </a:lnTo>
                    <a:lnTo>
                      <a:pt x="299" y="42"/>
                    </a:lnTo>
                    <a:lnTo>
                      <a:pt x="296" y="41"/>
                    </a:lnTo>
                    <a:lnTo>
                      <a:pt x="292" y="41"/>
                    </a:lnTo>
                    <a:lnTo>
                      <a:pt x="291" y="41"/>
                    </a:lnTo>
                    <a:lnTo>
                      <a:pt x="288" y="41"/>
                    </a:lnTo>
                    <a:lnTo>
                      <a:pt x="287" y="39"/>
                    </a:lnTo>
                    <a:lnTo>
                      <a:pt x="284" y="37"/>
                    </a:lnTo>
                    <a:lnTo>
                      <a:pt x="282" y="35"/>
                    </a:lnTo>
                    <a:lnTo>
                      <a:pt x="279" y="35"/>
                    </a:lnTo>
                    <a:lnTo>
                      <a:pt x="276" y="34"/>
                    </a:lnTo>
                    <a:lnTo>
                      <a:pt x="274" y="34"/>
                    </a:lnTo>
                    <a:lnTo>
                      <a:pt x="272" y="35"/>
                    </a:lnTo>
                    <a:lnTo>
                      <a:pt x="270" y="34"/>
                    </a:lnTo>
                    <a:lnTo>
                      <a:pt x="267" y="34"/>
                    </a:lnTo>
                    <a:lnTo>
                      <a:pt x="266" y="33"/>
                    </a:lnTo>
                    <a:lnTo>
                      <a:pt x="263" y="33"/>
                    </a:lnTo>
                    <a:lnTo>
                      <a:pt x="260" y="33"/>
                    </a:lnTo>
                    <a:lnTo>
                      <a:pt x="258" y="31"/>
                    </a:lnTo>
                    <a:lnTo>
                      <a:pt x="255" y="31"/>
                    </a:lnTo>
                    <a:lnTo>
                      <a:pt x="255" y="33"/>
                    </a:lnTo>
                    <a:lnTo>
                      <a:pt x="254" y="33"/>
                    </a:lnTo>
                    <a:lnTo>
                      <a:pt x="252" y="33"/>
                    </a:lnTo>
                    <a:lnTo>
                      <a:pt x="249" y="34"/>
                    </a:lnTo>
                    <a:lnTo>
                      <a:pt x="247" y="34"/>
                    </a:lnTo>
                    <a:lnTo>
                      <a:pt x="245" y="35"/>
                    </a:lnTo>
                    <a:lnTo>
                      <a:pt x="243" y="35"/>
                    </a:lnTo>
                    <a:lnTo>
                      <a:pt x="243" y="37"/>
                    </a:lnTo>
                    <a:lnTo>
                      <a:pt x="242" y="38"/>
                    </a:lnTo>
                    <a:lnTo>
                      <a:pt x="241" y="38"/>
                    </a:lnTo>
                    <a:lnTo>
                      <a:pt x="239" y="38"/>
                    </a:lnTo>
                    <a:lnTo>
                      <a:pt x="237" y="38"/>
                    </a:lnTo>
                    <a:lnTo>
                      <a:pt x="237" y="38"/>
                    </a:lnTo>
                    <a:lnTo>
                      <a:pt x="235" y="38"/>
                    </a:lnTo>
                    <a:lnTo>
                      <a:pt x="234" y="38"/>
                    </a:lnTo>
                    <a:lnTo>
                      <a:pt x="231" y="38"/>
                    </a:lnTo>
                    <a:lnTo>
                      <a:pt x="230" y="37"/>
                    </a:lnTo>
                    <a:lnTo>
                      <a:pt x="229" y="37"/>
                    </a:lnTo>
                    <a:lnTo>
                      <a:pt x="226" y="35"/>
                    </a:lnTo>
                    <a:lnTo>
                      <a:pt x="225" y="35"/>
                    </a:lnTo>
                    <a:lnTo>
                      <a:pt x="223" y="35"/>
                    </a:lnTo>
                    <a:lnTo>
                      <a:pt x="219" y="34"/>
                    </a:lnTo>
                    <a:lnTo>
                      <a:pt x="218" y="34"/>
                    </a:lnTo>
                    <a:lnTo>
                      <a:pt x="217" y="33"/>
                    </a:lnTo>
                    <a:lnTo>
                      <a:pt x="214" y="31"/>
                    </a:lnTo>
                    <a:lnTo>
                      <a:pt x="213" y="30"/>
                    </a:lnTo>
                    <a:lnTo>
                      <a:pt x="211" y="30"/>
                    </a:lnTo>
                    <a:lnTo>
                      <a:pt x="210" y="30"/>
                    </a:lnTo>
                    <a:lnTo>
                      <a:pt x="209" y="30"/>
                    </a:lnTo>
                    <a:lnTo>
                      <a:pt x="209" y="29"/>
                    </a:lnTo>
                    <a:lnTo>
                      <a:pt x="209" y="27"/>
                    </a:lnTo>
                    <a:lnTo>
                      <a:pt x="208" y="27"/>
                    </a:lnTo>
                    <a:lnTo>
                      <a:pt x="206" y="26"/>
                    </a:lnTo>
                    <a:lnTo>
                      <a:pt x="206" y="26"/>
                    </a:lnTo>
                    <a:lnTo>
                      <a:pt x="205" y="25"/>
                    </a:lnTo>
                    <a:lnTo>
                      <a:pt x="205" y="24"/>
                    </a:lnTo>
                    <a:lnTo>
                      <a:pt x="204" y="22"/>
                    </a:lnTo>
                    <a:lnTo>
                      <a:pt x="202" y="21"/>
                    </a:lnTo>
                    <a:lnTo>
                      <a:pt x="201" y="20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0" y="16"/>
                    </a:lnTo>
                    <a:lnTo>
                      <a:pt x="198" y="14"/>
                    </a:lnTo>
                    <a:lnTo>
                      <a:pt x="196" y="14"/>
                    </a:lnTo>
                    <a:lnTo>
                      <a:pt x="193" y="13"/>
                    </a:lnTo>
                    <a:lnTo>
                      <a:pt x="189" y="13"/>
                    </a:lnTo>
                    <a:lnTo>
                      <a:pt x="188" y="13"/>
                    </a:lnTo>
                    <a:lnTo>
                      <a:pt x="186" y="13"/>
                    </a:lnTo>
                    <a:lnTo>
                      <a:pt x="185" y="13"/>
                    </a:lnTo>
                    <a:lnTo>
                      <a:pt x="184" y="12"/>
                    </a:lnTo>
                    <a:lnTo>
                      <a:pt x="181" y="10"/>
                    </a:lnTo>
                    <a:lnTo>
                      <a:pt x="177" y="10"/>
                    </a:lnTo>
                    <a:lnTo>
                      <a:pt x="174" y="9"/>
                    </a:lnTo>
                    <a:lnTo>
                      <a:pt x="170" y="8"/>
                    </a:lnTo>
                    <a:lnTo>
                      <a:pt x="169" y="8"/>
                    </a:lnTo>
                    <a:lnTo>
                      <a:pt x="167" y="8"/>
                    </a:lnTo>
                    <a:lnTo>
                      <a:pt x="163" y="8"/>
                    </a:lnTo>
                    <a:lnTo>
                      <a:pt x="161" y="6"/>
                    </a:lnTo>
                    <a:lnTo>
                      <a:pt x="159" y="5"/>
                    </a:lnTo>
                    <a:lnTo>
                      <a:pt x="157" y="5"/>
                    </a:lnTo>
                    <a:lnTo>
                      <a:pt x="155" y="5"/>
                    </a:lnTo>
                    <a:lnTo>
                      <a:pt x="153" y="4"/>
                    </a:lnTo>
                    <a:lnTo>
                      <a:pt x="152" y="4"/>
                    </a:lnTo>
                    <a:lnTo>
                      <a:pt x="148" y="2"/>
                    </a:lnTo>
                    <a:lnTo>
                      <a:pt x="145" y="1"/>
                    </a:lnTo>
                    <a:lnTo>
                      <a:pt x="145" y="1"/>
                    </a:lnTo>
                    <a:lnTo>
                      <a:pt x="143" y="0"/>
                    </a:lnTo>
                    <a:lnTo>
                      <a:pt x="141" y="0"/>
                    </a:lnTo>
                    <a:lnTo>
                      <a:pt x="141" y="1"/>
                    </a:lnTo>
                    <a:lnTo>
                      <a:pt x="143" y="4"/>
                    </a:lnTo>
                    <a:lnTo>
                      <a:pt x="141" y="4"/>
                    </a:lnTo>
                    <a:lnTo>
                      <a:pt x="141" y="6"/>
                    </a:lnTo>
                    <a:lnTo>
                      <a:pt x="137" y="8"/>
                    </a:lnTo>
                    <a:lnTo>
                      <a:pt x="137" y="9"/>
                    </a:lnTo>
                    <a:lnTo>
                      <a:pt x="137" y="9"/>
                    </a:lnTo>
                    <a:lnTo>
                      <a:pt x="137" y="10"/>
                    </a:lnTo>
                    <a:lnTo>
                      <a:pt x="137" y="12"/>
                    </a:lnTo>
                    <a:lnTo>
                      <a:pt x="137" y="12"/>
                    </a:lnTo>
                    <a:lnTo>
                      <a:pt x="136" y="12"/>
                    </a:lnTo>
                    <a:lnTo>
                      <a:pt x="136" y="13"/>
                    </a:lnTo>
                    <a:lnTo>
                      <a:pt x="136" y="14"/>
                    </a:lnTo>
                    <a:lnTo>
                      <a:pt x="135" y="14"/>
                    </a:lnTo>
                    <a:lnTo>
                      <a:pt x="136" y="16"/>
                    </a:lnTo>
                    <a:lnTo>
                      <a:pt x="136" y="17"/>
                    </a:lnTo>
                    <a:lnTo>
                      <a:pt x="136" y="17"/>
                    </a:lnTo>
                    <a:lnTo>
                      <a:pt x="136" y="18"/>
                    </a:lnTo>
                    <a:lnTo>
                      <a:pt x="136" y="21"/>
                    </a:lnTo>
                    <a:lnTo>
                      <a:pt x="137" y="22"/>
                    </a:lnTo>
                    <a:lnTo>
                      <a:pt x="137" y="22"/>
                    </a:lnTo>
                    <a:lnTo>
                      <a:pt x="139" y="24"/>
                    </a:lnTo>
                    <a:lnTo>
                      <a:pt x="140" y="25"/>
                    </a:lnTo>
                    <a:lnTo>
                      <a:pt x="140" y="25"/>
                    </a:lnTo>
                    <a:lnTo>
                      <a:pt x="141" y="26"/>
                    </a:lnTo>
                    <a:lnTo>
                      <a:pt x="143" y="27"/>
                    </a:lnTo>
                    <a:lnTo>
                      <a:pt x="143" y="29"/>
                    </a:lnTo>
                    <a:lnTo>
                      <a:pt x="144" y="29"/>
                    </a:lnTo>
                    <a:lnTo>
                      <a:pt x="145" y="30"/>
                    </a:lnTo>
                    <a:lnTo>
                      <a:pt x="147" y="30"/>
                    </a:lnTo>
                    <a:lnTo>
                      <a:pt x="148" y="30"/>
                    </a:lnTo>
                    <a:lnTo>
                      <a:pt x="149" y="31"/>
                    </a:lnTo>
                    <a:lnTo>
                      <a:pt x="149" y="33"/>
                    </a:lnTo>
                    <a:lnTo>
                      <a:pt x="149" y="35"/>
                    </a:lnTo>
                    <a:lnTo>
                      <a:pt x="149" y="37"/>
                    </a:lnTo>
                    <a:lnTo>
                      <a:pt x="149" y="37"/>
                    </a:lnTo>
                    <a:lnTo>
                      <a:pt x="149" y="39"/>
                    </a:lnTo>
                    <a:lnTo>
                      <a:pt x="149" y="39"/>
                    </a:lnTo>
                    <a:lnTo>
                      <a:pt x="149" y="41"/>
                    </a:lnTo>
                    <a:lnTo>
                      <a:pt x="148" y="41"/>
                    </a:lnTo>
                    <a:lnTo>
                      <a:pt x="147" y="42"/>
                    </a:lnTo>
                    <a:lnTo>
                      <a:pt x="147" y="42"/>
                    </a:lnTo>
                    <a:lnTo>
                      <a:pt x="145" y="42"/>
                    </a:lnTo>
                    <a:lnTo>
                      <a:pt x="144" y="42"/>
                    </a:lnTo>
                    <a:lnTo>
                      <a:pt x="144" y="42"/>
                    </a:lnTo>
                    <a:lnTo>
                      <a:pt x="144" y="43"/>
                    </a:lnTo>
                    <a:lnTo>
                      <a:pt x="143" y="45"/>
                    </a:lnTo>
                    <a:lnTo>
                      <a:pt x="141" y="46"/>
                    </a:lnTo>
                    <a:lnTo>
                      <a:pt x="139" y="46"/>
                    </a:lnTo>
                    <a:lnTo>
                      <a:pt x="137" y="46"/>
                    </a:lnTo>
                    <a:lnTo>
                      <a:pt x="137" y="45"/>
                    </a:lnTo>
                    <a:lnTo>
                      <a:pt x="136" y="45"/>
                    </a:lnTo>
                    <a:lnTo>
                      <a:pt x="135" y="43"/>
                    </a:lnTo>
                    <a:lnTo>
                      <a:pt x="129" y="42"/>
                    </a:lnTo>
                    <a:lnTo>
                      <a:pt x="129" y="43"/>
                    </a:lnTo>
                    <a:lnTo>
                      <a:pt x="128" y="43"/>
                    </a:lnTo>
                    <a:lnTo>
                      <a:pt x="128" y="43"/>
                    </a:lnTo>
                    <a:lnTo>
                      <a:pt x="127" y="42"/>
                    </a:lnTo>
                    <a:lnTo>
                      <a:pt x="127" y="42"/>
                    </a:lnTo>
                    <a:lnTo>
                      <a:pt x="126" y="43"/>
                    </a:lnTo>
                    <a:lnTo>
                      <a:pt x="124" y="43"/>
                    </a:lnTo>
                    <a:lnTo>
                      <a:pt x="123" y="42"/>
                    </a:lnTo>
                    <a:lnTo>
                      <a:pt x="120" y="41"/>
                    </a:lnTo>
                    <a:lnTo>
                      <a:pt x="119" y="41"/>
                    </a:lnTo>
                    <a:lnTo>
                      <a:pt x="119" y="41"/>
                    </a:lnTo>
                    <a:lnTo>
                      <a:pt x="119" y="41"/>
                    </a:lnTo>
                    <a:lnTo>
                      <a:pt x="118" y="42"/>
                    </a:lnTo>
                    <a:lnTo>
                      <a:pt x="116" y="41"/>
                    </a:lnTo>
                    <a:lnTo>
                      <a:pt x="116" y="41"/>
                    </a:lnTo>
                    <a:lnTo>
                      <a:pt x="115" y="41"/>
                    </a:lnTo>
                    <a:lnTo>
                      <a:pt x="114" y="42"/>
                    </a:lnTo>
                    <a:lnTo>
                      <a:pt x="112" y="42"/>
                    </a:lnTo>
                    <a:lnTo>
                      <a:pt x="112" y="42"/>
                    </a:lnTo>
                    <a:lnTo>
                      <a:pt x="111" y="42"/>
                    </a:lnTo>
                    <a:lnTo>
                      <a:pt x="110" y="42"/>
                    </a:lnTo>
                    <a:lnTo>
                      <a:pt x="108" y="42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4" y="42"/>
                    </a:lnTo>
                    <a:lnTo>
                      <a:pt x="103" y="41"/>
                    </a:lnTo>
                    <a:lnTo>
                      <a:pt x="102" y="39"/>
                    </a:lnTo>
                    <a:lnTo>
                      <a:pt x="99" y="39"/>
                    </a:lnTo>
                    <a:lnTo>
                      <a:pt x="98" y="39"/>
                    </a:lnTo>
                    <a:lnTo>
                      <a:pt x="98" y="41"/>
                    </a:lnTo>
                    <a:lnTo>
                      <a:pt x="96" y="41"/>
                    </a:lnTo>
                    <a:lnTo>
                      <a:pt x="95" y="39"/>
                    </a:lnTo>
                    <a:lnTo>
                      <a:pt x="94" y="38"/>
                    </a:lnTo>
                    <a:lnTo>
                      <a:pt x="94" y="38"/>
                    </a:lnTo>
                    <a:lnTo>
                      <a:pt x="92" y="37"/>
                    </a:lnTo>
                    <a:lnTo>
                      <a:pt x="91" y="37"/>
                    </a:lnTo>
                    <a:lnTo>
                      <a:pt x="90" y="35"/>
                    </a:lnTo>
                    <a:lnTo>
                      <a:pt x="88" y="33"/>
                    </a:lnTo>
                    <a:lnTo>
                      <a:pt x="87" y="31"/>
                    </a:lnTo>
                    <a:lnTo>
                      <a:pt x="86" y="30"/>
                    </a:lnTo>
                    <a:lnTo>
                      <a:pt x="83" y="30"/>
                    </a:lnTo>
                    <a:lnTo>
                      <a:pt x="82" y="3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7" y="30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69" y="29"/>
                    </a:lnTo>
                    <a:lnTo>
                      <a:pt x="67" y="29"/>
                    </a:lnTo>
                    <a:lnTo>
                      <a:pt x="66" y="27"/>
                    </a:lnTo>
                    <a:lnTo>
                      <a:pt x="65" y="26"/>
                    </a:lnTo>
                    <a:lnTo>
                      <a:pt x="65" y="26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2" y="27"/>
                    </a:lnTo>
                    <a:lnTo>
                      <a:pt x="62" y="27"/>
                    </a:lnTo>
                    <a:lnTo>
                      <a:pt x="61" y="27"/>
                    </a:lnTo>
                    <a:lnTo>
                      <a:pt x="59" y="26"/>
                    </a:lnTo>
                    <a:lnTo>
                      <a:pt x="58" y="26"/>
                    </a:lnTo>
                    <a:lnTo>
                      <a:pt x="57" y="25"/>
                    </a:lnTo>
                    <a:lnTo>
                      <a:pt x="55" y="24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54" y="26"/>
                    </a:lnTo>
                    <a:lnTo>
                      <a:pt x="54" y="27"/>
                    </a:lnTo>
                    <a:lnTo>
                      <a:pt x="53" y="27"/>
                    </a:lnTo>
                    <a:lnTo>
                      <a:pt x="50" y="27"/>
                    </a:lnTo>
                    <a:lnTo>
                      <a:pt x="47" y="27"/>
                    </a:lnTo>
                    <a:lnTo>
                      <a:pt x="46" y="27"/>
                    </a:lnTo>
                    <a:lnTo>
                      <a:pt x="46" y="29"/>
                    </a:lnTo>
                    <a:lnTo>
                      <a:pt x="46" y="30"/>
                    </a:lnTo>
                    <a:lnTo>
                      <a:pt x="45" y="30"/>
                    </a:lnTo>
                    <a:lnTo>
                      <a:pt x="44" y="30"/>
                    </a:lnTo>
                    <a:lnTo>
                      <a:pt x="44" y="31"/>
                    </a:lnTo>
                    <a:lnTo>
                      <a:pt x="44" y="31"/>
                    </a:lnTo>
                    <a:lnTo>
                      <a:pt x="42" y="31"/>
                    </a:lnTo>
                    <a:lnTo>
                      <a:pt x="41" y="31"/>
                    </a:lnTo>
                    <a:lnTo>
                      <a:pt x="40" y="33"/>
                    </a:lnTo>
                    <a:lnTo>
                      <a:pt x="38" y="33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36" y="35"/>
                    </a:lnTo>
                    <a:lnTo>
                      <a:pt x="36" y="35"/>
                    </a:lnTo>
                    <a:lnTo>
                      <a:pt x="34" y="37"/>
                    </a:lnTo>
                    <a:lnTo>
                      <a:pt x="33" y="37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29" y="38"/>
                    </a:lnTo>
                    <a:lnTo>
                      <a:pt x="28" y="39"/>
                    </a:lnTo>
                    <a:lnTo>
                      <a:pt x="26" y="39"/>
                    </a:lnTo>
                    <a:lnTo>
                      <a:pt x="26" y="39"/>
                    </a:lnTo>
                    <a:lnTo>
                      <a:pt x="26" y="41"/>
                    </a:lnTo>
                    <a:lnTo>
                      <a:pt x="25" y="42"/>
                    </a:lnTo>
                    <a:lnTo>
                      <a:pt x="22" y="42"/>
                    </a:lnTo>
                    <a:lnTo>
                      <a:pt x="22" y="43"/>
                    </a:lnTo>
                    <a:lnTo>
                      <a:pt x="22" y="45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2" y="46"/>
                    </a:lnTo>
                    <a:lnTo>
                      <a:pt x="21" y="47"/>
                    </a:lnTo>
                    <a:lnTo>
                      <a:pt x="21" y="49"/>
                    </a:lnTo>
                    <a:lnTo>
                      <a:pt x="18" y="49"/>
                    </a:lnTo>
                    <a:lnTo>
                      <a:pt x="18" y="49"/>
                    </a:lnTo>
                    <a:lnTo>
                      <a:pt x="17" y="49"/>
                    </a:lnTo>
                    <a:lnTo>
                      <a:pt x="18" y="50"/>
                    </a:lnTo>
                    <a:lnTo>
                      <a:pt x="17" y="50"/>
                    </a:lnTo>
                    <a:lnTo>
                      <a:pt x="16" y="51"/>
                    </a:lnTo>
                    <a:lnTo>
                      <a:pt x="14" y="51"/>
                    </a:lnTo>
                    <a:lnTo>
                      <a:pt x="14" y="50"/>
                    </a:lnTo>
                    <a:lnTo>
                      <a:pt x="13" y="50"/>
                    </a:lnTo>
                    <a:lnTo>
                      <a:pt x="13" y="50"/>
                    </a:lnTo>
                    <a:lnTo>
                      <a:pt x="13" y="51"/>
                    </a:lnTo>
                    <a:lnTo>
                      <a:pt x="13" y="51"/>
                    </a:lnTo>
                    <a:lnTo>
                      <a:pt x="12" y="51"/>
                    </a:lnTo>
                    <a:lnTo>
                      <a:pt x="10" y="51"/>
                    </a:lnTo>
                    <a:lnTo>
                      <a:pt x="9" y="51"/>
                    </a:lnTo>
                    <a:lnTo>
                      <a:pt x="8" y="51"/>
                    </a:lnTo>
                    <a:lnTo>
                      <a:pt x="6" y="51"/>
                    </a:lnTo>
                    <a:lnTo>
                      <a:pt x="6" y="51"/>
                    </a:lnTo>
                    <a:lnTo>
                      <a:pt x="5" y="51"/>
                    </a:lnTo>
                    <a:lnTo>
                      <a:pt x="4" y="51"/>
                    </a:lnTo>
                    <a:lnTo>
                      <a:pt x="3" y="53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3" y="57"/>
                    </a:lnTo>
                    <a:lnTo>
                      <a:pt x="3" y="57"/>
                    </a:lnTo>
                    <a:lnTo>
                      <a:pt x="1" y="57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58"/>
                    </a:lnTo>
                    <a:lnTo>
                      <a:pt x="0" y="59"/>
                    </a:lnTo>
                    <a:lnTo>
                      <a:pt x="1" y="59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1" y="62"/>
                    </a:lnTo>
                    <a:lnTo>
                      <a:pt x="1" y="62"/>
                    </a:lnTo>
                    <a:lnTo>
                      <a:pt x="1" y="63"/>
                    </a:lnTo>
                    <a:lnTo>
                      <a:pt x="3" y="63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6"/>
                    </a:lnTo>
                    <a:lnTo>
                      <a:pt x="8" y="66"/>
                    </a:lnTo>
                    <a:lnTo>
                      <a:pt x="8" y="67"/>
                    </a:lnTo>
                    <a:lnTo>
                      <a:pt x="6" y="67"/>
                    </a:lnTo>
                    <a:lnTo>
                      <a:pt x="6" y="69"/>
                    </a:lnTo>
                    <a:lnTo>
                      <a:pt x="6" y="69"/>
                    </a:lnTo>
                    <a:lnTo>
                      <a:pt x="6" y="69"/>
                    </a:lnTo>
                    <a:lnTo>
                      <a:pt x="9" y="70"/>
                    </a:lnTo>
                    <a:lnTo>
                      <a:pt x="10" y="70"/>
                    </a:lnTo>
                    <a:lnTo>
                      <a:pt x="13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8" y="74"/>
                    </a:lnTo>
                    <a:lnTo>
                      <a:pt x="18" y="75"/>
                    </a:lnTo>
                    <a:lnTo>
                      <a:pt x="21" y="76"/>
                    </a:lnTo>
                    <a:lnTo>
                      <a:pt x="24" y="78"/>
                    </a:lnTo>
                    <a:lnTo>
                      <a:pt x="25" y="78"/>
                    </a:lnTo>
                    <a:lnTo>
                      <a:pt x="26" y="79"/>
                    </a:lnTo>
                    <a:lnTo>
                      <a:pt x="28" y="80"/>
                    </a:lnTo>
                    <a:lnTo>
                      <a:pt x="29" y="80"/>
                    </a:lnTo>
                    <a:lnTo>
                      <a:pt x="30" y="80"/>
                    </a:lnTo>
                    <a:lnTo>
                      <a:pt x="32" y="79"/>
                    </a:lnTo>
                    <a:lnTo>
                      <a:pt x="34" y="79"/>
                    </a:lnTo>
                    <a:lnTo>
                      <a:pt x="36" y="79"/>
                    </a:lnTo>
                    <a:lnTo>
                      <a:pt x="38" y="82"/>
                    </a:lnTo>
                    <a:lnTo>
                      <a:pt x="40" y="82"/>
                    </a:lnTo>
                    <a:lnTo>
                      <a:pt x="40" y="83"/>
                    </a:lnTo>
                    <a:lnTo>
                      <a:pt x="41" y="83"/>
                    </a:lnTo>
                    <a:lnTo>
                      <a:pt x="42" y="83"/>
                    </a:lnTo>
                    <a:lnTo>
                      <a:pt x="42" y="83"/>
                    </a:lnTo>
                    <a:lnTo>
                      <a:pt x="44" y="82"/>
                    </a:lnTo>
                    <a:lnTo>
                      <a:pt x="45" y="82"/>
                    </a:lnTo>
                    <a:lnTo>
                      <a:pt x="45" y="83"/>
                    </a:lnTo>
                    <a:lnTo>
                      <a:pt x="45" y="83"/>
                    </a:lnTo>
                    <a:lnTo>
                      <a:pt x="46" y="84"/>
                    </a:lnTo>
                    <a:lnTo>
                      <a:pt x="49" y="86"/>
                    </a:lnTo>
                    <a:lnTo>
                      <a:pt x="50" y="86"/>
                    </a:lnTo>
                    <a:lnTo>
                      <a:pt x="50" y="87"/>
                    </a:lnTo>
                    <a:lnTo>
                      <a:pt x="51" y="88"/>
                    </a:lnTo>
                    <a:lnTo>
                      <a:pt x="53" y="88"/>
                    </a:lnTo>
                    <a:lnTo>
                      <a:pt x="53" y="90"/>
                    </a:lnTo>
                    <a:lnTo>
                      <a:pt x="55" y="91"/>
                    </a:lnTo>
                    <a:lnTo>
                      <a:pt x="55" y="92"/>
                    </a:lnTo>
                    <a:lnTo>
                      <a:pt x="57" y="94"/>
                    </a:lnTo>
                    <a:lnTo>
                      <a:pt x="58" y="95"/>
                    </a:lnTo>
                    <a:lnTo>
                      <a:pt x="59" y="98"/>
                    </a:lnTo>
                    <a:lnTo>
                      <a:pt x="62" y="99"/>
                    </a:lnTo>
                    <a:lnTo>
                      <a:pt x="63" y="100"/>
                    </a:lnTo>
                    <a:lnTo>
                      <a:pt x="65" y="100"/>
                    </a:lnTo>
                    <a:lnTo>
                      <a:pt x="66" y="102"/>
                    </a:lnTo>
                    <a:lnTo>
                      <a:pt x="69" y="104"/>
                    </a:lnTo>
                    <a:lnTo>
                      <a:pt x="69" y="106"/>
                    </a:lnTo>
                    <a:lnTo>
                      <a:pt x="70" y="107"/>
                    </a:lnTo>
                    <a:lnTo>
                      <a:pt x="70" y="108"/>
                    </a:lnTo>
                    <a:lnTo>
                      <a:pt x="70" y="108"/>
                    </a:lnTo>
                    <a:lnTo>
                      <a:pt x="70" y="111"/>
                    </a:lnTo>
                    <a:lnTo>
                      <a:pt x="70" y="112"/>
                    </a:lnTo>
                    <a:lnTo>
                      <a:pt x="70" y="114"/>
                    </a:lnTo>
                    <a:lnTo>
                      <a:pt x="71" y="115"/>
                    </a:lnTo>
                    <a:lnTo>
                      <a:pt x="73" y="118"/>
                    </a:lnTo>
                    <a:lnTo>
                      <a:pt x="74" y="119"/>
                    </a:lnTo>
                    <a:lnTo>
                      <a:pt x="74" y="119"/>
                    </a:lnTo>
                    <a:lnTo>
                      <a:pt x="73" y="120"/>
                    </a:lnTo>
                    <a:lnTo>
                      <a:pt x="73" y="121"/>
                    </a:lnTo>
                    <a:lnTo>
                      <a:pt x="73" y="121"/>
                    </a:lnTo>
                    <a:lnTo>
                      <a:pt x="71" y="124"/>
                    </a:lnTo>
                    <a:lnTo>
                      <a:pt x="73" y="127"/>
                    </a:lnTo>
                    <a:lnTo>
                      <a:pt x="73" y="128"/>
                    </a:lnTo>
                    <a:lnTo>
                      <a:pt x="73" y="129"/>
                    </a:lnTo>
                    <a:lnTo>
                      <a:pt x="74" y="131"/>
                    </a:lnTo>
                    <a:lnTo>
                      <a:pt x="75" y="131"/>
                    </a:lnTo>
                    <a:lnTo>
                      <a:pt x="78" y="133"/>
                    </a:lnTo>
                    <a:lnTo>
                      <a:pt x="78" y="135"/>
                    </a:lnTo>
                    <a:lnTo>
                      <a:pt x="79" y="135"/>
                    </a:lnTo>
                    <a:lnTo>
                      <a:pt x="79" y="135"/>
                    </a:lnTo>
                    <a:lnTo>
                      <a:pt x="81" y="135"/>
                    </a:lnTo>
                    <a:lnTo>
                      <a:pt x="82" y="135"/>
                    </a:lnTo>
                    <a:lnTo>
                      <a:pt x="85" y="136"/>
                    </a:lnTo>
                    <a:lnTo>
                      <a:pt x="86" y="136"/>
                    </a:lnTo>
                    <a:lnTo>
                      <a:pt x="87" y="136"/>
                    </a:lnTo>
                    <a:lnTo>
                      <a:pt x="88" y="136"/>
                    </a:lnTo>
                    <a:lnTo>
                      <a:pt x="90" y="137"/>
                    </a:lnTo>
                    <a:lnTo>
                      <a:pt x="92" y="137"/>
                    </a:lnTo>
                    <a:lnTo>
                      <a:pt x="95" y="137"/>
                    </a:lnTo>
                    <a:lnTo>
                      <a:pt x="98" y="137"/>
                    </a:lnTo>
                    <a:lnTo>
                      <a:pt x="100" y="137"/>
                    </a:lnTo>
                    <a:lnTo>
                      <a:pt x="104" y="139"/>
                    </a:lnTo>
                    <a:lnTo>
                      <a:pt x="107" y="139"/>
                    </a:lnTo>
                    <a:lnTo>
                      <a:pt x="110" y="137"/>
                    </a:lnTo>
                    <a:lnTo>
                      <a:pt x="112" y="137"/>
                    </a:lnTo>
                    <a:lnTo>
                      <a:pt x="118" y="140"/>
                    </a:lnTo>
                    <a:lnTo>
                      <a:pt x="122" y="141"/>
                    </a:lnTo>
                    <a:lnTo>
                      <a:pt x="124" y="141"/>
                    </a:lnTo>
                    <a:lnTo>
                      <a:pt x="127" y="143"/>
                    </a:lnTo>
                    <a:lnTo>
                      <a:pt x="129" y="145"/>
                    </a:lnTo>
                    <a:lnTo>
                      <a:pt x="131" y="147"/>
                    </a:lnTo>
                    <a:lnTo>
                      <a:pt x="135" y="147"/>
                    </a:lnTo>
                    <a:lnTo>
                      <a:pt x="139" y="149"/>
                    </a:lnTo>
                    <a:lnTo>
                      <a:pt x="141" y="151"/>
                    </a:lnTo>
                    <a:lnTo>
                      <a:pt x="145" y="152"/>
                    </a:lnTo>
                    <a:lnTo>
                      <a:pt x="148" y="153"/>
                    </a:lnTo>
                    <a:lnTo>
                      <a:pt x="152" y="155"/>
                    </a:lnTo>
                    <a:lnTo>
                      <a:pt x="156" y="155"/>
                    </a:lnTo>
                    <a:lnTo>
                      <a:pt x="157" y="155"/>
                    </a:lnTo>
                    <a:lnTo>
                      <a:pt x="157" y="156"/>
                    </a:lnTo>
                    <a:lnTo>
                      <a:pt x="157" y="157"/>
                    </a:lnTo>
                    <a:lnTo>
                      <a:pt x="157" y="159"/>
                    </a:lnTo>
                    <a:lnTo>
                      <a:pt x="159" y="160"/>
                    </a:lnTo>
                    <a:lnTo>
                      <a:pt x="160" y="160"/>
                    </a:lnTo>
                    <a:lnTo>
                      <a:pt x="161" y="160"/>
                    </a:lnTo>
                    <a:lnTo>
                      <a:pt x="163" y="161"/>
                    </a:lnTo>
                    <a:lnTo>
                      <a:pt x="164" y="163"/>
                    </a:lnTo>
                    <a:lnTo>
                      <a:pt x="167" y="167"/>
                    </a:lnTo>
                    <a:lnTo>
                      <a:pt x="170" y="172"/>
                    </a:lnTo>
                    <a:lnTo>
                      <a:pt x="172" y="173"/>
                    </a:lnTo>
                    <a:lnTo>
                      <a:pt x="173" y="174"/>
                    </a:lnTo>
                    <a:lnTo>
                      <a:pt x="177" y="177"/>
                    </a:lnTo>
                    <a:lnTo>
                      <a:pt x="180" y="178"/>
                    </a:lnTo>
                    <a:lnTo>
                      <a:pt x="182" y="180"/>
                    </a:lnTo>
                    <a:lnTo>
                      <a:pt x="184" y="181"/>
                    </a:lnTo>
                    <a:lnTo>
                      <a:pt x="184" y="184"/>
                    </a:lnTo>
                    <a:lnTo>
                      <a:pt x="185" y="184"/>
                    </a:lnTo>
                    <a:lnTo>
                      <a:pt x="189" y="184"/>
                    </a:lnTo>
                    <a:lnTo>
                      <a:pt x="192" y="184"/>
                    </a:lnTo>
                    <a:lnTo>
                      <a:pt x="197" y="182"/>
                    </a:lnTo>
                    <a:lnTo>
                      <a:pt x="206" y="184"/>
                    </a:lnTo>
                    <a:lnTo>
                      <a:pt x="215" y="185"/>
                    </a:lnTo>
                    <a:lnTo>
                      <a:pt x="223" y="185"/>
                    </a:lnTo>
                    <a:lnTo>
                      <a:pt x="227" y="186"/>
                    </a:lnTo>
                    <a:lnTo>
                      <a:pt x="235" y="186"/>
                    </a:lnTo>
                    <a:lnTo>
                      <a:pt x="239" y="186"/>
                    </a:lnTo>
                    <a:lnTo>
                      <a:pt x="243" y="185"/>
                    </a:lnTo>
                    <a:lnTo>
                      <a:pt x="245" y="185"/>
                    </a:lnTo>
                    <a:lnTo>
                      <a:pt x="252" y="186"/>
                    </a:lnTo>
                    <a:lnTo>
                      <a:pt x="256" y="186"/>
                    </a:lnTo>
                    <a:lnTo>
                      <a:pt x="262" y="188"/>
                    </a:lnTo>
                    <a:lnTo>
                      <a:pt x="266" y="188"/>
                    </a:lnTo>
                    <a:lnTo>
                      <a:pt x="268" y="188"/>
                    </a:lnTo>
                    <a:lnTo>
                      <a:pt x="270" y="188"/>
                    </a:lnTo>
                    <a:lnTo>
                      <a:pt x="271" y="188"/>
                    </a:lnTo>
                    <a:lnTo>
                      <a:pt x="272" y="189"/>
                    </a:lnTo>
                    <a:lnTo>
                      <a:pt x="276" y="193"/>
                    </a:lnTo>
                    <a:lnTo>
                      <a:pt x="279" y="194"/>
                    </a:lnTo>
                    <a:lnTo>
                      <a:pt x="282" y="194"/>
                    </a:lnTo>
                    <a:lnTo>
                      <a:pt x="290" y="196"/>
                    </a:lnTo>
                    <a:lnTo>
                      <a:pt x="293" y="197"/>
                    </a:lnTo>
                    <a:lnTo>
                      <a:pt x="297" y="198"/>
                    </a:lnTo>
                    <a:lnTo>
                      <a:pt x="301" y="200"/>
                    </a:lnTo>
                    <a:lnTo>
                      <a:pt x="305" y="201"/>
                    </a:lnTo>
                    <a:lnTo>
                      <a:pt x="311" y="202"/>
                    </a:lnTo>
                    <a:lnTo>
                      <a:pt x="315" y="202"/>
                    </a:lnTo>
                    <a:lnTo>
                      <a:pt x="319" y="201"/>
                    </a:lnTo>
                    <a:lnTo>
                      <a:pt x="323" y="201"/>
                    </a:lnTo>
                    <a:lnTo>
                      <a:pt x="324" y="205"/>
                    </a:lnTo>
                    <a:lnTo>
                      <a:pt x="328" y="205"/>
                    </a:lnTo>
                    <a:lnTo>
                      <a:pt x="329" y="205"/>
                    </a:lnTo>
                    <a:lnTo>
                      <a:pt x="332" y="206"/>
                    </a:lnTo>
                    <a:lnTo>
                      <a:pt x="333" y="205"/>
                    </a:lnTo>
                    <a:lnTo>
                      <a:pt x="333" y="205"/>
                    </a:lnTo>
                    <a:lnTo>
                      <a:pt x="334" y="204"/>
                    </a:lnTo>
                    <a:lnTo>
                      <a:pt x="336" y="202"/>
                    </a:lnTo>
                    <a:lnTo>
                      <a:pt x="338" y="201"/>
                    </a:lnTo>
                    <a:lnTo>
                      <a:pt x="340" y="201"/>
                    </a:lnTo>
                    <a:lnTo>
                      <a:pt x="344" y="198"/>
                    </a:lnTo>
                    <a:lnTo>
                      <a:pt x="349" y="196"/>
                    </a:lnTo>
                    <a:lnTo>
                      <a:pt x="352" y="194"/>
                    </a:lnTo>
                    <a:lnTo>
                      <a:pt x="353" y="193"/>
                    </a:lnTo>
                    <a:lnTo>
                      <a:pt x="354" y="193"/>
                    </a:lnTo>
                    <a:lnTo>
                      <a:pt x="356" y="193"/>
                    </a:lnTo>
                    <a:lnTo>
                      <a:pt x="357" y="192"/>
                    </a:lnTo>
                    <a:lnTo>
                      <a:pt x="360" y="192"/>
                    </a:lnTo>
                    <a:lnTo>
                      <a:pt x="364" y="192"/>
                    </a:lnTo>
                    <a:lnTo>
                      <a:pt x="370" y="190"/>
                    </a:lnTo>
                    <a:lnTo>
                      <a:pt x="370" y="190"/>
                    </a:lnTo>
                    <a:lnTo>
                      <a:pt x="374" y="190"/>
                    </a:lnTo>
                    <a:lnTo>
                      <a:pt x="377" y="189"/>
                    </a:lnTo>
                    <a:lnTo>
                      <a:pt x="379" y="189"/>
                    </a:lnTo>
                    <a:lnTo>
                      <a:pt x="382" y="190"/>
                    </a:lnTo>
                    <a:lnTo>
                      <a:pt x="385" y="190"/>
                    </a:lnTo>
                    <a:lnTo>
                      <a:pt x="387" y="190"/>
                    </a:lnTo>
                    <a:lnTo>
                      <a:pt x="391" y="189"/>
                    </a:lnTo>
                    <a:lnTo>
                      <a:pt x="395" y="189"/>
                    </a:lnTo>
                    <a:lnTo>
                      <a:pt x="397" y="189"/>
                    </a:lnTo>
                    <a:lnTo>
                      <a:pt x="398" y="188"/>
                    </a:lnTo>
                    <a:lnTo>
                      <a:pt x="399" y="188"/>
                    </a:lnTo>
                    <a:lnTo>
                      <a:pt x="402" y="186"/>
                    </a:lnTo>
                    <a:lnTo>
                      <a:pt x="405" y="185"/>
                    </a:lnTo>
                    <a:lnTo>
                      <a:pt x="406" y="184"/>
                    </a:lnTo>
                    <a:lnTo>
                      <a:pt x="407" y="184"/>
                    </a:lnTo>
                    <a:lnTo>
                      <a:pt x="409" y="182"/>
                    </a:lnTo>
                    <a:lnTo>
                      <a:pt x="409" y="182"/>
                    </a:lnTo>
                    <a:lnTo>
                      <a:pt x="410" y="181"/>
                    </a:lnTo>
                    <a:lnTo>
                      <a:pt x="410" y="181"/>
                    </a:lnTo>
                    <a:lnTo>
                      <a:pt x="411" y="178"/>
                    </a:lnTo>
                    <a:lnTo>
                      <a:pt x="411" y="177"/>
                    </a:lnTo>
                    <a:lnTo>
                      <a:pt x="411" y="177"/>
                    </a:lnTo>
                    <a:lnTo>
                      <a:pt x="413" y="174"/>
                    </a:lnTo>
                    <a:lnTo>
                      <a:pt x="413" y="173"/>
                    </a:lnTo>
                    <a:lnTo>
                      <a:pt x="414" y="172"/>
                    </a:lnTo>
                    <a:lnTo>
                      <a:pt x="415" y="172"/>
                    </a:lnTo>
                    <a:lnTo>
                      <a:pt x="416" y="170"/>
                    </a:lnTo>
                    <a:lnTo>
                      <a:pt x="419" y="169"/>
                    </a:lnTo>
                    <a:lnTo>
                      <a:pt x="420" y="169"/>
                    </a:lnTo>
                    <a:lnTo>
                      <a:pt x="420" y="169"/>
                    </a:lnTo>
                    <a:lnTo>
                      <a:pt x="422" y="168"/>
                    </a:lnTo>
                    <a:lnTo>
                      <a:pt x="422" y="167"/>
                    </a:lnTo>
                    <a:lnTo>
                      <a:pt x="423" y="165"/>
                    </a:lnTo>
                    <a:lnTo>
                      <a:pt x="424" y="165"/>
                    </a:lnTo>
                    <a:lnTo>
                      <a:pt x="424" y="165"/>
                    </a:lnTo>
                    <a:lnTo>
                      <a:pt x="424" y="164"/>
                    </a:lnTo>
                    <a:lnTo>
                      <a:pt x="424" y="163"/>
                    </a:lnTo>
                    <a:lnTo>
                      <a:pt x="423" y="161"/>
                    </a:lnTo>
                    <a:lnTo>
                      <a:pt x="422" y="161"/>
                    </a:lnTo>
                    <a:lnTo>
                      <a:pt x="418" y="159"/>
                    </a:lnTo>
                    <a:lnTo>
                      <a:pt x="416" y="157"/>
                    </a:lnTo>
                    <a:lnTo>
                      <a:pt x="414" y="156"/>
                    </a:lnTo>
                    <a:lnTo>
                      <a:pt x="413" y="155"/>
                    </a:lnTo>
                    <a:lnTo>
                      <a:pt x="411" y="153"/>
                    </a:lnTo>
                    <a:lnTo>
                      <a:pt x="410" y="152"/>
                    </a:lnTo>
                    <a:lnTo>
                      <a:pt x="410" y="151"/>
                    </a:lnTo>
                    <a:lnTo>
                      <a:pt x="410" y="149"/>
                    </a:lnTo>
                    <a:lnTo>
                      <a:pt x="410" y="148"/>
                    </a:lnTo>
                    <a:lnTo>
                      <a:pt x="410" y="147"/>
                    </a:lnTo>
                    <a:lnTo>
                      <a:pt x="410" y="144"/>
                    </a:lnTo>
                    <a:lnTo>
                      <a:pt x="410" y="141"/>
                    </a:lnTo>
                    <a:lnTo>
                      <a:pt x="410" y="140"/>
                    </a:lnTo>
                    <a:lnTo>
                      <a:pt x="411" y="137"/>
                    </a:lnTo>
                    <a:lnTo>
                      <a:pt x="414" y="137"/>
                    </a:lnTo>
                    <a:lnTo>
                      <a:pt x="415" y="137"/>
                    </a:lnTo>
                    <a:lnTo>
                      <a:pt x="418" y="137"/>
                    </a:lnTo>
                    <a:lnTo>
                      <a:pt x="419" y="137"/>
                    </a:lnTo>
                    <a:lnTo>
                      <a:pt x="422" y="139"/>
                    </a:lnTo>
                    <a:lnTo>
                      <a:pt x="424" y="141"/>
                    </a:lnTo>
                    <a:lnTo>
                      <a:pt x="426" y="143"/>
                    </a:lnTo>
                    <a:lnTo>
                      <a:pt x="432" y="144"/>
                    </a:lnTo>
                    <a:lnTo>
                      <a:pt x="435" y="144"/>
                    </a:lnTo>
                    <a:lnTo>
                      <a:pt x="436" y="144"/>
                    </a:lnTo>
                    <a:lnTo>
                      <a:pt x="439" y="144"/>
                    </a:lnTo>
                    <a:lnTo>
                      <a:pt x="440" y="144"/>
                    </a:lnTo>
                    <a:lnTo>
                      <a:pt x="442" y="145"/>
                    </a:lnTo>
                    <a:lnTo>
                      <a:pt x="442" y="144"/>
                    </a:lnTo>
                    <a:lnTo>
                      <a:pt x="443" y="144"/>
                    </a:lnTo>
                    <a:lnTo>
                      <a:pt x="444" y="143"/>
                    </a:lnTo>
                    <a:lnTo>
                      <a:pt x="446" y="141"/>
                    </a:lnTo>
                    <a:lnTo>
                      <a:pt x="447" y="141"/>
                    </a:lnTo>
                    <a:lnTo>
                      <a:pt x="447" y="140"/>
                    </a:lnTo>
                    <a:lnTo>
                      <a:pt x="448" y="137"/>
                    </a:lnTo>
                    <a:lnTo>
                      <a:pt x="448" y="136"/>
                    </a:lnTo>
                    <a:lnTo>
                      <a:pt x="450" y="135"/>
                    </a:lnTo>
                    <a:lnTo>
                      <a:pt x="451" y="133"/>
                    </a:lnTo>
                    <a:lnTo>
                      <a:pt x="451" y="132"/>
                    </a:lnTo>
                    <a:lnTo>
                      <a:pt x="450" y="131"/>
                    </a:lnTo>
                    <a:lnTo>
                      <a:pt x="451" y="131"/>
                    </a:lnTo>
                    <a:lnTo>
                      <a:pt x="452" y="131"/>
                    </a:lnTo>
                    <a:lnTo>
                      <a:pt x="454" y="131"/>
                    </a:lnTo>
                    <a:lnTo>
                      <a:pt x="456" y="131"/>
                    </a:lnTo>
                    <a:lnTo>
                      <a:pt x="460" y="131"/>
                    </a:lnTo>
                    <a:lnTo>
                      <a:pt x="460" y="131"/>
                    </a:lnTo>
                    <a:lnTo>
                      <a:pt x="464" y="131"/>
                    </a:lnTo>
                    <a:lnTo>
                      <a:pt x="465" y="129"/>
                    </a:lnTo>
                    <a:lnTo>
                      <a:pt x="468" y="129"/>
                    </a:lnTo>
                    <a:lnTo>
                      <a:pt x="468" y="128"/>
                    </a:lnTo>
                    <a:lnTo>
                      <a:pt x="469" y="127"/>
                    </a:lnTo>
                    <a:lnTo>
                      <a:pt x="471" y="125"/>
                    </a:lnTo>
                    <a:lnTo>
                      <a:pt x="472" y="125"/>
                    </a:lnTo>
                    <a:lnTo>
                      <a:pt x="473" y="124"/>
                    </a:lnTo>
                    <a:lnTo>
                      <a:pt x="473" y="123"/>
                    </a:lnTo>
                    <a:lnTo>
                      <a:pt x="472" y="121"/>
                    </a:lnTo>
                    <a:lnTo>
                      <a:pt x="472" y="121"/>
                    </a:lnTo>
                    <a:lnTo>
                      <a:pt x="472" y="120"/>
                    </a:lnTo>
                    <a:lnTo>
                      <a:pt x="472" y="118"/>
                    </a:lnTo>
                    <a:lnTo>
                      <a:pt x="472" y="116"/>
                    </a:lnTo>
                    <a:lnTo>
                      <a:pt x="473" y="115"/>
                    </a:lnTo>
                    <a:lnTo>
                      <a:pt x="473" y="114"/>
                    </a:lnTo>
                    <a:lnTo>
                      <a:pt x="473" y="112"/>
                    </a:lnTo>
                    <a:lnTo>
                      <a:pt x="475" y="112"/>
                    </a:lnTo>
                    <a:lnTo>
                      <a:pt x="476" y="112"/>
                    </a:lnTo>
                    <a:lnTo>
                      <a:pt x="476" y="111"/>
                    </a:lnTo>
                    <a:lnTo>
                      <a:pt x="479" y="112"/>
                    </a:lnTo>
                    <a:lnTo>
                      <a:pt x="481" y="112"/>
                    </a:lnTo>
                    <a:lnTo>
                      <a:pt x="484" y="112"/>
                    </a:lnTo>
                    <a:lnTo>
                      <a:pt x="484" y="112"/>
                    </a:lnTo>
                    <a:lnTo>
                      <a:pt x="484" y="111"/>
                    </a:lnTo>
                    <a:lnTo>
                      <a:pt x="484" y="111"/>
                    </a:lnTo>
                    <a:lnTo>
                      <a:pt x="484" y="108"/>
                    </a:lnTo>
                    <a:lnTo>
                      <a:pt x="484" y="108"/>
                    </a:lnTo>
                    <a:lnTo>
                      <a:pt x="484" y="107"/>
                    </a:lnTo>
                    <a:lnTo>
                      <a:pt x="485" y="107"/>
                    </a:lnTo>
                    <a:lnTo>
                      <a:pt x="487" y="108"/>
                    </a:lnTo>
                    <a:lnTo>
                      <a:pt x="488" y="108"/>
                    </a:lnTo>
                    <a:lnTo>
                      <a:pt x="489" y="108"/>
                    </a:lnTo>
                    <a:lnTo>
                      <a:pt x="491" y="108"/>
                    </a:lnTo>
                    <a:lnTo>
                      <a:pt x="491" y="107"/>
                    </a:lnTo>
                    <a:lnTo>
                      <a:pt x="493" y="106"/>
                    </a:lnTo>
                    <a:lnTo>
                      <a:pt x="495" y="106"/>
                    </a:lnTo>
                    <a:lnTo>
                      <a:pt x="496" y="106"/>
                    </a:lnTo>
                    <a:lnTo>
                      <a:pt x="497" y="106"/>
                    </a:lnTo>
                    <a:lnTo>
                      <a:pt x="500" y="106"/>
                    </a:lnTo>
                    <a:lnTo>
                      <a:pt x="501" y="106"/>
                    </a:lnTo>
                    <a:lnTo>
                      <a:pt x="502" y="106"/>
                    </a:lnTo>
                    <a:lnTo>
                      <a:pt x="504" y="104"/>
                    </a:lnTo>
                    <a:lnTo>
                      <a:pt x="504" y="104"/>
                    </a:lnTo>
                    <a:lnTo>
                      <a:pt x="506" y="104"/>
                    </a:lnTo>
                    <a:lnTo>
                      <a:pt x="508" y="106"/>
                    </a:lnTo>
                    <a:lnTo>
                      <a:pt x="510" y="107"/>
                    </a:lnTo>
                    <a:lnTo>
                      <a:pt x="513" y="107"/>
                    </a:lnTo>
                    <a:lnTo>
                      <a:pt x="516" y="107"/>
                    </a:lnTo>
                    <a:lnTo>
                      <a:pt x="517" y="107"/>
                    </a:lnTo>
                    <a:lnTo>
                      <a:pt x="518" y="107"/>
                    </a:lnTo>
                    <a:lnTo>
                      <a:pt x="520" y="107"/>
                    </a:lnTo>
                    <a:lnTo>
                      <a:pt x="521" y="106"/>
                    </a:lnTo>
                    <a:lnTo>
                      <a:pt x="521" y="10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2" name="Freeform 85">
                <a:extLst>
                  <a:ext uri="{FF2B5EF4-FFF2-40B4-BE49-F238E27FC236}">
                    <a16:creationId xmlns:a16="http://schemas.microsoft.com/office/drawing/2014/main" id="{A97C91E1-0966-4DB7-8A9E-318D8C0AA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9150" y="293370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1 h 1"/>
                  <a:gd name="T5" fmla="*/ 0 h 1"/>
                  <a:gd name="T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3" name="Freeform 86">
                <a:extLst>
                  <a:ext uri="{FF2B5EF4-FFF2-40B4-BE49-F238E27FC236}">
                    <a16:creationId xmlns:a16="http://schemas.microsoft.com/office/drawing/2014/main" id="{EC094E6B-BF07-4FFC-88AF-920054EDA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3813" y="2784475"/>
                <a:ext cx="92075" cy="93663"/>
              </a:xfrm>
              <a:custGeom>
                <a:avLst/>
                <a:gdLst>
                  <a:gd name="T0" fmla="*/ 54 w 58"/>
                  <a:gd name="T1" fmla="*/ 34 h 59"/>
                  <a:gd name="T2" fmla="*/ 52 w 58"/>
                  <a:gd name="T3" fmla="*/ 32 h 59"/>
                  <a:gd name="T4" fmla="*/ 49 w 58"/>
                  <a:gd name="T5" fmla="*/ 29 h 59"/>
                  <a:gd name="T6" fmla="*/ 48 w 58"/>
                  <a:gd name="T7" fmla="*/ 26 h 59"/>
                  <a:gd name="T8" fmla="*/ 48 w 58"/>
                  <a:gd name="T9" fmla="*/ 24 h 59"/>
                  <a:gd name="T10" fmla="*/ 45 w 58"/>
                  <a:gd name="T11" fmla="*/ 22 h 59"/>
                  <a:gd name="T12" fmla="*/ 41 w 58"/>
                  <a:gd name="T13" fmla="*/ 21 h 59"/>
                  <a:gd name="T14" fmla="*/ 41 w 58"/>
                  <a:gd name="T15" fmla="*/ 18 h 59"/>
                  <a:gd name="T16" fmla="*/ 41 w 58"/>
                  <a:gd name="T17" fmla="*/ 14 h 59"/>
                  <a:gd name="T18" fmla="*/ 40 w 58"/>
                  <a:gd name="T19" fmla="*/ 10 h 59"/>
                  <a:gd name="T20" fmla="*/ 37 w 58"/>
                  <a:gd name="T21" fmla="*/ 10 h 59"/>
                  <a:gd name="T22" fmla="*/ 32 w 58"/>
                  <a:gd name="T23" fmla="*/ 6 h 59"/>
                  <a:gd name="T24" fmla="*/ 29 w 58"/>
                  <a:gd name="T25" fmla="*/ 8 h 59"/>
                  <a:gd name="T26" fmla="*/ 28 w 58"/>
                  <a:gd name="T27" fmla="*/ 6 h 59"/>
                  <a:gd name="T28" fmla="*/ 27 w 58"/>
                  <a:gd name="T29" fmla="*/ 5 h 59"/>
                  <a:gd name="T30" fmla="*/ 23 w 58"/>
                  <a:gd name="T31" fmla="*/ 4 h 59"/>
                  <a:gd name="T32" fmla="*/ 20 w 58"/>
                  <a:gd name="T33" fmla="*/ 3 h 59"/>
                  <a:gd name="T34" fmla="*/ 15 w 58"/>
                  <a:gd name="T35" fmla="*/ 1 h 59"/>
                  <a:gd name="T36" fmla="*/ 13 w 58"/>
                  <a:gd name="T37" fmla="*/ 1 h 59"/>
                  <a:gd name="T38" fmla="*/ 9 w 58"/>
                  <a:gd name="T39" fmla="*/ 3 h 59"/>
                  <a:gd name="T40" fmla="*/ 4 w 58"/>
                  <a:gd name="T41" fmla="*/ 3 h 59"/>
                  <a:gd name="T42" fmla="*/ 2 w 58"/>
                  <a:gd name="T43" fmla="*/ 5 h 59"/>
                  <a:gd name="T44" fmla="*/ 7 w 58"/>
                  <a:gd name="T45" fmla="*/ 6 h 59"/>
                  <a:gd name="T46" fmla="*/ 9 w 58"/>
                  <a:gd name="T47" fmla="*/ 10 h 59"/>
                  <a:gd name="T48" fmla="*/ 12 w 58"/>
                  <a:gd name="T49" fmla="*/ 16 h 59"/>
                  <a:gd name="T50" fmla="*/ 15 w 58"/>
                  <a:gd name="T51" fmla="*/ 18 h 59"/>
                  <a:gd name="T52" fmla="*/ 19 w 58"/>
                  <a:gd name="T53" fmla="*/ 24 h 59"/>
                  <a:gd name="T54" fmla="*/ 21 w 58"/>
                  <a:gd name="T55" fmla="*/ 28 h 59"/>
                  <a:gd name="T56" fmla="*/ 27 w 58"/>
                  <a:gd name="T57" fmla="*/ 33 h 59"/>
                  <a:gd name="T58" fmla="*/ 28 w 58"/>
                  <a:gd name="T59" fmla="*/ 40 h 59"/>
                  <a:gd name="T60" fmla="*/ 28 w 58"/>
                  <a:gd name="T61" fmla="*/ 46 h 59"/>
                  <a:gd name="T62" fmla="*/ 28 w 58"/>
                  <a:gd name="T63" fmla="*/ 53 h 59"/>
                  <a:gd name="T64" fmla="*/ 29 w 58"/>
                  <a:gd name="T65" fmla="*/ 55 h 59"/>
                  <a:gd name="T66" fmla="*/ 28 w 58"/>
                  <a:gd name="T67" fmla="*/ 57 h 59"/>
                  <a:gd name="T68" fmla="*/ 29 w 58"/>
                  <a:gd name="T69" fmla="*/ 59 h 59"/>
                  <a:gd name="T70" fmla="*/ 33 w 58"/>
                  <a:gd name="T71" fmla="*/ 58 h 59"/>
                  <a:gd name="T72" fmla="*/ 35 w 58"/>
                  <a:gd name="T73" fmla="*/ 57 h 59"/>
                  <a:gd name="T74" fmla="*/ 35 w 58"/>
                  <a:gd name="T75" fmla="*/ 54 h 59"/>
                  <a:gd name="T76" fmla="*/ 37 w 58"/>
                  <a:gd name="T77" fmla="*/ 50 h 59"/>
                  <a:gd name="T78" fmla="*/ 41 w 58"/>
                  <a:gd name="T79" fmla="*/ 46 h 59"/>
                  <a:gd name="T80" fmla="*/ 40 w 58"/>
                  <a:gd name="T81" fmla="*/ 42 h 59"/>
                  <a:gd name="T82" fmla="*/ 41 w 58"/>
                  <a:gd name="T83" fmla="*/ 40 h 59"/>
                  <a:gd name="T84" fmla="*/ 44 w 58"/>
                  <a:gd name="T85" fmla="*/ 40 h 59"/>
                  <a:gd name="T86" fmla="*/ 45 w 58"/>
                  <a:gd name="T87" fmla="*/ 41 h 59"/>
                  <a:gd name="T88" fmla="*/ 46 w 58"/>
                  <a:gd name="T89" fmla="*/ 41 h 59"/>
                  <a:gd name="T90" fmla="*/ 48 w 58"/>
                  <a:gd name="T91" fmla="*/ 41 h 59"/>
                  <a:gd name="T92" fmla="*/ 50 w 58"/>
                  <a:gd name="T93" fmla="*/ 41 h 59"/>
                  <a:gd name="T94" fmla="*/ 54 w 58"/>
                  <a:gd name="T95" fmla="*/ 42 h 59"/>
                  <a:gd name="T96" fmla="*/ 58 w 58"/>
                  <a:gd name="T97" fmla="*/ 4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59">
                    <a:moveTo>
                      <a:pt x="54" y="38"/>
                    </a:moveTo>
                    <a:lnTo>
                      <a:pt x="54" y="37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3" y="33"/>
                    </a:lnTo>
                    <a:lnTo>
                      <a:pt x="52" y="32"/>
                    </a:lnTo>
                    <a:lnTo>
                      <a:pt x="49" y="30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48" y="29"/>
                    </a:lnTo>
                    <a:lnTo>
                      <a:pt x="48" y="28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8" y="25"/>
                    </a:lnTo>
                    <a:lnTo>
                      <a:pt x="48" y="2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5" y="22"/>
                    </a:lnTo>
                    <a:lnTo>
                      <a:pt x="44" y="22"/>
                    </a:lnTo>
                    <a:lnTo>
                      <a:pt x="43" y="21"/>
                    </a:lnTo>
                    <a:lnTo>
                      <a:pt x="41" y="21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41" y="17"/>
                    </a:lnTo>
                    <a:lnTo>
                      <a:pt x="41" y="16"/>
                    </a:lnTo>
                    <a:lnTo>
                      <a:pt x="41" y="14"/>
                    </a:lnTo>
                    <a:lnTo>
                      <a:pt x="41" y="12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9" y="10"/>
                    </a:lnTo>
                    <a:lnTo>
                      <a:pt x="37" y="12"/>
                    </a:lnTo>
                    <a:lnTo>
                      <a:pt x="37" y="10"/>
                    </a:lnTo>
                    <a:lnTo>
                      <a:pt x="36" y="10"/>
                    </a:lnTo>
                    <a:lnTo>
                      <a:pt x="35" y="8"/>
                    </a:lnTo>
                    <a:lnTo>
                      <a:pt x="32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7" y="6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4" y="5"/>
                    </a:lnTo>
                    <a:lnTo>
                      <a:pt x="23" y="5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1" y="4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7" y="1"/>
                    </a:lnTo>
                    <a:lnTo>
                      <a:pt x="15" y="1"/>
                    </a:lnTo>
                    <a:lnTo>
                      <a:pt x="15" y="1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1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7" y="8"/>
                    </a:lnTo>
                    <a:lnTo>
                      <a:pt x="8" y="9"/>
                    </a:lnTo>
                    <a:lnTo>
                      <a:pt x="9" y="10"/>
                    </a:lnTo>
                    <a:lnTo>
                      <a:pt x="11" y="13"/>
                    </a:lnTo>
                    <a:lnTo>
                      <a:pt x="11" y="14"/>
                    </a:lnTo>
                    <a:lnTo>
                      <a:pt x="12" y="16"/>
                    </a:lnTo>
                    <a:lnTo>
                      <a:pt x="12" y="17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6" y="20"/>
                    </a:lnTo>
                    <a:lnTo>
                      <a:pt x="17" y="22"/>
                    </a:lnTo>
                    <a:lnTo>
                      <a:pt x="19" y="24"/>
                    </a:lnTo>
                    <a:lnTo>
                      <a:pt x="20" y="25"/>
                    </a:lnTo>
                    <a:lnTo>
                      <a:pt x="20" y="26"/>
                    </a:lnTo>
                    <a:lnTo>
                      <a:pt x="21" y="28"/>
                    </a:lnTo>
                    <a:lnTo>
                      <a:pt x="24" y="29"/>
                    </a:lnTo>
                    <a:lnTo>
                      <a:pt x="25" y="30"/>
                    </a:lnTo>
                    <a:lnTo>
                      <a:pt x="27" y="33"/>
                    </a:lnTo>
                    <a:lnTo>
                      <a:pt x="28" y="36"/>
                    </a:lnTo>
                    <a:lnTo>
                      <a:pt x="28" y="37"/>
                    </a:lnTo>
                    <a:lnTo>
                      <a:pt x="28" y="40"/>
                    </a:lnTo>
                    <a:lnTo>
                      <a:pt x="29" y="40"/>
                    </a:lnTo>
                    <a:lnTo>
                      <a:pt x="28" y="42"/>
                    </a:lnTo>
                    <a:lnTo>
                      <a:pt x="28" y="46"/>
                    </a:lnTo>
                    <a:lnTo>
                      <a:pt x="27" y="49"/>
                    </a:lnTo>
                    <a:lnTo>
                      <a:pt x="28" y="51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8" y="54"/>
                    </a:lnTo>
                    <a:lnTo>
                      <a:pt x="29" y="55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8" y="57"/>
                    </a:lnTo>
                    <a:lnTo>
                      <a:pt x="29" y="58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5" y="57"/>
                    </a:lnTo>
                    <a:lnTo>
                      <a:pt x="35" y="57"/>
                    </a:lnTo>
                    <a:lnTo>
                      <a:pt x="35" y="55"/>
                    </a:lnTo>
                    <a:lnTo>
                      <a:pt x="35" y="54"/>
                    </a:lnTo>
                    <a:lnTo>
                      <a:pt x="36" y="53"/>
                    </a:lnTo>
                    <a:lnTo>
                      <a:pt x="37" y="51"/>
                    </a:lnTo>
                    <a:lnTo>
                      <a:pt x="37" y="50"/>
                    </a:lnTo>
                    <a:lnTo>
                      <a:pt x="39" y="49"/>
                    </a:lnTo>
                    <a:lnTo>
                      <a:pt x="40" y="48"/>
                    </a:lnTo>
                    <a:lnTo>
                      <a:pt x="41" y="46"/>
                    </a:lnTo>
                    <a:lnTo>
                      <a:pt x="41" y="45"/>
                    </a:lnTo>
                    <a:lnTo>
                      <a:pt x="40" y="44"/>
                    </a:lnTo>
                    <a:lnTo>
                      <a:pt x="40" y="42"/>
                    </a:lnTo>
                    <a:lnTo>
                      <a:pt x="40" y="41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3" y="38"/>
                    </a:lnTo>
                    <a:lnTo>
                      <a:pt x="44" y="38"/>
                    </a:lnTo>
                    <a:lnTo>
                      <a:pt x="44" y="40"/>
                    </a:lnTo>
                    <a:lnTo>
                      <a:pt x="44" y="41"/>
                    </a:lnTo>
                    <a:lnTo>
                      <a:pt x="44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8" y="41"/>
                    </a:lnTo>
                    <a:lnTo>
                      <a:pt x="49" y="41"/>
                    </a:lnTo>
                    <a:lnTo>
                      <a:pt x="50" y="41"/>
                    </a:lnTo>
                    <a:lnTo>
                      <a:pt x="50" y="41"/>
                    </a:lnTo>
                    <a:lnTo>
                      <a:pt x="52" y="40"/>
                    </a:lnTo>
                    <a:lnTo>
                      <a:pt x="52" y="41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7" y="42"/>
                    </a:lnTo>
                    <a:lnTo>
                      <a:pt x="58" y="41"/>
                    </a:lnTo>
                    <a:lnTo>
                      <a:pt x="58" y="41"/>
                    </a:lnTo>
                    <a:lnTo>
                      <a:pt x="54" y="3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4" name="Freeform 87">
                <a:extLst>
                  <a:ext uri="{FF2B5EF4-FFF2-40B4-BE49-F238E27FC236}">
                    <a16:creationId xmlns:a16="http://schemas.microsoft.com/office/drawing/2014/main" id="{8BC83CE0-F1B0-4599-B006-95BA2E34C0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36113" y="4013200"/>
                <a:ext cx="704850" cy="139700"/>
              </a:xfrm>
              <a:custGeom>
                <a:avLst/>
                <a:gdLst>
                  <a:gd name="T0" fmla="*/ 444 w 444"/>
                  <a:gd name="T1" fmla="*/ 87 h 88"/>
                  <a:gd name="T2" fmla="*/ 444 w 444"/>
                  <a:gd name="T3" fmla="*/ 87 h 88"/>
                  <a:gd name="T4" fmla="*/ 443 w 444"/>
                  <a:gd name="T5" fmla="*/ 87 h 88"/>
                  <a:gd name="T6" fmla="*/ 443 w 444"/>
                  <a:gd name="T7" fmla="*/ 87 h 88"/>
                  <a:gd name="T8" fmla="*/ 444 w 444"/>
                  <a:gd name="T9" fmla="*/ 88 h 88"/>
                  <a:gd name="T10" fmla="*/ 444 w 444"/>
                  <a:gd name="T11" fmla="*/ 87 h 88"/>
                  <a:gd name="T12" fmla="*/ 360 w 444"/>
                  <a:gd name="T13" fmla="*/ 53 h 88"/>
                  <a:gd name="T14" fmla="*/ 357 w 444"/>
                  <a:gd name="T15" fmla="*/ 53 h 88"/>
                  <a:gd name="T16" fmla="*/ 357 w 444"/>
                  <a:gd name="T17" fmla="*/ 53 h 88"/>
                  <a:gd name="T18" fmla="*/ 357 w 444"/>
                  <a:gd name="T19" fmla="*/ 55 h 88"/>
                  <a:gd name="T20" fmla="*/ 357 w 444"/>
                  <a:gd name="T21" fmla="*/ 55 h 88"/>
                  <a:gd name="T22" fmla="*/ 357 w 444"/>
                  <a:gd name="T23" fmla="*/ 57 h 88"/>
                  <a:gd name="T24" fmla="*/ 358 w 444"/>
                  <a:gd name="T25" fmla="*/ 57 h 88"/>
                  <a:gd name="T26" fmla="*/ 360 w 444"/>
                  <a:gd name="T27" fmla="*/ 56 h 88"/>
                  <a:gd name="T28" fmla="*/ 360 w 444"/>
                  <a:gd name="T29" fmla="*/ 56 h 88"/>
                  <a:gd name="T30" fmla="*/ 360 w 444"/>
                  <a:gd name="T31" fmla="*/ 55 h 88"/>
                  <a:gd name="T32" fmla="*/ 360 w 444"/>
                  <a:gd name="T33" fmla="*/ 53 h 88"/>
                  <a:gd name="T34" fmla="*/ 242 w 444"/>
                  <a:gd name="T35" fmla="*/ 45 h 88"/>
                  <a:gd name="T36" fmla="*/ 241 w 444"/>
                  <a:gd name="T37" fmla="*/ 45 h 88"/>
                  <a:gd name="T38" fmla="*/ 241 w 444"/>
                  <a:gd name="T39" fmla="*/ 45 h 88"/>
                  <a:gd name="T40" fmla="*/ 241 w 444"/>
                  <a:gd name="T41" fmla="*/ 45 h 88"/>
                  <a:gd name="T42" fmla="*/ 241 w 444"/>
                  <a:gd name="T43" fmla="*/ 45 h 88"/>
                  <a:gd name="T44" fmla="*/ 241 w 444"/>
                  <a:gd name="T45" fmla="*/ 45 h 88"/>
                  <a:gd name="T46" fmla="*/ 241 w 444"/>
                  <a:gd name="T47" fmla="*/ 45 h 88"/>
                  <a:gd name="T48" fmla="*/ 241 w 444"/>
                  <a:gd name="T49" fmla="*/ 45 h 88"/>
                  <a:gd name="T50" fmla="*/ 242 w 444"/>
                  <a:gd name="T51" fmla="*/ 45 h 88"/>
                  <a:gd name="T52" fmla="*/ 242 w 444"/>
                  <a:gd name="T53" fmla="*/ 45 h 88"/>
                  <a:gd name="T54" fmla="*/ 242 w 444"/>
                  <a:gd name="T55" fmla="*/ 45 h 88"/>
                  <a:gd name="T56" fmla="*/ 242 w 444"/>
                  <a:gd name="T57" fmla="*/ 45 h 88"/>
                  <a:gd name="T58" fmla="*/ 242 w 444"/>
                  <a:gd name="T59" fmla="*/ 45 h 88"/>
                  <a:gd name="T60" fmla="*/ 246 w 444"/>
                  <a:gd name="T61" fmla="*/ 43 h 88"/>
                  <a:gd name="T62" fmla="*/ 246 w 444"/>
                  <a:gd name="T63" fmla="*/ 43 h 88"/>
                  <a:gd name="T64" fmla="*/ 246 w 444"/>
                  <a:gd name="T65" fmla="*/ 44 h 88"/>
                  <a:gd name="T66" fmla="*/ 246 w 444"/>
                  <a:gd name="T67" fmla="*/ 44 h 88"/>
                  <a:gd name="T68" fmla="*/ 246 w 444"/>
                  <a:gd name="T69" fmla="*/ 44 h 88"/>
                  <a:gd name="T70" fmla="*/ 246 w 444"/>
                  <a:gd name="T71" fmla="*/ 44 h 88"/>
                  <a:gd name="T72" fmla="*/ 246 w 444"/>
                  <a:gd name="T73" fmla="*/ 44 h 88"/>
                  <a:gd name="T74" fmla="*/ 246 w 444"/>
                  <a:gd name="T75" fmla="*/ 44 h 88"/>
                  <a:gd name="T76" fmla="*/ 246 w 444"/>
                  <a:gd name="T77" fmla="*/ 43 h 88"/>
                  <a:gd name="T78" fmla="*/ 1 w 444"/>
                  <a:gd name="T79" fmla="*/ 2 h 88"/>
                  <a:gd name="T80" fmla="*/ 0 w 444"/>
                  <a:gd name="T81" fmla="*/ 2 h 88"/>
                  <a:gd name="T82" fmla="*/ 0 w 444"/>
                  <a:gd name="T83" fmla="*/ 3 h 88"/>
                  <a:gd name="T84" fmla="*/ 0 w 444"/>
                  <a:gd name="T85" fmla="*/ 4 h 88"/>
                  <a:gd name="T86" fmla="*/ 0 w 444"/>
                  <a:gd name="T87" fmla="*/ 4 h 88"/>
                  <a:gd name="T88" fmla="*/ 1 w 444"/>
                  <a:gd name="T89" fmla="*/ 3 h 88"/>
                  <a:gd name="T90" fmla="*/ 1 w 444"/>
                  <a:gd name="T91" fmla="*/ 3 h 88"/>
                  <a:gd name="T92" fmla="*/ 1 w 444"/>
                  <a:gd name="T93" fmla="*/ 2 h 88"/>
                  <a:gd name="T94" fmla="*/ 1 w 444"/>
                  <a:gd name="T95" fmla="*/ 0 h 88"/>
                  <a:gd name="T96" fmla="*/ 1 w 444"/>
                  <a:gd name="T97" fmla="*/ 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4" h="88">
                    <a:moveTo>
                      <a:pt x="444" y="87"/>
                    </a:moveTo>
                    <a:lnTo>
                      <a:pt x="444" y="87"/>
                    </a:lnTo>
                    <a:lnTo>
                      <a:pt x="443" y="87"/>
                    </a:lnTo>
                    <a:lnTo>
                      <a:pt x="443" y="87"/>
                    </a:lnTo>
                    <a:lnTo>
                      <a:pt x="444" y="88"/>
                    </a:lnTo>
                    <a:lnTo>
                      <a:pt x="444" y="87"/>
                    </a:lnTo>
                    <a:close/>
                    <a:moveTo>
                      <a:pt x="360" y="53"/>
                    </a:moveTo>
                    <a:lnTo>
                      <a:pt x="357" y="53"/>
                    </a:lnTo>
                    <a:lnTo>
                      <a:pt x="357" y="53"/>
                    </a:lnTo>
                    <a:lnTo>
                      <a:pt x="357" y="55"/>
                    </a:lnTo>
                    <a:lnTo>
                      <a:pt x="357" y="55"/>
                    </a:lnTo>
                    <a:lnTo>
                      <a:pt x="357" y="57"/>
                    </a:lnTo>
                    <a:lnTo>
                      <a:pt x="358" y="57"/>
                    </a:lnTo>
                    <a:lnTo>
                      <a:pt x="360" y="56"/>
                    </a:lnTo>
                    <a:lnTo>
                      <a:pt x="360" y="56"/>
                    </a:lnTo>
                    <a:lnTo>
                      <a:pt x="360" y="55"/>
                    </a:lnTo>
                    <a:lnTo>
                      <a:pt x="360" y="53"/>
                    </a:lnTo>
                    <a:close/>
                    <a:moveTo>
                      <a:pt x="242" y="45"/>
                    </a:moveTo>
                    <a:lnTo>
                      <a:pt x="241" y="45"/>
                    </a:lnTo>
                    <a:lnTo>
                      <a:pt x="241" y="45"/>
                    </a:lnTo>
                    <a:lnTo>
                      <a:pt x="241" y="45"/>
                    </a:lnTo>
                    <a:lnTo>
                      <a:pt x="241" y="45"/>
                    </a:lnTo>
                    <a:lnTo>
                      <a:pt x="241" y="45"/>
                    </a:lnTo>
                    <a:lnTo>
                      <a:pt x="241" y="45"/>
                    </a:lnTo>
                    <a:lnTo>
                      <a:pt x="241" y="45"/>
                    </a:lnTo>
                    <a:lnTo>
                      <a:pt x="242" y="45"/>
                    </a:lnTo>
                    <a:lnTo>
                      <a:pt x="242" y="45"/>
                    </a:lnTo>
                    <a:lnTo>
                      <a:pt x="242" y="45"/>
                    </a:lnTo>
                    <a:lnTo>
                      <a:pt x="242" y="45"/>
                    </a:lnTo>
                    <a:lnTo>
                      <a:pt x="242" y="45"/>
                    </a:lnTo>
                    <a:close/>
                    <a:moveTo>
                      <a:pt x="246" y="43"/>
                    </a:moveTo>
                    <a:lnTo>
                      <a:pt x="246" y="43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4"/>
                    </a:lnTo>
                    <a:lnTo>
                      <a:pt x="246" y="43"/>
                    </a:lnTo>
                    <a:close/>
                    <a:moveTo>
                      <a:pt x="1" y="2"/>
                    </a:move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5" name="Freeform 88">
                <a:extLst>
                  <a:ext uri="{FF2B5EF4-FFF2-40B4-BE49-F238E27FC236}">
                    <a16:creationId xmlns:a16="http://schemas.microsoft.com/office/drawing/2014/main" id="{8E7952F2-282F-4517-9340-C7899D229E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00313" y="3279775"/>
                <a:ext cx="806450" cy="577850"/>
              </a:xfrm>
              <a:custGeom>
                <a:avLst/>
                <a:gdLst>
                  <a:gd name="T0" fmla="*/ 504 w 508"/>
                  <a:gd name="T1" fmla="*/ 244 h 364"/>
                  <a:gd name="T2" fmla="*/ 508 w 508"/>
                  <a:gd name="T3" fmla="*/ 231 h 364"/>
                  <a:gd name="T4" fmla="*/ 120 w 508"/>
                  <a:gd name="T5" fmla="*/ 171 h 364"/>
                  <a:gd name="T6" fmla="*/ 110 w 508"/>
                  <a:gd name="T7" fmla="*/ 153 h 364"/>
                  <a:gd name="T8" fmla="*/ 83 w 508"/>
                  <a:gd name="T9" fmla="*/ 163 h 364"/>
                  <a:gd name="T10" fmla="*/ 45 w 508"/>
                  <a:gd name="T11" fmla="*/ 93 h 364"/>
                  <a:gd name="T12" fmla="*/ 102 w 508"/>
                  <a:gd name="T13" fmla="*/ 71 h 364"/>
                  <a:gd name="T14" fmla="*/ 87 w 508"/>
                  <a:gd name="T15" fmla="*/ 73 h 364"/>
                  <a:gd name="T16" fmla="*/ 507 w 508"/>
                  <a:gd name="T17" fmla="*/ 231 h 364"/>
                  <a:gd name="T18" fmla="*/ 500 w 508"/>
                  <a:gd name="T19" fmla="*/ 225 h 364"/>
                  <a:gd name="T20" fmla="*/ 448 w 508"/>
                  <a:gd name="T21" fmla="*/ 232 h 364"/>
                  <a:gd name="T22" fmla="*/ 419 w 508"/>
                  <a:gd name="T23" fmla="*/ 277 h 364"/>
                  <a:gd name="T24" fmla="*/ 410 w 508"/>
                  <a:gd name="T25" fmla="*/ 284 h 364"/>
                  <a:gd name="T26" fmla="*/ 376 w 508"/>
                  <a:gd name="T27" fmla="*/ 289 h 364"/>
                  <a:gd name="T28" fmla="*/ 341 w 508"/>
                  <a:gd name="T29" fmla="*/ 278 h 364"/>
                  <a:gd name="T30" fmla="*/ 324 w 508"/>
                  <a:gd name="T31" fmla="*/ 233 h 364"/>
                  <a:gd name="T32" fmla="*/ 325 w 508"/>
                  <a:gd name="T33" fmla="*/ 225 h 364"/>
                  <a:gd name="T34" fmla="*/ 327 w 508"/>
                  <a:gd name="T35" fmla="*/ 179 h 364"/>
                  <a:gd name="T36" fmla="*/ 329 w 508"/>
                  <a:gd name="T37" fmla="*/ 134 h 364"/>
                  <a:gd name="T38" fmla="*/ 311 w 508"/>
                  <a:gd name="T39" fmla="*/ 114 h 364"/>
                  <a:gd name="T40" fmla="*/ 303 w 508"/>
                  <a:gd name="T41" fmla="*/ 86 h 364"/>
                  <a:gd name="T42" fmla="*/ 291 w 508"/>
                  <a:gd name="T43" fmla="*/ 59 h 364"/>
                  <a:gd name="T44" fmla="*/ 265 w 508"/>
                  <a:gd name="T45" fmla="*/ 71 h 364"/>
                  <a:gd name="T46" fmla="*/ 238 w 508"/>
                  <a:gd name="T47" fmla="*/ 55 h 364"/>
                  <a:gd name="T48" fmla="*/ 217 w 508"/>
                  <a:gd name="T49" fmla="*/ 20 h 364"/>
                  <a:gd name="T50" fmla="*/ 157 w 508"/>
                  <a:gd name="T51" fmla="*/ 28 h 364"/>
                  <a:gd name="T52" fmla="*/ 77 w 508"/>
                  <a:gd name="T53" fmla="*/ 2 h 364"/>
                  <a:gd name="T54" fmla="*/ 48 w 508"/>
                  <a:gd name="T55" fmla="*/ 22 h 364"/>
                  <a:gd name="T56" fmla="*/ 50 w 508"/>
                  <a:gd name="T57" fmla="*/ 56 h 364"/>
                  <a:gd name="T58" fmla="*/ 65 w 508"/>
                  <a:gd name="T59" fmla="*/ 97 h 364"/>
                  <a:gd name="T60" fmla="*/ 49 w 508"/>
                  <a:gd name="T61" fmla="*/ 100 h 364"/>
                  <a:gd name="T62" fmla="*/ 71 w 508"/>
                  <a:gd name="T63" fmla="*/ 120 h 364"/>
                  <a:gd name="T64" fmla="*/ 86 w 508"/>
                  <a:gd name="T65" fmla="*/ 149 h 364"/>
                  <a:gd name="T66" fmla="*/ 108 w 508"/>
                  <a:gd name="T67" fmla="*/ 183 h 364"/>
                  <a:gd name="T68" fmla="*/ 120 w 508"/>
                  <a:gd name="T69" fmla="*/ 179 h 364"/>
                  <a:gd name="T70" fmla="*/ 108 w 508"/>
                  <a:gd name="T71" fmla="*/ 171 h 364"/>
                  <a:gd name="T72" fmla="*/ 102 w 508"/>
                  <a:gd name="T73" fmla="*/ 126 h 364"/>
                  <a:gd name="T74" fmla="*/ 95 w 508"/>
                  <a:gd name="T75" fmla="*/ 112 h 364"/>
                  <a:gd name="T76" fmla="*/ 86 w 508"/>
                  <a:gd name="T77" fmla="*/ 78 h 364"/>
                  <a:gd name="T78" fmla="*/ 71 w 508"/>
                  <a:gd name="T79" fmla="*/ 52 h 364"/>
                  <a:gd name="T80" fmla="*/ 83 w 508"/>
                  <a:gd name="T81" fmla="*/ 20 h 364"/>
                  <a:gd name="T82" fmla="*/ 105 w 508"/>
                  <a:gd name="T83" fmla="*/ 33 h 364"/>
                  <a:gd name="T84" fmla="*/ 105 w 508"/>
                  <a:gd name="T85" fmla="*/ 65 h 364"/>
                  <a:gd name="T86" fmla="*/ 116 w 508"/>
                  <a:gd name="T87" fmla="*/ 96 h 364"/>
                  <a:gd name="T88" fmla="*/ 132 w 508"/>
                  <a:gd name="T89" fmla="*/ 116 h 364"/>
                  <a:gd name="T90" fmla="*/ 135 w 508"/>
                  <a:gd name="T91" fmla="*/ 134 h 364"/>
                  <a:gd name="T92" fmla="*/ 144 w 508"/>
                  <a:gd name="T93" fmla="*/ 145 h 364"/>
                  <a:gd name="T94" fmla="*/ 155 w 508"/>
                  <a:gd name="T95" fmla="*/ 163 h 364"/>
                  <a:gd name="T96" fmla="*/ 175 w 508"/>
                  <a:gd name="T97" fmla="*/ 191 h 364"/>
                  <a:gd name="T98" fmla="*/ 183 w 508"/>
                  <a:gd name="T99" fmla="*/ 237 h 364"/>
                  <a:gd name="T100" fmla="*/ 181 w 508"/>
                  <a:gd name="T101" fmla="*/ 261 h 364"/>
                  <a:gd name="T102" fmla="*/ 233 w 508"/>
                  <a:gd name="T103" fmla="*/ 296 h 364"/>
                  <a:gd name="T104" fmla="*/ 283 w 508"/>
                  <a:gd name="T105" fmla="*/ 323 h 364"/>
                  <a:gd name="T106" fmla="*/ 353 w 508"/>
                  <a:gd name="T107" fmla="*/ 330 h 364"/>
                  <a:gd name="T108" fmla="*/ 366 w 508"/>
                  <a:gd name="T109" fmla="*/ 334 h 364"/>
                  <a:gd name="T110" fmla="*/ 382 w 508"/>
                  <a:gd name="T111" fmla="*/ 349 h 364"/>
                  <a:gd name="T112" fmla="*/ 395 w 508"/>
                  <a:gd name="T113" fmla="*/ 350 h 364"/>
                  <a:gd name="T114" fmla="*/ 430 w 508"/>
                  <a:gd name="T115" fmla="*/ 327 h 364"/>
                  <a:gd name="T116" fmla="*/ 423 w 508"/>
                  <a:gd name="T117" fmla="*/ 306 h 364"/>
                  <a:gd name="T118" fmla="*/ 467 w 508"/>
                  <a:gd name="T119" fmla="*/ 289 h 364"/>
                  <a:gd name="T120" fmla="*/ 480 w 508"/>
                  <a:gd name="T121" fmla="*/ 289 h 364"/>
                  <a:gd name="T122" fmla="*/ 491 w 508"/>
                  <a:gd name="T123" fmla="*/ 265 h 364"/>
                  <a:gd name="T124" fmla="*/ 497 w 508"/>
                  <a:gd name="T125" fmla="*/ 24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08" h="364">
                    <a:moveTo>
                      <a:pt x="414" y="281"/>
                    </a:moveTo>
                    <a:lnTo>
                      <a:pt x="415" y="281"/>
                    </a:lnTo>
                    <a:lnTo>
                      <a:pt x="418" y="280"/>
                    </a:lnTo>
                    <a:lnTo>
                      <a:pt x="417" y="280"/>
                    </a:lnTo>
                    <a:lnTo>
                      <a:pt x="417" y="280"/>
                    </a:lnTo>
                    <a:lnTo>
                      <a:pt x="413" y="281"/>
                    </a:lnTo>
                    <a:lnTo>
                      <a:pt x="413" y="282"/>
                    </a:lnTo>
                    <a:lnTo>
                      <a:pt x="414" y="281"/>
                    </a:lnTo>
                    <a:close/>
                    <a:moveTo>
                      <a:pt x="79" y="277"/>
                    </a:moveTo>
                    <a:lnTo>
                      <a:pt x="79" y="278"/>
                    </a:lnTo>
                    <a:lnTo>
                      <a:pt x="78" y="280"/>
                    </a:lnTo>
                    <a:lnTo>
                      <a:pt x="79" y="281"/>
                    </a:lnTo>
                    <a:lnTo>
                      <a:pt x="81" y="280"/>
                    </a:lnTo>
                    <a:lnTo>
                      <a:pt x="81" y="278"/>
                    </a:lnTo>
                    <a:lnTo>
                      <a:pt x="79" y="277"/>
                    </a:lnTo>
                    <a:close/>
                    <a:moveTo>
                      <a:pt x="504" y="244"/>
                    </a:moveTo>
                    <a:lnTo>
                      <a:pt x="503" y="244"/>
                    </a:lnTo>
                    <a:lnTo>
                      <a:pt x="501" y="245"/>
                    </a:lnTo>
                    <a:lnTo>
                      <a:pt x="500" y="247"/>
                    </a:lnTo>
                    <a:lnTo>
                      <a:pt x="501" y="249"/>
                    </a:lnTo>
                    <a:lnTo>
                      <a:pt x="501" y="249"/>
                    </a:lnTo>
                    <a:lnTo>
                      <a:pt x="504" y="245"/>
                    </a:lnTo>
                    <a:lnTo>
                      <a:pt x="505" y="244"/>
                    </a:lnTo>
                    <a:lnTo>
                      <a:pt x="505" y="243"/>
                    </a:lnTo>
                    <a:lnTo>
                      <a:pt x="504" y="244"/>
                    </a:lnTo>
                    <a:close/>
                    <a:moveTo>
                      <a:pt x="508" y="229"/>
                    </a:moveTo>
                    <a:lnTo>
                      <a:pt x="508" y="229"/>
                    </a:lnTo>
                    <a:lnTo>
                      <a:pt x="508" y="229"/>
                    </a:lnTo>
                    <a:lnTo>
                      <a:pt x="508" y="229"/>
                    </a:lnTo>
                    <a:lnTo>
                      <a:pt x="508" y="231"/>
                    </a:lnTo>
                    <a:lnTo>
                      <a:pt x="508" y="231"/>
                    </a:lnTo>
                    <a:lnTo>
                      <a:pt x="508" y="231"/>
                    </a:lnTo>
                    <a:lnTo>
                      <a:pt x="508" y="229"/>
                    </a:lnTo>
                    <a:close/>
                    <a:moveTo>
                      <a:pt x="167" y="221"/>
                    </a:moveTo>
                    <a:lnTo>
                      <a:pt x="167" y="220"/>
                    </a:lnTo>
                    <a:lnTo>
                      <a:pt x="165" y="221"/>
                    </a:lnTo>
                    <a:lnTo>
                      <a:pt x="165" y="223"/>
                    </a:lnTo>
                    <a:lnTo>
                      <a:pt x="165" y="224"/>
                    </a:lnTo>
                    <a:lnTo>
                      <a:pt x="167" y="224"/>
                    </a:lnTo>
                    <a:lnTo>
                      <a:pt x="168" y="223"/>
                    </a:lnTo>
                    <a:lnTo>
                      <a:pt x="167" y="221"/>
                    </a:lnTo>
                    <a:lnTo>
                      <a:pt x="167" y="221"/>
                    </a:lnTo>
                    <a:close/>
                    <a:moveTo>
                      <a:pt x="119" y="168"/>
                    </a:moveTo>
                    <a:lnTo>
                      <a:pt x="119" y="171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1"/>
                    </a:lnTo>
                    <a:lnTo>
                      <a:pt x="120" y="171"/>
                    </a:lnTo>
                    <a:lnTo>
                      <a:pt x="119" y="168"/>
                    </a:lnTo>
                    <a:lnTo>
                      <a:pt x="119" y="168"/>
                    </a:lnTo>
                    <a:close/>
                    <a:moveTo>
                      <a:pt x="86" y="163"/>
                    </a:moveTo>
                    <a:lnTo>
                      <a:pt x="85" y="165"/>
                    </a:lnTo>
                    <a:lnTo>
                      <a:pt x="89" y="168"/>
                    </a:lnTo>
                    <a:lnTo>
                      <a:pt x="89" y="167"/>
                    </a:lnTo>
                    <a:lnTo>
                      <a:pt x="87" y="165"/>
                    </a:lnTo>
                    <a:lnTo>
                      <a:pt x="86" y="163"/>
                    </a:lnTo>
                    <a:close/>
                    <a:moveTo>
                      <a:pt x="108" y="153"/>
                    </a:moveTo>
                    <a:lnTo>
                      <a:pt x="108" y="154"/>
                    </a:lnTo>
                    <a:lnTo>
                      <a:pt x="110" y="155"/>
                    </a:lnTo>
                    <a:lnTo>
                      <a:pt x="110" y="157"/>
                    </a:lnTo>
                    <a:lnTo>
                      <a:pt x="111" y="157"/>
                    </a:lnTo>
                    <a:lnTo>
                      <a:pt x="111" y="155"/>
                    </a:lnTo>
                    <a:lnTo>
                      <a:pt x="111" y="154"/>
                    </a:lnTo>
                    <a:lnTo>
                      <a:pt x="110" y="153"/>
                    </a:lnTo>
                    <a:lnTo>
                      <a:pt x="108" y="153"/>
                    </a:lnTo>
                    <a:close/>
                    <a:moveTo>
                      <a:pt x="82" y="162"/>
                    </a:moveTo>
                    <a:lnTo>
                      <a:pt x="83" y="161"/>
                    </a:lnTo>
                    <a:lnTo>
                      <a:pt x="82" y="159"/>
                    </a:lnTo>
                    <a:lnTo>
                      <a:pt x="82" y="158"/>
                    </a:lnTo>
                    <a:lnTo>
                      <a:pt x="82" y="157"/>
                    </a:lnTo>
                    <a:lnTo>
                      <a:pt x="85" y="150"/>
                    </a:lnTo>
                    <a:lnTo>
                      <a:pt x="85" y="149"/>
                    </a:lnTo>
                    <a:lnTo>
                      <a:pt x="82" y="155"/>
                    </a:lnTo>
                    <a:lnTo>
                      <a:pt x="81" y="159"/>
                    </a:lnTo>
                    <a:lnTo>
                      <a:pt x="82" y="159"/>
                    </a:lnTo>
                    <a:lnTo>
                      <a:pt x="82" y="161"/>
                    </a:lnTo>
                    <a:lnTo>
                      <a:pt x="82" y="162"/>
                    </a:lnTo>
                    <a:lnTo>
                      <a:pt x="83" y="165"/>
                    </a:lnTo>
                    <a:lnTo>
                      <a:pt x="83" y="165"/>
                    </a:lnTo>
                    <a:lnTo>
                      <a:pt x="83" y="163"/>
                    </a:lnTo>
                    <a:lnTo>
                      <a:pt x="82" y="162"/>
                    </a:lnTo>
                    <a:close/>
                    <a:moveTo>
                      <a:pt x="106" y="134"/>
                    </a:moveTo>
                    <a:lnTo>
                      <a:pt x="106" y="134"/>
                    </a:lnTo>
                    <a:lnTo>
                      <a:pt x="103" y="138"/>
                    </a:lnTo>
                    <a:lnTo>
                      <a:pt x="105" y="138"/>
                    </a:lnTo>
                    <a:lnTo>
                      <a:pt x="106" y="135"/>
                    </a:lnTo>
                    <a:lnTo>
                      <a:pt x="107" y="135"/>
                    </a:lnTo>
                    <a:lnTo>
                      <a:pt x="107" y="135"/>
                    </a:lnTo>
                    <a:lnTo>
                      <a:pt x="107" y="134"/>
                    </a:lnTo>
                    <a:lnTo>
                      <a:pt x="107" y="133"/>
                    </a:lnTo>
                    <a:lnTo>
                      <a:pt x="106" y="134"/>
                    </a:lnTo>
                    <a:close/>
                    <a:moveTo>
                      <a:pt x="50" y="88"/>
                    </a:moveTo>
                    <a:lnTo>
                      <a:pt x="49" y="88"/>
                    </a:lnTo>
                    <a:lnTo>
                      <a:pt x="49" y="88"/>
                    </a:lnTo>
                    <a:lnTo>
                      <a:pt x="48" y="90"/>
                    </a:lnTo>
                    <a:lnTo>
                      <a:pt x="45" y="93"/>
                    </a:lnTo>
                    <a:lnTo>
                      <a:pt x="48" y="94"/>
                    </a:lnTo>
                    <a:lnTo>
                      <a:pt x="49" y="93"/>
                    </a:lnTo>
                    <a:lnTo>
                      <a:pt x="49" y="92"/>
                    </a:lnTo>
                    <a:lnTo>
                      <a:pt x="50" y="88"/>
                    </a:lnTo>
                    <a:close/>
                    <a:moveTo>
                      <a:pt x="1" y="72"/>
                    </a:moveTo>
                    <a:lnTo>
                      <a:pt x="3" y="72"/>
                    </a:lnTo>
                    <a:lnTo>
                      <a:pt x="1" y="71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1" y="77"/>
                    </a:lnTo>
                    <a:lnTo>
                      <a:pt x="1" y="76"/>
                    </a:lnTo>
                    <a:lnTo>
                      <a:pt x="3" y="74"/>
                    </a:lnTo>
                    <a:lnTo>
                      <a:pt x="3" y="73"/>
                    </a:lnTo>
                    <a:lnTo>
                      <a:pt x="1" y="72"/>
                    </a:lnTo>
                    <a:close/>
                    <a:moveTo>
                      <a:pt x="105" y="71"/>
                    </a:moveTo>
                    <a:lnTo>
                      <a:pt x="102" y="71"/>
                    </a:lnTo>
                    <a:lnTo>
                      <a:pt x="102" y="72"/>
                    </a:lnTo>
                    <a:lnTo>
                      <a:pt x="98" y="77"/>
                    </a:lnTo>
                    <a:lnTo>
                      <a:pt x="98" y="78"/>
                    </a:lnTo>
                    <a:lnTo>
                      <a:pt x="101" y="80"/>
                    </a:lnTo>
                    <a:lnTo>
                      <a:pt x="102" y="80"/>
                    </a:lnTo>
                    <a:lnTo>
                      <a:pt x="105" y="74"/>
                    </a:lnTo>
                    <a:lnTo>
                      <a:pt x="105" y="72"/>
                    </a:lnTo>
                    <a:lnTo>
                      <a:pt x="105" y="71"/>
                    </a:lnTo>
                    <a:lnTo>
                      <a:pt x="105" y="71"/>
                    </a:lnTo>
                    <a:close/>
                    <a:moveTo>
                      <a:pt x="87" y="65"/>
                    </a:moveTo>
                    <a:lnTo>
                      <a:pt x="86" y="64"/>
                    </a:lnTo>
                    <a:lnTo>
                      <a:pt x="85" y="64"/>
                    </a:lnTo>
                    <a:lnTo>
                      <a:pt x="85" y="65"/>
                    </a:lnTo>
                    <a:lnTo>
                      <a:pt x="83" y="67"/>
                    </a:lnTo>
                    <a:lnTo>
                      <a:pt x="85" y="69"/>
                    </a:lnTo>
                    <a:lnTo>
                      <a:pt x="87" y="73"/>
                    </a:lnTo>
                    <a:lnTo>
                      <a:pt x="89" y="74"/>
                    </a:lnTo>
                    <a:lnTo>
                      <a:pt x="89" y="73"/>
                    </a:lnTo>
                    <a:lnTo>
                      <a:pt x="89" y="72"/>
                    </a:lnTo>
                    <a:lnTo>
                      <a:pt x="90" y="69"/>
                    </a:lnTo>
                    <a:lnTo>
                      <a:pt x="87" y="68"/>
                    </a:lnTo>
                    <a:lnTo>
                      <a:pt x="87" y="67"/>
                    </a:lnTo>
                    <a:lnTo>
                      <a:pt x="87" y="65"/>
                    </a:lnTo>
                    <a:close/>
                    <a:moveTo>
                      <a:pt x="81" y="19"/>
                    </a:moveTo>
                    <a:lnTo>
                      <a:pt x="79" y="20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1" y="20"/>
                    </a:lnTo>
                    <a:lnTo>
                      <a:pt x="81" y="20"/>
                    </a:lnTo>
                    <a:lnTo>
                      <a:pt x="81" y="19"/>
                    </a:lnTo>
                    <a:lnTo>
                      <a:pt x="81" y="19"/>
                    </a:lnTo>
                    <a:close/>
                    <a:moveTo>
                      <a:pt x="507" y="231"/>
                    </a:moveTo>
                    <a:lnTo>
                      <a:pt x="507" y="227"/>
                    </a:lnTo>
                    <a:lnTo>
                      <a:pt x="505" y="225"/>
                    </a:lnTo>
                    <a:lnTo>
                      <a:pt x="504" y="223"/>
                    </a:lnTo>
                    <a:lnTo>
                      <a:pt x="503" y="223"/>
                    </a:lnTo>
                    <a:lnTo>
                      <a:pt x="501" y="223"/>
                    </a:lnTo>
                    <a:lnTo>
                      <a:pt x="500" y="223"/>
                    </a:lnTo>
                    <a:lnTo>
                      <a:pt x="499" y="223"/>
                    </a:lnTo>
                    <a:lnTo>
                      <a:pt x="497" y="224"/>
                    </a:lnTo>
                    <a:lnTo>
                      <a:pt x="499" y="224"/>
                    </a:lnTo>
                    <a:lnTo>
                      <a:pt x="500" y="224"/>
                    </a:lnTo>
                    <a:lnTo>
                      <a:pt x="501" y="224"/>
                    </a:lnTo>
                    <a:lnTo>
                      <a:pt x="501" y="224"/>
                    </a:lnTo>
                    <a:lnTo>
                      <a:pt x="501" y="224"/>
                    </a:lnTo>
                    <a:lnTo>
                      <a:pt x="501" y="225"/>
                    </a:lnTo>
                    <a:lnTo>
                      <a:pt x="500" y="225"/>
                    </a:lnTo>
                    <a:lnTo>
                      <a:pt x="500" y="225"/>
                    </a:lnTo>
                    <a:lnTo>
                      <a:pt x="496" y="225"/>
                    </a:lnTo>
                    <a:lnTo>
                      <a:pt x="492" y="224"/>
                    </a:lnTo>
                    <a:lnTo>
                      <a:pt x="491" y="224"/>
                    </a:lnTo>
                    <a:lnTo>
                      <a:pt x="487" y="223"/>
                    </a:lnTo>
                    <a:lnTo>
                      <a:pt x="485" y="223"/>
                    </a:lnTo>
                    <a:lnTo>
                      <a:pt x="484" y="223"/>
                    </a:lnTo>
                    <a:lnTo>
                      <a:pt x="484" y="223"/>
                    </a:lnTo>
                    <a:lnTo>
                      <a:pt x="484" y="223"/>
                    </a:lnTo>
                    <a:lnTo>
                      <a:pt x="483" y="224"/>
                    </a:lnTo>
                    <a:lnTo>
                      <a:pt x="479" y="224"/>
                    </a:lnTo>
                    <a:lnTo>
                      <a:pt x="477" y="224"/>
                    </a:lnTo>
                    <a:lnTo>
                      <a:pt x="474" y="225"/>
                    </a:lnTo>
                    <a:lnTo>
                      <a:pt x="471" y="227"/>
                    </a:lnTo>
                    <a:lnTo>
                      <a:pt x="455" y="229"/>
                    </a:lnTo>
                    <a:lnTo>
                      <a:pt x="454" y="229"/>
                    </a:lnTo>
                    <a:lnTo>
                      <a:pt x="448" y="232"/>
                    </a:lnTo>
                    <a:lnTo>
                      <a:pt x="444" y="235"/>
                    </a:lnTo>
                    <a:lnTo>
                      <a:pt x="443" y="240"/>
                    </a:lnTo>
                    <a:lnTo>
                      <a:pt x="442" y="240"/>
                    </a:lnTo>
                    <a:lnTo>
                      <a:pt x="440" y="244"/>
                    </a:lnTo>
                    <a:lnTo>
                      <a:pt x="440" y="247"/>
                    </a:lnTo>
                    <a:lnTo>
                      <a:pt x="440" y="251"/>
                    </a:lnTo>
                    <a:lnTo>
                      <a:pt x="439" y="255"/>
                    </a:lnTo>
                    <a:lnTo>
                      <a:pt x="439" y="256"/>
                    </a:lnTo>
                    <a:lnTo>
                      <a:pt x="439" y="257"/>
                    </a:lnTo>
                    <a:lnTo>
                      <a:pt x="436" y="259"/>
                    </a:lnTo>
                    <a:lnTo>
                      <a:pt x="435" y="260"/>
                    </a:lnTo>
                    <a:lnTo>
                      <a:pt x="433" y="268"/>
                    </a:lnTo>
                    <a:lnTo>
                      <a:pt x="429" y="272"/>
                    </a:lnTo>
                    <a:lnTo>
                      <a:pt x="427" y="273"/>
                    </a:lnTo>
                    <a:lnTo>
                      <a:pt x="425" y="274"/>
                    </a:lnTo>
                    <a:lnTo>
                      <a:pt x="419" y="277"/>
                    </a:lnTo>
                    <a:lnTo>
                      <a:pt x="419" y="277"/>
                    </a:lnTo>
                    <a:lnTo>
                      <a:pt x="419" y="278"/>
                    </a:lnTo>
                    <a:lnTo>
                      <a:pt x="419" y="278"/>
                    </a:lnTo>
                    <a:lnTo>
                      <a:pt x="421" y="277"/>
                    </a:lnTo>
                    <a:lnTo>
                      <a:pt x="421" y="277"/>
                    </a:lnTo>
                    <a:lnTo>
                      <a:pt x="421" y="278"/>
                    </a:lnTo>
                    <a:lnTo>
                      <a:pt x="421" y="280"/>
                    </a:lnTo>
                    <a:lnTo>
                      <a:pt x="422" y="280"/>
                    </a:lnTo>
                    <a:lnTo>
                      <a:pt x="422" y="281"/>
                    </a:lnTo>
                    <a:lnTo>
                      <a:pt x="422" y="282"/>
                    </a:lnTo>
                    <a:lnTo>
                      <a:pt x="418" y="284"/>
                    </a:lnTo>
                    <a:lnTo>
                      <a:pt x="417" y="286"/>
                    </a:lnTo>
                    <a:lnTo>
                      <a:pt x="415" y="286"/>
                    </a:lnTo>
                    <a:lnTo>
                      <a:pt x="411" y="285"/>
                    </a:lnTo>
                    <a:lnTo>
                      <a:pt x="410" y="284"/>
                    </a:lnTo>
                    <a:lnTo>
                      <a:pt x="410" y="284"/>
                    </a:lnTo>
                    <a:lnTo>
                      <a:pt x="411" y="282"/>
                    </a:lnTo>
                    <a:lnTo>
                      <a:pt x="411" y="282"/>
                    </a:lnTo>
                    <a:lnTo>
                      <a:pt x="410" y="281"/>
                    </a:lnTo>
                    <a:lnTo>
                      <a:pt x="407" y="281"/>
                    </a:lnTo>
                    <a:lnTo>
                      <a:pt x="406" y="281"/>
                    </a:lnTo>
                    <a:lnTo>
                      <a:pt x="402" y="281"/>
                    </a:lnTo>
                    <a:lnTo>
                      <a:pt x="401" y="281"/>
                    </a:lnTo>
                    <a:lnTo>
                      <a:pt x="397" y="282"/>
                    </a:lnTo>
                    <a:lnTo>
                      <a:pt x="395" y="284"/>
                    </a:lnTo>
                    <a:lnTo>
                      <a:pt x="395" y="284"/>
                    </a:lnTo>
                    <a:lnTo>
                      <a:pt x="393" y="285"/>
                    </a:lnTo>
                    <a:lnTo>
                      <a:pt x="389" y="286"/>
                    </a:lnTo>
                    <a:lnTo>
                      <a:pt x="388" y="286"/>
                    </a:lnTo>
                    <a:lnTo>
                      <a:pt x="381" y="286"/>
                    </a:lnTo>
                    <a:lnTo>
                      <a:pt x="377" y="288"/>
                    </a:lnTo>
                    <a:lnTo>
                      <a:pt x="376" y="289"/>
                    </a:lnTo>
                    <a:lnTo>
                      <a:pt x="369" y="290"/>
                    </a:lnTo>
                    <a:lnTo>
                      <a:pt x="366" y="292"/>
                    </a:lnTo>
                    <a:lnTo>
                      <a:pt x="365" y="292"/>
                    </a:lnTo>
                    <a:lnTo>
                      <a:pt x="364" y="292"/>
                    </a:lnTo>
                    <a:lnTo>
                      <a:pt x="361" y="288"/>
                    </a:lnTo>
                    <a:lnTo>
                      <a:pt x="360" y="285"/>
                    </a:lnTo>
                    <a:lnTo>
                      <a:pt x="356" y="284"/>
                    </a:lnTo>
                    <a:lnTo>
                      <a:pt x="354" y="281"/>
                    </a:lnTo>
                    <a:lnTo>
                      <a:pt x="348" y="281"/>
                    </a:lnTo>
                    <a:lnTo>
                      <a:pt x="345" y="280"/>
                    </a:lnTo>
                    <a:lnTo>
                      <a:pt x="345" y="280"/>
                    </a:lnTo>
                    <a:lnTo>
                      <a:pt x="345" y="280"/>
                    </a:lnTo>
                    <a:lnTo>
                      <a:pt x="347" y="281"/>
                    </a:lnTo>
                    <a:lnTo>
                      <a:pt x="347" y="281"/>
                    </a:lnTo>
                    <a:lnTo>
                      <a:pt x="343" y="280"/>
                    </a:lnTo>
                    <a:lnTo>
                      <a:pt x="341" y="278"/>
                    </a:lnTo>
                    <a:lnTo>
                      <a:pt x="341" y="278"/>
                    </a:lnTo>
                    <a:lnTo>
                      <a:pt x="344" y="278"/>
                    </a:lnTo>
                    <a:lnTo>
                      <a:pt x="344" y="278"/>
                    </a:lnTo>
                    <a:lnTo>
                      <a:pt x="341" y="277"/>
                    </a:lnTo>
                    <a:lnTo>
                      <a:pt x="341" y="273"/>
                    </a:lnTo>
                    <a:lnTo>
                      <a:pt x="340" y="273"/>
                    </a:lnTo>
                    <a:lnTo>
                      <a:pt x="339" y="270"/>
                    </a:lnTo>
                    <a:lnTo>
                      <a:pt x="337" y="268"/>
                    </a:lnTo>
                    <a:lnTo>
                      <a:pt x="337" y="265"/>
                    </a:lnTo>
                    <a:lnTo>
                      <a:pt x="336" y="264"/>
                    </a:lnTo>
                    <a:lnTo>
                      <a:pt x="336" y="257"/>
                    </a:lnTo>
                    <a:lnTo>
                      <a:pt x="332" y="251"/>
                    </a:lnTo>
                    <a:lnTo>
                      <a:pt x="327" y="243"/>
                    </a:lnTo>
                    <a:lnTo>
                      <a:pt x="325" y="240"/>
                    </a:lnTo>
                    <a:lnTo>
                      <a:pt x="325" y="239"/>
                    </a:lnTo>
                    <a:lnTo>
                      <a:pt x="324" y="233"/>
                    </a:lnTo>
                    <a:lnTo>
                      <a:pt x="323" y="227"/>
                    </a:lnTo>
                    <a:lnTo>
                      <a:pt x="323" y="227"/>
                    </a:lnTo>
                    <a:lnTo>
                      <a:pt x="323" y="225"/>
                    </a:lnTo>
                    <a:lnTo>
                      <a:pt x="321" y="224"/>
                    </a:lnTo>
                    <a:lnTo>
                      <a:pt x="321" y="224"/>
                    </a:lnTo>
                    <a:lnTo>
                      <a:pt x="320" y="223"/>
                    </a:lnTo>
                    <a:lnTo>
                      <a:pt x="320" y="215"/>
                    </a:lnTo>
                    <a:lnTo>
                      <a:pt x="321" y="220"/>
                    </a:lnTo>
                    <a:lnTo>
                      <a:pt x="324" y="223"/>
                    </a:lnTo>
                    <a:lnTo>
                      <a:pt x="325" y="224"/>
                    </a:lnTo>
                    <a:lnTo>
                      <a:pt x="324" y="224"/>
                    </a:lnTo>
                    <a:lnTo>
                      <a:pt x="324" y="225"/>
                    </a:lnTo>
                    <a:lnTo>
                      <a:pt x="323" y="228"/>
                    </a:lnTo>
                    <a:lnTo>
                      <a:pt x="324" y="229"/>
                    </a:lnTo>
                    <a:lnTo>
                      <a:pt x="324" y="227"/>
                    </a:lnTo>
                    <a:lnTo>
                      <a:pt x="325" y="225"/>
                    </a:lnTo>
                    <a:lnTo>
                      <a:pt x="327" y="224"/>
                    </a:lnTo>
                    <a:lnTo>
                      <a:pt x="325" y="223"/>
                    </a:lnTo>
                    <a:lnTo>
                      <a:pt x="324" y="220"/>
                    </a:lnTo>
                    <a:lnTo>
                      <a:pt x="323" y="219"/>
                    </a:lnTo>
                    <a:lnTo>
                      <a:pt x="320" y="212"/>
                    </a:lnTo>
                    <a:lnTo>
                      <a:pt x="320" y="210"/>
                    </a:lnTo>
                    <a:lnTo>
                      <a:pt x="320" y="204"/>
                    </a:lnTo>
                    <a:lnTo>
                      <a:pt x="320" y="204"/>
                    </a:lnTo>
                    <a:lnTo>
                      <a:pt x="320" y="203"/>
                    </a:lnTo>
                    <a:lnTo>
                      <a:pt x="321" y="199"/>
                    </a:lnTo>
                    <a:lnTo>
                      <a:pt x="323" y="198"/>
                    </a:lnTo>
                    <a:lnTo>
                      <a:pt x="323" y="196"/>
                    </a:lnTo>
                    <a:lnTo>
                      <a:pt x="324" y="188"/>
                    </a:lnTo>
                    <a:lnTo>
                      <a:pt x="327" y="180"/>
                    </a:lnTo>
                    <a:lnTo>
                      <a:pt x="327" y="179"/>
                    </a:lnTo>
                    <a:lnTo>
                      <a:pt x="327" y="179"/>
                    </a:lnTo>
                    <a:lnTo>
                      <a:pt x="328" y="175"/>
                    </a:lnTo>
                    <a:lnTo>
                      <a:pt x="331" y="167"/>
                    </a:lnTo>
                    <a:lnTo>
                      <a:pt x="336" y="154"/>
                    </a:lnTo>
                    <a:lnTo>
                      <a:pt x="337" y="150"/>
                    </a:lnTo>
                    <a:lnTo>
                      <a:pt x="343" y="143"/>
                    </a:lnTo>
                    <a:lnTo>
                      <a:pt x="344" y="139"/>
                    </a:lnTo>
                    <a:lnTo>
                      <a:pt x="345" y="135"/>
                    </a:lnTo>
                    <a:lnTo>
                      <a:pt x="343" y="135"/>
                    </a:lnTo>
                    <a:lnTo>
                      <a:pt x="343" y="137"/>
                    </a:lnTo>
                    <a:lnTo>
                      <a:pt x="341" y="137"/>
                    </a:lnTo>
                    <a:lnTo>
                      <a:pt x="341" y="138"/>
                    </a:lnTo>
                    <a:lnTo>
                      <a:pt x="341" y="138"/>
                    </a:lnTo>
                    <a:lnTo>
                      <a:pt x="340" y="137"/>
                    </a:lnTo>
                    <a:lnTo>
                      <a:pt x="339" y="135"/>
                    </a:lnTo>
                    <a:lnTo>
                      <a:pt x="335" y="134"/>
                    </a:lnTo>
                    <a:lnTo>
                      <a:pt x="329" y="134"/>
                    </a:lnTo>
                    <a:lnTo>
                      <a:pt x="327" y="133"/>
                    </a:lnTo>
                    <a:lnTo>
                      <a:pt x="325" y="131"/>
                    </a:lnTo>
                    <a:lnTo>
                      <a:pt x="324" y="130"/>
                    </a:lnTo>
                    <a:lnTo>
                      <a:pt x="321" y="130"/>
                    </a:lnTo>
                    <a:lnTo>
                      <a:pt x="320" y="129"/>
                    </a:lnTo>
                    <a:lnTo>
                      <a:pt x="320" y="127"/>
                    </a:lnTo>
                    <a:lnTo>
                      <a:pt x="317" y="127"/>
                    </a:lnTo>
                    <a:lnTo>
                      <a:pt x="316" y="127"/>
                    </a:lnTo>
                    <a:lnTo>
                      <a:pt x="315" y="126"/>
                    </a:lnTo>
                    <a:lnTo>
                      <a:pt x="313" y="123"/>
                    </a:lnTo>
                    <a:lnTo>
                      <a:pt x="313" y="123"/>
                    </a:lnTo>
                    <a:lnTo>
                      <a:pt x="313" y="120"/>
                    </a:lnTo>
                    <a:lnTo>
                      <a:pt x="313" y="117"/>
                    </a:lnTo>
                    <a:lnTo>
                      <a:pt x="311" y="114"/>
                    </a:lnTo>
                    <a:lnTo>
                      <a:pt x="311" y="114"/>
                    </a:lnTo>
                    <a:lnTo>
                      <a:pt x="311" y="114"/>
                    </a:lnTo>
                    <a:lnTo>
                      <a:pt x="311" y="113"/>
                    </a:lnTo>
                    <a:lnTo>
                      <a:pt x="312" y="112"/>
                    </a:lnTo>
                    <a:lnTo>
                      <a:pt x="312" y="110"/>
                    </a:lnTo>
                    <a:lnTo>
                      <a:pt x="312" y="109"/>
                    </a:lnTo>
                    <a:lnTo>
                      <a:pt x="312" y="108"/>
                    </a:lnTo>
                    <a:lnTo>
                      <a:pt x="312" y="106"/>
                    </a:lnTo>
                    <a:lnTo>
                      <a:pt x="312" y="105"/>
                    </a:lnTo>
                    <a:lnTo>
                      <a:pt x="312" y="104"/>
                    </a:lnTo>
                    <a:lnTo>
                      <a:pt x="312" y="102"/>
                    </a:lnTo>
                    <a:lnTo>
                      <a:pt x="310" y="100"/>
                    </a:lnTo>
                    <a:lnTo>
                      <a:pt x="308" y="97"/>
                    </a:lnTo>
                    <a:lnTo>
                      <a:pt x="307" y="94"/>
                    </a:lnTo>
                    <a:lnTo>
                      <a:pt x="306" y="92"/>
                    </a:lnTo>
                    <a:lnTo>
                      <a:pt x="304" y="90"/>
                    </a:lnTo>
                    <a:lnTo>
                      <a:pt x="303" y="88"/>
                    </a:lnTo>
                    <a:lnTo>
                      <a:pt x="303" y="86"/>
                    </a:lnTo>
                    <a:lnTo>
                      <a:pt x="303" y="85"/>
                    </a:lnTo>
                    <a:lnTo>
                      <a:pt x="304" y="85"/>
                    </a:lnTo>
                    <a:lnTo>
                      <a:pt x="303" y="82"/>
                    </a:lnTo>
                    <a:lnTo>
                      <a:pt x="302" y="78"/>
                    </a:lnTo>
                    <a:lnTo>
                      <a:pt x="302" y="76"/>
                    </a:lnTo>
                    <a:lnTo>
                      <a:pt x="302" y="73"/>
                    </a:lnTo>
                    <a:lnTo>
                      <a:pt x="300" y="72"/>
                    </a:lnTo>
                    <a:lnTo>
                      <a:pt x="298" y="69"/>
                    </a:lnTo>
                    <a:lnTo>
                      <a:pt x="298" y="67"/>
                    </a:lnTo>
                    <a:lnTo>
                      <a:pt x="298" y="65"/>
                    </a:lnTo>
                    <a:lnTo>
                      <a:pt x="298" y="65"/>
                    </a:lnTo>
                    <a:lnTo>
                      <a:pt x="294" y="63"/>
                    </a:lnTo>
                    <a:lnTo>
                      <a:pt x="294" y="60"/>
                    </a:lnTo>
                    <a:lnTo>
                      <a:pt x="292" y="60"/>
                    </a:lnTo>
                    <a:lnTo>
                      <a:pt x="291" y="60"/>
                    </a:lnTo>
                    <a:lnTo>
                      <a:pt x="291" y="59"/>
                    </a:lnTo>
                    <a:lnTo>
                      <a:pt x="291" y="59"/>
                    </a:lnTo>
                    <a:lnTo>
                      <a:pt x="290" y="59"/>
                    </a:lnTo>
                    <a:lnTo>
                      <a:pt x="290" y="59"/>
                    </a:lnTo>
                    <a:lnTo>
                      <a:pt x="287" y="59"/>
                    </a:lnTo>
                    <a:lnTo>
                      <a:pt x="283" y="59"/>
                    </a:lnTo>
                    <a:lnTo>
                      <a:pt x="280" y="59"/>
                    </a:lnTo>
                    <a:lnTo>
                      <a:pt x="279" y="57"/>
                    </a:lnTo>
                    <a:lnTo>
                      <a:pt x="278" y="57"/>
                    </a:lnTo>
                    <a:lnTo>
                      <a:pt x="276" y="59"/>
                    </a:lnTo>
                    <a:lnTo>
                      <a:pt x="275" y="60"/>
                    </a:lnTo>
                    <a:lnTo>
                      <a:pt x="272" y="60"/>
                    </a:lnTo>
                    <a:lnTo>
                      <a:pt x="270" y="63"/>
                    </a:lnTo>
                    <a:lnTo>
                      <a:pt x="267" y="67"/>
                    </a:lnTo>
                    <a:lnTo>
                      <a:pt x="265" y="69"/>
                    </a:lnTo>
                    <a:lnTo>
                      <a:pt x="265" y="69"/>
                    </a:lnTo>
                    <a:lnTo>
                      <a:pt x="265" y="71"/>
                    </a:lnTo>
                    <a:lnTo>
                      <a:pt x="263" y="71"/>
                    </a:lnTo>
                    <a:lnTo>
                      <a:pt x="262" y="72"/>
                    </a:lnTo>
                    <a:lnTo>
                      <a:pt x="259" y="74"/>
                    </a:lnTo>
                    <a:lnTo>
                      <a:pt x="258" y="74"/>
                    </a:lnTo>
                    <a:lnTo>
                      <a:pt x="257" y="74"/>
                    </a:lnTo>
                    <a:lnTo>
                      <a:pt x="254" y="73"/>
                    </a:lnTo>
                    <a:lnTo>
                      <a:pt x="251" y="71"/>
                    </a:lnTo>
                    <a:lnTo>
                      <a:pt x="249" y="69"/>
                    </a:lnTo>
                    <a:lnTo>
                      <a:pt x="246" y="68"/>
                    </a:lnTo>
                    <a:lnTo>
                      <a:pt x="245" y="67"/>
                    </a:lnTo>
                    <a:lnTo>
                      <a:pt x="243" y="65"/>
                    </a:lnTo>
                    <a:lnTo>
                      <a:pt x="242" y="64"/>
                    </a:lnTo>
                    <a:lnTo>
                      <a:pt x="241" y="64"/>
                    </a:lnTo>
                    <a:lnTo>
                      <a:pt x="239" y="61"/>
                    </a:lnTo>
                    <a:lnTo>
                      <a:pt x="238" y="57"/>
                    </a:lnTo>
                    <a:lnTo>
                      <a:pt x="238" y="55"/>
                    </a:lnTo>
                    <a:lnTo>
                      <a:pt x="239" y="52"/>
                    </a:lnTo>
                    <a:lnTo>
                      <a:pt x="239" y="45"/>
                    </a:lnTo>
                    <a:lnTo>
                      <a:pt x="238" y="43"/>
                    </a:lnTo>
                    <a:lnTo>
                      <a:pt x="238" y="41"/>
                    </a:lnTo>
                    <a:lnTo>
                      <a:pt x="237" y="40"/>
                    </a:lnTo>
                    <a:lnTo>
                      <a:pt x="234" y="39"/>
                    </a:lnTo>
                    <a:lnTo>
                      <a:pt x="231" y="35"/>
                    </a:lnTo>
                    <a:lnTo>
                      <a:pt x="228" y="31"/>
                    </a:lnTo>
                    <a:lnTo>
                      <a:pt x="225" y="27"/>
                    </a:lnTo>
                    <a:lnTo>
                      <a:pt x="224" y="25"/>
                    </a:lnTo>
                    <a:lnTo>
                      <a:pt x="222" y="24"/>
                    </a:lnTo>
                    <a:lnTo>
                      <a:pt x="221" y="22"/>
                    </a:lnTo>
                    <a:lnTo>
                      <a:pt x="221" y="20"/>
                    </a:lnTo>
                    <a:lnTo>
                      <a:pt x="221" y="20"/>
                    </a:lnTo>
                    <a:lnTo>
                      <a:pt x="221" y="20"/>
                    </a:lnTo>
                    <a:lnTo>
                      <a:pt x="217" y="20"/>
                    </a:lnTo>
                    <a:lnTo>
                      <a:pt x="213" y="20"/>
                    </a:lnTo>
                    <a:lnTo>
                      <a:pt x="209" y="20"/>
                    </a:lnTo>
                    <a:lnTo>
                      <a:pt x="205" y="20"/>
                    </a:lnTo>
                    <a:lnTo>
                      <a:pt x="202" y="19"/>
                    </a:lnTo>
                    <a:lnTo>
                      <a:pt x="198" y="19"/>
                    </a:lnTo>
                    <a:lnTo>
                      <a:pt x="194" y="19"/>
                    </a:lnTo>
                    <a:lnTo>
                      <a:pt x="190" y="19"/>
                    </a:lnTo>
                    <a:lnTo>
                      <a:pt x="190" y="22"/>
                    </a:lnTo>
                    <a:lnTo>
                      <a:pt x="189" y="24"/>
                    </a:lnTo>
                    <a:lnTo>
                      <a:pt x="188" y="27"/>
                    </a:lnTo>
                    <a:lnTo>
                      <a:pt x="188" y="28"/>
                    </a:lnTo>
                    <a:lnTo>
                      <a:pt x="181" y="28"/>
                    </a:lnTo>
                    <a:lnTo>
                      <a:pt x="176" y="28"/>
                    </a:lnTo>
                    <a:lnTo>
                      <a:pt x="169" y="28"/>
                    </a:lnTo>
                    <a:lnTo>
                      <a:pt x="164" y="28"/>
                    </a:lnTo>
                    <a:lnTo>
                      <a:pt x="157" y="28"/>
                    </a:lnTo>
                    <a:lnTo>
                      <a:pt x="152" y="28"/>
                    </a:lnTo>
                    <a:lnTo>
                      <a:pt x="146" y="28"/>
                    </a:lnTo>
                    <a:lnTo>
                      <a:pt x="140" y="28"/>
                    </a:lnTo>
                    <a:lnTo>
                      <a:pt x="132" y="25"/>
                    </a:lnTo>
                    <a:lnTo>
                      <a:pt x="126" y="23"/>
                    </a:lnTo>
                    <a:lnTo>
                      <a:pt x="119" y="20"/>
                    </a:lnTo>
                    <a:lnTo>
                      <a:pt x="112" y="16"/>
                    </a:lnTo>
                    <a:lnTo>
                      <a:pt x="106" y="14"/>
                    </a:lnTo>
                    <a:lnTo>
                      <a:pt x="98" y="11"/>
                    </a:lnTo>
                    <a:lnTo>
                      <a:pt x="91" y="8"/>
                    </a:lnTo>
                    <a:lnTo>
                      <a:pt x="85" y="4"/>
                    </a:lnTo>
                    <a:lnTo>
                      <a:pt x="86" y="4"/>
                    </a:lnTo>
                    <a:lnTo>
                      <a:pt x="89" y="0"/>
                    </a:lnTo>
                    <a:lnTo>
                      <a:pt x="86" y="0"/>
                    </a:lnTo>
                    <a:lnTo>
                      <a:pt x="81" y="2"/>
                    </a:lnTo>
                    <a:lnTo>
                      <a:pt x="77" y="2"/>
                    </a:lnTo>
                    <a:lnTo>
                      <a:pt x="71" y="2"/>
                    </a:lnTo>
                    <a:lnTo>
                      <a:pt x="66" y="3"/>
                    </a:lnTo>
                    <a:lnTo>
                      <a:pt x="61" y="3"/>
                    </a:lnTo>
                    <a:lnTo>
                      <a:pt x="57" y="3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8" y="11"/>
                    </a:lnTo>
                    <a:lnTo>
                      <a:pt x="48" y="15"/>
                    </a:lnTo>
                    <a:lnTo>
                      <a:pt x="50" y="18"/>
                    </a:lnTo>
                    <a:lnTo>
                      <a:pt x="49" y="20"/>
                    </a:lnTo>
                    <a:lnTo>
                      <a:pt x="49" y="20"/>
                    </a:lnTo>
                    <a:lnTo>
                      <a:pt x="48" y="20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6" y="24"/>
                    </a:lnTo>
                    <a:lnTo>
                      <a:pt x="48" y="25"/>
                    </a:lnTo>
                    <a:lnTo>
                      <a:pt x="49" y="28"/>
                    </a:lnTo>
                    <a:lnTo>
                      <a:pt x="50" y="31"/>
                    </a:lnTo>
                    <a:lnTo>
                      <a:pt x="49" y="32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52" y="39"/>
                    </a:lnTo>
                    <a:lnTo>
                      <a:pt x="52" y="41"/>
                    </a:lnTo>
                    <a:lnTo>
                      <a:pt x="50" y="44"/>
                    </a:lnTo>
                    <a:lnTo>
                      <a:pt x="50" y="47"/>
                    </a:lnTo>
                    <a:lnTo>
                      <a:pt x="52" y="48"/>
                    </a:lnTo>
                    <a:lnTo>
                      <a:pt x="52" y="49"/>
                    </a:lnTo>
                    <a:lnTo>
                      <a:pt x="52" y="53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2" y="61"/>
                    </a:lnTo>
                    <a:lnTo>
                      <a:pt x="56" y="64"/>
                    </a:lnTo>
                    <a:lnTo>
                      <a:pt x="57" y="67"/>
                    </a:lnTo>
                    <a:lnTo>
                      <a:pt x="60" y="67"/>
                    </a:lnTo>
                    <a:lnTo>
                      <a:pt x="61" y="68"/>
                    </a:lnTo>
                    <a:lnTo>
                      <a:pt x="61" y="69"/>
                    </a:lnTo>
                    <a:lnTo>
                      <a:pt x="64" y="73"/>
                    </a:lnTo>
                    <a:lnTo>
                      <a:pt x="67" y="80"/>
                    </a:lnTo>
                    <a:lnTo>
                      <a:pt x="69" y="82"/>
                    </a:lnTo>
                    <a:lnTo>
                      <a:pt x="70" y="86"/>
                    </a:lnTo>
                    <a:lnTo>
                      <a:pt x="67" y="90"/>
                    </a:lnTo>
                    <a:lnTo>
                      <a:pt x="65" y="94"/>
                    </a:lnTo>
                    <a:lnTo>
                      <a:pt x="64" y="96"/>
                    </a:lnTo>
                    <a:lnTo>
                      <a:pt x="64" y="97"/>
                    </a:lnTo>
                    <a:lnTo>
                      <a:pt x="65" y="97"/>
                    </a:lnTo>
                    <a:lnTo>
                      <a:pt x="65" y="97"/>
                    </a:lnTo>
                    <a:lnTo>
                      <a:pt x="64" y="98"/>
                    </a:lnTo>
                    <a:lnTo>
                      <a:pt x="64" y="100"/>
                    </a:lnTo>
                    <a:lnTo>
                      <a:pt x="65" y="101"/>
                    </a:lnTo>
                    <a:lnTo>
                      <a:pt x="64" y="101"/>
                    </a:lnTo>
                    <a:lnTo>
                      <a:pt x="62" y="101"/>
                    </a:lnTo>
                    <a:lnTo>
                      <a:pt x="62" y="100"/>
                    </a:lnTo>
                    <a:lnTo>
                      <a:pt x="62" y="98"/>
                    </a:lnTo>
                    <a:lnTo>
                      <a:pt x="62" y="97"/>
                    </a:lnTo>
                    <a:lnTo>
                      <a:pt x="61" y="98"/>
                    </a:lnTo>
                    <a:lnTo>
                      <a:pt x="60" y="98"/>
                    </a:lnTo>
                    <a:lnTo>
                      <a:pt x="57" y="100"/>
                    </a:lnTo>
                    <a:lnTo>
                      <a:pt x="53" y="98"/>
                    </a:lnTo>
                    <a:lnTo>
                      <a:pt x="49" y="98"/>
                    </a:lnTo>
                    <a:lnTo>
                      <a:pt x="49" y="98"/>
                    </a:lnTo>
                    <a:lnTo>
                      <a:pt x="49" y="100"/>
                    </a:lnTo>
                    <a:lnTo>
                      <a:pt x="52" y="102"/>
                    </a:lnTo>
                    <a:lnTo>
                      <a:pt x="53" y="104"/>
                    </a:lnTo>
                    <a:lnTo>
                      <a:pt x="56" y="106"/>
                    </a:lnTo>
                    <a:lnTo>
                      <a:pt x="56" y="108"/>
                    </a:lnTo>
                    <a:lnTo>
                      <a:pt x="56" y="109"/>
                    </a:lnTo>
                    <a:lnTo>
                      <a:pt x="56" y="110"/>
                    </a:lnTo>
                    <a:lnTo>
                      <a:pt x="57" y="112"/>
                    </a:lnTo>
                    <a:lnTo>
                      <a:pt x="60" y="112"/>
                    </a:lnTo>
                    <a:lnTo>
                      <a:pt x="61" y="113"/>
                    </a:lnTo>
                    <a:lnTo>
                      <a:pt x="62" y="116"/>
                    </a:lnTo>
                    <a:lnTo>
                      <a:pt x="64" y="116"/>
                    </a:lnTo>
                    <a:lnTo>
                      <a:pt x="65" y="116"/>
                    </a:lnTo>
                    <a:lnTo>
                      <a:pt x="66" y="117"/>
                    </a:lnTo>
                    <a:lnTo>
                      <a:pt x="66" y="120"/>
                    </a:lnTo>
                    <a:lnTo>
                      <a:pt x="67" y="121"/>
                    </a:lnTo>
                    <a:lnTo>
                      <a:pt x="71" y="120"/>
                    </a:lnTo>
                    <a:lnTo>
                      <a:pt x="74" y="120"/>
                    </a:lnTo>
                    <a:lnTo>
                      <a:pt x="75" y="118"/>
                    </a:lnTo>
                    <a:lnTo>
                      <a:pt x="77" y="116"/>
                    </a:lnTo>
                    <a:lnTo>
                      <a:pt x="75" y="120"/>
                    </a:lnTo>
                    <a:lnTo>
                      <a:pt x="75" y="121"/>
                    </a:lnTo>
                    <a:lnTo>
                      <a:pt x="77" y="123"/>
                    </a:lnTo>
                    <a:lnTo>
                      <a:pt x="82" y="129"/>
                    </a:lnTo>
                    <a:lnTo>
                      <a:pt x="83" y="129"/>
                    </a:lnTo>
                    <a:lnTo>
                      <a:pt x="86" y="130"/>
                    </a:lnTo>
                    <a:lnTo>
                      <a:pt x="87" y="137"/>
                    </a:lnTo>
                    <a:lnTo>
                      <a:pt x="89" y="139"/>
                    </a:lnTo>
                    <a:lnTo>
                      <a:pt x="87" y="142"/>
                    </a:lnTo>
                    <a:lnTo>
                      <a:pt x="87" y="143"/>
                    </a:lnTo>
                    <a:lnTo>
                      <a:pt x="87" y="143"/>
                    </a:lnTo>
                    <a:lnTo>
                      <a:pt x="87" y="145"/>
                    </a:lnTo>
                    <a:lnTo>
                      <a:pt x="86" y="149"/>
                    </a:lnTo>
                    <a:lnTo>
                      <a:pt x="85" y="154"/>
                    </a:lnTo>
                    <a:lnTo>
                      <a:pt x="85" y="157"/>
                    </a:lnTo>
                    <a:lnTo>
                      <a:pt x="85" y="158"/>
                    </a:lnTo>
                    <a:lnTo>
                      <a:pt x="87" y="162"/>
                    </a:lnTo>
                    <a:lnTo>
                      <a:pt x="87" y="162"/>
                    </a:lnTo>
                    <a:lnTo>
                      <a:pt x="87" y="163"/>
                    </a:lnTo>
                    <a:lnTo>
                      <a:pt x="87" y="165"/>
                    </a:lnTo>
                    <a:lnTo>
                      <a:pt x="89" y="163"/>
                    </a:lnTo>
                    <a:lnTo>
                      <a:pt x="90" y="163"/>
                    </a:lnTo>
                    <a:lnTo>
                      <a:pt x="91" y="166"/>
                    </a:lnTo>
                    <a:lnTo>
                      <a:pt x="94" y="168"/>
                    </a:lnTo>
                    <a:lnTo>
                      <a:pt x="99" y="172"/>
                    </a:lnTo>
                    <a:lnTo>
                      <a:pt x="101" y="175"/>
                    </a:lnTo>
                    <a:lnTo>
                      <a:pt x="103" y="178"/>
                    </a:lnTo>
                    <a:lnTo>
                      <a:pt x="105" y="180"/>
                    </a:lnTo>
                    <a:lnTo>
                      <a:pt x="108" y="183"/>
                    </a:lnTo>
                    <a:lnTo>
                      <a:pt x="110" y="184"/>
                    </a:lnTo>
                    <a:lnTo>
                      <a:pt x="110" y="187"/>
                    </a:lnTo>
                    <a:lnTo>
                      <a:pt x="111" y="188"/>
                    </a:lnTo>
                    <a:lnTo>
                      <a:pt x="111" y="195"/>
                    </a:lnTo>
                    <a:lnTo>
                      <a:pt x="111" y="198"/>
                    </a:lnTo>
                    <a:lnTo>
                      <a:pt x="114" y="198"/>
                    </a:lnTo>
                    <a:lnTo>
                      <a:pt x="115" y="196"/>
                    </a:lnTo>
                    <a:lnTo>
                      <a:pt x="116" y="195"/>
                    </a:lnTo>
                    <a:lnTo>
                      <a:pt x="119" y="194"/>
                    </a:lnTo>
                    <a:lnTo>
                      <a:pt x="122" y="191"/>
                    </a:lnTo>
                    <a:lnTo>
                      <a:pt x="123" y="191"/>
                    </a:lnTo>
                    <a:lnTo>
                      <a:pt x="124" y="187"/>
                    </a:lnTo>
                    <a:lnTo>
                      <a:pt x="124" y="186"/>
                    </a:lnTo>
                    <a:lnTo>
                      <a:pt x="123" y="183"/>
                    </a:lnTo>
                    <a:lnTo>
                      <a:pt x="120" y="182"/>
                    </a:lnTo>
                    <a:lnTo>
                      <a:pt x="120" y="179"/>
                    </a:lnTo>
                    <a:lnTo>
                      <a:pt x="119" y="178"/>
                    </a:lnTo>
                    <a:lnTo>
                      <a:pt x="119" y="176"/>
                    </a:lnTo>
                    <a:lnTo>
                      <a:pt x="118" y="174"/>
                    </a:lnTo>
                    <a:lnTo>
                      <a:pt x="118" y="172"/>
                    </a:lnTo>
                    <a:lnTo>
                      <a:pt x="116" y="171"/>
                    </a:lnTo>
                    <a:lnTo>
                      <a:pt x="114" y="168"/>
                    </a:lnTo>
                    <a:lnTo>
                      <a:pt x="112" y="168"/>
                    </a:lnTo>
                    <a:lnTo>
                      <a:pt x="112" y="168"/>
                    </a:lnTo>
                    <a:lnTo>
                      <a:pt x="112" y="170"/>
                    </a:lnTo>
                    <a:lnTo>
                      <a:pt x="112" y="171"/>
                    </a:lnTo>
                    <a:lnTo>
                      <a:pt x="111" y="172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10" y="171"/>
                    </a:lnTo>
                    <a:lnTo>
                      <a:pt x="110" y="171"/>
                    </a:lnTo>
                    <a:lnTo>
                      <a:pt x="108" y="171"/>
                    </a:lnTo>
                    <a:lnTo>
                      <a:pt x="106" y="168"/>
                    </a:lnTo>
                    <a:lnTo>
                      <a:pt x="106" y="163"/>
                    </a:lnTo>
                    <a:lnTo>
                      <a:pt x="107" y="162"/>
                    </a:lnTo>
                    <a:lnTo>
                      <a:pt x="108" y="159"/>
                    </a:lnTo>
                    <a:lnTo>
                      <a:pt x="108" y="158"/>
                    </a:lnTo>
                    <a:lnTo>
                      <a:pt x="107" y="155"/>
                    </a:lnTo>
                    <a:lnTo>
                      <a:pt x="106" y="153"/>
                    </a:lnTo>
                    <a:lnTo>
                      <a:pt x="106" y="146"/>
                    </a:lnTo>
                    <a:lnTo>
                      <a:pt x="106" y="145"/>
                    </a:lnTo>
                    <a:lnTo>
                      <a:pt x="103" y="143"/>
                    </a:lnTo>
                    <a:lnTo>
                      <a:pt x="102" y="139"/>
                    </a:lnTo>
                    <a:lnTo>
                      <a:pt x="102" y="137"/>
                    </a:lnTo>
                    <a:lnTo>
                      <a:pt x="103" y="133"/>
                    </a:lnTo>
                    <a:lnTo>
                      <a:pt x="103" y="130"/>
                    </a:lnTo>
                    <a:lnTo>
                      <a:pt x="103" y="127"/>
                    </a:lnTo>
                    <a:lnTo>
                      <a:pt x="102" y="126"/>
                    </a:lnTo>
                    <a:lnTo>
                      <a:pt x="103" y="125"/>
                    </a:lnTo>
                    <a:lnTo>
                      <a:pt x="102" y="123"/>
                    </a:lnTo>
                    <a:lnTo>
                      <a:pt x="102" y="121"/>
                    </a:lnTo>
                    <a:lnTo>
                      <a:pt x="99" y="117"/>
                    </a:lnTo>
                    <a:lnTo>
                      <a:pt x="99" y="118"/>
                    </a:lnTo>
                    <a:lnTo>
                      <a:pt x="98" y="120"/>
                    </a:lnTo>
                    <a:lnTo>
                      <a:pt x="99" y="121"/>
                    </a:lnTo>
                    <a:lnTo>
                      <a:pt x="99" y="123"/>
                    </a:lnTo>
                    <a:lnTo>
                      <a:pt x="99" y="123"/>
                    </a:lnTo>
                    <a:lnTo>
                      <a:pt x="98" y="123"/>
                    </a:lnTo>
                    <a:lnTo>
                      <a:pt x="97" y="121"/>
                    </a:lnTo>
                    <a:lnTo>
                      <a:pt x="98" y="118"/>
                    </a:lnTo>
                    <a:lnTo>
                      <a:pt x="97" y="116"/>
                    </a:lnTo>
                    <a:lnTo>
                      <a:pt x="97" y="114"/>
                    </a:lnTo>
                    <a:lnTo>
                      <a:pt x="97" y="113"/>
                    </a:lnTo>
                    <a:lnTo>
                      <a:pt x="95" y="112"/>
                    </a:lnTo>
                    <a:lnTo>
                      <a:pt x="94" y="112"/>
                    </a:lnTo>
                    <a:lnTo>
                      <a:pt x="94" y="108"/>
                    </a:lnTo>
                    <a:lnTo>
                      <a:pt x="94" y="105"/>
                    </a:lnTo>
                    <a:lnTo>
                      <a:pt x="91" y="102"/>
                    </a:lnTo>
                    <a:lnTo>
                      <a:pt x="89" y="98"/>
                    </a:lnTo>
                    <a:lnTo>
                      <a:pt x="89" y="97"/>
                    </a:lnTo>
                    <a:lnTo>
                      <a:pt x="90" y="94"/>
                    </a:lnTo>
                    <a:lnTo>
                      <a:pt x="89" y="93"/>
                    </a:lnTo>
                    <a:lnTo>
                      <a:pt x="90" y="90"/>
                    </a:lnTo>
                    <a:lnTo>
                      <a:pt x="89" y="89"/>
                    </a:lnTo>
                    <a:lnTo>
                      <a:pt x="90" y="88"/>
                    </a:lnTo>
                    <a:lnTo>
                      <a:pt x="90" y="86"/>
                    </a:lnTo>
                    <a:lnTo>
                      <a:pt x="89" y="85"/>
                    </a:lnTo>
                    <a:lnTo>
                      <a:pt x="87" y="85"/>
                    </a:lnTo>
                    <a:lnTo>
                      <a:pt x="86" y="85"/>
                    </a:lnTo>
                    <a:lnTo>
                      <a:pt x="86" y="78"/>
                    </a:lnTo>
                    <a:lnTo>
                      <a:pt x="86" y="78"/>
                    </a:lnTo>
                    <a:lnTo>
                      <a:pt x="85" y="78"/>
                    </a:lnTo>
                    <a:lnTo>
                      <a:pt x="85" y="78"/>
                    </a:lnTo>
                    <a:lnTo>
                      <a:pt x="85" y="77"/>
                    </a:lnTo>
                    <a:lnTo>
                      <a:pt x="85" y="76"/>
                    </a:lnTo>
                    <a:lnTo>
                      <a:pt x="82" y="76"/>
                    </a:lnTo>
                    <a:lnTo>
                      <a:pt x="82" y="74"/>
                    </a:lnTo>
                    <a:lnTo>
                      <a:pt x="82" y="73"/>
                    </a:lnTo>
                    <a:lnTo>
                      <a:pt x="81" y="68"/>
                    </a:lnTo>
                    <a:lnTo>
                      <a:pt x="79" y="67"/>
                    </a:lnTo>
                    <a:lnTo>
                      <a:pt x="77" y="63"/>
                    </a:lnTo>
                    <a:lnTo>
                      <a:pt x="75" y="60"/>
                    </a:lnTo>
                    <a:lnTo>
                      <a:pt x="73" y="59"/>
                    </a:lnTo>
                    <a:lnTo>
                      <a:pt x="73" y="57"/>
                    </a:lnTo>
                    <a:lnTo>
                      <a:pt x="71" y="55"/>
                    </a:lnTo>
                    <a:lnTo>
                      <a:pt x="71" y="52"/>
                    </a:lnTo>
                    <a:lnTo>
                      <a:pt x="71" y="51"/>
                    </a:lnTo>
                    <a:lnTo>
                      <a:pt x="74" y="45"/>
                    </a:lnTo>
                    <a:lnTo>
                      <a:pt x="73" y="43"/>
                    </a:lnTo>
                    <a:lnTo>
                      <a:pt x="74" y="40"/>
                    </a:lnTo>
                    <a:lnTo>
                      <a:pt x="74" y="36"/>
                    </a:lnTo>
                    <a:lnTo>
                      <a:pt x="74" y="33"/>
                    </a:lnTo>
                    <a:lnTo>
                      <a:pt x="74" y="32"/>
                    </a:lnTo>
                    <a:lnTo>
                      <a:pt x="77" y="24"/>
                    </a:lnTo>
                    <a:lnTo>
                      <a:pt x="79" y="22"/>
                    </a:lnTo>
                    <a:lnTo>
                      <a:pt x="79" y="19"/>
                    </a:lnTo>
                    <a:lnTo>
                      <a:pt x="79" y="18"/>
                    </a:lnTo>
                    <a:lnTo>
                      <a:pt x="78" y="18"/>
                    </a:lnTo>
                    <a:lnTo>
                      <a:pt x="81" y="19"/>
                    </a:lnTo>
                    <a:lnTo>
                      <a:pt x="82" y="19"/>
                    </a:lnTo>
                    <a:lnTo>
                      <a:pt x="83" y="20"/>
                    </a:lnTo>
                    <a:lnTo>
                      <a:pt x="83" y="20"/>
                    </a:lnTo>
                    <a:lnTo>
                      <a:pt x="87" y="24"/>
                    </a:lnTo>
                    <a:lnTo>
                      <a:pt x="89" y="25"/>
                    </a:lnTo>
                    <a:lnTo>
                      <a:pt x="90" y="24"/>
                    </a:lnTo>
                    <a:lnTo>
                      <a:pt x="91" y="24"/>
                    </a:lnTo>
                    <a:lnTo>
                      <a:pt x="93" y="23"/>
                    </a:lnTo>
                    <a:lnTo>
                      <a:pt x="93" y="23"/>
                    </a:lnTo>
                    <a:lnTo>
                      <a:pt x="95" y="24"/>
                    </a:lnTo>
                    <a:lnTo>
                      <a:pt x="97" y="24"/>
                    </a:lnTo>
                    <a:lnTo>
                      <a:pt x="97" y="25"/>
                    </a:lnTo>
                    <a:lnTo>
                      <a:pt x="97" y="28"/>
                    </a:lnTo>
                    <a:lnTo>
                      <a:pt x="98" y="29"/>
                    </a:lnTo>
                    <a:lnTo>
                      <a:pt x="102" y="29"/>
                    </a:lnTo>
                    <a:lnTo>
                      <a:pt x="103" y="31"/>
                    </a:lnTo>
                    <a:lnTo>
                      <a:pt x="105" y="31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3" y="33"/>
                    </a:lnTo>
                    <a:lnTo>
                      <a:pt x="103" y="33"/>
                    </a:lnTo>
                    <a:lnTo>
                      <a:pt x="103" y="33"/>
                    </a:lnTo>
                    <a:lnTo>
                      <a:pt x="103" y="35"/>
                    </a:lnTo>
                    <a:lnTo>
                      <a:pt x="103" y="36"/>
                    </a:lnTo>
                    <a:lnTo>
                      <a:pt x="102" y="39"/>
                    </a:lnTo>
                    <a:lnTo>
                      <a:pt x="101" y="41"/>
                    </a:lnTo>
                    <a:lnTo>
                      <a:pt x="102" y="45"/>
                    </a:lnTo>
                    <a:lnTo>
                      <a:pt x="103" y="49"/>
                    </a:lnTo>
                    <a:lnTo>
                      <a:pt x="103" y="52"/>
                    </a:lnTo>
                    <a:lnTo>
                      <a:pt x="102" y="55"/>
                    </a:lnTo>
                    <a:lnTo>
                      <a:pt x="102" y="56"/>
                    </a:lnTo>
                    <a:lnTo>
                      <a:pt x="103" y="57"/>
                    </a:lnTo>
                    <a:lnTo>
                      <a:pt x="103" y="60"/>
                    </a:lnTo>
                    <a:lnTo>
                      <a:pt x="105" y="64"/>
                    </a:lnTo>
                    <a:lnTo>
                      <a:pt x="105" y="65"/>
                    </a:lnTo>
                    <a:lnTo>
                      <a:pt x="105" y="67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9"/>
                    </a:lnTo>
                    <a:lnTo>
                      <a:pt x="106" y="72"/>
                    </a:lnTo>
                    <a:lnTo>
                      <a:pt x="106" y="74"/>
                    </a:lnTo>
                    <a:lnTo>
                      <a:pt x="107" y="77"/>
                    </a:lnTo>
                    <a:lnTo>
                      <a:pt x="108" y="78"/>
                    </a:lnTo>
                    <a:lnTo>
                      <a:pt x="108" y="78"/>
                    </a:lnTo>
                    <a:lnTo>
                      <a:pt x="108" y="80"/>
                    </a:lnTo>
                    <a:lnTo>
                      <a:pt x="108" y="82"/>
                    </a:lnTo>
                    <a:lnTo>
                      <a:pt x="110" y="84"/>
                    </a:lnTo>
                    <a:lnTo>
                      <a:pt x="110" y="85"/>
                    </a:lnTo>
                    <a:lnTo>
                      <a:pt x="114" y="88"/>
                    </a:lnTo>
                    <a:lnTo>
                      <a:pt x="115" y="93"/>
                    </a:lnTo>
                    <a:lnTo>
                      <a:pt x="116" y="96"/>
                    </a:lnTo>
                    <a:lnTo>
                      <a:pt x="119" y="96"/>
                    </a:lnTo>
                    <a:lnTo>
                      <a:pt x="120" y="97"/>
                    </a:lnTo>
                    <a:lnTo>
                      <a:pt x="122" y="97"/>
                    </a:lnTo>
                    <a:lnTo>
                      <a:pt x="123" y="97"/>
                    </a:lnTo>
                    <a:lnTo>
                      <a:pt x="127" y="97"/>
                    </a:lnTo>
                    <a:lnTo>
                      <a:pt x="126" y="98"/>
                    </a:lnTo>
                    <a:lnTo>
                      <a:pt x="124" y="102"/>
                    </a:lnTo>
                    <a:lnTo>
                      <a:pt x="123" y="104"/>
                    </a:lnTo>
                    <a:lnTo>
                      <a:pt x="123" y="106"/>
                    </a:lnTo>
                    <a:lnTo>
                      <a:pt x="124" y="106"/>
                    </a:lnTo>
                    <a:lnTo>
                      <a:pt x="124" y="109"/>
                    </a:lnTo>
                    <a:lnTo>
                      <a:pt x="126" y="110"/>
                    </a:lnTo>
                    <a:lnTo>
                      <a:pt x="127" y="112"/>
                    </a:lnTo>
                    <a:lnTo>
                      <a:pt x="132" y="113"/>
                    </a:lnTo>
                    <a:lnTo>
                      <a:pt x="132" y="114"/>
                    </a:lnTo>
                    <a:lnTo>
                      <a:pt x="132" y="116"/>
                    </a:lnTo>
                    <a:lnTo>
                      <a:pt x="132" y="117"/>
                    </a:lnTo>
                    <a:lnTo>
                      <a:pt x="132" y="120"/>
                    </a:lnTo>
                    <a:lnTo>
                      <a:pt x="134" y="121"/>
                    </a:lnTo>
                    <a:lnTo>
                      <a:pt x="135" y="121"/>
                    </a:lnTo>
                    <a:lnTo>
                      <a:pt x="138" y="121"/>
                    </a:lnTo>
                    <a:lnTo>
                      <a:pt x="140" y="125"/>
                    </a:lnTo>
                    <a:lnTo>
                      <a:pt x="140" y="126"/>
                    </a:lnTo>
                    <a:lnTo>
                      <a:pt x="140" y="126"/>
                    </a:lnTo>
                    <a:lnTo>
                      <a:pt x="140" y="127"/>
                    </a:lnTo>
                    <a:lnTo>
                      <a:pt x="142" y="129"/>
                    </a:lnTo>
                    <a:lnTo>
                      <a:pt x="142" y="130"/>
                    </a:lnTo>
                    <a:lnTo>
                      <a:pt x="142" y="130"/>
                    </a:lnTo>
                    <a:lnTo>
                      <a:pt x="140" y="129"/>
                    </a:lnTo>
                    <a:lnTo>
                      <a:pt x="139" y="130"/>
                    </a:lnTo>
                    <a:lnTo>
                      <a:pt x="138" y="131"/>
                    </a:lnTo>
                    <a:lnTo>
                      <a:pt x="135" y="134"/>
                    </a:lnTo>
                    <a:lnTo>
                      <a:pt x="135" y="141"/>
                    </a:lnTo>
                    <a:lnTo>
                      <a:pt x="136" y="142"/>
                    </a:lnTo>
                    <a:lnTo>
                      <a:pt x="136" y="142"/>
                    </a:lnTo>
                    <a:lnTo>
                      <a:pt x="138" y="143"/>
                    </a:lnTo>
                    <a:lnTo>
                      <a:pt x="139" y="142"/>
                    </a:lnTo>
                    <a:lnTo>
                      <a:pt x="140" y="142"/>
                    </a:lnTo>
                    <a:lnTo>
                      <a:pt x="143" y="141"/>
                    </a:lnTo>
                    <a:lnTo>
                      <a:pt x="143" y="141"/>
                    </a:lnTo>
                    <a:lnTo>
                      <a:pt x="143" y="141"/>
                    </a:lnTo>
                    <a:lnTo>
                      <a:pt x="142" y="143"/>
                    </a:lnTo>
                    <a:lnTo>
                      <a:pt x="139" y="143"/>
                    </a:lnTo>
                    <a:lnTo>
                      <a:pt x="139" y="145"/>
                    </a:lnTo>
                    <a:lnTo>
                      <a:pt x="140" y="145"/>
                    </a:lnTo>
                    <a:lnTo>
                      <a:pt x="142" y="145"/>
                    </a:lnTo>
                    <a:lnTo>
                      <a:pt x="143" y="143"/>
                    </a:lnTo>
                    <a:lnTo>
                      <a:pt x="144" y="145"/>
                    </a:lnTo>
                    <a:lnTo>
                      <a:pt x="144" y="146"/>
                    </a:lnTo>
                    <a:lnTo>
                      <a:pt x="146" y="147"/>
                    </a:lnTo>
                    <a:lnTo>
                      <a:pt x="148" y="150"/>
                    </a:lnTo>
                    <a:lnTo>
                      <a:pt x="149" y="151"/>
                    </a:lnTo>
                    <a:lnTo>
                      <a:pt x="153" y="153"/>
                    </a:lnTo>
                    <a:lnTo>
                      <a:pt x="155" y="154"/>
                    </a:lnTo>
                    <a:lnTo>
                      <a:pt x="155" y="154"/>
                    </a:lnTo>
                    <a:lnTo>
                      <a:pt x="153" y="154"/>
                    </a:lnTo>
                    <a:lnTo>
                      <a:pt x="152" y="154"/>
                    </a:lnTo>
                    <a:lnTo>
                      <a:pt x="152" y="154"/>
                    </a:lnTo>
                    <a:lnTo>
                      <a:pt x="151" y="154"/>
                    </a:lnTo>
                    <a:lnTo>
                      <a:pt x="151" y="153"/>
                    </a:lnTo>
                    <a:lnTo>
                      <a:pt x="151" y="155"/>
                    </a:lnTo>
                    <a:lnTo>
                      <a:pt x="153" y="159"/>
                    </a:lnTo>
                    <a:lnTo>
                      <a:pt x="153" y="161"/>
                    </a:lnTo>
                    <a:lnTo>
                      <a:pt x="155" y="163"/>
                    </a:lnTo>
                    <a:lnTo>
                      <a:pt x="156" y="165"/>
                    </a:lnTo>
                    <a:lnTo>
                      <a:pt x="157" y="165"/>
                    </a:lnTo>
                    <a:lnTo>
                      <a:pt x="159" y="165"/>
                    </a:lnTo>
                    <a:lnTo>
                      <a:pt x="160" y="165"/>
                    </a:lnTo>
                    <a:lnTo>
                      <a:pt x="160" y="165"/>
                    </a:lnTo>
                    <a:lnTo>
                      <a:pt x="161" y="165"/>
                    </a:lnTo>
                    <a:lnTo>
                      <a:pt x="161" y="166"/>
                    </a:lnTo>
                    <a:lnTo>
                      <a:pt x="161" y="167"/>
                    </a:lnTo>
                    <a:lnTo>
                      <a:pt x="160" y="167"/>
                    </a:lnTo>
                    <a:lnTo>
                      <a:pt x="157" y="166"/>
                    </a:lnTo>
                    <a:lnTo>
                      <a:pt x="157" y="166"/>
                    </a:lnTo>
                    <a:lnTo>
                      <a:pt x="167" y="175"/>
                    </a:lnTo>
                    <a:lnTo>
                      <a:pt x="168" y="178"/>
                    </a:lnTo>
                    <a:lnTo>
                      <a:pt x="171" y="183"/>
                    </a:lnTo>
                    <a:lnTo>
                      <a:pt x="173" y="186"/>
                    </a:lnTo>
                    <a:lnTo>
                      <a:pt x="175" y="191"/>
                    </a:lnTo>
                    <a:lnTo>
                      <a:pt x="177" y="194"/>
                    </a:lnTo>
                    <a:lnTo>
                      <a:pt x="180" y="198"/>
                    </a:lnTo>
                    <a:lnTo>
                      <a:pt x="181" y="199"/>
                    </a:lnTo>
                    <a:lnTo>
                      <a:pt x="184" y="203"/>
                    </a:lnTo>
                    <a:lnTo>
                      <a:pt x="185" y="208"/>
                    </a:lnTo>
                    <a:lnTo>
                      <a:pt x="184" y="215"/>
                    </a:lnTo>
                    <a:lnTo>
                      <a:pt x="185" y="219"/>
                    </a:lnTo>
                    <a:lnTo>
                      <a:pt x="185" y="221"/>
                    </a:lnTo>
                    <a:lnTo>
                      <a:pt x="187" y="223"/>
                    </a:lnTo>
                    <a:lnTo>
                      <a:pt x="189" y="225"/>
                    </a:lnTo>
                    <a:lnTo>
                      <a:pt x="189" y="227"/>
                    </a:lnTo>
                    <a:lnTo>
                      <a:pt x="188" y="229"/>
                    </a:lnTo>
                    <a:lnTo>
                      <a:pt x="188" y="232"/>
                    </a:lnTo>
                    <a:lnTo>
                      <a:pt x="187" y="235"/>
                    </a:lnTo>
                    <a:lnTo>
                      <a:pt x="184" y="236"/>
                    </a:lnTo>
                    <a:lnTo>
                      <a:pt x="183" y="237"/>
                    </a:lnTo>
                    <a:lnTo>
                      <a:pt x="181" y="239"/>
                    </a:lnTo>
                    <a:lnTo>
                      <a:pt x="183" y="239"/>
                    </a:lnTo>
                    <a:lnTo>
                      <a:pt x="183" y="239"/>
                    </a:lnTo>
                    <a:lnTo>
                      <a:pt x="185" y="240"/>
                    </a:lnTo>
                    <a:lnTo>
                      <a:pt x="185" y="241"/>
                    </a:lnTo>
                    <a:lnTo>
                      <a:pt x="185" y="243"/>
                    </a:lnTo>
                    <a:lnTo>
                      <a:pt x="185" y="243"/>
                    </a:lnTo>
                    <a:lnTo>
                      <a:pt x="183" y="244"/>
                    </a:lnTo>
                    <a:lnTo>
                      <a:pt x="180" y="245"/>
                    </a:lnTo>
                    <a:lnTo>
                      <a:pt x="179" y="247"/>
                    </a:lnTo>
                    <a:lnTo>
                      <a:pt x="177" y="247"/>
                    </a:lnTo>
                    <a:lnTo>
                      <a:pt x="179" y="248"/>
                    </a:lnTo>
                    <a:lnTo>
                      <a:pt x="179" y="251"/>
                    </a:lnTo>
                    <a:lnTo>
                      <a:pt x="179" y="253"/>
                    </a:lnTo>
                    <a:lnTo>
                      <a:pt x="180" y="256"/>
                    </a:lnTo>
                    <a:lnTo>
                      <a:pt x="181" y="261"/>
                    </a:lnTo>
                    <a:lnTo>
                      <a:pt x="184" y="264"/>
                    </a:lnTo>
                    <a:lnTo>
                      <a:pt x="185" y="266"/>
                    </a:lnTo>
                    <a:lnTo>
                      <a:pt x="187" y="269"/>
                    </a:lnTo>
                    <a:lnTo>
                      <a:pt x="192" y="272"/>
                    </a:lnTo>
                    <a:lnTo>
                      <a:pt x="194" y="273"/>
                    </a:lnTo>
                    <a:lnTo>
                      <a:pt x="197" y="274"/>
                    </a:lnTo>
                    <a:lnTo>
                      <a:pt x="201" y="277"/>
                    </a:lnTo>
                    <a:lnTo>
                      <a:pt x="202" y="278"/>
                    </a:lnTo>
                    <a:lnTo>
                      <a:pt x="206" y="282"/>
                    </a:lnTo>
                    <a:lnTo>
                      <a:pt x="208" y="285"/>
                    </a:lnTo>
                    <a:lnTo>
                      <a:pt x="209" y="288"/>
                    </a:lnTo>
                    <a:lnTo>
                      <a:pt x="216" y="292"/>
                    </a:lnTo>
                    <a:lnTo>
                      <a:pt x="221" y="293"/>
                    </a:lnTo>
                    <a:lnTo>
                      <a:pt x="224" y="294"/>
                    </a:lnTo>
                    <a:lnTo>
                      <a:pt x="229" y="296"/>
                    </a:lnTo>
                    <a:lnTo>
                      <a:pt x="233" y="296"/>
                    </a:lnTo>
                    <a:lnTo>
                      <a:pt x="234" y="296"/>
                    </a:lnTo>
                    <a:lnTo>
                      <a:pt x="235" y="297"/>
                    </a:lnTo>
                    <a:lnTo>
                      <a:pt x="237" y="298"/>
                    </a:lnTo>
                    <a:lnTo>
                      <a:pt x="239" y="302"/>
                    </a:lnTo>
                    <a:lnTo>
                      <a:pt x="241" y="302"/>
                    </a:lnTo>
                    <a:lnTo>
                      <a:pt x="242" y="305"/>
                    </a:lnTo>
                    <a:lnTo>
                      <a:pt x="246" y="308"/>
                    </a:lnTo>
                    <a:lnTo>
                      <a:pt x="249" y="309"/>
                    </a:lnTo>
                    <a:lnTo>
                      <a:pt x="251" y="310"/>
                    </a:lnTo>
                    <a:lnTo>
                      <a:pt x="258" y="314"/>
                    </a:lnTo>
                    <a:lnTo>
                      <a:pt x="261" y="315"/>
                    </a:lnTo>
                    <a:lnTo>
                      <a:pt x="265" y="317"/>
                    </a:lnTo>
                    <a:lnTo>
                      <a:pt x="270" y="321"/>
                    </a:lnTo>
                    <a:lnTo>
                      <a:pt x="275" y="322"/>
                    </a:lnTo>
                    <a:lnTo>
                      <a:pt x="280" y="323"/>
                    </a:lnTo>
                    <a:lnTo>
                      <a:pt x="283" y="323"/>
                    </a:lnTo>
                    <a:lnTo>
                      <a:pt x="286" y="325"/>
                    </a:lnTo>
                    <a:lnTo>
                      <a:pt x="288" y="329"/>
                    </a:lnTo>
                    <a:lnTo>
                      <a:pt x="295" y="330"/>
                    </a:lnTo>
                    <a:lnTo>
                      <a:pt x="302" y="335"/>
                    </a:lnTo>
                    <a:lnTo>
                      <a:pt x="311" y="337"/>
                    </a:lnTo>
                    <a:lnTo>
                      <a:pt x="317" y="341"/>
                    </a:lnTo>
                    <a:lnTo>
                      <a:pt x="321" y="342"/>
                    </a:lnTo>
                    <a:lnTo>
                      <a:pt x="324" y="341"/>
                    </a:lnTo>
                    <a:lnTo>
                      <a:pt x="327" y="341"/>
                    </a:lnTo>
                    <a:lnTo>
                      <a:pt x="336" y="337"/>
                    </a:lnTo>
                    <a:lnTo>
                      <a:pt x="341" y="335"/>
                    </a:lnTo>
                    <a:lnTo>
                      <a:pt x="348" y="331"/>
                    </a:lnTo>
                    <a:lnTo>
                      <a:pt x="351" y="330"/>
                    </a:lnTo>
                    <a:lnTo>
                      <a:pt x="353" y="330"/>
                    </a:lnTo>
                    <a:lnTo>
                      <a:pt x="353" y="330"/>
                    </a:lnTo>
                    <a:lnTo>
                      <a:pt x="353" y="330"/>
                    </a:lnTo>
                    <a:lnTo>
                      <a:pt x="349" y="329"/>
                    </a:lnTo>
                    <a:lnTo>
                      <a:pt x="349" y="329"/>
                    </a:lnTo>
                    <a:lnTo>
                      <a:pt x="352" y="327"/>
                    </a:lnTo>
                    <a:lnTo>
                      <a:pt x="352" y="326"/>
                    </a:lnTo>
                    <a:lnTo>
                      <a:pt x="353" y="326"/>
                    </a:lnTo>
                    <a:lnTo>
                      <a:pt x="353" y="327"/>
                    </a:lnTo>
                    <a:lnTo>
                      <a:pt x="353" y="329"/>
                    </a:lnTo>
                    <a:lnTo>
                      <a:pt x="353" y="329"/>
                    </a:lnTo>
                    <a:lnTo>
                      <a:pt x="354" y="329"/>
                    </a:lnTo>
                    <a:lnTo>
                      <a:pt x="356" y="327"/>
                    </a:lnTo>
                    <a:lnTo>
                      <a:pt x="357" y="327"/>
                    </a:lnTo>
                    <a:lnTo>
                      <a:pt x="357" y="329"/>
                    </a:lnTo>
                    <a:lnTo>
                      <a:pt x="356" y="330"/>
                    </a:lnTo>
                    <a:lnTo>
                      <a:pt x="356" y="331"/>
                    </a:lnTo>
                    <a:lnTo>
                      <a:pt x="358" y="331"/>
                    </a:lnTo>
                    <a:lnTo>
                      <a:pt x="366" y="334"/>
                    </a:lnTo>
                    <a:lnTo>
                      <a:pt x="366" y="334"/>
                    </a:lnTo>
                    <a:lnTo>
                      <a:pt x="364" y="331"/>
                    </a:lnTo>
                    <a:lnTo>
                      <a:pt x="362" y="331"/>
                    </a:lnTo>
                    <a:lnTo>
                      <a:pt x="362" y="331"/>
                    </a:lnTo>
                    <a:lnTo>
                      <a:pt x="361" y="331"/>
                    </a:lnTo>
                    <a:lnTo>
                      <a:pt x="360" y="330"/>
                    </a:lnTo>
                    <a:lnTo>
                      <a:pt x="360" y="329"/>
                    </a:lnTo>
                    <a:lnTo>
                      <a:pt x="361" y="329"/>
                    </a:lnTo>
                    <a:lnTo>
                      <a:pt x="362" y="330"/>
                    </a:lnTo>
                    <a:lnTo>
                      <a:pt x="362" y="331"/>
                    </a:lnTo>
                    <a:lnTo>
                      <a:pt x="365" y="331"/>
                    </a:lnTo>
                    <a:lnTo>
                      <a:pt x="368" y="334"/>
                    </a:lnTo>
                    <a:lnTo>
                      <a:pt x="370" y="337"/>
                    </a:lnTo>
                    <a:lnTo>
                      <a:pt x="374" y="339"/>
                    </a:lnTo>
                    <a:lnTo>
                      <a:pt x="380" y="346"/>
                    </a:lnTo>
                    <a:lnTo>
                      <a:pt x="382" y="349"/>
                    </a:lnTo>
                    <a:lnTo>
                      <a:pt x="384" y="350"/>
                    </a:lnTo>
                    <a:lnTo>
                      <a:pt x="385" y="353"/>
                    </a:lnTo>
                    <a:lnTo>
                      <a:pt x="389" y="358"/>
                    </a:lnTo>
                    <a:lnTo>
                      <a:pt x="393" y="363"/>
                    </a:lnTo>
                    <a:lnTo>
                      <a:pt x="394" y="364"/>
                    </a:lnTo>
                    <a:lnTo>
                      <a:pt x="394" y="363"/>
                    </a:lnTo>
                    <a:lnTo>
                      <a:pt x="394" y="362"/>
                    </a:lnTo>
                    <a:lnTo>
                      <a:pt x="395" y="360"/>
                    </a:lnTo>
                    <a:lnTo>
                      <a:pt x="395" y="359"/>
                    </a:lnTo>
                    <a:lnTo>
                      <a:pt x="395" y="358"/>
                    </a:lnTo>
                    <a:lnTo>
                      <a:pt x="395" y="357"/>
                    </a:lnTo>
                    <a:lnTo>
                      <a:pt x="395" y="355"/>
                    </a:lnTo>
                    <a:lnTo>
                      <a:pt x="397" y="355"/>
                    </a:lnTo>
                    <a:lnTo>
                      <a:pt x="397" y="354"/>
                    </a:lnTo>
                    <a:lnTo>
                      <a:pt x="398" y="354"/>
                    </a:lnTo>
                    <a:lnTo>
                      <a:pt x="395" y="350"/>
                    </a:lnTo>
                    <a:lnTo>
                      <a:pt x="395" y="350"/>
                    </a:lnTo>
                    <a:lnTo>
                      <a:pt x="397" y="349"/>
                    </a:lnTo>
                    <a:lnTo>
                      <a:pt x="398" y="345"/>
                    </a:lnTo>
                    <a:lnTo>
                      <a:pt x="402" y="341"/>
                    </a:lnTo>
                    <a:lnTo>
                      <a:pt x="405" y="337"/>
                    </a:lnTo>
                    <a:lnTo>
                      <a:pt x="406" y="334"/>
                    </a:lnTo>
                    <a:lnTo>
                      <a:pt x="411" y="334"/>
                    </a:lnTo>
                    <a:lnTo>
                      <a:pt x="415" y="334"/>
                    </a:lnTo>
                    <a:lnTo>
                      <a:pt x="419" y="334"/>
                    </a:lnTo>
                    <a:lnTo>
                      <a:pt x="425" y="334"/>
                    </a:lnTo>
                    <a:lnTo>
                      <a:pt x="427" y="334"/>
                    </a:lnTo>
                    <a:lnTo>
                      <a:pt x="429" y="334"/>
                    </a:lnTo>
                    <a:lnTo>
                      <a:pt x="429" y="331"/>
                    </a:lnTo>
                    <a:lnTo>
                      <a:pt x="430" y="330"/>
                    </a:lnTo>
                    <a:lnTo>
                      <a:pt x="430" y="327"/>
                    </a:lnTo>
                    <a:lnTo>
                      <a:pt x="430" y="327"/>
                    </a:lnTo>
                    <a:lnTo>
                      <a:pt x="430" y="326"/>
                    </a:lnTo>
                    <a:lnTo>
                      <a:pt x="427" y="326"/>
                    </a:lnTo>
                    <a:lnTo>
                      <a:pt x="427" y="325"/>
                    </a:lnTo>
                    <a:lnTo>
                      <a:pt x="427" y="323"/>
                    </a:lnTo>
                    <a:lnTo>
                      <a:pt x="426" y="322"/>
                    </a:lnTo>
                    <a:lnTo>
                      <a:pt x="426" y="321"/>
                    </a:lnTo>
                    <a:lnTo>
                      <a:pt x="425" y="319"/>
                    </a:lnTo>
                    <a:lnTo>
                      <a:pt x="422" y="317"/>
                    </a:lnTo>
                    <a:lnTo>
                      <a:pt x="419" y="315"/>
                    </a:lnTo>
                    <a:lnTo>
                      <a:pt x="418" y="313"/>
                    </a:lnTo>
                    <a:lnTo>
                      <a:pt x="417" y="310"/>
                    </a:lnTo>
                    <a:lnTo>
                      <a:pt x="415" y="310"/>
                    </a:lnTo>
                    <a:lnTo>
                      <a:pt x="415" y="310"/>
                    </a:lnTo>
                    <a:lnTo>
                      <a:pt x="419" y="310"/>
                    </a:lnTo>
                    <a:lnTo>
                      <a:pt x="422" y="310"/>
                    </a:lnTo>
                    <a:lnTo>
                      <a:pt x="423" y="306"/>
                    </a:lnTo>
                    <a:lnTo>
                      <a:pt x="423" y="302"/>
                    </a:lnTo>
                    <a:lnTo>
                      <a:pt x="425" y="298"/>
                    </a:lnTo>
                    <a:lnTo>
                      <a:pt x="431" y="298"/>
                    </a:lnTo>
                    <a:lnTo>
                      <a:pt x="438" y="298"/>
                    </a:lnTo>
                    <a:lnTo>
                      <a:pt x="446" y="298"/>
                    </a:lnTo>
                    <a:lnTo>
                      <a:pt x="452" y="298"/>
                    </a:lnTo>
                    <a:lnTo>
                      <a:pt x="456" y="298"/>
                    </a:lnTo>
                    <a:lnTo>
                      <a:pt x="456" y="297"/>
                    </a:lnTo>
                    <a:lnTo>
                      <a:pt x="456" y="296"/>
                    </a:lnTo>
                    <a:lnTo>
                      <a:pt x="459" y="294"/>
                    </a:lnTo>
                    <a:lnTo>
                      <a:pt x="460" y="296"/>
                    </a:lnTo>
                    <a:lnTo>
                      <a:pt x="460" y="297"/>
                    </a:lnTo>
                    <a:lnTo>
                      <a:pt x="462" y="296"/>
                    </a:lnTo>
                    <a:lnTo>
                      <a:pt x="463" y="296"/>
                    </a:lnTo>
                    <a:lnTo>
                      <a:pt x="464" y="293"/>
                    </a:lnTo>
                    <a:lnTo>
                      <a:pt x="467" y="289"/>
                    </a:lnTo>
                    <a:lnTo>
                      <a:pt x="468" y="286"/>
                    </a:lnTo>
                    <a:lnTo>
                      <a:pt x="470" y="285"/>
                    </a:lnTo>
                    <a:lnTo>
                      <a:pt x="472" y="285"/>
                    </a:lnTo>
                    <a:lnTo>
                      <a:pt x="474" y="285"/>
                    </a:lnTo>
                    <a:lnTo>
                      <a:pt x="474" y="285"/>
                    </a:lnTo>
                    <a:lnTo>
                      <a:pt x="475" y="282"/>
                    </a:lnTo>
                    <a:lnTo>
                      <a:pt x="475" y="281"/>
                    </a:lnTo>
                    <a:lnTo>
                      <a:pt x="476" y="280"/>
                    </a:lnTo>
                    <a:lnTo>
                      <a:pt x="477" y="278"/>
                    </a:lnTo>
                    <a:lnTo>
                      <a:pt x="479" y="278"/>
                    </a:lnTo>
                    <a:lnTo>
                      <a:pt x="479" y="280"/>
                    </a:lnTo>
                    <a:lnTo>
                      <a:pt x="477" y="284"/>
                    </a:lnTo>
                    <a:lnTo>
                      <a:pt x="477" y="285"/>
                    </a:lnTo>
                    <a:lnTo>
                      <a:pt x="479" y="286"/>
                    </a:lnTo>
                    <a:lnTo>
                      <a:pt x="480" y="289"/>
                    </a:lnTo>
                    <a:lnTo>
                      <a:pt x="480" y="289"/>
                    </a:lnTo>
                    <a:lnTo>
                      <a:pt x="481" y="288"/>
                    </a:lnTo>
                    <a:lnTo>
                      <a:pt x="481" y="286"/>
                    </a:lnTo>
                    <a:lnTo>
                      <a:pt x="483" y="282"/>
                    </a:lnTo>
                    <a:lnTo>
                      <a:pt x="485" y="278"/>
                    </a:lnTo>
                    <a:lnTo>
                      <a:pt x="487" y="274"/>
                    </a:lnTo>
                    <a:lnTo>
                      <a:pt x="489" y="269"/>
                    </a:lnTo>
                    <a:lnTo>
                      <a:pt x="489" y="269"/>
                    </a:lnTo>
                    <a:lnTo>
                      <a:pt x="488" y="268"/>
                    </a:lnTo>
                    <a:lnTo>
                      <a:pt x="487" y="270"/>
                    </a:lnTo>
                    <a:lnTo>
                      <a:pt x="487" y="269"/>
                    </a:lnTo>
                    <a:lnTo>
                      <a:pt x="487" y="268"/>
                    </a:lnTo>
                    <a:lnTo>
                      <a:pt x="487" y="268"/>
                    </a:lnTo>
                    <a:lnTo>
                      <a:pt x="488" y="266"/>
                    </a:lnTo>
                    <a:lnTo>
                      <a:pt x="489" y="266"/>
                    </a:lnTo>
                    <a:lnTo>
                      <a:pt x="489" y="266"/>
                    </a:lnTo>
                    <a:lnTo>
                      <a:pt x="491" y="265"/>
                    </a:lnTo>
                    <a:lnTo>
                      <a:pt x="491" y="263"/>
                    </a:lnTo>
                    <a:lnTo>
                      <a:pt x="491" y="263"/>
                    </a:lnTo>
                    <a:lnTo>
                      <a:pt x="489" y="264"/>
                    </a:lnTo>
                    <a:lnTo>
                      <a:pt x="488" y="264"/>
                    </a:lnTo>
                    <a:lnTo>
                      <a:pt x="487" y="264"/>
                    </a:lnTo>
                    <a:lnTo>
                      <a:pt x="487" y="263"/>
                    </a:lnTo>
                    <a:lnTo>
                      <a:pt x="487" y="263"/>
                    </a:lnTo>
                    <a:lnTo>
                      <a:pt x="489" y="260"/>
                    </a:lnTo>
                    <a:lnTo>
                      <a:pt x="491" y="259"/>
                    </a:lnTo>
                    <a:lnTo>
                      <a:pt x="491" y="259"/>
                    </a:lnTo>
                    <a:lnTo>
                      <a:pt x="492" y="257"/>
                    </a:lnTo>
                    <a:lnTo>
                      <a:pt x="492" y="257"/>
                    </a:lnTo>
                    <a:lnTo>
                      <a:pt x="492" y="255"/>
                    </a:lnTo>
                    <a:lnTo>
                      <a:pt x="492" y="253"/>
                    </a:lnTo>
                    <a:lnTo>
                      <a:pt x="493" y="251"/>
                    </a:lnTo>
                    <a:lnTo>
                      <a:pt x="497" y="245"/>
                    </a:lnTo>
                    <a:lnTo>
                      <a:pt x="500" y="243"/>
                    </a:lnTo>
                    <a:lnTo>
                      <a:pt x="504" y="239"/>
                    </a:lnTo>
                    <a:lnTo>
                      <a:pt x="505" y="237"/>
                    </a:lnTo>
                    <a:lnTo>
                      <a:pt x="505" y="235"/>
                    </a:lnTo>
                    <a:lnTo>
                      <a:pt x="507" y="232"/>
                    </a:lnTo>
                    <a:lnTo>
                      <a:pt x="507" y="231"/>
                    </a:lnTo>
                    <a:lnTo>
                      <a:pt x="507" y="23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6" name="Freeform 89">
                <a:extLst>
                  <a:ext uri="{FF2B5EF4-FFF2-40B4-BE49-F238E27FC236}">
                    <a16:creationId xmlns:a16="http://schemas.microsoft.com/office/drawing/2014/main" id="{80CED9FF-2C42-44A8-854F-0CA53C42B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75" y="4719638"/>
                <a:ext cx="6350" cy="11113"/>
              </a:xfrm>
              <a:custGeom>
                <a:avLst/>
                <a:gdLst>
                  <a:gd name="T0" fmla="*/ 4 w 4"/>
                  <a:gd name="T1" fmla="*/ 3 h 7"/>
                  <a:gd name="T2" fmla="*/ 2 w 4"/>
                  <a:gd name="T3" fmla="*/ 2 h 7"/>
                  <a:gd name="T4" fmla="*/ 1 w 4"/>
                  <a:gd name="T5" fmla="*/ 2 h 7"/>
                  <a:gd name="T6" fmla="*/ 1 w 4"/>
                  <a:gd name="T7" fmla="*/ 0 h 7"/>
                  <a:gd name="T8" fmla="*/ 0 w 4"/>
                  <a:gd name="T9" fmla="*/ 2 h 7"/>
                  <a:gd name="T10" fmla="*/ 1 w 4"/>
                  <a:gd name="T11" fmla="*/ 3 h 7"/>
                  <a:gd name="T12" fmla="*/ 1 w 4"/>
                  <a:gd name="T13" fmla="*/ 4 h 7"/>
                  <a:gd name="T14" fmla="*/ 0 w 4"/>
                  <a:gd name="T15" fmla="*/ 6 h 7"/>
                  <a:gd name="T16" fmla="*/ 1 w 4"/>
                  <a:gd name="T17" fmla="*/ 7 h 7"/>
                  <a:gd name="T18" fmla="*/ 1 w 4"/>
                  <a:gd name="T19" fmla="*/ 7 h 7"/>
                  <a:gd name="T20" fmla="*/ 2 w 4"/>
                  <a:gd name="T21" fmla="*/ 7 h 7"/>
                  <a:gd name="T22" fmla="*/ 2 w 4"/>
                  <a:gd name="T23" fmla="*/ 6 h 7"/>
                  <a:gd name="T24" fmla="*/ 2 w 4"/>
                  <a:gd name="T25" fmla="*/ 4 h 7"/>
                  <a:gd name="T26" fmla="*/ 2 w 4"/>
                  <a:gd name="T27" fmla="*/ 4 h 7"/>
                  <a:gd name="T28" fmla="*/ 4 w 4"/>
                  <a:gd name="T2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4" y="3"/>
                    </a:moveTo>
                    <a:lnTo>
                      <a:pt x="2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7" name="Freeform 90">
                <a:extLst>
                  <a:ext uri="{FF2B5EF4-FFF2-40B4-BE49-F238E27FC236}">
                    <a16:creationId xmlns:a16="http://schemas.microsoft.com/office/drawing/2014/main" id="{D164B295-4144-4710-8E18-2175986D0F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9700" y="3452813"/>
                <a:ext cx="339725" cy="398463"/>
              </a:xfrm>
              <a:custGeom>
                <a:avLst/>
                <a:gdLst>
                  <a:gd name="T0" fmla="*/ 9 w 214"/>
                  <a:gd name="T1" fmla="*/ 152 h 251"/>
                  <a:gd name="T2" fmla="*/ 199 w 214"/>
                  <a:gd name="T3" fmla="*/ 46 h 251"/>
                  <a:gd name="T4" fmla="*/ 202 w 214"/>
                  <a:gd name="T5" fmla="*/ 37 h 251"/>
                  <a:gd name="T6" fmla="*/ 186 w 214"/>
                  <a:gd name="T7" fmla="*/ 26 h 251"/>
                  <a:gd name="T8" fmla="*/ 172 w 214"/>
                  <a:gd name="T9" fmla="*/ 16 h 251"/>
                  <a:gd name="T10" fmla="*/ 156 w 214"/>
                  <a:gd name="T11" fmla="*/ 4 h 251"/>
                  <a:gd name="T12" fmla="*/ 149 w 214"/>
                  <a:gd name="T13" fmla="*/ 12 h 251"/>
                  <a:gd name="T14" fmla="*/ 132 w 214"/>
                  <a:gd name="T15" fmla="*/ 26 h 251"/>
                  <a:gd name="T16" fmla="*/ 91 w 214"/>
                  <a:gd name="T17" fmla="*/ 28 h 251"/>
                  <a:gd name="T18" fmla="*/ 91 w 214"/>
                  <a:gd name="T19" fmla="*/ 42 h 251"/>
                  <a:gd name="T20" fmla="*/ 90 w 214"/>
                  <a:gd name="T21" fmla="*/ 56 h 251"/>
                  <a:gd name="T22" fmla="*/ 90 w 214"/>
                  <a:gd name="T23" fmla="*/ 69 h 251"/>
                  <a:gd name="T24" fmla="*/ 86 w 214"/>
                  <a:gd name="T25" fmla="*/ 78 h 251"/>
                  <a:gd name="T26" fmla="*/ 74 w 214"/>
                  <a:gd name="T27" fmla="*/ 85 h 251"/>
                  <a:gd name="T28" fmla="*/ 69 w 214"/>
                  <a:gd name="T29" fmla="*/ 93 h 251"/>
                  <a:gd name="T30" fmla="*/ 70 w 214"/>
                  <a:gd name="T31" fmla="*/ 103 h 251"/>
                  <a:gd name="T32" fmla="*/ 70 w 214"/>
                  <a:gd name="T33" fmla="*/ 116 h 251"/>
                  <a:gd name="T34" fmla="*/ 55 w 214"/>
                  <a:gd name="T35" fmla="*/ 119 h 251"/>
                  <a:gd name="T36" fmla="*/ 35 w 214"/>
                  <a:gd name="T37" fmla="*/ 119 h 251"/>
                  <a:gd name="T38" fmla="*/ 16 w 214"/>
                  <a:gd name="T39" fmla="*/ 119 h 251"/>
                  <a:gd name="T40" fmla="*/ 1 w 214"/>
                  <a:gd name="T41" fmla="*/ 123 h 251"/>
                  <a:gd name="T42" fmla="*/ 1 w 214"/>
                  <a:gd name="T43" fmla="*/ 124 h 251"/>
                  <a:gd name="T44" fmla="*/ 8 w 214"/>
                  <a:gd name="T45" fmla="*/ 134 h 251"/>
                  <a:gd name="T46" fmla="*/ 12 w 214"/>
                  <a:gd name="T47" fmla="*/ 138 h 251"/>
                  <a:gd name="T48" fmla="*/ 9 w 214"/>
                  <a:gd name="T49" fmla="*/ 156 h 251"/>
                  <a:gd name="T50" fmla="*/ 9 w 214"/>
                  <a:gd name="T51" fmla="*/ 160 h 251"/>
                  <a:gd name="T52" fmla="*/ 16 w 214"/>
                  <a:gd name="T53" fmla="*/ 181 h 251"/>
                  <a:gd name="T54" fmla="*/ 6 w 214"/>
                  <a:gd name="T55" fmla="*/ 214 h 251"/>
                  <a:gd name="T56" fmla="*/ 6 w 214"/>
                  <a:gd name="T57" fmla="*/ 224 h 251"/>
                  <a:gd name="T58" fmla="*/ 10 w 214"/>
                  <a:gd name="T59" fmla="*/ 216 h 251"/>
                  <a:gd name="T60" fmla="*/ 18 w 214"/>
                  <a:gd name="T61" fmla="*/ 216 h 251"/>
                  <a:gd name="T62" fmla="*/ 30 w 214"/>
                  <a:gd name="T63" fmla="*/ 213 h 251"/>
                  <a:gd name="T64" fmla="*/ 33 w 214"/>
                  <a:gd name="T65" fmla="*/ 212 h 251"/>
                  <a:gd name="T66" fmla="*/ 45 w 214"/>
                  <a:gd name="T67" fmla="*/ 214 h 251"/>
                  <a:gd name="T68" fmla="*/ 51 w 214"/>
                  <a:gd name="T69" fmla="*/ 222 h 251"/>
                  <a:gd name="T70" fmla="*/ 55 w 214"/>
                  <a:gd name="T71" fmla="*/ 224 h 251"/>
                  <a:gd name="T72" fmla="*/ 59 w 214"/>
                  <a:gd name="T73" fmla="*/ 224 h 251"/>
                  <a:gd name="T74" fmla="*/ 63 w 214"/>
                  <a:gd name="T75" fmla="*/ 233 h 251"/>
                  <a:gd name="T76" fmla="*/ 66 w 214"/>
                  <a:gd name="T77" fmla="*/ 236 h 251"/>
                  <a:gd name="T78" fmla="*/ 69 w 214"/>
                  <a:gd name="T79" fmla="*/ 241 h 251"/>
                  <a:gd name="T80" fmla="*/ 73 w 214"/>
                  <a:gd name="T81" fmla="*/ 244 h 251"/>
                  <a:gd name="T82" fmla="*/ 79 w 214"/>
                  <a:gd name="T83" fmla="*/ 250 h 251"/>
                  <a:gd name="T84" fmla="*/ 86 w 214"/>
                  <a:gd name="T85" fmla="*/ 246 h 251"/>
                  <a:gd name="T86" fmla="*/ 90 w 214"/>
                  <a:gd name="T87" fmla="*/ 236 h 251"/>
                  <a:gd name="T88" fmla="*/ 99 w 214"/>
                  <a:gd name="T89" fmla="*/ 238 h 251"/>
                  <a:gd name="T90" fmla="*/ 106 w 214"/>
                  <a:gd name="T91" fmla="*/ 238 h 251"/>
                  <a:gd name="T92" fmla="*/ 115 w 214"/>
                  <a:gd name="T93" fmla="*/ 237 h 251"/>
                  <a:gd name="T94" fmla="*/ 127 w 214"/>
                  <a:gd name="T95" fmla="*/ 237 h 251"/>
                  <a:gd name="T96" fmla="*/ 129 w 214"/>
                  <a:gd name="T97" fmla="*/ 233 h 251"/>
                  <a:gd name="T98" fmla="*/ 140 w 214"/>
                  <a:gd name="T99" fmla="*/ 236 h 251"/>
                  <a:gd name="T100" fmla="*/ 190 w 214"/>
                  <a:gd name="T101" fmla="*/ 236 h 251"/>
                  <a:gd name="T102" fmla="*/ 198 w 214"/>
                  <a:gd name="T103" fmla="*/ 217 h 251"/>
                  <a:gd name="T104" fmla="*/ 194 w 214"/>
                  <a:gd name="T105" fmla="*/ 195 h 251"/>
                  <a:gd name="T106" fmla="*/ 192 w 214"/>
                  <a:gd name="T107" fmla="*/ 169 h 251"/>
                  <a:gd name="T108" fmla="*/ 190 w 214"/>
                  <a:gd name="T109" fmla="*/ 146 h 251"/>
                  <a:gd name="T110" fmla="*/ 189 w 214"/>
                  <a:gd name="T111" fmla="*/ 120 h 251"/>
                  <a:gd name="T112" fmla="*/ 186 w 214"/>
                  <a:gd name="T113" fmla="*/ 95 h 251"/>
                  <a:gd name="T114" fmla="*/ 185 w 214"/>
                  <a:gd name="T115" fmla="*/ 70 h 251"/>
                  <a:gd name="T116" fmla="*/ 184 w 214"/>
                  <a:gd name="T117" fmla="*/ 46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4" h="251">
                    <a:moveTo>
                      <a:pt x="10" y="152"/>
                    </a:moveTo>
                    <a:lnTo>
                      <a:pt x="12" y="148"/>
                    </a:lnTo>
                    <a:lnTo>
                      <a:pt x="10" y="148"/>
                    </a:lnTo>
                    <a:lnTo>
                      <a:pt x="10" y="150"/>
                    </a:lnTo>
                    <a:lnTo>
                      <a:pt x="9" y="152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0" y="152"/>
                    </a:lnTo>
                    <a:close/>
                    <a:moveTo>
                      <a:pt x="194" y="46"/>
                    </a:moveTo>
                    <a:lnTo>
                      <a:pt x="199" y="46"/>
                    </a:lnTo>
                    <a:lnTo>
                      <a:pt x="207" y="46"/>
                    </a:lnTo>
                    <a:lnTo>
                      <a:pt x="214" y="46"/>
                    </a:lnTo>
                    <a:lnTo>
                      <a:pt x="210" y="44"/>
                    </a:lnTo>
                    <a:lnTo>
                      <a:pt x="206" y="41"/>
                    </a:lnTo>
                    <a:lnTo>
                      <a:pt x="202" y="37"/>
                    </a:lnTo>
                    <a:lnTo>
                      <a:pt x="199" y="36"/>
                    </a:lnTo>
                    <a:lnTo>
                      <a:pt x="197" y="33"/>
                    </a:lnTo>
                    <a:lnTo>
                      <a:pt x="193" y="32"/>
                    </a:lnTo>
                    <a:lnTo>
                      <a:pt x="190" y="29"/>
                    </a:lnTo>
                    <a:lnTo>
                      <a:pt x="186" y="26"/>
                    </a:lnTo>
                    <a:lnTo>
                      <a:pt x="184" y="25"/>
                    </a:lnTo>
                    <a:lnTo>
                      <a:pt x="181" y="22"/>
                    </a:lnTo>
                    <a:lnTo>
                      <a:pt x="177" y="20"/>
                    </a:lnTo>
                    <a:lnTo>
                      <a:pt x="174" y="18"/>
                    </a:lnTo>
                    <a:lnTo>
                      <a:pt x="172" y="16"/>
                    </a:lnTo>
                    <a:lnTo>
                      <a:pt x="168" y="13"/>
                    </a:lnTo>
                    <a:lnTo>
                      <a:pt x="165" y="11"/>
                    </a:lnTo>
                    <a:lnTo>
                      <a:pt x="162" y="9"/>
                    </a:lnTo>
                    <a:lnTo>
                      <a:pt x="158" y="7"/>
                    </a:lnTo>
                    <a:lnTo>
                      <a:pt x="156" y="4"/>
                    </a:lnTo>
                    <a:lnTo>
                      <a:pt x="152" y="3"/>
                    </a:lnTo>
                    <a:lnTo>
                      <a:pt x="149" y="0"/>
                    </a:lnTo>
                    <a:lnTo>
                      <a:pt x="149" y="4"/>
                    </a:lnTo>
                    <a:lnTo>
                      <a:pt x="149" y="8"/>
                    </a:lnTo>
                    <a:lnTo>
                      <a:pt x="149" y="12"/>
                    </a:lnTo>
                    <a:lnTo>
                      <a:pt x="149" y="16"/>
                    </a:lnTo>
                    <a:lnTo>
                      <a:pt x="148" y="20"/>
                    </a:lnTo>
                    <a:lnTo>
                      <a:pt x="148" y="24"/>
                    </a:lnTo>
                    <a:lnTo>
                      <a:pt x="148" y="26"/>
                    </a:lnTo>
                    <a:lnTo>
                      <a:pt x="132" y="26"/>
                    </a:lnTo>
                    <a:lnTo>
                      <a:pt x="129" y="26"/>
                    </a:lnTo>
                    <a:lnTo>
                      <a:pt x="107" y="26"/>
                    </a:lnTo>
                    <a:lnTo>
                      <a:pt x="103" y="26"/>
                    </a:lnTo>
                    <a:lnTo>
                      <a:pt x="91" y="26"/>
                    </a:lnTo>
                    <a:lnTo>
                      <a:pt x="91" y="28"/>
                    </a:lnTo>
                    <a:lnTo>
                      <a:pt x="91" y="32"/>
                    </a:lnTo>
                    <a:lnTo>
                      <a:pt x="91" y="34"/>
                    </a:lnTo>
                    <a:lnTo>
                      <a:pt x="91" y="37"/>
                    </a:lnTo>
                    <a:lnTo>
                      <a:pt x="91" y="40"/>
                    </a:lnTo>
                    <a:lnTo>
                      <a:pt x="91" y="42"/>
                    </a:lnTo>
                    <a:lnTo>
                      <a:pt x="90" y="45"/>
                    </a:lnTo>
                    <a:lnTo>
                      <a:pt x="90" y="48"/>
                    </a:lnTo>
                    <a:lnTo>
                      <a:pt x="90" y="50"/>
                    </a:lnTo>
                    <a:lnTo>
                      <a:pt x="90" y="53"/>
                    </a:lnTo>
                    <a:lnTo>
                      <a:pt x="90" y="56"/>
                    </a:lnTo>
                    <a:lnTo>
                      <a:pt x="90" y="58"/>
                    </a:lnTo>
                    <a:lnTo>
                      <a:pt x="90" y="61"/>
                    </a:lnTo>
                    <a:lnTo>
                      <a:pt x="90" y="63"/>
                    </a:lnTo>
                    <a:lnTo>
                      <a:pt x="90" y="66"/>
                    </a:lnTo>
                    <a:lnTo>
                      <a:pt x="90" y="69"/>
                    </a:lnTo>
                    <a:lnTo>
                      <a:pt x="90" y="71"/>
                    </a:lnTo>
                    <a:lnTo>
                      <a:pt x="90" y="74"/>
                    </a:lnTo>
                    <a:lnTo>
                      <a:pt x="88" y="77"/>
                    </a:lnTo>
                    <a:lnTo>
                      <a:pt x="88" y="77"/>
                    </a:lnTo>
                    <a:lnTo>
                      <a:pt x="86" y="78"/>
                    </a:lnTo>
                    <a:lnTo>
                      <a:pt x="83" y="79"/>
                    </a:lnTo>
                    <a:lnTo>
                      <a:pt x="79" y="81"/>
                    </a:lnTo>
                    <a:lnTo>
                      <a:pt x="78" y="81"/>
                    </a:lnTo>
                    <a:lnTo>
                      <a:pt x="76" y="82"/>
                    </a:lnTo>
                    <a:lnTo>
                      <a:pt x="74" y="85"/>
                    </a:lnTo>
                    <a:lnTo>
                      <a:pt x="71" y="86"/>
                    </a:lnTo>
                    <a:lnTo>
                      <a:pt x="70" y="89"/>
                    </a:lnTo>
                    <a:lnTo>
                      <a:pt x="69" y="90"/>
                    </a:lnTo>
                    <a:lnTo>
                      <a:pt x="69" y="91"/>
                    </a:lnTo>
                    <a:lnTo>
                      <a:pt x="69" y="93"/>
                    </a:lnTo>
                    <a:lnTo>
                      <a:pt x="70" y="95"/>
                    </a:lnTo>
                    <a:lnTo>
                      <a:pt x="70" y="97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70" y="103"/>
                    </a:lnTo>
                    <a:lnTo>
                      <a:pt x="70" y="106"/>
                    </a:lnTo>
                    <a:lnTo>
                      <a:pt x="70" y="108"/>
                    </a:lnTo>
                    <a:lnTo>
                      <a:pt x="70" y="111"/>
                    </a:lnTo>
                    <a:lnTo>
                      <a:pt x="70" y="114"/>
                    </a:lnTo>
                    <a:lnTo>
                      <a:pt x="70" y="116"/>
                    </a:lnTo>
                    <a:lnTo>
                      <a:pt x="70" y="119"/>
                    </a:lnTo>
                    <a:lnTo>
                      <a:pt x="67" y="119"/>
                    </a:lnTo>
                    <a:lnTo>
                      <a:pt x="63" y="119"/>
                    </a:lnTo>
                    <a:lnTo>
                      <a:pt x="59" y="119"/>
                    </a:lnTo>
                    <a:lnTo>
                      <a:pt x="55" y="119"/>
                    </a:lnTo>
                    <a:lnTo>
                      <a:pt x="51" y="119"/>
                    </a:lnTo>
                    <a:lnTo>
                      <a:pt x="47" y="119"/>
                    </a:lnTo>
                    <a:lnTo>
                      <a:pt x="43" y="119"/>
                    </a:lnTo>
                    <a:lnTo>
                      <a:pt x="39" y="119"/>
                    </a:lnTo>
                    <a:lnTo>
                      <a:pt x="35" y="119"/>
                    </a:lnTo>
                    <a:lnTo>
                      <a:pt x="32" y="119"/>
                    </a:lnTo>
                    <a:lnTo>
                      <a:pt x="28" y="119"/>
                    </a:lnTo>
                    <a:lnTo>
                      <a:pt x="24" y="119"/>
                    </a:lnTo>
                    <a:lnTo>
                      <a:pt x="20" y="119"/>
                    </a:lnTo>
                    <a:lnTo>
                      <a:pt x="16" y="119"/>
                    </a:lnTo>
                    <a:lnTo>
                      <a:pt x="12" y="119"/>
                    </a:lnTo>
                    <a:lnTo>
                      <a:pt x="8" y="119"/>
                    </a:lnTo>
                    <a:lnTo>
                      <a:pt x="4" y="119"/>
                    </a:lnTo>
                    <a:lnTo>
                      <a:pt x="2" y="119"/>
                    </a:lnTo>
                    <a:lnTo>
                      <a:pt x="1" y="123"/>
                    </a:lnTo>
                    <a:lnTo>
                      <a:pt x="0" y="126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26"/>
                    </a:lnTo>
                    <a:lnTo>
                      <a:pt x="1" y="124"/>
                    </a:lnTo>
                    <a:lnTo>
                      <a:pt x="2" y="123"/>
                    </a:lnTo>
                    <a:lnTo>
                      <a:pt x="4" y="124"/>
                    </a:lnTo>
                    <a:lnTo>
                      <a:pt x="5" y="130"/>
                    </a:lnTo>
                    <a:lnTo>
                      <a:pt x="8" y="134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131"/>
                    </a:lnTo>
                    <a:lnTo>
                      <a:pt x="9" y="132"/>
                    </a:lnTo>
                    <a:lnTo>
                      <a:pt x="10" y="132"/>
                    </a:lnTo>
                    <a:lnTo>
                      <a:pt x="12" y="138"/>
                    </a:lnTo>
                    <a:lnTo>
                      <a:pt x="14" y="142"/>
                    </a:lnTo>
                    <a:lnTo>
                      <a:pt x="13" y="143"/>
                    </a:lnTo>
                    <a:lnTo>
                      <a:pt x="13" y="146"/>
                    </a:lnTo>
                    <a:lnTo>
                      <a:pt x="13" y="150"/>
                    </a:lnTo>
                    <a:lnTo>
                      <a:pt x="9" y="156"/>
                    </a:lnTo>
                    <a:lnTo>
                      <a:pt x="12" y="156"/>
                    </a:lnTo>
                    <a:lnTo>
                      <a:pt x="10" y="157"/>
                    </a:lnTo>
                    <a:lnTo>
                      <a:pt x="9" y="157"/>
                    </a:lnTo>
                    <a:lnTo>
                      <a:pt x="8" y="159"/>
                    </a:lnTo>
                    <a:lnTo>
                      <a:pt x="9" y="160"/>
                    </a:lnTo>
                    <a:lnTo>
                      <a:pt x="12" y="163"/>
                    </a:lnTo>
                    <a:lnTo>
                      <a:pt x="13" y="165"/>
                    </a:lnTo>
                    <a:lnTo>
                      <a:pt x="14" y="172"/>
                    </a:lnTo>
                    <a:lnTo>
                      <a:pt x="14" y="176"/>
                    </a:lnTo>
                    <a:lnTo>
                      <a:pt x="16" y="181"/>
                    </a:lnTo>
                    <a:lnTo>
                      <a:pt x="16" y="188"/>
                    </a:lnTo>
                    <a:lnTo>
                      <a:pt x="14" y="195"/>
                    </a:lnTo>
                    <a:lnTo>
                      <a:pt x="12" y="202"/>
                    </a:lnTo>
                    <a:lnTo>
                      <a:pt x="9" y="208"/>
                    </a:lnTo>
                    <a:lnTo>
                      <a:pt x="6" y="214"/>
                    </a:lnTo>
                    <a:lnTo>
                      <a:pt x="6" y="217"/>
                    </a:lnTo>
                    <a:lnTo>
                      <a:pt x="5" y="220"/>
                    </a:lnTo>
                    <a:lnTo>
                      <a:pt x="5" y="229"/>
                    </a:lnTo>
                    <a:lnTo>
                      <a:pt x="5" y="228"/>
                    </a:lnTo>
                    <a:lnTo>
                      <a:pt x="6" y="224"/>
                    </a:lnTo>
                    <a:lnTo>
                      <a:pt x="6" y="222"/>
                    </a:lnTo>
                    <a:lnTo>
                      <a:pt x="8" y="221"/>
                    </a:lnTo>
                    <a:lnTo>
                      <a:pt x="8" y="220"/>
                    </a:lnTo>
                    <a:lnTo>
                      <a:pt x="9" y="217"/>
                    </a:lnTo>
                    <a:lnTo>
                      <a:pt x="10" y="216"/>
                    </a:lnTo>
                    <a:lnTo>
                      <a:pt x="12" y="214"/>
                    </a:lnTo>
                    <a:lnTo>
                      <a:pt x="13" y="214"/>
                    </a:lnTo>
                    <a:lnTo>
                      <a:pt x="13" y="216"/>
                    </a:lnTo>
                    <a:lnTo>
                      <a:pt x="16" y="216"/>
                    </a:lnTo>
                    <a:lnTo>
                      <a:pt x="18" y="216"/>
                    </a:lnTo>
                    <a:lnTo>
                      <a:pt x="21" y="216"/>
                    </a:lnTo>
                    <a:lnTo>
                      <a:pt x="24" y="214"/>
                    </a:lnTo>
                    <a:lnTo>
                      <a:pt x="26" y="214"/>
                    </a:lnTo>
                    <a:lnTo>
                      <a:pt x="29" y="214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32" y="213"/>
                    </a:lnTo>
                    <a:lnTo>
                      <a:pt x="32" y="213"/>
                    </a:lnTo>
                    <a:lnTo>
                      <a:pt x="33" y="212"/>
                    </a:lnTo>
                    <a:lnTo>
                      <a:pt x="33" y="212"/>
                    </a:lnTo>
                    <a:lnTo>
                      <a:pt x="34" y="213"/>
                    </a:lnTo>
                    <a:lnTo>
                      <a:pt x="35" y="213"/>
                    </a:lnTo>
                    <a:lnTo>
                      <a:pt x="41" y="213"/>
                    </a:lnTo>
                    <a:lnTo>
                      <a:pt x="45" y="214"/>
                    </a:lnTo>
                    <a:lnTo>
                      <a:pt x="49" y="217"/>
                    </a:lnTo>
                    <a:lnTo>
                      <a:pt x="50" y="220"/>
                    </a:lnTo>
                    <a:lnTo>
                      <a:pt x="50" y="221"/>
                    </a:lnTo>
                    <a:lnTo>
                      <a:pt x="50" y="222"/>
                    </a:lnTo>
                    <a:lnTo>
                      <a:pt x="51" y="222"/>
                    </a:lnTo>
                    <a:lnTo>
                      <a:pt x="53" y="224"/>
                    </a:lnTo>
                    <a:lnTo>
                      <a:pt x="54" y="222"/>
                    </a:lnTo>
                    <a:lnTo>
                      <a:pt x="54" y="222"/>
                    </a:lnTo>
                    <a:lnTo>
                      <a:pt x="55" y="224"/>
                    </a:lnTo>
                    <a:lnTo>
                      <a:pt x="55" y="224"/>
                    </a:lnTo>
                    <a:lnTo>
                      <a:pt x="57" y="222"/>
                    </a:lnTo>
                    <a:lnTo>
                      <a:pt x="58" y="224"/>
                    </a:lnTo>
                    <a:lnTo>
                      <a:pt x="58" y="224"/>
                    </a:lnTo>
                    <a:lnTo>
                      <a:pt x="58" y="224"/>
                    </a:lnTo>
                    <a:lnTo>
                      <a:pt x="59" y="224"/>
                    </a:lnTo>
                    <a:lnTo>
                      <a:pt x="59" y="225"/>
                    </a:lnTo>
                    <a:lnTo>
                      <a:pt x="61" y="226"/>
                    </a:lnTo>
                    <a:lnTo>
                      <a:pt x="62" y="229"/>
                    </a:lnTo>
                    <a:lnTo>
                      <a:pt x="62" y="232"/>
                    </a:lnTo>
                    <a:lnTo>
                      <a:pt x="63" y="233"/>
                    </a:lnTo>
                    <a:lnTo>
                      <a:pt x="65" y="234"/>
                    </a:lnTo>
                    <a:lnTo>
                      <a:pt x="65" y="234"/>
                    </a:lnTo>
                    <a:lnTo>
                      <a:pt x="65" y="236"/>
                    </a:lnTo>
                    <a:lnTo>
                      <a:pt x="65" y="236"/>
                    </a:lnTo>
                    <a:lnTo>
                      <a:pt x="66" y="236"/>
                    </a:lnTo>
                    <a:lnTo>
                      <a:pt x="66" y="236"/>
                    </a:lnTo>
                    <a:lnTo>
                      <a:pt x="67" y="237"/>
                    </a:lnTo>
                    <a:lnTo>
                      <a:pt x="69" y="240"/>
                    </a:lnTo>
                    <a:lnTo>
                      <a:pt x="69" y="240"/>
                    </a:lnTo>
                    <a:lnTo>
                      <a:pt x="69" y="241"/>
                    </a:lnTo>
                    <a:lnTo>
                      <a:pt x="69" y="241"/>
                    </a:lnTo>
                    <a:lnTo>
                      <a:pt x="70" y="241"/>
                    </a:lnTo>
                    <a:lnTo>
                      <a:pt x="70" y="242"/>
                    </a:lnTo>
                    <a:lnTo>
                      <a:pt x="71" y="244"/>
                    </a:lnTo>
                    <a:lnTo>
                      <a:pt x="73" y="244"/>
                    </a:lnTo>
                    <a:lnTo>
                      <a:pt x="74" y="245"/>
                    </a:lnTo>
                    <a:lnTo>
                      <a:pt x="75" y="246"/>
                    </a:lnTo>
                    <a:lnTo>
                      <a:pt x="76" y="248"/>
                    </a:lnTo>
                    <a:lnTo>
                      <a:pt x="78" y="249"/>
                    </a:lnTo>
                    <a:lnTo>
                      <a:pt x="79" y="250"/>
                    </a:lnTo>
                    <a:lnTo>
                      <a:pt x="82" y="251"/>
                    </a:lnTo>
                    <a:lnTo>
                      <a:pt x="82" y="250"/>
                    </a:lnTo>
                    <a:lnTo>
                      <a:pt x="83" y="250"/>
                    </a:lnTo>
                    <a:lnTo>
                      <a:pt x="84" y="248"/>
                    </a:lnTo>
                    <a:lnTo>
                      <a:pt x="86" y="246"/>
                    </a:lnTo>
                    <a:lnTo>
                      <a:pt x="87" y="244"/>
                    </a:lnTo>
                    <a:lnTo>
                      <a:pt x="87" y="241"/>
                    </a:lnTo>
                    <a:lnTo>
                      <a:pt x="87" y="240"/>
                    </a:lnTo>
                    <a:lnTo>
                      <a:pt x="88" y="237"/>
                    </a:lnTo>
                    <a:lnTo>
                      <a:pt x="90" y="236"/>
                    </a:lnTo>
                    <a:lnTo>
                      <a:pt x="91" y="234"/>
                    </a:lnTo>
                    <a:lnTo>
                      <a:pt x="92" y="233"/>
                    </a:lnTo>
                    <a:lnTo>
                      <a:pt x="94" y="233"/>
                    </a:lnTo>
                    <a:lnTo>
                      <a:pt x="95" y="236"/>
                    </a:lnTo>
                    <a:lnTo>
                      <a:pt x="99" y="238"/>
                    </a:lnTo>
                    <a:lnTo>
                      <a:pt x="102" y="241"/>
                    </a:lnTo>
                    <a:lnTo>
                      <a:pt x="102" y="242"/>
                    </a:lnTo>
                    <a:lnTo>
                      <a:pt x="103" y="242"/>
                    </a:lnTo>
                    <a:lnTo>
                      <a:pt x="104" y="240"/>
                    </a:lnTo>
                    <a:lnTo>
                      <a:pt x="106" y="238"/>
                    </a:lnTo>
                    <a:lnTo>
                      <a:pt x="107" y="237"/>
                    </a:lnTo>
                    <a:lnTo>
                      <a:pt x="108" y="237"/>
                    </a:lnTo>
                    <a:lnTo>
                      <a:pt x="110" y="237"/>
                    </a:lnTo>
                    <a:lnTo>
                      <a:pt x="112" y="237"/>
                    </a:lnTo>
                    <a:lnTo>
                      <a:pt x="115" y="237"/>
                    </a:lnTo>
                    <a:lnTo>
                      <a:pt x="115" y="238"/>
                    </a:lnTo>
                    <a:lnTo>
                      <a:pt x="116" y="238"/>
                    </a:lnTo>
                    <a:lnTo>
                      <a:pt x="120" y="238"/>
                    </a:lnTo>
                    <a:lnTo>
                      <a:pt x="123" y="238"/>
                    </a:lnTo>
                    <a:lnTo>
                      <a:pt x="127" y="237"/>
                    </a:lnTo>
                    <a:lnTo>
                      <a:pt x="128" y="237"/>
                    </a:lnTo>
                    <a:lnTo>
                      <a:pt x="128" y="236"/>
                    </a:lnTo>
                    <a:lnTo>
                      <a:pt x="128" y="234"/>
                    </a:lnTo>
                    <a:lnTo>
                      <a:pt x="129" y="233"/>
                    </a:lnTo>
                    <a:lnTo>
                      <a:pt x="129" y="233"/>
                    </a:lnTo>
                    <a:lnTo>
                      <a:pt x="131" y="232"/>
                    </a:lnTo>
                    <a:lnTo>
                      <a:pt x="131" y="236"/>
                    </a:lnTo>
                    <a:lnTo>
                      <a:pt x="131" y="236"/>
                    </a:lnTo>
                    <a:lnTo>
                      <a:pt x="133" y="236"/>
                    </a:lnTo>
                    <a:lnTo>
                      <a:pt x="140" y="236"/>
                    </a:lnTo>
                    <a:lnTo>
                      <a:pt x="144" y="236"/>
                    </a:lnTo>
                    <a:lnTo>
                      <a:pt x="161" y="236"/>
                    </a:lnTo>
                    <a:lnTo>
                      <a:pt x="165" y="236"/>
                    </a:lnTo>
                    <a:lnTo>
                      <a:pt x="182" y="236"/>
                    </a:lnTo>
                    <a:lnTo>
                      <a:pt x="190" y="236"/>
                    </a:lnTo>
                    <a:lnTo>
                      <a:pt x="197" y="236"/>
                    </a:lnTo>
                    <a:lnTo>
                      <a:pt x="198" y="230"/>
                    </a:lnTo>
                    <a:lnTo>
                      <a:pt x="199" y="225"/>
                    </a:lnTo>
                    <a:lnTo>
                      <a:pt x="199" y="220"/>
                    </a:lnTo>
                    <a:lnTo>
                      <a:pt x="198" y="217"/>
                    </a:lnTo>
                    <a:lnTo>
                      <a:pt x="196" y="214"/>
                    </a:lnTo>
                    <a:lnTo>
                      <a:pt x="196" y="209"/>
                    </a:lnTo>
                    <a:lnTo>
                      <a:pt x="194" y="205"/>
                    </a:lnTo>
                    <a:lnTo>
                      <a:pt x="194" y="200"/>
                    </a:lnTo>
                    <a:lnTo>
                      <a:pt x="194" y="195"/>
                    </a:lnTo>
                    <a:lnTo>
                      <a:pt x="194" y="189"/>
                    </a:lnTo>
                    <a:lnTo>
                      <a:pt x="193" y="185"/>
                    </a:lnTo>
                    <a:lnTo>
                      <a:pt x="193" y="180"/>
                    </a:lnTo>
                    <a:lnTo>
                      <a:pt x="193" y="175"/>
                    </a:lnTo>
                    <a:lnTo>
                      <a:pt x="192" y="169"/>
                    </a:lnTo>
                    <a:lnTo>
                      <a:pt x="192" y="165"/>
                    </a:lnTo>
                    <a:lnTo>
                      <a:pt x="192" y="160"/>
                    </a:lnTo>
                    <a:lnTo>
                      <a:pt x="192" y="155"/>
                    </a:lnTo>
                    <a:lnTo>
                      <a:pt x="190" y="150"/>
                    </a:lnTo>
                    <a:lnTo>
                      <a:pt x="190" y="146"/>
                    </a:lnTo>
                    <a:lnTo>
                      <a:pt x="190" y="140"/>
                    </a:lnTo>
                    <a:lnTo>
                      <a:pt x="190" y="135"/>
                    </a:lnTo>
                    <a:lnTo>
                      <a:pt x="189" y="130"/>
                    </a:lnTo>
                    <a:lnTo>
                      <a:pt x="189" y="126"/>
                    </a:lnTo>
                    <a:lnTo>
                      <a:pt x="189" y="120"/>
                    </a:lnTo>
                    <a:lnTo>
                      <a:pt x="188" y="115"/>
                    </a:lnTo>
                    <a:lnTo>
                      <a:pt x="188" y="110"/>
                    </a:lnTo>
                    <a:lnTo>
                      <a:pt x="188" y="106"/>
                    </a:lnTo>
                    <a:lnTo>
                      <a:pt x="188" y="101"/>
                    </a:lnTo>
                    <a:lnTo>
                      <a:pt x="186" y="95"/>
                    </a:lnTo>
                    <a:lnTo>
                      <a:pt x="186" y="90"/>
                    </a:lnTo>
                    <a:lnTo>
                      <a:pt x="186" y="86"/>
                    </a:lnTo>
                    <a:lnTo>
                      <a:pt x="186" y="81"/>
                    </a:lnTo>
                    <a:lnTo>
                      <a:pt x="185" y="75"/>
                    </a:lnTo>
                    <a:lnTo>
                      <a:pt x="185" y="70"/>
                    </a:lnTo>
                    <a:lnTo>
                      <a:pt x="185" y="65"/>
                    </a:lnTo>
                    <a:lnTo>
                      <a:pt x="185" y="61"/>
                    </a:lnTo>
                    <a:lnTo>
                      <a:pt x="184" y="56"/>
                    </a:lnTo>
                    <a:lnTo>
                      <a:pt x="184" y="50"/>
                    </a:lnTo>
                    <a:lnTo>
                      <a:pt x="184" y="46"/>
                    </a:lnTo>
                    <a:lnTo>
                      <a:pt x="189" y="46"/>
                    </a:lnTo>
                    <a:lnTo>
                      <a:pt x="194" y="4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8" name="Freeform 91">
                <a:extLst>
                  <a:ext uri="{FF2B5EF4-FFF2-40B4-BE49-F238E27FC236}">
                    <a16:creationId xmlns:a16="http://schemas.microsoft.com/office/drawing/2014/main" id="{C07517A5-4CC0-4742-98B2-A95D5B709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213" y="3848100"/>
                <a:ext cx="11113" cy="12700"/>
              </a:xfrm>
              <a:custGeom>
                <a:avLst/>
                <a:gdLst>
                  <a:gd name="T0" fmla="*/ 6 w 7"/>
                  <a:gd name="T1" fmla="*/ 5 h 8"/>
                  <a:gd name="T2" fmla="*/ 6 w 7"/>
                  <a:gd name="T3" fmla="*/ 4 h 8"/>
                  <a:gd name="T4" fmla="*/ 6 w 7"/>
                  <a:gd name="T5" fmla="*/ 2 h 8"/>
                  <a:gd name="T6" fmla="*/ 6 w 7"/>
                  <a:gd name="T7" fmla="*/ 2 h 8"/>
                  <a:gd name="T8" fmla="*/ 6 w 7"/>
                  <a:gd name="T9" fmla="*/ 1 h 8"/>
                  <a:gd name="T10" fmla="*/ 4 w 7"/>
                  <a:gd name="T11" fmla="*/ 1 h 8"/>
                  <a:gd name="T12" fmla="*/ 4 w 7"/>
                  <a:gd name="T13" fmla="*/ 0 h 8"/>
                  <a:gd name="T14" fmla="*/ 2 w 7"/>
                  <a:gd name="T15" fmla="*/ 0 h 8"/>
                  <a:gd name="T16" fmla="*/ 2 w 7"/>
                  <a:gd name="T17" fmla="*/ 0 h 8"/>
                  <a:gd name="T18" fmla="*/ 0 w 7"/>
                  <a:gd name="T19" fmla="*/ 0 h 8"/>
                  <a:gd name="T20" fmla="*/ 0 w 7"/>
                  <a:gd name="T21" fmla="*/ 1 h 8"/>
                  <a:gd name="T22" fmla="*/ 2 w 7"/>
                  <a:gd name="T23" fmla="*/ 4 h 8"/>
                  <a:gd name="T24" fmla="*/ 2 w 7"/>
                  <a:gd name="T25" fmla="*/ 4 h 8"/>
                  <a:gd name="T26" fmla="*/ 3 w 7"/>
                  <a:gd name="T27" fmla="*/ 5 h 8"/>
                  <a:gd name="T28" fmla="*/ 2 w 7"/>
                  <a:gd name="T29" fmla="*/ 6 h 8"/>
                  <a:gd name="T30" fmla="*/ 2 w 7"/>
                  <a:gd name="T31" fmla="*/ 6 h 8"/>
                  <a:gd name="T32" fmla="*/ 3 w 7"/>
                  <a:gd name="T33" fmla="*/ 8 h 8"/>
                  <a:gd name="T34" fmla="*/ 6 w 7"/>
                  <a:gd name="T35" fmla="*/ 8 h 8"/>
                  <a:gd name="T36" fmla="*/ 6 w 7"/>
                  <a:gd name="T37" fmla="*/ 8 h 8"/>
                  <a:gd name="T38" fmla="*/ 7 w 7"/>
                  <a:gd name="T39" fmla="*/ 8 h 8"/>
                  <a:gd name="T40" fmla="*/ 7 w 7"/>
                  <a:gd name="T41" fmla="*/ 6 h 8"/>
                  <a:gd name="T42" fmla="*/ 6 w 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8">
                    <a:moveTo>
                      <a:pt x="6" y="5"/>
                    </a:move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09" name="Freeform 92">
                <a:extLst>
                  <a:ext uri="{FF2B5EF4-FFF2-40B4-BE49-F238E27FC236}">
                    <a16:creationId xmlns:a16="http://schemas.microsoft.com/office/drawing/2014/main" id="{5FFD22FA-8A96-4009-B4F0-ACE9D336F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213" y="3848100"/>
                <a:ext cx="11113" cy="12700"/>
              </a:xfrm>
              <a:custGeom>
                <a:avLst/>
                <a:gdLst>
                  <a:gd name="T0" fmla="*/ 6 w 7"/>
                  <a:gd name="T1" fmla="*/ 5 h 8"/>
                  <a:gd name="T2" fmla="*/ 6 w 7"/>
                  <a:gd name="T3" fmla="*/ 4 h 8"/>
                  <a:gd name="T4" fmla="*/ 6 w 7"/>
                  <a:gd name="T5" fmla="*/ 2 h 8"/>
                  <a:gd name="T6" fmla="*/ 6 w 7"/>
                  <a:gd name="T7" fmla="*/ 2 h 8"/>
                  <a:gd name="T8" fmla="*/ 6 w 7"/>
                  <a:gd name="T9" fmla="*/ 1 h 8"/>
                  <a:gd name="T10" fmla="*/ 4 w 7"/>
                  <a:gd name="T11" fmla="*/ 1 h 8"/>
                  <a:gd name="T12" fmla="*/ 4 w 7"/>
                  <a:gd name="T13" fmla="*/ 0 h 8"/>
                  <a:gd name="T14" fmla="*/ 2 w 7"/>
                  <a:gd name="T15" fmla="*/ 0 h 8"/>
                  <a:gd name="T16" fmla="*/ 2 w 7"/>
                  <a:gd name="T17" fmla="*/ 0 h 8"/>
                  <a:gd name="T18" fmla="*/ 0 w 7"/>
                  <a:gd name="T19" fmla="*/ 0 h 8"/>
                  <a:gd name="T20" fmla="*/ 0 w 7"/>
                  <a:gd name="T21" fmla="*/ 1 h 8"/>
                  <a:gd name="T22" fmla="*/ 2 w 7"/>
                  <a:gd name="T23" fmla="*/ 4 h 8"/>
                  <a:gd name="T24" fmla="*/ 2 w 7"/>
                  <a:gd name="T25" fmla="*/ 4 h 8"/>
                  <a:gd name="T26" fmla="*/ 3 w 7"/>
                  <a:gd name="T27" fmla="*/ 5 h 8"/>
                  <a:gd name="T28" fmla="*/ 2 w 7"/>
                  <a:gd name="T29" fmla="*/ 6 h 8"/>
                  <a:gd name="T30" fmla="*/ 2 w 7"/>
                  <a:gd name="T31" fmla="*/ 6 h 8"/>
                  <a:gd name="T32" fmla="*/ 3 w 7"/>
                  <a:gd name="T33" fmla="*/ 8 h 8"/>
                  <a:gd name="T34" fmla="*/ 6 w 7"/>
                  <a:gd name="T35" fmla="*/ 8 h 8"/>
                  <a:gd name="T36" fmla="*/ 6 w 7"/>
                  <a:gd name="T37" fmla="*/ 8 h 8"/>
                  <a:gd name="T38" fmla="*/ 7 w 7"/>
                  <a:gd name="T39" fmla="*/ 8 h 8"/>
                  <a:gd name="T40" fmla="*/ 7 w 7"/>
                  <a:gd name="T41" fmla="*/ 6 h 8"/>
                  <a:gd name="T42" fmla="*/ 6 w 7"/>
                  <a:gd name="T43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8">
                    <a:moveTo>
                      <a:pt x="6" y="5"/>
                    </a:move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6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0" name="Freeform 93">
                <a:extLst>
                  <a:ext uri="{FF2B5EF4-FFF2-40B4-BE49-F238E27FC236}">
                    <a16:creationId xmlns:a16="http://schemas.microsoft.com/office/drawing/2014/main" id="{9FDD017F-8BA2-43A9-9DD6-7C377175D1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1450" y="3965575"/>
                <a:ext cx="150813" cy="169863"/>
              </a:xfrm>
              <a:custGeom>
                <a:avLst/>
                <a:gdLst>
                  <a:gd name="T0" fmla="*/ 60 w 95"/>
                  <a:gd name="T1" fmla="*/ 103 h 107"/>
                  <a:gd name="T2" fmla="*/ 60 w 95"/>
                  <a:gd name="T3" fmla="*/ 106 h 107"/>
                  <a:gd name="T4" fmla="*/ 60 w 95"/>
                  <a:gd name="T5" fmla="*/ 106 h 107"/>
                  <a:gd name="T6" fmla="*/ 58 w 95"/>
                  <a:gd name="T7" fmla="*/ 107 h 107"/>
                  <a:gd name="T8" fmla="*/ 60 w 95"/>
                  <a:gd name="T9" fmla="*/ 107 h 107"/>
                  <a:gd name="T10" fmla="*/ 60 w 95"/>
                  <a:gd name="T11" fmla="*/ 106 h 107"/>
                  <a:gd name="T12" fmla="*/ 60 w 95"/>
                  <a:gd name="T13" fmla="*/ 105 h 107"/>
                  <a:gd name="T14" fmla="*/ 61 w 95"/>
                  <a:gd name="T15" fmla="*/ 103 h 107"/>
                  <a:gd name="T16" fmla="*/ 61 w 95"/>
                  <a:gd name="T17" fmla="*/ 102 h 107"/>
                  <a:gd name="T18" fmla="*/ 61 w 95"/>
                  <a:gd name="T19" fmla="*/ 103 h 107"/>
                  <a:gd name="T20" fmla="*/ 60 w 95"/>
                  <a:gd name="T21" fmla="*/ 103 h 107"/>
                  <a:gd name="T22" fmla="*/ 94 w 95"/>
                  <a:gd name="T23" fmla="*/ 82 h 107"/>
                  <a:gd name="T24" fmla="*/ 93 w 95"/>
                  <a:gd name="T25" fmla="*/ 82 h 107"/>
                  <a:gd name="T26" fmla="*/ 92 w 95"/>
                  <a:gd name="T27" fmla="*/ 82 h 107"/>
                  <a:gd name="T28" fmla="*/ 93 w 95"/>
                  <a:gd name="T29" fmla="*/ 82 h 107"/>
                  <a:gd name="T30" fmla="*/ 93 w 95"/>
                  <a:gd name="T31" fmla="*/ 82 h 107"/>
                  <a:gd name="T32" fmla="*/ 94 w 95"/>
                  <a:gd name="T33" fmla="*/ 82 h 107"/>
                  <a:gd name="T34" fmla="*/ 94 w 95"/>
                  <a:gd name="T35" fmla="*/ 83 h 107"/>
                  <a:gd name="T36" fmla="*/ 95 w 95"/>
                  <a:gd name="T37" fmla="*/ 83 h 107"/>
                  <a:gd name="T38" fmla="*/ 95 w 95"/>
                  <a:gd name="T39" fmla="*/ 83 h 107"/>
                  <a:gd name="T40" fmla="*/ 94 w 95"/>
                  <a:gd name="T41" fmla="*/ 82 h 107"/>
                  <a:gd name="T42" fmla="*/ 84 w 95"/>
                  <a:gd name="T43" fmla="*/ 79 h 107"/>
                  <a:gd name="T44" fmla="*/ 82 w 95"/>
                  <a:gd name="T45" fmla="*/ 79 h 107"/>
                  <a:gd name="T46" fmla="*/ 82 w 95"/>
                  <a:gd name="T47" fmla="*/ 79 h 107"/>
                  <a:gd name="T48" fmla="*/ 84 w 95"/>
                  <a:gd name="T49" fmla="*/ 81 h 107"/>
                  <a:gd name="T50" fmla="*/ 85 w 95"/>
                  <a:gd name="T51" fmla="*/ 81 h 107"/>
                  <a:gd name="T52" fmla="*/ 86 w 95"/>
                  <a:gd name="T53" fmla="*/ 81 h 107"/>
                  <a:gd name="T54" fmla="*/ 86 w 95"/>
                  <a:gd name="T55" fmla="*/ 81 h 107"/>
                  <a:gd name="T56" fmla="*/ 88 w 95"/>
                  <a:gd name="T57" fmla="*/ 81 h 107"/>
                  <a:gd name="T58" fmla="*/ 89 w 95"/>
                  <a:gd name="T59" fmla="*/ 81 h 107"/>
                  <a:gd name="T60" fmla="*/ 89 w 95"/>
                  <a:gd name="T61" fmla="*/ 81 h 107"/>
                  <a:gd name="T62" fmla="*/ 86 w 95"/>
                  <a:gd name="T63" fmla="*/ 81 h 107"/>
                  <a:gd name="T64" fmla="*/ 84 w 95"/>
                  <a:gd name="T65" fmla="*/ 79 h 107"/>
                  <a:gd name="T66" fmla="*/ 41 w 95"/>
                  <a:gd name="T67" fmla="*/ 75 h 107"/>
                  <a:gd name="T68" fmla="*/ 40 w 95"/>
                  <a:gd name="T69" fmla="*/ 77 h 107"/>
                  <a:gd name="T70" fmla="*/ 41 w 95"/>
                  <a:gd name="T71" fmla="*/ 77 h 107"/>
                  <a:gd name="T72" fmla="*/ 43 w 95"/>
                  <a:gd name="T73" fmla="*/ 77 h 107"/>
                  <a:gd name="T74" fmla="*/ 44 w 95"/>
                  <a:gd name="T75" fmla="*/ 77 h 107"/>
                  <a:gd name="T76" fmla="*/ 43 w 95"/>
                  <a:gd name="T77" fmla="*/ 77 h 107"/>
                  <a:gd name="T78" fmla="*/ 41 w 95"/>
                  <a:gd name="T79" fmla="*/ 75 h 107"/>
                  <a:gd name="T80" fmla="*/ 0 w 95"/>
                  <a:gd name="T81" fmla="*/ 0 h 107"/>
                  <a:gd name="T82" fmla="*/ 0 w 95"/>
                  <a:gd name="T83" fmla="*/ 0 h 107"/>
                  <a:gd name="T84" fmla="*/ 0 w 95"/>
                  <a:gd name="T85" fmla="*/ 0 h 107"/>
                  <a:gd name="T86" fmla="*/ 2 w 95"/>
                  <a:gd name="T87" fmla="*/ 0 h 107"/>
                  <a:gd name="T88" fmla="*/ 2 w 95"/>
                  <a:gd name="T89" fmla="*/ 0 h 107"/>
                  <a:gd name="T90" fmla="*/ 2 w 95"/>
                  <a:gd name="T91" fmla="*/ 0 h 107"/>
                  <a:gd name="T92" fmla="*/ 0 w 95"/>
                  <a:gd name="T9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5" h="107">
                    <a:moveTo>
                      <a:pt x="60" y="103"/>
                    </a:moveTo>
                    <a:lnTo>
                      <a:pt x="60" y="106"/>
                    </a:lnTo>
                    <a:lnTo>
                      <a:pt x="60" y="106"/>
                    </a:lnTo>
                    <a:lnTo>
                      <a:pt x="58" y="107"/>
                    </a:lnTo>
                    <a:lnTo>
                      <a:pt x="60" y="107"/>
                    </a:lnTo>
                    <a:lnTo>
                      <a:pt x="60" y="106"/>
                    </a:lnTo>
                    <a:lnTo>
                      <a:pt x="60" y="105"/>
                    </a:lnTo>
                    <a:lnTo>
                      <a:pt x="61" y="103"/>
                    </a:lnTo>
                    <a:lnTo>
                      <a:pt x="61" y="102"/>
                    </a:lnTo>
                    <a:lnTo>
                      <a:pt x="61" y="103"/>
                    </a:lnTo>
                    <a:lnTo>
                      <a:pt x="60" y="103"/>
                    </a:lnTo>
                    <a:close/>
                    <a:moveTo>
                      <a:pt x="94" y="82"/>
                    </a:moveTo>
                    <a:lnTo>
                      <a:pt x="93" y="82"/>
                    </a:lnTo>
                    <a:lnTo>
                      <a:pt x="92" y="82"/>
                    </a:lnTo>
                    <a:lnTo>
                      <a:pt x="93" y="82"/>
                    </a:lnTo>
                    <a:lnTo>
                      <a:pt x="93" y="82"/>
                    </a:lnTo>
                    <a:lnTo>
                      <a:pt x="94" y="82"/>
                    </a:lnTo>
                    <a:lnTo>
                      <a:pt x="94" y="83"/>
                    </a:lnTo>
                    <a:lnTo>
                      <a:pt x="95" y="83"/>
                    </a:lnTo>
                    <a:lnTo>
                      <a:pt x="95" y="83"/>
                    </a:lnTo>
                    <a:lnTo>
                      <a:pt x="94" y="82"/>
                    </a:lnTo>
                    <a:close/>
                    <a:moveTo>
                      <a:pt x="84" y="79"/>
                    </a:moveTo>
                    <a:lnTo>
                      <a:pt x="82" y="79"/>
                    </a:lnTo>
                    <a:lnTo>
                      <a:pt x="82" y="79"/>
                    </a:lnTo>
                    <a:lnTo>
                      <a:pt x="84" y="81"/>
                    </a:lnTo>
                    <a:lnTo>
                      <a:pt x="85" y="81"/>
                    </a:lnTo>
                    <a:lnTo>
                      <a:pt x="86" y="81"/>
                    </a:lnTo>
                    <a:lnTo>
                      <a:pt x="86" y="81"/>
                    </a:lnTo>
                    <a:lnTo>
                      <a:pt x="88" y="81"/>
                    </a:lnTo>
                    <a:lnTo>
                      <a:pt x="89" y="81"/>
                    </a:lnTo>
                    <a:lnTo>
                      <a:pt x="89" y="81"/>
                    </a:lnTo>
                    <a:lnTo>
                      <a:pt x="86" y="81"/>
                    </a:lnTo>
                    <a:lnTo>
                      <a:pt x="84" y="79"/>
                    </a:lnTo>
                    <a:close/>
                    <a:moveTo>
                      <a:pt x="41" y="75"/>
                    </a:moveTo>
                    <a:lnTo>
                      <a:pt x="40" y="77"/>
                    </a:lnTo>
                    <a:lnTo>
                      <a:pt x="41" y="77"/>
                    </a:lnTo>
                    <a:lnTo>
                      <a:pt x="43" y="77"/>
                    </a:lnTo>
                    <a:lnTo>
                      <a:pt x="44" y="77"/>
                    </a:lnTo>
                    <a:lnTo>
                      <a:pt x="43" y="77"/>
                    </a:lnTo>
                    <a:lnTo>
                      <a:pt x="41" y="7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1" name="Freeform 94">
                <a:extLst>
                  <a:ext uri="{FF2B5EF4-FFF2-40B4-BE49-F238E27FC236}">
                    <a16:creationId xmlns:a16="http://schemas.microsoft.com/office/drawing/2014/main" id="{7A8D59DB-3246-4BEE-A1AF-5257F86BC1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3775" y="3173413"/>
                <a:ext cx="11113" cy="7938"/>
              </a:xfrm>
              <a:custGeom>
                <a:avLst/>
                <a:gdLst>
                  <a:gd name="T0" fmla="*/ 7 w 7"/>
                  <a:gd name="T1" fmla="*/ 4 h 5"/>
                  <a:gd name="T2" fmla="*/ 4 w 7"/>
                  <a:gd name="T3" fmla="*/ 2 h 5"/>
                  <a:gd name="T4" fmla="*/ 3 w 7"/>
                  <a:gd name="T5" fmla="*/ 2 h 5"/>
                  <a:gd name="T6" fmla="*/ 3 w 7"/>
                  <a:gd name="T7" fmla="*/ 4 h 5"/>
                  <a:gd name="T8" fmla="*/ 4 w 7"/>
                  <a:gd name="T9" fmla="*/ 5 h 5"/>
                  <a:gd name="T10" fmla="*/ 5 w 7"/>
                  <a:gd name="T11" fmla="*/ 5 h 5"/>
                  <a:gd name="T12" fmla="*/ 7 w 7"/>
                  <a:gd name="T13" fmla="*/ 5 h 5"/>
                  <a:gd name="T14" fmla="*/ 7 w 7"/>
                  <a:gd name="T15" fmla="*/ 4 h 5"/>
                  <a:gd name="T16" fmla="*/ 1 w 7"/>
                  <a:gd name="T17" fmla="*/ 0 h 5"/>
                  <a:gd name="T18" fmla="*/ 0 w 7"/>
                  <a:gd name="T19" fmla="*/ 0 h 5"/>
                  <a:gd name="T20" fmla="*/ 0 w 7"/>
                  <a:gd name="T21" fmla="*/ 1 h 5"/>
                  <a:gd name="T22" fmla="*/ 1 w 7"/>
                  <a:gd name="T23" fmla="*/ 1 h 5"/>
                  <a:gd name="T24" fmla="*/ 3 w 7"/>
                  <a:gd name="T25" fmla="*/ 1 h 5"/>
                  <a:gd name="T26" fmla="*/ 3 w 7"/>
                  <a:gd name="T27" fmla="*/ 1 h 5"/>
                  <a:gd name="T28" fmla="*/ 3 w 7"/>
                  <a:gd name="T29" fmla="*/ 0 h 5"/>
                  <a:gd name="T30" fmla="*/ 1 w 7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7" y="4"/>
                    </a:moveTo>
                    <a:lnTo>
                      <a:pt x="4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4"/>
                    </a:lnTo>
                    <a:close/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2" name="Freeform 95">
                <a:extLst>
                  <a:ext uri="{FF2B5EF4-FFF2-40B4-BE49-F238E27FC236}">
                    <a16:creationId xmlns:a16="http://schemas.microsoft.com/office/drawing/2014/main" id="{708D1CD4-E052-42BA-9734-A7EB8AC0F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113" y="3525838"/>
                <a:ext cx="457200" cy="471488"/>
              </a:xfrm>
              <a:custGeom>
                <a:avLst/>
                <a:gdLst>
                  <a:gd name="T0" fmla="*/ 270 w 288"/>
                  <a:gd name="T1" fmla="*/ 118 h 297"/>
                  <a:gd name="T2" fmla="*/ 273 w 288"/>
                  <a:gd name="T3" fmla="*/ 111 h 297"/>
                  <a:gd name="T4" fmla="*/ 266 w 288"/>
                  <a:gd name="T5" fmla="*/ 101 h 297"/>
                  <a:gd name="T6" fmla="*/ 247 w 288"/>
                  <a:gd name="T7" fmla="*/ 94 h 297"/>
                  <a:gd name="T8" fmla="*/ 237 w 288"/>
                  <a:gd name="T9" fmla="*/ 84 h 297"/>
                  <a:gd name="T10" fmla="*/ 217 w 288"/>
                  <a:gd name="T11" fmla="*/ 62 h 297"/>
                  <a:gd name="T12" fmla="*/ 172 w 288"/>
                  <a:gd name="T13" fmla="*/ 29 h 297"/>
                  <a:gd name="T14" fmla="*/ 128 w 288"/>
                  <a:gd name="T15" fmla="*/ 0 h 297"/>
                  <a:gd name="T16" fmla="*/ 106 w 288"/>
                  <a:gd name="T17" fmla="*/ 19 h 297"/>
                  <a:gd name="T18" fmla="*/ 109 w 288"/>
                  <a:gd name="T19" fmla="*/ 60 h 297"/>
                  <a:gd name="T20" fmla="*/ 111 w 288"/>
                  <a:gd name="T21" fmla="*/ 100 h 297"/>
                  <a:gd name="T22" fmla="*/ 114 w 288"/>
                  <a:gd name="T23" fmla="*/ 139 h 297"/>
                  <a:gd name="T24" fmla="*/ 120 w 288"/>
                  <a:gd name="T25" fmla="*/ 174 h 297"/>
                  <a:gd name="T26" fmla="*/ 65 w 288"/>
                  <a:gd name="T27" fmla="*/ 190 h 297"/>
                  <a:gd name="T28" fmla="*/ 49 w 288"/>
                  <a:gd name="T29" fmla="*/ 188 h 297"/>
                  <a:gd name="T30" fmla="*/ 36 w 288"/>
                  <a:gd name="T31" fmla="*/ 191 h 297"/>
                  <a:gd name="T32" fmla="*/ 23 w 288"/>
                  <a:gd name="T33" fmla="*/ 196 h 297"/>
                  <a:gd name="T34" fmla="*/ 9 w 288"/>
                  <a:gd name="T35" fmla="*/ 191 h 297"/>
                  <a:gd name="T36" fmla="*/ 3 w 288"/>
                  <a:gd name="T37" fmla="*/ 205 h 297"/>
                  <a:gd name="T38" fmla="*/ 4 w 288"/>
                  <a:gd name="T39" fmla="*/ 216 h 297"/>
                  <a:gd name="T40" fmla="*/ 3 w 288"/>
                  <a:gd name="T41" fmla="*/ 227 h 297"/>
                  <a:gd name="T42" fmla="*/ 8 w 288"/>
                  <a:gd name="T43" fmla="*/ 232 h 297"/>
                  <a:gd name="T44" fmla="*/ 13 w 288"/>
                  <a:gd name="T45" fmla="*/ 240 h 297"/>
                  <a:gd name="T46" fmla="*/ 15 w 288"/>
                  <a:gd name="T47" fmla="*/ 252 h 297"/>
                  <a:gd name="T48" fmla="*/ 16 w 288"/>
                  <a:gd name="T49" fmla="*/ 260 h 297"/>
                  <a:gd name="T50" fmla="*/ 25 w 288"/>
                  <a:gd name="T51" fmla="*/ 261 h 297"/>
                  <a:gd name="T52" fmla="*/ 32 w 288"/>
                  <a:gd name="T53" fmla="*/ 256 h 297"/>
                  <a:gd name="T54" fmla="*/ 44 w 288"/>
                  <a:gd name="T55" fmla="*/ 257 h 297"/>
                  <a:gd name="T56" fmla="*/ 49 w 288"/>
                  <a:gd name="T57" fmla="*/ 251 h 297"/>
                  <a:gd name="T58" fmla="*/ 57 w 288"/>
                  <a:gd name="T59" fmla="*/ 256 h 297"/>
                  <a:gd name="T60" fmla="*/ 61 w 288"/>
                  <a:gd name="T61" fmla="*/ 269 h 297"/>
                  <a:gd name="T62" fmla="*/ 65 w 288"/>
                  <a:gd name="T63" fmla="*/ 274 h 297"/>
                  <a:gd name="T64" fmla="*/ 65 w 288"/>
                  <a:gd name="T65" fmla="*/ 278 h 297"/>
                  <a:gd name="T66" fmla="*/ 68 w 288"/>
                  <a:gd name="T67" fmla="*/ 290 h 297"/>
                  <a:gd name="T68" fmla="*/ 76 w 288"/>
                  <a:gd name="T69" fmla="*/ 296 h 297"/>
                  <a:gd name="T70" fmla="*/ 83 w 288"/>
                  <a:gd name="T71" fmla="*/ 293 h 297"/>
                  <a:gd name="T72" fmla="*/ 91 w 288"/>
                  <a:gd name="T73" fmla="*/ 296 h 297"/>
                  <a:gd name="T74" fmla="*/ 97 w 288"/>
                  <a:gd name="T75" fmla="*/ 292 h 297"/>
                  <a:gd name="T76" fmla="*/ 101 w 288"/>
                  <a:gd name="T77" fmla="*/ 289 h 297"/>
                  <a:gd name="T78" fmla="*/ 103 w 288"/>
                  <a:gd name="T79" fmla="*/ 289 h 297"/>
                  <a:gd name="T80" fmla="*/ 106 w 288"/>
                  <a:gd name="T81" fmla="*/ 296 h 297"/>
                  <a:gd name="T82" fmla="*/ 115 w 288"/>
                  <a:gd name="T83" fmla="*/ 292 h 297"/>
                  <a:gd name="T84" fmla="*/ 118 w 288"/>
                  <a:gd name="T85" fmla="*/ 278 h 297"/>
                  <a:gd name="T86" fmla="*/ 120 w 288"/>
                  <a:gd name="T87" fmla="*/ 265 h 297"/>
                  <a:gd name="T88" fmla="*/ 132 w 288"/>
                  <a:gd name="T89" fmla="*/ 257 h 297"/>
                  <a:gd name="T90" fmla="*/ 135 w 288"/>
                  <a:gd name="T91" fmla="*/ 247 h 297"/>
                  <a:gd name="T92" fmla="*/ 142 w 288"/>
                  <a:gd name="T93" fmla="*/ 233 h 297"/>
                  <a:gd name="T94" fmla="*/ 156 w 288"/>
                  <a:gd name="T95" fmla="*/ 235 h 297"/>
                  <a:gd name="T96" fmla="*/ 163 w 288"/>
                  <a:gd name="T97" fmla="*/ 227 h 297"/>
                  <a:gd name="T98" fmla="*/ 177 w 288"/>
                  <a:gd name="T99" fmla="*/ 216 h 297"/>
                  <a:gd name="T100" fmla="*/ 193 w 288"/>
                  <a:gd name="T101" fmla="*/ 204 h 297"/>
                  <a:gd name="T102" fmla="*/ 206 w 288"/>
                  <a:gd name="T103" fmla="*/ 199 h 297"/>
                  <a:gd name="T104" fmla="*/ 226 w 288"/>
                  <a:gd name="T105" fmla="*/ 200 h 297"/>
                  <a:gd name="T106" fmla="*/ 257 w 288"/>
                  <a:gd name="T107" fmla="*/ 194 h 297"/>
                  <a:gd name="T108" fmla="*/ 275 w 288"/>
                  <a:gd name="T109" fmla="*/ 190 h 297"/>
                  <a:gd name="T110" fmla="*/ 284 w 288"/>
                  <a:gd name="T111" fmla="*/ 179 h 297"/>
                  <a:gd name="T112" fmla="*/ 288 w 288"/>
                  <a:gd name="T113" fmla="*/ 149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8" h="297">
                    <a:moveTo>
                      <a:pt x="283" y="118"/>
                    </a:moveTo>
                    <a:lnTo>
                      <a:pt x="279" y="119"/>
                    </a:lnTo>
                    <a:lnTo>
                      <a:pt x="275" y="119"/>
                    </a:lnTo>
                    <a:lnTo>
                      <a:pt x="274" y="119"/>
                    </a:lnTo>
                    <a:lnTo>
                      <a:pt x="274" y="121"/>
                    </a:lnTo>
                    <a:lnTo>
                      <a:pt x="273" y="119"/>
                    </a:lnTo>
                    <a:lnTo>
                      <a:pt x="273" y="119"/>
                    </a:lnTo>
                    <a:lnTo>
                      <a:pt x="270" y="118"/>
                    </a:lnTo>
                    <a:lnTo>
                      <a:pt x="270" y="118"/>
                    </a:lnTo>
                    <a:lnTo>
                      <a:pt x="270" y="117"/>
                    </a:lnTo>
                    <a:lnTo>
                      <a:pt x="270" y="115"/>
                    </a:lnTo>
                    <a:lnTo>
                      <a:pt x="271" y="114"/>
                    </a:lnTo>
                    <a:lnTo>
                      <a:pt x="271" y="114"/>
                    </a:lnTo>
                    <a:lnTo>
                      <a:pt x="271" y="113"/>
                    </a:lnTo>
                    <a:lnTo>
                      <a:pt x="273" y="113"/>
                    </a:lnTo>
                    <a:lnTo>
                      <a:pt x="273" y="111"/>
                    </a:lnTo>
                    <a:lnTo>
                      <a:pt x="271" y="110"/>
                    </a:lnTo>
                    <a:lnTo>
                      <a:pt x="271" y="109"/>
                    </a:lnTo>
                    <a:lnTo>
                      <a:pt x="271" y="105"/>
                    </a:lnTo>
                    <a:lnTo>
                      <a:pt x="271" y="105"/>
                    </a:lnTo>
                    <a:lnTo>
                      <a:pt x="271" y="104"/>
                    </a:lnTo>
                    <a:lnTo>
                      <a:pt x="270" y="102"/>
                    </a:lnTo>
                    <a:lnTo>
                      <a:pt x="267" y="101"/>
                    </a:lnTo>
                    <a:lnTo>
                      <a:pt x="266" y="101"/>
                    </a:lnTo>
                    <a:lnTo>
                      <a:pt x="265" y="101"/>
                    </a:lnTo>
                    <a:lnTo>
                      <a:pt x="262" y="100"/>
                    </a:lnTo>
                    <a:lnTo>
                      <a:pt x="258" y="100"/>
                    </a:lnTo>
                    <a:lnTo>
                      <a:pt x="258" y="98"/>
                    </a:lnTo>
                    <a:lnTo>
                      <a:pt x="255" y="96"/>
                    </a:lnTo>
                    <a:lnTo>
                      <a:pt x="254" y="94"/>
                    </a:lnTo>
                    <a:lnTo>
                      <a:pt x="249" y="94"/>
                    </a:lnTo>
                    <a:lnTo>
                      <a:pt x="247" y="94"/>
                    </a:lnTo>
                    <a:lnTo>
                      <a:pt x="246" y="93"/>
                    </a:lnTo>
                    <a:lnTo>
                      <a:pt x="245" y="92"/>
                    </a:lnTo>
                    <a:lnTo>
                      <a:pt x="245" y="90"/>
                    </a:lnTo>
                    <a:lnTo>
                      <a:pt x="245" y="89"/>
                    </a:lnTo>
                    <a:lnTo>
                      <a:pt x="243" y="89"/>
                    </a:lnTo>
                    <a:lnTo>
                      <a:pt x="238" y="85"/>
                    </a:lnTo>
                    <a:lnTo>
                      <a:pt x="237" y="85"/>
                    </a:lnTo>
                    <a:lnTo>
                      <a:pt x="237" y="84"/>
                    </a:lnTo>
                    <a:lnTo>
                      <a:pt x="236" y="82"/>
                    </a:lnTo>
                    <a:lnTo>
                      <a:pt x="237" y="80"/>
                    </a:lnTo>
                    <a:lnTo>
                      <a:pt x="236" y="78"/>
                    </a:lnTo>
                    <a:lnTo>
                      <a:pt x="236" y="78"/>
                    </a:lnTo>
                    <a:lnTo>
                      <a:pt x="233" y="76"/>
                    </a:lnTo>
                    <a:lnTo>
                      <a:pt x="228" y="72"/>
                    </a:lnTo>
                    <a:lnTo>
                      <a:pt x="222" y="68"/>
                    </a:lnTo>
                    <a:lnTo>
                      <a:pt x="217" y="62"/>
                    </a:lnTo>
                    <a:lnTo>
                      <a:pt x="212" y="59"/>
                    </a:lnTo>
                    <a:lnTo>
                      <a:pt x="205" y="55"/>
                    </a:lnTo>
                    <a:lnTo>
                      <a:pt x="200" y="51"/>
                    </a:lnTo>
                    <a:lnTo>
                      <a:pt x="195" y="45"/>
                    </a:lnTo>
                    <a:lnTo>
                      <a:pt x="189" y="41"/>
                    </a:lnTo>
                    <a:lnTo>
                      <a:pt x="183" y="37"/>
                    </a:lnTo>
                    <a:lnTo>
                      <a:pt x="177" y="33"/>
                    </a:lnTo>
                    <a:lnTo>
                      <a:pt x="172" y="29"/>
                    </a:lnTo>
                    <a:lnTo>
                      <a:pt x="167" y="24"/>
                    </a:lnTo>
                    <a:lnTo>
                      <a:pt x="161" y="20"/>
                    </a:lnTo>
                    <a:lnTo>
                      <a:pt x="156" y="16"/>
                    </a:lnTo>
                    <a:lnTo>
                      <a:pt x="150" y="12"/>
                    </a:lnTo>
                    <a:lnTo>
                      <a:pt x="144" y="7"/>
                    </a:lnTo>
                    <a:lnTo>
                      <a:pt x="140" y="4"/>
                    </a:lnTo>
                    <a:lnTo>
                      <a:pt x="135" y="0"/>
                    </a:lnTo>
                    <a:lnTo>
                      <a:pt x="128" y="0"/>
                    </a:lnTo>
                    <a:lnTo>
                      <a:pt x="120" y="0"/>
                    </a:lnTo>
                    <a:lnTo>
                      <a:pt x="115" y="0"/>
                    </a:lnTo>
                    <a:lnTo>
                      <a:pt x="110" y="0"/>
                    </a:lnTo>
                    <a:lnTo>
                      <a:pt x="105" y="0"/>
                    </a:lnTo>
                    <a:lnTo>
                      <a:pt x="105" y="4"/>
                    </a:lnTo>
                    <a:lnTo>
                      <a:pt x="105" y="10"/>
                    </a:lnTo>
                    <a:lnTo>
                      <a:pt x="106" y="15"/>
                    </a:lnTo>
                    <a:lnTo>
                      <a:pt x="106" y="19"/>
                    </a:lnTo>
                    <a:lnTo>
                      <a:pt x="106" y="24"/>
                    </a:lnTo>
                    <a:lnTo>
                      <a:pt x="106" y="29"/>
                    </a:lnTo>
                    <a:lnTo>
                      <a:pt x="107" y="35"/>
                    </a:lnTo>
                    <a:lnTo>
                      <a:pt x="107" y="40"/>
                    </a:lnTo>
                    <a:lnTo>
                      <a:pt x="107" y="44"/>
                    </a:lnTo>
                    <a:lnTo>
                      <a:pt x="107" y="49"/>
                    </a:lnTo>
                    <a:lnTo>
                      <a:pt x="109" y="55"/>
                    </a:lnTo>
                    <a:lnTo>
                      <a:pt x="109" y="60"/>
                    </a:lnTo>
                    <a:lnTo>
                      <a:pt x="109" y="64"/>
                    </a:lnTo>
                    <a:lnTo>
                      <a:pt x="109" y="69"/>
                    </a:lnTo>
                    <a:lnTo>
                      <a:pt x="110" y="74"/>
                    </a:lnTo>
                    <a:lnTo>
                      <a:pt x="110" y="80"/>
                    </a:lnTo>
                    <a:lnTo>
                      <a:pt x="110" y="84"/>
                    </a:lnTo>
                    <a:lnTo>
                      <a:pt x="111" y="89"/>
                    </a:lnTo>
                    <a:lnTo>
                      <a:pt x="111" y="94"/>
                    </a:lnTo>
                    <a:lnTo>
                      <a:pt x="111" y="100"/>
                    </a:lnTo>
                    <a:lnTo>
                      <a:pt x="111" y="104"/>
                    </a:lnTo>
                    <a:lnTo>
                      <a:pt x="113" y="109"/>
                    </a:lnTo>
                    <a:lnTo>
                      <a:pt x="113" y="114"/>
                    </a:lnTo>
                    <a:lnTo>
                      <a:pt x="113" y="119"/>
                    </a:lnTo>
                    <a:lnTo>
                      <a:pt x="113" y="123"/>
                    </a:lnTo>
                    <a:lnTo>
                      <a:pt x="114" y="129"/>
                    </a:lnTo>
                    <a:lnTo>
                      <a:pt x="114" y="134"/>
                    </a:lnTo>
                    <a:lnTo>
                      <a:pt x="114" y="139"/>
                    </a:lnTo>
                    <a:lnTo>
                      <a:pt x="115" y="143"/>
                    </a:lnTo>
                    <a:lnTo>
                      <a:pt x="115" y="149"/>
                    </a:lnTo>
                    <a:lnTo>
                      <a:pt x="115" y="154"/>
                    </a:lnTo>
                    <a:lnTo>
                      <a:pt x="115" y="159"/>
                    </a:lnTo>
                    <a:lnTo>
                      <a:pt x="117" y="163"/>
                    </a:lnTo>
                    <a:lnTo>
                      <a:pt x="117" y="168"/>
                    </a:lnTo>
                    <a:lnTo>
                      <a:pt x="119" y="171"/>
                    </a:lnTo>
                    <a:lnTo>
                      <a:pt x="120" y="174"/>
                    </a:lnTo>
                    <a:lnTo>
                      <a:pt x="120" y="179"/>
                    </a:lnTo>
                    <a:lnTo>
                      <a:pt x="119" y="184"/>
                    </a:lnTo>
                    <a:lnTo>
                      <a:pt x="118" y="190"/>
                    </a:lnTo>
                    <a:lnTo>
                      <a:pt x="111" y="190"/>
                    </a:lnTo>
                    <a:lnTo>
                      <a:pt x="103" y="190"/>
                    </a:lnTo>
                    <a:lnTo>
                      <a:pt x="86" y="190"/>
                    </a:lnTo>
                    <a:lnTo>
                      <a:pt x="82" y="190"/>
                    </a:lnTo>
                    <a:lnTo>
                      <a:pt x="65" y="190"/>
                    </a:lnTo>
                    <a:lnTo>
                      <a:pt x="61" y="190"/>
                    </a:lnTo>
                    <a:lnTo>
                      <a:pt x="54" y="19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52" y="186"/>
                    </a:lnTo>
                    <a:lnTo>
                      <a:pt x="50" y="187"/>
                    </a:lnTo>
                    <a:lnTo>
                      <a:pt x="50" y="187"/>
                    </a:lnTo>
                    <a:lnTo>
                      <a:pt x="49" y="188"/>
                    </a:lnTo>
                    <a:lnTo>
                      <a:pt x="49" y="190"/>
                    </a:lnTo>
                    <a:lnTo>
                      <a:pt x="49" y="191"/>
                    </a:lnTo>
                    <a:lnTo>
                      <a:pt x="48" y="191"/>
                    </a:lnTo>
                    <a:lnTo>
                      <a:pt x="44" y="192"/>
                    </a:lnTo>
                    <a:lnTo>
                      <a:pt x="41" y="192"/>
                    </a:lnTo>
                    <a:lnTo>
                      <a:pt x="37" y="192"/>
                    </a:lnTo>
                    <a:lnTo>
                      <a:pt x="36" y="192"/>
                    </a:lnTo>
                    <a:lnTo>
                      <a:pt x="36" y="191"/>
                    </a:lnTo>
                    <a:lnTo>
                      <a:pt x="33" y="191"/>
                    </a:lnTo>
                    <a:lnTo>
                      <a:pt x="31" y="191"/>
                    </a:lnTo>
                    <a:lnTo>
                      <a:pt x="29" y="191"/>
                    </a:lnTo>
                    <a:lnTo>
                      <a:pt x="28" y="191"/>
                    </a:lnTo>
                    <a:lnTo>
                      <a:pt x="27" y="192"/>
                    </a:lnTo>
                    <a:lnTo>
                      <a:pt x="25" y="194"/>
                    </a:lnTo>
                    <a:lnTo>
                      <a:pt x="24" y="196"/>
                    </a:lnTo>
                    <a:lnTo>
                      <a:pt x="23" y="196"/>
                    </a:lnTo>
                    <a:lnTo>
                      <a:pt x="23" y="195"/>
                    </a:lnTo>
                    <a:lnTo>
                      <a:pt x="20" y="192"/>
                    </a:lnTo>
                    <a:lnTo>
                      <a:pt x="16" y="190"/>
                    </a:lnTo>
                    <a:lnTo>
                      <a:pt x="15" y="187"/>
                    </a:lnTo>
                    <a:lnTo>
                      <a:pt x="13" y="187"/>
                    </a:lnTo>
                    <a:lnTo>
                      <a:pt x="12" y="188"/>
                    </a:lnTo>
                    <a:lnTo>
                      <a:pt x="11" y="190"/>
                    </a:lnTo>
                    <a:lnTo>
                      <a:pt x="9" y="191"/>
                    </a:lnTo>
                    <a:lnTo>
                      <a:pt x="8" y="194"/>
                    </a:lnTo>
                    <a:lnTo>
                      <a:pt x="8" y="195"/>
                    </a:lnTo>
                    <a:lnTo>
                      <a:pt x="8" y="198"/>
                    </a:lnTo>
                    <a:lnTo>
                      <a:pt x="7" y="200"/>
                    </a:lnTo>
                    <a:lnTo>
                      <a:pt x="5" y="202"/>
                    </a:lnTo>
                    <a:lnTo>
                      <a:pt x="4" y="204"/>
                    </a:lnTo>
                    <a:lnTo>
                      <a:pt x="3" y="204"/>
                    </a:lnTo>
                    <a:lnTo>
                      <a:pt x="3" y="205"/>
                    </a:lnTo>
                    <a:lnTo>
                      <a:pt x="0" y="204"/>
                    </a:lnTo>
                    <a:lnTo>
                      <a:pt x="1" y="207"/>
                    </a:lnTo>
                    <a:lnTo>
                      <a:pt x="0" y="208"/>
                    </a:lnTo>
                    <a:lnTo>
                      <a:pt x="0" y="211"/>
                    </a:lnTo>
                    <a:lnTo>
                      <a:pt x="1" y="212"/>
                    </a:lnTo>
                    <a:lnTo>
                      <a:pt x="3" y="213"/>
                    </a:lnTo>
                    <a:lnTo>
                      <a:pt x="3" y="215"/>
                    </a:lnTo>
                    <a:lnTo>
                      <a:pt x="4" y="216"/>
                    </a:lnTo>
                    <a:lnTo>
                      <a:pt x="4" y="219"/>
                    </a:lnTo>
                    <a:lnTo>
                      <a:pt x="4" y="220"/>
                    </a:lnTo>
                    <a:lnTo>
                      <a:pt x="4" y="221"/>
                    </a:lnTo>
                    <a:lnTo>
                      <a:pt x="4" y="223"/>
                    </a:lnTo>
                    <a:lnTo>
                      <a:pt x="4" y="223"/>
                    </a:lnTo>
                    <a:lnTo>
                      <a:pt x="4" y="224"/>
                    </a:lnTo>
                    <a:lnTo>
                      <a:pt x="3" y="225"/>
                    </a:lnTo>
                    <a:lnTo>
                      <a:pt x="3" y="227"/>
                    </a:lnTo>
                    <a:lnTo>
                      <a:pt x="4" y="229"/>
                    </a:lnTo>
                    <a:lnTo>
                      <a:pt x="5" y="231"/>
                    </a:lnTo>
                    <a:lnTo>
                      <a:pt x="5" y="232"/>
                    </a:lnTo>
                    <a:lnTo>
                      <a:pt x="5" y="232"/>
                    </a:lnTo>
                    <a:lnTo>
                      <a:pt x="7" y="233"/>
                    </a:lnTo>
                    <a:lnTo>
                      <a:pt x="7" y="233"/>
                    </a:lnTo>
                    <a:lnTo>
                      <a:pt x="8" y="232"/>
                    </a:lnTo>
                    <a:lnTo>
                      <a:pt x="8" y="232"/>
                    </a:lnTo>
                    <a:lnTo>
                      <a:pt x="9" y="232"/>
                    </a:lnTo>
                    <a:lnTo>
                      <a:pt x="11" y="232"/>
                    </a:lnTo>
                    <a:lnTo>
                      <a:pt x="11" y="235"/>
                    </a:lnTo>
                    <a:lnTo>
                      <a:pt x="12" y="235"/>
                    </a:lnTo>
                    <a:lnTo>
                      <a:pt x="12" y="236"/>
                    </a:lnTo>
                    <a:lnTo>
                      <a:pt x="12" y="239"/>
                    </a:lnTo>
                    <a:lnTo>
                      <a:pt x="13" y="239"/>
                    </a:lnTo>
                    <a:lnTo>
                      <a:pt x="13" y="240"/>
                    </a:lnTo>
                    <a:lnTo>
                      <a:pt x="15" y="241"/>
                    </a:lnTo>
                    <a:lnTo>
                      <a:pt x="13" y="243"/>
                    </a:lnTo>
                    <a:lnTo>
                      <a:pt x="13" y="244"/>
                    </a:lnTo>
                    <a:lnTo>
                      <a:pt x="13" y="248"/>
                    </a:lnTo>
                    <a:lnTo>
                      <a:pt x="13" y="249"/>
                    </a:lnTo>
                    <a:lnTo>
                      <a:pt x="13" y="249"/>
                    </a:lnTo>
                    <a:lnTo>
                      <a:pt x="15" y="251"/>
                    </a:lnTo>
                    <a:lnTo>
                      <a:pt x="15" y="252"/>
                    </a:lnTo>
                    <a:lnTo>
                      <a:pt x="13" y="252"/>
                    </a:lnTo>
                    <a:lnTo>
                      <a:pt x="13" y="253"/>
                    </a:lnTo>
                    <a:lnTo>
                      <a:pt x="12" y="254"/>
                    </a:lnTo>
                    <a:lnTo>
                      <a:pt x="12" y="256"/>
                    </a:lnTo>
                    <a:lnTo>
                      <a:pt x="12" y="256"/>
                    </a:lnTo>
                    <a:lnTo>
                      <a:pt x="13" y="257"/>
                    </a:lnTo>
                    <a:lnTo>
                      <a:pt x="16" y="260"/>
                    </a:lnTo>
                    <a:lnTo>
                      <a:pt x="16" y="260"/>
                    </a:lnTo>
                    <a:lnTo>
                      <a:pt x="17" y="260"/>
                    </a:lnTo>
                    <a:lnTo>
                      <a:pt x="19" y="258"/>
                    </a:lnTo>
                    <a:lnTo>
                      <a:pt x="20" y="256"/>
                    </a:lnTo>
                    <a:lnTo>
                      <a:pt x="21" y="256"/>
                    </a:lnTo>
                    <a:lnTo>
                      <a:pt x="21" y="256"/>
                    </a:lnTo>
                    <a:lnTo>
                      <a:pt x="23" y="257"/>
                    </a:lnTo>
                    <a:lnTo>
                      <a:pt x="24" y="258"/>
                    </a:lnTo>
                    <a:lnTo>
                      <a:pt x="25" y="261"/>
                    </a:lnTo>
                    <a:lnTo>
                      <a:pt x="25" y="261"/>
                    </a:lnTo>
                    <a:lnTo>
                      <a:pt x="25" y="262"/>
                    </a:lnTo>
                    <a:lnTo>
                      <a:pt x="27" y="262"/>
                    </a:lnTo>
                    <a:lnTo>
                      <a:pt x="27" y="261"/>
                    </a:lnTo>
                    <a:lnTo>
                      <a:pt x="28" y="261"/>
                    </a:lnTo>
                    <a:lnTo>
                      <a:pt x="28" y="260"/>
                    </a:lnTo>
                    <a:lnTo>
                      <a:pt x="31" y="257"/>
                    </a:lnTo>
                    <a:lnTo>
                      <a:pt x="32" y="256"/>
                    </a:lnTo>
                    <a:lnTo>
                      <a:pt x="32" y="256"/>
                    </a:lnTo>
                    <a:lnTo>
                      <a:pt x="33" y="256"/>
                    </a:lnTo>
                    <a:lnTo>
                      <a:pt x="36" y="256"/>
                    </a:lnTo>
                    <a:lnTo>
                      <a:pt x="38" y="257"/>
                    </a:lnTo>
                    <a:lnTo>
                      <a:pt x="41" y="258"/>
                    </a:lnTo>
                    <a:lnTo>
                      <a:pt x="42" y="260"/>
                    </a:lnTo>
                    <a:lnTo>
                      <a:pt x="44" y="258"/>
                    </a:lnTo>
                    <a:lnTo>
                      <a:pt x="44" y="257"/>
                    </a:lnTo>
                    <a:lnTo>
                      <a:pt x="45" y="256"/>
                    </a:lnTo>
                    <a:lnTo>
                      <a:pt x="48" y="256"/>
                    </a:lnTo>
                    <a:lnTo>
                      <a:pt x="49" y="254"/>
                    </a:lnTo>
                    <a:lnTo>
                      <a:pt x="49" y="254"/>
                    </a:lnTo>
                    <a:lnTo>
                      <a:pt x="50" y="254"/>
                    </a:lnTo>
                    <a:lnTo>
                      <a:pt x="50" y="253"/>
                    </a:lnTo>
                    <a:lnTo>
                      <a:pt x="50" y="252"/>
                    </a:lnTo>
                    <a:lnTo>
                      <a:pt x="49" y="251"/>
                    </a:lnTo>
                    <a:lnTo>
                      <a:pt x="49" y="251"/>
                    </a:lnTo>
                    <a:lnTo>
                      <a:pt x="49" y="251"/>
                    </a:lnTo>
                    <a:lnTo>
                      <a:pt x="50" y="251"/>
                    </a:lnTo>
                    <a:lnTo>
                      <a:pt x="52" y="251"/>
                    </a:lnTo>
                    <a:lnTo>
                      <a:pt x="54" y="251"/>
                    </a:lnTo>
                    <a:lnTo>
                      <a:pt x="56" y="252"/>
                    </a:lnTo>
                    <a:lnTo>
                      <a:pt x="56" y="253"/>
                    </a:lnTo>
                    <a:lnTo>
                      <a:pt x="57" y="256"/>
                    </a:lnTo>
                    <a:lnTo>
                      <a:pt x="57" y="257"/>
                    </a:lnTo>
                    <a:lnTo>
                      <a:pt x="58" y="261"/>
                    </a:lnTo>
                    <a:lnTo>
                      <a:pt x="58" y="264"/>
                    </a:lnTo>
                    <a:lnTo>
                      <a:pt x="58" y="266"/>
                    </a:lnTo>
                    <a:lnTo>
                      <a:pt x="60" y="266"/>
                    </a:lnTo>
                    <a:lnTo>
                      <a:pt x="61" y="266"/>
                    </a:lnTo>
                    <a:lnTo>
                      <a:pt x="61" y="268"/>
                    </a:lnTo>
                    <a:lnTo>
                      <a:pt x="61" y="269"/>
                    </a:lnTo>
                    <a:lnTo>
                      <a:pt x="62" y="270"/>
                    </a:lnTo>
                    <a:lnTo>
                      <a:pt x="64" y="270"/>
                    </a:lnTo>
                    <a:lnTo>
                      <a:pt x="65" y="272"/>
                    </a:lnTo>
                    <a:lnTo>
                      <a:pt x="66" y="272"/>
                    </a:lnTo>
                    <a:lnTo>
                      <a:pt x="66" y="273"/>
                    </a:lnTo>
                    <a:lnTo>
                      <a:pt x="66" y="273"/>
                    </a:lnTo>
                    <a:lnTo>
                      <a:pt x="66" y="274"/>
                    </a:lnTo>
                    <a:lnTo>
                      <a:pt x="65" y="274"/>
                    </a:lnTo>
                    <a:lnTo>
                      <a:pt x="64" y="276"/>
                    </a:lnTo>
                    <a:lnTo>
                      <a:pt x="64" y="276"/>
                    </a:lnTo>
                    <a:lnTo>
                      <a:pt x="61" y="280"/>
                    </a:lnTo>
                    <a:lnTo>
                      <a:pt x="61" y="280"/>
                    </a:lnTo>
                    <a:lnTo>
                      <a:pt x="61" y="280"/>
                    </a:lnTo>
                    <a:lnTo>
                      <a:pt x="62" y="280"/>
                    </a:lnTo>
                    <a:lnTo>
                      <a:pt x="64" y="280"/>
                    </a:lnTo>
                    <a:lnTo>
                      <a:pt x="65" y="278"/>
                    </a:lnTo>
                    <a:lnTo>
                      <a:pt x="66" y="280"/>
                    </a:lnTo>
                    <a:lnTo>
                      <a:pt x="68" y="280"/>
                    </a:lnTo>
                    <a:lnTo>
                      <a:pt x="68" y="281"/>
                    </a:lnTo>
                    <a:lnTo>
                      <a:pt x="68" y="282"/>
                    </a:lnTo>
                    <a:lnTo>
                      <a:pt x="68" y="284"/>
                    </a:lnTo>
                    <a:lnTo>
                      <a:pt x="68" y="285"/>
                    </a:lnTo>
                    <a:lnTo>
                      <a:pt x="68" y="288"/>
                    </a:lnTo>
                    <a:lnTo>
                      <a:pt x="68" y="290"/>
                    </a:lnTo>
                    <a:lnTo>
                      <a:pt x="69" y="292"/>
                    </a:lnTo>
                    <a:lnTo>
                      <a:pt x="73" y="293"/>
                    </a:lnTo>
                    <a:lnTo>
                      <a:pt x="73" y="294"/>
                    </a:lnTo>
                    <a:lnTo>
                      <a:pt x="73" y="296"/>
                    </a:lnTo>
                    <a:lnTo>
                      <a:pt x="73" y="297"/>
                    </a:lnTo>
                    <a:lnTo>
                      <a:pt x="73" y="297"/>
                    </a:lnTo>
                    <a:lnTo>
                      <a:pt x="74" y="296"/>
                    </a:lnTo>
                    <a:lnTo>
                      <a:pt x="76" y="296"/>
                    </a:lnTo>
                    <a:lnTo>
                      <a:pt x="77" y="293"/>
                    </a:lnTo>
                    <a:lnTo>
                      <a:pt x="78" y="292"/>
                    </a:lnTo>
                    <a:lnTo>
                      <a:pt x="81" y="292"/>
                    </a:lnTo>
                    <a:lnTo>
                      <a:pt x="81" y="292"/>
                    </a:lnTo>
                    <a:lnTo>
                      <a:pt x="82" y="292"/>
                    </a:lnTo>
                    <a:lnTo>
                      <a:pt x="82" y="292"/>
                    </a:lnTo>
                    <a:lnTo>
                      <a:pt x="83" y="293"/>
                    </a:lnTo>
                    <a:lnTo>
                      <a:pt x="83" y="293"/>
                    </a:lnTo>
                    <a:lnTo>
                      <a:pt x="83" y="294"/>
                    </a:lnTo>
                    <a:lnTo>
                      <a:pt x="87" y="296"/>
                    </a:lnTo>
                    <a:lnTo>
                      <a:pt x="89" y="296"/>
                    </a:lnTo>
                    <a:lnTo>
                      <a:pt x="90" y="297"/>
                    </a:lnTo>
                    <a:lnTo>
                      <a:pt x="90" y="297"/>
                    </a:lnTo>
                    <a:lnTo>
                      <a:pt x="90" y="297"/>
                    </a:lnTo>
                    <a:lnTo>
                      <a:pt x="91" y="297"/>
                    </a:lnTo>
                    <a:lnTo>
                      <a:pt x="91" y="296"/>
                    </a:lnTo>
                    <a:lnTo>
                      <a:pt x="90" y="294"/>
                    </a:lnTo>
                    <a:lnTo>
                      <a:pt x="90" y="294"/>
                    </a:lnTo>
                    <a:lnTo>
                      <a:pt x="91" y="293"/>
                    </a:lnTo>
                    <a:lnTo>
                      <a:pt x="91" y="293"/>
                    </a:lnTo>
                    <a:lnTo>
                      <a:pt x="93" y="293"/>
                    </a:lnTo>
                    <a:lnTo>
                      <a:pt x="94" y="293"/>
                    </a:lnTo>
                    <a:lnTo>
                      <a:pt x="95" y="293"/>
                    </a:lnTo>
                    <a:lnTo>
                      <a:pt x="97" y="292"/>
                    </a:lnTo>
                    <a:lnTo>
                      <a:pt x="95" y="289"/>
                    </a:lnTo>
                    <a:lnTo>
                      <a:pt x="95" y="288"/>
                    </a:lnTo>
                    <a:lnTo>
                      <a:pt x="97" y="288"/>
                    </a:lnTo>
                    <a:lnTo>
                      <a:pt x="97" y="286"/>
                    </a:lnTo>
                    <a:lnTo>
                      <a:pt x="98" y="288"/>
                    </a:lnTo>
                    <a:lnTo>
                      <a:pt x="99" y="289"/>
                    </a:lnTo>
                    <a:lnTo>
                      <a:pt x="101" y="289"/>
                    </a:lnTo>
                    <a:lnTo>
                      <a:pt x="101" y="289"/>
                    </a:lnTo>
                    <a:lnTo>
                      <a:pt x="101" y="286"/>
                    </a:lnTo>
                    <a:lnTo>
                      <a:pt x="101" y="286"/>
                    </a:lnTo>
                    <a:lnTo>
                      <a:pt x="101" y="286"/>
                    </a:lnTo>
                    <a:lnTo>
                      <a:pt x="102" y="286"/>
                    </a:lnTo>
                    <a:lnTo>
                      <a:pt x="103" y="285"/>
                    </a:lnTo>
                    <a:lnTo>
                      <a:pt x="103" y="285"/>
                    </a:lnTo>
                    <a:lnTo>
                      <a:pt x="103" y="288"/>
                    </a:lnTo>
                    <a:lnTo>
                      <a:pt x="103" y="289"/>
                    </a:lnTo>
                    <a:lnTo>
                      <a:pt x="105" y="290"/>
                    </a:lnTo>
                    <a:lnTo>
                      <a:pt x="105" y="292"/>
                    </a:lnTo>
                    <a:lnTo>
                      <a:pt x="105" y="293"/>
                    </a:lnTo>
                    <a:lnTo>
                      <a:pt x="105" y="293"/>
                    </a:lnTo>
                    <a:lnTo>
                      <a:pt x="103" y="294"/>
                    </a:lnTo>
                    <a:lnTo>
                      <a:pt x="103" y="294"/>
                    </a:lnTo>
                    <a:lnTo>
                      <a:pt x="105" y="296"/>
                    </a:lnTo>
                    <a:lnTo>
                      <a:pt x="106" y="296"/>
                    </a:lnTo>
                    <a:lnTo>
                      <a:pt x="107" y="296"/>
                    </a:lnTo>
                    <a:lnTo>
                      <a:pt x="109" y="296"/>
                    </a:lnTo>
                    <a:lnTo>
                      <a:pt x="109" y="294"/>
                    </a:lnTo>
                    <a:lnTo>
                      <a:pt x="110" y="294"/>
                    </a:lnTo>
                    <a:lnTo>
                      <a:pt x="110" y="293"/>
                    </a:lnTo>
                    <a:lnTo>
                      <a:pt x="111" y="292"/>
                    </a:lnTo>
                    <a:lnTo>
                      <a:pt x="114" y="292"/>
                    </a:lnTo>
                    <a:lnTo>
                      <a:pt x="115" y="292"/>
                    </a:lnTo>
                    <a:lnTo>
                      <a:pt x="117" y="292"/>
                    </a:lnTo>
                    <a:lnTo>
                      <a:pt x="117" y="290"/>
                    </a:lnTo>
                    <a:lnTo>
                      <a:pt x="117" y="289"/>
                    </a:lnTo>
                    <a:lnTo>
                      <a:pt x="118" y="286"/>
                    </a:lnTo>
                    <a:lnTo>
                      <a:pt x="118" y="285"/>
                    </a:lnTo>
                    <a:lnTo>
                      <a:pt x="118" y="281"/>
                    </a:lnTo>
                    <a:lnTo>
                      <a:pt x="117" y="278"/>
                    </a:lnTo>
                    <a:lnTo>
                      <a:pt x="118" y="278"/>
                    </a:lnTo>
                    <a:lnTo>
                      <a:pt x="119" y="277"/>
                    </a:lnTo>
                    <a:lnTo>
                      <a:pt x="120" y="276"/>
                    </a:lnTo>
                    <a:lnTo>
                      <a:pt x="122" y="272"/>
                    </a:lnTo>
                    <a:lnTo>
                      <a:pt x="122" y="269"/>
                    </a:lnTo>
                    <a:lnTo>
                      <a:pt x="122" y="268"/>
                    </a:lnTo>
                    <a:lnTo>
                      <a:pt x="120" y="268"/>
                    </a:lnTo>
                    <a:lnTo>
                      <a:pt x="120" y="266"/>
                    </a:lnTo>
                    <a:lnTo>
                      <a:pt x="120" y="265"/>
                    </a:lnTo>
                    <a:lnTo>
                      <a:pt x="120" y="264"/>
                    </a:lnTo>
                    <a:lnTo>
                      <a:pt x="122" y="262"/>
                    </a:lnTo>
                    <a:lnTo>
                      <a:pt x="123" y="261"/>
                    </a:lnTo>
                    <a:lnTo>
                      <a:pt x="124" y="261"/>
                    </a:lnTo>
                    <a:lnTo>
                      <a:pt x="127" y="260"/>
                    </a:lnTo>
                    <a:lnTo>
                      <a:pt x="130" y="260"/>
                    </a:lnTo>
                    <a:lnTo>
                      <a:pt x="131" y="258"/>
                    </a:lnTo>
                    <a:lnTo>
                      <a:pt x="132" y="257"/>
                    </a:lnTo>
                    <a:lnTo>
                      <a:pt x="134" y="257"/>
                    </a:lnTo>
                    <a:lnTo>
                      <a:pt x="134" y="256"/>
                    </a:lnTo>
                    <a:lnTo>
                      <a:pt x="135" y="254"/>
                    </a:lnTo>
                    <a:lnTo>
                      <a:pt x="136" y="253"/>
                    </a:lnTo>
                    <a:lnTo>
                      <a:pt x="136" y="251"/>
                    </a:lnTo>
                    <a:lnTo>
                      <a:pt x="136" y="248"/>
                    </a:lnTo>
                    <a:lnTo>
                      <a:pt x="135" y="247"/>
                    </a:lnTo>
                    <a:lnTo>
                      <a:pt x="135" y="247"/>
                    </a:lnTo>
                    <a:lnTo>
                      <a:pt x="140" y="244"/>
                    </a:lnTo>
                    <a:lnTo>
                      <a:pt x="140" y="243"/>
                    </a:lnTo>
                    <a:lnTo>
                      <a:pt x="139" y="240"/>
                    </a:lnTo>
                    <a:lnTo>
                      <a:pt x="138" y="239"/>
                    </a:lnTo>
                    <a:lnTo>
                      <a:pt x="138" y="237"/>
                    </a:lnTo>
                    <a:lnTo>
                      <a:pt x="139" y="236"/>
                    </a:lnTo>
                    <a:lnTo>
                      <a:pt x="140" y="235"/>
                    </a:lnTo>
                    <a:lnTo>
                      <a:pt x="142" y="233"/>
                    </a:lnTo>
                    <a:lnTo>
                      <a:pt x="143" y="232"/>
                    </a:lnTo>
                    <a:lnTo>
                      <a:pt x="144" y="232"/>
                    </a:lnTo>
                    <a:lnTo>
                      <a:pt x="147" y="232"/>
                    </a:lnTo>
                    <a:lnTo>
                      <a:pt x="151" y="236"/>
                    </a:lnTo>
                    <a:lnTo>
                      <a:pt x="152" y="236"/>
                    </a:lnTo>
                    <a:lnTo>
                      <a:pt x="154" y="236"/>
                    </a:lnTo>
                    <a:lnTo>
                      <a:pt x="155" y="235"/>
                    </a:lnTo>
                    <a:lnTo>
                      <a:pt x="156" y="235"/>
                    </a:lnTo>
                    <a:lnTo>
                      <a:pt x="156" y="232"/>
                    </a:lnTo>
                    <a:lnTo>
                      <a:pt x="156" y="228"/>
                    </a:lnTo>
                    <a:lnTo>
                      <a:pt x="158" y="227"/>
                    </a:lnTo>
                    <a:lnTo>
                      <a:pt x="158" y="227"/>
                    </a:lnTo>
                    <a:lnTo>
                      <a:pt x="160" y="227"/>
                    </a:lnTo>
                    <a:lnTo>
                      <a:pt x="161" y="227"/>
                    </a:lnTo>
                    <a:lnTo>
                      <a:pt x="163" y="227"/>
                    </a:lnTo>
                    <a:lnTo>
                      <a:pt x="163" y="227"/>
                    </a:lnTo>
                    <a:lnTo>
                      <a:pt x="163" y="225"/>
                    </a:lnTo>
                    <a:lnTo>
                      <a:pt x="163" y="224"/>
                    </a:lnTo>
                    <a:lnTo>
                      <a:pt x="164" y="221"/>
                    </a:lnTo>
                    <a:lnTo>
                      <a:pt x="165" y="219"/>
                    </a:lnTo>
                    <a:lnTo>
                      <a:pt x="169" y="215"/>
                    </a:lnTo>
                    <a:lnTo>
                      <a:pt x="169" y="215"/>
                    </a:lnTo>
                    <a:lnTo>
                      <a:pt x="171" y="215"/>
                    </a:lnTo>
                    <a:lnTo>
                      <a:pt x="177" y="216"/>
                    </a:lnTo>
                    <a:lnTo>
                      <a:pt x="179" y="216"/>
                    </a:lnTo>
                    <a:lnTo>
                      <a:pt x="180" y="211"/>
                    </a:lnTo>
                    <a:lnTo>
                      <a:pt x="181" y="211"/>
                    </a:lnTo>
                    <a:lnTo>
                      <a:pt x="183" y="209"/>
                    </a:lnTo>
                    <a:lnTo>
                      <a:pt x="184" y="209"/>
                    </a:lnTo>
                    <a:lnTo>
                      <a:pt x="185" y="209"/>
                    </a:lnTo>
                    <a:lnTo>
                      <a:pt x="188" y="207"/>
                    </a:lnTo>
                    <a:lnTo>
                      <a:pt x="193" y="204"/>
                    </a:lnTo>
                    <a:lnTo>
                      <a:pt x="196" y="203"/>
                    </a:lnTo>
                    <a:lnTo>
                      <a:pt x="196" y="203"/>
                    </a:lnTo>
                    <a:lnTo>
                      <a:pt x="199" y="202"/>
                    </a:lnTo>
                    <a:lnTo>
                      <a:pt x="201" y="199"/>
                    </a:lnTo>
                    <a:lnTo>
                      <a:pt x="202" y="199"/>
                    </a:lnTo>
                    <a:lnTo>
                      <a:pt x="205" y="199"/>
                    </a:lnTo>
                    <a:lnTo>
                      <a:pt x="206" y="199"/>
                    </a:lnTo>
                    <a:lnTo>
                      <a:pt x="206" y="199"/>
                    </a:lnTo>
                    <a:lnTo>
                      <a:pt x="208" y="200"/>
                    </a:lnTo>
                    <a:lnTo>
                      <a:pt x="210" y="199"/>
                    </a:lnTo>
                    <a:lnTo>
                      <a:pt x="214" y="200"/>
                    </a:lnTo>
                    <a:lnTo>
                      <a:pt x="218" y="202"/>
                    </a:lnTo>
                    <a:lnTo>
                      <a:pt x="218" y="200"/>
                    </a:lnTo>
                    <a:lnTo>
                      <a:pt x="220" y="200"/>
                    </a:lnTo>
                    <a:lnTo>
                      <a:pt x="222" y="200"/>
                    </a:lnTo>
                    <a:lnTo>
                      <a:pt x="226" y="200"/>
                    </a:lnTo>
                    <a:lnTo>
                      <a:pt x="230" y="200"/>
                    </a:lnTo>
                    <a:lnTo>
                      <a:pt x="232" y="200"/>
                    </a:lnTo>
                    <a:lnTo>
                      <a:pt x="234" y="198"/>
                    </a:lnTo>
                    <a:lnTo>
                      <a:pt x="237" y="195"/>
                    </a:lnTo>
                    <a:lnTo>
                      <a:pt x="242" y="194"/>
                    </a:lnTo>
                    <a:lnTo>
                      <a:pt x="247" y="194"/>
                    </a:lnTo>
                    <a:lnTo>
                      <a:pt x="251" y="194"/>
                    </a:lnTo>
                    <a:lnTo>
                      <a:pt x="257" y="194"/>
                    </a:lnTo>
                    <a:lnTo>
                      <a:pt x="261" y="194"/>
                    </a:lnTo>
                    <a:lnTo>
                      <a:pt x="267" y="194"/>
                    </a:lnTo>
                    <a:lnTo>
                      <a:pt x="267" y="192"/>
                    </a:lnTo>
                    <a:lnTo>
                      <a:pt x="267" y="191"/>
                    </a:lnTo>
                    <a:lnTo>
                      <a:pt x="267" y="191"/>
                    </a:lnTo>
                    <a:lnTo>
                      <a:pt x="271" y="192"/>
                    </a:lnTo>
                    <a:lnTo>
                      <a:pt x="275" y="192"/>
                    </a:lnTo>
                    <a:lnTo>
                      <a:pt x="275" y="190"/>
                    </a:lnTo>
                    <a:lnTo>
                      <a:pt x="279" y="187"/>
                    </a:lnTo>
                    <a:lnTo>
                      <a:pt x="281" y="187"/>
                    </a:lnTo>
                    <a:lnTo>
                      <a:pt x="282" y="186"/>
                    </a:lnTo>
                    <a:lnTo>
                      <a:pt x="282" y="184"/>
                    </a:lnTo>
                    <a:lnTo>
                      <a:pt x="283" y="183"/>
                    </a:lnTo>
                    <a:lnTo>
                      <a:pt x="283" y="182"/>
                    </a:lnTo>
                    <a:lnTo>
                      <a:pt x="283" y="180"/>
                    </a:lnTo>
                    <a:lnTo>
                      <a:pt x="284" y="179"/>
                    </a:lnTo>
                    <a:lnTo>
                      <a:pt x="284" y="176"/>
                    </a:lnTo>
                    <a:lnTo>
                      <a:pt x="287" y="172"/>
                    </a:lnTo>
                    <a:lnTo>
                      <a:pt x="287" y="168"/>
                    </a:lnTo>
                    <a:lnTo>
                      <a:pt x="288" y="164"/>
                    </a:lnTo>
                    <a:lnTo>
                      <a:pt x="288" y="160"/>
                    </a:lnTo>
                    <a:lnTo>
                      <a:pt x="288" y="160"/>
                    </a:lnTo>
                    <a:lnTo>
                      <a:pt x="288" y="154"/>
                    </a:lnTo>
                    <a:lnTo>
                      <a:pt x="288" y="149"/>
                    </a:lnTo>
                    <a:lnTo>
                      <a:pt x="288" y="143"/>
                    </a:lnTo>
                    <a:lnTo>
                      <a:pt x="288" y="137"/>
                    </a:lnTo>
                    <a:lnTo>
                      <a:pt x="288" y="131"/>
                    </a:lnTo>
                    <a:lnTo>
                      <a:pt x="288" y="126"/>
                    </a:lnTo>
                    <a:lnTo>
                      <a:pt x="288" y="121"/>
                    </a:lnTo>
                    <a:lnTo>
                      <a:pt x="288" y="117"/>
                    </a:lnTo>
                    <a:lnTo>
                      <a:pt x="283" y="11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3" name="Freeform 96">
                <a:extLst>
                  <a:ext uri="{FF2B5EF4-FFF2-40B4-BE49-F238E27FC236}">
                    <a16:creationId xmlns:a16="http://schemas.microsoft.com/office/drawing/2014/main" id="{990974FB-BBF5-4597-9814-1C2E74CA85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7475" y="4184650"/>
                <a:ext cx="3175" cy="31750"/>
              </a:xfrm>
              <a:custGeom>
                <a:avLst/>
                <a:gdLst>
                  <a:gd name="T0" fmla="*/ 0 w 2"/>
                  <a:gd name="T1" fmla="*/ 20 h 20"/>
                  <a:gd name="T2" fmla="*/ 0 w 2"/>
                  <a:gd name="T3" fmla="*/ 20 h 20"/>
                  <a:gd name="T4" fmla="*/ 0 w 2"/>
                  <a:gd name="T5" fmla="*/ 20 h 20"/>
                  <a:gd name="T6" fmla="*/ 0 w 2"/>
                  <a:gd name="T7" fmla="*/ 20 h 20"/>
                  <a:gd name="T8" fmla="*/ 1 w 2"/>
                  <a:gd name="T9" fmla="*/ 20 h 20"/>
                  <a:gd name="T10" fmla="*/ 1 w 2"/>
                  <a:gd name="T11" fmla="*/ 20 h 20"/>
                  <a:gd name="T12" fmla="*/ 1 w 2"/>
                  <a:gd name="T13" fmla="*/ 20 h 20"/>
                  <a:gd name="T14" fmla="*/ 1 w 2"/>
                  <a:gd name="T15" fmla="*/ 20 h 20"/>
                  <a:gd name="T16" fmla="*/ 0 w 2"/>
                  <a:gd name="T17" fmla="*/ 20 h 20"/>
                  <a:gd name="T18" fmla="*/ 2 w 2"/>
                  <a:gd name="T19" fmla="*/ 0 h 20"/>
                  <a:gd name="T20" fmla="*/ 1 w 2"/>
                  <a:gd name="T21" fmla="*/ 0 h 20"/>
                  <a:gd name="T22" fmla="*/ 1 w 2"/>
                  <a:gd name="T23" fmla="*/ 1 h 20"/>
                  <a:gd name="T24" fmla="*/ 1 w 2"/>
                  <a:gd name="T25" fmla="*/ 1 h 20"/>
                  <a:gd name="T26" fmla="*/ 1 w 2"/>
                  <a:gd name="T27" fmla="*/ 1 h 20"/>
                  <a:gd name="T28" fmla="*/ 1 w 2"/>
                  <a:gd name="T29" fmla="*/ 1 h 20"/>
                  <a:gd name="T30" fmla="*/ 1 w 2"/>
                  <a:gd name="T31" fmla="*/ 1 h 20"/>
                  <a:gd name="T32" fmla="*/ 1 w 2"/>
                  <a:gd name="T33" fmla="*/ 1 h 20"/>
                  <a:gd name="T34" fmla="*/ 2 w 2"/>
                  <a:gd name="T35" fmla="*/ 1 h 20"/>
                  <a:gd name="T36" fmla="*/ 2 w 2"/>
                  <a:gd name="T37" fmla="*/ 1 h 20"/>
                  <a:gd name="T38" fmla="*/ 2 w 2"/>
                  <a:gd name="T39" fmla="*/ 0 h 20"/>
                  <a:gd name="T40" fmla="*/ 2 w 2"/>
                  <a:gd name="T41" fmla="*/ 0 h 20"/>
                  <a:gd name="T42" fmla="*/ 2 w 2"/>
                  <a:gd name="T4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20">
                    <a:moveTo>
                      <a:pt x="0" y="20"/>
                    </a:moveTo>
                    <a:lnTo>
                      <a:pt x="0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20"/>
                    </a:lnTo>
                    <a:close/>
                    <a:moveTo>
                      <a:pt x="2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4" name="Freeform 97">
                <a:extLst>
                  <a:ext uri="{FF2B5EF4-FFF2-40B4-BE49-F238E27FC236}">
                    <a16:creationId xmlns:a16="http://schemas.microsoft.com/office/drawing/2014/main" id="{1E7E7E17-C7F4-4541-ADE3-DCC38609D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92888" y="4616450"/>
                <a:ext cx="87313" cy="246063"/>
              </a:xfrm>
              <a:custGeom>
                <a:avLst/>
                <a:gdLst>
                  <a:gd name="T0" fmla="*/ 35 w 55"/>
                  <a:gd name="T1" fmla="*/ 55 h 155"/>
                  <a:gd name="T2" fmla="*/ 37 w 55"/>
                  <a:gd name="T3" fmla="*/ 53 h 155"/>
                  <a:gd name="T4" fmla="*/ 34 w 55"/>
                  <a:gd name="T5" fmla="*/ 52 h 155"/>
                  <a:gd name="T6" fmla="*/ 34 w 55"/>
                  <a:gd name="T7" fmla="*/ 53 h 155"/>
                  <a:gd name="T8" fmla="*/ 55 w 55"/>
                  <a:gd name="T9" fmla="*/ 110 h 155"/>
                  <a:gd name="T10" fmla="*/ 49 w 55"/>
                  <a:gd name="T11" fmla="*/ 97 h 155"/>
                  <a:gd name="T12" fmla="*/ 39 w 55"/>
                  <a:gd name="T13" fmla="*/ 84 h 155"/>
                  <a:gd name="T14" fmla="*/ 33 w 55"/>
                  <a:gd name="T15" fmla="*/ 80 h 155"/>
                  <a:gd name="T16" fmla="*/ 31 w 55"/>
                  <a:gd name="T17" fmla="*/ 67 h 155"/>
                  <a:gd name="T18" fmla="*/ 30 w 55"/>
                  <a:gd name="T19" fmla="*/ 56 h 155"/>
                  <a:gd name="T20" fmla="*/ 34 w 55"/>
                  <a:gd name="T21" fmla="*/ 49 h 155"/>
                  <a:gd name="T22" fmla="*/ 38 w 55"/>
                  <a:gd name="T23" fmla="*/ 44 h 155"/>
                  <a:gd name="T24" fmla="*/ 39 w 55"/>
                  <a:gd name="T25" fmla="*/ 40 h 155"/>
                  <a:gd name="T26" fmla="*/ 37 w 55"/>
                  <a:gd name="T27" fmla="*/ 39 h 155"/>
                  <a:gd name="T28" fmla="*/ 34 w 55"/>
                  <a:gd name="T29" fmla="*/ 35 h 155"/>
                  <a:gd name="T30" fmla="*/ 35 w 55"/>
                  <a:gd name="T31" fmla="*/ 28 h 155"/>
                  <a:gd name="T32" fmla="*/ 34 w 55"/>
                  <a:gd name="T33" fmla="*/ 23 h 155"/>
                  <a:gd name="T34" fmla="*/ 34 w 55"/>
                  <a:gd name="T35" fmla="*/ 18 h 155"/>
                  <a:gd name="T36" fmla="*/ 30 w 55"/>
                  <a:gd name="T37" fmla="*/ 8 h 155"/>
                  <a:gd name="T38" fmla="*/ 24 w 55"/>
                  <a:gd name="T39" fmla="*/ 3 h 155"/>
                  <a:gd name="T40" fmla="*/ 24 w 55"/>
                  <a:gd name="T41" fmla="*/ 6 h 155"/>
                  <a:gd name="T42" fmla="*/ 20 w 55"/>
                  <a:gd name="T43" fmla="*/ 4 h 155"/>
                  <a:gd name="T44" fmla="*/ 13 w 55"/>
                  <a:gd name="T45" fmla="*/ 3 h 155"/>
                  <a:gd name="T46" fmla="*/ 6 w 55"/>
                  <a:gd name="T47" fmla="*/ 0 h 155"/>
                  <a:gd name="T48" fmla="*/ 6 w 55"/>
                  <a:gd name="T49" fmla="*/ 3 h 155"/>
                  <a:gd name="T50" fmla="*/ 8 w 55"/>
                  <a:gd name="T51" fmla="*/ 6 h 155"/>
                  <a:gd name="T52" fmla="*/ 10 w 55"/>
                  <a:gd name="T53" fmla="*/ 6 h 155"/>
                  <a:gd name="T54" fmla="*/ 13 w 55"/>
                  <a:gd name="T55" fmla="*/ 12 h 155"/>
                  <a:gd name="T56" fmla="*/ 16 w 55"/>
                  <a:gd name="T57" fmla="*/ 18 h 155"/>
                  <a:gd name="T58" fmla="*/ 18 w 55"/>
                  <a:gd name="T59" fmla="*/ 24 h 155"/>
                  <a:gd name="T60" fmla="*/ 13 w 55"/>
                  <a:gd name="T61" fmla="*/ 30 h 155"/>
                  <a:gd name="T62" fmla="*/ 12 w 55"/>
                  <a:gd name="T63" fmla="*/ 32 h 155"/>
                  <a:gd name="T64" fmla="*/ 12 w 55"/>
                  <a:gd name="T65" fmla="*/ 40 h 155"/>
                  <a:gd name="T66" fmla="*/ 12 w 55"/>
                  <a:gd name="T67" fmla="*/ 45 h 155"/>
                  <a:gd name="T68" fmla="*/ 10 w 55"/>
                  <a:gd name="T69" fmla="*/ 55 h 155"/>
                  <a:gd name="T70" fmla="*/ 16 w 55"/>
                  <a:gd name="T71" fmla="*/ 60 h 155"/>
                  <a:gd name="T72" fmla="*/ 10 w 55"/>
                  <a:gd name="T73" fmla="*/ 64 h 155"/>
                  <a:gd name="T74" fmla="*/ 5 w 55"/>
                  <a:gd name="T75" fmla="*/ 69 h 155"/>
                  <a:gd name="T76" fmla="*/ 5 w 55"/>
                  <a:gd name="T77" fmla="*/ 76 h 155"/>
                  <a:gd name="T78" fmla="*/ 2 w 55"/>
                  <a:gd name="T79" fmla="*/ 81 h 155"/>
                  <a:gd name="T80" fmla="*/ 0 w 55"/>
                  <a:gd name="T81" fmla="*/ 85 h 155"/>
                  <a:gd name="T82" fmla="*/ 1 w 55"/>
                  <a:gd name="T83" fmla="*/ 88 h 155"/>
                  <a:gd name="T84" fmla="*/ 4 w 55"/>
                  <a:gd name="T85" fmla="*/ 90 h 155"/>
                  <a:gd name="T86" fmla="*/ 5 w 55"/>
                  <a:gd name="T87" fmla="*/ 93 h 155"/>
                  <a:gd name="T88" fmla="*/ 9 w 55"/>
                  <a:gd name="T89" fmla="*/ 93 h 155"/>
                  <a:gd name="T90" fmla="*/ 16 w 55"/>
                  <a:gd name="T91" fmla="*/ 104 h 155"/>
                  <a:gd name="T92" fmla="*/ 22 w 55"/>
                  <a:gd name="T93" fmla="*/ 102 h 155"/>
                  <a:gd name="T94" fmla="*/ 29 w 55"/>
                  <a:gd name="T95" fmla="*/ 101 h 155"/>
                  <a:gd name="T96" fmla="*/ 31 w 55"/>
                  <a:gd name="T97" fmla="*/ 112 h 155"/>
                  <a:gd name="T98" fmla="*/ 30 w 55"/>
                  <a:gd name="T99" fmla="*/ 122 h 155"/>
                  <a:gd name="T100" fmla="*/ 26 w 55"/>
                  <a:gd name="T101" fmla="*/ 129 h 155"/>
                  <a:gd name="T102" fmla="*/ 29 w 55"/>
                  <a:gd name="T103" fmla="*/ 134 h 155"/>
                  <a:gd name="T104" fmla="*/ 29 w 55"/>
                  <a:gd name="T105" fmla="*/ 138 h 155"/>
                  <a:gd name="T106" fmla="*/ 38 w 55"/>
                  <a:gd name="T107" fmla="*/ 147 h 155"/>
                  <a:gd name="T108" fmla="*/ 41 w 55"/>
                  <a:gd name="T109" fmla="*/ 153 h 155"/>
                  <a:gd name="T110" fmla="*/ 41 w 55"/>
                  <a:gd name="T111" fmla="*/ 155 h 155"/>
                  <a:gd name="T112" fmla="*/ 43 w 55"/>
                  <a:gd name="T113" fmla="*/ 149 h 155"/>
                  <a:gd name="T114" fmla="*/ 42 w 55"/>
                  <a:gd name="T115" fmla="*/ 142 h 155"/>
                  <a:gd name="T116" fmla="*/ 45 w 55"/>
                  <a:gd name="T117" fmla="*/ 136 h 155"/>
                  <a:gd name="T118" fmla="*/ 53 w 55"/>
                  <a:gd name="T119" fmla="*/ 132 h 155"/>
                  <a:gd name="T120" fmla="*/ 54 w 55"/>
                  <a:gd name="T121" fmla="*/ 11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5" h="155">
                    <a:moveTo>
                      <a:pt x="35" y="53"/>
                    </a:moveTo>
                    <a:lnTo>
                      <a:pt x="35" y="53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37" y="55"/>
                    </a:lnTo>
                    <a:lnTo>
                      <a:pt x="37" y="55"/>
                    </a:lnTo>
                    <a:lnTo>
                      <a:pt x="37" y="53"/>
                    </a:lnTo>
                    <a:lnTo>
                      <a:pt x="37" y="53"/>
                    </a:lnTo>
                    <a:lnTo>
                      <a:pt x="37" y="53"/>
                    </a:lnTo>
                    <a:lnTo>
                      <a:pt x="37" y="52"/>
                    </a:lnTo>
                    <a:lnTo>
                      <a:pt x="35" y="53"/>
                    </a:lnTo>
                    <a:close/>
                    <a:moveTo>
                      <a:pt x="34" y="52"/>
                    </a:moveTo>
                    <a:lnTo>
                      <a:pt x="33" y="52"/>
                    </a:lnTo>
                    <a:lnTo>
                      <a:pt x="33" y="53"/>
                    </a:lnTo>
                    <a:lnTo>
                      <a:pt x="34" y="53"/>
                    </a:lnTo>
                    <a:lnTo>
                      <a:pt x="34" y="53"/>
                    </a:lnTo>
                    <a:lnTo>
                      <a:pt x="35" y="53"/>
                    </a:lnTo>
                    <a:lnTo>
                      <a:pt x="34" y="52"/>
                    </a:lnTo>
                    <a:lnTo>
                      <a:pt x="34" y="52"/>
                    </a:lnTo>
                    <a:close/>
                    <a:moveTo>
                      <a:pt x="55" y="110"/>
                    </a:moveTo>
                    <a:lnTo>
                      <a:pt x="55" y="110"/>
                    </a:lnTo>
                    <a:lnTo>
                      <a:pt x="55" y="106"/>
                    </a:lnTo>
                    <a:lnTo>
                      <a:pt x="53" y="102"/>
                    </a:lnTo>
                    <a:lnTo>
                      <a:pt x="49" y="97"/>
                    </a:lnTo>
                    <a:lnTo>
                      <a:pt x="47" y="94"/>
                    </a:lnTo>
                    <a:lnTo>
                      <a:pt x="45" y="90"/>
                    </a:lnTo>
                    <a:lnTo>
                      <a:pt x="41" y="85"/>
                    </a:lnTo>
                    <a:lnTo>
                      <a:pt x="39" y="84"/>
                    </a:lnTo>
                    <a:lnTo>
                      <a:pt x="38" y="83"/>
                    </a:lnTo>
                    <a:lnTo>
                      <a:pt x="34" y="83"/>
                    </a:lnTo>
                    <a:lnTo>
                      <a:pt x="34" y="81"/>
                    </a:lnTo>
                    <a:lnTo>
                      <a:pt x="33" y="80"/>
                    </a:lnTo>
                    <a:lnTo>
                      <a:pt x="33" y="77"/>
                    </a:lnTo>
                    <a:lnTo>
                      <a:pt x="33" y="75"/>
                    </a:lnTo>
                    <a:lnTo>
                      <a:pt x="33" y="71"/>
                    </a:lnTo>
                    <a:lnTo>
                      <a:pt x="31" y="67"/>
                    </a:lnTo>
                    <a:lnTo>
                      <a:pt x="31" y="64"/>
                    </a:lnTo>
                    <a:lnTo>
                      <a:pt x="30" y="60"/>
                    </a:lnTo>
                    <a:lnTo>
                      <a:pt x="30" y="57"/>
                    </a:lnTo>
                    <a:lnTo>
                      <a:pt x="30" y="56"/>
                    </a:lnTo>
                    <a:lnTo>
                      <a:pt x="30" y="55"/>
                    </a:lnTo>
                    <a:lnTo>
                      <a:pt x="31" y="52"/>
                    </a:lnTo>
                    <a:lnTo>
                      <a:pt x="33" y="51"/>
                    </a:lnTo>
                    <a:lnTo>
                      <a:pt x="34" y="49"/>
                    </a:lnTo>
                    <a:lnTo>
                      <a:pt x="34" y="47"/>
                    </a:lnTo>
                    <a:lnTo>
                      <a:pt x="34" y="45"/>
                    </a:lnTo>
                    <a:lnTo>
                      <a:pt x="35" y="44"/>
                    </a:lnTo>
                    <a:lnTo>
                      <a:pt x="38" y="44"/>
                    </a:lnTo>
                    <a:lnTo>
                      <a:pt x="41" y="44"/>
                    </a:lnTo>
                    <a:lnTo>
                      <a:pt x="41" y="44"/>
                    </a:lnTo>
                    <a:lnTo>
                      <a:pt x="41" y="41"/>
                    </a:lnTo>
                    <a:lnTo>
                      <a:pt x="39" y="40"/>
                    </a:lnTo>
                    <a:lnTo>
                      <a:pt x="39" y="40"/>
                    </a:lnTo>
                    <a:lnTo>
                      <a:pt x="38" y="39"/>
                    </a:lnTo>
                    <a:lnTo>
                      <a:pt x="38" y="39"/>
                    </a:lnTo>
                    <a:lnTo>
                      <a:pt x="37" y="39"/>
                    </a:lnTo>
                    <a:lnTo>
                      <a:pt x="37" y="38"/>
                    </a:lnTo>
                    <a:lnTo>
                      <a:pt x="37" y="36"/>
                    </a:lnTo>
                    <a:lnTo>
                      <a:pt x="35" y="35"/>
                    </a:lnTo>
                    <a:lnTo>
                      <a:pt x="34" y="35"/>
                    </a:lnTo>
                    <a:lnTo>
                      <a:pt x="34" y="34"/>
                    </a:lnTo>
                    <a:lnTo>
                      <a:pt x="34" y="32"/>
                    </a:lnTo>
                    <a:lnTo>
                      <a:pt x="35" y="30"/>
                    </a:lnTo>
                    <a:lnTo>
                      <a:pt x="35" y="28"/>
                    </a:lnTo>
                    <a:lnTo>
                      <a:pt x="35" y="27"/>
                    </a:lnTo>
                    <a:lnTo>
                      <a:pt x="35" y="26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4" y="19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3" y="11"/>
                    </a:lnTo>
                    <a:lnTo>
                      <a:pt x="30" y="8"/>
                    </a:lnTo>
                    <a:lnTo>
                      <a:pt x="30" y="7"/>
                    </a:lnTo>
                    <a:lnTo>
                      <a:pt x="26" y="3"/>
                    </a:lnTo>
                    <a:lnTo>
                      <a:pt x="25" y="3"/>
                    </a:lnTo>
                    <a:lnTo>
                      <a:pt x="24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1" y="4"/>
                    </a:lnTo>
                    <a:lnTo>
                      <a:pt x="20" y="4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4"/>
                    </a:lnTo>
                    <a:lnTo>
                      <a:pt x="14" y="15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7" y="20"/>
                    </a:lnTo>
                    <a:lnTo>
                      <a:pt x="18" y="23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3" y="30"/>
                    </a:lnTo>
                    <a:lnTo>
                      <a:pt x="12" y="30"/>
                    </a:lnTo>
                    <a:lnTo>
                      <a:pt x="12" y="31"/>
                    </a:lnTo>
                    <a:lnTo>
                      <a:pt x="12" y="31"/>
                    </a:lnTo>
                    <a:lnTo>
                      <a:pt x="12" y="32"/>
                    </a:lnTo>
                    <a:lnTo>
                      <a:pt x="13" y="35"/>
                    </a:lnTo>
                    <a:lnTo>
                      <a:pt x="13" y="36"/>
                    </a:lnTo>
                    <a:lnTo>
                      <a:pt x="13" y="38"/>
                    </a:lnTo>
                    <a:lnTo>
                      <a:pt x="12" y="40"/>
                    </a:lnTo>
                    <a:lnTo>
                      <a:pt x="10" y="41"/>
                    </a:lnTo>
                    <a:lnTo>
                      <a:pt x="10" y="43"/>
                    </a:lnTo>
                    <a:lnTo>
                      <a:pt x="10" y="44"/>
                    </a:lnTo>
                    <a:lnTo>
                      <a:pt x="12" y="45"/>
                    </a:lnTo>
                    <a:lnTo>
                      <a:pt x="12" y="47"/>
                    </a:lnTo>
                    <a:lnTo>
                      <a:pt x="12" y="48"/>
                    </a:lnTo>
                    <a:lnTo>
                      <a:pt x="12" y="51"/>
                    </a:lnTo>
                    <a:lnTo>
                      <a:pt x="10" y="55"/>
                    </a:lnTo>
                    <a:lnTo>
                      <a:pt x="12" y="59"/>
                    </a:lnTo>
                    <a:lnTo>
                      <a:pt x="13" y="59"/>
                    </a:lnTo>
                    <a:lnTo>
                      <a:pt x="14" y="59"/>
                    </a:lnTo>
                    <a:lnTo>
                      <a:pt x="16" y="60"/>
                    </a:lnTo>
                    <a:lnTo>
                      <a:pt x="14" y="61"/>
                    </a:lnTo>
                    <a:lnTo>
                      <a:pt x="13" y="61"/>
                    </a:lnTo>
                    <a:lnTo>
                      <a:pt x="13" y="63"/>
                    </a:lnTo>
                    <a:lnTo>
                      <a:pt x="10" y="64"/>
                    </a:lnTo>
                    <a:lnTo>
                      <a:pt x="6" y="65"/>
                    </a:lnTo>
                    <a:lnTo>
                      <a:pt x="5" y="67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6" y="71"/>
                    </a:lnTo>
                    <a:lnTo>
                      <a:pt x="5" y="72"/>
                    </a:lnTo>
                    <a:lnTo>
                      <a:pt x="5" y="75"/>
                    </a:lnTo>
                    <a:lnTo>
                      <a:pt x="5" y="76"/>
                    </a:lnTo>
                    <a:lnTo>
                      <a:pt x="5" y="77"/>
                    </a:lnTo>
                    <a:lnTo>
                      <a:pt x="5" y="77"/>
                    </a:lnTo>
                    <a:lnTo>
                      <a:pt x="4" y="80"/>
                    </a:lnTo>
                    <a:lnTo>
                      <a:pt x="2" y="81"/>
                    </a:lnTo>
                    <a:lnTo>
                      <a:pt x="2" y="83"/>
                    </a:lnTo>
                    <a:lnTo>
                      <a:pt x="1" y="84"/>
                    </a:lnTo>
                    <a:lnTo>
                      <a:pt x="0" y="84"/>
                    </a:lnTo>
                    <a:lnTo>
                      <a:pt x="0" y="85"/>
                    </a:lnTo>
                    <a:lnTo>
                      <a:pt x="1" y="85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1" y="88"/>
                    </a:lnTo>
                    <a:lnTo>
                      <a:pt x="1" y="88"/>
                    </a:lnTo>
                    <a:lnTo>
                      <a:pt x="2" y="88"/>
                    </a:lnTo>
                    <a:lnTo>
                      <a:pt x="4" y="89"/>
                    </a:lnTo>
                    <a:lnTo>
                      <a:pt x="4" y="90"/>
                    </a:lnTo>
                    <a:lnTo>
                      <a:pt x="5" y="92"/>
                    </a:lnTo>
                    <a:lnTo>
                      <a:pt x="5" y="93"/>
                    </a:lnTo>
                    <a:lnTo>
                      <a:pt x="5" y="93"/>
                    </a:lnTo>
                    <a:lnTo>
                      <a:pt x="5" y="93"/>
                    </a:lnTo>
                    <a:lnTo>
                      <a:pt x="6" y="93"/>
                    </a:lnTo>
                    <a:lnTo>
                      <a:pt x="8" y="92"/>
                    </a:lnTo>
                    <a:lnTo>
                      <a:pt x="8" y="92"/>
                    </a:lnTo>
                    <a:lnTo>
                      <a:pt x="9" y="93"/>
                    </a:lnTo>
                    <a:lnTo>
                      <a:pt x="9" y="93"/>
                    </a:lnTo>
                    <a:lnTo>
                      <a:pt x="12" y="98"/>
                    </a:lnTo>
                    <a:lnTo>
                      <a:pt x="14" y="101"/>
                    </a:lnTo>
                    <a:lnTo>
                      <a:pt x="16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4" y="102"/>
                    </a:lnTo>
                    <a:lnTo>
                      <a:pt x="25" y="101"/>
                    </a:lnTo>
                    <a:lnTo>
                      <a:pt x="26" y="101"/>
                    </a:lnTo>
                    <a:lnTo>
                      <a:pt x="29" y="101"/>
                    </a:lnTo>
                    <a:lnTo>
                      <a:pt x="29" y="101"/>
                    </a:lnTo>
                    <a:lnTo>
                      <a:pt x="31" y="105"/>
                    </a:lnTo>
                    <a:lnTo>
                      <a:pt x="31" y="108"/>
                    </a:lnTo>
                    <a:lnTo>
                      <a:pt x="31" y="112"/>
                    </a:lnTo>
                    <a:lnTo>
                      <a:pt x="31" y="113"/>
                    </a:lnTo>
                    <a:lnTo>
                      <a:pt x="31" y="116"/>
                    </a:lnTo>
                    <a:lnTo>
                      <a:pt x="31" y="118"/>
                    </a:lnTo>
                    <a:lnTo>
                      <a:pt x="30" y="122"/>
                    </a:lnTo>
                    <a:lnTo>
                      <a:pt x="29" y="124"/>
                    </a:lnTo>
                    <a:lnTo>
                      <a:pt x="28" y="126"/>
                    </a:lnTo>
                    <a:lnTo>
                      <a:pt x="26" y="128"/>
                    </a:lnTo>
                    <a:lnTo>
                      <a:pt x="26" y="129"/>
                    </a:lnTo>
                    <a:lnTo>
                      <a:pt x="26" y="130"/>
                    </a:lnTo>
                    <a:lnTo>
                      <a:pt x="26" y="132"/>
                    </a:lnTo>
                    <a:lnTo>
                      <a:pt x="29" y="133"/>
                    </a:lnTo>
                    <a:lnTo>
                      <a:pt x="29" y="134"/>
                    </a:lnTo>
                    <a:lnTo>
                      <a:pt x="29" y="136"/>
                    </a:lnTo>
                    <a:lnTo>
                      <a:pt x="29" y="137"/>
                    </a:lnTo>
                    <a:lnTo>
                      <a:pt x="29" y="138"/>
                    </a:lnTo>
                    <a:lnTo>
                      <a:pt x="29" y="138"/>
                    </a:lnTo>
                    <a:lnTo>
                      <a:pt x="30" y="139"/>
                    </a:lnTo>
                    <a:lnTo>
                      <a:pt x="31" y="141"/>
                    </a:lnTo>
                    <a:lnTo>
                      <a:pt x="34" y="143"/>
                    </a:lnTo>
                    <a:lnTo>
                      <a:pt x="38" y="147"/>
                    </a:lnTo>
                    <a:lnTo>
                      <a:pt x="39" y="149"/>
                    </a:lnTo>
                    <a:lnTo>
                      <a:pt x="39" y="149"/>
                    </a:lnTo>
                    <a:lnTo>
                      <a:pt x="41" y="150"/>
                    </a:lnTo>
                    <a:lnTo>
                      <a:pt x="41" y="153"/>
                    </a:lnTo>
                    <a:lnTo>
                      <a:pt x="39" y="153"/>
                    </a:lnTo>
                    <a:lnTo>
                      <a:pt x="39" y="154"/>
                    </a:lnTo>
                    <a:lnTo>
                      <a:pt x="39" y="155"/>
                    </a:lnTo>
                    <a:lnTo>
                      <a:pt x="41" y="155"/>
                    </a:lnTo>
                    <a:lnTo>
                      <a:pt x="42" y="155"/>
                    </a:lnTo>
                    <a:lnTo>
                      <a:pt x="43" y="155"/>
                    </a:lnTo>
                    <a:lnTo>
                      <a:pt x="43" y="154"/>
                    </a:lnTo>
                    <a:lnTo>
                      <a:pt x="43" y="149"/>
                    </a:lnTo>
                    <a:lnTo>
                      <a:pt x="43" y="145"/>
                    </a:lnTo>
                    <a:lnTo>
                      <a:pt x="42" y="145"/>
                    </a:lnTo>
                    <a:lnTo>
                      <a:pt x="42" y="143"/>
                    </a:lnTo>
                    <a:lnTo>
                      <a:pt x="42" y="142"/>
                    </a:lnTo>
                    <a:lnTo>
                      <a:pt x="43" y="141"/>
                    </a:lnTo>
                    <a:lnTo>
                      <a:pt x="45" y="138"/>
                    </a:lnTo>
                    <a:lnTo>
                      <a:pt x="45" y="137"/>
                    </a:lnTo>
                    <a:lnTo>
                      <a:pt x="45" y="136"/>
                    </a:lnTo>
                    <a:lnTo>
                      <a:pt x="50" y="136"/>
                    </a:lnTo>
                    <a:lnTo>
                      <a:pt x="51" y="134"/>
                    </a:lnTo>
                    <a:lnTo>
                      <a:pt x="53" y="134"/>
                    </a:lnTo>
                    <a:lnTo>
                      <a:pt x="53" y="132"/>
                    </a:lnTo>
                    <a:lnTo>
                      <a:pt x="54" y="126"/>
                    </a:lnTo>
                    <a:lnTo>
                      <a:pt x="54" y="121"/>
                    </a:lnTo>
                    <a:lnTo>
                      <a:pt x="54" y="118"/>
                    </a:lnTo>
                    <a:lnTo>
                      <a:pt x="54" y="113"/>
                    </a:lnTo>
                    <a:lnTo>
                      <a:pt x="55" y="11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5" name="Freeform 98">
                <a:extLst>
                  <a:ext uri="{FF2B5EF4-FFF2-40B4-BE49-F238E27FC236}">
                    <a16:creationId xmlns:a16="http://schemas.microsoft.com/office/drawing/2014/main" id="{5F0D1434-364A-4F18-B94D-9E9243E33E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73875" y="4703763"/>
                <a:ext cx="209550" cy="427038"/>
              </a:xfrm>
              <a:custGeom>
                <a:avLst/>
                <a:gdLst>
                  <a:gd name="T0" fmla="*/ 123 w 132"/>
                  <a:gd name="T1" fmla="*/ 92 h 269"/>
                  <a:gd name="T2" fmla="*/ 97 w 132"/>
                  <a:gd name="T3" fmla="*/ 22 h 269"/>
                  <a:gd name="T4" fmla="*/ 98 w 132"/>
                  <a:gd name="T5" fmla="*/ 26 h 269"/>
                  <a:gd name="T6" fmla="*/ 128 w 132"/>
                  <a:gd name="T7" fmla="*/ 38 h 269"/>
                  <a:gd name="T8" fmla="*/ 123 w 132"/>
                  <a:gd name="T9" fmla="*/ 16 h 269"/>
                  <a:gd name="T10" fmla="*/ 116 w 132"/>
                  <a:gd name="T11" fmla="*/ 2 h 269"/>
                  <a:gd name="T12" fmla="*/ 110 w 132"/>
                  <a:gd name="T13" fmla="*/ 4 h 269"/>
                  <a:gd name="T14" fmla="*/ 107 w 132"/>
                  <a:gd name="T15" fmla="*/ 10 h 269"/>
                  <a:gd name="T16" fmla="*/ 102 w 132"/>
                  <a:gd name="T17" fmla="*/ 26 h 269"/>
                  <a:gd name="T18" fmla="*/ 94 w 132"/>
                  <a:gd name="T19" fmla="*/ 32 h 269"/>
                  <a:gd name="T20" fmla="*/ 89 w 132"/>
                  <a:gd name="T21" fmla="*/ 33 h 269"/>
                  <a:gd name="T22" fmla="*/ 90 w 132"/>
                  <a:gd name="T23" fmla="*/ 38 h 269"/>
                  <a:gd name="T24" fmla="*/ 87 w 132"/>
                  <a:gd name="T25" fmla="*/ 50 h 269"/>
                  <a:gd name="T26" fmla="*/ 82 w 132"/>
                  <a:gd name="T27" fmla="*/ 58 h 269"/>
                  <a:gd name="T28" fmla="*/ 81 w 132"/>
                  <a:gd name="T29" fmla="*/ 54 h 269"/>
                  <a:gd name="T30" fmla="*/ 78 w 132"/>
                  <a:gd name="T31" fmla="*/ 54 h 269"/>
                  <a:gd name="T32" fmla="*/ 74 w 132"/>
                  <a:gd name="T33" fmla="*/ 62 h 269"/>
                  <a:gd name="T34" fmla="*/ 73 w 132"/>
                  <a:gd name="T35" fmla="*/ 67 h 269"/>
                  <a:gd name="T36" fmla="*/ 66 w 132"/>
                  <a:gd name="T37" fmla="*/ 66 h 269"/>
                  <a:gd name="T38" fmla="*/ 61 w 132"/>
                  <a:gd name="T39" fmla="*/ 74 h 269"/>
                  <a:gd name="T40" fmla="*/ 58 w 132"/>
                  <a:gd name="T41" fmla="*/ 73 h 269"/>
                  <a:gd name="T42" fmla="*/ 49 w 132"/>
                  <a:gd name="T43" fmla="*/ 74 h 269"/>
                  <a:gd name="T44" fmla="*/ 45 w 132"/>
                  <a:gd name="T45" fmla="*/ 78 h 269"/>
                  <a:gd name="T46" fmla="*/ 40 w 132"/>
                  <a:gd name="T47" fmla="*/ 78 h 269"/>
                  <a:gd name="T48" fmla="*/ 28 w 132"/>
                  <a:gd name="T49" fmla="*/ 82 h 269"/>
                  <a:gd name="T50" fmla="*/ 26 w 132"/>
                  <a:gd name="T51" fmla="*/ 91 h 269"/>
                  <a:gd name="T52" fmla="*/ 17 w 132"/>
                  <a:gd name="T53" fmla="*/ 116 h 269"/>
                  <a:gd name="T54" fmla="*/ 21 w 132"/>
                  <a:gd name="T55" fmla="*/ 135 h 269"/>
                  <a:gd name="T56" fmla="*/ 24 w 132"/>
                  <a:gd name="T57" fmla="*/ 148 h 269"/>
                  <a:gd name="T58" fmla="*/ 20 w 132"/>
                  <a:gd name="T59" fmla="*/ 165 h 269"/>
                  <a:gd name="T60" fmla="*/ 11 w 132"/>
                  <a:gd name="T61" fmla="*/ 181 h 269"/>
                  <a:gd name="T62" fmla="*/ 4 w 132"/>
                  <a:gd name="T63" fmla="*/ 192 h 269"/>
                  <a:gd name="T64" fmla="*/ 1 w 132"/>
                  <a:gd name="T65" fmla="*/ 198 h 269"/>
                  <a:gd name="T66" fmla="*/ 3 w 132"/>
                  <a:gd name="T67" fmla="*/ 216 h 269"/>
                  <a:gd name="T68" fmla="*/ 7 w 132"/>
                  <a:gd name="T69" fmla="*/ 229 h 269"/>
                  <a:gd name="T70" fmla="*/ 5 w 132"/>
                  <a:gd name="T71" fmla="*/ 243 h 269"/>
                  <a:gd name="T72" fmla="*/ 11 w 132"/>
                  <a:gd name="T73" fmla="*/ 255 h 269"/>
                  <a:gd name="T74" fmla="*/ 16 w 132"/>
                  <a:gd name="T75" fmla="*/ 262 h 269"/>
                  <a:gd name="T76" fmla="*/ 29 w 132"/>
                  <a:gd name="T77" fmla="*/ 269 h 269"/>
                  <a:gd name="T78" fmla="*/ 42 w 132"/>
                  <a:gd name="T79" fmla="*/ 265 h 269"/>
                  <a:gd name="T80" fmla="*/ 61 w 132"/>
                  <a:gd name="T81" fmla="*/ 258 h 269"/>
                  <a:gd name="T82" fmla="*/ 69 w 132"/>
                  <a:gd name="T83" fmla="*/ 243 h 269"/>
                  <a:gd name="T84" fmla="*/ 74 w 132"/>
                  <a:gd name="T85" fmla="*/ 230 h 269"/>
                  <a:gd name="T86" fmla="*/ 81 w 132"/>
                  <a:gd name="T87" fmla="*/ 205 h 269"/>
                  <a:gd name="T88" fmla="*/ 97 w 132"/>
                  <a:gd name="T89" fmla="*/ 161 h 269"/>
                  <a:gd name="T90" fmla="*/ 108 w 132"/>
                  <a:gd name="T91" fmla="*/ 128 h 269"/>
                  <a:gd name="T92" fmla="*/ 112 w 132"/>
                  <a:gd name="T93" fmla="*/ 103 h 269"/>
                  <a:gd name="T94" fmla="*/ 119 w 132"/>
                  <a:gd name="T95" fmla="*/ 94 h 269"/>
                  <a:gd name="T96" fmla="*/ 120 w 132"/>
                  <a:gd name="T97" fmla="*/ 83 h 269"/>
                  <a:gd name="T98" fmla="*/ 119 w 132"/>
                  <a:gd name="T99" fmla="*/ 74 h 269"/>
                  <a:gd name="T100" fmla="*/ 122 w 132"/>
                  <a:gd name="T101" fmla="*/ 66 h 269"/>
                  <a:gd name="T102" fmla="*/ 127 w 132"/>
                  <a:gd name="T103" fmla="*/ 77 h 269"/>
                  <a:gd name="T104" fmla="*/ 132 w 132"/>
                  <a:gd name="T105" fmla="*/ 66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" h="269">
                    <a:moveTo>
                      <a:pt x="120" y="96"/>
                    </a:moveTo>
                    <a:lnTo>
                      <a:pt x="119" y="99"/>
                    </a:lnTo>
                    <a:lnTo>
                      <a:pt x="122" y="95"/>
                    </a:lnTo>
                    <a:lnTo>
                      <a:pt x="123" y="91"/>
                    </a:lnTo>
                    <a:lnTo>
                      <a:pt x="123" y="92"/>
                    </a:lnTo>
                    <a:lnTo>
                      <a:pt x="120" y="96"/>
                    </a:lnTo>
                    <a:close/>
                    <a:moveTo>
                      <a:pt x="98" y="26"/>
                    </a:moveTo>
                    <a:lnTo>
                      <a:pt x="98" y="25"/>
                    </a:lnTo>
                    <a:lnTo>
                      <a:pt x="98" y="24"/>
                    </a:lnTo>
                    <a:lnTo>
                      <a:pt x="97" y="22"/>
                    </a:lnTo>
                    <a:lnTo>
                      <a:pt x="97" y="22"/>
                    </a:lnTo>
                    <a:lnTo>
                      <a:pt x="95" y="22"/>
                    </a:lnTo>
                    <a:lnTo>
                      <a:pt x="95" y="22"/>
                    </a:lnTo>
                    <a:lnTo>
                      <a:pt x="95" y="25"/>
                    </a:lnTo>
                    <a:lnTo>
                      <a:pt x="98" y="26"/>
                    </a:lnTo>
                    <a:close/>
                    <a:moveTo>
                      <a:pt x="132" y="61"/>
                    </a:moveTo>
                    <a:lnTo>
                      <a:pt x="131" y="57"/>
                    </a:lnTo>
                    <a:lnTo>
                      <a:pt x="130" y="53"/>
                    </a:lnTo>
                    <a:lnTo>
                      <a:pt x="128" y="47"/>
                    </a:lnTo>
                    <a:lnTo>
                      <a:pt x="128" y="38"/>
                    </a:lnTo>
                    <a:lnTo>
                      <a:pt x="127" y="29"/>
                    </a:lnTo>
                    <a:lnTo>
                      <a:pt x="126" y="24"/>
                    </a:lnTo>
                    <a:lnTo>
                      <a:pt x="126" y="20"/>
                    </a:lnTo>
                    <a:lnTo>
                      <a:pt x="124" y="17"/>
                    </a:lnTo>
                    <a:lnTo>
                      <a:pt x="123" y="16"/>
                    </a:lnTo>
                    <a:lnTo>
                      <a:pt x="120" y="10"/>
                    </a:lnTo>
                    <a:lnTo>
                      <a:pt x="119" y="9"/>
                    </a:lnTo>
                    <a:lnTo>
                      <a:pt x="119" y="6"/>
                    </a:lnTo>
                    <a:lnTo>
                      <a:pt x="118" y="5"/>
                    </a:lnTo>
                    <a:lnTo>
                      <a:pt x="116" y="2"/>
                    </a:lnTo>
                    <a:lnTo>
                      <a:pt x="115" y="1"/>
                    </a:lnTo>
                    <a:lnTo>
                      <a:pt x="115" y="0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7" y="6"/>
                    </a:lnTo>
                    <a:lnTo>
                      <a:pt x="106" y="6"/>
                    </a:lnTo>
                    <a:lnTo>
                      <a:pt x="106" y="8"/>
                    </a:lnTo>
                    <a:lnTo>
                      <a:pt x="107" y="10"/>
                    </a:lnTo>
                    <a:lnTo>
                      <a:pt x="107" y="12"/>
                    </a:lnTo>
                    <a:lnTo>
                      <a:pt x="107" y="14"/>
                    </a:lnTo>
                    <a:lnTo>
                      <a:pt x="107" y="17"/>
                    </a:lnTo>
                    <a:lnTo>
                      <a:pt x="106" y="24"/>
                    </a:lnTo>
                    <a:lnTo>
                      <a:pt x="102" y="26"/>
                    </a:lnTo>
                    <a:lnTo>
                      <a:pt x="100" y="28"/>
                    </a:lnTo>
                    <a:lnTo>
                      <a:pt x="98" y="29"/>
                    </a:lnTo>
                    <a:lnTo>
                      <a:pt x="97" y="30"/>
                    </a:lnTo>
                    <a:lnTo>
                      <a:pt x="95" y="32"/>
                    </a:lnTo>
                    <a:lnTo>
                      <a:pt x="94" y="32"/>
                    </a:lnTo>
                    <a:lnTo>
                      <a:pt x="93" y="30"/>
                    </a:lnTo>
                    <a:lnTo>
                      <a:pt x="91" y="30"/>
                    </a:lnTo>
                    <a:lnTo>
                      <a:pt x="91" y="30"/>
                    </a:lnTo>
                    <a:lnTo>
                      <a:pt x="90" y="32"/>
                    </a:lnTo>
                    <a:lnTo>
                      <a:pt x="89" y="33"/>
                    </a:lnTo>
                    <a:lnTo>
                      <a:pt x="89" y="34"/>
                    </a:lnTo>
                    <a:lnTo>
                      <a:pt x="89" y="35"/>
                    </a:lnTo>
                    <a:lnTo>
                      <a:pt x="91" y="37"/>
                    </a:lnTo>
                    <a:lnTo>
                      <a:pt x="90" y="37"/>
                    </a:lnTo>
                    <a:lnTo>
                      <a:pt x="90" y="38"/>
                    </a:lnTo>
                    <a:lnTo>
                      <a:pt x="90" y="39"/>
                    </a:lnTo>
                    <a:lnTo>
                      <a:pt x="86" y="45"/>
                    </a:lnTo>
                    <a:lnTo>
                      <a:pt x="87" y="49"/>
                    </a:lnTo>
                    <a:lnTo>
                      <a:pt x="90" y="51"/>
                    </a:lnTo>
                    <a:lnTo>
                      <a:pt x="87" y="50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3"/>
                    </a:lnTo>
                    <a:lnTo>
                      <a:pt x="83" y="55"/>
                    </a:lnTo>
                    <a:lnTo>
                      <a:pt x="82" y="58"/>
                    </a:lnTo>
                    <a:lnTo>
                      <a:pt x="81" y="58"/>
                    </a:lnTo>
                    <a:lnTo>
                      <a:pt x="79" y="58"/>
                    </a:lnTo>
                    <a:lnTo>
                      <a:pt x="81" y="57"/>
                    </a:lnTo>
                    <a:lnTo>
                      <a:pt x="81" y="55"/>
                    </a:lnTo>
                    <a:lnTo>
                      <a:pt x="81" y="54"/>
                    </a:lnTo>
                    <a:lnTo>
                      <a:pt x="81" y="53"/>
                    </a:lnTo>
                    <a:lnTo>
                      <a:pt x="81" y="51"/>
                    </a:lnTo>
                    <a:lnTo>
                      <a:pt x="81" y="51"/>
                    </a:lnTo>
                    <a:lnTo>
                      <a:pt x="79" y="53"/>
                    </a:lnTo>
                    <a:lnTo>
                      <a:pt x="78" y="54"/>
                    </a:lnTo>
                    <a:lnTo>
                      <a:pt x="78" y="57"/>
                    </a:lnTo>
                    <a:lnTo>
                      <a:pt x="75" y="58"/>
                    </a:lnTo>
                    <a:lnTo>
                      <a:pt x="74" y="61"/>
                    </a:lnTo>
                    <a:lnTo>
                      <a:pt x="74" y="62"/>
                    </a:lnTo>
                    <a:lnTo>
                      <a:pt x="74" y="62"/>
                    </a:lnTo>
                    <a:lnTo>
                      <a:pt x="74" y="63"/>
                    </a:lnTo>
                    <a:lnTo>
                      <a:pt x="74" y="65"/>
                    </a:lnTo>
                    <a:lnTo>
                      <a:pt x="74" y="66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6"/>
                    </a:lnTo>
                    <a:lnTo>
                      <a:pt x="73" y="62"/>
                    </a:lnTo>
                    <a:lnTo>
                      <a:pt x="71" y="62"/>
                    </a:lnTo>
                    <a:lnTo>
                      <a:pt x="70" y="62"/>
                    </a:lnTo>
                    <a:lnTo>
                      <a:pt x="66" y="66"/>
                    </a:lnTo>
                    <a:lnTo>
                      <a:pt x="62" y="67"/>
                    </a:lnTo>
                    <a:lnTo>
                      <a:pt x="61" y="70"/>
                    </a:lnTo>
                    <a:lnTo>
                      <a:pt x="59" y="73"/>
                    </a:lnTo>
                    <a:lnTo>
                      <a:pt x="59" y="73"/>
                    </a:lnTo>
                    <a:lnTo>
                      <a:pt x="61" y="74"/>
                    </a:lnTo>
                    <a:lnTo>
                      <a:pt x="62" y="75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59" y="75"/>
                    </a:lnTo>
                    <a:lnTo>
                      <a:pt x="58" y="73"/>
                    </a:lnTo>
                    <a:lnTo>
                      <a:pt x="57" y="73"/>
                    </a:lnTo>
                    <a:lnTo>
                      <a:pt x="54" y="74"/>
                    </a:lnTo>
                    <a:lnTo>
                      <a:pt x="53" y="74"/>
                    </a:lnTo>
                    <a:lnTo>
                      <a:pt x="49" y="74"/>
                    </a:lnTo>
                    <a:lnTo>
                      <a:pt x="49" y="74"/>
                    </a:lnTo>
                    <a:lnTo>
                      <a:pt x="48" y="75"/>
                    </a:lnTo>
                    <a:lnTo>
                      <a:pt x="48" y="77"/>
                    </a:lnTo>
                    <a:lnTo>
                      <a:pt x="48" y="78"/>
                    </a:lnTo>
                    <a:lnTo>
                      <a:pt x="46" y="78"/>
                    </a:lnTo>
                    <a:lnTo>
                      <a:pt x="45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1" y="77"/>
                    </a:lnTo>
                    <a:lnTo>
                      <a:pt x="41" y="77"/>
                    </a:lnTo>
                    <a:lnTo>
                      <a:pt x="40" y="78"/>
                    </a:lnTo>
                    <a:lnTo>
                      <a:pt x="37" y="79"/>
                    </a:lnTo>
                    <a:lnTo>
                      <a:pt x="36" y="81"/>
                    </a:lnTo>
                    <a:lnTo>
                      <a:pt x="34" y="81"/>
                    </a:lnTo>
                    <a:lnTo>
                      <a:pt x="29" y="82"/>
                    </a:lnTo>
                    <a:lnTo>
                      <a:pt x="28" y="82"/>
                    </a:lnTo>
                    <a:lnTo>
                      <a:pt x="26" y="83"/>
                    </a:lnTo>
                    <a:lnTo>
                      <a:pt x="26" y="83"/>
                    </a:lnTo>
                    <a:lnTo>
                      <a:pt x="26" y="86"/>
                    </a:lnTo>
                    <a:lnTo>
                      <a:pt x="26" y="90"/>
                    </a:lnTo>
                    <a:lnTo>
                      <a:pt x="26" y="91"/>
                    </a:lnTo>
                    <a:lnTo>
                      <a:pt x="17" y="106"/>
                    </a:lnTo>
                    <a:lnTo>
                      <a:pt x="17" y="110"/>
                    </a:lnTo>
                    <a:lnTo>
                      <a:pt x="17" y="111"/>
                    </a:lnTo>
                    <a:lnTo>
                      <a:pt x="17" y="114"/>
                    </a:lnTo>
                    <a:lnTo>
                      <a:pt x="17" y="116"/>
                    </a:lnTo>
                    <a:lnTo>
                      <a:pt x="17" y="123"/>
                    </a:lnTo>
                    <a:lnTo>
                      <a:pt x="18" y="128"/>
                    </a:lnTo>
                    <a:lnTo>
                      <a:pt x="20" y="129"/>
                    </a:lnTo>
                    <a:lnTo>
                      <a:pt x="21" y="132"/>
                    </a:lnTo>
                    <a:lnTo>
                      <a:pt x="21" y="135"/>
                    </a:lnTo>
                    <a:lnTo>
                      <a:pt x="20" y="139"/>
                    </a:lnTo>
                    <a:lnTo>
                      <a:pt x="21" y="139"/>
                    </a:lnTo>
                    <a:lnTo>
                      <a:pt x="22" y="144"/>
                    </a:lnTo>
                    <a:lnTo>
                      <a:pt x="24" y="147"/>
                    </a:lnTo>
                    <a:lnTo>
                      <a:pt x="24" y="148"/>
                    </a:lnTo>
                    <a:lnTo>
                      <a:pt x="24" y="151"/>
                    </a:lnTo>
                    <a:lnTo>
                      <a:pt x="22" y="156"/>
                    </a:lnTo>
                    <a:lnTo>
                      <a:pt x="22" y="159"/>
                    </a:lnTo>
                    <a:lnTo>
                      <a:pt x="21" y="160"/>
                    </a:lnTo>
                    <a:lnTo>
                      <a:pt x="20" y="165"/>
                    </a:lnTo>
                    <a:lnTo>
                      <a:pt x="17" y="168"/>
                    </a:lnTo>
                    <a:lnTo>
                      <a:pt x="16" y="171"/>
                    </a:lnTo>
                    <a:lnTo>
                      <a:pt x="13" y="175"/>
                    </a:lnTo>
                    <a:lnTo>
                      <a:pt x="12" y="180"/>
                    </a:lnTo>
                    <a:lnTo>
                      <a:pt x="11" y="181"/>
                    </a:lnTo>
                    <a:lnTo>
                      <a:pt x="9" y="182"/>
                    </a:lnTo>
                    <a:lnTo>
                      <a:pt x="7" y="184"/>
                    </a:lnTo>
                    <a:lnTo>
                      <a:pt x="5" y="185"/>
                    </a:lnTo>
                    <a:lnTo>
                      <a:pt x="4" y="190"/>
                    </a:lnTo>
                    <a:lnTo>
                      <a:pt x="4" y="192"/>
                    </a:lnTo>
                    <a:lnTo>
                      <a:pt x="3" y="192"/>
                    </a:lnTo>
                    <a:lnTo>
                      <a:pt x="3" y="193"/>
                    </a:lnTo>
                    <a:lnTo>
                      <a:pt x="3" y="194"/>
                    </a:lnTo>
                    <a:lnTo>
                      <a:pt x="1" y="196"/>
                    </a:lnTo>
                    <a:lnTo>
                      <a:pt x="1" y="198"/>
                    </a:lnTo>
                    <a:lnTo>
                      <a:pt x="0" y="204"/>
                    </a:lnTo>
                    <a:lnTo>
                      <a:pt x="0" y="205"/>
                    </a:lnTo>
                    <a:lnTo>
                      <a:pt x="1" y="212"/>
                    </a:lnTo>
                    <a:lnTo>
                      <a:pt x="1" y="213"/>
                    </a:lnTo>
                    <a:lnTo>
                      <a:pt x="3" y="216"/>
                    </a:lnTo>
                    <a:lnTo>
                      <a:pt x="5" y="220"/>
                    </a:lnTo>
                    <a:lnTo>
                      <a:pt x="5" y="221"/>
                    </a:lnTo>
                    <a:lnTo>
                      <a:pt x="5" y="224"/>
                    </a:lnTo>
                    <a:lnTo>
                      <a:pt x="7" y="226"/>
                    </a:lnTo>
                    <a:lnTo>
                      <a:pt x="7" y="229"/>
                    </a:lnTo>
                    <a:lnTo>
                      <a:pt x="7" y="230"/>
                    </a:lnTo>
                    <a:lnTo>
                      <a:pt x="5" y="233"/>
                    </a:lnTo>
                    <a:lnTo>
                      <a:pt x="5" y="237"/>
                    </a:lnTo>
                    <a:lnTo>
                      <a:pt x="5" y="239"/>
                    </a:lnTo>
                    <a:lnTo>
                      <a:pt x="5" y="243"/>
                    </a:lnTo>
                    <a:lnTo>
                      <a:pt x="5" y="245"/>
                    </a:lnTo>
                    <a:lnTo>
                      <a:pt x="8" y="249"/>
                    </a:lnTo>
                    <a:lnTo>
                      <a:pt x="9" y="250"/>
                    </a:lnTo>
                    <a:lnTo>
                      <a:pt x="9" y="254"/>
                    </a:lnTo>
                    <a:lnTo>
                      <a:pt x="11" y="255"/>
                    </a:lnTo>
                    <a:lnTo>
                      <a:pt x="11" y="257"/>
                    </a:lnTo>
                    <a:lnTo>
                      <a:pt x="11" y="258"/>
                    </a:lnTo>
                    <a:lnTo>
                      <a:pt x="12" y="258"/>
                    </a:lnTo>
                    <a:lnTo>
                      <a:pt x="15" y="261"/>
                    </a:lnTo>
                    <a:lnTo>
                      <a:pt x="16" y="262"/>
                    </a:lnTo>
                    <a:lnTo>
                      <a:pt x="17" y="263"/>
                    </a:lnTo>
                    <a:lnTo>
                      <a:pt x="18" y="263"/>
                    </a:lnTo>
                    <a:lnTo>
                      <a:pt x="21" y="263"/>
                    </a:lnTo>
                    <a:lnTo>
                      <a:pt x="24" y="265"/>
                    </a:lnTo>
                    <a:lnTo>
                      <a:pt x="29" y="269"/>
                    </a:lnTo>
                    <a:lnTo>
                      <a:pt x="30" y="269"/>
                    </a:lnTo>
                    <a:lnTo>
                      <a:pt x="36" y="269"/>
                    </a:lnTo>
                    <a:lnTo>
                      <a:pt x="37" y="269"/>
                    </a:lnTo>
                    <a:lnTo>
                      <a:pt x="38" y="267"/>
                    </a:lnTo>
                    <a:lnTo>
                      <a:pt x="42" y="265"/>
                    </a:lnTo>
                    <a:lnTo>
                      <a:pt x="46" y="262"/>
                    </a:lnTo>
                    <a:lnTo>
                      <a:pt x="50" y="261"/>
                    </a:lnTo>
                    <a:lnTo>
                      <a:pt x="56" y="261"/>
                    </a:lnTo>
                    <a:lnTo>
                      <a:pt x="57" y="261"/>
                    </a:lnTo>
                    <a:lnTo>
                      <a:pt x="61" y="258"/>
                    </a:lnTo>
                    <a:lnTo>
                      <a:pt x="62" y="257"/>
                    </a:lnTo>
                    <a:lnTo>
                      <a:pt x="65" y="254"/>
                    </a:lnTo>
                    <a:lnTo>
                      <a:pt x="67" y="249"/>
                    </a:lnTo>
                    <a:lnTo>
                      <a:pt x="67" y="246"/>
                    </a:lnTo>
                    <a:lnTo>
                      <a:pt x="69" y="243"/>
                    </a:lnTo>
                    <a:lnTo>
                      <a:pt x="69" y="242"/>
                    </a:lnTo>
                    <a:lnTo>
                      <a:pt x="70" y="241"/>
                    </a:lnTo>
                    <a:lnTo>
                      <a:pt x="73" y="235"/>
                    </a:lnTo>
                    <a:lnTo>
                      <a:pt x="73" y="233"/>
                    </a:lnTo>
                    <a:lnTo>
                      <a:pt x="74" y="230"/>
                    </a:lnTo>
                    <a:lnTo>
                      <a:pt x="77" y="222"/>
                    </a:lnTo>
                    <a:lnTo>
                      <a:pt x="78" y="217"/>
                    </a:lnTo>
                    <a:lnTo>
                      <a:pt x="79" y="213"/>
                    </a:lnTo>
                    <a:lnTo>
                      <a:pt x="81" y="206"/>
                    </a:lnTo>
                    <a:lnTo>
                      <a:pt x="81" y="205"/>
                    </a:lnTo>
                    <a:lnTo>
                      <a:pt x="86" y="194"/>
                    </a:lnTo>
                    <a:lnTo>
                      <a:pt x="90" y="185"/>
                    </a:lnTo>
                    <a:lnTo>
                      <a:pt x="93" y="176"/>
                    </a:lnTo>
                    <a:lnTo>
                      <a:pt x="95" y="167"/>
                    </a:lnTo>
                    <a:lnTo>
                      <a:pt x="97" y="161"/>
                    </a:lnTo>
                    <a:lnTo>
                      <a:pt x="99" y="157"/>
                    </a:lnTo>
                    <a:lnTo>
                      <a:pt x="102" y="148"/>
                    </a:lnTo>
                    <a:lnTo>
                      <a:pt x="104" y="140"/>
                    </a:lnTo>
                    <a:lnTo>
                      <a:pt x="107" y="133"/>
                    </a:lnTo>
                    <a:lnTo>
                      <a:pt x="108" y="128"/>
                    </a:lnTo>
                    <a:lnTo>
                      <a:pt x="110" y="124"/>
                    </a:lnTo>
                    <a:lnTo>
                      <a:pt x="112" y="116"/>
                    </a:lnTo>
                    <a:lnTo>
                      <a:pt x="114" y="111"/>
                    </a:lnTo>
                    <a:lnTo>
                      <a:pt x="112" y="104"/>
                    </a:lnTo>
                    <a:lnTo>
                      <a:pt x="112" y="103"/>
                    </a:lnTo>
                    <a:lnTo>
                      <a:pt x="115" y="98"/>
                    </a:lnTo>
                    <a:lnTo>
                      <a:pt x="116" y="96"/>
                    </a:lnTo>
                    <a:lnTo>
                      <a:pt x="116" y="95"/>
                    </a:lnTo>
                    <a:lnTo>
                      <a:pt x="119" y="95"/>
                    </a:lnTo>
                    <a:lnTo>
                      <a:pt x="119" y="94"/>
                    </a:lnTo>
                    <a:lnTo>
                      <a:pt x="119" y="92"/>
                    </a:lnTo>
                    <a:lnTo>
                      <a:pt x="119" y="91"/>
                    </a:lnTo>
                    <a:lnTo>
                      <a:pt x="120" y="90"/>
                    </a:lnTo>
                    <a:lnTo>
                      <a:pt x="120" y="87"/>
                    </a:lnTo>
                    <a:lnTo>
                      <a:pt x="120" y="83"/>
                    </a:lnTo>
                    <a:lnTo>
                      <a:pt x="120" y="81"/>
                    </a:lnTo>
                    <a:lnTo>
                      <a:pt x="119" y="81"/>
                    </a:lnTo>
                    <a:lnTo>
                      <a:pt x="119" y="79"/>
                    </a:lnTo>
                    <a:lnTo>
                      <a:pt x="119" y="77"/>
                    </a:lnTo>
                    <a:lnTo>
                      <a:pt x="119" y="74"/>
                    </a:lnTo>
                    <a:lnTo>
                      <a:pt x="118" y="71"/>
                    </a:lnTo>
                    <a:lnTo>
                      <a:pt x="118" y="69"/>
                    </a:lnTo>
                    <a:lnTo>
                      <a:pt x="119" y="69"/>
                    </a:lnTo>
                    <a:lnTo>
                      <a:pt x="120" y="67"/>
                    </a:lnTo>
                    <a:lnTo>
                      <a:pt x="122" y="66"/>
                    </a:lnTo>
                    <a:lnTo>
                      <a:pt x="123" y="67"/>
                    </a:lnTo>
                    <a:lnTo>
                      <a:pt x="123" y="69"/>
                    </a:lnTo>
                    <a:lnTo>
                      <a:pt x="124" y="74"/>
                    </a:lnTo>
                    <a:lnTo>
                      <a:pt x="126" y="75"/>
                    </a:lnTo>
                    <a:lnTo>
                      <a:pt x="127" y="77"/>
                    </a:lnTo>
                    <a:lnTo>
                      <a:pt x="127" y="77"/>
                    </a:lnTo>
                    <a:lnTo>
                      <a:pt x="128" y="75"/>
                    </a:lnTo>
                    <a:lnTo>
                      <a:pt x="130" y="75"/>
                    </a:lnTo>
                    <a:lnTo>
                      <a:pt x="131" y="70"/>
                    </a:lnTo>
                    <a:lnTo>
                      <a:pt x="132" y="66"/>
                    </a:lnTo>
                    <a:lnTo>
                      <a:pt x="132" y="6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6" name="Freeform 99">
                <a:extLst>
                  <a:ext uri="{FF2B5EF4-FFF2-40B4-BE49-F238E27FC236}">
                    <a16:creationId xmlns:a16="http://schemas.microsoft.com/office/drawing/2014/main" id="{3FF400E9-0FE6-44C7-AAD9-8A14EA034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0938" y="2978150"/>
                <a:ext cx="68263" cy="46038"/>
              </a:xfrm>
              <a:custGeom>
                <a:avLst/>
                <a:gdLst>
                  <a:gd name="T0" fmla="*/ 41 w 43"/>
                  <a:gd name="T1" fmla="*/ 10 h 29"/>
                  <a:gd name="T2" fmla="*/ 40 w 43"/>
                  <a:gd name="T3" fmla="*/ 9 h 29"/>
                  <a:gd name="T4" fmla="*/ 39 w 43"/>
                  <a:gd name="T5" fmla="*/ 5 h 29"/>
                  <a:gd name="T6" fmla="*/ 35 w 43"/>
                  <a:gd name="T7" fmla="*/ 4 h 29"/>
                  <a:gd name="T8" fmla="*/ 31 w 43"/>
                  <a:gd name="T9" fmla="*/ 0 h 29"/>
                  <a:gd name="T10" fmla="*/ 29 w 43"/>
                  <a:gd name="T11" fmla="*/ 0 h 29"/>
                  <a:gd name="T12" fmla="*/ 28 w 43"/>
                  <a:gd name="T13" fmla="*/ 0 h 29"/>
                  <a:gd name="T14" fmla="*/ 25 w 43"/>
                  <a:gd name="T15" fmla="*/ 0 h 29"/>
                  <a:gd name="T16" fmla="*/ 23 w 43"/>
                  <a:gd name="T17" fmla="*/ 0 h 29"/>
                  <a:gd name="T18" fmla="*/ 21 w 43"/>
                  <a:gd name="T19" fmla="*/ 1 h 29"/>
                  <a:gd name="T20" fmla="*/ 19 w 43"/>
                  <a:gd name="T21" fmla="*/ 1 h 29"/>
                  <a:gd name="T22" fmla="*/ 15 w 43"/>
                  <a:gd name="T23" fmla="*/ 2 h 29"/>
                  <a:gd name="T24" fmla="*/ 13 w 43"/>
                  <a:gd name="T25" fmla="*/ 4 h 29"/>
                  <a:gd name="T26" fmla="*/ 13 w 43"/>
                  <a:gd name="T27" fmla="*/ 4 h 29"/>
                  <a:gd name="T28" fmla="*/ 11 w 43"/>
                  <a:gd name="T29" fmla="*/ 2 h 29"/>
                  <a:gd name="T30" fmla="*/ 6 w 43"/>
                  <a:gd name="T31" fmla="*/ 5 h 29"/>
                  <a:gd name="T32" fmla="*/ 6 w 43"/>
                  <a:gd name="T33" fmla="*/ 8 h 29"/>
                  <a:gd name="T34" fmla="*/ 4 w 43"/>
                  <a:gd name="T35" fmla="*/ 9 h 29"/>
                  <a:gd name="T36" fmla="*/ 3 w 43"/>
                  <a:gd name="T37" fmla="*/ 9 h 29"/>
                  <a:gd name="T38" fmla="*/ 2 w 43"/>
                  <a:gd name="T39" fmla="*/ 12 h 29"/>
                  <a:gd name="T40" fmla="*/ 2 w 43"/>
                  <a:gd name="T41" fmla="*/ 14 h 29"/>
                  <a:gd name="T42" fmla="*/ 0 w 43"/>
                  <a:gd name="T43" fmla="*/ 16 h 29"/>
                  <a:gd name="T44" fmla="*/ 2 w 43"/>
                  <a:gd name="T45" fmla="*/ 20 h 29"/>
                  <a:gd name="T46" fmla="*/ 3 w 43"/>
                  <a:gd name="T47" fmla="*/ 24 h 29"/>
                  <a:gd name="T48" fmla="*/ 4 w 43"/>
                  <a:gd name="T49" fmla="*/ 25 h 29"/>
                  <a:gd name="T50" fmla="*/ 6 w 43"/>
                  <a:gd name="T51" fmla="*/ 27 h 29"/>
                  <a:gd name="T52" fmla="*/ 10 w 43"/>
                  <a:gd name="T53" fmla="*/ 27 h 29"/>
                  <a:gd name="T54" fmla="*/ 10 w 43"/>
                  <a:gd name="T55" fmla="*/ 29 h 29"/>
                  <a:gd name="T56" fmla="*/ 12 w 43"/>
                  <a:gd name="T57" fmla="*/ 29 h 29"/>
                  <a:gd name="T58" fmla="*/ 17 w 43"/>
                  <a:gd name="T59" fmla="*/ 27 h 29"/>
                  <a:gd name="T60" fmla="*/ 20 w 43"/>
                  <a:gd name="T61" fmla="*/ 27 h 29"/>
                  <a:gd name="T62" fmla="*/ 23 w 43"/>
                  <a:gd name="T63" fmla="*/ 26 h 29"/>
                  <a:gd name="T64" fmla="*/ 27 w 43"/>
                  <a:gd name="T65" fmla="*/ 24 h 29"/>
                  <a:gd name="T66" fmla="*/ 29 w 43"/>
                  <a:gd name="T67" fmla="*/ 22 h 29"/>
                  <a:gd name="T68" fmla="*/ 33 w 43"/>
                  <a:gd name="T69" fmla="*/ 24 h 29"/>
                  <a:gd name="T70" fmla="*/ 36 w 43"/>
                  <a:gd name="T71" fmla="*/ 22 h 29"/>
                  <a:gd name="T72" fmla="*/ 39 w 43"/>
                  <a:gd name="T73" fmla="*/ 20 h 29"/>
                  <a:gd name="T74" fmla="*/ 40 w 43"/>
                  <a:gd name="T75" fmla="*/ 20 h 29"/>
                  <a:gd name="T76" fmla="*/ 41 w 43"/>
                  <a:gd name="T77" fmla="*/ 18 h 29"/>
                  <a:gd name="T78" fmla="*/ 43 w 43"/>
                  <a:gd name="T79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3" h="29">
                    <a:moveTo>
                      <a:pt x="41" y="12"/>
                    </a:moveTo>
                    <a:lnTo>
                      <a:pt x="41" y="10"/>
                    </a:lnTo>
                    <a:lnTo>
                      <a:pt x="41" y="10"/>
                    </a:lnTo>
                    <a:lnTo>
                      <a:pt x="40" y="9"/>
                    </a:lnTo>
                    <a:lnTo>
                      <a:pt x="39" y="6"/>
                    </a:lnTo>
                    <a:lnTo>
                      <a:pt x="39" y="5"/>
                    </a:lnTo>
                    <a:lnTo>
                      <a:pt x="36" y="5"/>
                    </a:lnTo>
                    <a:lnTo>
                      <a:pt x="35" y="4"/>
                    </a:lnTo>
                    <a:lnTo>
                      <a:pt x="33" y="2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5" y="2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2" y="4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6" y="5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3" y="24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0" y="27"/>
                    </a:lnTo>
                    <a:lnTo>
                      <a:pt x="10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6"/>
                    </a:lnTo>
                    <a:lnTo>
                      <a:pt x="25" y="24"/>
                    </a:lnTo>
                    <a:lnTo>
                      <a:pt x="27" y="24"/>
                    </a:lnTo>
                    <a:lnTo>
                      <a:pt x="28" y="22"/>
                    </a:lnTo>
                    <a:lnTo>
                      <a:pt x="29" y="22"/>
                    </a:lnTo>
                    <a:lnTo>
                      <a:pt x="31" y="22"/>
                    </a:lnTo>
                    <a:lnTo>
                      <a:pt x="33" y="24"/>
                    </a:lnTo>
                    <a:lnTo>
                      <a:pt x="35" y="24"/>
                    </a:lnTo>
                    <a:lnTo>
                      <a:pt x="36" y="22"/>
                    </a:lnTo>
                    <a:lnTo>
                      <a:pt x="39" y="22"/>
                    </a:lnTo>
                    <a:lnTo>
                      <a:pt x="39" y="20"/>
                    </a:lnTo>
                    <a:lnTo>
                      <a:pt x="39" y="20"/>
                    </a:lnTo>
                    <a:lnTo>
                      <a:pt x="40" y="20"/>
                    </a:lnTo>
                    <a:lnTo>
                      <a:pt x="41" y="20"/>
                    </a:lnTo>
                    <a:lnTo>
                      <a:pt x="41" y="18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1" y="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7" name="Freeform 100">
                <a:extLst>
                  <a:ext uri="{FF2B5EF4-FFF2-40B4-BE49-F238E27FC236}">
                    <a16:creationId xmlns:a16="http://schemas.microsoft.com/office/drawing/2014/main" id="{3909DA11-9580-44C8-B0C1-AE4E9B9F6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9513" y="3613150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8" name="Freeform 101">
                <a:extLst>
                  <a:ext uri="{FF2B5EF4-FFF2-40B4-BE49-F238E27FC236}">
                    <a16:creationId xmlns:a16="http://schemas.microsoft.com/office/drawing/2014/main" id="{1561F87B-5A03-46E1-BC51-FB08E0650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1538" y="2822575"/>
                <a:ext cx="4763" cy="6350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2 h 4"/>
                  <a:gd name="T4" fmla="*/ 2 w 3"/>
                  <a:gd name="T5" fmla="*/ 2 h 4"/>
                  <a:gd name="T6" fmla="*/ 2 w 3"/>
                  <a:gd name="T7" fmla="*/ 1 h 4"/>
                  <a:gd name="T8" fmla="*/ 2 w 3"/>
                  <a:gd name="T9" fmla="*/ 1 h 4"/>
                  <a:gd name="T10" fmla="*/ 2 w 3"/>
                  <a:gd name="T11" fmla="*/ 1 h 4"/>
                  <a:gd name="T12" fmla="*/ 2 w 3"/>
                  <a:gd name="T13" fmla="*/ 0 h 4"/>
                  <a:gd name="T14" fmla="*/ 0 w 3"/>
                  <a:gd name="T15" fmla="*/ 2 h 4"/>
                  <a:gd name="T16" fmla="*/ 0 w 3"/>
                  <a:gd name="T17" fmla="*/ 4 h 4"/>
                  <a:gd name="T18" fmla="*/ 0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4 h 4"/>
                  <a:gd name="T26" fmla="*/ 3 w 3"/>
                  <a:gd name="T27" fmla="*/ 4 h 4"/>
                  <a:gd name="T28" fmla="*/ 3 w 3"/>
                  <a:gd name="T2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19" name="Freeform 102">
                <a:extLst>
                  <a:ext uri="{FF2B5EF4-FFF2-40B4-BE49-F238E27FC236}">
                    <a16:creationId xmlns:a16="http://schemas.microsoft.com/office/drawing/2014/main" id="{CE89BB31-1E81-4BF0-B471-D646E370E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5188" y="3265488"/>
                <a:ext cx="428625" cy="434975"/>
              </a:xfrm>
              <a:custGeom>
                <a:avLst/>
                <a:gdLst>
                  <a:gd name="T0" fmla="*/ 270 w 270"/>
                  <a:gd name="T1" fmla="*/ 220 h 274"/>
                  <a:gd name="T2" fmla="*/ 269 w 270"/>
                  <a:gd name="T3" fmla="*/ 197 h 274"/>
                  <a:gd name="T4" fmla="*/ 269 w 270"/>
                  <a:gd name="T5" fmla="*/ 175 h 274"/>
                  <a:gd name="T6" fmla="*/ 268 w 270"/>
                  <a:gd name="T7" fmla="*/ 152 h 274"/>
                  <a:gd name="T8" fmla="*/ 268 w 270"/>
                  <a:gd name="T9" fmla="*/ 130 h 274"/>
                  <a:gd name="T10" fmla="*/ 266 w 270"/>
                  <a:gd name="T11" fmla="*/ 107 h 274"/>
                  <a:gd name="T12" fmla="*/ 266 w 270"/>
                  <a:gd name="T13" fmla="*/ 85 h 274"/>
                  <a:gd name="T14" fmla="*/ 262 w 270"/>
                  <a:gd name="T15" fmla="*/ 68 h 274"/>
                  <a:gd name="T16" fmla="*/ 264 w 270"/>
                  <a:gd name="T17" fmla="*/ 54 h 274"/>
                  <a:gd name="T18" fmla="*/ 262 w 270"/>
                  <a:gd name="T19" fmla="*/ 42 h 274"/>
                  <a:gd name="T20" fmla="*/ 265 w 270"/>
                  <a:gd name="T21" fmla="*/ 33 h 274"/>
                  <a:gd name="T22" fmla="*/ 264 w 270"/>
                  <a:gd name="T23" fmla="*/ 25 h 274"/>
                  <a:gd name="T24" fmla="*/ 248 w 270"/>
                  <a:gd name="T25" fmla="*/ 24 h 274"/>
                  <a:gd name="T26" fmla="*/ 232 w 270"/>
                  <a:gd name="T27" fmla="*/ 16 h 274"/>
                  <a:gd name="T28" fmla="*/ 221 w 270"/>
                  <a:gd name="T29" fmla="*/ 8 h 274"/>
                  <a:gd name="T30" fmla="*/ 207 w 270"/>
                  <a:gd name="T31" fmla="*/ 5 h 274"/>
                  <a:gd name="T32" fmla="*/ 186 w 270"/>
                  <a:gd name="T33" fmla="*/ 16 h 274"/>
                  <a:gd name="T34" fmla="*/ 179 w 270"/>
                  <a:gd name="T35" fmla="*/ 33 h 274"/>
                  <a:gd name="T36" fmla="*/ 183 w 270"/>
                  <a:gd name="T37" fmla="*/ 45 h 274"/>
                  <a:gd name="T38" fmla="*/ 166 w 270"/>
                  <a:gd name="T39" fmla="*/ 58 h 274"/>
                  <a:gd name="T40" fmla="*/ 143 w 270"/>
                  <a:gd name="T41" fmla="*/ 45 h 274"/>
                  <a:gd name="T42" fmla="*/ 110 w 270"/>
                  <a:gd name="T43" fmla="*/ 37 h 274"/>
                  <a:gd name="T44" fmla="*/ 102 w 270"/>
                  <a:gd name="T45" fmla="*/ 25 h 274"/>
                  <a:gd name="T46" fmla="*/ 86 w 270"/>
                  <a:gd name="T47" fmla="*/ 13 h 274"/>
                  <a:gd name="T48" fmla="*/ 70 w 270"/>
                  <a:gd name="T49" fmla="*/ 8 h 274"/>
                  <a:gd name="T50" fmla="*/ 49 w 270"/>
                  <a:gd name="T51" fmla="*/ 7 h 274"/>
                  <a:gd name="T52" fmla="*/ 36 w 270"/>
                  <a:gd name="T53" fmla="*/ 5 h 274"/>
                  <a:gd name="T54" fmla="*/ 37 w 270"/>
                  <a:gd name="T55" fmla="*/ 15 h 274"/>
                  <a:gd name="T56" fmla="*/ 26 w 270"/>
                  <a:gd name="T57" fmla="*/ 23 h 274"/>
                  <a:gd name="T58" fmla="*/ 20 w 270"/>
                  <a:gd name="T59" fmla="*/ 28 h 274"/>
                  <a:gd name="T60" fmla="*/ 15 w 270"/>
                  <a:gd name="T61" fmla="*/ 33 h 274"/>
                  <a:gd name="T62" fmla="*/ 16 w 270"/>
                  <a:gd name="T63" fmla="*/ 46 h 274"/>
                  <a:gd name="T64" fmla="*/ 10 w 270"/>
                  <a:gd name="T65" fmla="*/ 56 h 274"/>
                  <a:gd name="T66" fmla="*/ 0 w 270"/>
                  <a:gd name="T67" fmla="*/ 61 h 274"/>
                  <a:gd name="T68" fmla="*/ 7 w 270"/>
                  <a:gd name="T69" fmla="*/ 77 h 274"/>
                  <a:gd name="T70" fmla="*/ 8 w 270"/>
                  <a:gd name="T71" fmla="*/ 103 h 274"/>
                  <a:gd name="T72" fmla="*/ 8 w 270"/>
                  <a:gd name="T73" fmla="*/ 123 h 274"/>
                  <a:gd name="T74" fmla="*/ 6 w 270"/>
                  <a:gd name="T75" fmla="*/ 135 h 274"/>
                  <a:gd name="T76" fmla="*/ 4 w 270"/>
                  <a:gd name="T77" fmla="*/ 146 h 274"/>
                  <a:gd name="T78" fmla="*/ 14 w 270"/>
                  <a:gd name="T79" fmla="*/ 168 h 274"/>
                  <a:gd name="T80" fmla="*/ 19 w 270"/>
                  <a:gd name="T81" fmla="*/ 175 h 274"/>
                  <a:gd name="T82" fmla="*/ 39 w 270"/>
                  <a:gd name="T83" fmla="*/ 181 h 274"/>
                  <a:gd name="T84" fmla="*/ 63 w 270"/>
                  <a:gd name="T85" fmla="*/ 199 h 274"/>
                  <a:gd name="T86" fmla="*/ 84 w 270"/>
                  <a:gd name="T87" fmla="*/ 212 h 274"/>
                  <a:gd name="T88" fmla="*/ 104 w 270"/>
                  <a:gd name="T89" fmla="*/ 200 h 274"/>
                  <a:gd name="T90" fmla="*/ 137 w 270"/>
                  <a:gd name="T91" fmla="*/ 208 h 274"/>
                  <a:gd name="T92" fmla="*/ 178 w 270"/>
                  <a:gd name="T93" fmla="*/ 232 h 274"/>
                  <a:gd name="T94" fmla="*/ 220 w 270"/>
                  <a:gd name="T95" fmla="*/ 256 h 274"/>
                  <a:gd name="T96" fmla="*/ 253 w 270"/>
                  <a:gd name="T97" fmla="*/ 272 h 274"/>
                  <a:gd name="T98" fmla="*/ 262 w 270"/>
                  <a:gd name="T99" fmla="*/ 264 h 274"/>
                  <a:gd name="T100" fmla="*/ 270 w 270"/>
                  <a:gd name="T101" fmla="*/ 26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0" h="274">
                    <a:moveTo>
                      <a:pt x="270" y="254"/>
                    </a:moveTo>
                    <a:lnTo>
                      <a:pt x="270" y="244"/>
                    </a:lnTo>
                    <a:lnTo>
                      <a:pt x="270" y="234"/>
                    </a:lnTo>
                    <a:lnTo>
                      <a:pt x="270" y="224"/>
                    </a:lnTo>
                    <a:lnTo>
                      <a:pt x="270" y="220"/>
                    </a:lnTo>
                    <a:lnTo>
                      <a:pt x="270" y="215"/>
                    </a:lnTo>
                    <a:lnTo>
                      <a:pt x="270" y="211"/>
                    </a:lnTo>
                    <a:lnTo>
                      <a:pt x="269" y="207"/>
                    </a:lnTo>
                    <a:lnTo>
                      <a:pt x="269" y="201"/>
                    </a:lnTo>
                    <a:lnTo>
                      <a:pt x="269" y="197"/>
                    </a:lnTo>
                    <a:lnTo>
                      <a:pt x="269" y="192"/>
                    </a:lnTo>
                    <a:lnTo>
                      <a:pt x="269" y="188"/>
                    </a:lnTo>
                    <a:lnTo>
                      <a:pt x="269" y="184"/>
                    </a:lnTo>
                    <a:lnTo>
                      <a:pt x="269" y="179"/>
                    </a:lnTo>
                    <a:lnTo>
                      <a:pt x="269" y="175"/>
                    </a:lnTo>
                    <a:lnTo>
                      <a:pt x="269" y="170"/>
                    </a:lnTo>
                    <a:lnTo>
                      <a:pt x="269" y="166"/>
                    </a:lnTo>
                    <a:lnTo>
                      <a:pt x="269" y="162"/>
                    </a:lnTo>
                    <a:lnTo>
                      <a:pt x="269" y="156"/>
                    </a:lnTo>
                    <a:lnTo>
                      <a:pt x="268" y="152"/>
                    </a:lnTo>
                    <a:lnTo>
                      <a:pt x="268" y="147"/>
                    </a:lnTo>
                    <a:lnTo>
                      <a:pt x="268" y="143"/>
                    </a:lnTo>
                    <a:lnTo>
                      <a:pt x="268" y="139"/>
                    </a:lnTo>
                    <a:lnTo>
                      <a:pt x="268" y="134"/>
                    </a:lnTo>
                    <a:lnTo>
                      <a:pt x="268" y="130"/>
                    </a:lnTo>
                    <a:lnTo>
                      <a:pt x="268" y="125"/>
                    </a:lnTo>
                    <a:lnTo>
                      <a:pt x="268" y="121"/>
                    </a:lnTo>
                    <a:lnTo>
                      <a:pt x="268" y="117"/>
                    </a:lnTo>
                    <a:lnTo>
                      <a:pt x="268" y="111"/>
                    </a:lnTo>
                    <a:lnTo>
                      <a:pt x="266" y="107"/>
                    </a:lnTo>
                    <a:lnTo>
                      <a:pt x="266" y="102"/>
                    </a:lnTo>
                    <a:lnTo>
                      <a:pt x="266" y="98"/>
                    </a:lnTo>
                    <a:lnTo>
                      <a:pt x="266" y="94"/>
                    </a:lnTo>
                    <a:lnTo>
                      <a:pt x="266" y="89"/>
                    </a:lnTo>
                    <a:lnTo>
                      <a:pt x="266" y="85"/>
                    </a:lnTo>
                    <a:lnTo>
                      <a:pt x="266" y="81"/>
                    </a:lnTo>
                    <a:lnTo>
                      <a:pt x="266" y="80"/>
                    </a:lnTo>
                    <a:lnTo>
                      <a:pt x="265" y="77"/>
                    </a:lnTo>
                    <a:lnTo>
                      <a:pt x="264" y="73"/>
                    </a:lnTo>
                    <a:lnTo>
                      <a:pt x="262" y="68"/>
                    </a:lnTo>
                    <a:lnTo>
                      <a:pt x="262" y="66"/>
                    </a:lnTo>
                    <a:lnTo>
                      <a:pt x="261" y="61"/>
                    </a:lnTo>
                    <a:lnTo>
                      <a:pt x="261" y="60"/>
                    </a:lnTo>
                    <a:lnTo>
                      <a:pt x="261" y="58"/>
                    </a:lnTo>
                    <a:lnTo>
                      <a:pt x="264" y="54"/>
                    </a:lnTo>
                    <a:lnTo>
                      <a:pt x="264" y="53"/>
                    </a:lnTo>
                    <a:lnTo>
                      <a:pt x="265" y="50"/>
                    </a:lnTo>
                    <a:lnTo>
                      <a:pt x="265" y="49"/>
                    </a:lnTo>
                    <a:lnTo>
                      <a:pt x="264" y="45"/>
                    </a:lnTo>
                    <a:lnTo>
                      <a:pt x="262" y="42"/>
                    </a:lnTo>
                    <a:lnTo>
                      <a:pt x="262" y="40"/>
                    </a:lnTo>
                    <a:lnTo>
                      <a:pt x="262" y="37"/>
                    </a:lnTo>
                    <a:lnTo>
                      <a:pt x="264" y="36"/>
                    </a:lnTo>
                    <a:lnTo>
                      <a:pt x="265" y="33"/>
                    </a:lnTo>
                    <a:lnTo>
                      <a:pt x="265" y="33"/>
                    </a:lnTo>
                    <a:lnTo>
                      <a:pt x="266" y="32"/>
                    </a:lnTo>
                    <a:lnTo>
                      <a:pt x="266" y="31"/>
                    </a:lnTo>
                    <a:lnTo>
                      <a:pt x="266" y="29"/>
                    </a:lnTo>
                    <a:lnTo>
                      <a:pt x="265" y="27"/>
                    </a:lnTo>
                    <a:lnTo>
                      <a:pt x="264" y="25"/>
                    </a:lnTo>
                    <a:lnTo>
                      <a:pt x="262" y="24"/>
                    </a:lnTo>
                    <a:lnTo>
                      <a:pt x="258" y="24"/>
                    </a:lnTo>
                    <a:lnTo>
                      <a:pt x="256" y="24"/>
                    </a:lnTo>
                    <a:lnTo>
                      <a:pt x="249" y="24"/>
                    </a:lnTo>
                    <a:lnTo>
                      <a:pt x="248" y="24"/>
                    </a:lnTo>
                    <a:lnTo>
                      <a:pt x="245" y="21"/>
                    </a:lnTo>
                    <a:lnTo>
                      <a:pt x="244" y="21"/>
                    </a:lnTo>
                    <a:lnTo>
                      <a:pt x="234" y="20"/>
                    </a:lnTo>
                    <a:lnTo>
                      <a:pt x="232" y="17"/>
                    </a:lnTo>
                    <a:lnTo>
                      <a:pt x="232" y="16"/>
                    </a:lnTo>
                    <a:lnTo>
                      <a:pt x="232" y="15"/>
                    </a:lnTo>
                    <a:lnTo>
                      <a:pt x="232" y="12"/>
                    </a:lnTo>
                    <a:lnTo>
                      <a:pt x="228" y="11"/>
                    </a:lnTo>
                    <a:lnTo>
                      <a:pt x="225" y="9"/>
                    </a:lnTo>
                    <a:lnTo>
                      <a:pt x="221" y="8"/>
                    </a:lnTo>
                    <a:lnTo>
                      <a:pt x="219" y="7"/>
                    </a:lnTo>
                    <a:lnTo>
                      <a:pt x="216" y="5"/>
                    </a:lnTo>
                    <a:lnTo>
                      <a:pt x="211" y="5"/>
                    </a:lnTo>
                    <a:lnTo>
                      <a:pt x="208" y="5"/>
                    </a:lnTo>
                    <a:lnTo>
                      <a:pt x="207" y="5"/>
                    </a:lnTo>
                    <a:lnTo>
                      <a:pt x="203" y="8"/>
                    </a:lnTo>
                    <a:lnTo>
                      <a:pt x="201" y="8"/>
                    </a:lnTo>
                    <a:lnTo>
                      <a:pt x="197" y="8"/>
                    </a:lnTo>
                    <a:lnTo>
                      <a:pt x="190" y="12"/>
                    </a:lnTo>
                    <a:lnTo>
                      <a:pt x="186" y="16"/>
                    </a:lnTo>
                    <a:lnTo>
                      <a:pt x="182" y="20"/>
                    </a:lnTo>
                    <a:lnTo>
                      <a:pt x="180" y="21"/>
                    </a:lnTo>
                    <a:lnTo>
                      <a:pt x="179" y="24"/>
                    </a:lnTo>
                    <a:lnTo>
                      <a:pt x="179" y="28"/>
                    </a:lnTo>
                    <a:lnTo>
                      <a:pt x="179" y="33"/>
                    </a:lnTo>
                    <a:lnTo>
                      <a:pt x="180" y="36"/>
                    </a:lnTo>
                    <a:lnTo>
                      <a:pt x="182" y="38"/>
                    </a:lnTo>
                    <a:lnTo>
                      <a:pt x="183" y="40"/>
                    </a:lnTo>
                    <a:lnTo>
                      <a:pt x="183" y="42"/>
                    </a:lnTo>
                    <a:lnTo>
                      <a:pt x="183" y="45"/>
                    </a:lnTo>
                    <a:lnTo>
                      <a:pt x="180" y="48"/>
                    </a:lnTo>
                    <a:lnTo>
                      <a:pt x="176" y="54"/>
                    </a:lnTo>
                    <a:lnTo>
                      <a:pt x="174" y="56"/>
                    </a:lnTo>
                    <a:lnTo>
                      <a:pt x="168" y="58"/>
                    </a:lnTo>
                    <a:lnTo>
                      <a:pt x="166" y="58"/>
                    </a:lnTo>
                    <a:lnTo>
                      <a:pt x="163" y="58"/>
                    </a:lnTo>
                    <a:lnTo>
                      <a:pt x="158" y="56"/>
                    </a:lnTo>
                    <a:lnTo>
                      <a:pt x="150" y="48"/>
                    </a:lnTo>
                    <a:lnTo>
                      <a:pt x="146" y="46"/>
                    </a:lnTo>
                    <a:lnTo>
                      <a:pt x="143" y="45"/>
                    </a:lnTo>
                    <a:lnTo>
                      <a:pt x="135" y="42"/>
                    </a:lnTo>
                    <a:lnTo>
                      <a:pt x="126" y="40"/>
                    </a:lnTo>
                    <a:lnTo>
                      <a:pt x="121" y="40"/>
                    </a:lnTo>
                    <a:lnTo>
                      <a:pt x="115" y="38"/>
                    </a:lnTo>
                    <a:lnTo>
                      <a:pt x="110" y="37"/>
                    </a:lnTo>
                    <a:lnTo>
                      <a:pt x="108" y="36"/>
                    </a:lnTo>
                    <a:lnTo>
                      <a:pt x="106" y="33"/>
                    </a:lnTo>
                    <a:lnTo>
                      <a:pt x="104" y="31"/>
                    </a:lnTo>
                    <a:lnTo>
                      <a:pt x="102" y="28"/>
                    </a:lnTo>
                    <a:lnTo>
                      <a:pt x="102" y="25"/>
                    </a:lnTo>
                    <a:lnTo>
                      <a:pt x="102" y="21"/>
                    </a:lnTo>
                    <a:lnTo>
                      <a:pt x="100" y="17"/>
                    </a:lnTo>
                    <a:lnTo>
                      <a:pt x="98" y="16"/>
                    </a:lnTo>
                    <a:lnTo>
                      <a:pt x="88" y="13"/>
                    </a:lnTo>
                    <a:lnTo>
                      <a:pt x="86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76" y="8"/>
                    </a:lnTo>
                    <a:lnTo>
                      <a:pt x="73" y="8"/>
                    </a:lnTo>
                    <a:lnTo>
                      <a:pt x="70" y="8"/>
                    </a:lnTo>
                    <a:lnTo>
                      <a:pt x="67" y="5"/>
                    </a:lnTo>
                    <a:lnTo>
                      <a:pt x="64" y="7"/>
                    </a:lnTo>
                    <a:lnTo>
                      <a:pt x="57" y="8"/>
                    </a:lnTo>
                    <a:lnTo>
                      <a:pt x="52" y="8"/>
                    </a:lnTo>
                    <a:lnTo>
                      <a:pt x="49" y="7"/>
                    </a:lnTo>
                    <a:lnTo>
                      <a:pt x="43" y="3"/>
                    </a:lnTo>
                    <a:lnTo>
                      <a:pt x="40" y="1"/>
                    </a:lnTo>
                    <a:lnTo>
                      <a:pt x="37" y="0"/>
                    </a:lnTo>
                    <a:lnTo>
                      <a:pt x="37" y="1"/>
                    </a:lnTo>
                    <a:lnTo>
                      <a:pt x="36" y="5"/>
                    </a:lnTo>
                    <a:lnTo>
                      <a:pt x="36" y="7"/>
                    </a:lnTo>
                    <a:lnTo>
                      <a:pt x="36" y="8"/>
                    </a:lnTo>
                    <a:lnTo>
                      <a:pt x="36" y="11"/>
                    </a:lnTo>
                    <a:lnTo>
                      <a:pt x="37" y="13"/>
                    </a:lnTo>
                    <a:lnTo>
                      <a:pt x="37" y="15"/>
                    </a:lnTo>
                    <a:lnTo>
                      <a:pt x="37" y="16"/>
                    </a:lnTo>
                    <a:lnTo>
                      <a:pt x="35" y="17"/>
                    </a:lnTo>
                    <a:lnTo>
                      <a:pt x="31" y="19"/>
                    </a:lnTo>
                    <a:lnTo>
                      <a:pt x="28" y="21"/>
                    </a:lnTo>
                    <a:lnTo>
                      <a:pt x="26" y="23"/>
                    </a:lnTo>
                    <a:lnTo>
                      <a:pt x="24" y="24"/>
                    </a:lnTo>
                    <a:lnTo>
                      <a:pt x="23" y="24"/>
                    </a:lnTo>
                    <a:lnTo>
                      <a:pt x="22" y="25"/>
                    </a:lnTo>
                    <a:lnTo>
                      <a:pt x="22" y="27"/>
                    </a:lnTo>
                    <a:lnTo>
                      <a:pt x="20" y="28"/>
                    </a:lnTo>
                    <a:lnTo>
                      <a:pt x="20" y="29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4" y="34"/>
                    </a:lnTo>
                    <a:lnTo>
                      <a:pt x="15" y="38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6" y="46"/>
                    </a:lnTo>
                    <a:lnTo>
                      <a:pt x="15" y="48"/>
                    </a:lnTo>
                    <a:lnTo>
                      <a:pt x="14" y="50"/>
                    </a:lnTo>
                    <a:lnTo>
                      <a:pt x="12" y="52"/>
                    </a:lnTo>
                    <a:lnTo>
                      <a:pt x="11" y="56"/>
                    </a:lnTo>
                    <a:lnTo>
                      <a:pt x="10" y="56"/>
                    </a:lnTo>
                    <a:lnTo>
                      <a:pt x="8" y="57"/>
                    </a:lnTo>
                    <a:lnTo>
                      <a:pt x="6" y="58"/>
                    </a:lnTo>
                    <a:lnTo>
                      <a:pt x="3" y="60"/>
                    </a:lnTo>
                    <a:lnTo>
                      <a:pt x="2" y="60"/>
                    </a:lnTo>
                    <a:lnTo>
                      <a:pt x="0" y="61"/>
                    </a:lnTo>
                    <a:lnTo>
                      <a:pt x="2" y="64"/>
                    </a:lnTo>
                    <a:lnTo>
                      <a:pt x="4" y="68"/>
                    </a:lnTo>
                    <a:lnTo>
                      <a:pt x="6" y="72"/>
                    </a:lnTo>
                    <a:lnTo>
                      <a:pt x="6" y="73"/>
                    </a:lnTo>
                    <a:lnTo>
                      <a:pt x="7" y="77"/>
                    </a:lnTo>
                    <a:lnTo>
                      <a:pt x="8" y="81"/>
                    </a:lnTo>
                    <a:lnTo>
                      <a:pt x="8" y="82"/>
                    </a:lnTo>
                    <a:lnTo>
                      <a:pt x="8" y="85"/>
                    </a:lnTo>
                    <a:lnTo>
                      <a:pt x="8" y="93"/>
                    </a:lnTo>
                    <a:lnTo>
                      <a:pt x="8" y="103"/>
                    </a:lnTo>
                    <a:lnTo>
                      <a:pt x="10" y="109"/>
                    </a:lnTo>
                    <a:lnTo>
                      <a:pt x="8" y="113"/>
                    </a:lnTo>
                    <a:lnTo>
                      <a:pt x="7" y="117"/>
                    </a:lnTo>
                    <a:lnTo>
                      <a:pt x="7" y="119"/>
                    </a:lnTo>
                    <a:lnTo>
                      <a:pt x="8" y="123"/>
                    </a:lnTo>
                    <a:lnTo>
                      <a:pt x="8" y="126"/>
                    </a:lnTo>
                    <a:lnTo>
                      <a:pt x="10" y="127"/>
                    </a:lnTo>
                    <a:lnTo>
                      <a:pt x="10" y="131"/>
                    </a:lnTo>
                    <a:lnTo>
                      <a:pt x="8" y="132"/>
                    </a:lnTo>
                    <a:lnTo>
                      <a:pt x="6" y="135"/>
                    </a:lnTo>
                    <a:lnTo>
                      <a:pt x="3" y="138"/>
                    </a:lnTo>
                    <a:lnTo>
                      <a:pt x="2" y="139"/>
                    </a:lnTo>
                    <a:lnTo>
                      <a:pt x="2" y="140"/>
                    </a:lnTo>
                    <a:lnTo>
                      <a:pt x="2" y="143"/>
                    </a:lnTo>
                    <a:lnTo>
                      <a:pt x="4" y="146"/>
                    </a:lnTo>
                    <a:lnTo>
                      <a:pt x="7" y="151"/>
                    </a:lnTo>
                    <a:lnTo>
                      <a:pt x="11" y="158"/>
                    </a:lnTo>
                    <a:lnTo>
                      <a:pt x="11" y="159"/>
                    </a:lnTo>
                    <a:lnTo>
                      <a:pt x="12" y="163"/>
                    </a:lnTo>
                    <a:lnTo>
                      <a:pt x="14" y="168"/>
                    </a:lnTo>
                    <a:lnTo>
                      <a:pt x="15" y="171"/>
                    </a:lnTo>
                    <a:lnTo>
                      <a:pt x="16" y="172"/>
                    </a:lnTo>
                    <a:lnTo>
                      <a:pt x="16" y="174"/>
                    </a:lnTo>
                    <a:lnTo>
                      <a:pt x="18" y="174"/>
                    </a:lnTo>
                    <a:lnTo>
                      <a:pt x="19" y="175"/>
                    </a:lnTo>
                    <a:lnTo>
                      <a:pt x="23" y="172"/>
                    </a:lnTo>
                    <a:lnTo>
                      <a:pt x="31" y="175"/>
                    </a:lnTo>
                    <a:lnTo>
                      <a:pt x="37" y="177"/>
                    </a:lnTo>
                    <a:lnTo>
                      <a:pt x="37" y="177"/>
                    </a:lnTo>
                    <a:lnTo>
                      <a:pt x="39" y="181"/>
                    </a:lnTo>
                    <a:lnTo>
                      <a:pt x="41" y="185"/>
                    </a:lnTo>
                    <a:lnTo>
                      <a:pt x="44" y="189"/>
                    </a:lnTo>
                    <a:lnTo>
                      <a:pt x="45" y="193"/>
                    </a:lnTo>
                    <a:lnTo>
                      <a:pt x="55" y="196"/>
                    </a:lnTo>
                    <a:lnTo>
                      <a:pt x="63" y="199"/>
                    </a:lnTo>
                    <a:lnTo>
                      <a:pt x="72" y="200"/>
                    </a:lnTo>
                    <a:lnTo>
                      <a:pt x="73" y="201"/>
                    </a:lnTo>
                    <a:lnTo>
                      <a:pt x="78" y="205"/>
                    </a:lnTo>
                    <a:lnTo>
                      <a:pt x="84" y="212"/>
                    </a:lnTo>
                    <a:lnTo>
                      <a:pt x="84" y="212"/>
                    </a:lnTo>
                    <a:lnTo>
                      <a:pt x="84" y="212"/>
                    </a:lnTo>
                    <a:lnTo>
                      <a:pt x="90" y="208"/>
                    </a:lnTo>
                    <a:lnTo>
                      <a:pt x="97" y="204"/>
                    </a:lnTo>
                    <a:lnTo>
                      <a:pt x="97" y="204"/>
                    </a:lnTo>
                    <a:lnTo>
                      <a:pt x="104" y="200"/>
                    </a:lnTo>
                    <a:lnTo>
                      <a:pt x="108" y="199"/>
                    </a:lnTo>
                    <a:lnTo>
                      <a:pt x="114" y="195"/>
                    </a:lnTo>
                    <a:lnTo>
                      <a:pt x="119" y="199"/>
                    </a:lnTo>
                    <a:lnTo>
                      <a:pt x="129" y="203"/>
                    </a:lnTo>
                    <a:lnTo>
                      <a:pt x="137" y="208"/>
                    </a:lnTo>
                    <a:lnTo>
                      <a:pt x="145" y="212"/>
                    </a:lnTo>
                    <a:lnTo>
                      <a:pt x="154" y="217"/>
                    </a:lnTo>
                    <a:lnTo>
                      <a:pt x="162" y="223"/>
                    </a:lnTo>
                    <a:lnTo>
                      <a:pt x="170" y="226"/>
                    </a:lnTo>
                    <a:lnTo>
                      <a:pt x="178" y="232"/>
                    </a:lnTo>
                    <a:lnTo>
                      <a:pt x="187" y="236"/>
                    </a:lnTo>
                    <a:lnTo>
                      <a:pt x="195" y="241"/>
                    </a:lnTo>
                    <a:lnTo>
                      <a:pt x="203" y="245"/>
                    </a:lnTo>
                    <a:lnTo>
                      <a:pt x="212" y="250"/>
                    </a:lnTo>
                    <a:lnTo>
                      <a:pt x="220" y="256"/>
                    </a:lnTo>
                    <a:lnTo>
                      <a:pt x="228" y="260"/>
                    </a:lnTo>
                    <a:lnTo>
                      <a:pt x="237" y="265"/>
                    </a:lnTo>
                    <a:lnTo>
                      <a:pt x="245" y="269"/>
                    </a:lnTo>
                    <a:lnTo>
                      <a:pt x="253" y="274"/>
                    </a:lnTo>
                    <a:lnTo>
                      <a:pt x="253" y="272"/>
                    </a:lnTo>
                    <a:lnTo>
                      <a:pt x="253" y="269"/>
                    </a:lnTo>
                    <a:lnTo>
                      <a:pt x="253" y="266"/>
                    </a:lnTo>
                    <a:lnTo>
                      <a:pt x="253" y="264"/>
                    </a:lnTo>
                    <a:lnTo>
                      <a:pt x="258" y="264"/>
                    </a:lnTo>
                    <a:lnTo>
                      <a:pt x="262" y="264"/>
                    </a:lnTo>
                    <a:lnTo>
                      <a:pt x="266" y="264"/>
                    </a:lnTo>
                    <a:lnTo>
                      <a:pt x="270" y="264"/>
                    </a:lnTo>
                    <a:lnTo>
                      <a:pt x="270" y="264"/>
                    </a:lnTo>
                    <a:lnTo>
                      <a:pt x="270" y="264"/>
                    </a:lnTo>
                    <a:lnTo>
                      <a:pt x="270" y="264"/>
                    </a:lnTo>
                    <a:lnTo>
                      <a:pt x="270" y="264"/>
                    </a:lnTo>
                    <a:lnTo>
                      <a:pt x="270" y="25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0" name="Freeform 103">
                <a:extLst>
                  <a:ext uri="{FF2B5EF4-FFF2-40B4-BE49-F238E27FC236}">
                    <a16:creationId xmlns:a16="http://schemas.microsoft.com/office/drawing/2014/main" id="{374E5DEB-4F8D-4808-AE23-B6731998B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2575" y="4048125"/>
                <a:ext cx="112713" cy="133350"/>
              </a:xfrm>
              <a:custGeom>
                <a:avLst/>
                <a:gdLst>
                  <a:gd name="T0" fmla="*/ 70 w 71"/>
                  <a:gd name="T1" fmla="*/ 54 h 84"/>
                  <a:gd name="T2" fmla="*/ 67 w 71"/>
                  <a:gd name="T3" fmla="*/ 53 h 84"/>
                  <a:gd name="T4" fmla="*/ 65 w 71"/>
                  <a:gd name="T5" fmla="*/ 50 h 84"/>
                  <a:gd name="T6" fmla="*/ 63 w 71"/>
                  <a:gd name="T7" fmla="*/ 46 h 84"/>
                  <a:gd name="T8" fmla="*/ 58 w 71"/>
                  <a:gd name="T9" fmla="*/ 45 h 84"/>
                  <a:gd name="T10" fmla="*/ 55 w 71"/>
                  <a:gd name="T11" fmla="*/ 43 h 84"/>
                  <a:gd name="T12" fmla="*/ 53 w 71"/>
                  <a:gd name="T13" fmla="*/ 42 h 84"/>
                  <a:gd name="T14" fmla="*/ 50 w 71"/>
                  <a:gd name="T15" fmla="*/ 41 h 84"/>
                  <a:gd name="T16" fmla="*/ 55 w 71"/>
                  <a:gd name="T17" fmla="*/ 34 h 84"/>
                  <a:gd name="T18" fmla="*/ 55 w 71"/>
                  <a:gd name="T19" fmla="*/ 29 h 84"/>
                  <a:gd name="T20" fmla="*/ 53 w 71"/>
                  <a:gd name="T21" fmla="*/ 19 h 84"/>
                  <a:gd name="T22" fmla="*/ 51 w 71"/>
                  <a:gd name="T23" fmla="*/ 18 h 84"/>
                  <a:gd name="T24" fmla="*/ 50 w 71"/>
                  <a:gd name="T25" fmla="*/ 17 h 84"/>
                  <a:gd name="T26" fmla="*/ 49 w 71"/>
                  <a:gd name="T27" fmla="*/ 19 h 84"/>
                  <a:gd name="T28" fmla="*/ 46 w 71"/>
                  <a:gd name="T29" fmla="*/ 23 h 84"/>
                  <a:gd name="T30" fmla="*/ 45 w 71"/>
                  <a:gd name="T31" fmla="*/ 25 h 84"/>
                  <a:gd name="T32" fmla="*/ 42 w 71"/>
                  <a:gd name="T33" fmla="*/ 26 h 84"/>
                  <a:gd name="T34" fmla="*/ 41 w 71"/>
                  <a:gd name="T35" fmla="*/ 25 h 84"/>
                  <a:gd name="T36" fmla="*/ 37 w 71"/>
                  <a:gd name="T37" fmla="*/ 22 h 84"/>
                  <a:gd name="T38" fmla="*/ 35 w 71"/>
                  <a:gd name="T39" fmla="*/ 22 h 84"/>
                  <a:gd name="T40" fmla="*/ 37 w 71"/>
                  <a:gd name="T41" fmla="*/ 19 h 84"/>
                  <a:gd name="T42" fmla="*/ 37 w 71"/>
                  <a:gd name="T43" fmla="*/ 16 h 84"/>
                  <a:gd name="T44" fmla="*/ 35 w 71"/>
                  <a:gd name="T45" fmla="*/ 12 h 84"/>
                  <a:gd name="T46" fmla="*/ 35 w 71"/>
                  <a:gd name="T47" fmla="*/ 9 h 84"/>
                  <a:gd name="T48" fmla="*/ 34 w 71"/>
                  <a:gd name="T49" fmla="*/ 5 h 84"/>
                  <a:gd name="T50" fmla="*/ 33 w 71"/>
                  <a:gd name="T51" fmla="*/ 2 h 84"/>
                  <a:gd name="T52" fmla="*/ 31 w 71"/>
                  <a:gd name="T53" fmla="*/ 1 h 84"/>
                  <a:gd name="T54" fmla="*/ 30 w 71"/>
                  <a:gd name="T55" fmla="*/ 2 h 84"/>
                  <a:gd name="T56" fmla="*/ 30 w 71"/>
                  <a:gd name="T57" fmla="*/ 1 h 84"/>
                  <a:gd name="T58" fmla="*/ 25 w 71"/>
                  <a:gd name="T59" fmla="*/ 1 h 84"/>
                  <a:gd name="T60" fmla="*/ 21 w 71"/>
                  <a:gd name="T61" fmla="*/ 1 h 84"/>
                  <a:gd name="T62" fmla="*/ 20 w 71"/>
                  <a:gd name="T63" fmla="*/ 8 h 84"/>
                  <a:gd name="T64" fmla="*/ 16 w 71"/>
                  <a:gd name="T65" fmla="*/ 9 h 84"/>
                  <a:gd name="T66" fmla="*/ 14 w 71"/>
                  <a:gd name="T67" fmla="*/ 16 h 84"/>
                  <a:gd name="T68" fmla="*/ 6 w 71"/>
                  <a:gd name="T69" fmla="*/ 22 h 84"/>
                  <a:gd name="T70" fmla="*/ 1 w 71"/>
                  <a:gd name="T71" fmla="*/ 29 h 84"/>
                  <a:gd name="T72" fmla="*/ 2 w 71"/>
                  <a:gd name="T73" fmla="*/ 37 h 84"/>
                  <a:gd name="T74" fmla="*/ 12 w 71"/>
                  <a:gd name="T75" fmla="*/ 45 h 84"/>
                  <a:gd name="T76" fmla="*/ 18 w 71"/>
                  <a:gd name="T77" fmla="*/ 47 h 84"/>
                  <a:gd name="T78" fmla="*/ 37 w 71"/>
                  <a:gd name="T79" fmla="*/ 66 h 84"/>
                  <a:gd name="T80" fmla="*/ 61 w 71"/>
                  <a:gd name="T81" fmla="*/ 80 h 84"/>
                  <a:gd name="T82" fmla="*/ 68 w 71"/>
                  <a:gd name="T83" fmla="*/ 83 h 84"/>
                  <a:gd name="T84" fmla="*/ 68 w 71"/>
                  <a:gd name="T85" fmla="*/ 72 h 84"/>
                  <a:gd name="T86" fmla="*/ 70 w 71"/>
                  <a:gd name="T87" fmla="*/ 68 h 84"/>
                  <a:gd name="T88" fmla="*/ 71 w 71"/>
                  <a:gd name="T89" fmla="*/ 65 h 84"/>
                  <a:gd name="T90" fmla="*/ 71 w 71"/>
                  <a:gd name="T91" fmla="*/ 5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1" h="84">
                    <a:moveTo>
                      <a:pt x="71" y="58"/>
                    </a:moveTo>
                    <a:lnTo>
                      <a:pt x="70" y="54"/>
                    </a:lnTo>
                    <a:lnTo>
                      <a:pt x="70" y="54"/>
                    </a:lnTo>
                    <a:lnTo>
                      <a:pt x="70" y="54"/>
                    </a:lnTo>
                    <a:lnTo>
                      <a:pt x="70" y="54"/>
                    </a:lnTo>
                    <a:lnTo>
                      <a:pt x="67" y="53"/>
                    </a:lnTo>
                    <a:lnTo>
                      <a:pt x="66" y="53"/>
                    </a:lnTo>
                    <a:lnTo>
                      <a:pt x="65" y="51"/>
                    </a:lnTo>
                    <a:lnTo>
                      <a:pt x="65" y="50"/>
                    </a:lnTo>
                    <a:lnTo>
                      <a:pt x="63" y="49"/>
                    </a:lnTo>
                    <a:lnTo>
                      <a:pt x="63" y="47"/>
                    </a:lnTo>
                    <a:lnTo>
                      <a:pt x="63" y="46"/>
                    </a:lnTo>
                    <a:lnTo>
                      <a:pt x="61" y="45"/>
                    </a:lnTo>
                    <a:lnTo>
                      <a:pt x="59" y="45"/>
                    </a:lnTo>
                    <a:lnTo>
                      <a:pt x="58" y="45"/>
                    </a:lnTo>
                    <a:lnTo>
                      <a:pt x="57" y="45"/>
                    </a:lnTo>
                    <a:lnTo>
                      <a:pt x="55" y="45"/>
                    </a:lnTo>
                    <a:lnTo>
                      <a:pt x="55" y="43"/>
                    </a:lnTo>
                    <a:lnTo>
                      <a:pt x="54" y="42"/>
                    </a:lnTo>
                    <a:lnTo>
                      <a:pt x="53" y="42"/>
                    </a:lnTo>
                    <a:lnTo>
                      <a:pt x="53" y="42"/>
                    </a:lnTo>
                    <a:lnTo>
                      <a:pt x="51" y="42"/>
                    </a:lnTo>
                    <a:lnTo>
                      <a:pt x="50" y="41"/>
                    </a:lnTo>
                    <a:lnTo>
                      <a:pt x="50" y="41"/>
                    </a:lnTo>
                    <a:lnTo>
                      <a:pt x="54" y="37"/>
                    </a:lnTo>
                    <a:lnTo>
                      <a:pt x="55" y="35"/>
                    </a:lnTo>
                    <a:lnTo>
                      <a:pt x="55" y="34"/>
                    </a:lnTo>
                    <a:lnTo>
                      <a:pt x="55" y="33"/>
                    </a:lnTo>
                    <a:lnTo>
                      <a:pt x="55" y="31"/>
                    </a:lnTo>
                    <a:lnTo>
                      <a:pt x="55" y="29"/>
                    </a:lnTo>
                    <a:lnTo>
                      <a:pt x="54" y="22"/>
                    </a:lnTo>
                    <a:lnTo>
                      <a:pt x="54" y="21"/>
                    </a:lnTo>
                    <a:lnTo>
                      <a:pt x="53" y="19"/>
                    </a:lnTo>
                    <a:lnTo>
                      <a:pt x="53" y="19"/>
                    </a:lnTo>
                    <a:lnTo>
                      <a:pt x="51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49" y="18"/>
                    </a:lnTo>
                    <a:lnTo>
                      <a:pt x="49" y="18"/>
                    </a:lnTo>
                    <a:lnTo>
                      <a:pt x="49" y="19"/>
                    </a:lnTo>
                    <a:lnTo>
                      <a:pt x="49" y="21"/>
                    </a:lnTo>
                    <a:lnTo>
                      <a:pt x="47" y="21"/>
                    </a:lnTo>
                    <a:lnTo>
                      <a:pt x="46" y="23"/>
                    </a:lnTo>
                    <a:lnTo>
                      <a:pt x="46" y="25"/>
                    </a:lnTo>
                    <a:lnTo>
                      <a:pt x="46" y="26"/>
                    </a:lnTo>
                    <a:lnTo>
                      <a:pt x="45" y="25"/>
                    </a:lnTo>
                    <a:lnTo>
                      <a:pt x="45" y="25"/>
                    </a:lnTo>
                    <a:lnTo>
                      <a:pt x="43" y="26"/>
                    </a:lnTo>
                    <a:lnTo>
                      <a:pt x="42" y="26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41" y="25"/>
                    </a:lnTo>
                    <a:lnTo>
                      <a:pt x="39" y="23"/>
                    </a:lnTo>
                    <a:lnTo>
                      <a:pt x="39" y="23"/>
                    </a:lnTo>
                    <a:lnTo>
                      <a:pt x="37" y="22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8"/>
                    </a:lnTo>
                    <a:lnTo>
                      <a:pt x="37" y="17"/>
                    </a:lnTo>
                    <a:lnTo>
                      <a:pt x="37" y="16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5" y="12"/>
                    </a:lnTo>
                    <a:lnTo>
                      <a:pt x="35" y="10"/>
                    </a:lnTo>
                    <a:lnTo>
                      <a:pt x="35" y="10"/>
                    </a:lnTo>
                    <a:lnTo>
                      <a:pt x="35" y="9"/>
                    </a:lnTo>
                    <a:lnTo>
                      <a:pt x="35" y="8"/>
                    </a:lnTo>
                    <a:lnTo>
                      <a:pt x="34" y="8"/>
                    </a:lnTo>
                    <a:lnTo>
                      <a:pt x="34" y="5"/>
                    </a:lnTo>
                    <a:lnTo>
                      <a:pt x="34" y="4"/>
                    </a:lnTo>
                    <a:lnTo>
                      <a:pt x="34" y="4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0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"/>
                    </a:lnTo>
                    <a:lnTo>
                      <a:pt x="25" y="2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1" y="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7" y="9"/>
                    </a:lnTo>
                    <a:lnTo>
                      <a:pt x="16" y="9"/>
                    </a:lnTo>
                    <a:lnTo>
                      <a:pt x="16" y="13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0" y="19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5" y="25"/>
                    </a:lnTo>
                    <a:lnTo>
                      <a:pt x="4" y="26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2" y="37"/>
                    </a:lnTo>
                    <a:lnTo>
                      <a:pt x="8" y="39"/>
                    </a:lnTo>
                    <a:lnTo>
                      <a:pt x="10" y="42"/>
                    </a:lnTo>
                    <a:lnTo>
                      <a:pt x="12" y="45"/>
                    </a:lnTo>
                    <a:lnTo>
                      <a:pt x="13" y="46"/>
                    </a:lnTo>
                    <a:lnTo>
                      <a:pt x="16" y="46"/>
                    </a:lnTo>
                    <a:lnTo>
                      <a:pt x="18" y="47"/>
                    </a:lnTo>
                    <a:lnTo>
                      <a:pt x="21" y="49"/>
                    </a:lnTo>
                    <a:lnTo>
                      <a:pt x="31" y="61"/>
                    </a:lnTo>
                    <a:lnTo>
                      <a:pt x="37" y="66"/>
                    </a:lnTo>
                    <a:lnTo>
                      <a:pt x="41" y="70"/>
                    </a:lnTo>
                    <a:lnTo>
                      <a:pt x="57" y="79"/>
                    </a:lnTo>
                    <a:lnTo>
                      <a:pt x="61" y="80"/>
                    </a:lnTo>
                    <a:lnTo>
                      <a:pt x="66" y="83"/>
                    </a:lnTo>
                    <a:lnTo>
                      <a:pt x="68" y="84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7" y="74"/>
                    </a:lnTo>
                    <a:lnTo>
                      <a:pt x="68" y="72"/>
                    </a:lnTo>
                    <a:lnTo>
                      <a:pt x="68" y="71"/>
                    </a:lnTo>
                    <a:lnTo>
                      <a:pt x="68" y="70"/>
                    </a:lnTo>
                    <a:lnTo>
                      <a:pt x="70" y="68"/>
                    </a:lnTo>
                    <a:lnTo>
                      <a:pt x="70" y="68"/>
                    </a:lnTo>
                    <a:lnTo>
                      <a:pt x="70" y="66"/>
                    </a:lnTo>
                    <a:lnTo>
                      <a:pt x="71" y="65"/>
                    </a:lnTo>
                    <a:lnTo>
                      <a:pt x="71" y="62"/>
                    </a:lnTo>
                    <a:lnTo>
                      <a:pt x="71" y="61"/>
                    </a:lnTo>
                    <a:lnTo>
                      <a:pt x="71" y="59"/>
                    </a:lnTo>
                    <a:lnTo>
                      <a:pt x="71" y="5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1" name="Freeform 104">
                <a:extLst>
                  <a:ext uri="{FF2B5EF4-FFF2-40B4-BE49-F238E27FC236}">
                    <a16:creationId xmlns:a16="http://schemas.microsoft.com/office/drawing/2014/main" id="{9B852A49-9611-4B19-93FA-1AD61C5E0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3025" y="5226050"/>
                <a:ext cx="61913" cy="65088"/>
              </a:xfrm>
              <a:custGeom>
                <a:avLst/>
                <a:gdLst>
                  <a:gd name="T0" fmla="*/ 39 w 39"/>
                  <a:gd name="T1" fmla="*/ 12 h 41"/>
                  <a:gd name="T2" fmla="*/ 38 w 39"/>
                  <a:gd name="T3" fmla="*/ 10 h 41"/>
                  <a:gd name="T4" fmla="*/ 34 w 39"/>
                  <a:gd name="T5" fmla="*/ 7 h 41"/>
                  <a:gd name="T6" fmla="*/ 31 w 39"/>
                  <a:gd name="T7" fmla="*/ 4 h 41"/>
                  <a:gd name="T8" fmla="*/ 29 w 39"/>
                  <a:gd name="T9" fmla="*/ 2 h 41"/>
                  <a:gd name="T10" fmla="*/ 27 w 39"/>
                  <a:gd name="T11" fmla="*/ 0 h 41"/>
                  <a:gd name="T12" fmla="*/ 26 w 39"/>
                  <a:gd name="T13" fmla="*/ 0 h 41"/>
                  <a:gd name="T14" fmla="*/ 21 w 39"/>
                  <a:gd name="T15" fmla="*/ 3 h 41"/>
                  <a:gd name="T16" fmla="*/ 15 w 39"/>
                  <a:gd name="T17" fmla="*/ 6 h 41"/>
                  <a:gd name="T18" fmla="*/ 12 w 39"/>
                  <a:gd name="T19" fmla="*/ 7 h 41"/>
                  <a:gd name="T20" fmla="*/ 9 w 39"/>
                  <a:gd name="T21" fmla="*/ 11 h 41"/>
                  <a:gd name="T22" fmla="*/ 8 w 39"/>
                  <a:gd name="T23" fmla="*/ 14 h 41"/>
                  <a:gd name="T24" fmla="*/ 6 w 39"/>
                  <a:gd name="T25" fmla="*/ 16 h 41"/>
                  <a:gd name="T26" fmla="*/ 4 w 39"/>
                  <a:gd name="T27" fmla="*/ 19 h 41"/>
                  <a:gd name="T28" fmla="*/ 1 w 39"/>
                  <a:gd name="T29" fmla="*/ 20 h 41"/>
                  <a:gd name="T30" fmla="*/ 0 w 39"/>
                  <a:gd name="T31" fmla="*/ 22 h 41"/>
                  <a:gd name="T32" fmla="*/ 1 w 39"/>
                  <a:gd name="T33" fmla="*/ 26 h 41"/>
                  <a:gd name="T34" fmla="*/ 2 w 39"/>
                  <a:gd name="T35" fmla="*/ 28 h 41"/>
                  <a:gd name="T36" fmla="*/ 5 w 39"/>
                  <a:gd name="T37" fmla="*/ 32 h 41"/>
                  <a:gd name="T38" fmla="*/ 5 w 39"/>
                  <a:gd name="T39" fmla="*/ 34 h 41"/>
                  <a:gd name="T40" fmla="*/ 5 w 39"/>
                  <a:gd name="T41" fmla="*/ 35 h 41"/>
                  <a:gd name="T42" fmla="*/ 6 w 39"/>
                  <a:gd name="T43" fmla="*/ 36 h 41"/>
                  <a:gd name="T44" fmla="*/ 8 w 39"/>
                  <a:gd name="T45" fmla="*/ 36 h 41"/>
                  <a:gd name="T46" fmla="*/ 9 w 39"/>
                  <a:gd name="T47" fmla="*/ 39 h 41"/>
                  <a:gd name="T48" fmla="*/ 13 w 39"/>
                  <a:gd name="T49" fmla="*/ 41 h 41"/>
                  <a:gd name="T50" fmla="*/ 15 w 39"/>
                  <a:gd name="T51" fmla="*/ 41 h 41"/>
                  <a:gd name="T52" fmla="*/ 17 w 39"/>
                  <a:gd name="T53" fmla="*/ 39 h 41"/>
                  <a:gd name="T54" fmla="*/ 18 w 39"/>
                  <a:gd name="T55" fmla="*/ 36 h 41"/>
                  <a:gd name="T56" fmla="*/ 22 w 39"/>
                  <a:gd name="T57" fmla="*/ 31 h 41"/>
                  <a:gd name="T58" fmla="*/ 23 w 39"/>
                  <a:gd name="T59" fmla="*/ 31 h 41"/>
                  <a:gd name="T60" fmla="*/ 26 w 39"/>
                  <a:gd name="T61" fmla="*/ 31 h 41"/>
                  <a:gd name="T62" fmla="*/ 27 w 39"/>
                  <a:gd name="T63" fmla="*/ 31 h 41"/>
                  <a:gd name="T64" fmla="*/ 31 w 39"/>
                  <a:gd name="T65" fmla="*/ 28 h 41"/>
                  <a:gd name="T66" fmla="*/ 34 w 39"/>
                  <a:gd name="T67" fmla="*/ 27 h 41"/>
                  <a:gd name="T68" fmla="*/ 35 w 39"/>
                  <a:gd name="T69" fmla="*/ 23 h 41"/>
                  <a:gd name="T70" fmla="*/ 37 w 39"/>
                  <a:gd name="T71" fmla="*/ 22 h 41"/>
                  <a:gd name="T72" fmla="*/ 39 w 39"/>
                  <a:gd name="T73" fmla="*/ 18 h 41"/>
                  <a:gd name="T74" fmla="*/ 39 w 39"/>
                  <a:gd name="T75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9" h="41">
                    <a:moveTo>
                      <a:pt x="39" y="12"/>
                    </a:moveTo>
                    <a:lnTo>
                      <a:pt x="39" y="12"/>
                    </a:lnTo>
                    <a:lnTo>
                      <a:pt x="38" y="11"/>
                    </a:lnTo>
                    <a:lnTo>
                      <a:pt x="38" y="10"/>
                    </a:lnTo>
                    <a:lnTo>
                      <a:pt x="37" y="10"/>
                    </a:lnTo>
                    <a:lnTo>
                      <a:pt x="34" y="7"/>
                    </a:lnTo>
                    <a:lnTo>
                      <a:pt x="33" y="6"/>
                    </a:lnTo>
                    <a:lnTo>
                      <a:pt x="31" y="4"/>
                    </a:lnTo>
                    <a:lnTo>
                      <a:pt x="30" y="4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9" y="11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6" y="15"/>
                    </a:lnTo>
                    <a:lnTo>
                      <a:pt x="6" y="16"/>
                    </a:lnTo>
                    <a:lnTo>
                      <a:pt x="5" y="18"/>
                    </a:lnTo>
                    <a:lnTo>
                      <a:pt x="4" y="19"/>
                    </a:lnTo>
                    <a:lnTo>
                      <a:pt x="2" y="20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1" y="26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4" y="31"/>
                    </a:lnTo>
                    <a:lnTo>
                      <a:pt x="5" y="32"/>
                    </a:lnTo>
                    <a:lnTo>
                      <a:pt x="4" y="34"/>
                    </a:lnTo>
                    <a:lnTo>
                      <a:pt x="5" y="34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9" y="39"/>
                    </a:lnTo>
                    <a:lnTo>
                      <a:pt x="10" y="40"/>
                    </a:lnTo>
                    <a:lnTo>
                      <a:pt x="13" y="41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7" y="40"/>
                    </a:lnTo>
                    <a:lnTo>
                      <a:pt x="17" y="39"/>
                    </a:lnTo>
                    <a:lnTo>
                      <a:pt x="17" y="38"/>
                    </a:lnTo>
                    <a:lnTo>
                      <a:pt x="18" y="36"/>
                    </a:lnTo>
                    <a:lnTo>
                      <a:pt x="21" y="34"/>
                    </a:lnTo>
                    <a:lnTo>
                      <a:pt x="22" y="31"/>
                    </a:lnTo>
                    <a:lnTo>
                      <a:pt x="22" y="31"/>
                    </a:lnTo>
                    <a:lnTo>
                      <a:pt x="23" y="31"/>
                    </a:lnTo>
                    <a:lnTo>
                      <a:pt x="25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7" y="31"/>
                    </a:lnTo>
                    <a:lnTo>
                      <a:pt x="30" y="30"/>
                    </a:lnTo>
                    <a:lnTo>
                      <a:pt x="31" y="28"/>
                    </a:lnTo>
                    <a:lnTo>
                      <a:pt x="33" y="28"/>
                    </a:lnTo>
                    <a:lnTo>
                      <a:pt x="34" y="27"/>
                    </a:lnTo>
                    <a:lnTo>
                      <a:pt x="34" y="24"/>
                    </a:lnTo>
                    <a:lnTo>
                      <a:pt x="35" y="23"/>
                    </a:lnTo>
                    <a:lnTo>
                      <a:pt x="37" y="22"/>
                    </a:lnTo>
                    <a:lnTo>
                      <a:pt x="37" y="22"/>
                    </a:lnTo>
                    <a:lnTo>
                      <a:pt x="38" y="20"/>
                    </a:lnTo>
                    <a:lnTo>
                      <a:pt x="39" y="18"/>
                    </a:lnTo>
                    <a:lnTo>
                      <a:pt x="39" y="15"/>
                    </a:lnTo>
                    <a:lnTo>
                      <a:pt x="39" y="14"/>
                    </a:lnTo>
                    <a:lnTo>
                      <a:pt x="39" y="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2" name="Freeform 105">
                <a:extLst>
                  <a:ext uri="{FF2B5EF4-FFF2-40B4-BE49-F238E27FC236}">
                    <a16:creationId xmlns:a16="http://schemas.microsoft.com/office/drawing/2014/main" id="{872BB5E1-3240-4308-886A-48B16B1AA4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2575" y="3219450"/>
                <a:ext cx="34925" cy="50800"/>
              </a:xfrm>
              <a:custGeom>
                <a:avLst/>
                <a:gdLst>
                  <a:gd name="T0" fmla="*/ 21 w 22"/>
                  <a:gd name="T1" fmla="*/ 4 h 32"/>
                  <a:gd name="T2" fmla="*/ 20 w 22"/>
                  <a:gd name="T3" fmla="*/ 4 h 32"/>
                  <a:gd name="T4" fmla="*/ 18 w 22"/>
                  <a:gd name="T5" fmla="*/ 3 h 32"/>
                  <a:gd name="T6" fmla="*/ 17 w 22"/>
                  <a:gd name="T7" fmla="*/ 3 h 32"/>
                  <a:gd name="T8" fmla="*/ 17 w 22"/>
                  <a:gd name="T9" fmla="*/ 3 h 32"/>
                  <a:gd name="T10" fmla="*/ 18 w 22"/>
                  <a:gd name="T11" fmla="*/ 1 h 32"/>
                  <a:gd name="T12" fmla="*/ 20 w 22"/>
                  <a:gd name="T13" fmla="*/ 1 h 32"/>
                  <a:gd name="T14" fmla="*/ 18 w 22"/>
                  <a:gd name="T15" fmla="*/ 0 h 32"/>
                  <a:gd name="T16" fmla="*/ 17 w 22"/>
                  <a:gd name="T17" fmla="*/ 0 h 32"/>
                  <a:gd name="T18" fmla="*/ 16 w 22"/>
                  <a:gd name="T19" fmla="*/ 0 h 32"/>
                  <a:gd name="T20" fmla="*/ 14 w 22"/>
                  <a:gd name="T21" fmla="*/ 0 h 32"/>
                  <a:gd name="T22" fmla="*/ 12 w 22"/>
                  <a:gd name="T23" fmla="*/ 0 h 32"/>
                  <a:gd name="T24" fmla="*/ 12 w 22"/>
                  <a:gd name="T25" fmla="*/ 3 h 32"/>
                  <a:gd name="T26" fmla="*/ 10 w 22"/>
                  <a:gd name="T27" fmla="*/ 3 h 32"/>
                  <a:gd name="T28" fmla="*/ 9 w 22"/>
                  <a:gd name="T29" fmla="*/ 4 h 32"/>
                  <a:gd name="T30" fmla="*/ 6 w 22"/>
                  <a:gd name="T31" fmla="*/ 8 h 32"/>
                  <a:gd name="T32" fmla="*/ 6 w 22"/>
                  <a:gd name="T33" fmla="*/ 12 h 32"/>
                  <a:gd name="T34" fmla="*/ 5 w 22"/>
                  <a:gd name="T35" fmla="*/ 16 h 32"/>
                  <a:gd name="T36" fmla="*/ 3 w 22"/>
                  <a:gd name="T37" fmla="*/ 22 h 32"/>
                  <a:gd name="T38" fmla="*/ 1 w 22"/>
                  <a:gd name="T39" fmla="*/ 25 h 32"/>
                  <a:gd name="T40" fmla="*/ 1 w 22"/>
                  <a:gd name="T41" fmla="*/ 28 h 32"/>
                  <a:gd name="T42" fmla="*/ 0 w 22"/>
                  <a:gd name="T43" fmla="*/ 30 h 32"/>
                  <a:gd name="T44" fmla="*/ 0 w 22"/>
                  <a:gd name="T45" fmla="*/ 32 h 32"/>
                  <a:gd name="T46" fmla="*/ 1 w 22"/>
                  <a:gd name="T47" fmla="*/ 32 h 32"/>
                  <a:gd name="T48" fmla="*/ 3 w 22"/>
                  <a:gd name="T49" fmla="*/ 32 h 32"/>
                  <a:gd name="T50" fmla="*/ 5 w 22"/>
                  <a:gd name="T51" fmla="*/ 32 h 32"/>
                  <a:gd name="T52" fmla="*/ 6 w 22"/>
                  <a:gd name="T53" fmla="*/ 30 h 32"/>
                  <a:gd name="T54" fmla="*/ 6 w 22"/>
                  <a:gd name="T55" fmla="*/ 28 h 32"/>
                  <a:gd name="T56" fmla="*/ 6 w 22"/>
                  <a:gd name="T57" fmla="*/ 28 h 32"/>
                  <a:gd name="T58" fmla="*/ 8 w 22"/>
                  <a:gd name="T59" fmla="*/ 28 h 32"/>
                  <a:gd name="T60" fmla="*/ 8 w 22"/>
                  <a:gd name="T61" fmla="*/ 28 h 32"/>
                  <a:gd name="T62" fmla="*/ 9 w 22"/>
                  <a:gd name="T63" fmla="*/ 26 h 32"/>
                  <a:gd name="T64" fmla="*/ 10 w 22"/>
                  <a:gd name="T65" fmla="*/ 25 h 32"/>
                  <a:gd name="T66" fmla="*/ 12 w 22"/>
                  <a:gd name="T67" fmla="*/ 25 h 32"/>
                  <a:gd name="T68" fmla="*/ 12 w 22"/>
                  <a:gd name="T69" fmla="*/ 25 h 32"/>
                  <a:gd name="T70" fmla="*/ 13 w 22"/>
                  <a:gd name="T71" fmla="*/ 24 h 32"/>
                  <a:gd name="T72" fmla="*/ 13 w 22"/>
                  <a:gd name="T73" fmla="*/ 22 h 32"/>
                  <a:gd name="T74" fmla="*/ 13 w 22"/>
                  <a:gd name="T75" fmla="*/ 22 h 32"/>
                  <a:gd name="T76" fmla="*/ 14 w 22"/>
                  <a:gd name="T77" fmla="*/ 22 h 32"/>
                  <a:gd name="T78" fmla="*/ 14 w 22"/>
                  <a:gd name="T79" fmla="*/ 21 h 32"/>
                  <a:gd name="T80" fmla="*/ 14 w 22"/>
                  <a:gd name="T81" fmla="*/ 21 h 32"/>
                  <a:gd name="T82" fmla="*/ 13 w 22"/>
                  <a:gd name="T83" fmla="*/ 21 h 32"/>
                  <a:gd name="T84" fmla="*/ 13 w 22"/>
                  <a:gd name="T85" fmla="*/ 20 h 32"/>
                  <a:gd name="T86" fmla="*/ 13 w 22"/>
                  <a:gd name="T87" fmla="*/ 18 h 32"/>
                  <a:gd name="T88" fmla="*/ 13 w 22"/>
                  <a:gd name="T89" fmla="*/ 18 h 32"/>
                  <a:gd name="T90" fmla="*/ 13 w 22"/>
                  <a:gd name="T91" fmla="*/ 17 h 32"/>
                  <a:gd name="T92" fmla="*/ 14 w 22"/>
                  <a:gd name="T93" fmla="*/ 16 h 32"/>
                  <a:gd name="T94" fmla="*/ 16 w 22"/>
                  <a:gd name="T95" fmla="*/ 16 h 32"/>
                  <a:gd name="T96" fmla="*/ 17 w 22"/>
                  <a:gd name="T97" fmla="*/ 16 h 32"/>
                  <a:gd name="T98" fmla="*/ 18 w 22"/>
                  <a:gd name="T99" fmla="*/ 16 h 32"/>
                  <a:gd name="T100" fmla="*/ 20 w 22"/>
                  <a:gd name="T101" fmla="*/ 17 h 32"/>
                  <a:gd name="T102" fmla="*/ 20 w 22"/>
                  <a:gd name="T103" fmla="*/ 16 h 32"/>
                  <a:gd name="T104" fmla="*/ 20 w 22"/>
                  <a:gd name="T105" fmla="*/ 16 h 32"/>
                  <a:gd name="T106" fmla="*/ 18 w 22"/>
                  <a:gd name="T107" fmla="*/ 16 h 32"/>
                  <a:gd name="T108" fmla="*/ 18 w 22"/>
                  <a:gd name="T109" fmla="*/ 15 h 32"/>
                  <a:gd name="T110" fmla="*/ 18 w 22"/>
                  <a:gd name="T111" fmla="*/ 15 h 32"/>
                  <a:gd name="T112" fmla="*/ 18 w 22"/>
                  <a:gd name="T113" fmla="*/ 13 h 32"/>
                  <a:gd name="T114" fmla="*/ 20 w 22"/>
                  <a:gd name="T115" fmla="*/ 12 h 32"/>
                  <a:gd name="T116" fmla="*/ 21 w 22"/>
                  <a:gd name="T117" fmla="*/ 12 h 32"/>
                  <a:gd name="T118" fmla="*/ 22 w 22"/>
                  <a:gd name="T119" fmla="*/ 11 h 32"/>
                  <a:gd name="T120" fmla="*/ 22 w 22"/>
                  <a:gd name="T121" fmla="*/ 9 h 32"/>
                  <a:gd name="T122" fmla="*/ 21 w 22"/>
                  <a:gd name="T123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" h="32">
                    <a:moveTo>
                      <a:pt x="21" y="4"/>
                    </a:moveTo>
                    <a:lnTo>
                      <a:pt x="20" y="4"/>
                    </a:lnTo>
                    <a:lnTo>
                      <a:pt x="18" y="3"/>
                    </a:lnTo>
                    <a:lnTo>
                      <a:pt x="17" y="3"/>
                    </a:lnTo>
                    <a:lnTo>
                      <a:pt x="17" y="3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6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3" y="22"/>
                    </a:lnTo>
                    <a:lnTo>
                      <a:pt x="1" y="25"/>
                    </a:lnTo>
                    <a:lnTo>
                      <a:pt x="1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1" y="32"/>
                    </a:lnTo>
                    <a:lnTo>
                      <a:pt x="3" y="32"/>
                    </a:lnTo>
                    <a:lnTo>
                      <a:pt x="5" y="32"/>
                    </a:lnTo>
                    <a:lnTo>
                      <a:pt x="6" y="30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9" y="26"/>
                    </a:lnTo>
                    <a:lnTo>
                      <a:pt x="10" y="25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3" y="22"/>
                    </a:lnTo>
                    <a:lnTo>
                      <a:pt x="13" y="22"/>
                    </a:lnTo>
                    <a:lnTo>
                      <a:pt x="14" y="22"/>
                    </a:lnTo>
                    <a:lnTo>
                      <a:pt x="14" y="21"/>
                    </a:lnTo>
                    <a:lnTo>
                      <a:pt x="14" y="21"/>
                    </a:lnTo>
                    <a:lnTo>
                      <a:pt x="13" y="21"/>
                    </a:lnTo>
                    <a:lnTo>
                      <a:pt x="13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17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7" y="16"/>
                    </a:lnTo>
                    <a:lnTo>
                      <a:pt x="18" y="16"/>
                    </a:lnTo>
                    <a:lnTo>
                      <a:pt x="20" y="17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3"/>
                    </a:lnTo>
                    <a:lnTo>
                      <a:pt x="20" y="12"/>
                    </a:lnTo>
                    <a:lnTo>
                      <a:pt x="21" y="12"/>
                    </a:lnTo>
                    <a:lnTo>
                      <a:pt x="22" y="11"/>
                    </a:lnTo>
                    <a:lnTo>
                      <a:pt x="22" y="9"/>
                    </a:lnTo>
                    <a:lnTo>
                      <a:pt x="21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3" name="Freeform 106">
                <a:extLst>
                  <a:ext uri="{FF2B5EF4-FFF2-40B4-BE49-F238E27FC236}">
                    <a16:creationId xmlns:a16="http://schemas.microsoft.com/office/drawing/2014/main" id="{FA2DE84E-2072-4A9A-9926-53EBFD6F2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3606800"/>
                <a:ext cx="228600" cy="269875"/>
              </a:xfrm>
              <a:custGeom>
                <a:avLst/>
                <a:gdLst>
                  <a:gd name="T0" fmla="*/ 135 w 144"/>
                  <a:gd name="T1" fmla="*/ 133 h 170"/>
                  <a:gd name="T2" fmla="*/ 136 w 144"/>
                  <a:gd name="T3" fmla="*/ 128 h 170"/>
                  <a:gd name="T4" fmla="*/ 127 w 144"/>
                  <a:gd name="T5" fmla="*/ 119 h 170"/>
                  <a:gd name="T6" fmla="*/ 122 w 144"/>
                  <a:gd name="T7" fmla="*/ 117 h 170"/>
                  <a:gd name="T8" fmla="*/ 116 w 144"/>
                  <a:gd name="T9" fmla="*/ 105 h 170"/>
                  <a:gd name="T10" fmla="*/ 102 w 144"/>
                  <a:gd name="T11" fmla="*/ 92 h 170"/>
                  <a:gd name="T12" fmla="*/ 94 w 144"/>
                  <a:gd name="T13" fmla="*/ 84 h 170"/>
                  <a:gd name="T14" fmla="*/ 91 w 144"/>
                  <a:gd name="T15" fmla="*/ 76 h 170"/>
                  <a:gd name="T16" fmla="*/ 71 w 144"/>
                  <a:gd name="T17" fmla="*/ 64 h 170"/>
                  <a:gd name="T18" fmla="*/ 70 w 144"/>
                  <a:gd name="T19" fmla="*/ 59 h 170"/>
                  <a:gd name="T20" fmla="*/ 78 w 144"/>
                  <a:gd name="T21" fmla="*/ 57 h 170"/>
                  <a:gd name="T22" fmla="*/ 83 w 144"/>
                  <a:gd name="T23" fmla="*/ 47 h 170"/>
                  <a:gd name="T24" fmla="*/ 78 w 144"/>
                  <a:gd name="T25" fmla="*/ 42 h 170"/>
                  <a:gd name="T26" fmla="*/ 75 w 144"/>
                  <a:gd name="T27" fmla="*/ 38 h 170"/>
                  <a:gd name="T28" fmla="*/ 66 w 144"/>
                  <a:gd name="T29" fmla="*/ 30 h 170"/>
                  <a:gd name="T30" fmla="*/ 55 w 144"/>
                  <a:gd name="T31" fmla="*/ 33 h 170"/>
                  <a:gd name="T32" fmla="*/ 45 w 144"/>
                  <a:gd name="T33" fmla="*/ 18 h 170"/>
                  <a:gd name="T34" fmla="*/ 42 w 144"/>
                  <a:gd name="T35" fmla="*/ 13 h 170"/>
                  <a:gd name="T36" fmla="*/ 38 w 144"/>
                  <a:gd name="T37" fmla="*/ 13 h 170"/>
                  <a:gd name="T38" fmla="*/ 29 w 144"/>
                  <a:gd name="T39" fmla="*/ 1 h 170"/>
                  <a:gd name="T40" fmla="*/ 21 w 144"/>
                  <a:gd name="T41" fmla="*/ 0 h 170"/>
                  <a:gd name="T42" fmla="*/ 20 w 144"/>
                  <a:gd name="T43" fmla="*/ 6 h 170"/>
                  <a:gd name="T44" fmla="*/ 24 w 144"/>
                  <a:gd name="T45" fmla="*/ 17 h 170"/>
                  <a:gd name="T46" fmla="*/ 26 w 144"/>
                  <a:gd name="T47" fmla="*/ 25 h 170"/>
                  <a:gd name="T48" fmla="*/ 20 w 144"/>
                  <a:gd name="T49" fmla="*/ 25 h 170"/>
                  <a:gd name="T50" fmla="*/ 14 w 144"/>
                  <a:gd name="T51" fmla="*/ 21 h 170"/>
                  <a:gd name="T52" fmla="*/ 7 w 144"/>
                  <a:gd name="T53" fmla="*/ 23 h 170"/>
                  <a:gd name="T54" fmla="*/ 7 w 144"/>
                  <a:gd name="T55" fmla="*/ 31 h 170"/>
                  <a:gd name="T56" fmla="*/ 0 w 144"/>
                  <a:gd name="T57" fmla="*/ 37 h 170"/>
                  <a:gd name="T58" fmla="*/ 1 w 144"/>
                  <a:gd name="T59" fmla="*/ 42 h 170"/>
                  <a:gd name="T60" fmla="*/ 8 w 144"/>
                  <a:gd name="T61" fmla="*/ 47 h 170"/>
                  <a:gd name="T62" fmla="*/ 12 w 144"/>
                  <a:gd name="T63" fmla="*/ 59 h 170"/>
                  <a:gd name="T64" fmla="*/ 21 w 144"/>
                  <a:gd name="T65" fmla="*/ 59 h 170"/>
                  <a:gd name="T66" fmla="*/ 21 w 144"/>
                  <a:gd name="T67" fmla="*/ 78 h 170"/>
                  <a:gd name="T68" fmla="*/ 22 w 144"/>
                  <a:gd name="T69" fmla="*/ 86 h 170"/>
                  <a:gd name="T70" fmla="*/ 25 w 144"/>
                  <a:gd name="T71" fmla="*/ 99 h 170"/>
                  <a:gd name="T72" fmla="*/ 34 w 144"/>
                  <a:gd name="T73" fmla="*/ 88 h 170"/>
                  <a:gd name="T74" fmla="*/ 42 w 144"/>
                  <a:gd name="T75" fmla="*/ 86 h 170"/>
                  <a:gd name="T76" fmla="*/ 50 w 144"/>
                  <a:gd name="T77" fmla="*/ 92 h 170"/>
                  <a:gd name="T78" fmla="*/ 57 w 144"/>
                  <a:gd name="T79" fmla="*/ 88 h 170"/>
                  <a:gd name="T80" fmla="*/ 59 w 144"/>
                  <a:gd name="T81" fmla="*/ 82 h 170"/>
                  <a:gd name="T82" fmla="*/ 71 w 144"/>
                  <a:gd name="T83" fmla="*/ 83 h 170"/>
                  <a:gd name="T84" fmla="*/ 87 w 144"/>
                  <a:gd name="T85" fmla="*/ 100 h 170"/>
                  <a:gd name="T86" fmla="*/ 95 w 144"/>
                  <a:gd name="T87" fmla="*/ 124 h 170"/>
                  <a:gd name="T88" fmla="*/ 103 w 144"/>
                  <a:gd name="T89" fmla="*/ 132 h 170"/>
                  <a:gd name="T90" fmla="*/ 107 w 144"/>
                  <a:gd name="T91" fmla="*/ 140 h 170"/>
                  <a:gd name="T92" fmla="*/ 107 w 144"/>
                  <a:gd name="T93" fmla="*/ 152 h 170"/>
                  <a:gd name="T94" fmla="*/ 102 w 144"/>
                  <a:gd name="T95" fmla="*/ 162 h 170"/>
                  <a:gd name="T96" fmla="*/ 108 w 144"/>
                  <a:gd name="T97" fmla="*/ 165 h 170"/>
                  <a:gd name="T98" fmla="*/ 119 w 144"/>
                  <a:gd name="T99" fmla="*/ 166 h 170"/>
                  <a:gd name="T100" fmla="*/ 122 w 144"/>
                  <a:gd name="T101" fmla="*/ 160 h 170"/>
                  <a:gd name="T102" fmla="*/ 128 w 144"/>
                  <a:gd name="T103" fmla="*/ 160 h 170"/>
                  <a:gd name="T104" fmla="*/ 135 w 144"/>
                  <a:gd name="T105" fmla="*/ 160 h 170"/>
                  <a:gd name="T106" fmla="*/ 141 w 144"/>
                  <a:gd name="T107" fmla="*/ 157 h 170"/>
                  <a:gd name="T108" fmla="*/ 141 w 144"/>
                  <a:gd name="T109" fmla="*/ 14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" h="170">
                    <a:moveTo>
                      <a:pt x="143" y="143"/>
                    </a:moveTo>
                    <a:lnTo>
                      <a:pt x="141" y="141"/>
                    </a:lnTo>
                    <a:lnTo>
                      <a:pt x="140" y="140"/>
                    </a:lnTo>
                    <a:lnTo>
                      <a:pt x="137" y="137"/>
                    </a:lnTo>
                    <a:lnTo>
                      <a:pt x="136" y="136"/>
                    </a:lnTo>
                    <a:lnTo>
                      <a:pt x="135" y="135"/>
                    </a:lnTo>
                    <a:lnTo>
                      <a:pt x="135" y="133"/>
                    </a:lnTo>
                    <a:lnTo>
                      <a:pt x="134" y="133"/>
                    </a:lnTo>
                    <a:lnTo>
                      <a:pt x="134" y="132"/>
                    </a:lnTo>
                    <a:lnTo>
                      <a:pt x="136" y="131"/>
                    </a:lnTo>
                    <a:lnTo>
                      <a:pt x="137" y="129"/>
                    </a:lnTo>
                    <a:lnTo>
                      <a:pt x="137" y="129"/>
                    </a:lnTo>
                    <a:lnTo>
                      <a:pt x="137" y="128"/>
                    </a:lnTo>
                    <a:lnTo>
                      <a:pt x="136" y="128"/>
                    </a:lnTo>
                    <a:lnTo>
                      <a:pt x="135" y="127"/>
                    </a:lnTo>
                    <a:lnTo>
                      <a:pt x="134" y="127"/>
                    </a:lnTo>
                    <a:lnTo>
                      <a:pt x="131" y="123"/>
                    </a:lnTo>
                    <a:lnTo>
                      <a:pt x="130" y="123"/>
                    </a:lnTo>
                    <a:lnTo>
                      <a:pt x="128" y="121"/>
                    </a:lnTo>
                    <a:lnTo>
                      <a:pt x="127" y="121"/>
                    </a:lnTo>
                    <a:lnTo>
                      <a:pt x="127" y="119"/>
                    </a:lnTo>
                    <a:lnTo>
                      <a:pt x="126" y="119"/>
                    </a:lnTo>
                    <a:lnTo>
                      <a:pt x="126" y="119"/>
                    </a:lnTo>
                    <a:lnTo>
                      <a:pt x="124" y="120"/>
                    </a:lnTo>
                    <a:lnTo>
                      <a:pt x="124" y="120"/>
                    </a:lnTo>
                    <a:lnTo>
                      <a:pt x="123" y="119"/>
                    </a:lnTo>
                    <a:lnTo>
                      <a:pt x="123" y="117"/>
                    </a:lnTo>
                    <a:lnTo>
                      <a:pt x="122" y="117"/>
                    </a:lnTo>
                    <a:lnTo>
                      <a:pt x="120" y="116"/>
                    </a:lnTo>
                    <a:lnTo>
                      <a:pt x="120" y="112"/>
                    </a:lnTo>
                    <a:lnTo>
                      <a:pt x="120" y="111"/>
                    </a:lnTo>
                    <a:lnTo>
                      <a:pt x="119" y="109"/>
                    </a:lnTo>
                    <a:lnTo>
                      <a:pt x="119" y="109"/>
                    </a:lnTo>
                    <a:lnTo>
                      <a:pt x="118" y="108"/>
                    </a:lnTo>
                    <a:lnTo>
                      <a:pt x="116" y="105"/>
                    </a:lnTo>
                    <a:lnTo>
                      <a:pt x="115" y="104"/>
                    </a:lnTo>
                    <a:lnTo>
                      <a:pt x="110" y="100"/>
                    </a:lnTo>
                    <a:lnTo>
                      <a:pt x="108" y="100"/>
                    </a:lnTo>
                    <a:lnTo>
                      <a:pt x="107" y="99"/>
                    </a:lnTo>
                    <a:lnTo>
                      <a:pt x="104" y="96"/>
                    </a:lnTo>
                    <a:lnTo>
                      <a:pt x="103" y="94"/>
                    </a:lnTo>
                    <a:lnTo>
                      <a:pt x="102" y="92"/>
                    </a:lnTo>
                    <a:lnTo>
                      <a:pt x="100" y="91"/>
                    </a:lnTo>
                    <a:lnTo>
                      <a:pt x="100" y="90"/>
                    </a:lnTo>
                    <a:lnTo>
                      <a:pt x="99" y="87"/>
                    </a:lnTo>
                    <a:lnTo>
                      <a:pt x="98" y="86"/>
                    </a:lnTo>
                    <a:lnTo>
                      <a:pt x="96" y="86"/>
                    </a:lnTo>
                    <a:lnTo>
                      <a:pt x="95" y="86"/>
                    </a:lnTo>
                    <a:lnTo>
                      <a:pt x="94" y="84"/>
                    </a:lnTo>
                    <a:lnTo>
                      <a:pt x="93" y="82"/>
                    </a:lnTo>
                    <a:lnTo>
                      <a:pt x="91" y="80"/>
                    </a:lnTo>
                    <a:lnTo>
                      <a:pt x="90" y="80"/>
                    </a:lnTo>
                    <a:lnTo>
                      <a:pt x="90" y="79"/>
                    </a:lnTo>
                    <a:lnTo>
                      <a:pt x="91" y="78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90" y="75"/>
                    </a:lnTo>
                    <a:lnTo>
                      <a:pt x="89" y="74"/>
                    </a:lnTo>
                    <a:lnTo>
                      <a:pt x="83" y="72"/>
                    </a:lnTo>
                    <a:lnTo>
                      <a:pt x="81" y="71"/>
                    </a:lnTo>
                    <a:lnTo>
                      <a:pt x="79" y="70"/>
                    </a:lnTo>
                    <a:lnTo>
                      <a:pt x="78" y="70"/>
                    </a:lnTo>
                    <a:lnTo>
                      <a:pt x="71" y="64"/>
                    </a:lnTo>
                    <a:lnTo>
                      <a:pt x="70" y="64"/>
                    </a:lnTo>
                    <a:lnTo>
                      <a:pt x="67" y="63"/>
                    </a:lnTo>
                    <a:lnTo>
                      <a:pt x="67" y="63"/>
                    </a:lnTo>
                    <a:lnTo>
                      <a:pt x="67" y="62"/>
                    </a:lnTo>
                    <a:lnTo>
                      <a:pt x="67" y="62"/>
                    </a:lnTo>
                    <a:lnTo>
                      <a:pt x="70" y="60"/>
                    </a:lnTo>
                    <a:lnTo>
                      <a:pt x="70" y="59"/>
                    </a:lnTo>
                    <a:lnTo>
                      <a:pt x="70" y="58"/>
                    </a:lnTo>
                    <a:lnTo>
                      <a:pt x="69" y="57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70" y="55"/>
                    </a:lnTo>
                    <a:lnTo>
                      <a:pt x="73" y="55"/>
                    </a:lnTo>
                    <a:lnTo>
                      <a:pt x="78" y="57"/>
                    </a:lnTo>
                    <a:lnTo>
                      <a:pt x="79" y="57"/>
                    </a:lnTo>
                    <a:lnTo>
                      <a:pt x="81" y="54"/>
                    </a:lnTo>
                    <a:lnTo>
                      <a:pt x="82" y="53"/>
                    </a:lnTo>
                    <a:lnTo>
                      <a:pt x="82" y="51"/>
                    </a:lnTo>
                    <a:lnTo>
                      <a:pt x="82" y="50"/>
                    </a:lnTo>
                    <a:lnTo>
                      <a:pt x="83" y="49"/>
                    </a:lnTo>
                    <a:lnTo>
                      <a:pt x="83" y="47"/>
                    </a:lnTo>
                    <a:lnTo>
                      <a:pt x="82" y="46"/>
                    </a:lnTo>
                    <a:lnTo>
                      <a:pt x="82" y="45"/>
                    </a:lnTo>
                    <a:lnTo>
                      <a:pt x="81" y="45"/>
                    </a:lnTo>
                    <a:lnTo>
                      <a:pt x="79" y="45"/>
                    </a:lnTo>
                    <a:lnTo>
                      <a:pt x="78" y="45"/>
                    </a:lnTo>
                    <a:lnTo>
                      <a:pt x="78" y="43"/>
                    </a:lnTo>
                    <a:lnTo>
                      <a:pt x="78" y="42"/>
                    </a:lnTo>
                    <a:lnTo>
                      <a:pt x="77" y="42"/>
                    </a:lnTo>
                    <a:lnTo>
                      <a:pt x="75" y="41"/>
                    </a:lnTo>
                    <a:lnTo>
                      <a:pt x="73" y="41"/>
                    </a:lnTo>
                    <a:lnTo>
                      <a:pt x="73" y="41"/>
                    </a:lnTo>
                    <a:lnTo>
                      <a:pt x="73" y="39"/>
                    </a:lnTo>
                    <a:lnTo>
                      <a:pt x="74" y="38"/>
                    </a:lnTo>
                    <a:lnTo>
                      <a:pt x="75" y="38"/>
                    </a:lnTo>
                    <a:lnTo>
                      <a:pt x="75" y="37"/>
                    </a:lnTo>
                    <a:lnTo>
                      <a:pt x="75" y="35"/>
                    </a:lnTo>
                    <a:lnTo>
                      <a:pt x="75" y="35"/>
                    </a:lnTo>
                    <a:lnTo>
                      <a:pt x="74" y="34"/>
                    </a:lnTo>
                    <a:lnTo>
                      <a:pt x="71" y="33"/>
                    </a:lnTo>
                    <a:lnTo>
                      <a:pt x="69" y="30"/>
                    </a:lnTo>
                    <a:lnTo>
                      <a:pt x="66" y="30"/>
                    </a:lnTo>
                    <a:lnTo>
                      <a:pt x="66" y="30"/>
                    </a:lnTo>
                    <a:lnTo>
                      <a:pt x="63" y="31"/>
                    </a:lnTo>
                    <a:lnTo>
                      <a:pt x="62" y="33"/>
                    </a:lnTo>
                    <a:lnTo>
                      <a:pt x="61" y="34"/>
                    </a:lnTo>
                    <a:lnTo>
                      <a:pt x="59" y="35"/>
                    </a:lnTo>
                    <a:lnTo>
                      <a:pt x="58" y="34"/>
                    </a:lnTo>
                    <a:lnTo>
                      <a:pt x="55" y="33"/>
                    </a:lnTo>
                    <a:lnTo>
                      <a:pt x="52" y="33"/>
                    </a:lnTo>
                    <a:lnTo>
                      <a:pt x="49" y="31"/>
                    </a:lnTo>
                    <a:lnTo>
                      <a:pt x="45" y="25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19"/>
                    </a:lnTo>
                    <a:lnTo>
                      <a:pt x="45" y="18"/>
                    </a:lnTo>
                    <a:lnTo>
                      <a:pt x="45" y="18"/>
                    </a:lnTo>
                    <a:lnTo>
                      <a:pt x="45" y="17"/>
                    </a:lnTo>
                    <a:lnTo>
                      <a:pt x="45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2" y="14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1" y="14"/>
                    </a:lnTo>
                    <a:lnTo>
                      <a:pt x="41" y="15"/>
                    </a:lnTo>
                    <a:lnTo>
                      <a:pt x="40" y="15"/>
                    </a:lnTo>
                    <a:lnTo>
                      <a:pt x="40" y="15"/>
                    </a:lnTo>
                    <a:lnTo>
                      <a:pt x="40" y="14"/>
                    </a:lnTo>
                    <a:lnTo>
                      <a:pt x="38" y="13"/>
                    </a:lnTo>
                    <a:lnTo>
                      <a:pt x="38" y="11"/>
                    </a:lnTo>
                    <a:lnTo>
                      <a:pt x="37" y="10"/>
                    </a:lnTo>
                    <a:lnTo>
                      <a:pt x="36" y="10"/>
                    </a:lnTo>
                    <a:lnTo>
                      <a:pt x="34" y="9"/>
                    </a:lnTo>
                    <a:lnTo>
                      <a:pt x="32" y="5"/>
                    </a:lnTo>
                    <a:lnTo>
                      <a:pt x="29" y="4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6" y="0"/>
                    </a:lnTo>
                    <a:lnTo>
                      <a:pt x="25" y="0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0" y="2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5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8"/>
                    </a:lnTo>
                    <a:lnTo>
                      <a:pt x="21" y="9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3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1"/>
                    </a:lnTo>
                    <a:lnTo>
                      <a:pt x="25" y="22"/>
                    </a:lnTo>
                    <a:lnTo>
                      <a:pt x="25" y="23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4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1" y="25"/>
                    </a:lnTo>
                    <a:lnTo>
                      <a:pt x="20" y="25"/>
                    </a:lnTo>
                    <a:lnTo>
                      <a:pt x="17" y="25"/>
                    </a:lnTo>
                    <a:lnTo>
                      <a:pt x="17" y="25"/>
                    </a:lnTo>
                    <a:lnTo>
                      <a:pt x="16" y="25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4" y="18"/>
                    </a:lnTo>
                    <a:lnTo>
                      <a:pt x="13" y="18"/>
                    </a:lnTo>
                    <a:lnTo>
                      <a:pt x="13" y="19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8" y="22"/>
                    </a:lnTo>
                    <a:lnTo>
                      <a:pt x="7" y="23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0" y="43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3" y="41"/>
                    </a:lnTo>
                    <a:lnTo>
                      <a:pt x="4" y="42"/>
                    </a:lnTo>
                    <a:lnTo>
                      <a:pt x="5" y="45"/>
                    </a:lnTo>
                    <a:lnTo>
                      <a:pt x="7" y="45"/>
                    </a:lnTo>
                    <a:lnTo>
                      <a:pt x="7" y="46"/>
                    </a:lnTo>
                    <a:lnTo>
                      <a:pt x="7" y="46"/>
                    </a:lnTo>
                    <a:lnTo>
                      <a:pt x="8" y="47"/>
                    </a:lnTo>
                    <a:lnTo>
                      <a:pt x="7" y="49"/>
                    </a:lnTo>
                    <a:lnTo>
                      <a:pt x="7" y="51"/>
                    </a:lnTo>
                    <a:lnTo>
                      <a:pt x="5" y="54"/>
                    </a:lnTo>
                    <a:lnTo>
                      <a:pt x="7" y="57"/>
                    </a:lnTo>
                    <a:lnTo>
                      <a:pt x="8" y="58"/>
                    </a:lnTo>
                    <a:lnTo>
                      <a:pt x="11" y="59"/>
                    </a:lnTo>
                    <a:lnTo>
                      <a:pt x="12" y="59"/>
                    </a:lnTo>
                    <a:lnTo>
                      <a:pt x="13" y="58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21" y="59"/>
                    </a:lnTo>
                    <a:lnTo>
                      <a:pt x="21" y="62"/>
                    </a:lnTo>
                    <a:lnTo>
                      <a:pt x="21" y="64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2" y="72"/>
                    </a:lnTo>
                    <a:lnTo>
                      <a:pt x="22" y="76"/>
                    </a:lnTo>
                    <a:lnTo>
                      <a:pt x="21" y="78"/>
                    </a:lnTo>
                    <a:lnTo>
                      <a:pt x="21" y="79"/>
                    </a:lnTo>
                    <a:lnTo>
                      <a:pt x="20" y="80"/>
                    </a:lnTo>
                    <a:lnTo>
                      <a:pt x="21" y="80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2" y="84"/>
                    </a:lnTo>
                    <a:lnTo>
                      <a:pt x="22" y="86"/>
                    </a:lnTo>
                    <a:lnTo>
                      <a:pt x="22" y="88"/>
                    </a:lnTo>
                    <a:lnTo>
                      <a:pt x="21" y="92"/>
                    </a:lnTo>
                    <a:lnTo>
                      <a:pt x="20" y="98"/>
                    </a:lnTo>
                    <a:lnTo>
                      <a:pt x="21" y="98"/>
                    </a:lnTo>
                    <a:lnTo>
                      <a:pt x="22" y="99"/>
                    </a:lnTo>
                    <a:lnTo>
                      <a:pt x="24" y="99"/>
                    </a:lnTo>
                    <a:lnTo>
                      <a:pt x="25" y="99"/>
                    </a:lnTo>
                    <a:lnTo>
                      <a:pt x="26" y="96"/>
                    </a:lnTo>
                    <a:lnTo>
                      <a:pt x="29" y="95"/>
                    </a:lnTo>
                    <a:lnTo>
                      <a:pt x="30" y="92"/>
                    </a:lnTo>
                    <a:lnTo>
                      <a:pt x="30" y="92"/>
                    </a:lnTo>
                    <a:lnTo>
                      <a:pt x="33" y="91"/>
                    </a:lnTo>
                    <a:lnTo>
                      <a:pt x="34" y="90"/>
                    </a:lnTo>
                    <a:lnTo>
                      <a:pt x="34" y="88"/>
                    </a:lnTo>
                    <a:lnTo>
                      <a:pt x="34" y="87"/>
                    </a:lnTo>
                    <a:lnTo>
                      <a:pt x="36" y="88"/>
                    </a:lnTo>
                    <a:lnTo>
                      <a:pt x="37" y="87"/>
                    </a:lnTo>
                    <a:lnTo>
                      <a:pt x="38" y="86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42" y="86"/>
                    </a:lnTo>
                    <a:lnTo>
                      <a:pt x="44" y="88"/>
                    </a:lnTo>
                    <a:lnTo>
                      <a:pt x="46" y="90"/>
                    </a:lnTo>
                    <a:lnTo>
                      <a:pt x="48" y="90"/>
                    </a:lnTo>
                    <a:lnTo>
                      <a:pt x="49" y="91"/>
                    </a:lnTo>
                    <a:lnTo>
                      <a:pt x="49" y="91"/>
                    </a:lnTo>
                    <a:lnTo>
                      <a:pt x="49" y="9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0" y="92"/>
                    </a:lnTo>
                    <a:lnTo>
                      <a:pt x="50" y="91"/>
                    </a:lnTo>
                    <a:lnTo>
                      <a:pt x="53" y="90"/>
                    </a:lnTo>
                    <a:lnTo>
                      <a:pt x="54" y="90"/>
                    </a:lnTo>
                    <a:lnTo>
                      <a:pt x="55" y="90"/>
                    </a:lnTo>
                    <a:lnTo>
                      <a:pt x="57" y="88"/>
                    </a:lnTo>
                    <a:lnTo>
                      <a:pt x="57" y="86"/>
                    </a:lnTo>
                    <a:lnTo>
                      <a:pt x="57" y="84"/>
                    </a:lnTo>
                    <a:lnTo>
                      <a:pt x="58" y="83"/>
                    </a:lnTo>
                    <a:lnTo>
                      <a:pt x="59" y="83"/>
                    </a:lnTo>
                    <a:lnTo>
                      <a:pt x="59" y="83"/>
                    </a:lnTo>
                    <a:lnTo>
                      <a:pt x="59" y="82"/>
                    </a:lnTo>
                    <a:lnTo>
                      <a:pt x="59" y="82"/>
                    </a:lnTo>
                    <a:lnTo>
                      <a:pt x="59" y="80"/>
                    </a:lnTo>
                    <a:lnTo>
                      <a:pt x="61" y="80"/>
                    </a:lnTo>
                    <a:lnTo>
                      <a:pt x="63" y="80"/>
                    </a:lnTo>
                    <a:lnTo>
                      <a:pt x="65" y="82"/>
                    </a:lnTo>
                    <a:lnTo>
                      <a:pt x="69" y="83"/>
                    </a:lnTo>
                    <a:lnTo>
                      <a:pt x="70" y="83"/>
                    </a:lnTo>
                    <a:lnTo>
                      <a:pt x="71" y="83"/>
                    </a:lnTo>
                    <a:lnTo>
                      <a:pt x="73" y="84"/>
                    </a:lnTo>
                    <a:lnTo>
                      <a:pt x="77" y="90"/>
                    </a:lnTo>
                    <a:lnTo>
                      <a:pt x="79" y="92"/>
                    </a:lnTo>
                    <a:lnTo>
                      <a:pt x="81" y="95"/>
                    </a:lnTo>
                    <a:lnTo>
                      <a:pt x="83" y="96"/>
                    </a:lnTo>
                    <a:lnTo>
                      <a:pt x="86" y="98"/>
                    </a:lnTo>
                    <a:lnTo>
                      <a:pt x="87" y="100"/>
                    </a:lnTo>
                    <a:lnTo>
                      <a:pt x="89" y="103"/>
                    </a:lnTo>
                    <a:lnTo>
                      <a:pt x="89" y="107"/>
                    </a:lnTo>
                    <a:lnTo>
                      <a:pt x="89" y="111"/>
                    </a:lnTo>
                    <a:lnTo>
                      <a:pt x="90" y="116"/>
                    </a:lnTo>
                    <a:lnTo>
                      <a:pt x="91" y="120"/>
                    </a:lnTo>
                    <a:lnTo>
                      <a:pt x="94" y="121"/>
                    </a:lnTo>
                    <a:lnTo>
                      <a:pt x="95" y="124"/>
                    </a:lnTo>
                    <a:lnTo>
                      <a:pt x="95" y="125"/>
                    </a:lnTo>
                    <a:lnTo>
                      <a:pt x="98" y="127"/>
                    </a:lnTo>
                    <a:lnTo>
                      <a:pt x="100" y="128"/>
                    </a:lnTo>
                    <a:lnTo>
                      <a:pt x="103" y="129"/>
                    </a:lnTo>
                    <a:lnTo>
                      <a:pt x="102" y="129"/>
                    </a:lnTo>
                    <a:lnTo>
                      <a:pt x="102" y="131"/>
                    </a:lnTo>
                    <a:lnTo>
                      <a:pt x="103" y="132"/>
                    </a:lnTo>
                    <a:lnTo>
                      <a:pt x="104" y="133"/>
                    </a:lnTo>
                    <a:lnTo>
                      <a:pt x="106" y="135"/>
                    </a:lnTo>
                    <a:lnTo>
                      <a:pt x="107" y="135"/>
                    </a:lnTo>
                    <a:lnTo>
                      <a:pt x="107" y="136"/>
                    </a:lnTo>
                    <a:lnTo>
                      <a:pt x="107" y="137"/>
                    </a:lnTo>
                    <a:lnTo>
                      <a:pt x="107" y="139"/>
                    </a:lnTo>
                    <a:lnTo>
                      <a:pt x="107" y="140"/>
                    </a:lnTo>
                    <a:lnTo>
                      <a:pt x="106" y="141"/>
                    </a:lnTo>
                    <a:lnTo>
                      <a:pt x="106" y="143"/>
                    </a:lnTo>
                    <a:lnTo>
                      <a:pt x="106" y="144"/>
                    </a:lnTo>
                    <a:lnTo>
                      <a:pt x="106" y="147"/>
                    </a:lnTo>
                    <a:lnTo>
                      <a:pt x="107" y="148"/>
                    </a:lnTo>
                    <a:lnTo>
                      <a:pt x="107" y="151"/>
                    </a:lnTo>
                    <a:lnTo>
                      <a:pt x="107" y="152"/>
                    </a:lnTo>
                    <a:lnTo>
                      <a:pt x="107" y="156"/>
                    </a:lnTo>
                    <a:lnTo>
                      <a:pt x="107" y="157"/>
                    </a:lnTo>
                    <a:lnTo>
                      <a:pt x="107" y="158"/>
                    </a:lnTo>
                    <a:lnTo>
                      <a:pt x="106" y="160"/>
                    </a:lnTo>
                    <a:lnTo>
                      <a:pt x="104" y="161"/>
                    </a:lnTo>
                    <a:lnTo>
                      <a:pt x="103" y="161"/>
                    </a:lnTo>
                    <a:lnTo>
                      <a:pt x="102" y="162"/>
                    </a:lnTo>
                    <a:lnTo>
                      <a:pt x="103" y="162"/>
                    </a:lnTo>
                    <a:lnTo>
                      <a:pt x="103" y="164"/>
                    </a:lnTo>
                    <a:lnTo>
                      <a:pt x="103" y="165"/>
                    </a:lnTo>
                    <a:lnTo>
                      <a:pt x="104" y="165"/>
                    </a:lnTo>
                    <a:lnTo>
                      <a:pt x="106" y="166"/>
                    </a:lnTo>
                    <a:lnTo>
                      <a:pt x="107" y="166"/>
                    </a:lnTo>
                    <a:lnTo>
                      <a:pt x="108" y="165"/>
                    </a:lnTo>
                    <a:lnTo>
                      <a:pt x="112" y="168"/>
                    </a:lnTo>
                    <a:lnTo>
                      <a:pt x="114" y="168"/>
                    </a:lnTo>
                    <a:lnTo>
                      <a:pt x="115" y="169"/>
                    </a:lnTo>
                    <a:lnTo>
                      <a:pt x="116" y="170"/>
                    </a:lnTo>
                    <a:lnTo>
                      <a:pt x="119" y="170"/>
                    </a:lnTo>
                    <a:lnTo>
                      <a:pt x="119" y="168"/>
                    </a:lnTo>
                    <a:lnTo>
                      <a:pt x="119" y="166"/>
                    </a:lnTo>
                    <a:lnTo>
                      <a:pt x="116" y="164"/>
                    </a:lnTo>
                    <a:lnTo>
                      <a:pt x="116" y="162"/>
                    </a:lnTo>
                    <a:lnTo>
                      <a:pt x="116" y="161"/>
                    </a:lnTo>
                    <a:lnTo>
                      <a:pt x="119" y="161"/>
                    </a:lnTo>
                    <a:lnTo>
                      <a:pt x="120" y="161"/>
                    </a:lnTo>
                    <a:lnTo>
                      <a:pt x="120" y="160"/>
                    </a:lnTo>
                    <a:lnTo>
                      <a:pt x="122" y="160"/>
                    </a:lnTo>
                    <a:lnTo>
                      <a:pt x="123" y="160"/>
                    </a:lnTo>
                    <a:lnTo>
                      <a:pt x="124" y="158"/>
                    </a:lnTo>
                    <a:lnTo>
                      <a:pt x="124" y="157"/>
                    </a:lnTo>
                    <a:lnTo>
                      <a:pt x="126" y="158"/>
                    </a:lnTo>
                    <a:lnTo>
                      <a:pt x="126" y="158"/>
                    </a:lnTo>
                    <a:lnTo>
                      <a:pt x="127" y="160"/>
                    </a:lnTo>
                    <a:lnTo>
                      <a:pt x="128" y="160"/>
                    </a:lnTo>
                    <a:lnTo>
                      <a:pt x="130" y="161"/>
                    </a:lnTo>
                    <a:lnTo>
                      <a:pt x="131" y="162"/>
                    </a:lnTo>
                    <a:lnTo>
                      <a:pt x="131" y="162"/>
                    </a:lnTo>
                    <a:lnTo>
                      <a:pt x="132" y="162"/>
                    </a:lnTo>
                    <a:lnTo>
                      <a:pt x="134" y="162"/>
                    </a:lnTo>
                    <a:lnTo>
                      <a:pt x="134" y="161"/>
                    </a:lnTo>
                    <a:lnTo>
                      <a:pt x="135" y="160"/>
                    </a:lnTo>
                    <a:lnTo>
                      <a:pt x="135" y="161"/>
                    </a:lnTo>
                    <a:lnTo>
                      <a:pt x="136" y="161"/>
                    </a:lnTo>
                    <a:lnTo>
                      <a:pt x="137" y="158"/>
                    </a:lnTo>
                    <a:lnTo>
                      <a:pt x="139" y="157"/>
                    </a:lnTo>
                    <a:lnTo>
                      <a:pt x="139" y="157"/>
                    </a:lnTo>
                    <a:lnTo>
                      <a:pt x="140" y="157"/>
                    </a:lnTo>
                    <a:lnTo>
                      <a:pt x="141" y="157"/>
                    </a:lnTo>
                    <a:lnTo>
                      <a:pt x="141" y="156"/>
                    </a:lnTo>
                    <a:lnTo>
                      <a:pt x="143" y="154"/>
                    </a:lnTo>
                    <a:lnTo>
                      <a:pt x="141" y="152"/>
                    </a:lnTo>
                    <a:lnTo>
                      <a:pt x="141" y="152"/>
                    </a:lnTo>
                    <a:lnTo>
                      <a:pt x="141" y="151"/>
                    </a:lnTo>
                    <a:lnTo>
                      <a:pt x="141" y="149"/>
                    </a:lnTo>
                    <a:lnTo>
                      <a:pt x="141" y="148"/>
                    </a:lnTo>
                    <a:lnTo>
                      <a:pt x="143" y="148"/>
                    </a:lnTo>
                    <a:lnTo>
                      <a:pt x="143" y="147"/>
                    </a:lnTo>
                    <a:lnTo>
                      <a:pt x="143" y="145"/>
                    </a:lnTo>
                    <a:lnTo>
                      <a:pt x="144" y="144"/>
                    </a:lnTo>
                    <a:lnTo>
                      <a:pt x="143" y="14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4" name="Freeform 107">
                <a:extLst>
                  <a:ext uri="{FF2B5EF4-FFF2-40B4-BE49-F238E27FC236}">
                    <a16:creationId xmlns:a16="http://schemas.microsoft.com/office/drawing/2014/main" id="{3A0317BA-8181-45F6-81AE-686F574582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50075" y="3363913"/>
                <a:ext cx="52388" cy="49213"/>
              </a:xfrm>
              <a:custGeom>
                <a:avLst/>
                <a:gdLst>
                  <a:gd name="T0" fmla="*/ 26 w 33"/>
                  <a:gd name="T1" fmla="*/ 10 h 31"/>
                  <a:gd name="T2" fmla="*/ 27 w 33"/>
                  <a:gd name="T3" fmla="*/ 10 h 31"/>
                  <a:gd name="T4" fmla="*/ 29 w 33"/>
                  <a:gd name="T5" fmla="*/ 7 h 31"/>
                  <a:gd name="T6" fmla="*/ 26 w 33"/>
                  <a:gd name="T7" fmla="*/ 3 h 31"/>
                  <a:gd name="T8" fmla="*/ 25 w 33"/>
                  <a:gd name="T9" fmla="*/ 3 h 31"/>
                  <a:gd name="T10" fmla="*/ 25 w 33"/>
                  <a:gd name="T11" fmla="*/ 4 h 31"/>
                  <a:gd name="T12" fmla="*/ 25 w 33"/>
                  <a:gd name="T13" fmla="*/ 4 h 31"/>
                  <a:gd name="T14" fmla="*/ 25 w 33"/>
                  <a:gd name="T15" fmla="*/ 8 h 31"/>
                  <a:gd name="T16" fmla="*/ 31 w 33"/>
                  <a:gd name="T17" fmla="*/ 28 h 31"/>
                  <a:gd name="T18" fmla="*/ 29 w 33"/>
                  <a:gd name="T19" fmla="*/ 24 h 31"/>
                  <a:gd name="T20" fmla="*/ 26 w 33"/>
                  <a:gd name="T21" fmla="*/ 18 h 31"/>
                  <a:gd name="T22" fmla="*/ 25 w 33"/>
                  <a:gd name="T23" fmla="*/ 15 h 31"/>
                  <a:gd name="T24" fmla="*/ 22 w 33"/>
                  <a:gd name="T25" fmla="*/ 15 h 31"/>
                  <a:gd name="T26" fmla="*/ 18 w 33"/>
                  <a:gd name="T27" fmla="*/ 14 h 31"/>
                  <a:gd name="T28" fmla="*/ 21 w 33"/>
                  <a:gd name="T29" fmla="*/ 12 h 31"/>
                  <a:gd name="T30" fmla="*/ 23 w 33"/>
                  <a:gd name="T31" fmla="*/ 10 h 31"/>
                  <a:gd name="T32" fmla="*/ 26 w 33"/>
                  <a:gd name="T33" fmla="*/ 11 h 31"/>
                  <a:gd name="T34" fmla="*/ 25 w 33"/>
                  <a:gd name="T35" fmla="*/ 7 h 31"/>
                  <a:gd name="T36" fmla="*/ 22 w 33"/>
                  <a:gd name="T37" fmla="*/ 3 h 31"/>
                  <a:gd name="T38" fmla="*/ 18 w 33"/>
                  <a:gd name="T39" fmla="*/ 0 h 31"/>
                  <a:gd name="T40" fmla="*/ 15 w 33"/>
                  <a:gd name="T41" fmla="*/ 0 h 31"/>
                  <a:gd name="T42" fmla="*/ 10 w 33"/>
                  <a:gd name="T43" fmla="*/ 0 h 31"/>
                  <a:gd name="T44" fmla="*/ 8 w 33"/>
                  <a:gd name="T45" fmla="*/ 2 h 31"/>
                  <a:gd name="T46" fmla="*/ 8 w 33"/>
                  <a:gd name="T47" fmla="*/ 3 h 31"/>
                  <a:gd name="T48" fmla="*/ 6 w 33"/>
                  <a:gd name="T49" fmla="*/ 8 h 31"/>
                  <a:gd name="T50" fmla="*/ 2 w 33"/>
                  <a:gd name="T51" fmla="*/ 15 h 31"/>
                  <a:gd name="T52" fmla="*/ 0 w 33"/>
                  <a:gd name="T53" fmla="*/ 20 h 31"/>
                  <a:gd name="T54" fmla="*/ 6 w 33"/>
                  <a:gd name="T55" fmla="*/ 21 h 31"/>
                  <a:gd name="T56" fmla="*/ 14 w 33"/>
                  <a:gd name="T57" fmla="*/ 21 h 31"/>
                  <a:gd name="T58" fmla="*/ 17 w 33"/>
                  <a:gd name="T59" fmla="*/ 27 h 31"/>
                  <a:gd name="T60" fmla="*/ 19 w 33"/>
                  <a:gd name="T61" fmla="*/ 31 h 31"/>
                  <a:gd name="T62" fmla="*/ 26 w 33"/>
                  <a:gd name="T63" fmla="*/ 31 h 31"/>
                  <a:gd name="T64" fmla="*/ 33 w 33"/>
                  <a:gd name="T6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1">
                    <a:moveTo>
                      <a:pt x="25" y="8"/>
                    </a:moveTo>
                    <a:lnTo>
                      <a:pt x="26" y="10"/>
                    </a:lnTo>
                    <a:lnTo>
                      <a:pt x="27" y="10"/>
                    </a:lnTo>
                    <a:lnTo>
                      <a:pt x="27" y="10"/>
                    </a:lnTo>
                    <a:lnTo>
                      <a:pt x="29" y="8"/>
                    </a:lnTo>
                    <a:lnTo>
                      <a:pt x="29" y="7"/>
                    </a:lnTo>
                    <a:lnTo>
                      <a:pt x="29" y="6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5" y="3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8"/>
                    </a:lnTo>
                    <a:close/>
                    <a:moveTo>
                      <a:pt x="31" y="29"/>
                    </a:moveTo>
                    <a:lnTo>
                      <a:pt x="31" y="28"/>
                    </a:lnTo>
                    <a:lnTo>
                      <a:pt x="30" y="27"/>
                    </a:lnTo>
                    <a:lnTo>
                      <a:pt x="29" y="24"/>
                    </a:lnTo>
                    <a:lnTo>
                      <a:pt x="27" y="23"/>
                    </a:lnTo>
                    <a:lnTo>
                      <a:pt x="26" y="18"/>
                    </a:lnTo>
                    <a:lnTo>
                      <a:pt x="25" y="16"/>
                    </a:lnTo>
                    <a:lnTo>
                      <a:pt x="25" y="15"/>
                    </a:lnTo>
                    <a:lnTo>
                      <a:pt x="23" y="14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1" y="12"/>
                    </a:lnTo>
                    <a:lnTo>
                      <a:pt x="22" y="10"/>
                    </a:lnTo>
                    <a:lnTo>
                      <a:pt x="23" y="10"/>
                    </a:lnTo>
                    <a:lnTo>
                      <a:pt x="25" y="11"/>
                    </a:lnTo>
                    <a:lnTo>
                      <a:pt x="26" y="11"/>
                    </a:lnTo>
                    <a:lnTo>
                      <a:pt x="25" y="10"/>
                    </a:lnTo>
                    <a:lnTo>
                      <a:pt x="25" y="7"/>
                    </a:lnTo>
                    <a:lnTo>
                      <a:pt x="22" y="6"/>
                    </a:lnTo>
                    <a:lnTo>
                      <a:pt x="22" y="3"/>
                    </a:lnTo>
                    <a:lnTo>
                      <a:pt x="22" y="2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5" y="11"/>
                    </a:lnTo>
                    <a:lnTo>
                      <a:pt x="2" y="15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6" y="21"/>
                    </a:lnTo>
                    <a:lnTo>
                      <a:pt x="10" y="21"/>
                    </a:lnTo>
                    <a:lnTo>
                      <a:pt x="14" y="21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8" y="29"/>
                    </a:lnTo>
                    <a:lnTo>
                      <a:pt x="19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30" y="31"/>
                    </a:lnTo>
                    <a:lnTo>
                      <a:pt x="33" y="31"/>
                    </a:lnTo>
                    <a:lnTo>
                      <a:pt x="31" y="2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5" name="Freeform 108">
                <a:extLst>
                  <a:ext uri="{FF2B5EF4-FFF2-40B4-BE49-F238E27FC236}">
                    <a16:creationId xmlns:a16="http://schemas.microsoft.com/office/drawing/2014/main" id="{3C39AD57-DDE7-43E6-B26C-7526015695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94588" y="2949575"/>
                <a:ext cx="263525" cy="122238"/>
              </a:xfrm>
              <a:custGeom>
                <a:avLst/>
                <a:gdLst>
                  <a:gd name="T0" fmla="*/ 164 w 166"/>
                  <a:gd name="T1" fmla="*/ 20 h 77"/>
                  <a:gd name="T2" fmla="*/ 150 w 166"/>
                  <a:gd name="T3" fmla="*/ 14 h 77"/>
                  <a:gd name="T4" fmla="*/ 141 w 166"/>
                  <a:gd name="T5" fmla="*/ 8 h 77"/>
                  <a:gd name="T6" fmla="*/ 122 w 166"/>
                  <a:gd name="T7" fmla="*/ 7 h 77"/>
                  <a:gd name="T8" fmla="*/ 109 w 166"/>
                  <a:gd name="T9" fmla="*/ 6 h 77"/>
                  <a:gd name="T10" fmla="*/ 89 w 166"/>
                  <a:gd name="T11" fmla="*/ 6 h 77"/>
                  <a:gd name="T12" fmla="*/ 65 w 166"/>
                  <a:gd name="T13" fmla="*/ 2 h 77"/>
                  <a:gd name="T14" fmla="*/ 56 w 166"/>
                  <a:gd name="T15" fmla="*/ 3 h 77"/>
                  <a:gd name="T16" fmla="*/ 52 w 166"/>
                  <a:gd name="T17" fmla="*/ 15 h 77"/>
                  <a:gd name="T18" fmla="*/ 39 w 166"/>
                  <a:gd name="T19" fmla="*/ 11 h 77"/>
                  <a:gd name="T20" fmla="*/ 22 w 166"/>
                  <a:gd name="T21" fmla="*/ 10 h 77"/>
                  <a:gd name="T22" fmla="*/ 15 w 166"/>
                  <a:gd name="T23" fmla="*/ 16 h 77"/>
                  <a:gd name="T24" fmla="*/ 20 w 166"/>
                  <a:gd name="T25" fmla="*/ 20 h 77"/>
                  <a:gd name="T26" fmla="*/ 15 w 166"/>
                  <a:gd name="T27" fmla="*/ 26 h 77"/>
                  <a:gd name="T28" fmla="*/ 7 w 166"/>
                  <a:gd name="T29" fmla="*/ 34 h 77"/>
                  <a:gd name="T30" fmla="*/ 19 w 166"/>
                  <a:gd name="T31" fmla="*/ 39 h 77"/>
                  <a:gd name="T32" fmla="*/ 30 w 166"/>
                  <a:gd name="T33" fmla="*/ 42 h 77"/>
                  <a:gd name="T34" fmla="*/ 31 w 166"/>
                  <a:gd name="T35" fmla="*/ 35 h 77"/>
                  <a:gd name="T36" fmla="*/ 34 w 166"/>
                  <a:gd name="T37" fmla="*/ 35 h 77"/>
                  <a:gd name="T38" fmla="*/ 40 w 166"/>
                  <a:gd name="T39" fmla="*/ 40 h 77"/>
                  <a:gd name="T40" fmla="*/ 45 w 166"/>
                  <a:gd name="T41" fmla="*/ 43 h 77"/>
                  <a:gd name="T42" fmla="*/ 55 w 166"/>
                  <a:gd name="T43" fmla="*/ 47 h 77"/>
                  <a:gd name="T44" fmla="*/ 53 w 166"/>
                  <a:gd name="T45" fmla="*/ 52 h 77"/>
                  <a:gd name="T46" fmla="*/ 49 w 166"/>
                  <a:gd name="T47" fmla="*/ 53 h 77"/>
                  <a:gd name="T48" fmla="*/ 44 w 166"/>
                  <a:gd name="T49" fmla="*/ 55 h 77"/>
                  <a:gd name="T50" fmla="*/ 39 w 166"/>
                  <a:gd name="T51" fmla="*/ 60 h 77"/>
                  <a:gd name="T52" fmla="*/ 34 w 166"/>
                  <a:gd name="T53" fmla="*/ 57 h 77"/>
                  <a:gd name="T54" fmla="*/ 23 w 166"/>
                  <a:gd name="T55" fmla="*/ 60 h 77"/>
                  <a:gd name="T56" fmla="*/ 18 w 166"/>
                  <a:gd name="T57" fmla="*/ 61 h 77"/>
                  <a:gd name="T58" fmla="*/ 4 w 166"/>
                  <a:gd name="T59" fmla="*/ 63 h 77"/>
                  <a:gd name="T60" fmla="*/ 0 w 166"/>
                  <a:gd name="T61" fmla="*/ 67 h 77"/>
                  <a:gd name="T62" fmla="*/ 11 w 166"/>
                  <a:gd name="T63" fmla="*/ 71 h 77"/>
                  <a:gd name="T64" fmla="*/ 20 w 166"/>
                  <a:gd name="T65" fmla="*/ 69 h 77"/>
                  <a:gd name="T66" fmla="*/ 31 w 166"/>
                  <a:gd name="T67" fmla="*/ 73 h 77"/>
                  <a:gd name="T68" fmla="*/ 37 w 166"/>
                  <a:gd name="T69" fmla="*/ 69 h 77"/>
                  <a:gd name="T70" fmla="*/ 43 w 166"/>
                  <a:gd name="T71" fmla="*/ 73 h 77"/>
                  <a:gd name="T72" fmla="*/ 49 w 166"/>
                  <a:gd name="T73" fmla="*/ 76 h 77"/>
                  <a:gd name="T74" fmla="*/ 57 w 166"/>
                  <a:gd name="T75" fmla="*/ 75 h 77"/>
                  <a:gd name="T76" fmla="*/ 71 w 166"/>
                  <a:gd name="T77" fmla="*/ 73 h 77"/>
                  <a:gd name="T78" fmla="*/ 77 w 166"/>
                  <a:gd name="T79" fmla="*/ 71 h 77"/>
                  <a:gd name="T80" fmla="*/ 76 w 166"/>
                  <a:gd name="T81" fmla="*/ 63 h 77"/>
                  <a:gd name="T82" fmla="*/ 86 w 166"/>
                  <a:gd name="T83" fmla="*/ 57 h 77"/>
                  <a:gd name="T84" fmla="*/ 89 w 166"/>
                  <a:gd name="T85" fmla="*/ 53 h 77"/>
                  <a:gd name="T86" fmla="*/ 101 w 166"/>
                  <a:gd name="T87" fmla="*/ 53 h 77"/>
                  <a:gd name="T88" fmla="*/ 110 w 166"/>
                  <a:gd name="T89" fmla="*/ 55 h 77"/>
                  <a:gd name="T90" fmla="*/ 116 w 166"/>
                  <a:gd name="T91" fmla="*/ 51 h 77"/>
                  <a:gd name="T92" fmla="*/ 123 w 166"/>
                  <a:gd name="T93" fmla="*/ 43 h 77"/>
                  <a:gd name="T94" fmla="*/ 141 w 166"/>
                  <a:gd name="T95" fmla="*/ 38 h 77"/>
                  <a:gd name="T96" fmla="*/ 153 w 166"/>
                  <a:gd name="T97" fmla="*/ 28 h 77"/>
                  <a:gd name="T98" fmla="*/ 166 w 166"/>
                  <a:gd name="T99" fmla="*/ 23 h 77"/>
                  <a:gd name="T100" fmla="*/ 20 w 166"/>
                  <a:gd name="T101" fmla="*/ 64 h 77"/>
                  <a:gd name="T102" fmla="*/ 32 w 166"/>
                  <a:gd name="T103" fmla="*/ 64 h 77"/>
                  <a:gd name="T104" fmla="*/ 28 w 166"/>
                  <a:gd name="T105" fmla="*/ 63 h 77"/>
                  <a:gd name="T106" fmla="*/ 30 w 166"/>
                  <a:gd name="T107" fmla="*/ 63 h 77"/>
                  <a:gd name="T108" fmla="*/ 41 w 166"/>
                  <a:gd name="T109" fmla="*/ 64 h 77"/>
                  <a:gd name="T110" fmla="*/ 41 w 166"/>
                  <a:gd name="T1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6" h="77">
                    <a:moveTo>
                      <a:pt x="3" y="63"/>
                    </a:moveTo>
                    <a:lnTo>
                      <a:pt x="3" y="63"/>
                    </a:lnTo>
                    <a:lnTo>
                      <a:pt x="3" y="61"/>
                    </a:lnTo>
                    <a:lnTo>
                      <a:pt x="3" y="61"/>
                    </a:lnTo>
                    <a:lnTo>
                      <a:pt x="3" y="63"/>
                    </a:lnTo>
                    <a:close/>
                    <a:moveTo>
                      <a:pt x="166" y="22"/>
                    </a:moveTo>
                    <a:lnTo>
                      <a:pt x="164" y="20"/>
                    </a:lnTo>
                    <a:lnTo>
                      <a:pt x="162" y="18"/>
                    </a:lnTo>
                    <a:lnTo>
                      <a:pt x="159" y="16"/>
                    </a:lnTo>
                    <a:lnTo>
                      <a:pt x="157" y="15"/>
                    </a:lnTo>
                    <a:lnTo>
                      <a:pt x="154" y="15"/>
                    </a:lnTo>
                    <a:lnTo>
                      <a:pt x="151" y="15"/>
                    </a:lnTo>
                    <a:lnTo>
                      <a:pt x="151" y="15"/>
                    </a:lnTo>
                    <a:lnTo>
                      <a:pt x="150" y="14"/>
                    </a:lnTo>
                    <a:lnTo>
                      <a:pt x="147" y="12"/>
                    </a:lnTo>
                    <a:lnTo>
                      <a:pt x="146" y="11"/>
                    </a:lnTo>
                    <a:lnTo>
                      <a:pt x="145" y="10"/>
                    </a:lnTo>
                    <a:lnTo>
                      <a:pt x="145" y="8"/>
                    </a:lnTo>
                    <a:lnTo>
                      <a:pt x="143" y="10"/>
                    </a:lnTo>
                    <a:lnTo>
                      <a:pt x="141" y="10"/>
                    </a:lnTo>
                    <a:lnTo>
                      <a:pt x="141" y="8"/>
                    </a:lnTo>
                    <a:lnTo>
                      <a:pt x="138" y="8"/>
                    </a:lnTo>
                    <a:lnTo>
                      <a:pt x="135" y="8"/>
                    </a:lnTo>
                    <a:lnTo>
                      <a:pt x="134" y="7"/>
                    </a:lnTo>
                    <a:lnTo>
                      <a:pt x="131" y="7"/>
                    </a:lnTo>
                    <a:lnTo>
                      <a:pt x="130" y="7"/>
                    </a:lnTo>
                    <a:lnTo>
                      <a:pt x="126" y="7"/>
                    </a:lnTo>
                    <a:lnTo>
                      <a:pt x="122" y="7"/>
                    </a:lnTo>
                    <a:lnTo>
                      <a:pt x="119" y="7"/>
                    </a:lnTo>
                    <a:lnTo>
                      <a:pt x="117" y="7"/>
                    </a:lnTo>
                    <a:lnTo>
                      <a:pt x="117" y="7"/>
                    </a:lnTo>
                    <a:lnTo>
                      <a:pt x="116" y="7"/>
                    </a:lnTo>
                    <a:lnTo>
                      <a:pt x="113" y="6"/>
                    </a:lnTo>
                    <a:lnTo>
                      <a:pt x="110" y="6"/>
                    </a:lnTo>
                    <a:lnTo>
                      <a:pt x="109" y="6"/>
                    </a:lnTo>
                    <a:lnTo>
                      <a:pt x="108" y="6"/>
                    </a:lnTo>
                    <a:lnTo>
                      <a:pt x="104" y="6"/>
                    </a:lnTo>
                    <a:lnTo>
                      <a:pt x="101" y="6"/>
                    </a:lnTo>
                    <a:lnTo>
                      <a:pt x="97" y="6"/>
                    </a:lnTo>
                    <a:lnTo>
                      <a:pt x="92" y="6"/>
                    </a:lnTo>
                    <a:lnTo>
                      <a:pt x="90" y="6"/>
                    </a:lnTo>
                    <a:lnTo>
                      <a:pt x="89" y="6"/>
                    </a:lnTo>
                    <a:lnTo>
                      <a:pt x="89" y="8"/>
                    </a:lnTo>
                    <a:lnTo>
                      <a:pt x="88" y="8"/>
                    </a:lnTo>
                    <a:lnTo>
                      <a:pt x="84" y="8"/>
                    </a:lnTo>
                    <a:lnTo>
                      <a:pt x="78" y="7"/>
                    </a:lnTo>
                    <a:lnTo>
                      <a:pt x="73" y="6"/>
                    </a:lnTo>
                    <a:lnTo>
                      <a:pt x="71" y="3"/>
                    </a:lnTo>
                    <a:lnTo>
                      <a:pt x="65" y="2"/>
                    </a:lnTo>
                    <a:lnTo>
                      <a:pt x="63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1" y="0"/>
                    </a:lnTo>
                    <a:lnTo>
                      <a:pt x="59" y="0"/>
                    </a:lnTo>
                    <a:lnTo>
                      <a:pt x="57" y="2"/>
                    </a:lnTo>
                    <a:lnTo>
                      <a:pt x="56" y="3"/>
                    </a:lnTo>
                    <a:lnTo>
                      <a:pt x="55" y="3"/>
                    </a:lnTo>
                    <a:lnTo>
                      <a:pt x="53" y="4"/>
                    </a:lnTo>
                    <a:lnTo>
                      <a:pt x="53" y="11"/>
                    </a:lnTo>
                    <a:lnTo>
                      <a:pt x="53" y="12"/>
                    </a:lnTo>
                    <a:lnTo>
                      <a:pt x="56" y="16"/>
                    </a:lnTo>
                    <a:lnTo>
                      <a:pt x="55" y="16"/>
                    </a:lnTo>
                    <a:lnTo>
                      <a:pt x="52" y="15"/>
                    </a:lnTo>
                    <a:lnTo>
                      <a:pt x="52" y="14"/>
                    </a:lnTo>
                    <a:lnTo>
                      <a:pt x="51" y="14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3" y="11"/>
                    </a:lnTo>
                    <a:lnTo>
                      <a:pt x="41" y="11"/>
                    </a:lnTo>
                    <a:lnTo>
                      <a:pt x="39" y="11"/>
                    </a:lnTo>
                    <a:lnTo>
                      <a:pt x="35" y="10"/>
                    </a:lnTo>
                    <a:lnTo>
                      <a:pt x="32" y="10"/>
                    </a:lnTo>
                    <a:lnTo>
                      <a:pt x="27" y="8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3" y="8"/>
                    </a:lnTo>
                    <a:lnTo>
                      <a:pt x="22" y="10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8" y="11"/>
                    </a:lnTo>
                    <a:lnTo>
                      <a:pt x="16" y="12"/>
                    </a:lnTo>
                    <a:lnTo>
                      <a:pt x="15" y="14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23"/>
                    </a:lnTo>
                    <a:lnTo>
                      <a:pt x="16" y="23"/>
                    </a:lnTo>
                    <a:lnTo>
                      <a:pt x="15" y="23"/>
                    </a:lnTo>
                    <a:lnTo>
                      <a:pt x="15" y="24"/>
                    </a:lnTo>
                    <a:lnTo>
                      <a:pt x="15" y="26"/>
                    </a:lnTo>
                    <a:lnTo>
                      <a:pt x="14" y="26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1" y="30"/>
                    </a:lnTo>
                    <a:lnTo>
                      <a:pt x="7" y="32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6" y="36"/>
                    </a:lnTo>
                    <a:lnTo>
                      <a:pt x="19" y="39"/>
                    </a:lnTo>
                    <a:lnTo>
                      <a:pt x="20" y="39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4" y="40"/>
                    </a:lnTo>
                    <a:lnTo>
                      <a:pt x="26" y="40"/>
                    </a:lnTo>
                    <a:lnTo>
                      <a:pt x="27" y="40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28" y="36"/>
                    </a:lnTo>
                    <a:lnTo>
                      <a:pt x="30" y="38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1" y="36"/>
                    </a:lnTo>
                    <a:lnTo>
                      <a:pt x="31" y="35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2" y="35"/>
                    </a:lnTo>
                    <a:lnTo>
                      <a:pt x="34" y="35"/>
                    </a:lnTo>
                    <a:lnTo>
                      <a:pt x="34" y="35"/>
                    </a:lnTo>
                    <a:lnTo>
                      <a:pt x="35" y="36"/>
                    </a:lnTo>
                    <a:lnTo>
                      <a:pt x="35" y="38"/>
                    </a:lnTo>
                    <a:lnTo>
                      <a:pt x="36" y="40"/>
                    </a:lnTo>
                    <a:lnTo>
                      <a:pt x="37" y="40"/>
                    </a:lnTo>
                    <a:lnTo>
                      <a:pt x="39" y="40"/>
                    </a:lnTo>
                    <a:lnTo>
                      <a:pt x="40" y="40"/>
                    </a:lnTo>
                    <a:lnTo>
                      <a:pt x="41" y="40"/>
                    </a:lnTo>
                    <a:lnTo>
                      <a:pt x="41" y="42"/>
                    </a:lnTo>
                    <a:lnTo>
                      <a:pt x="41" y="43"/>
                    </a:lnTo>
                    <a:lnTo>
                      <a:pt x="43" y="43"/>
                    </a:lnTo>
                    <a:lnTo>
                      <a:pt x="43" y="43"/>
                    </a:lnTo>
                    <a:lnTo>
                      <a:pt x="44" y="43"/>
                    </a:lnTo>
                    <a:lnTo>
                      <a:pt x="45" y="43"/>
                    </a:lnTo>
                    <a:lnTo>
                      <a:pt x="47" y="43"/>
                    </a:lnTo>
                    <a:lnTo>
                      <a:pt x="48" y="44"/>
                    </a:lnTo>
                    <a:lnTo>
                      <a:pt x="49" y="45"/>
                    </a:lnTo>
                    <a:lnTo>
                      <a:pt x="51" y="45"/>
                    </a:lnTo>
                    <a:lnTo>
                      <a:pt x="53" y="47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6" y="47"/>
                    </a:lnTo>
                    <a:lnTo>
                      <a:pt x="59" y="47"/>
                    </a:lnTo>
                    <a:lnTo>
                      <a:pt x="59" y="47"/>
                    </a:lnTo>
                    <a:lnTo>
                      <a:pt x="59" y="48"/>
                    </a:lnTo>
                    <a:lnTo>
                      <a:pt x="53" y="51"/>
                    </a:lnTo>
                    <a:lnTo>
                      <a:pt x="53" y="51"/>
                    </a:lnTo>
                    <a:lnTo>
                      <a:pt x="53" y="52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8" y="53"/>
                    </a:lnTo>
                    <a:lnTo>
                      <a:pt x="49" y="53"/>
                    </a:lnTo>
                    <a:lnTo>
                      <a:pt x="48" y="55"/>
                    </a:lnTo>
                    <a:lnTo>
                      <a:pt x="48" y="55"/>
                    </a:lnTo>
                    <a:lnTo>
                      <a:pt x="47" y="55"/>
                    </a:lnTo>
                    <a:lnTo>
                      <a:pt x="47" y="55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4" y="55"/>
                    </a:lnTo>
                    <a:lnTo>
                      <a:pt x="43" y="56"/>
                    </a:lnTo>
                    <a:lnTo>
                      <a:pt x="43" y="57"/>
                    </a:lnTo>
                    <a:lnTo>
                      <a:pt x="43" y="59"/>
                    </a:lnTo>
                    <a:lnTo>
                      <a:pt x="41" y="59"/>
                    </a:lnTo>
                    <a:lnTo>
                      <a:pt x="41" y="59"/>
                    </a:lnTo>
                    <a:lnTo>
                      <a:pt x="40" y="60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37" y="59"/>
                    </a:lnTo>
                    <a:lnTo>
                      <a:pt x="37" y="59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35" y="59"/>
                    </a:lnTo>
                    <a:lnTo>
                      <a:pt x="34" y="57"/>
                    </a:lnTo>
                    <a:lnTo>
                      <a:pt x="32" y="57"/>
                    </a:lnTo>
                    <a:lnTo>
                      <a:pt x="28" y="57"/>
                    </a:lnTo>
                    <a:lnTo>
                      <a:pt x="27" y="59"/>
                    </a:lnTo>
                    <a:lnTo>
                      <a:pt x="27" y="59"/>
                    </a:lnTo>
                    <a:lnTo>
                      <a:pt x="27" y="59"/>
                    </a:lnTo>
                    <a:lnTo>
                      <a:pt x="27" y="60"/>
                    </a:lnTo>
                    <a:lnTo>
                      <a:pt x="23" y="60"/>
                    </a:lnTo>
                    <a:lnTo>
                      <a:pt x="22" y="61"/>
                    </a:lnTo>
                    <a:lnTo>
                      <a:pt x="22" y="61"/>
                    </a:lnTo>
                    <a:lnTo>
                      <a:pt x="22" y="63"/>
                    </a:lnTo>
                    <a:lnTo>
                      <a:pt x="22" y="63"/>
                    </a:lnTo>
                    <a:lnTo>
                      <a:pt x="20" y="63"/>
                    </a:lnTo>
                    <a:lnTo>
                      <a:pt x="19" y="63"/>
                    </a:lnTo>
                    <a:lnTo>
                      <a:pt x="18" y="61"/>
                    </a:lnTo>
                    <a:lnTo>
                      <a:pt x="16" y="61"/>
                    </a:lnTo>
                    <a:lnTo>
                      <a:pt x="12" y="60"/>
                    </a:lnTo>
                    <a:lnTo>
                      <a:pt x="11" y="59"/>
                    </a:lnTo>
                    <a:lnTo>
                      <a:pt x="7" y="60"/>
                    </a:lnTo>
                    <a:lnTo>
                      <a:pt x="4" y="61"/>
                    </a:lnTo>
                    <a:lnTo>
                      <a:pt x="3" y="61"/>
                    </a:lnTo>
                    <a:lnTo>
                      <a:pt x="4" y="63"/>
                    </a:lnTo>
                    <a:lnTo>
                      <a:pt x="4" y="63"/>
                    </a:lnTo>
                    <a:lnTo>
                      <a:pt x="3" y="64"/>
                    </a:lnTo>
                    <a:lnTo>
                      <a:pt x="2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7"/>
                    </a:lnTo>
                    <a:lnTo>
                      <a:pt x="2" y="68"/>
                    </a:lnTo>
                    <a:lnTo>
                      <a:pt x="3" y="71"/>
                    </a:lnTo>
                    <a:lnTo>
                      <a:pt x="4" y="71"/>
                    </a:lnTo>
                    <a:lnTo>
                      <a:pt x="6" y="71"/>
                    </a:lnTo>
                    <a:lnTo>
                      <a:pt x="7" y="71"/>
                    </a:lnTo>
                    <a:lnTo>
                      <a:pt x="8" y="71"/>
                    </a:lnTo>
                    <a:lnTo>
                      <a:pt x="11" y="71"/>
                    </a:lnTo>
                    <a:lnTo>
                      <a:pt x="14" y="71"/>
                    </a:lnTo>
                    <a:lnTo>
                      <a:pt x="16" y="71"/>
                    </a:lnTo>
                    <a:lnTo>
                      <a:pt x="16" y="71"/>
                    </a:lnTo>
                    <a:lnTo>
                      <a:pt x="16" y="69"/>
                    </a:lnTo>
                    <a:lnTo>
                      <a:pt x="18" y="71"/>
                    </a:lnTo>
                    <a:lnTo>
                      <a:pt x="18" y="71"/>
                    </a:lnTo>
                    <a:lnTo>
                      <a:pt x="20" y="69"/>
                    </a:lnTo>
                    <a:lnTo>
                      <a:pt x="22" y="69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6" y="72"/>
                    </a:lnTo>
                    <a:lnTo>
                      <a:pt x="27" y="73"/>
                    </a:lnTo>
                    <a:lnTo>
                      <a:pt x="28" y="73"/>
                    </a:lnTo>
                    <a:lnTo>
                      <a:pt x="31" y="73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4" y="71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7" y="69"/>
                    </a:lnTo>
                    <a:lnTo>
                      <a:pt x="37" y="69"/>
                    </a:lnTo>
                    <a:lnTo>
                      <a:pt x="39" y="69"/>
                    </a:lnTo>
                    <a:lnTo>
                      <a:pt x="39" y="71"/>
                    </a:lnTo>
                    <a:lnTo>
                      <a:pt x="39" y="71"/>
                    </a:lnTo>
                    <a:lnTo>
                      <a:pt x="39" y="72"/>
                    </a:lnTo>
                    <a:lnTo>
                      <a:pt x="40" y="72"/>
                    </a:lnTo>
                    <a:lnTo>
                      <a:pt x="41" y="73"/>
                    </a:lnTo>
                    <a:lnTo>
                      <a:pt x="43" y="73"/>
                    </a:lnTo>
                    <a:lnTo>
                      <a:pt x="43" y="75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5" y="76"/>
                    </a:lnTo>
                    <a:lnTo>
                      <a:pt x="48" y="75"/>
                    </a:lnTo>
                    <a:lnTo>
                      <a:pt x="48" y="75"/>
                    </a:lnTo>
                    <a:lnTo>
                      <a:pt x="49" y="76"/>
                    </a:lnTo>
                    <a:lnTo>
                      <a:pt x="51" y="76"/>
                    </a:lnTo>
                    <a:lnTo>
                      <a:pt x="52" y="77"/>
                    </a:lnTo>
                    <a:lnTo>
                      <a:pt x="52" y="77"/>
                    </a:lnTo>
                    <a:lnTo>
                      <a:pt x="53" y="76"/>
                    </a:lnTo>
                    <a:lnTo>
                      <a:pt x="53" y="75"/>
                    </a:lnTo>
                    <a:lnTo>
                      <a:pt x="56" y="75"/>
                    </a:lnTo>
                    <a:lnTo>
                      <a:pt x="57" y="75"/>
                    </a:lnTo>
                    <a:lnTo>
                      <a:pt x="59" y="73"/>
                    </a:lnTo>
                    <a:lnTo>
                      <a:pt x="61" y="75"/>
                    </a:lnTo>
                    <a:lnTo>
                      <a:pt x="63" y="75"/>
                    </a:lnTo>
                    <a:lnTo>
                      <a:pt x="65" y="75"/>
                    </a:lnTo>
                    <a:lnTo>
                      <a:pt x="68" y="75"/>
                    </a:lnTo>
                    <a:lnTo>
                      <a:pt x="69" y="73"/>
                    </a:lnTo>
                    <a:lnTo>
                      <a:pt x="71" y="73"/>
                    </a:lnTo>
                    <a:lnTo>
                      <a:pt x="71" y="72"/>
                    </a:lnTo>
                    <a:lnTo>
                      <a:pt x="73" y="72"/>
                    </a:lnTo>
                    <a:lnTo>
                      <a:pt x="75" y="73"/>
                    </a:lnTo>
                    <a:lnTo>
                      <a:pt x="76" y="72"/>
                    </a:lnTo>
                    <a:lnTo>
                      <a:pt x="77" y="72"/>
                    </a:lnTo>
                    <a:lnTo>
                      <a:pt x="77" y="71"/>
                    </a:lnTo>
                    <a:lnTo>
                      <a:pt x="77" y="71"/>
                    </a:lnTo>
                    <a:lnTo>
                      <a:pt x="77" y="69"/>
                    </a:lnTo>
                    <a:lnTo>
                      <a:pt x="77" y="67"/>
                    </a:lnTo>
                    <a:lnTo>
                      <a:pt x="76" y="67"/>
                    </a:lnTo>
                    <a:lnTo>
                      <a:pt x="76" y="65"/>
                    </a:lnTo>
                    <a:lnTo>
                      <a:pt x="76" y="65"/>
                    </a:lnTo>
                    <a:lnTo>
                      <a:pt x="76" y="64"/>
                    </a:lnTo>
                    <a:lnTo>
                      <a:pt x="76" y="63"/>
                    </a:lnTo>
                    <a:lnTo>
                      <a:pt x="77" y="63"/>
                    </a:lnTo>
                    <a:lnTo>
                      <a:pt x="77" y="63"/>
                    </a:lnTo>
                    <a:lnTo>
                      <a:pt x="78" y="61"/>
                    </a:lnTo>
                    <a:lnTo>
                      <a:pt x="81" y="61"/>
                    </a:lnTo>
                    <a:lnTo>
                      <a:pt x="82" y="60"/>
                    </a:lnTo>
                    <a:lnTo>
                      <a:pt x="85" y="57"/>
                    </a:lnTo>
                    <a:lnTo>
                      <a:pt x="86" y="57"/>
                    </a:lnTo>
                    <a:lnTo>
                      <a:pt x="88" y="56"/>
                    </a:lnTo>
                    <a:lnTo>
                      <a:pt x="89" y="57"/>
                    </a:lnTo>
                    <a:lnTo>
                      <a:pt x="89" y="56"/>
                    </a:lnTo>
                    <a:lnTo>
                      <a:pt x="88" y="55"/>
                    </a:lnTo>
                    <a:lnTo>
                      <a:pt x="88" y="55"/>
                    </a:lnTo>
                    <a:lnTo>
                      <a:pt x="88" y="53"/>
                    </a:lnTo>
                    <a:lnTo>
                      <a:pt x="89" y="53"/>
                    </a:lnTo>
                    <a:lnTo>
                      <a:pt x="90" y="55"/>
                    </a:lnTo>
                    <a:lnTo>
                      <a:pt x="93" y="55"/>
                    </a:lnTo>
                    <a:lnTo>
                      <a:pt x="94" y="53"/>
                    </a:lnTo>
                    <a:lnTo>
                      <a:pt x="98" y="51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101" y="53"/>
                    </a:lnTo>
                    <a:lnTo>
                      <a:pt x="102" y="56"/>
                    </a:lnTo>
                    <a:lnTo>
                      <a:pt x="102" y="57"/>
                    </a:lnTo>
                    <a:lnTo>
                      <a:pt x="106" y="57"/>
                    </a:lnTo>
                    <a:lnTo>
                      <a:pt x="108" y="56"/>
                    </a:lnTo>
                    <a:lnTo>
                      <a:pt x="109" y="56"/>
                    </a:lnTo>
                    <a:lnTo>
                      <a:pt x="110" y="56"/>
                    </a:lnTo>
                    <a:lnTo>
                      <a:pt x="110" y="55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4" y="56"/>
                    </a:lnTo>
                    <a:lnTo>
                      <a:pt x="116" y="55"/>
                    </a:lnTo>
                    <a:lnTo>
                      <a:pt x="116" y="53"/>
                    </a:lnTo>
                    <a:lnTo>
                      <a:pt x="116" y="52"/>
                    </a:lnTo>
                    <a:lnTo>
                      <a:pt x="116" y="51"/>
                    </a:lnTo>
                    <a:lnTo>
                      <a:pt x="116" y="48"/>
                    </a:lnTo>
                    <a:lnTo>
                      <a:pt x="116" y="48"/>
                    </a:lnTo>
                    <a:lnTo>
                      <a:pt x="117" y="47"/>
                    </a:lnTo>
                    <a:lnTo>
                      <a:pt x="118" y="44"/>
                    </a:lnTo>
                    <a:lnTo>
                      <a:pt x="118" y="43"/>
                    </a:lnTo>
                    <a:lnTo>
                      <a:pt x="119" y="43"/>
                    </a:lnTo>
                    <a:lnTo>
                      <a:pt x="123" y="43"/>
                    </a:lnTo>
                    <a:lnTo>
                      <a:pt x="125" y="43"/>
                    </a:lnTo>
                    <a:lnTo>
                      <a:pt x="130" y="44"/>
                    </a:lnTo>
                    <a:lnTo>
                      <a:pt x="131" y="43"/>
                    </a:lnTo>
                    <a:lnTo>
                      <a:pt x="133" y="43"/>
                    </a:lnTo>
                    <a:lnTo>
                      <a:pt x="135" y="43"/>
                    </a:lnTo>
                    <a:lnTo>
                      <a:pt x="138" y="42"/>
                    </a:lnTo>
                    <a:lnTo>
                      <a:pt x="141" y="38"/>
                    </a:lnTo>
                    <a:lnTo>
                      <a:pt x="141" y="38"/>
                    </a:lnTo>
                    <a:lnTo>
                      <a:pt x="141" y="36"/>
                    </a:lnTo>
                    <a:lnTo>
                      <a:pt x="141" y="35"/>
                    </a:lnTo>
                    <a:lnTo>
                      <a:pt x="142" y="35"/>
                    </a:lnTo>
                    <a:lnTo>
                      <a:pt x="145" y="32"/>
                    </a:lnTo>
                    <a:lnTo>
                      <a:pt x="151" y="30"/>
                    </a:lnTo>
                    <a:lnTo>
                      <a:pt x="153" y="28"/>
                    </a:lnTo>
                    <a:lnTo>
                      <a:pt x="154" y="28"/>
                    </a:lnTo>
                    <a:lnTo>
                      <a:pt x="157" y="27"/>
                    </a:lnTo>
                    <a:lnTo>
                      <a:pt x="159" y="26"/>
                    </a:lnTo>
                    <a:lnTo>
                      <a:pt x="160" y="24"/>
                    </a:lnTo>
                    <a:lnTo>
                      <a:pt x="162" y="24"/>
                    </a:lnTo>
                    <a:lnTo>
                      <a:pt x="166" y="23"/>
                    </a:lnTo>
                    <a:lnTo>
                      <a:pt x="166" y="23"/>
                    </a:lnTo>
                    <a:lnTo>
                      <a:pt x="166" y="23"/>
                    </a:lnTo>
                    <a:lnTo>
                      <a:pt x="166" y="22"/>
                    </a:lnTo>
                    <a:close/>
                    <a:moveTo>
                      <a:pt x="23" y="65"/>
                    </a:moveTo>
                    <a:lnTo>
                      <a:pt x="22" y="65"/>
                    </a:lnTo>
                    <a:lnTo>
                      <a:pt x="22" y="65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2" y="64"/>
                    </a:lnTo>
                    <a:lnTo>
                      <a:pt x="23" y="64"/>
                    </a:lnTo>
                    <a:lnTo>
                      <a:pt x="24" y="65"/>
                    </a:lnTo>
                    <a:lnTo>
                      <a:pt x="24" y="65"/>
                    </a:lnTo>
                    <a:lnTo>
                      <a:pt x="23" y="65"/>
                    </a:lnTo>
                    <a:close/>
                    <a:moveTo>
                      <a:pt x="32" y="64"/>
                    </a:moveTo>
                    <a:lnTo>
                      <a:pt x="31" y="64"/>
                    </a:lnTo>
                    <a:lnTo>
                      <a:pt x="30" y="64"/>
                    </a:lnTo>
                    <a:lnTo>
                      <a:pt x="30" y="64"/>
                    </a:lnTo>
                    <a:lnTo>
                      <a:pt x="30" y="63"/>
                    </a:lnTo>
                    <a:lnTo>
                      <a:pt x="30" y="61"/>
                    </a:lnTo>
                    <a:lnTo>
                      <a:pt x="30" y="61"/>
                    </a:lnTo>
                    <a:lnTo>
                      <a:pt x="28" y="63"/>
                    </a:lnTo>
                    <a:lnTo>
                      <a:pt x="28" y="63"/>
                    </a:lnTo>
                    <a:lnTo>
                      <a:pt x="27" y="61"/>
                    </a:lnTo>
                    <a:lnTo>
                      <a:pt x="27" y="60"/>
                    </a:lnTo>
                    <a:lnTo>
                      <a:pt x="28" y="60"/>
                    </a:lnTo>
                    <a:lnTo>
                      <a:pt x="28" y="60"/>
                    </a:lnTo>
                    <a:lnTo>
                      <a:pt x="30" y="61"/>
                    </a:lnTo>
                    <a:lnTo>
                      <a:pt x="30" y="63"/>
                    </a:lnTo>
                    <a:lnTo>
                      <a:pt x="31" y="63"/>
                    </a:lnTo>
                    <a:lnTo>
                      <a:pt x="31" y="63"/>
                    </a:lnTo>
                    <a:lnTo>
                      <a:pt x="32" y="63"/>
                    </a:lnTo>
                    <a:lnTo>
                      <a:pt x="31" y="63"/>
                    </a:lnTo>
                    <a:lnTo>
                      <a:pt x="32" y="64"/>
                    </a:lnTo>
                    <a:lnTo>
                      <a:pt x="32" y="64"/>
                    </a:lnTo>
                    <a:close/>
                    <a:moveTo>
                      <a:pt x="41" y="64"/>
                    </a:moveTo>
                    <a:lnTo>
                      <a:pt x="40" y="63"/>
                    </a:lnTo>
                    <a:lnTo>
                      <a:pt x="39" y="63"/>
                    </a:lnTo>
                    <a:lnTo>
                      <a:pt x="40" y="63"/>
                    </a:lnTo>
                    <a:lnTo>
                      <a:pt x="40" y="61"/>
                    </a:lnTo>
                    <a:lnTo>
                      <a:pt x="40" y="61"/>
                    </a:lnTo>
                    <a:lnTo>
                      <a:pt x="41" y="61"/>
                    </a:lnTo>
                    <a:lnTo>
                      <a:pt x="41" y="63"/>
                    </a:lnTo>
                    <a:lnTo>
                      <a:pt x="41" y="6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6" name="Freeform 109">
                <a:extLst>
                  <a:ext uri="{FF2B5EF4-FFF2-40B4-BE49-F238E27FC236}">
                    <a16:creationId xmlns:a16="http://schemas.microsoft.com/office/drawing/2014/main" id="{809B679F-5D39-4D1C-8820-CE6FB11B65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1413" y="2947988"/>
                <a:ext cx="42863" cy="44450"/>
              </a:xfrm>
              <a:custGeom>
                <a:avLst/>
                <a:gdLst>
                  <a:gd name="T0" fmla="*/ 26 w 27"/>
                  <a:gd name="T1" fmla="*/ 12 h 28"/>
                  <a:gd name="T2" fmla="*/ 21 w 27"/>
                  <a:gd name="T3" fmla="*/ 11 h 28"/>
                  <a:gd name="T4" fmla="*/ 19 w 27"/>
                  <a:gd name="T5" fmla="*/ 8 h 28"/>
                  <a:gd name="T6" fmla="*/ 18 w 27"/>
                  <a:gd name="T7" fmla="*/ 7 h 28"/>
                  <a:gd name="T8" fmla="*/ 16 w 27"/>
                  <a:gd name="T9" fmla="*/ 4 h 28"/>
                  <a:gd name="T10" fmla="*/ 13 w 27"/>
                  <a:gd name="T11" fmla="*/ 3 h 28"/>
                  <a:gd name="T12" fmla="*/ 12 w 27"/>
                  <a:gd name="T13" fmla="*/ 1 h 28"/>
                  <a:gd name="T14" fmla="*/ 12 w 27"/>
                  <a:gd name="T15" fmla="*/ 0 h 28"/>
                  <a:gd name="T16" fmla="*/ 9 w 27"/>
                  <a:gd name="T17" fmla="*/ 1 h 28"/>
                  <a:gd name="T18" fmla="*/ 8 w 27"/>
                  <a:gd name="T19" fmla="*/ 3 h 28"/>
                  <a:gd name="T20" fmla="*/ 9 w 27"/>
                  <a:gd name="T21" fmla="*/ 4 h 28"/>
                  <a:gd name="T22" fmla="*/ 9 w 27"/>
                  <a:gd name="T23" fmla="*/ 5 h 28"/>
                  <a:gd name="T24" fmla="*/ 6 w 27"/>
                  <a:gd name="T25" fmla="*/ 7 h 28"/>
                  <a:gd name="T26" fmla="*/ 6 w 27"/>
                  <a:gd name="T27" fmla="*/ 8 h 28"/>
                  <a:gd name="T28" fmla="*/ 2 w 27"/>
                  <a:gd name="T29" fmla="*/ 9 h 28"/>
                  <a:gd name="T30" fmla="*/ 1 w 27"/>
                  <a:gd name="T31" fmla="*/ 11 h 28"/>
                  <a:gd name="T32" fmla="*/ 0 w 27"/>
                  <a:gd name="T33" fmla="*/ 11 h 28"/>
                  <a:gd name="T34" fmla="*/ 0 w 27"/>
                  <a:gd name="T35" fmla="*/ 13 h 28"/>
                  <a:gd name="T36" fmla="*/ 0 w 27"/>
                  <a:gd name="T37" fmla="*/ 15 h 28"/>
                  <a:gd name="T38" fmla="*/ 2 w 27"/>
                  <a:gd name="T39" fmla="*/ 17 h 28"/>
                  <a:gd name="T40" fmla="*/ 5 w 27"/>
                  <a:gd name="T41" fmla="*/ 19 h 28"/>
                  <a:gd name="T42" fmla="*/ 6 w 27"/>
                  <a:gd name="T43" fmla="*/ 21 h 28"/>
                  <a:gd name="T44" fmla="*/ 9 w 27"/>
                  <a:gd name="T45" fmla="*/ 25 h 28"/>
                  <a:gd name="T46" fmla="*/ 9 w 27"/>
                  <a:gd name="T47" fmla="*/ 28 h 28"/>
                  <a:gd name="T48" fmla="*/ 10 w 27"/>
                  <a:gd name="T49" fmla="*/ 28 h 28"/>
                  <a:gd name="T50" fmla="*/ 12 w 27"/>
                  <a:gd name="T51" fmla="*/ 27 h 28"/>
                  <a:gd name="T52" fmla="*/ 12 w 27"/>
                  <a:gd name="T53" fmla="*/ 24 h 28"/>
                  <a:gd name="T54" fmla="*/ 17 w 27"/>
                  <a:gd name="T55" fmla="*/ 21 h 28"/>
                  <a:gd name="T56" fmla="*/ 19 w 27"/>
                  <a:gd name="T57" fmla="*/ 23 h 28"/>
                  <a:gd name="T58" fmla="*/ 19 w 27"/>
                  <a:gd name="T59" fmla="*/ 23 h 28"/>
                  <a:gd name="T60" fmla="*/ 21 w 27"/>
                  <a:gd name="T61" fmla="*/ 21 h 28"/>
                  <a:gd name="T62" fmla="*/ 25 w 27"/>
                  <a:gd name="T63" fmla="*/ 20 h 28"/>
                  <a:gd name="T64" fmla="*/ 23 w 27"/>
                  <a:gd name="T65" fmla="*/ 19 h 28"/>
                  <a:gd name="T66" fmla="*/ 25 w 27"/>
                  <a:gd name="T67" fmla="*/ 17 h 28"/>
                  <a:gd name="T68" fmla="*/ 26 w 27"/>
                  <a:gd name="T69" fmla="*/ 13 h 28"/>
                  <a:gd name="T70" fmla="*/ 27 w 27"/>
                  <a:gd name="T71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7" h="28">
                    <a:moveTo>
                      <a:pt x="27" y="12"/>
                    </a:moveTo>
                    <a:lnTo>
                      <a:pt x="26" y="12"/>
                    </a:lnTo>
                    <a:lnTo>
                      <a:pt x="25" y="12"/>
                    </a:lnTo>
                    <a:lnTo>
                      <a:pt x="21" y="11"/>
                    </a:lnTo>
                    <a:lnTo>
                      <a:pt x="21" y="9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6" y="4"/>
                    </a:lnTo>
                    <a:lnTo>
                      <a:pt x="14" y="3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9" y="1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5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5" y="19"/>
                    </a:lnTo>
                    <a:lnTo>
                      <a:pt x="6" y="20"/>
                    </a:lnTo>
                    <a:lnTo>
                      <a:pt x="6" y="21"/>
                    </a:lnTo>
                    <a:lnTo>
                      <a:pt x="8" y="21"/>
                    </a:lnTo>
                    <a:lnTo>
                      <a:pt x="9" y="25"/>
                    </a:lnTo>
                    <a:lnTo>
                      <a:pt x="9" y="27"/>
                    </a:lnTo>
                    <a:lnTo>
                      <a:pt x="9" y="28"/>
                    </a:lnTo>
                    <a:lnTo>
                      <a:pt x="9" y="28"/>
                    </a:lnTo>
                    <a:lnTo>
                      <a:pt x="10" y="28"/>
                    </a:lnTo>
                    <a:lnTo>
                      <a:pt x="12" y="28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2" y="24"/>
                    </a:lnTo>
                    <a:lnTo>
                      <a:pt x="16" y="21"/>
                    </a:lnTo>
                    <a:lnTo>
                      <a:pt x="17" y="21"/>
                    </a:lnTo>
                    <a:lnTo>
                      <a:pt x="18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19"/>
                    </a:lnTo>
                    <a:lnTo>
                      <a:pt x="23" y="19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13"/>
                    </a:lnTo>
                    <a:lnTo>
                      <a:pt x="27" y="12"/>
                    </a:lnTo>
                    <a:lnTo>
                      <a:pt x="27" y="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7" name="Freeform 110">
                <a:extLst>
                  <a:ext uri="{FF2B5EF4-FFF2-40B4-BE49-F238E27FC236}">
                    <a16:creationId xmlns:a16="http://schemas.microsoft.com/office/drawing/2014/main" id="{684A285A-732F-4D84-AE1F-D9CBCB6CB7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9200" y="4194175"/>
                <a:ext cx="9753600" cy="487363"/>
              </a:xfrm>
              <a:custGeom>
                <a:avLst/>
                <a:gdLst>
                  <a:gd name="T0" fmla="*/ 150 w 6144"/>
                  <a:gd name="T1" fmla="*/ 307 h 307"/>
                  <a:gd name="T2" fmla="*/ 150 w 6144"/>
                  <a:gd name="T3" fmla="*/ 307 h 307"/>
                  <a:gd name="T4" fmla="*/ 65 w 6144"/>
                  <a:gd name="T5" fmla="*/ 191 h 307"/>
                  <a:gd name="T6" fmla="*/ 66 w 6144"/>
                  <a:gd name="T7" fmla="*/ 191 h 307"/>
                  <a:gd name="T8" fmla="*/ 6080 w 6144"/>
                  <a:gd name="T9" fmla="*/ 172 h 307"/>
                  <a:gd name="T10" fmla="*/ 6080 w 6144"/>
                  <a:gd name="T11" fmla="*/ 172 h 307"/>
                  <a:gd name="T12" fmla="*/ 6080 w 6144"/>
                  <a:gd name="T13" fmla="*/ 172 h 307"/>
                  <a:gd name="T14" fmla="*/ 6081 w 6144"/>
                  <a:gd name="T15" fmla="*/ 172 h 307"/>
                  <a:gd name="T16" fmla="*/ 6121 w 6144"/>
                  <a:gd name="T17" fmla="*/ 168 h 307"/>
                  <a:gd name="T18" fmla="*/ 6122 w 6144"/>
                  <a:gd name="T19" fmla="*/ 168 h 307"/>
                  <a:gd name="T20" fmla="*/ 6122 w 6144"/>
                  <a:gd name="T21" fmla="*/ 170 h 307"/>
                  <a:gd name="T22" fmla="*/ 6138 w 6144"/>
                  <a:gd name="T23" fmla="*/ 167 h 307"/>
                  <a:gd name="T24" fmla="*/ 6138 w 6144"/>
                  <a:gd name="T25" fmla="*/ 168 h 307"/>
                  <a:gd name="T26" fmla="*/ 6138 w 6144"/>
                  <a:gd name="T27" fmla="*/ 167 h 307"/>
                  <a:gd name="T28" fmla="*/ 78 w 6144"/>
                  <a:gd name="T29" fmla="*/ 161 h 307"/>
                  <a:gd name="T30" fmla="*/ 80 w 6144"/>
                  <a:gd name="T31" fmla="*/ 159 h 307"/>
                  <a:gd name="T32" fmla="*/ 6144 w 6144"/>
                  <a:gd name="T33" fmla="*/ 141 h 307"/>
                  <a:gd name="T34" fmla="*/ 6144 w 6144"/>
                  <a:gd name="T35" fmla="*/ 142 h 307"/>
                  <a:gd name="T36" fmla="*/ 6133 w 6144"/>
                  <a:gd name="T37" fmla="*/ 134 h 307"/>
                  <a:gd name="T38" fmla="*/ 6132 w 6144"/>
                  <a:gd name="T39" fmla="*/ 134 h 307"/>
                  <a:gd name="T40" fmla="*/ 6133 w 6144"/>
                  <a:gd name="T41" fmla="*/ 134 h 307"/>
                  <a:gd name="T42" fmla="*/ 6133 w 6144"/>
                  <a:gd name="T43" fmla="*/ 135 h 307"/>
                  <a:gd name="T44" fmla="*/ 6133 w 6144"/>
                  <a:gd name="T45" fmla="*/ 135 h 307"/>
                  <a:gd name="T46" fmla="*/ 6134 w 6144"/>
                  <a:gd name="T47" fmla="*/ 135 h 307"/>
                  <a:gd name="T48" fmla="*/ 5895 w 6144"/>
                  <a:gd name="T49" fmla="*/ 102 h 307"/>
                  <a:gd name="T50" fmla="*/ 5895 w 6144"/>
                  <a:gd name="T51" fmla="*/ 104 h 307"/>
                  <a:gd name="T52" fmla="*/ 5802 w 6144"/>
                  <a:gd name="T53" fmla="*/ 96 h 307"/>
                  <a:gd name="T54" fmla="*/ 5804 w 6144"/>
                  <a:gd name="T55" fmla="*/ 96 h 307"/>
                  <a:gd name="T56" fmla="*/ 5890 w 6144"/>
                  <a:gd name="T57" fmla="*/ 92 h 307"/>
                  <a:gd name="T58" fmla="*/ 5890 w 6144"/>
                  <a:gd name="T59" fmla="*/ 92 h 307"/>
                  <a:gd name="T60" fmla="*/ 5891 w 6144"/>
                  <a:gd name="T61" fmla="*/ 94 h 307"/>
                  <a:gd name="T62" fmla="*/ 5865 w 6144"/>
                  <a:gd name="T63" fmla="*/ 59 h 307"/>
                  <a:gd name="T64" fmla="*/ 5866 w 6144"/>
                  <a:gd name="T65" fmla="*/ 60 h 307"/>
                  <a:gd name="T66" fmla="*/ 5866 w 6144"/>
                  <a:gd name="T67" fmla="*/ 60 h 307"/>
                  <a:gd name="T68" fmla="*/ 5865 w 6144"/>
                  <a:gd name="T69" fmla="*/ 59 h 307"/>
                  <a:gd name="T70" fmla="*/ 5865 w 6144"/>
                  <a:gd name="T71" fmla="*/ 52 h 307"/>
                  <a:gd name="T72" fmla="*/ 5867 w 6144"/>
                  <a:gd name="T73" fmla="*/ 52 h 307"/>
                  <a:gd name="T74" fmla="*/ 5865 w 6144"/>
                  <a:gd name="T75" fmla="*/ 44 h 307"/>
                  <a:gd name="T76" fmla="*/ 5865 w 6144"/>
                  <a:gd name="T77" fmla="*/ 44 h 307"/>
                  <a:gd name="T78" fmla="*/ 5865 w 6144"/>
                  <a:gd name="T79" fmla="*/ 44 h 307"/>
                  <a:gd name="T80" fmla="*/ 5863 w 6144"/>
                  <a:gd name="T81" fmla="*/ 40 h 307"/>
                  <a:gd name="T82" fmla="*/ 5865 w 6144"/>
                  <a:gd name="T83" fmla="*/ 43 h 307"/>
                  <a:gd name="T84" fmla="*/ 33 w 6144"/>
                  <a:gd name="T85" fmla="*/ 39 h 307"/>
                  <a:gd name="T86" fmla="*/ 32 w 6144"/>
                  <a:gd name="T87" fmla="*/ 41 h 307"/>
                  <a:gd name="T88" fmla="*/ 37 w 6144"/>
                  <a:gd name="T89" fmla="*/ 44 h 307"/>
                  <a:gd name="T90" fmla="*/ 5859 w 6144"/>
                  <a:gd name="T91" fmla="*/ 18 h 307"/>
                  <a:gd name="T92" fmla="*/ 5861 w 6144"/>
                  <a:gd name="T93" fmla="*/ 18 h 307"/>
                  <a:gd name="T94" fmla="*/ 5862 w 6144"/>
                  <a:gd name="T95" fmla="*/ 16 h 307"/>
                  <a:gd name="T96" fmla="*/ 5862 w 6144"/>
                  <a:gd name="T97" fmla="*/ 16 h 307"/>
                  <a:gd name="T98" fmla="*/ 0 w 6144"/>
                  <a:gd name="T99" fmla="*/ 2 h 307"/>
                  <a:gd name="T100" fmla="*/ 3 w 6144"/>
                  <a:gd name="T101" fmla="*/ 2 h 307"/>
                  <a:gd name="T102" fmla="*/ 2 w 6144"/>
                  <a:gd name="T103" fmla="*/ 3 h 307"/>
                  <a:gd name="T104" fmla="*/ 2 w 6144"/>
                  <a:gd name="T105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144" h="307">
                    <a:moveTo>
                      <a:pt x="150" y="306"/>
                    </a:moveTo>
                    <a:lnTo>
                      <a:pt x="148" y="306"/>
                    </a:lnTo>
                    <a:lnTo>
                      <a:pt x="148" y="307"/>
                    </a:lnTo>
                    <a:lnTo>
                      <a:pt x="150" y="307"/>
                    </a:lnTo>
                    <a:lnTo>
                      <a:pt x="150" y="307"/>
                    </a:lnTo>
                    <a:lnTo>
                      <a:pt x="150" y="307"/>
                    </a:lnTo>
                    <a:lnTo>
                      <a:pt x="150" y="307"/>
                    </a:lnTo>
                    <a:lnTo>
                      <a:pt x="150" y="307"/>
                    </a:lnTo>
                    <a:lnTo>
                      <a:pt x="150" y="306"/>
                    </a:lnTo>
                    <a:close/>
                    <a:moveTo>
                      <a:pt x="65" y="191"/>
                    </a:moveTo>
                    <a:lnTo>
                      <a:pt x="65" y="191"/>
                    </a:lnTo>
                    <a:lnTo>
                      <a:pt x="65" y="191"/>
                    </a:lnTo>
                    <a:lnTo>
                      <a:pt x="65" y="191"/>
                    </a:lnTo>
                    <a:lnTo>
                      <a:pt x="65" y="191"/>
                    </a:lnTo>
                    <a:lnTo>
                      <a:pt x="65" y="191"/>
                    </a:lnTo>
                    <a:lnTo>
                      <a:pt x="66" y="191"/>
                    </a:lnTo>
                    <a:lnTo>
                      <a:pt x="66" y="191"/>
                    </a:lnTo>
                    <a:lnTo>
                      <a:pt x="65" y="191"/>
                    </a:lnTo>
                    <a:lnTo>
                      <a:pt x="65" y="191"/>
                    </a:lnTo>
                    <a:close/>
                    <a:moveTo>
                      <a:pt x="6080" y="172"/>
                    </a:moveTo>
                    <a:lnTo>
                      <a:pt x="6080" y="172"/>
                    </a:lnTo>
                    <a:lnTo>
                      <a:pt x="6080" y="172"/>
                    </a:lnTo>
                    <a:lnTo>
                      <a:pt x="6080" y="172"/>
                    </a:lnTo>
                    <a:lnTo>
                      <a:pt x="6080" y="172"/>
                    </a:lnTo>
                    <a:lnTo>
                      <a:pt x="6081" y="172"/>
                    </a:lnTo>
                    <a:lnTo>
                      <a:pt x="6080" y="172"/>
                    </a:lnTo>
                    <a:lnTo>
                      <a:pt x="6080" y="172"/>
                    </a:lnTo>
                    <a:lnTo>
                      <a:pt x="6080" y="172"/>
                    </a:lnTo>
                    <a:lnTo>
                      <a:pt x="6081" y="172"/>
                    </a:lnTo>
                    <a:lnTo>
                      <a:pt x="6081" y="172"/>
                    </a:lnTo>
                    <a:lnTo>
                      <a:pt x="6081" y="172"/>
                    </a:lnTo>
                    <a:lnTo>
                      <a:pt x="6081" y="172"/>
                    </a:lnTo>
                    <a:lnTo>
                      <a:pt x="6080" y="172"/>
                    </a:lnTo>
                    <a:close/>
                    <a:moveTo>
                      <a:pt x="6121" y="168"/>
                    </a:moveTo>
                    <a:lnTo>
                      <a:pt x="6121" y="168"/>
                    </a:lnTo>
                    <a:lnTo>
                      <a:pt x="6121" y="168"/>
                    </a:lnTo>
                    <a:lnTo>
                      <a:pt x="6121" y="168"/>
                    </a:lnTo>
                    <a:lnTo>
                      <a:pt x="6122" y="168"/>
                    </a:lnTo>
                    <a:lnTo>
                      <a:pt x="6122" y="168"/>
                    </a:lnTo>
                    <a:lnTo>
                      <a:pt x="6122" y="168"/>
                    </a:lnTo>
                    <a:lnTo>
                      <a:pt x="6121" y="168"/>
                    </a:lnTo>
                    <a:lnTo>
                      <a:pt x="6121" y="168"/>
                    </a:lnTo>
                    <a:lnTo>
                      <a:pt x="6121" y="170"/>
                    </a:lnTo>
                    <a:lnTo>
                      <a:pt x="6122" y="170"/>
                    </a:lnTo>
                    <a:lnTo>
                      <a:pt x="6122" y="168"/>
                    </a:lnTo>
                    <a:lnTo>
                      <a:pt x="6122" y="168"/>
                    </a:lnTo>
                    <a:lnTo>
                      <a:pt x="6121" y="168"/>
                    </a:lnTo>
                    <a:close/>
                    <a:moveTo>
                      <a:pt x="6138" y="167"/>
                    </a:moveTo>
                    <a:lnTo>
                      <a:pt x="6138" y="167"/>
                    </a:lnTo>
                    <a:lnTo>
                      <a:pt x="6138" y="168"/>
                    </a:lnTo>
                    <a:lnTo>
                      <a:pt x="6138" y="168"/>
                    </a:lnTo>
                    <a:lnTo>
                      <a:pt x="6138" y="168"/>
                    </a:lnTo>
                    <a:lnTo>
                      <a:pt x="6138" y="168"/>
                    </a:lnTo>
                    <a:lnTo>
                      <a:pt x="6138" y="167"/>
                    </a:lnTo>
                    <a:lnTo>
                      <a:pt x="6138" y="167"/>
                    </a:lnTo>
                    <a:lnTo>
                      <a:pt x="6138" y="167"/>
                    </a:lnTo>
                    <a:close/>
                    <a:moveTo>
                      <a:pt x="80" y="159"/>
                    </a:moveTo>
                    <a:lnTo>
                      <a:pt x="78" y="159"/>
                    </a:lnTo>
                    <a:lnTo>
                      <a:pt x="78" y="159"/>
                    </a:lnTo>
                    <a:lnTo>
                      <a:pt x="78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80" y="161"/>
                    </a:lnTo>
                    <a:lnTo>
                      <a:pt x="80" y="159"/>
                    </a:lnTo>
                    <a:lnTo>
                      <a:pt x="80" y="159"/>
                    </a:lnTo>
                    <a:lnTo>
                      <a:pt x="80" y="159"/>
                    </a:lnTo>
                    <a:lnTo>
                      <a:pt x="80" y="159"/>
                    </a:lnTo>
                    <a:close/>
                    <a:moveTo>
                      <a:pt x="6144" y="141"/>
                    </a:moveTo>
                    <a:lnTo>
                      <a:pt x="6144" y="141"/>
                    </a:lnTo>
                    <a:lnTo>
                      <a:pt x="6144" y="142"/>
                    </a:lnTo>
                    <a:lnTo>
                      <a:pt x="6144" y="142"/>
                    </a:lnTo>
                    <a:lnTo>
                      <a:pt x="6144" y="142"/>
                    </a:lnTo>
                    <a:lnTo>
                      <a:pt x="6144" y="141"/>
                    </a:lnTo>
                    <a:lnTo>
                      <a:pt x="6144" y="141"/>
                    </a:lnTo>
                    <a:close/>
                    <a:moveTo>
                      <a:pt x="6133" y="134"/>
                    </a:moveTo>
                    <a:lnTo>
                      <a:pt x="6133" y="134"/>
                    </a:lnTo>
                    <a:lnTo>
                      <a:pt x="6133" y="134"/>
                    </a:lnTo>
                    <a:lnTo>
                      <a:pt x="6132" y="134"/>
                    </a:lnTo>
                    <a:lnTo>
                      <a:pt x="6132" y="134"/>
                    </a:lnTo>
                    <a:lnTo>
                      <a:pt x="6132" y="134"/>
                    </a:lnTo>
                    <a:lnTo>
                      <a:pt x="6133" y="134"/>
                    </a:lnTo>
                    <a:lnTo>
                      <a:pt x="6133" y="134"/>
                    </a:lnTo>
                    <a:lnTo>
                      <a:pt x="6133" y="134"/>
                    </a:lnTo>
                    <a:lnTo>
                      <a:pt x="6133" y="134"/>
                    </a:lnTo>
                    <a:lnTo>
                      <a:pt x="6133" y="134"/>
                    </a:lnTo>
                    <a:lnTo>
                      <a:pt x="6134" y="135"/>
                    </a:lnTo>
                    <a:lnTo>
                      <a:pt x="6134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3" y="135"/>
                    </a:lnTo>
                    <a:lnTo>
                      <a:pt x="6134" y="135"/>
                    </a:lnTo>
                    <a:lnTo>
                      <a:pt x="6134" y="135"/>
                    </a:lnTo>
                    <a:lnTo>
                      <a:pt x="6134" y="135"/>
                    </a:lnTo>
                    <a:lnTo>
                      <a:pt x="6133" y="134"/>
                    </a:lnTo>
                    <a:close/>
                    <a:moveTo>
                      <a:pt x="5895" y="102"/>
                    </a:moveTo>
                    <a:lnTo>
                      <a:pt x="5895" y="102"/>
                    </a:lnTo>
                    <a:lnTo>
                      <a:pt x="5895" y="101"/>
                    </a:lnTo>
                    <a:lnTo>
                      <a:pt x="5895" y="102"/>
                    </a:lnTo>
                    <a:lnTo>
                      <a:pt x="5895" y="104"/>
                    </a:lnTo>
                    <a:lnTo>
                      <a:pt x="5895" y="104"/>
                    </a:lnTo>
                    <a:lnTo>
                      <a:pt x="5895" y="104"/>
                    </a:lnTo>
                    <a:lnTo>
                      <a:pt x="5895" y="104"/>
                    </a:lnTo>
                    <a:lnTo>
                      <a:pt x="5895" y="102"/>
                    </a:lnTo>
                    <a:close/>
                    <a:moveTo>
                      <a:pt x="5802" y="96"/>
                    </a:moveTo>
                    <a:lnTo>
                      <a:pt x="5802" y="96"/>
                    </a:lnTo>
                    <a:lnTo>
                      <a:pt x="5804" y="96"/>
                    </a:lnTo>
                    <a:lnTo>
                      <a:pt x="5804" y="96"/>
                    </a:lnTo>
                    <a:lnTo>
                      <a:pt x="5804" y="96"/>
                    </a:lnTo>
                    <a:lnTo>
                      <a:pt x="5804" y="96"/>
                    </a:lnTo>
                    <a:lnTo>
                      <a:pt x="5802" y="96"/>
                    </a:lnTo>
                    <a:close/>
                    <a:moveTo>
                      <a:pt x="5890" y="92"/>
                    </a:moveTo>
                    <a:lnTo>
                      <a:pt x="5890" y="92"/>
                    </a:lnTo>
                    <a:lnTo>
                      <a:pt x="5888" y="90"/>
                    </a:lnTo>
                    <a:lnTo>
                      <a:pt x="5888" y="90"/>
                    </a:lnTo>
                    <a:lnTo>
                      <a:pt x="5890" y="92"/>
                    </a:lnTo>
                    <a:lnTo>
                      <a:pt x="5890" y="92"/>
                    </a:lnTo>
                    <a:lnTo>
                      <a:pt x="5890" y="94"/>
                    </a:lnTo>
                    <a:lnTo>
                      <a:pt x="5890" y="94"/>
                    </a:lnTo>
                    <a:lnTo>
                      <a:pt x="5890" y="96"/>
                    </a:lnTo>
                    <a:lnTo>
                      <a:pt x="5891" y="94"/>
                    </a:lnTo>
                    <a:lnTo>
                      <a:pt x="5891" y="93"/>
                    </a:lnTo>
                    <a:lnTo>
                      <a:pt x="5890" y="92"/>
                    </a:lnTo>
                    <a:close/>
                    <a:moveTo>
                      <a:pt x="5865" y="59"/>
                    </a:moveTo>
                    <a:lnTo>
                      <a:pt x="5865" y="59"/>
                    </a:lnTo>
                    <a:lnTo>
                      <a:pt x="5865" y="59"/>
                    </a:lnTo>
                    <a:lnTo>
                      <a:pt x="5865" y="59"/>
                    </a:lnTo>
                    <a:lnTo>
                      <a:pt x="5865" y="59"/>
                    </a:lnTo>
                    <a:lnTo>
                      <a:pt x="5866" y="60"/>
                    </a:lnTo>
                    <a:lnTo>
                      <a:pt x="5865" y="60"/>
                    </a:lnTo>
                    <a:lnTo>
                      <a:pt x="5863" y="61"/>
                    </a:lnTo>
                    <a:lnTo>
                      <a:pt x="5865" y="63"/>
                    </a:lnTo>
                    <a:lnTo>
                      <a:pt x="5866" y="60"/>
                    </a:lnTo>
                    <a:lnTo>
                      <a:pt x="5866" y="60"/>
                    </a:lnTo>
                    <a:lnTo>
                      <a:pt x="5866" y="60"/>
                    </a:lnTo>
                    <a:lnTo>
                      <a:pt x="5865" y="59"/>
                    </a:lnTo>
                    <a:lnTo>
                      <a:pt x="5865" y="59"/>
                    </a:lnTo>
                    <a:close/>
                    <a:moveTo>
                      <a:pt x="5866" y="51"/>
                    </a:moveTo>
                    <a:lnTo>
                      <a:pt x="5865" y="52"/>
                    </a:lnTo>
                    <a:lnTo>
                      <a:pt x="5865" y="52"/>
                    </a:lnTo>
                    <a:lnTo>
                      <a:pt x="5865" y="52"/>
                    </a:lnTo>
                    <a:lnTo>
                      <a:pt x="5865" y="52"/>
                    </a:lnTo>
                    <a:lnTo>
                      <a:pt x="5866" y="52"/>
                    </a:lnTo>
                    <a:lnTo>
                      <a:pt x="5867" y="52"/>
                    </a:lnTo>
                    <a:lnTo>
                      <a:pt x="5867" y="52"/>
                    </a:lnTo>
                    <a:lnTo>
                      <a:pt x="5867" y="51"/>
                    </a:lnTo>
                    <a:lnTo>
                      <a:pt x="5867" y="51"/>
                    </a:lnTo>
                    <a:lnTo>
                      <a:pt x="5866" y="51"/>
                    </a:lnTo>
                    <a:close/>
                    <a:moveTo>
                      <a:pt x="5865" y="44"/>
                    </a:moveTo>
                    <a:lnTo>
                      <a:pt x="5865" y="43"/>
                    </a:lnTo>
                    <a:lnTo>
                      <a:pt x="5865" y="43"/>
                    </a:lnTo>
                    <a:lnTo>
                      <a:pt x="5865" y="43"/>
                    </a:lnTo>
                    <a:lnTo>
                      <a:pt x="5865" y="44"/>
                    </a:lnTo>
                    <a:lnTo>
                      <a:pt x="5865" y="44"/>
                    </a:lnTo>
                    <a:lnTo>
                      <a:pt x="5863" y="44"/>
                    </a:lnTo>
                    <a:lnTo>
                      <a:pt x="5865" y="44"/>
                    </a:lnTo>
                    <a:lnTo>
                      <a:pt x="5865" y="44"/>
                    </a:lnTo>
                    <a:close/>
                    <a:moveTo>
                      <a:pt x="5865" y="41"/>
                    </a:moveTo>
                    <a:lnTo>
                      <a:pt x="5863" y="41"/>
                    </a:lnTo>
                    <a:lnTo>
                      <a:pt x="5863" y="40"/>
                    </a:lnTo>
                    <a:lnTo>
                      <a:pt x="5863" y="40"/>
                    </a:lnTo>
                    <a:lnTo>
                      <a:pt x="5862" y="40"/>
                    </a:lnTo>
                    <a:lnTo>
                      <a:pt x="5862" y="40"/>
                    </a:lnTo>
                    <a:lnTo>
                      <a:pt x="5863" y="41"/>
                    </a:lnTo>
                    <a:lnTo>
                      <a:pt x="5865" y="43"/>
                    </a:lnTo>
                    <a:lnTo>
                      <a:pt x="5865" y="41"/>
                    </a:lnTo>
                    <a:close/>
                    <a:moveTo>
                      <a:pt x="36" y="39"/>
                    </a:moveTo>
                    <a:lnTo>
                      <a:pt x="33" y="39"/>
                    </a:lnTo>
                    <a:lnTo>
                      <a:pt x="33" y="39"/>
                    </a:lnTo>
                    <a:lnTo>
                      <a:pt x="35" y="40"/>
                    </a:lnTo>
                    <a:lnTo>
                      <a:pt x="35" y="40"/>
                    </a:lnTo>
                    <a:lnTo>
                      <a:pt x="33" y="41"/>
                    </a:lnTo>
                    <a:lnTo>
                      <a:pt x="32" y="41"/>
                    </a:lnTo>
                    <a:lnTo>
                      <a:pt x="32" y="40"/>
                    </a:lnTo>
                    <a:lnTo>
                      <a:pt x="31" y="41"/>
                    </a:lnTo>
                    <a:lnTo>
                      <a:pt x="33" y="43"/>
                    </a:lnTo>
                    <a:lnTo>
                      <a:pt x="37" y="44"/>
                    </a:lnTo>
                    <a:lnTo>
                      <a:pt x="39" y="44"/>
                    </a:lnTo>
                    <a:lnTo>
                      <a:pt x="35" y="41"/>
                    </a:lnTo>
                    <a:lnTo>
                      <a:pt x="36" y="39"/>
                    </a:lnTo>
                    <a:close/>
                    <a:moveTo>
                      <a:pt x="5859" y="18"/>
                    </a:moveTo>
                    <a:lnTo>
                      <a:pt x="5858" y="18"/>
                    </a:lnTo>
                    <a:lnTo>
                      <a:pt x="5859" y="19"/>
                    </a:lnTo>
                    <a:lnTo>
                      <a:pt x="5859" y="18"/>
                    </a:lnTo>
                    <a:lnTo>
                      <a:pt x="5861" y="18"/>
                    </a:lnTo>
                    <a:lnTo>
                      <a:pt x="5861" y="18"/>
                    </a:lnTo>
                    <a:lnTo>
                      <a:pt x="5859" y="18"/>
                    </a:lnTo>
                    <a:lnTo>
                      <a:pt x="5859" y="18"/>
                    </a:lnTo>
                    <a:close/>
                    <a:moveTo>
                      <a:pt x="5862" y="16"/>
                    </a:moveTo>
                    <a:lnTo>
                      <a:pt x="5861" y="16"/>
                    </a:lnTo>
                    <a:lnTo>
                      <a:pt x="5861" y="16"/>
                    </a:lnTo>
                    <a:lnTo>
                      <a:pt x="5862" y="16"/>
                    </a:lnTo>
                    <a:lnTo>
                      <a:pt x="5862" y="16"/>
                    </a:lnTo>
                    <a:lnTo>
                      <a:pt x="5862" y="16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8" name="Freeform 111">
                <a:extLst>
                  <a:ext uri="{FF2B5EF4-FFF2-40B4-BE49-F238E27FC236}">
                    <a16:creationId xmlns:a16="http://schemas.microsoft.com/office/drawing/2014/main" id="{C5C023F8-BDC8-44F1-A18E-6C21E84F7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7338" y="3259138"/>
                <a:ext cx="107950" cy="133350"/>
              </a:xfrm>
              <a:custGeom>
                <a:avLst/>
                <a:gdLst>
                  <a:gd name="T0" fmla="*/ 66 w 68"/>
                  <a:gd name="T1" fmla="*/ 21 h 84"/>
                  <a:gd name="T2" fmla="*/ 63 w 68"/>
                  <a:gd name="T3" fmla="*/ 19 h 84"/>
                  <a:gd name="T4" fmla="*/ 62 w 68"/>
                  <a:gd name="T5" fmla="*/ 13 h 84"/>
                  <a:gd name="T6" fmla="*/ 59 w 68"/>
                  <a:gd name="T7" fmla="*/ 5 h 84"/>
                  <a:gd name="T8" fmla="*/ 54 w 68"/>
                  <a:gd name="T9" fmla="*/ 3 h 84"/>
                  <a:gd name="T10" fmla="*/ 46 w 68"/>
                  <a:gd name="T11" fmla="*/ 8 h 84"/>
                  <a:gd name="T12" fmla="*/ 38 w 68"/>
                  <a:gd name="T13" fmla="*/ 13 h 84"/>
                  <a:gd name="T14" fmla="*/ 31 w 68"/>
                  <a:gd name="T15" fmla="*/ 19 h 84"/>
                  <a:gd name="T16" fmla="*/ 21 w 68"/>
                  <a:gd name="T17" fmla="*/ 21 h 84"/>
                  <a:gd name="T18" fmla="*/ 17 w 68"/>
                  <a:gd name="T19" fmla="*/ 19 h 84"/>
                  <a:gd name="T20" fmla="*/ 13 w 68"/>
                  <a:gd name="T21" fmla="*/ 17 h 84"/>
                  <a:gd name="T22" fmla="*/ 10 w 68"/>
                  <a:gd name="T23" fmla="*/ 13 h 84"/>
                  <a:gd name="T24" fmla="*/ 7 w 68"/>
                  <a:gd name="T25" fmla="*/ 13 h 84"/>
                  <a:gd name="T26" fmla="*/ 5 w 68"/>
                  <a:gd name="T27" fmla="*/ 15 h 84"/>
                  <a:gd name="T28" fmla="*/ 5 w 68"/>
                  <a:gd name="T29" fmla="*/ 16 h 84"/>
                  <a:gd name="T30" fmla="*/ 6 w 68"/>
                  <a:gd name="T31" fmla="*/ 24 h 84"/>
                  <a:gd name="T32" fmla="*/ 5 w 68"/>
                  <a:gd name="T33" fmla="*/ 28 h 84"/>
                  <a:gd name="T34" fmla="*/ 5 w 68"/>
                  <a:gd name="T35" fmla="*/ 35 h 84"/>
                  <a:gd name="T36" fmla="*/ 5 w 68"/>
                  <a:gd name="T37" fmla="*/ 38 h 84"/>
                  <a:gd name="T38" fmla="*/ 5 w 68"/>
                  <a:gd name="T39" fmla="*/ 41 h 84"/>
                  <a:gd name="T40" fmla="*/ 5 w 68"/>
                  <a:gd name="T41" fmla="*/ 44 h 84"/>
                  <a:gd name="T42" fmla="*/ 5 w 68"/>
                  <a:gd name="T43" fmla="*/ 48 h 84"/>
                  <a:gd name="T44" fmla="*/ 3 w 68"/>
                  <a:gd name="T45" fmla="*/ 52 h 84"/>
                  <a:gd name="T46" fmla="*/ 1 w 68"/>
                  <a:gd name="T47" fmla="*/ 57 h 84"/>
                  <a:gd name="T48" fmla="*/ 1 w 68"/>
                  <a:gd name="T49" fmla="*/ 60 h 84"/>
                  <a:gd name="T50" fmla="*/ 1 w 68"/>
                  <a:gd name="T51" fmla="*/ 65 h 84"/>
                  <a:gd name="T52" fmla="*/ 0 w 68"/>
                  <a:gd name="T53" fmla="*/ 70 h 84"/>
                  <a:gd name="T54" fmla="*/ 0 w 68"/>
                  <a:gd name="T55" fmla="*/ 77 h 84"/>
                  <a:gd name="T56" fmla="*/ 0 w 68"/>
                  <a:gd name="T57" fmla="*/ 81 h 84"/>
                  <a:gd name="T58" fmla="*/ 6 w 68"/>
                  <a:gd name="T59" fmla="*/ 82 h 84"/>
                  <a:gd name="T60" fmla="*/ 14 w 68"/>
                  <a:gd name="T61" fmla="*/ 84 h 84"/>
                  <a:gd name="T62" fmla="*/ 18 w 68"/>
                  <a:gd name="T63" fmla="*/ 84 h 84"/>
                  <a:gd name="T64" fmla="*/ 25 w 68"/>
                  <a:gd name="T65" fmla="*/ 78 h 84"/>
                  <a:gd name="T66" fmla="*/ 29 w 68"/>
                  <a:gd name="T67" fmla="*/ 72 h 84"/>
                  <a:gd name="T68" fmla="*/ 31 w 68"/>
                  <a:gd name="T69" fmla="*/ 70 h 84"/>
                  <a:gd name="T70" fmla="*/ 41 w 68"/>
                  <a:gd name="T71" fmla="*/ 68 h 84"/>
                  <a:gd name="T72" fmla="*/ 42 w 68"/>
                  <a:gd name="T73" fmla="*/ 65 h 84"/>
                  <a:gd name="T74" fmla="*/ 43 w 68"/>
                  <a:gd name="T75" fmla="*/ 61 h 84"/>
                  <a:gd name="T76" fmla="*/ 47 w 68"/>
                  <a:gd name="T77" fmla="*/ 60 h 84"/>
                  <a:gd name="T78" fmla="*/ 46 w 68"/>
                  <a:gd name="T79" fmla="*/ 54 h 84"/>
                  <a:gd name="T80" fmla="*/ 39 w 68"/>
                  <a:gd name="T81" fmla="*/ 48 h 84"/>
                  <a:gd name="T82" fmla="*/ 33 w 68"/>
                  <a:gd name="T83" fmla="*/ 41 h 84"/>
                  <a:gd name="T84" fmla="*/ 34 w 68"/>
                  <a:gd name="T85" fmla="*/ 37 h 84"/>
                  <a:gd name="T86" fmla="*/ 43 w 68"/>
                  <a:gd name="T87" fmla="*/ 35 h 84"/>
                  <a:gd name="T88" fmla="*/ 54 w 68"/>
                  <a:gd name="T89" fmla="*/ 31 h 84"/>
                  <a:gd name="T90" fmla="*/ 63 w 68"/>
                  <a:gd name="T91" fmla="*/ 28 h 84"/>
                  <a:gd name="T92" fmla="*/ 66 w 68"/>
                  <a:gd name="T93" fmla="*/ 25 h 84"/>
                  <a:gd name="T94" fmla="*/ 67 w 68"/>
                  <a:gd name="T95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8" h="84">
                    <a:moveTo>
                      <a:pt x="67" y="21"/>
                    </a:moveTo>
                    <a:lnTo>
                      <a:pt x="66" y="21"/>
                    </a:lnTo>
                    <a:lnTo>
                      <a:pt x="64" y="23"/>
                    </a:lnTo>
                    <a:lnTo>
                      <a:pt x="63" y="19"/>
                    </a:lnTo>
                    <a:lnTo>
                      <a:pt x="64" y="19"/>
                    </a:lnTo>
                    <a:lnTo>
                      <a:pt x="62" y="13"/>
                    </a:lnTo>
                    <a:lnTo>
                      <a:pt x="60" y="9"/>
                    </a:lnTo>
                    <a:lnTo>
                      <a:pt x="59" y="5"/>
                    </a:lnTo>
                    <a:lnTo>
                      <a:pt x="58" y="0"/>
                    </a:lnTo>
                    <a:lnTo>
                      <a:pt x="54" y="3"/>
                    </a:lnTo>
                    <a:lnTo>
                      <a:pt x="50" y="7"/>
                    </a:lnTo>
                    <a:lnTo>
                      <a:pt x="46" y="8"/>
                    </a:lnTo>
                    <a:lnTo>
                      <a:pt x="42" y="12"/>
                    </a:lnTo>
                    <a:lnTo>
                      <a:pt x="38" y="13"/>
                    </a:lnTo>
                    <a:lnTo>
                      <a:pt x="34" y="16"/>
                    </a:lnTo>
                    <a:lnTo>
                      <a:pt x="31" y="19"/>
                    </a:lnTo>
                    <a:lnTo>
                      <a:pt x="26" y="21"/>
                    </a:lnTo>
                    <a:lnTo>
                      <a:pt x="21" y="21"/>
                    </a:lnTo>
                    <a:lnTo>
                      <a:pt x="19" y="20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6" y="15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6"/>
                    </a:lnTo>
                    <a:lnTo>
                      <a:pt x="5" y="20"/>
                    </a:lnTo>
                    <a:lnTo>
                      <a:pt x="6" y="24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6" y="33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5" y="44"/>
                    </a:lnTo>
                    <a:lnTo>
                      <a:pt x="5" y="44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3" y="50"/>
                    </a:lnTo>
                    <a:lnTo>
                      <a:pt x="3" y="52"/>
                    </a:lnTo>
                    <a:lnTo>
                      <a:pt x="2" y="54"/>
                    </a:lnTo>
                    <a:lnTo>
                      <a:pt x="1" y="57"/>
                    </a:lnTo>
                    <a:lnTo>
                      <a:pt x="1" y="60"/>
                    </a:lnTo>
                    <a:lnTo>
                      <a:pt x="1" y="60"/>
                    </a:lnTo>
                    <a:lnTo>
                      <a:pt x="1" y="64"/>
                    </a:lnTo>
                    <a:lnTo>
                      <a:pt x="1" y="65"/>
                    </a:lnTo>
                    <a:lnTo>
                      <a:pt x="1" y="69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7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2" y="81"/>
                    </a:lnTo>
                    <a:lnTo>
                      <a:pt x="6" y="82"/>
                    </a:lnTo>
                    <a:lnTo>
                      <a:pt x="10" y="82"/>
                    </a:lnTo>
                    <a:lnTo>
                      <a:pt x="14" y="84"/>
                    </a:lnTo>
                    <a:lnTo>
                      <a:pt x="17" y="84"/>
                    </a:lnTo>
                    <a:lnTo>
                      <a:pt x="18" y="84"/>
                    </a:lnTo>
                    <a:lnTo>
                      <a:pt x="22" y="81"/>
                    </a:lnTo>
                    <a:lnTo>
                      <a:pt x="25" y="78"/>
                    </a:lnTo>
                    <a:lnTo>
                      <a:pt x="26" y="74"/>
                    </a:lnTo>
                    <a:lnTo>
                      <a:pt x="29" y="72"/>
                    </a:lnTo>
                    <a:lnTo>
                      <a:pt x="29" y="70"/>
                    </a:lnTo>
                    <a:lnTo>
                      <a:pt x="31" y="70"/>
                    </a:lnTo>
                    <a:lnTo>
                      <a:pt x="37" y="69"/>
                    </a:lnTo>
                    <a:lnTo>
                      <a:pt x="41" y="68"/>
                    </a:lnTo>
                    <a:lnTo>
                      <a:pt x="42" y="68"/>
                    </a:lnTo>
                    <a:lnTo>
                      <a:pt x="42" y="65"/>
                    </a:lnTo>
                    <a:lnTo>
                      <a:pt x="43" y="61"/>
                    </a:lnTo>
                    <a:lnTo>
                      <a:pt x="43" y="61"/>
                    </a:lnTo>
                    <a:lnTo>
                      <a:pt x="43" y="61"/>
                    </a:lnTo>
                    <a:lnTo>
                      <a:pt x="47" y="60"/>
                    </a:lnTo>
                    <a:lnTo>
                      <a:pt x="48" y="58"/>
                    </a:lnTo>
                    <a:lnTo>
                      <a:pt x="46" y="54"/>
                    </a:lnTo>
                    <a:lnTo>
                      <a:pt x="43" y="52"/>
                    </a:lnTo>
                    <a:lnTo>
                      <a:pt x="39" y="48"/>
                    </a:lnTo>
                    <a:lnTo>
                      <a:pt x="37" y="45"/>
                    </a:lnTo>
                    <a:lnTo>
                      <a:pt x="33" y="41"/>
                    </a:lnTo>
                    <a:lnTo>
                      <a:pt x="30" y="38"/>
                    </a:lnTo>
                    <a:lnTo>
                      <a:pt x="34" y="37"/>
                    </a:lnTo>
                    <a:lnTo>
                      <a:pt x="39" y="36"/>
                    </a:lnTo>
                    <a:lnTo>
                      <a:pt x="43" y="35"/>
                    </a:lnTo>
                    <a:lnTo>
                      <a:pt x="48" y="32"/>
                    </a:lnTo>
                    <a:lnTo>
                      <a:pt x="54" y="31"/>
                    </a:lnTo>
                    <a:lnTo>
                      <a:pt x="60" y="29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6" y="25"/>
                    </a:lnTo>
                    <a:lnTo>
                      <a:pt x="68" y="23"/>
                    </a:lnTo>
                    <a:lnTo>
                      <a:pt x="67" y="2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29" name="Freeform 112">
                <a:extLst>
                  <a:ext uri="{FF2B5EF4-FFF2-40B4-BE49-F238E27FC236}">
                    <a16:creationId xmlns:a16="http://schemas.microsoft.com/office/drawing/2014/main" id="{D30BF7AA-4980-4DD1-B4BA-09492457A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5788" y="2760663"/>
                <a:ext cx="6350" cy="3175"/>
              </a:xfrm>
              <a:custGeom>
                <a:avLst/>
                <a:gdLst>
                  <a:gd name="T0" fmla="*/ 4 w 4"/>
                  <a:gd name="T1" fmla="*/ 0 h 2"/>
                  <a:gd name="T2" fmla="*/ 3 w 4"/>
                  <a:gd name="T3" fmla="*/ 0 h 2"/>
                  <a:gd name="T4" fmla="*/ 0 w 4"/>
                  <a:gd name="T5" fmla="*/ 0 h 2"/>
                  <a:gd name="T6" fmla="*/ 0 w 4"/>
                  <a:gd name="T7" fmla="*/ 2 h 2"/>
                  <a:gd name="T8" fmla="*/ 2 w 4"/>
                  <a:gd name="T9" fmla="*/ 2 h 2"/>
                  <a:gd name="T10" fmla="*/ 3 w 4"/>
                  <a:gd name="T11" fmla="*/ 2 h 2"/>
                  <a:gd name="T12" fmla="*/ 3 w 4"/>
                  <a:gd name="T13" fmla="*/ 2 h 2"/>
                  <a:gd name="T14" fmla="*/ 4 w 4"/>
                  <a:gd name="T15" fmla="*/ 2 h 2"/>
                  <a:gd name="T16" fmla="*/ 4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0" name="Freeform 113">
                <a:extLst>
                  <a:ext uri="{FF2B5EF4-FFF2-40B4-BE49-F238E27FC236}">
                    <a16:creationId xmlns:a16="http://schemas.microsoft.com/office/drawing/2014/main" id="{3DD7A739-C698-4A05-8E07-B028C30FC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4250" y="3732213"/>
                <a:ext cx="57150" cy="25400"/>
              </a:xfrm>
              <a:custGeom>
                <a:avLst/>
                <a:gdLst>
                  <a:gd name="T0" fmla="*/ 36 w 36"/>
                  <a:gd name="T1" fmla="*/ 11 h 16"/>
                  <a:gd name="T2" fmla="*/ 35 w 36"/>
                  <a:gd name="T3" fmla="*/ 7 h 16"/>
                  <a:gd name="T4" fmla="*/ 28 w 36"/>
                  <a:gd name="T5" fmla="*/ 5 h 16"/>
                  <a:gd name="T6" fmla="*/ 27 w 36"/>
                  <a:gd name="T7" fmla="*/ 4 h 16"/>
                  <a:gd name="T8" fmla="*/ 26 w 36"/>
                  <a:gd name="T9" fmla="*/ 3 h 16"/>
                  <a:gd name="T10" fmla="*/ 24 w 36"/>
                  <a:gd name="T11" fmla="*/ 1 h 16"/>
                  <a:gd name="T12" fmla="*/ 24 w 36"/>
                  <a:gd name="T13" fmla="*/ 1 h 16"/>
                  <a:gd name="T14" fmla="*/ 22 w 36"/>
                  <a:gd name="T15" fmla="*/ 1 h 16"/>
                  <a:gd name="T16" fmla="*/ 19 w 36"/>
                  <a:gd name="T17" fmla="*/ 0 h 16"/>
                  <a:gd name="T18" fmla="*/ 18 w 36"/>
                  <a:gd name="T19" fmla="*/ 0 h 16"/>
                  <a:gd name="T20" fmla="*/ 16 w 36"/>
                  <a:gd name="T21" fmla="*/ 0 h 16"/>
                  <a:gd name="T22" fmla="*/ 10 w 36"/>
                  <a:gd name="T23" fmla="*/ 0 h 16"/>
                  <a:gd name="T24" fmla="*/ 8 w 36"/>
                  <a:gd name="T25" fmla="*/ 0 h 16"/>
                  <a:gd name="T26" fmla="*/ 7 w 36"/>
                  <a:gd name="T27" fmla="*/ 0 h 16"/>
                  <a:gd name="T28" fmla="*/ 4 w 36"/>
                  <a:gd name="T29" fmla="*/ 1 h 16"/>
                  <a:gd name="T30" fmla="*/ 3 w 36"/>
                  <a:gd name="T31" fmla="*/ 1 h 16"/>
                  <a:gd name="T32" fmla="*/ 2 w 36"/>
                  <a:gd name="T33" fmla="*/ 1 h 16"/>
                  <a:gd name="T34" fmla="*/ 0 w 36"/>
                  <a:gd name="T35" fmla="*/ 3 h 16"/>
                  <a:gd name="T36" fmla="*/ 0 w 36"/>
                  <a:gd name="T37" fmla="*/ 4 h 16"/>
                  <a:gd name="T38" fmla="*/ 0 w 36"/>
                  <a:gd name="T39" fmla="*/ 5 h 16"/>
                  <a:gd name="T40" fmla="*/ 4 w 36"/>
                  <a:gd name="T41" fmla="*/ 7 h 16"/>
                  <a:gd name="T42" fmla="*/ 6 w 36"/>
                  <a:gd name="T43" fmla="*/ 7 h 16"/>
                  <a:gd name="T44" fmla="*/ 6 w 36"/>
                  <a:gd name="T45" fmla="*/ 9 h 16"/>
                  <a:gd name="T46" fmla="*/ 7 w 36"/>
                  <a:gd name="T47" fmla="*/ 9 h 16"/>
                  <a:gd name="T48" fmla="*/ 8 w 36"/>
                  <a:gd name="T49" fmla="*/ 11 h 16"/>
                  <a:gd name="T50" fmla="*/ 10 w 36"/>
                  <a:gd name="T51" fmla="*/ 12 h 16"/>
                  <a:gd name="T52" fmla="*/ 11 w 36"/>
                  <a:gd name="T53" fmla="*/ 13 h 16"/>
                  <a:gd name="T54" fmla="*/ 15 w 36"/>
                  <a:gd name="T55" fmla="*/ 13 h 16"/>
                  <a:gd name="T56" fmla="*/ 16 w 36"/>
                  <a:gd name="T57" fmla="*/ 13 h 16"/>
                  <a:gd name="T58" fmla="*/ 18 w 36"/>
                  <a:gd name="T59" fmla="*/ 15 h 16"/>
                  <a:gd name="T60" fmla="*/ 19 w 36"/>
                  <a:gd name="T61" fmla="*/ 16 h 16"/>
                  <a:gd name="T62" fmla="*/ 20 w 36"/>
                  <a:gd name="T63" fmla="*/ 13 h 16"/>
                  <a:gd name="T64" fmla="*/ 20 w 36"/>
                  <a:gd name="T65" fmla="*/ 12 h 16"/>
                  <a:gd name="T66" fmla="*/ 22 w 36"/>
                  <a:gd name="T67" fmla="*/ 12 h 16"/>
                  <a:gd name="T68" fmla="*/ 22 w 36"/>
                  <a:gd name="T69" fmla="*/ 13 h 16"/>
                  <a:gd name="T70" fmla="*/ 23 w 36"/>
                  <a:gd name="T71" fmla="*/ 13 h 16"/>
                  <a:gd name="T72" fmla="*/ 24 w 36"/>
                  <a:gd name="T73" fmla="*/ 12 h 16"/>
                  <a:gd name="T74" fmla="*/ 26 w 36"/>
                  <a:gd name="T75" fmla="*/ 11 h 16"/>
                  <a:gd name="T76" fmla="*/ 27 w 36"/>
                  <a:gd name="T77" fmla="*/ 11 h 16"/>
                  <a:gd name="T78" fmla="*/ 27 w 36"/>
                  <a:gd name="T79" fmla="*/ 11 h 16"/>
                  <a:gd name="T80" fmla="*/ 27 w 36"/>
                  <a:gd name="T81" fmla="*/ 11 h 16"/>
                  <a:gd name="T82" fmla="*/ 28 w 36"/>
                  <a:gd name="T83" fmla="*/ 11 h 16"/>
                  <a:gd name="T84" fmla="*/ 30 w 36"/>
                  <a:gd name="T85" fmla="*/ 12 h 16"/>
                  <a:gd name="T86" fmla="*/ 31 w 36"/>
                  <a:gd name="T87" fmla="*/ 12 h 16"/>
                  <a:gd name="T88" fmla="*/ 32 w 36"/>
                  <a:gd name="T89" fmla="*/ 12 h 16"/>
                  <a:gd name="T90" fmla="*/ 35 w 36"/>
                  <a:gd name="T91" fmla="*/ 12 h 16"/>
                  <a:gd name="T92" fmla="*/ 36 w 36"/>
                  <a:gd name="T93" fmla="*/ 12 h 16"/>
                  <a:gd name="T94" fmla="*/ 36 w 36"/>
                  <a:gd name="T9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" h="16">
                    <a:moveTo>
                      <a:pt x="36" y="11"/>
                    </a:moveTo>
                    <a:lnTo>
                      <a:pt x="35" y="7"/>
                    </a:lnTo>
                    <a:lnTo>
                      <a:pt x="28" y="5"/>
                    </a:lnTo>
                    <a:lnTo>
                      <a:pt x="27" y="4"/>
                    </a:lnTo>
                    <a:lnTo>
                      <a:pt x="26" y="3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2" y="1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1" y="13"/>
                    </a:lnTo>
                    <a:lnTo>
                      <a:pt x="15" y="13"/>
                    </a:lnTo>
                    <a:lnTo>
                      <a:pt x="16" y="13"/>
                    </a:lnTo>
                    <a:lnTo>
                      <a:pt x="18" y="15"/>
                    </a:lnTo>
                    <a:lnTo>
                      <a:pt x="19" y="16"/>
                    </a:lnTo>
                    <a:lnTo>
                      <a:pt x="20" y="13"/>
                    </a:lnTo>
                    <a:lnTo>
                      <a:pt x="20" y="12"/>
                    </a:lnTo>
                    <a:lnTo>
                      <a:pt x="22" y="12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4" y="12"/>
                    </a:lnTo>
                    <a:lnTo>
                      <a:pt x="26" y="11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0" y="12"/>
                    </a:lnTo>
                    <a:lnTo>
                      <a:pt x="31" y="12"/>
                    </a:lnTo>
                    <a:lnTo>
                      <a:pt x="32" y="12"/>
                    </a:lnTo>
                    <a:lnTo>
                      <a:pt x="35" y="12"/>
                    </a:lnTo>
                    <a:lnTo>
                      <a:pt x="36" y="12"/>
                    </a:lnTo>
                    <a:lnTo>
                      <a:pt x="36" y="1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1" name="Freeform 114">
                <a:extLst>
                  <a:ext uri="{FF2B5EF4-FFF2-40B4-BE49-F238E27FC236}">
                    <a16:creationId xmlns:a16="http://schemas.microsoft.com/office/drawing/2014/main" id="{D79D2A81-8DA7-41DF-83DE-215C6292D8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41950" y="3978275"/>
                <a:ext cx="171450" cy="203200"/>
              </a:xfrm>
              <a:custGeom>
                <a:avLst/>
                <a:gdLst>
                  <a:gd name="T0" fmla="*/ 94 w 108"/>
                  <a:gd name="T1" fmla="*/ 112 h 128"/>
                  <a:gd name="T2" fmla="*/ 106 w 108"/>
                  <a:gd name="T3" fmla="*/ 36 h 128"/>
                  <a:gd name="T4" fmla="*/ 104 w 108"/>
                  <a:gd name="T5" fmla="*/ 29 h 128"/>
                  <a:gd name="T6" fmla="*/ 104 w 108"/>
                  <a:gd name="T7" fmla="*/ 25 h 128"/>
                  <a:gd name="T8" fmla="*/ 100 w 108"/>
                  <a:gd name="T9" fmla="*/ 22 h 128"/>
                  <a:gd name="T10" fmla="*/ 95 w 108"/>
                  <a:gd name="T11" fmla="*/ 17 h 128"/>
                  <a:gd name="T12" fmla="*/ 85 w 108"/>
                  <a:gd name="T13" fmla="*/ 17 h 128"/>
                  <a:gd name="T14" fmla="*/ 75 w 108"/>
                  <a:gd name="T15" fmla="*/ 22 h 128"/>
                  <a:gd name="T16" fmla="*/ 67 w 108"/>
                  <a:gd name="T17" fmla="*/ 18 h 128"/>
                  <a:gd name="T18" fmla="*/ 62 w 108"/>
                  <a:gd name="T19" fmla="*/ 11 h 128"/>
                  <a:gd name="T20" fmla="*/ 56 w 108"/>
                  <a:gd name="T21" fmla="*/ 7 h 128"/>
                  <a:gd name="T22" fmla="*/ 49 w 108"/>
                  <a:gd name="T23" fmla="*/ 9 h 128"/>
                  <a:gd name="T24" fmla="*/ 44 w 108"/>
                  <a:gd name="T25" fmla="*/ 11 h 128"/>
                  <a:gd name="T26" fmla="*/ 44 w 108"/>
                  <a:gd name="T27" fmla="*/ 7 h 128"/>
                  <a:gd name="T28" fmla="*/ 42 w 108"/>
                  <a:gd name="T29" fmla="*/ 0 h 128"/>
                  <a:gd name="T30" fmla="*/ 40 w 108"/>
                  <a:gd name="T31" fmla="*/ 4 h 128"/>
                  <a:gd name="T32" fmla="*/ 36 w 108"/>
                  <a:gd name="T33" fmla="*/ 3 h 128"/>
                  <a:gd name="T34" fmla="*/ 33 w 108"/>
                  <a:gd name="T35" fmla="*/ 8 h 128"/>
                  <a:gd name="T36" fmla="*/ 29 w 108"/>
                  <a:gd name="T37" fmla="*/ 9 h 128"/>
                  <a:gd name="T38" fmla="*/ 29 w 108"/>
                  <a:gd name="T39" fmla="*/ 12 h 128"/>
                  <a:gd name="T40" fmla="*/ 22 w 108"/>
                  <a:gd name="T41" fmla="*/ 8 h 128"/>
                  <a:gd name="T42" fmla="*/ 17 w 108"/>
                  <a:gd name="T43" fmla="*/ 7 h 128"/>
                  <a:gd name="T44" fmla="*/ 12 w 108"/>
                  <a:gd name="T45" fmla="*/ 12 h 128"/>
                  <a:gd name="T46" fmla="*/ 9 w 108"/>
                  <a:gd name="T47" fmla="*/ 17 h 128"/>
                  <a:gd name="T48" fmla="*/ 12 w 108"/>
                  <a:gd name="T49" fmla="*/ 26 h 128"/>
                  <a:gd name="T50" fmla="*/ 15 w 108"/>
                  <a:gd name="T51" fmla="*/ 33 h 128"/>
                  <a:gd name="T52" fmla="*/ 12 w 108"/>
                  <a:gd name="T53" fmla="*/ 40 h 128"/>
                  <a:gd name="T54" fmla="*/ 17 w 108"/>
                  <a:gd name="T55" fmla="*/ 48 h 128"/>
                  <a:gd name="T56" fmla="*/ 12 w 108"/>
                  <a:gd name="T57" fmla="*/ 45 h 128"/>
                  <a:gd name="T58" fmla="*/ 7 w 108"/>
                  <a:gd name="T59" fmla="*/ 46 h 128"/>
                  <a:gd name="T60" fmla="*/ 11 w 108"/>
                  <a:gd name="T61" fmla="*/ 52 h 128"/>
                  <a:gd name="T62" fmla="*/ 9 w 108"/>
                  <a:gd name="T63" fmla="*/ 57 h 128"/>
                  <a:gd name="T64" fmla="*/ 5 w 108"/>
                  <a:gd name="T65" fmla="*/ 63 h 128"/>
                  <a:gd name="T66" fmla="*/ 4 w 108"/>
                  <a:gd name="T67" fmla="*/ 66 h 128"/>
                  <a:gd name="T68" fmla="*/ 5 w 108"/>
                  <a:gd name="T69" fmla="*/ 79 h 128"/>
                  <a:gd name="T70" fmla="*/ 3 w 108"/>
                  <a:gd name="T71" fmla="*/ 86 h 128"/>
                  <a:gd name="T72" fmla="*/ 7 w 108"/>
                  <a:gd name="T73" fmla="*/ 89 h 128"/>
                  <a:gd name="T74" fmla="*/ 13 w 108"/>
                  <a:gd name="T75" fmla="*/ 91 h 128"/>
                  <a:gd name="T76" fmla="*/ 17 w 108"/>
                  <a:gd name="T77" fmla="*/ 97 h 128"/>
                  <a:gd name="T78" fmla="*/ 21 w 108"/>
                  <a:gd name="T79" fmla="*/ 102 h 128"/>
                  <a:gd name="T80" fmla="*/ 20 w 108"/>
                  <a:gd name="T81" fmla="*/ 110 h 128"/>
                  <a:gd name="T82" fmla="*/ 18 w 108"/>
                  <a:gd name="T83" fmla="*/ 116 h 128"/>
                  <a:gd name="T84" fmla="*/ 21 w 108"/>
                  <a:gd name="T85" fmla="*/ 127 h 128"/>
                  <a:gd name="T86" fmla="*/ 36 w 108"/>
                  <a:gd name="T87" fmla="*/ 119 h 128"/>
                  <a:gd name="T88" fmla="*/ 62 w 108"/>
                  <a:gd name="T89" fmla="*/ 111 h 128"/>
                  <a:gd name="T90" fmla="*/ 63 w 108"/>
                  <a:gd name="T91" fmla="*/ 111 h 128"/>
                  <a:gd name="T92" fmla="*/ 81 w 108"/>
                  <a:gd name="T93" fmla="*/ 110 h 128"/>
                  <a:gd name="T94" fmla="*/ 79 w 108"/>
                  <a:gd name="T95" fmla="*/ 109 h 128"/>
                  <a:gd name="T96" fmla="*/ 95 w 108"/>
                  <a:gd name="T97" fmla="*/ 109 h 128"/>
                  <a:gd name="T98" fmla="*/ 98 w 108"/>
                  <a:gd name="T99" fmla="*/ 111 h 128"/>
                  <a:gd name="T100" fmla="*/ 102 w 108"/>
                  <a:gd name="T101" fmla="*/ 111 h 128"/>
                  <a:gd name="T102" fmla="*/ 102 w 108"/>
                  <a:gd name="T103" fmla="*/ 103 h 128"/>
                  <a:gd name="T104" fmla="*/ 98 w 108"/>
                  <a:gd name="T105" fmla="*/ 99 h 128"/>
                  <a:gd name="T106" fmla="*/ 95 w 108"/>
                  <a:gd name="T107" fmla="*/ 85 h 128"/>
                  <a:gd name="T108" fmla="*/ 97 w 108"/>
                  <a:gd name="T109" fmla="*/ 75 h 128"/>
                  <a:gd name="T110" fmla="*/ 99 w 108"/>
                  <a:gd name="T111" fmla="*/ 66 h 128"/>
                  <a:gd name="T112" fmla="*/ 103 w 108"/>
                  <a:gd name="T113" fmla="*/ 56 h 128"/>
                  <a:gd name="T114" fmla="*/ 106 w 108"/>
                  <a:gd name="T115" fmla="*/ 5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8" h="128">
                    <a:moveTo>
                      <a:pt x="94" y="112"/>
                    </a:moveTo>
                    <a:lnTo>
                      <a:pt x="97" y="112"/>
                    </a:lnTo>
                    <a:lnTo>
                      <a:pt x="98" y="112"/>
                    </a:lnTo>
                    <a:lnTo>
                      <a:pt x="95" y="111"/>
                    </a:lnTo>
                    <a:lnTo>
                      <a:pt x="94" y="112"/>
                    </a:lnTo>
                    <a:close/>
                    <a:moveTo>
                      <a:pt x="107" y="45"/>
                    </a:moveTo>
                    <a:lnTo>
                      <a:pt x="106" y="40"/>
                    </a:lnTo>
                    <a:lnTo>
                      <a:pt x="106" y="38"/>
                    </a:lnTo>
                    <a:lnTo>
                      <a:pt x="106" y="38"/>
                    </a:lnTo>
                    <a:lnTo>
                      <a:pt x="106" y="36"/>
                    </a:lnTo>
                    <a:lnTo>
                      <a:pt x="104" y="34"/>
                    </a:lnTo>
                    <a:lnTo>
                      <a:pt x="103" y="34"/>
                    </a:lnTo>
                    <a:lnTo>
                      <a:pt x="103" y="33"/>
                    </a:lnTo>
                    <a:lnTo>
                      <a:pt x="104" y="30"/>
                    </a:lnTo>
                    <a:lnTo>
                      <a:pt x="104" y="29"/>
                    </a:lnTo>
                    <a:lnTo>
                      <a:pt x="104" y="29"/>
                    </a:lnTo>
                    <a:lnTo>
                      <a:pt x="104" y="28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4" y="25"/>
                    </a:lnTo>
                    <a:lnTo>
                      <a:pt x="103" y="26"/>
                    </a:lnTo>
                    <a:lnTo>
                      <a:pt x="103" y="26"/>
                    </a:lnTo>
                    <a:lnTo>
                      <a:pt x="102" y="25"/>
                    </a:lnTo>
                    <a:lnTo>
                      <a:pt x="102" y="24"/>
                    </a:lnTo>
                    <a:lnTo>
                      <a:pt x="100" y="22"/>
                    </a:lnTo>
                    <a:lnTo>
                      <a:pt x="99" y="21"/>
                    </a:lnTo>
                    <a:lnTo>
                      <a:pt x="99" y="20"/>
                    </a:lnTo>
                    <a:lnTo>
                      <a:pt x="98" y="20"/>
                    </a:lnTo>
                    <a:lnTo>
                      <a:pt x="97" y="17"/>
                    </a:lnTo>
                    <a:lnTo>
                      <a:pt x="95" y="17"/>
                    </a:lnTo>
                    <a:lnTo>
                      <a:pt x="94" y="17"/>
                    </a:lnTo>
                    <a:lnTo>
                      <a:pt x="93" y="17"/>
                    </a:lnTo>
                    <a:lnTo>
                      <a:pt x="90" y="16"/>
                    </a:lnTo>
                    <a:lnTo>
                      <a:pt x="86" y="16"/>
                    </a:lnTo>
                    <a:lnTo>
                      <a:pt x="85" y="17"/>
                    </a:lnTo>
                    <a:lnTo>
                      <a:pt x="82" y="17"/>
                    </a:lnTo>
                    <a:lnTo>
                      <a:pt x="79" y="20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73" y="20"/>
                    </a:lnTo>
                    <a:lnTo>
                      <a:pt x="71" y="21"/>
                    </a:lnTo>
                    <a:lnTo>
                      <a:pt x="69" y="20"/>
                    </a:lnTo>
                    <a:lnTo>
                      <a:pt x="67" y="18"/>
                    </a:lnTo>
                    <a:lnTo>
                      <a:pt x="66" y="17"/>
                    </a:lnTo>
                    <a:lnTo>
                      <a:pt x="65" y="16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2" y="11"/>
                    </a:lnTo>
                    <a:lnTo>
                      <a:pt x="61" y="9"/>
                    </a:lnTo>
                    <a:lnTo>
                      <a:pt x="59" y="8"/>
                    </a:lnTo>
                    <a:lnTo>
                      <a:pt x="58" y="8"/>
                    </a:lnTo>
                    <a:lnTo>
                      <a:pt x="57" y="8"/>
                    </a:lnTo>
                    <a:lnTo>
                      <a:pt x="56" y="7"/>
                    </a:lnTo>
                    <a:lnTo>
                      <a:pt x="54" y="7"/>
                    </a:lnTo>
                    <a:lnTo>
                      <a:pt x="53" y="7"/>
                    </a:lnTo>
                    <a:lnTo>
                      <a:pt x="50" y="7"/>
                    </a:lnTo>
                    <a:lnTo>
                      <a:pt x="49" y="8"/>
                    </a:lnTo>
                    <a:lnTo>
                      <a:pt x="49" y="9"/>
                    </a:lnTo>
                    <a:lnTo>
                      <a:pt x="48" y="9"/>
                    </a:lnTo>
                    <a:lnTo>
                      <a:pt x="48" y="11"/>
                    </a:lnTo>
                    <a:lnTo>
                      <a:pt x="46" y="11"/>
                    </a:lnTo>
                    <a:lnTo>
                      <a:pt x="45" y="11"/>
                    </a:lnTo>
                    <a:lnTo>
                      <a:pt x="44" y="11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7"/>
                    </a:lnTo>
                    <a:lnTo>
                      <a:pt x="44" y="5"/>
                    </a:lnTo>
                    <a:lnTo>
                      <a:pt x="42" y="4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1" y="1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7" y="3"/>
                    </a:lnTo>
                    <a:lnTo>
                      <a:pt x="36" y="1"/>
                    </a:lnTo>
                    <a:lnTo>
                      <a:pt x="36" y="3"/>
                    </a:lnTo>
                    <a:lnTo>
                      <a:pt x="34" y="3"/>
                    </a:lnTo>
                    <a:lnTo>
                      <a:pt x="34" y="4"/>
                    </a:lnTo>
                    <a:lnTo>
                      <a:pt x="36" y="7"/>
                    </a:lnTo>
                    <a:lnTo>
                      <a:pt x="34" y="8"/>
                    </a:lnTo>
                    <a:lnTo>
                      <a:pt x="33" y="8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29" y="9"/>
                    </a:lnTo>
                    <a:lnTo>
                      <a:pt x="29" y="9"/>
                    </a:lnTo>
                    <a:lnTo>
                      <a:pt x="30" y="11"/>
                    </a:lnTo>
                    <a:lnTo>
                      <a:pt x="30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8" y="11"/>
                    </a:lnTo>
                    <a:lnTo>
                      <a:pt x="26" y="11"/>
                    </a:lnTo>
                    <a:lnTo>
                      <a:pt x="22" y="9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8"/>
                    </a:lnTo>
                    <a:lnTo>
                      <a:pt x="15" y="11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9" y="21"/>
                    </a:lnTo>
                    <a:lnTo>
                      <a:pt x="9" y="25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13" y="29"/>
                    </a:lnTo>
                    <a:lnTo>
                      <a:pt x="13" y="30"/>
                    </a:lnTo>
                    <a:lnTo>
                      <a:pt x="15" y="32"/>
                    </a:lnTo>
                    <a:lnTo>
                      <a:pt x="15" y="33"/>
                    </a:lnTo>
                    <a:lnTo>
                      <a:pt x="16" y="33"/>
                    </a:lnTo>
                    <a:lnTo>
                      <a:pt x="13" y="34"/>
                    </a:lnTo>
                    <a:lnTo>
                      <a:pt x="12" y="36"/>
                    </a:lnTo>
                    <a:lnTo>
                      <a:pt x="12" y="37"/>
                    </a:lnTo>
                    <a:lnTo>
                      <a:pt x="12" y="40"/>
                    </a:lnTo>
                    <a:lnTo>
                      <a:pt x="15" y="41"/>
                    </a:lnTo>
                    <a:lnTo>
                      <a:pt x="16" y="42"/>
                    </a:lnTo>
                    <a:lnTo>
                      <a:pt x="17" y="44"/>
                    </a:lnTo>
                    <a:lnTo>
                      <a:pt x="17" y="46"/>
                    </a:lnTo>
                    <a:lnTo>
                      <a:pt x="17" y="48"/>
                    </a:lnTo>
                    <a:lnTo>
                      <a:pt x="16" y="48"/>
                    </a:lnTo>
                    <a:lnTo>
                      <a:pt x="15" y="46"/>
                    </a:lnTo>
                    <a:lnTo>
                      <a:pt x="15" y="45"/>
                    </a:lnTo>
                    <a:lnTo>
                      <a:pt x="13" y="45"/>
                    </a:lnTo>
                    <a:lnTo>
                      <a:pt x="12" y="45"/>
                    </a:lnTo>
                    <a:lnTo>
                      <a:pt x="11" y="45"/>
                    </a:lnTo>
                    <a:lnTo>
                      <a:pt x="8" y="45"/>
                    </a:lnTo>
                    <a:lnTo>
                      <a:pt x="8" y="45"/>
                    </a:lnTo>
                    <a:lnTo>
                      <a:pt x="7" y="46"/>
                    </a:lnTo>
                    <a:lnTo>
                      <a:pt x="7" y="46"/>
                    </a:lnTo>
                    <a:lnTo>
                      <a:pt x="7" y="50"/>
                    </a:lnTo>
                    <a:lnTo>
                      <a:pt x="8" y="50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11" y="52"/>
                    </a:lnTo>
                    <a:lnTo>
                      <a:pt x="11" y="52"/>
                    </a:lnTo>
                    <a:lnTo>
                      <a:pt x="11" y="53"/>
                    </a:lnTo>
                    <a:lnTo>
                      <a:pt x="11" y="54"/>
                    </a:lnTo>
                    <a:lnTo>
                      <a:pt x="9" y="56"/>
                    </a:lnTo>
                    <a:lnTo>
                      <a:pt x="9" y="57"/>
                    </a:lnTo>
                    <a:lnTo>
                      <a:pt x="9" y="58"/>
                    </a:lnTo>
                    <a:lnTo>
                      <a:pt x="9" y="60"/>
                    </a:lnTo>
                    <a:lnTo>
                      <a:pt x="8" y="63"/>
                    </a:lnTo>
                    <a:lnTo>
                      <a:pt x="7" y="63"/>
                    </a:lnTo>
                    <a:lnTo>
                      <a:pt x="5" y="63"/>
                    </a:lnTo>
                    <a:lnTo>
                      <a:pt x="4" y="62"/>
                    </a:lnTo>
                    <a:lnTo>
                      <a:pt x="3" y="63"/>
                    </a:lnTo>
                    <a:lnTo>
                      <a:pt x="3" y="63"/>
                    </a:lnTo>
                    <a:lnTo>
                      <a:pt x="4" y="65"/>
                    </a:lnTo>
                    <a:lnTo>
                      <a:pt x="4" y="66"/>
                    </a:lnTo>
                    <a:lnTo>
                      <a:pt x="5" y="73"/>
                    </a:lnTo>
                    <a:lnTo>
                      <a:pt x="5" y="75"/>
                    </a:lnTo>
                    <a:lnTo>
                      <a:pt x="5" y="77"/>
                    </a:lnTo>
                    <a:lnTo>
                      <a:pt x="5" y="78"/>
                    </a:lnTo>
                    <a:lnTo>
                      <a:pt x="5" y="79"/>
                    </a:lnTo>
                    <a:lnTo>
                      <a:pt x="4" y="81"/>
                    </a:lnTo>
                    <a:lnTo>
                      <a:pt x="0" y="85"/>
                    </a:lnTo>
                    <a:lnTo>
                      <a:pt x="0" y="85"/>
                    </a:lnTo>
                    <a:lnTo>
                      <a:pt x="1" y="86"/>
                    </a:lnTo>
                    <a:lnTo>
                      <a:pt x="3" y="86"/>
                    </a:lnTo>
                    <a:lnTo>
                      <a:pt x="3" y="86"/>
                    </a:lnTo>
                    <a:lnTo>
                      <a:pt x="4" y="86"/>
                    </a:lnTo>
                    <a:lnTo>
                      <a:pt x="5" y="87"/>
                    </a:lnTo>
                    <a:lnTo>
                      <a:pt x="5" y="89"/>
                    </a:lnTo>
                    <a:lnTo>
                      <a:pt x="7" y="89"/>
                    </a:lnTo>
                    <a:lnTo>
                      <a:pt x="8" y="89"/>
                    </a:lnTo>
                    <a:lnTo>
                      <a:pt x="9" y="89"/>
                    </a:lnTo>
                    <a:lnTo>
                      <a:pt x="11" y="89"/>
                    </a:lnTo>
                    <a:lnTo>
                      <a:pt x="13" y="90"/>
                    </a:lnTo>
                    <a:lnTo>
                      <a:pt x="13" y="91"/>
                    </a:lnTo>
                    <a:lnTo>
                      <a:pt x="13" y="93"/>
                    </a:lnTo>
                    <a:lnTo>
                      <a:pt x="15" y="94"/>
                    </a:lnTo>
                    <a:lnTo>
                      <a:pt x="15" y="95"/>
                    </a:lnTo>
                    <a:lnTo>
                      <a:pt x="16" y="97"/>
                    </a:lnTo>
                    <a:lnTo>
                      <a:pt x="17" y="97"/>
                    </a:lnTo>
                    <a:lnTo>
                      <a:pt x="20" y="98"/>
                    </a:lnTo>
                    <a:lnTo>
                      <a:pt x="20" y="98"/>
                    </a:lnTo>
                    <a:lnTo>
                      <a:pt x="20" y="98"/>
                    </a:lnTo>
                    <a:lnTo>
                      <a:pt x="20" y="98"/>
                    </a:lnTo>
                    <a:lnTo>
                      <a:pt x="21" y="102"/>
                    </a:lnTo>
                    <a:lnTo>
                      <a:pt x="21" y="103"/>
                    </a:lnTo>
                    <a:lnTo>
                      <a:pt x="21" y="105"/>
                    </a:lnTo>
                    <a:lnTo>
                      <a:pt x="21" y="106"/>
                    </a:lnTo>
                    <a:lnTo>
                      <a:pt x="21" y="109"/>
                    </a:lnTo>
                    <a:lnTo>
                      <a:pt x="20" y="110"/>
                    </a:lnTo>
                    <a:lnTo>
                      <a:pt x="20" y="112"/>
                    </a:lnTo>
                    <a:lnTo>
                      <a:pt x="20" y="112"/>
                    </a:lnTo>
                    <a:lnTo>
                      <a:pt x="18" y="114"/>
                    </a:lnTo>
                    <a:lnTo>
                      <a:pt x="18" y="115"/>
                    </a:lnTo>
                    <a:lnTo>
                      <a:pt x="18" y="116"/>
                    </a:lnTo>
                    <a:lnTo>
                      <a:pt x="17" y="118"/>
                    </a:lnTo>
                    <a:lnTo>
                      <a:pt x="18" y="123"/>
                    </a:lnTo>
                    <a:lnTo>
                      <a:pt x="18" y="127"/>
                    </a:lnTo>
                    <a:lnTo>
                      <a:pt x="18" y="128"/>
                    </a:lnTo>
                    <a:lnTo>
                      <a:pt x="21" y="127"/>
                    </a:lnTo>
                    <a:lnTo>
                      <a:pt x="24" y="124"/>
                    </a:lnTo>
                    <a:lnTo>
                      <a:pt x="28" y="124"/>
                    </a:lnTo>
                    <a:lnTo>
                      <a:pt x="29" y="122"/>
                    </a:lnTo>
                    <a:lnTo>
                      <a:pt x="30" y="122"/>
                    </a:lnTo>
                    <a:lnTo>
                      <a:pt x="36" y="119"/>
                    </a:lnTo>
                    <a:lnTo>
                      <a:pt x="45" y="115"/>
                    </a:lnTo>
                    <a:lnTo>
                      <a:pt x="48" y="115"/>
                    </a:lnTo>
                    <a:lnTo>
                      <a:pt x="54" y="112"/>
                    </a:lnTo>
                    <a:lnTo>
                      <a:pt x="62" y="112"/>
                    </a:lnTo>
                    <a:lnTo>
                      <a:pt x="62" y="111"/>
                    </a:lnTo>
                    <a:lnTo>
                      <a:pt x="58" y="111"/>
                    </a:lnTo>
                    <a:lnTo>
                      <a:pt x="57" y="111"/>
                    </a:lnTo>
                    <a:lnTo>
                      <a:pt x="58" y="111"/>
                    </a:lnTo>
                    <a:lnTo>
                      <a:pt x="58" y="111"/>
                    </a:lnTo>
                    <a:lnTo>
                      <a:pt x="63" y="111"/>
                    </a:lnTo>
                    <a:lnTo>
                      <a:pt x="63" y="111"/>
                    </a:lnTo>
                    <a:lnTo>
                      <a:pt x="65" y="112"/>
                    </a:lnTo>
                    <a:lnTo>
                      <a:pt x="70" y="111"/>
                    </a:lnTo>
                    <a:lnTo>
                      <a:pt x="81" y="110"/>
                    </a:lnTo>
                    <a:lnTo>
                      <a:pt x="81" y="110"/>
                    </a:lnTo>
                    <a:lnTo>
                      <a:pt x="79" y="110"/>
                    </a:lnTo>
                    <a:lnTo>
                      <a:pt x="70" y="110"/>
                    </a:lnTo>
                    <a:lnTo>
                      <a:pt x="71" y="109"/>
                    </a:lnTo>
                    <a:lnTo>
                      <a:pt x="75" y="109"/>
                    </a:lnTo>
                    <a:lnTo>
                      <a:pt x="79" y="109"/>
                    </a:lnTo>
                    <a:lnTo>
                      <a:pt x="82" y="109"/>
                    </a:lnTo>
                    <a:lnTo>
                      <a:pt x="83" y="110"/>
                    </a:lnTo>
                    <a:lnTo>
                      <a:pt x="93" y="112"/>
                    </a:lnTo>
                    <a:lnTo>
                      <a:pt x="94" y="111"/>
                    </a:lnTo>
                    <a:lnTo>
                      <a:pt x="95" y="109"/>
                    </a:lnTo>
                    <a:lnTo>
                      <a:pt x="95" y="107"/>
                    </a:lnTo>
                    <a:lnTo>
                      <a:pt x="97" y="107"/>
                    </a:lnTo>
                    <a:lnTo>
                      <a:pt x="95" y="111"/>
                    </a:lnTo>
                    <a:lnTo>
                      <a:pt x="98" y="111"/>
                    </a:lnTo>
                    <a:lnTo>
                      <a:pt x="98" y="111"/>
                    </a:lnTo>
                    <a:lnTo>
                      <a:pt x="98" y="112"/>
                    </a:lnTo>
                    <a:lnTo>
                      <a:pt x="99" y="112"/>
                    </a:lnTo>
                    <a:lnTo>
                      <a:pt x="100" y="111"/>
                    </a:lnTo>
                    <a:lnTo>
                      <a:pt x="102" y="111"/>
                    </a:lnTo>
                    <a:lnTo>
                      <a:pt x="102" y="111"/>
                    </a:lnTo>
                    <a:lnTo>
                      <a:pt x="103" y="110"/>
                    </a:lnTo>
                    <a:lnTo>
                      <a:pt x="102" y="109"/>
                    </a:lnTo>
                    <a:lnTo>
                      <a:pt x="103" y="107"/>
                    </a:lnTo>
                    <a:lnTo>
                      <a:pt x="103" y="106"/>
                    </a:lnTo>
                    <a:lnTo>
                      <a:pt x="102" y="103"/>
                    </a:lnTo>
                    <a:lnTo>
                      <a:pt x="102" y="102"/>
                    </a:lnTo>
                    <a:lnTo>
                      <a:pt x="99" y="102"/>
                    </a:lnTo>
                    <a:lnTo>
                      <a:pt x="99" y="102"/>
                    </a:lnTo>
                    <a:lnTo>
                      <a:pt x="99" y="101"/>
                    </a:lnTo>
                    <a:lnTo>
                      <a:pt x="98" y="99"/>
                    </a:lnTo>
                    <a:lnTo>
                      <a:pt x="98" y="97"/>
                    </a:lnTo>
                    <a:lnTo>
                      <a:pt x="97" y="93"/>
                    </a:lnTo>
                    <a:lnTo>
                      <a:pt x="95" y="87"/>
                    </a:lnTo>
                    <a:lnTo>
                      <a:pt x="95" y="86"/>
                    </a:lnTo>
                    <a:lnTo>
                      <a:pt x="95" y="85"/>
                    </a:lnTo>
                    <a:lnTo>
                      <a:pt x="95" y="82"/>
                    </a:lnTo>
                    <a:lnTo>
                      <a:pt x="95" y="81"/>
                    </a:lnTo>
                    <a:lnTo>
                      <a:pt x="95" y="79"/>
                    </a:lnTo>
                    <a:lnTo>
                      <a:pt x="95" y="78"/>
                    </a:lnTo>
                    <a:lnTo>
                      <a:pt x="97" y="75"/>
                    </a:lnTo>
                    <a:lnTo>
                      <a:pt x="98" y="73"/>
                    </a:lnTo>
                    <a:lnTo>
                      <a:pt x="99" y="71"/>
                    </a:lnTo>
                    <a:lnTo>
                      <a:pt x="99" y="70"/>
                    </a:lnTo>
                    <a:lnTo>
                      <a:pt x="99" y="70"/>
                    </a:lnTo>
                    <a:lnTo>
                      <a:pt x="99" y="66"/>
                    </a:lnTo>
                    <a:lnTo>
                      <a:pt x="100" y="61"/>
                    </a:lnTo>
                    <a:lnTo>
                      <a:pt x="102" y="60"/>
                    </a:lnTo>
                    <a:lnTo>
                      <a:pt x="102" y="58"/>
                    </a:lnTo>
                    <a:lnTo>
                      <a:pt x="103" y="57"/>
                    </a:lnTo>
                    <a:lnTo>
                      <a:pt x="103" y="56"/>
                    </a:lnTo>
                    <a:lnTo>
                      <a:pt x="104" y="54"/>
                    </a:lnTo>
                    <a:lnTo>
                      <a:pt x="106" y="54"/>
                    </a:lnTo>
                    <a:lnTo>
                      <a:pt x="106" y="53"/>
                    </a:lnTo>
                    <a:lnTo>
                      <a:pt x="106" y="53"/>
                    </a:lnTo>
                    <a:lnTo>
                      <a:pt x="106" y="52"/>
                    </a:lnTo>
                    <a:lnTo>
                      <a:pt x="107" y="52"/>
                    </a:lnTo>
                    <a:lnTo>
                      <a:pt x="107" y="52"/>
                    </a:lnTo>
                    <a:lnTo>
                      <a:pt x="108" y="50"/>
                    </a:lnTo>
                    <a:lnTo>
                      <a:pt x="107" y="4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2" name="Freeform 115">
                <a:extLst>
                  <a:ext uri="{FF2B5EF4-FFF2-40B4-BE49-F238E27FC236}">
                    <a16:creationId xmlns:a16="http://schemas.microsoft.com/office/drawing/2014/main" id="{57E46E90-E591-40F4-B275-EED46F09C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3525" y="3259138"/>
                <a:ext cx="39688" cy="123825"/>
              </a:xfrm>
              <a:custGeom>
                <a:avLst/>
                <a:gdLst>
                  <a:gd name="T0" fmla="*/ 24 w 25"/>
                  <a:gd name="T1" fmla="*/ 7 h 78"/>
                  <a:gd name="T2" fmla="*/ 25 w 25"/>
                  <a:gd name="T3" fmla="*/ 5 h 78"/>
                  <a:gd name="T4" fmla="*/ 24 w 25"/>
                  <a:gd name="T5" fmla="*/ 3 h 78"/>
                  <a:gd name="T6" fmla="*/ 24 w 25"/>
                  <a:gd name="T7" fmla="*/ 1 h 78"/>
                  <a:gd name="T8" fmla="*/ 24 w 25"/>
                  <a:gd name="T9" fmla="*/ 0 h 78"/>
                  <a:gd name="T10" fmla="*/ 22 w 25"/>
                  <a:gd name="T11" fmla="*/ 0 h 78"/>
                  <a:gd name="T12" fmla="*/ 20 w 25"/>
                  <a:gd name="T13" fmla="*/ 3 h 78"/>
                  <a:gd name="T14" fmla="*/ 18 w 25"/>
                  <a:gd name="T15" fmla="*/ 3 h 78"/>
                  <a:gd name="T16" fmla="*/ 18 w 25"/>
                  <a:gd name="T17" fmla="*/ 5 h 78"/>
                  <a:gd name="T18" fmla="*/ 15 w 25"/>
                  <a:gd name="T19" fmla="*/ 7 h 78"/>
                  <a:gd name="T20" fmla="*/ 12 w 25"/>
                  <a:gd name="T21" fmla="*/ 7 h 78"/>
                  <a:gd name="T22" fmla="*/ 11 w 25"/>
                  <a:gd name="T23" fmla="*/ 12 h 78"/>
                  <a:gd name="T24" fmla="*/ 8 w 25"/>
                  <a:gd name="T25" fmla="*/ 24 h 78"/>
                  <a:gd name="T26" fmla="*/ 3 w 25"/>
                  <a:gd name="T27" fmla="*/ 36 h 78"/>
                  <a:gd name="T28" fmla="*/ 4 w 25"/>
                  <a:gd name="T29" fmla="*/ 37 h 78"/>
                  <a:gd name="T30" fmla="*/ 1 w 25"/>
                  <a:gd name="T31" fmla="*/ 41 h 78"/>
                  <a:gd name="T32" fmla="*/ 0 w 25"/>
                  <a:gd name="T33" fmla="*/ 44 h 78"/>
                  <a:gd name="T34" fmla="*/ 3 w 25"/>
                  <a:gd name="T35" fmla="*/ 52 h 78"/>
                  <a:gd name="T36" fmla="*/ 5 w 25"/>
                  <a:gd name="T37" fmla="*/ 58 h 78"/>
                  <a:gd name="T38" fmla="*/ 8 w 25"/>
                  <a:gd name="T39" fmla="*/ 64 h 78"/>
                  <a:gd name="T40" fmla="*/ 11 w 25"/>
                  <a:gd name="T41" fmla="*/ 72 h 78"/>
                  <a:gd name="T42" fmla="*/ 13 w 25"/>
                  <a:gd name="T43" fmla="*/ 78 h 78"/>
                  <a:gd name="T44" fmla="*/ 15 w 25"/>
                  <a:gd name="T45" fmla="*/ 72 h 78"/>
                  <a:gd name="T46" fmla="*/ 16 w 25"/>
                  <a:gd name="T47" fmla="*/ 69 h 78"/>
                  <a:gd name="T48" fmla="*/ 16 w 25"/>
                  <a:gd name="T49" fmla="*/ 64 h 78"/>
                  <a:gd name="T50" fmla="*/ 16 w 25"/>
                  <a:gd name="T51" fmla="*/ 60 h 78"/>
                  <a:gd name="T52" fmla="*/ 17 w 25"/>
                  <a:gd name="T53" fmla="*/ 54 h 78"/>
                  <a:gd name="T54" fmla="*/ 18 w 25"/>
                  <a:gd name="T55" fmla="*/ 50 h 78"/>
                  <a:gd name="T56" fmla="*/ 20 w 25"/>
                  <a:gd name="T57" fmla="*/ 45 h 78"/>
                  <a:gd name="T58" fmla="*/ 20 w 25"/>
                  <a:gd name="T59" fmla="*/ 44 h 78"/>
                  <a:gd name="T60" fmla="*/ 20 w 25"/>
                  <a:gd name="T61" fmla="*/ 41 h 78"/>
                  <a:gd name="T62" fmla="*/ 18 w 25"/>
                  <a:gd name="T63" fmla="*/ 38 h 78"/>
                  <a:gd name="T64" fmla="*/ 15 w 25"/>
                  <a:gd name="T65" fmla="*/ 41 h 78"/>
                  <a:gd name="T66" fmla="*/ 11 w 25"/>
                  <a:gd name="T67" fmla="*/ 41 h 78"/>
                  <a:gd name="T68" fmla="*/ 11 w 25"/>
                  <a:gd name="T69" fmla="*/ 37 h 78"/>
                  <a:gd name="T70" fmla="*/ 12 w 25"/>
                  <a:gd name="T71" fmla="*/ 35 h 78"/>
                  <a:gd name="T72" fmla="*/ 15 w 25"/>
                  <a:gd name="T73" fmla="*/ 33 h 78"/>
                  <a:gd name="T74" fmla="*/ 13 w 25"/>
                  <a:gd name="T75" fmla="*/ 32 h 78"/>
                  <a:gd name="T76" fmla="*/ 12 w 25"/>
                  <a:gd name="T77" fmla="*/ 32 h 78"/>
                  <a:gd name="T78" fmla="*/ 11 w 25"/>
                  <a:gd name="T79" fmla="*/ 32 h 78"/>
                  <a:gd name="T80" fmla="*/ 12 w 25"/>
                  <a:gd name="T81" fmla="*/ 29 h 78"/>
                  <a:gd name="T82" fmla="*/ 11 w 25"/>
                  <a:gd name="T83" fmla="*/ 27 h 78"/>
                  <a:gd name="T84" fmla="*/ 11 w 25"/>
                  <a:gd name="T85" fmla="*/ 23 h 78"/>
                  <a:gd name="T86" fmla="*/ 12 w 25"/>
                  <a:gd name="T87" fmla="*/ 19 h 78"/>
                  <a:gd name="T88" fmla="*/ 16 w 25"/>
                  <a:gd name="T89" fmla="*/ 17 h 78"/>
                  <a:gd name="T90" fmla="*/ 17 w 25"/>
                  <a:gd name="T91" fmla="*/ 19 h 78"/>
                  <a:gd name="T92" fmla="*/ 18 w 25"/>
                  <a:gd name="T93" fmla="*/ 20 h 78"/>
                  <a:gd name="T94" fmla="*/ 20 w 25"/>
                  <a:gd name="T95" fmla="*/ 16 h 78"/>
                  <a:gd name="T96" fmla="*/ 20 w 25"/>
                  <a:gd name="T97" fmla="*/ 15 h 78"/>
                  <a:gd name="T98" fmla="*/ 22 w 25"/>
                  <a:gd name="T99" fmla="*/ 13 h 78"/>
                  <a:gd name="T100" fmla="*/ 24 w 25"/>
                  <a:gd name="T101" fmla="*/ 12 h 78"/>
                  <a:gd name="T102" fmla="*/ 25 w 25"/>
                  <a:gd name="T103" fmla="*/ 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" h="78">
                    <a:moveTo>
                      <a:pt x="25" y="8"/>
                    </a:moveTo>
                    <a:lnTo>
                      <a:pt x="24" y="7"/>
                    </a:lnTo>
                    <a:lnTo>
                      <a:pt x="24" y="7"/>
                    </a:lnTo>
                    <a:lnTo>
                      <a:pt x="25" y="5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3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8" y="5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1" y="9"/>
                    </a:lnTo>
                    <a:lnTo>
                      <a:pt x="11" y="12"/>
                    </a:lnTo>
                    <a:lnTo>
                      <a:pt x="9" y="16"/>
                    </a:lnTo>
                    <a:lnTo>
                      <a:pt x="8" y="24"/>
                    </a:lnTo>
                    <a:lnTo>
                      <a:pt x="7" y="31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1" y="41"/>
                    </a:lnTo>
                    <a:lnTo>
                      <a:pt x="1" y="42"/>
                    </a:lnTo>
                    <a:lnTo>
                      <a:pt x="0" y="44"/>
                    </a:lnTo>
                    <a:lnTo>
                      <a:pt x="1" y="48"/>
                    </a:lnTo>
                    <a:lnTo>
                      <a:pt x="3" y="52"/>
                    </a:lnTo>
                    <a:lnTo>
                      <a:pt x="5" y="56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8" y="64"/>
                    </a:lnTo>
                    <a:lnTo>
                      <a:pt x="9" y="68"/>
                    </a:lnTo>
                    <a:lnTo>
                      <a:pt x="11" y="72"/>
                    </a:lnTo>
                    <a:lnTo>
                      <a:pt x="12" y="77"/>
                    </a:lnTo>
                    <a:lnTo>
                      <a:pt x="13" y="78"/>
                    </a:lnTo>
                    <a:lnTo>
                      <a:pt x="15" y="77"/>
                    </a:lnTo>
                    <a:lnTo>
                      <a:pt x="15" y="72"/>
                    </a:lnTo>
                    <a:lnTo>
                      <a:pt x="15" y="70"/>
                    </a:lnTo>
                    <a:lnTo>
                      <a:pt x="16" y="69"/>
                    </a:lnTo>
                    <a:lnTo>
                      <a:pt x="16" y="65"/>
                    </a:lnTo>
                    <a:lnTo>
                      <a:pt x="16" y="64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7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20" y="48"/>
                    </a:lnTo>
                    <a:lnTo>
                      <a:pt x="20" y="45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0" y="38"/>
                    </a:lnTo>
                    <a:lnTo>
                      <a:pt x="18" y="38"/>
                    </a:lnTo>
                    <a:lnTo>
                      <a:pt x="17" y="40"/>
                    </a:lnTo>
                    <a:lnTo>
                      <a:pt x="15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11" y="40"/>
                    </a:lnTo>
                    <a:lnTo>
                      <a:pt x="11" y="37"/>
                    </a:lnTo>
                    <a:lnTo>
                      <a:pt x="11" y="36"/>
                    </a:lnTo>
                    <a:lnTo>
                      <a:pt x="12" y="35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15" y="32"/>
                    </a:lnTo>
                    <a:lnTo>
                      <a:pt x="13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1" y="32"/>
                    </a:lnTo>
                    <a:lnTo>
                      <a:pt x="11" y="32"/>
                    </a:lnTo>
                    <a:lnTo>
                      <a:pt x="11" y="31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1" y="27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6" y="17"/>
                    </a:lnTo>
                    <a:lnTo>
                      <a:pt x="17" y="17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18" y="20"/>
                    </a:lnTo>
                    <a:lnTo>
                      <a:pt x="20" y="20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1" y="15"/>
                    </a:lnTo>
                    <a:lnTo>
                      <a:pt x="22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4" y="11"/>
                    </a:lnTo>
                    <a:lnTo>
                      <a:pt x="25" y="9"/>
                    </a:lnTo>
                    <a:lnTo>
                      <a:pt x="25" y="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3" name="Freeform 116">
                <a:extLst>
                  <a:ext uri="{FF2B5EF4-FFF2-40B4-BE49-F238E27FC236}">
                    <a16:creationId xmlns:a16="http://schemas.microsoft.com/office/drawing/2014/main" id="{46129DED-20A7-4EA3-91C5-EF23088BB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9413" y="3130550"/>
                <a:ext cx="269875" cy="265113"/>
              </a:xfrm>
              <a:custGeom>
                <a:avLst/>
                <a:gdLst>
                  <a:gd name="T0" fmla="*/ 168 w 170"/>
                  <a:gd name="T1" fmla="*/ 146 h 167"/>
                  <a:gd name="T2" fmla="*/ 165 w 170"/>
                  <a:gd name="T3" fmla="*/ 142 h 167"/>
                  <a:gd name="T4" fmla="*/ 161 w 170"/>
                  <a:gd name="T5" fmla="*/ 139 h 167"/>
                  <a:gd name="T6" fmla="*/ 160 w 170"/>
                  <a:gd name="T7" fmla="*/ 129 h 167"/>
                  <a:gd name="T8" fmla="*/ 153 w 170"/>
                  <a:gd name="T9" fmla="*/ 121 h 167"/>
                  <a:gd name="T10" fmla="*/ 150 w 170"/>
                  <a:gd name="T11" fmla="*/ 108 h 167"/>
                  <a:gd name="T12" fmla="*/ 145 w 170"/>
                  <a:gd name="T13" fmla="*/ 100 h 167"/>
                  <a:gd name="T14" fmla="*/ 135 w 170"/>
                  <a:gd name="T15" fmla="*/ 96 h 167"/>
                  <a:gd name="T16" fmla="*/ 123 w 170"/>
                  <a:gd name="T17" fmla="*/ 90 h 167"/>
                  <a:gd name="T18" fmla="*/ 123 w 170"/>
                  <a:gd name="T19" fmla="*/ 85 h 167"/>
                  <a:gd name="T20" fmla="*/ 117 w 170"/>
                  <a:gd name="T21" fmla="*/ 80 h 167"/>
                  <a:gd name="T22" fmla="*/ 117 w 170"/>
                  <a:gd name="T23" fmla="*/ 77 h 167"/>
                  <a:gd name="T24" fmla="*/ 111 w 170"/>
                  <a:gd name="T25" fmla="*/ 71 h 167"/>
                  <a:gd name="T26" fmla="*/ 111 w 170"/>
                  <a:gd name="T27" fmla="*/ 67 h 167"/>
                  <a:gd name="T28" fmla="*/ 109 w 170"/>
                  <a:gd name="T29" fmla="*/ 60 h 167"/>
                  <a:gd name="T30" fmla="*/ 112 w 170"/>
                  <a:gd name="T31" fmla="*/ 57 h 167"/>
                  <a:gd name="T32" fmla="*/ 115 w 170"/>
                  <a:gd name="T33" fmla="*/ 48 h 167"/>
                  <a:gd name="T34" fmla="*/ 119 w 170"/>
                  <a:gd name="T35" fmla="*/ 44 h 167"/>
                  <a:gd name="T36" fmla="*/ 115 w 170"/>
                  <a:gd name="T37" fmla="*/ 39 h 167"/>
                  <a:gd name="T38" fmla="*/ 117 w 170"/>
                  <a:gd name="T39" fmla="*/ 35 h 167"/>
                  <a:gd name="T40" fmla="*/ 113 w 170"/>
                  <a:gd name="T41" fmla="*/ 32 h 167"/>
                  <a:gd name="T42" fmla="*/ 107 w 170"/>
                  <a:gd name="T43" fmla="*/ 29 h 167"/>
                  <a:gd name="T44" fmla="*/ 103 w 170"/>
                  <a:gd name="T45" fmla="*/ 28 h 167"/>
                  <a:gd name="T46" fmla="*/ 99 w 170"/>
                  <a:gd name="T47" fmla="*/ 20 h 167"/>
                  <a:gd name="T48" fmla="*/ 96 w 170"/>
                  <a:gd name="T49" fmla="*/ 16 h 167"/>
                  <a:gd name="T50" fmla="*/ 95 w 170"/>
                  <a:gd name="T51" fmla="*/ 14 h 167"/>
                  <a:gd name="T52" fmla="*/ 91 w 170"/>
                  <a:gd name="T53" fmla="*/ 6 h 167"/>
                  <a:gd name="T54" fmla="*/ 88 w 170"/>
                  <a:gd name="T55" fmla="*/ 6 h 167"/>
                  <a:gd name="T56" fmla="*/ 83 w 170"/>
                  <a:gd name="T57" fmla="*/ 8 h 167"/>
                  <a:gd name="T58" fmla="*/ 82 w 170"/>
                  <a:gd name="T59" fmla="*/ 4 h 167"/>
                  <a:gd name="T60" fmla="*/ 79 w 170"/>
                  <a:gd name="T61" fmla="*/ 2 h 167"/>
                  <a:gd name="T62" fmla="*/ 72 w 170"/>
                  <a:gd name="T63" fmla="*/ 3 h 167"/>
                  <a:gd name="T64" fmla="*/ 66 w 170"/>
                  <a:gd name="T65" fmla="*/ 2 h 167"/>
                  <a:gd name="T66" fmla="*/ 59 w 170"/>
                  <a:gd name="T67" fmla="*/ 2 h 167"/>
                  <a:gd name="T68" fmla="*/ 53 w 170"/>
                  <a:gd name="T69" fmla="*/ 6 h 167"/>
                  <a:gd name="T70" fmla="*/ 50 w 170"/>
                  <a:gd name="T71" fmla="*/ 10 h 167"/>
                  <a:gd name="T72" fmla="*/ 41 w 170"/>
                  <a:gd name="T73" fmla="*/ 18 h 167"/>
                  <a:gd name="T74" fmla="*/ 35 w 170"/>
                  <a:gd name="T75" fmla="*/ 23 h 167"/>
                  <a:gd name="T76" fmla="*/ 38 w 170"/>
                  <a:gd name="T77" fmla="*/ 32 h 167"/>
                  <a:gd name="T78" fmla="*/ 37 w 170"/>
                  <a:gd name="T79" fmla="*/ 40 h 167"/>
                  <a:gd name="T80" fmla="*/ 37 w 170"/>
                  <a:gd name="T81" fmla="*/ 53 h 167"/>
                  <a:gd name="T82" fmla="*/ 30 w 170"/>
                  <a:gd name="T83" fmla="*/ 63 h 167"/>
                  <a:gd name="T84" fmla="*/ 12 w 170"/>
                  <a:gd name="T85" fmla="*/ 73 h 167"/>
                  <a:gd name="T86" fmla="*/ 1 w 170"/>
                  <a:gd name="T87" fmla="*/ 86 h 167"/>
                  <a:gd name="T88" fmla="*/ 5 w 170"/>
                  <a:gd name="T89" fmla="*/ 100 h 167"/>
                  <a:gd name="T90" fmla="*/ 10 w 170"/>
                  <a:gd name="T91" fmla="*/ 104 h 167"/>
                  <a:gd name="T92" fmla="*/ 24 w 170"/>
                  <a:gd name="T93" fmla="*/ 109 h 167"/>
                  <a:gd name="T94" fmla="*/ 41 w 170"/>
                  <a:gd name="T95" fmla="*/ 117 h 167"/>
                  <a:gd name="T96" fmla="*/ 59 w 170"/>
                  <a:gd name="T97" fmla="*/ 127 h 167"/>
                  <a:gd name="T98" fmla="*/ 78 w 170"/>
                  <a:gd name="T99" fmla="*/ 142 h 167"/>
                  <a:gd name="T100" fmla="*/ 100 w 170"/>
                  <a:gd name="T101" fmla="*/ 161 h 167"/>
                  <a:gd name="T102" fmla="*/ 120 w 170"/>
                  <a:gd name="T103" fmla="*/ 166 h 167"/>
                  <a:gd name="T104" fmla="*/ 140 w 170"/>
                  <a:gd name="T105" fmla="*/ 163 h 167"/>
                  <a:gd name="T106" fmla="*/ 145 w 170"/>
                  <a:gd name="T107" fmla="*/ 153 h 167"/>
                  <a:gd name="T108" fmla="*/ 148 w 170"/>
                  <a:gd name="T109" fmla="*/ 149 h 167"/>
                  <a:gd name="T110" fmla="*/ 156 w 170"/>
                  <a:gd name="T111" fmla="*/ 147 h 167"/>
                  <a:gd name="T112" fmla="*/ 162 w 170"/>
                  <a:gd name="T113" fmla="*/ 149 h 167"/>
                  <a:gd name="T114" fmla="*/ 170 w 170"/>
                  <a:gd name="T115" fmla="*/ 15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0" h="167">
                    <a:moveTo>
                      <a:pt x="169" y="149"/>
                    </a:moveTo>
                    <a:lnTo>
                      <a:pt x="169" y="149"/>
                    </a:lnTo>
                    <a:lnTo>
                      <a:pt x="168" y="147"/>
                    </a:lnTo>
                    <a:lnTo>
                      <a:pt x="168" y="146"/>
                    </a:lnTo>
                    <a:lnTo>
                      <a:pt x="168" y="145"/>
                    </a:lnTo>
                    <a:lnTo>
                      <a:pt x="168" y="145"/>
                    </a:lnTo>
                    <a:lnTo>
                      <a:pt x="166" y="143"/>
                    </a:lnTo>
                    <a:lnTo>
                      <a:pt x="165" y="142"/>
                    </a:lnTo>
                    <a:lnTo>
                      <a:pt x="165" y="142"/>
                    </a:lnTo>
                    <a:lnTo>
                      <a:pt x="164" y="142"/>
                    </a:lnTo>
                    <a:lnTo>
                      <a:pt x="162" y="141"/>
                    </a:lnTo>
                    <a:lnTo>
                      <a:pt x="161" y="139"/>
                    </a:lnTo>
                    <a:lnTo>
                      <a:pt x="161" y="139"/>
                    </a:lnTo>
                    <a:lnTo>
                      <a:pt x="160" y="135"/>
                    </a:lnTo>
                    <a:lnTo>
                      <a:pt x="160" y="133"/>
                    </a:lnTo>
                    <a:lnTo>
                      <a:pt x="160" y="129"/>
                    </a:lnTo>
                    <a:lnTo>
                      <a:pt x="157" y="129"/>
                    </a:lnTo>
                    <a:lnTo>
                      <a:pt x="154" y="129"/>
                    </a:lnTo>
                    <a:lnTo>
                      <a:pt x="153" y="126"/>
                    </a:lnTo>
                    <a:lnTo>
                      <a:pt x="153" y="121"/>
                    </a:lnTo>
                    <a:lnTo>
                      <a:pt x="154" y="117"/>
                    </a:lnTo>
                    <a:lnTo>
                      <a:pt x="154" y="113"/>
                    </a:lnTo>
                    <a:lnTo>
                      <a:pt x="152" y="110"/>
                    </a:lnTo>
                    <a:lnTo>
                      <a:pt x="150" y="108"/>
                    </a:lnTo>
                    <a:lnTo>
                      <a:pt x="149" y="106"/>
                    </a:lnTo>
                    <a:lnTo>
                      <a:pt x="147" y="102"/>
                    </a:lnTo>
                    <a:lnTo>
                      <a:pt x="145" y="101"/>
                    </a:lnTo>
                    <a:lnTo>
                      <a:pt x="145" y="100"/>
                    </a:lnTo>
                    <a:lnTo>
                      <a:pt x="144" y="100"/>
                    </a:lnTo>
                    <a:lnTo>
                      <a:pt x="141" y="100"/>
                    </a:lnTo>
                    <a:lnTo>
                      <a:pt x="139" y="98"/>
                    </a:lnTo>
                    <a:lnTo>
                      <a:pt x="135" y="96"/>
                    </a:lnTo>
                    <a:lnTo>
                      <a:pt x="131" y="93"/>
                    </a:lnTo>
                    <a:lnTo>
                      <a:pt x="128" y="90"/>
                    </a:lnTo>
                    <a:lnTo>
                      <a:pt x="127" y="90"/>
                    </a:lnTo>
                    <a:lnTo>
                      <a:pt x="123" y="90"/>
                    </a:lnTo>
                    <a:lnTo>
                      <a:pt x="123" y="89"/>
                    </a:lnTo>
                    <a:lnTo>
                      <a:pt x="123" y="89"/>
                    </a:lnTo>
                    <a:lnTo>
                      <a:pt x="123" y="88"/>
                    </a:lnTo>
                    <a:lnTo>
                      <a:pt x="123" y="85"/>
                    </a:lnTo>
                    <a:lnTo>
                      <a:pt x="123" y="85"/>
                    </a:lnTo>
                    <a:lnTo>
                      <a:pt x="120" y="81"/>
                    </a:lnTo>
                    <a:lnTo>
                      <a:pt x="120" y="80"/>
                    </a:lnTo>
                    <a:lnTo>
                      <a:pt x="117" y="80"/>
                    </a:lnTo>
                    <a:lnTo>
                      <a:pt x="119" y="78"/>
                    </a:lnTo>
                    <a:lnTo>
                      <a:pt x="119" y="77"/>
                    </a:lnTo>
                    <a:lnTo>
                      <a:pt x="117" y="77"/>
                    </a:lnTo>
                    <a:lnTo>
                      <a:pt x="117" y="77"/>
                    </a:lnTo>
                    <a:lnTo>
                      <a:pt x="117" y="77"/>
                    </a:lnTo>
                    <a:lnTo>
                      <a:pt x="116" y="77"/>
                    </a:lnTo>
                    <a:lnTo>
                      <a:pt x="115" y="76"/>
                    </a:lnTo>
                    <a:lnTo>
                      <a:pt x="111" y="71"/>
                    </a:lnTo>
                    <a:lnTo>
                      <a:pt x="109" y="71"/>
                    </a:lnTo>
                    <a:lnTo>
                      <a:pt x="109" y="69"/>
                    </a:lnTo>
                    <a:lnTo>
                      <a:pt x="109" y="68"/>
                    </a:lnTo>
                    <a:lnTo>
                      <a:pt x="111" y="67"/>
                    </a:lnTo>
                    <a:lnTo>
                      <a:pt x="111" y="65"/>
                    </a:lnTo>
                    <a:lnTo>
                      <a:pt x="111" y="64"/>
                    </a:lnTo>
                    <a:lnTo>
                      <a:pt x="108" y="61"/>
                    </a:lnTo>
                    <a:lnTo>
                      <a:pt x="109" y="60"/>
                    </a:lnTo>
                    <a:lnTo>
                      <a:pt x="109" y="59"/>
                    </a:lnTo>
                    <a:lnTo>
                      <a:pt x="109" y="57"/>
                    </a:lnTo>
                    <a:lnTo>
                      <a:pt x="111" y="57"/>
                    </a:lnTo>
                    <a:lnTo>
                      <a:pt x="112" y="57"/>
                    </a:lnTo>
                    <a:lnTo>
                      <a:pt x="112" y="57"/>
                    </a:lnTo>
                    <a:lnTo>
                      <a:pt x="112" y="55"/>
                    </a:lnTo>
                    <a:lnTo>
                      <a:pt x="112" y="53"/>
                    </a:lnTo>
                    <a:lnTo>
                      <a:pt x="115" y="48"/>
                    </a:lnTo>
                    <a:lnTo>
                      <a:pt x="117" y="47"/>
                    </a:lnTo>
                    <a:lnTo>
                      <a:pt x="119" y="47"/>
                    </a:lnTo>
                    <a:lnTo>
                      <a:pt x="119" y="45"/>
                    </a:lnTo>
                    <a:lnTo>
                      <a:pt x="119" y="44"/>
                    </a:lnTo>
                    <a:lnTo>
                      <a:pt x="117" y="43"/>
                    </a:lnTo>
                    <a:lnTo>
                      <a:pt x="117" y="43"/>
                    </a:lnTo>
                    <a:lnTo>
                      <a:pt x="116" y="40"/>
                    </a:lnTo>
                    <a:lnTo>
                      <a:pt x="115" y="39"/>
                    </a:lnTo>
                    <a:lnTo>
                      <a:pt x="115" y="39"/>
                    </a:lnTo>
                    <a:lnTo>
                      <a:pt x="115" y="36"/>
                    </a:lnTo>
                    <a:lnTo>
                      <a:pt x="116" y="35"/>
                    </a:lnTo>
                    <a:lnTo>
                      <a:pt x="117" y="35"/>
                    </a:lnTo>
                    <a:lnTo>
                      <a:pt x="119" y="33"/>
                    </a:lnTo>
                    <a:lnTo>
                      <a:pt x="119" y="33"/>
                    </a:lnTo>
                    <a:lnTo>
                      <a:pt x="117" y="32"/>
                    </a:lnTo>
                    <a:lnTo>
                      <a:pt x="113" y="32"/>
                    </a:lnTo>
                    <a:lnTo>
                      <a:pt x="111" y="32"/>
                    </a:lnTo>
                    <a:lnTo>
                      <a:pt x="109" y="32"/>
                    </a:lnTo>
                    <a:lnTo>
                      <a:pt x="108" y="29"/>
                    </a:lnTo>
                    <a:lnTo>
                      <a:pt x="107" y="29"/>
                    </a:lnTo>
                    <a:lnTo>
                      <a:pt x="106" y="28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3" y="28"/>
                    </a:lnTo>
                    <a:lnTo>
                      <a:pt x="100" y="22"/>
                    </a:lnTo>
                    <a:lnTo>
                      <a:pt x="100" y="20"/>
                    </a:lnTo>
                    <a:lnTo>
                      <a:pt x="99" y="20"/>
                    </a:lnTo>
                    <a:lnTo>
                      <a:pt x="99" y="20"/>
                    </a:lnTo>
                    <a:lnTo>
                      <a:pt x="98" y="20"/>
                    </a:lnTo>
                    <a:lnTo>
                      <a:pt x="98" y="19"/>
                    </a:lnTo>
                    <a:lnTo>
                      <a:pt x="98" y="18"/>
                    </a:lnTo>
                    <a:lnTo>
                      <a:pt x="96" y="16"/>
                    </a:lnTo>
                    <a:lnTo>
                      <a:pt x="96" y="15"/>
                    </a:lnTo>
                    <a:lnTo>
                      <a:pt x="96" y="15"/>
                    </a:lnTo>
                    <a:lnTo>
                      <a:pt x="96" y="14"/>
                    </a:lnTo>
                    <a:lnTo>
                      <a:pt x="95" y="14"/>
                    </a:lnTo>
                    <a:lnTo>
                      <a:pt x="94" y="12"/>
                    </a:lnTo>
                    <a:lnTo>
                      <a:pt x="92" y="7"/>
                    </a:lnTo>
                    <a:lnTo>
                      <a:pt x="91" y="6"/>
                    </a:lnTo>
                    <a:lnTo>
                      <a:pt x="91" y="6"/>
                    </a:lnTo>
                    <a:lnTo>
                      <a:pt x="91" y="4"/>
                    </a:lnTo>
                    <a:lnTo>
                      <a:pt x="90" y="4"/>
                    </a:lnTo>
                    <a:lnTo>
                      <a:pt x="88" y="4"/>
                    </a:lnTo>
                    <a:lnTo>
                      <a:pt x="88" y="6"/>
                    </a:lnTo>
                    <a:lnTo>
                      <a:pt x="87" y="6"/>
                    </a:lnTo>
                    <a:lnTo>
                      <a:pt x="86" y="7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3" y="8"/>
                    </a:lnTo>
                    <a:lnTo>
                      <a:pt x="82" y="8"/>
                    </a:lnTo>
                    <a:lnTo>
                      <a:pt x="82" y="7"/>
                    </a:lnTo>
                    <a:lnTo>
                      <a:pt x="82" y="4"/>
                    </a:lnTo>
                    <a:lnTo>
                      <a:pt x="82" y="3"/>
                    </a:lnTo>
                    <a:lnTo>
                      <a:pt x="80" y="3"/>
                    </a:lnTo>
                    <a:lnTo>
                      <a:pt x="80" y="2"/>
                    </a:lnTo>
                    <a:lnTo>
                      <a:pt x="79" y="2"/>
                    </a:lnTo>
                    <a:lnTo>
                      <a:pt x="78" y="2"/>
                    </a:lnTo>
                    <a:lnTo>
                      <a:pt x="78" y="3"/>
                    </a:lnTo>
                    <a:lnTo>
                      <a:pt x="75" y="4"/>
                    </a:lnTo>
                    <a:lnTo>
                      <a:pt x="72" y="3"/>
                    </a:lnTo>
                    <a:lnTo>
                      <a:pt x="71" y="3"/>
                    </a:lnTo>
                    <a:lnTo>
                      <a:pt x="70" y="3"/>
                    </a:lnTo>
                    <a:lnTo>
                      <a:pt x="67" y="2"/>
                    </a:lnTo>
                    <a:lnTo>
                      <a:pt x="66" y="2"/>
                    </a:lnTo>
                    <a:lnTo>
                      <a:pt x="65" y="2"/>
                    </a:lnTo>
                    <a:lnTo>
                      <a:pt x="63" y="0"/>
                    </a:lnTo>
                    <a:lnTo>
                      <a:pt x="61" y="2"/>
                    </a:lnTo>
                    <a:lnTo>
                      <a:pt x="59" y="2"/>
                    </a:lnTo>
                    <a:lnTo>
                      <a:pt x="58" y="0"/>
                    </a:lnTo>
                    <a:lnTo>
                      <a:pt x="57" y="0"/>
                    </a:lnTo>
                    <a:lnTo>
                      <a:pt x="55" y="3"/>
                    </a:lnTo>
                    <a:lnTo>
                      <a:pt x="53" y="6"/>
                    </a:lnTo>
                    <a:lnTo>
                      <a:pt x="51" y="6"/>
                    </a:lnTo>
                    <a:lnTo>
                      <a:pt x="51" y="6"/>
                    </a:lnTo>
                    <a:lnTo>
                      <a:pt x="51" y="7"/>
                    </a:lnTo>
                    <a:lnTo>
                      <a:pt x="50" y="10"/>
                    </a:lnTo>
                    <a:lnTo>
                      <a:pt x="47" y="12"/>
                    </a:lnTo>
                    <a:lnTo>
                      <a:pt x="46" y="14"/>
                    </a:lnTo>
                    <a:lnTo>
                      <a:pt x="43" y="16"/>
                    </a:lnTo>
                    <a:lnTo>
                      <a:pt x="41" y="18"/>
                    </a:lnTo>
                    <a:lnTo>
                      <a:pt x="37" y="18"/>
                    </a:lnTo>
                    <a:lnTo>
                      <a:pt x="37" y="19"/>
                    </a:lnTo>
                    <a:lnTo>
                      <a:pt x="35" y="20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5" y="27"/>
                    </a:lnTo>
                    <a:lnTo>
                      <a:pt x="37" y="29"/>
                    </a:lnTo>
                    <a:lnTo>
                      <a:pt x="38" y="32"/>
                    </a:lnTo>
                    <a:lnTo>
                      <a:pt x="38" y="35"/>
                    </a:lnTo>
                    <a:lnTo>
                      <a:pt x="38" y="36"/>
                    </a:lnTo>
                    <a:lnTo>
                      <a:pt x="38" y="37"/>
                    </a:lnTo>
                    <a:lnTo>
                      <a:pt x="37" y="40"/>
                    </a:lnTo>
                    <a:lnTo>
                      <a:pt x="37" y="43"/>
                    </a:lnTo>
                    <a:lnTo>
                      <a:pt x="37" y="48"/>
                    </a:lnTo>
                    <a:lnTo>
                      <a:pt x="37" y="53"/>
                    </a:lnTo>
                    <a:lnTo>
                      <a:pt x="37" y="53"/>
                    </a:lnTo>
                    <a:lnTo>
                      <a:pt x="35" y="57"/>
                    </a:lnTo>
                    <a:lnTo>
                      <a:pt x="34" y="60"/>
                    </a:lnTo>
                    <a:lnTo>
                      <a:pt x="34" y="61"/>
                    </a:lnTo>
                    <a:lnTo>
                      <a:pt x="30" y="63"/>
                    </a:lnTo>
                    <a:lnTo>
                      <a:pt x="25" y="65"/>
                    </a:lnTo>
                    <a:lnTo>
                      <a:pt x="21" y="68"/>
                    </a:lnTo>
                    <a:lnTo>
                      <a:pt x="17" y="71"/>
                    </a:lnTo>
                    <a:lnTo>
                      <a:pt x="12" y="73"/>
                    </a:lnTo>
                    <a:lnTo>
                      <a:pt x="8" y="77"/>
                    </a:lnTo>
                    <a:lnTo>
                      <a:pt x="4" y="78"/>
                    </a:lnTo>
                    <a:lnTo>
                      <a:pt x="0" y="81"/>
                    </a:lnTo>
                    <a:lnTo>
                      <a:pt x="1" y="86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6" y="100"/>
                    </a:lnTo>
                    <a:lnTo>
                      <a:pt x="5" y="100"/>
                    </a:lnTo>
                    <a:lnTo>
                      <a:pt x="6" y="104"/>
                    </a:lnTo>
                    <a:lnTo>
                      <a:pt x="8" y="102"/>
                    </a:lnTo>
                    <a:lnTo>
                      <a:pt x="9" y="102"/>
                    </a:lnTo>
                    <a:lnTo>
                      <a:pt x="10" y="104"/>
                    </a:lnTo>
                    <a:lnTo>
                      <a:pt x="8" y="106"/>
                    </a:lnTo>
                    <a:lnTo>
                      <a:pt x="12" y="108"/>
                    </a:lnTo>
                    <a:lnTo>
                      <a:pt x="17" y="108"/>
                    </a:lnTo>
                    <a:lnTo>
                      <a:pt x="24" y="109"/>
                    </a:lnTo>
                    <a:lnTo>
                      <a:pt x="29" y="110"/>
                    </a:lnTo>
                    <a:lnTo>
                      <a:pt x="30" y="112"/>
                    </a:lnTo>
                    <a:lnTo>
                      <a:pt x="37" y="114"/>
                    </a:lnTo>
                    <a:lnTo>
                      <a:pt x="41" y="117"/>
                    </a:lnTo>
                    <a:lnTo>
                      <a:pt x="45" y="119"/>
                    </a:lnTo>
                    <a:lnTo>
                      <a:pt x="50" y="122"/>
                    </a:lnTo>
                    <a:lnTo>
                      <a:pt x="54" y="125"/>
                    </a:lnTo>
                    <a:lnTo>
                      <a:pt x="59" y="127"/>
                    </a:lnTo>
                    <a:lnTo>
                      <a:pt x="63" y="130"/>
                    </a:lnTo>
                    <a:lnTo>
                      <a:pt x="68" y="134"/>
                    </a:lnTo>
                    <a:lnTo>
                      <a:pt x="74" y="139"/>
                    </a:lnTo>
                    <a:lnTo>
                      <a:pt x="78" y="142"/>
                    </a:lnTo>
                    <a:lnTo>
                      <a:pt x="84" y="147"/>
                    </a:lnTo>
                    <a:lnTo>
                      <a:pt x="90" y="151"/>
                    </a:lnTo>
                    <a:lnTo>
                      <a:pt x="96" y="157"/>
                    </a:lnTo>
                    <a:lnTo>
                      <a:pt x="100" y="161"/>
                    </a:lnTo>
                    <a:lnTo>
                      <a:pt x="107" y="165"/>
                    </a:lnTo>
                    <a:lnTo>
                      <a:pt x="107" y="165"/>
                    </a:lnTo>
                    <a:lnTo>
                      <a:pt x="113" y="166"/>
                    </a:lnTo>
                    <a:lnTo>
                      <a:pt x="120" y="166"/>
                    </a:lnTo>
                    <a:lnTo>
                      <a:pt x="128" y="167"/>
                    </a:lnTo>
                    <a:lnTo>
                      <a:pt x="135" y="167"/>
                    </a:lnTo>
                    <a:lnTo>
                      <a:pt x="139" y="167"/>
                    </a:lnTo>
                    <a:lnTo>
                      <a:pt x="140" y="163"/>
                    </a:lnTo>
                    <a:lnTo>
                      <a:pt x="141" y="162"/>
                    </a:lnTo>
                    <a:lnTo>
                      <a:pt x="144" y="158"/>
                    </a:lnTo>
                    <a:lnTo>
                      <a:pt x="145" y="155"/>
                    </a:lnTo>
                    <a:lnTo>
                      <a:pt x="145" y="153"/>
                    </a:lnTo>
                    <a:lnTo>
                      <a:pt x="147" y="150"/>
                    </a:lnTo>
                    <a:lnTo>
                      <a:pt x="147" y="150"/>
                    </a:lnTo>
                    <a:lnTo>
                      <a:pt x="147" y="149"/>
                    </a:lnTo>
                    <a:lnTo>
                      <a:pt x="148" y="149"/>
                    </a:lnTo>
                    <a:lnTo>
                      <a:pt x="149" y="147"/>
                    </a:lnTo>
                    <a:lnTo>
                      <a:pt x="153" y="147"/>
                    </a:lnTo>
                    <a:lnTo>
                      <a:pt x="154" y="147"/>
                    </a:lnTo>
                    <a:lnTo>
                      <a:pt x="156" y="147"/>
                    </a:lnTo>
                    <a:lnTo>
                      <a:pt x="157" y="147"/>
                    </a:lnTo>
                    <a:lnTo>
                      <a:pt x="161" y="149"/>
                    </a:lnTo>
                    <a:lnTo>
                      <a:pt x="161" y="149"/>
                    </a:lnTo>
                    <a:lnTo>
                      <a:pt x="162" y="149"/>
                    </a:lnTo>
                    <a:lnTo>
                      <a:pt x="164" y="149"/>
                    </a:lnTo>
                    <a:lnTo>
                      <a:pt x="168" y="150"/>
                    </a:lnTo>
                    <a:lnTo>
                      <a:pt x="169" y="150"/>
                    </a:lnTo>
                    <a:lnTo>
                      <a:pt x="170" y="150"/>
                    </a:lnTo>
                    <a:lnTo>
                      <a:pt x="169" y="14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4" name="Freeform 117">
                <a:extLst>
                  <a:ext uri="{FF2B5EF4-FFF2-40B4-BE49-F238E27FC236}">
                    <a16:creationId xmlns:a16="http://schemas.microsoft.com/office/drawing/2014/main" id="{2A4DDDE5-9A2B-4CC3-877F-5BF9DA0583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46888" y="3055938"/>
                <a:ext cx="561975" cy="466725"/>
              </a:xfrm>
              <a:custGeom>
                <a:avLst/>
                <a:gdLst>
                  <a:gd name="T0" fmla="*/ 218 w 354"/>
                  <a:gd name="T1" fmla="*/ 263 h 294"/>
                  <a:gd name="T2" fmla="*/ 231 w 354"/>
                  <a:gd name="T3" fmla="*/ 259 h 294"/>
                  <a:gd name="T4" fmla="*/ 352 w 354"/>
                  <a:gd name="T5" fmla="*/ 251 h 294"/>
                  <a:gd name="T6" fmla="*/ 342 w 354"/>
                  <a:gd name="T7" fmla="*/ 235 h 294"/>
                  <a:gd name="T8" fmla="*/ 326 w 354"/>
                  <a:gd name="T9" fmla="*/ 225 h 294"/>
                  <a:gd name="T10" fmla="*/ 305 w 354"/>
                  <a:gd name="T11" fmla="*/ 198 h 294"/>
                  <a:gd name="T12" fmla="*/ 309 w 354"/>
                  <a:gd name="T13" fmla="*/ 168 h 294"/>
                  <a:gd name="T14" fmla="*/ 295 w 354"/>
                  <a:gd name="T15" fmla="*/ 144 h 294"/>
                  <a:gd name="T16" fmla="*/ 293 w 354"/>
                  <a:gd name="T17" fmla="*/ 125 h 294"/>
                  <a:gd name="T18" fmla="*/ 291 w 354"/>
                  <a:gd name="T19" fmla="*/ 108 h 294"/>
                  <a:gd name="T20" fmla="*/ 293 w 354"/>
                  <a:gd name="T21" fmla="*/ 102 h 294"/>
                  <a:gd name="T22" fmla="*/ 293 w 354"/>
                  <a:gd name="T23" fmla="*/ 90 h 294"/>
                  <a:gd name="T24" fmla="*/ 293 w 354"/>
                  <a:gd name="T25" fmla="*/ 80 h 294"/>
                  <a:gd name="T26" fmla="*/ 289 w 354"/>
                  <a:gd name="T27" fmla="*/ 65 h 294"/>
                  <a:gd name="T28" fmla="*/ 259 w 354"/>
                  <a:gd name="T29" fmla="*/ 50 h 294"/>
                  <a:gd name="T30" fmla="*/ 244 w 354"/>
                  <a:gd name="T31" fmla="*/ 42 h 294"/>
                  <a:gd name="T32" fmla="*/ 225 w 354"/>
                  <a:gd name="T33" fmla="*/ 37 h 294"/>
                  <a:gd name="T34" fmla="*/ 214 w 354"/>
                  <a:gd name="T35" fmla="*/ 30 h 294"/>
                  <a:gd name="T36" fmla="*/ 202 w 354"/>
                  <a:gd name="T37" fmla="*/ 33 h 294"/>
                  <a:gd name="T38" fmla="*/ 180 w 354"/>
                  <a:gd name="T39" fmla="*/ 46 h 294"/>
                  <a:gd name="T40" fmla="*/ 170 w 354"/>
                  <a:gd name="T41" fmla="*/ 58 h 294"/>
                  <a:gd name="T42" fmla="*/ 133 w 354"/>
                  <a:gd name="T43" fmla="*/ 63 h 294"/>
                  <a:gd name="T44" fmla="*/ 94 w 354"/>
                  <a:gd name="T45" fmla="*/ 45 h 294"/>
                  <a:gd name="T46" fmla="*/ 80 w 354"/>
                  <a:gd name="T47" fmla="*/ 26 h 294"/>
                  <a:gd name="T48" fmla="*/ 66 w 354"/>
                  <a:gd name="T49" fmla="*/ 18 h 294"/>
                  <a:gd name="T50" fmla="*/ 67 w 354"/>
                  <a:gd name="T51" fmla="*/ 12 h 294"/>
                  <a:gd name="T52" fmla="*/ 62 w 354"/>
                  <a:gd name="T53" fmla="*/ 1 h 294"/>
                  <a:gd name="T54" fmla="*/ 42 w 354"/>
                  <a:gd name="T55" fmla="*/ 17 h 294"/>
                  <a:gd name="T56" fmla="*/ 20 w 354"/>
                  <a:gd name="T57" fmla="*/ 10 h 294"/>
                  <a:gd name="T58" fmla="*/ 8 w 354"/>
                  <a:gd name="T59" fmla="*/ 0 h 294"/>
                  <a:gd name="T60" fmla="*/ 0 w 354"/>
                  <a:gd name="T61" fmla="*/ 9 h 294"/>
                  <a:gd name="T62" fmla="*/ 4 w 354"/>
                  <a:gd name="T63" fmla="*/ 17 h 294"/>
                  <a:gd name="T64" fmla="*/ 9 w 354"/>
                  <a:gd name="T65" fmla="*/ 27 h 294"/>
                  <a:gd name="T66" fmla="*/ 8 w 354"/>
                  <a:gd name="T67" fmla="*/ 38 h 294"/>
                  <a:gd name="T68" fmla="*/ 14 w 354"/>
                  <a:gd name="T69" fmla="*/ 46 h 294"/>
                  <a:gd name="T70" fmla="*/ 21 w 354"/>
                  <a:gd name="T71" fmla="*/ 61 h 294"/>
                  <a:gd name="T72" fmla="*/ 26 w 354"/>
                  <a:gd name="T73" fmla="*/ 67 h 294"/>
                  <a:gd name="T74" fmla="*/ 39 w 354"/>
                  <a:gd name="T75" fmla="*/ 79 h 294"/>
                  <a:gd name="T76" fmla="*/ 43 w 354"/>
                  <a:gd name="T77" fmla="*/ 90 h 294"/>
                  <a:gd name="T78" fmla="*/ 38 w 354"/>
                  <a:gd name="T79" fmla="*/ 104 h 294"/>
                  <a:gd name="T80" fmla="*/ 35 w 354"/>
                  <a:gd name="T81" fmla="*/ 116 h 294"/>
                  <a:gd name="T82" fmla="*/ 43 w 354"/>
                  <a:gd name="T83" fmla="*/ 127 h 294"/>
                  <a:gd name="T84" fmla="*/ 54 w 354"/>
                  <a:gd name="T85" fmla="*/ 137 h 294"/>
                  <a:gd name="T86" fmla="*/ 76 w 354"/>
                  <a:gd name="T87" fmla="*/ 155 h 294"/>
                  <a:gd name="T88" fmla="*/ 86 w 354"/>
                  <a:gd name="T89" fmla="*/ 182 h 294"/>
                  <a:gd name="T90" fmla="*/ 94 w 354"/>
                  <a:gd name="T91" fmla="*/ 193 h 294"/>
                  <a:gd name="T92" fmla="*/ 102 w 354"/>
                  <a:gd name="T93" fmla="*/ 192 h 294"/>
                  <a:gd name="T94" fmla="*/ 104 w 354"/>
                  <a:gd name="T95" fmla="*/ 188 h 294"/>
                  <a:gd name="T96" fmla="*/ 125 w 354"/>
                  <a:gd name="T97" fmla="*/ 198 h 294"/>
                  <a:gd name="T98" fmla="*/ 137 w 354"/>
                  <a:gd name="T99" fmla="*/ 217 h 294"/>
                  <a:gd name="T100" fmla="*/ 153 w 354"/>
                  <a:gd name="T101" fmla="*/ 239 h 294"/>
                  <a:gd name="T102" fmla="*/ 186 w 354"/>
                  <a:gd name="T103" fmla="*/ 257 h 294"/>
                  <a:gd name="T104" fmla="*/ 215 w 354"/>
                  <a:gd name="T105" fmla="*/ 262 h 294"/>
                  <a:gd name="T106" fmla="*/ 242 w 354"/>
                  <a:gd name="T107" fmla="*/ 254 h 294"/>
                  <a:gd name="T108" fmla="*/ 255 w 354"/>
                  <a:gd name="T109" fmla="*/ 280 h 294"/>
                  <a:gd name="T110" fmla="*/ 288 w 354"/>
                  <a:gd name="T111" fmla="*/ 287 h 294"/>
                  <a:gd name="T112" fmla="*/ 313 w 354"/>
                  <a:gd name="T113" fmla="*/ 290 h 294"/>
                  <a:gd name="T114" fmla="*/ 329 w 354"/>
                  <a:gd name="T115" fmla="*/ 280 h 294"/>
                  <a:gd name="T116" fmla="*/ 337 w 354"/>
                  <a:gd name="T117" fmla="*/ 268 h 294"/>
                  <a:gd name="T118" fmla="*/ 353 w 354"/>
                  <a:gd name="T119" fmla="*/ 26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54" h="294">
                    <a:moveTo>
                      <a:pt x="231" y="257"/>
                    </a:moveTo>
                    <a:lnTo>
                      <a:pt x="229" y="258"/>
                    </a:lnTo>
                    <a:lnTo>
                      <a:pt x="226" y="257"/>
                    </a:lnTo>
                    <a:lnTo>
                      <a:pt x="225" y="258"/>
                    </a:lnTo>
                    <a:lnTo>
                      <a:pt x="226" y="259"/>
                    </a:lnTo>
                    <a:lnTo>
                      <a:pt x="226" y="259"/>
                    </a:lnTo>
                    <a:lnTo>
                      <a:pt x="222" y="262"/>
                    </a:lnTo>
                    <a:lnTo>
                      <a:pt x="219" y="263"/>
                    </a:lnTo>
                    <a:lnTo>
                      <a:pt x="218" y="263"/>
                    </a:lnTo>
                    <a:lnTo>
                      <a:pt x="218" y="263"/>
                    </a:lnTo>
                    <a:lnTo>
                      <a:pt x="218" y="264"/>
                    </a:lnTo>
                    <a:lnTo>
                      <a:pt x="219" y="264"/>
                    </a:lnTo>
                    <a:lnTo>
                      <a:pt x="221" y="264"/>
                    </a:lnTo>
                    <a:lnTo>
                      <a:pt x="222" y="263"/>
                    </a:lnTo>
                    <a:lnTo>
                      <a:pt x="225" y="262"/>
                    </a:lnTo>
                    <a:lnTo>
                      <a:pt x="226" y="262"/>
                    </a:lnTo>
                    <a:lnTo>
                      <a:pt x="227" y="262"/>
                    </a:lnTo>
                    <a:lnTo>
                      <a:pt x="229" y="262"/>
                    </a:lnTo>
                    <a:lnTo>
                      <a:pt x="229" y="262"/>
                    </a:lnTo>
                    <a:lnTo>
                      <a:pt x="231" y="259"/>
                    </a:lnTo>
                    <a:lnTo>
                      <a:pt x="233" y="258"/>
                    </a:lnTo>
                    <a:lnTo>
                      <a:pt x="234" y="257"/>
                    </a:lnTo>
                    <a:lnTo>
                      <a:pt x="233" y="255"/>
                    </a:lnTo>
                    <a:lnTo>
                      <a:pt x="231" y="257"/>
                    </a:lnTo>
                    <a:close/>
                    <a:moveTo>
                      <a:pt x="353" y="254"/>
                    </a:moveTo>
                    <a:lnTo>
                      <a:pt x="354" y="254"/>
                    </a:lnTo>
                    <a:lnTo>
                      <a:pt x="354" y="253"/>
                    </a:lnTo>
                    <a:lnTo>
                      <a:pt x="353" y="251"/>
                    </a:lnTo>
                    <a:lnTo>
                      <a:pt x="352" y="251"/>
                    </a:lnTo>
                    <a:lnTo>
                      <a:pt x="352" y="251"/>
                    </a:lnTo>
                    <a:lnTo>
                      <a:pt x="348" y="251"/>
                    </a:lnTo>
                    <a:lnTo>
                      <a:pt x="345" y="251"/>
                    </a:lnTo>
                    <a:lnTo>
                      <a:pt x="345" y="251"/>
                    </a:lnTo>
                    <a:lnTo>
                      <a:pt x="344" y="250"/>
                    </a:lnTo>
                    <a:lnTo>
                      <a:pt x="344" y="250"/>
                    </a:lnTo>
                    <a:lnTo>
                      <a:pt x="344" y="249"/>
                    </a:lnTo>
                    <a:lnTo>
                      <a:pt x="345" y="247"/>
                    </a:lnTo>
                    <a:lnTo>
                      <a:pt x="345" y="246"/>
                    </a:lnTo>
                    <a:lnTo>
                      <a:pt x="344" y="239"/>
                    </a:lnTo>
                    <a:lnTo>
                      <a:pt x="342" y="235"/>
                    </a:lnTo>
                    <a:lnTo>
                      <a:pt x="342" y="231"/>
                    </a:lnTo>
                    <a:lnTo>
                      <a:pt x="342" y="231"/>
                    </a:lnTo>
                    <a:lnTo>
                      <a:pt x="342" y="231"/>
                    </a:lnTo>
                    <a:lnTo>
                      <a:pt x="341" y="231"/>
                    </a:lnTo>
                    <a:lnTo>
                      <a:pt x="338" y="231"/>
                    </a:lnTo>
                    <a:lnTo>
                      <a:pt x="336" y="229"/>
                    </a:lnTo>
                    <a:lnTo>
                      <a:pt x="334" y="227"/>
                    </a:lnTo>
                    <a:lnTo>
                      <a:pt x="330" y="226"/>
                    </a:lnTo>
                    <a:lnTo>
                      <a:pt x="329" y="226"/>
                    </a:lnTo>
                    <a:lnTo>
                      <a:pt x="326" y="225"/>
                    </a:lnTo>
                    <a:lnTo>
                      <a:pt x="324" y="222"/>
                    </a:lnTo>
                    <a:lnTo>
                      <a:pt x="321" y="219"/>
                    </a:lnTo>
                    <a:lnTo>
                      <a:pt x="320" y="218"/>
                    </a:lnTo>
                    <a:lnTo>
                      <a:pt x="319" y="215"/>
                    </a:lnTo>
                    <a:lnTo>
                      <a:pt x="315" y="210"/>
                    </a:lnTo>
                    <a:lnTo>
                      <a:pt x="315" y="209"/>
                    </a:lnTo>
                    <a:lnTo>
                      <a:pt x="315" y="209"/>
                    </a:lnTo>
                    <a:lnTo>
                      <a:pt x="312" y="205"/>
                    </a:lnTo>
                    <a:lnTo>
                      <a:pt x="309" y="202"/>
                    </a:lnTo>
                    <a:lnTo>
                      <a:pt x="305" y="198"/>
                    </a:lnTo>
                    <a:lnTo>
                      <a:pt x="305" y="198"/>
                    </a:lnTo>
                    <a:lnTo>
                      <a:pt x="309" y="193"/>
                    </a:lnTo>
                    <a:lnTo>
                      <a:pt x="312" y="189"/>
                    </a:lnTo>
                    <a:lnTo>
                      <a:pt x="316" y="184"/>
                    </a:lnTo>
                    <a:lnTo>
                      <a:pt x="319" y="180"/>
                    </a:lnTo>
                    <a:lnTo>
                      <a:pt x="319" y="177"/>
                    </a:lnTo>
                    <a:lnTo>
                      <a:pt x="319" y="174"/>
                    </a:lnTo>
                    <a:lnTo>
                      <a:pt x="317" y="170"/>
                    </a:lnTo>
                    <a:lnTo>
                      <a:pt x="315" y="168"/>
                    </a:lnTo>
                    <a:lnTo>
                      <a:pt x="309" y="168"/>
                    </a:lnTo>
                    <a:lnTo>
                      <a:pt x="305" y="166"/>
                    </a:lnTo>
                    <a:lnTo>
                      <a:pt x="301" y="166"/>
                    </a:lnTo>
                    <a:lnTo>
                      <a:pt x="300" y="166"/>
                    </a:lnTo>
                    <a:lnTo>
                      <a:pt x="299" y="163"/>
                    </a:lnTo>
                    <a:lnTo>
                      <a:pt x="299" y="161"/>
                    </a:lnTo>
                    <a:lnTo>
                      <a:pt x="299" y="159"/>
                    </a:lnTo>
                    <a:lnTo>
                      <a:pt x="299" y="156"/>
                    </a:lnTo>
                    <a:lnTo>
                      <a:pt x="299" y="153"/>
                    </a:lnTo>
                    <a:lnTo>
                      <a:pt x="299" y="151"/>
                    </a:lnTo>
                    <a:lnTo>
                      <a:pt x="295" y="144"/>
                    </a:lnTo>
                    <a:lnTo>
                      <a:pt x="293" y="140"/>
                    </a:lnTo>
                    <a:lnTo>
                      <a:pt x="292" y="136"/>
                    </a:lnTo>
                    <a:lnTo>
                      <a:pt x="291" y="135"/>
                    </a:lnTo>
                    <a:lnTo>
                      <a:pt x="291" y="133"/>
                    </a:lnTo>
                    <a:lnTo>
                      <a:pt x="293" y="129"/>
                    </a:lnTo>
                    <a:lnTo>
                      <a:pt x="293" y="129"/>
                    </a:lnTo>
                    <a:lnTo>
                      <a:pt x="295" y="127"/>
                    </a:lnTo>
                    <a:lnTo>
                      <a:pt x="296" y="125"/>
                    </a:lnTo>
                    <a:lnTo>
                      <a:pt x="296" y="125"/>
                    </a:lnTo>
                    <a:lnTo>
                      <a:pt x="293" y="125"/>
                    </a:lnTo>
                    <a:lnTo>
                      <a:pt x="291" y="125"/>
                    </a:lnTo>
                    <a:lnTo>
                      <a:pt x="289" y="124"/>
                    </a:lnTo>
                    <a:lnTo>
                      <a:pt x="288" y="123"/>
                    </a:lnTo>
                    <a:lnTo>
                      <a:pt x="288" y="121"/>
                    </a:lnTo>
                    <a:lnTo>
                      <a:pt x="288" y="119"/>
                    </a:lnTo>
                    <a:lnTo>
                      <a:pt x="287" y="114"/>
                    </a:lnTo>
                    <a:lnTo>
                      <a:pt x="288" y="112"/>
                    </a:lnTo>
                    <a:lnTo>
                      <a:pt x="288" y="110"/>
                    </a:lnTo>
                    <a:lnTo>
                      <a:pt x="292" y="110"/>
                    </a:lnTo>
                    <a:lnTo>
                      <a:pt x="291" y="108"/>
                    </a:lnTo>
                    <a:lnTo>
                      <a:pt x="289" y="107"/>
                    </a:lnTo>
                    <a:lnTo>
                      <a:pt x="289" y="106"/>
                    </a:lnTo>
                    <a:lnTo>
                      <a:pt x="289" y="106"/>
                    </a:lnTo>
                    <a:lnTo>
                      <a:pt x="289" y="106"/>
                    </a:lnTo>
                    <a:lnTo>
                      <a:pt x="291" y="104"/>
                    </a:lnTo>
                    <a:lnTo>
                      <a:pt x="291" y="104"/>
                    </a:lnTo>
                    <a:lnTo>
                      <a:pt x="292" y="103"/>
                    </a:lnTo>
                    <a:lnTo>
                      <a:pt x="292" y="103"/>
                    </a:lnTo>
                    <a:lnTo>
                      <a:pt x="292" y="102"/>
                    </a:lnTo>
                    <a:lnTo>
                      <a:pt x="293" y="102"/>
                    </a:lnTo>
                    <a:lnTo>
                      <a:pt x="293" y="100"/>
                    </a:lnTo>
                    <a:lnTo>
                      <a:pt x="295" y="99"/>
                    </a:lnTo>
                    <a:lnTo>
                      <a:pt x="293" y="98"/>
                    </a:lnTo>
                    <a:lnTo>
                      <a:pt x="293" y="96"/>
                    </a:lnTo>
                    <a:lnTo>
                      <a:pt x="295" y="95"/>
                    </a:lnTo>
                    <a:lnTo>
                      <a:pt x="295" y="94"/>
                    </a:lnTo>
                    <a:lnTo>
                      <a:pt x="293" y="92"/>
                    </a:lnTo>
                    <a:lnTo>
                      <a:pt x="293" y="91"/>
                    </a:lnTo>
                    <a:lnTo>
                      <a:pt x="293" y="91"/>
                    </a:lnTo>
                    <a:lnTo>
                      <a:pt x="293" y="90"/>
                    </a:lnTo>
                    <a:lnTo>
                      <a:pt x="295" y="90"/>
                    </a:lnTo>
                    <a:lnTo>
                      <a:pt x="295" y="88"/>
                    </a:lnTo>
                    <a:lnTo>
                      <a:pt x="295" y="87"/>
                    </a:lnTo>
                    <a:lnTo>
                      <a:pt x="295" y="86"/>
                    </a:lnTo>
                    <a:lnTo>
                      <a:pt x="295" y="86"/>
                    </a:lnTo>
                    <a:lnTo>
                      <a:pt x="295" y="84"/>
                    </a:lnTo>
                    <a:lnTo>
                      <a:pt x="295" y="83"/>
                    </a:lnTo>
                    <a:lnTo>
                      <a:pt x="293" y="83"/>
                    </a:lnTo>
                    <a:lnTo>
                      <a:pt x="293" y="82"/>
                    </a:lnTo>
                    <a:lnTo>
                      <a:pt x="293" y="80"/>
                    </a:lnTo>
                    <a:lnTo>
                      <a:pt x="293" y="78"/>
                    </a:lnTo>
                    <a:lnTo>
                      <a:pt x="292" y="76"/>
                    </a:lnTo>
                    <a:lnTo>
                      <a:pt x="292" y="76"/>
                    </a:lnTo>
                    <a:lnTo>
                      <a:pt x="292" y="75"/>
                    </a:lnTo>
                    <a:lnTo>
                      <a:pt x="292" y="75"/>
                    </a:lnTo>
                    <a:lnTo>
                      <a:pt x="292" y="74"/>
                    </a:lnTo>
                    <a:lnTo>
                      <a:pt x="292" y="71"/>
                    </a:lnTo>
                    <a:lnTo>
                      <a:pt x="291" y="70"/>
                    </a:lnTo>
                    <a:lnTo>
                      <a:pt x="289" y="67"/>
                    </a:lnTo>
                    <a:lnTo>
                      <a:pt x="289" y="65"/>
                    </a:lnTo>
                    <a:lnTo>
                      <a:pt x="288" y="62"/>
                    </a:lnTo>
                    <a:lnTo>
                      <a:pt x="281" y="62"/>
                    </a:lnTo>
                    <a:lnTo>
                      <a:pt x="276" y="63"/>
                    </a:lnTo>
                    <a:lnTo>
                      <a:pt x="275" y="62"/>
                    </a:lnTo>
                    <a:lnTo>
                      <a:pt x="272" y="59"/>
                    </a:lnTo>
                    <a:lnTo>
                      <a:pt x="270" y="57"/>
                    </a:lnTo>
                    <a:lnTo>
                      <a:pt x="268" y="54"/>
                    </a:lnTo>
                    <a:lnTo>
                      <a:pt x="263" y="53"/>
                    </a:lnTo>
                    <a:lnTo>
                      <a:pt x="260" y="51"/>
                    </a:lnTo>
                    <a:lnTo>
                      <a:pt x="259" y="50"/>
                    </a:lnTo>
                    <a:lnTo>
                      <a:pt x="258" y="49"/>
                    </a:lnTo>
                    <a:lnTo>
                      <a:pt x="256" y="46"/>
                    </a:lnTo>
                    <a:lnTo>
                      <a:pt x="256" y="46"/>
                    </a:lnTo>
                    <a:lnTo>
                      <a:pt x="255" y="45"/>
                    </a:lnTo>
                    <a:lnTo>
                      <a:pt x="255" y="45"/>
                    </a:lnTo>
                    <a:lnTo>
                      <a:pt x="255" y="45"/>
                    </a:lnTo>
                    <a:lnTo>
                      <a:pt x="248" y="42"/>
                    </a:lnTo>
                    <a:lnTo>
                      <a:pt x="247" y="41"/>
                    </a:lnTo>
                    <a:lnTo>
                      <a:pt x="244" y="42"/>
                    </a:lnTo>
                    <a:lnTo>
                      <a:pt x="244" y="42"/>
                    </a:lnTo>
                    <a:lnTo>
                      <a:pt x="242" y="41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9" y="42"/>
                    </a:lnTo>
                    <a:lnTo>
                      <a:pt x="238" y="42"/>
                    </a:lnTo>
                    <a:lnTo>
                      <a:pt x="235" y="39"/>
                    </a:lnTo>
                    <a:lnTo>
                      <a:pt x="233" y="38"/>
                    </a:lnTo>
                    <a:lnTo>
                      <a:pt x="231" y="38"/>
                    </a:lnTo>
                    <a:lnTo>
                      <a:pt x="227" y="37"/>
                    </a:lnTo>
                    <a:lnTo>
                      <a:pt x="225" y="37"/>
                    </a:lnTo>
                    <a:lnTo>
                      <a:pt x="223" y="35"/>
                    </a:lnTo>
                    <a:lnTo>
                      <a:pt x="222" y="35"/>
                    </a:lnTo>
                    <a:lnTo>
                      <a:pt x="222" y="35"/>
                    </a:lnTo>
                    <a:lnTo>
                      <a:pt x="221" y="34"/>
                    </a:lnTo>
                    <a:lnTo>
                      <a:pt x="221" y="33"/>
                    </a:lnTo>
                    <a:lnTo>
                      <a:pt x="221" y="33"/>
                    </a:lnTo>
                    <a:lnTo>
                      <a:pt x="219" y="31"/>
                    </a:lnTo>
                    <a:lnTo>
                      <a:pt x="218" y="30"/>
                    </a:lnTo>
                    <a:lnTo>
                      <a:pt x="217" y="30"/>
                    </a:lnTo>
                    <a:lnTo>
                      <a:pt x="214" y="30"/>
                    </a:lnTo>
                    <a:lnTo>
                      <a:pt x="211" y="30"/>
                    </a:lnTo>
                    <a:lnTo>
                      <a:pt x="210" y="30"/>
                    </a:lnTo>
                    <a:lnTo>
                      <a:pt x="207" y="30"/>
                    </a:lnTo>
                    <a:lnTo>
                      <a:pt x="206" y="30"/>
                    </a:lnTo>
                    <a:lnTo>
                      <a:pt x="205" y="30"/>
                    </a:lnTo>
                    <a:lnTo>
                      <a:pt x="203" y="31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2" y="33"/>
                    </a:lnTo>
                    <a:lnTo>
                      <a:pt x="199" y="33"/>
                    </a:lnTo>
                    <a:lnTo>
                      <a:pt x="197" y="33"/>
                    </a:lnTo>
                    <a:lnTo>
                      <a:pt x="192" y="33"/>
                    </a:lnTo>
                    <a:lnTo>
                      <a:pt x="189" y="34"/>
                    </a:lnTo>
                    <a:lnTo>
                      <a:pt x="186" y="35"/>
                    </a:lnTo>
                    <a:lnTo>
                      <a:pt x="185" y="37"/>
                    </a:lnTo>
                    <a:lnTo>
                      <a:pt x="182" y="39"/>
                    </a:lnTo>
                    <a:lnTo>
                      <a:pt x="181" y="41"/>
                    </a:lnTo>
                    <a:lnTo>
                      <a:pt x="181" y="45"/>
                    </a:lnTo>
                    <a:lnTo>
                      <a:pt x="180" y="46"/>
                    </a:lnTo>
                    <a:lnTo>
                      <a:pt x="178" y="46"/>
                    </a:lnTo>
                    <a:lnTo>
                      <a:pt x="178" y="46"/>
                    </a:lnTo>
                    <a:lnTo>
                      <a:pt x="176" y="47"/>
                    </a:lnTo>
                    <a:lnTo>
                      <a:pt x="173" y="49"/>
                    </a:lnTo>
                    <a:lnTo>
                      <a:pt x="172" y="49"/>
                    </a:lnTo>
                    <a:lnTo>
                      <a:pt x="168" y="49"/>
                    </a:lnTo>
                    <a:lnTo>
                      <a:pt x="169" y="51"/>
                    </a:lnTo>
                    <a:lnTo>
                      <a:pt x="170" y="57"/>
                    </a:lnTo>
                    <a:lnTo>
                      <a:pt x="170" y="57"/>
                    </a:lnTo>
                    <a:lnTo>
                      <a:pt x="170" y="58"/>
                    </a:lnTo>
                    <a:lnTo>
                      <a:pt x="170" y="59"/>
                    </a:lnTo>
                    <a:lnTo>
                      <a:pt x="169" y="59"/>
                    </a:lnTo>
                    <a:lnTo>
                      <a:pt x="166" y="59"/>
                    </a:lnTo>
                    <a:lnTo>
                      <a:pt x="165" y="58"/>
                    </a:lnTo>
                    <a:lnTo>
                      <a:pt x="168" y="58"/>
                    </a:lnTo>
                    <a:lnTo>
                      <a:pt x="169" y="57"/>
                    </a:lnTo>
                    <a:lnTo>
                      <a:pt x="166" y="57"/>
                    </a:lnTo>
                    <a:lnTo>
                      <a:pt x="160" y="58"/>
                    </a:lnTo>
                    <a:lnTo>
                      <a:pt x="141" y="63"/>
                    </a:lnTo>
                    <a:lnTo>
                      <a:pt x="133" y="63"/>
                    </a:lnTo>
                    <a:lnTo>
                      <a:pt x="123" y="61"/>
                    </a:lnTo>
                    <a:lnTo>
                      <a:pt x="120" y="59"/>
                    </a:lnTo>
                    <a:lnTo>
                      <a:pt x="112" y="55"/>
                    </a:lnTo>
                    <a:lnTo>
                      <a:pt x="110" y="53"/>
                    </a:lnTo>
                    <a:lnTo>
                      <a:pt x="107" y="49"/>
                    </a:lnTo>
                    <a:lnTo>
                      <a:pt x="106" y="47"/>
                    </a:lnTo>
                    <a:lnTo>
                      <a:pt x="104" y="47"/>
                    </a:lnTo>
                    <a:lnTo>
                      <a:pt x="102" y="46"/>
                    </a:lnTo>
                    <a:lnTo>
                      <a:pt x="98" y="46"/>
                    </a:lnTo>
                    <a:lnTo>
                      <a:pt x="94" y="45"/>
                    </a:lnTo>
                    <a:lnTo>
                      <a:pt x="92" y="45"/>
                    </a:lnTo>
                    <a:lnTo>
                      <a:pt x="88" y="43"/>
                    </a:lnTo>
                    <a:lnTo>
                      <a:pt x="87" y="42"/>
                    </a:lnTo>
                    <a:lnTo>
                      <a:pt x="86" y="39"/>
                    </a:lnTo>
                    <a:lnTo>
                      <a:pt x="84" y="37"/>
                    </a:lnTo>
                    <a:lnTo>
                      <a:pt x="83" y="34"/>
                    </a:lnTo>
                    <a:lnTo>
                      <a:pt x="83" y="31"/>
                    </a:lnTo>
                    <a:lnTo>
                      <a:pt x="82" y="27"/>
                    </a:lnTo>
                    <a:lnTo>
                      <a:pt x="80" y="26"/>
                    </a:lnTo>
                    <a:lnTo>
                      <a:pt x="80" y="26"/>
                    </a:lnTo>
                    <a:lnTo>
                      <a:pt x="78" y="26"/>
                    </a:lnTo>
                    <a:lnTo>
                      <a:pt x="76" y="26"/>
                    </a:lnTo>
                    <a:lnTo>
                      <a:pt x="74" y="23"/>
                    </a:lnTo>
                    <a:lnTo>
                      <a:pt x="73" y="22"/>
                    </a:lnTo>
                    <a:lnTo>
                      <a:pt x="71" y="22"/>
                    </a:lnTo>
                    <a:lnTo>
                      <a:pt x="70" y="22"/>
                    </a:lnTo>
                    <a:lnTo>
                      <a:pt x="70" y="21"/>
                    </a:lnTo>
                    <a:lnTo>
                      <a:pt x="70" y="21"/>
                    </a:lnTo>
                    <a:lnTo>
                      <a:pt x="66" y="18"/>
                    </a:lnTo>
                    <a:lnTo>
                      <a:pt x="66" y="18"/>
                    </a:lnTo>
                    <a:lnTo>
                      <a:pt x="66" y="17"/>
                    </a:lnTo>
                    <a:lnTo>
                      <a:pt x="66" y="17"/>
                    </a:lnTo>
                    <a:lnTo>
                      <a:pt x="66" y="16"/>
                    </a:lnTo>
                    <a:lnTo>
                      <a:pt x="67" y="16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0" y="13"/>
                    </a:lnTo>
                    <a:lnTo>
                      <a:pt x="67" y="12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9" y="8"/>
                    </a:lnTo>
                    <a:lnTo>
                      <a:pt x="70" y="6"/>
                    </a:lnTo>
                    <a:lnTo>
                      <a:pt x="69" y="6"/>
                    </a:lnTo>
                    <a:lnTo>
                      <a:pt x="66" y="4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59" y="1"/>
                    </a:lnTo>
                    <a:lnTo>
                      <a:pt x="57" y="4"/>
                    </a:lnTo>
                    <a:lnTo>
                      <a:pt x="55" y="5"/>
                    </a:lnTo>
                    <a:lnTo>
                      <a:pt x="53" y="6"/>
                    </a:lnTo>
                    <a:lnTo>
                      <a:pt x="51" y="8"/>
                    </a:lnTo>
                    <a:lnTo>
                      <a:pt x="49" y="9"/>
                    </a:lnTo>
                    <a:lnTo>
                      <a:pt x="49" y="12"/>
                    </a:lnTo>
                    <a:lnTo>
                      <a:pt x="46" y="12"/>
                    </a:lnTo>
                    <a:lnTo>
                      <a:pt x="45" y="13"/>
                    </a:lnTo>
                    <a:lnTo>
                      <a:pt x="42" y="17"/>
                    </a:lnTo>
                    <a:lnTo>
                      <a:pt x="41" y="17"/>
                    </a:lnTo>
                    <a:lnTo>
                      <a:pt x="38" y="17"/>
                    </a:lnTo>
                    <a:lnTo>
                      <a:pt x="35" y="17"/>
                    </a:lnTo>
                    <a:lnTo>
                      <a:pt x="34" y="17"/>
                    </a:lnTo>
                    <a:lnTo>
                      <a:pt x="32" y="17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2" y="13"/>
                    </a:lnTo>
                    <a:lnTo>
                      <a:pt x="21" y="12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17" y="9"/>
                    </a:lnTo>
                    <a:lnTo>
                      <a:pt x="17" y="8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1" y="12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4" y="17"/>
                    </a:lnTo>
                    <a:lnTo>
                      <a:pt x="5" y="18"/>
                    </a:lnTo>
                    <a:lnTo>
                      <a:pt x="5" y="21"/>
                    </a:lnTo>
                    <a:lnTo>
                      <a:pt x="5" y="22"/>
                    </a:lnTo>
                    <a:lnTo>
                      <a:pt x="6" y="23"/>
                    </a:lnTo>
                    <a:lnTo>
                      <a:pt x="6" y="26"/>
                    </a:lnTo>
                    <a:lnTo>
                      <a:pt x="6" y="27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9" y="29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8" y="33"/>
                    </a:lnTo>
                    <a:lnTo>
                      <a:pt x="6" y="34"/>
                    </a:lnTo>
                    <a:lnTo>
                      <a:pt x="6" y="35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8" y="38"/>
                    </a:lnTo>
                    <a:lnTo>
                      <a:pt x="9" y="38"/>
                    </a:lnTo>
                    <a:lnTo>
                      <a:pt x="12" y="41"/>
                    </a:lnTo>
                    <a:lnTo>
                      <a:pt x="13" y="41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3" y="45"/>
                    </a:lnTo>
                    <a:lnTo>
                      <a:pt x="13" y="46"/>
                    </a:lnTo>
                    <a:lnTo>
                      <a:pt x="14" y="46"/>
                    </a:lnTo>
                    <a:lnTo>
                      <a:pt x="16" y="47"/>
                    </a:lnTo>
                    <a:lnTo>
                      <a:pt x="17" y="49"/>
                    </a:lnTo>
                    <a:lnTo>
                      <a:pt x="17" y="50"/>
                    </a:lnTo>
                    <a:lnTo>
                      <a:pt x="17" y="51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8" y="54"/>
                    </a:lnTo>
                    <a:lnTo>
                      <a:pt x="20" y="59"/>
                    </a:lnTo>
                    <a:lnTo>
                      <a:pt x="21" y="61"/>
                    </a:lnTo>
                    <a:lnTo>
                      <a:pt x="22" y="61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2" y="63"/>
                    </a:lnTo>
                    <a:lnTo>
                      <a:pt x="24" y="65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5" y="67"/>
                    </a:lnTo>
                    <a:lnTo>
                      <a:pt x="25" y="67"/>
                    </a:lnTo>
                    <a:lnTo>
                      <a:pt x="26" y="67"/>
                    </a:lnTo>
                    <a:lnTo>
                      <a:pt x="26" y="69"/>
                    </a:lnTo>
                    <a:lnTo>
                      <a:pt x="29" y="75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2" y="75"/>
                    </a:lnTo>
                    <a:lnTo>
                      <a:pt x="33" y="76"/>
                    </a:lnTo>
                    <a:lnTo>
                      <a:pt x="34" y="76"/>
                    </a:lnTo>
                    <a:lnTo>
                      <a:pt x="35" y="79"/>
                    </a:lnTo>
                    <a:lnTo>
                      <a:pt x="37" y="79"/>
                    </a:lnTo>
                    <a:lnTo>
                      <a:pt x="39" y="79"/>
                    </a:lnTo>
                    <a:lnTo>
                      <a:pt x="43" y="79"/>
                    </a:lnTo>
                    <a:lnTo>
                      <a:pt x="45" y="80"/>
                    </a:lnTo>
                    <a:lnTo>
                      <a:pt x="45" y="80"/>
                    </a:lnTo>
                    <a:lnTo>
                      <a:pt x="43" y="82"/>
                    </a:lnTo>
                    <a:lnTo>
                      <a:pt x="42" y="82"/>
                    </a:lnTo>
                    <a:lnTo>
                      <a:pt x="41" y="83"/>
                    </a:lnTo>
                    <a:lnTo>
                      <a:pt x="41" y="86"/>
                    </a:lnTo>
                    <a:lnTo>
                      <a:pt x="41" y="86"/>
                    </a:lnTo>
                    <a:lnTo>
                      <a:pt x="42" y="87"/>
                    </a:lnTo>
                    <a:lnTo>
                      <a:pt x="43" y="90"/>
                    </a:lnTo>
                    <a:lnTo>
                      <a:pt x="43" y="90"/>
                    </a:lnTo>
                    <a:lnTo>
                      <a:pt x="45" y="91"/>
                    </a:lnTo>
                    <a:lnTo>
                      <a:pt x="45" y="92"/>
                    </a:lnTo>
                    <a:lnTo>
                      <a:pt x="45" y="94"/>
                    </a:lnTo>
                    <a:lnTo>
                      <a:pt x="43" y="94"/>
                    </a:lnTo>
                    <a:lnTo>
                      <a:pt x="41" y="95"/>
                    </a:lnTo>
                    <a:lnTo>
                      <a:pt x="38" y="100"/>
                    </a:lnTo>
                    <a:lnTo>
                      <a:pt x="38" y="102"/>
                    </a:lnTo>
                    <a:lnTo>
                      <a:pt x="38" y="104"/>
                    </a:lnTo>
                    <a:lnTo>
                      <a:pt x="38" y="104"/>
                    </a:lnTo>
                    <a:lnTo>
                      <a:pt x="37" y="104"/>
                    </a:lnTo>
                    <a:lnTo>
                      <a:pt x="35" y="104"/>
                    </a:lnTo>
                    <a:lnTo>
                      <a:pt x="35" y="106"/>
                    </a:lnTo>
                    <a:lnTo>
                      <a:pt x="35" y="107"/>
                    </a:lnTo>
                    <a:lnTo>
                      <a:pt x="34" y="108"/>
                    </a:lnTo>
                    <a:lnTo>
                      <a:pt x="37" y="111"/>
                    </a:lnTo>
                    <a:lnTo>
                      <a:pt x="37" y="112"/>
                    </a:lnTo>
                    <a:lnTo>
                      <a:pt x="37" y="114"/>
                    </a:lnTo>
                    <a:lnTo>
                      <a:pt x="35" y="115"/>
                    </a:lnTo>
                    <a:lnTo>
                      <a:pt x="35" y="116"/>
                    </a:lnTo>
                    <a:lnTo>
                      <a:pt x="35" y="118"/>
                    </a:lnTo>
                    <a:lnTo>
                      <a:pt x="37" y="118"/>
                    </a:lnTo>
                    <a:lnTo>
                      <a:pt x="41" y="123"/>
                    </a:lnTo>
                    <a:lnTo>
                      <a:pt x="42" y="124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3" y="124"/>
                    </a:lnTo>
                    <a:lnTo>
                      <a:pt x="45" y="124"/>
                    </a:lnTo>
                    <a:lnTo>
                      <a:pt x="45" y="125"/>
                    </a:lnTo>
                    <a:lnTo>
                      <a:pt x="43" y="127"/>
                    </a:lnTo>
                    <a:lnTo>
                      <a:pt x="46" y="127"/>
                    </a:lnTo>
                    <a:lnTo>
                      <a:pt x="46" y="128"/>
                    </a:lnTo>
                    <a:lnTo>
                      <a:pt x="49" y="132"/>
                    </a:lnTo>
                    <a:lnTo>
                      <a:pt x="49" y="132"/>
                    </a:lnTo>
                    <a:lnTo>
                      <a:pt x="49" y="135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9" y="137"/>
                    </a:lnTo>
                    <a:lnTo>
                      <a:pt x="53" y="137"/>
                    </a:lnTo>
                    <a:lnTo>
                      <a:pt x="54" y="137"/>
                    </a:lnTo>
                    <a:lnTo>
                      <a:pt x="57" y="140"/>
                    </a:lnTo>
                    <a:lnTo>
                      <a:pt x="61" y="143"/>
                    </a:lnTo>
                    <a:lnTo>
                      <a:pt x="65" y="145"/>
                    </a:lnTo>
                    <a:lnTo>
                      <a:pt x="67" y="147"/>
                    </a:lnTo>
                    <a:lnTo>
                      <a:pt x="70" y="147"/>
                    </a:lnTo>
                    <a:lnTo>
                      <a:pt x="71" y="147"/>
                    </a:lnTo>
                    <a:lnTo>
                      <a:pt x="71" y="148"/>
                    </a:lnTo>
                    <a:lnTo>
                      <a:pt x="73" y="149"/>
                    </a:lnTo>
                    <a:lnTo>
                      <a:pt x="75" y="153"/>
                    </a:lnTo>
                    <a:lnTo>
                      <a:pt x="76" y="155"/>
                    </a:lnTo>
                    <a:lnTo>
                      <a:pt x="78" y="157"/>
                    </a:lnTo>
                    <a:lnTo>
                      <a:pt x="80" y="160"/>
                    </a:lnTo>
                    <a:lnTo>
                      <a:pt x="80" y="164"/>
                    </a:lnTo>
                    <a:lnTo>
                      <a:pt x="79" y="168"/>
                    </a:lnTo>
                    <a:lnTo>
                      <a:pt x="79" y="173"/>
                    </a:lnTo>
                    <a:lnTo>
                      <a:pt x="80" y="176"/>
                    </a:lnTo>
                    <a:lnTo>
                      <a:pt x="83" y="176"/>
                    </a:lnTo>
                    <a:lnTo>
                      <a:pt x="86" y="176"/>
                    </a:lnTo>
                    <a:lnTo>
                      <a:pt x="86" y="180"/>
                    </a:lnTo>
                    <a:lnTo>
                      <a:pt x="86" y="182"/>
                    </a:lnTo>
                    <a:lnTo>
                      <a:pt x="87" y="186"/>
                    </a:lnTo>
                    <a:lnTo>
                      <a:pt x="87" y="186"/>
                    </a:lnTo>
                    <a:lnTo>
                      <a:pt x="88" y="188"/>
                    </a:lnTo>
                    <a:lnTo>
                      <a:pt x="90" y="189"/>
                    </a:lnTo>
                    <a:lnTo>
                      <a:pt x="91" y="189"/>
                    </a:lnTo>
                    <a:lnTo>
                      <a:pt x="91" y="189"/>
                    </a:lnTo>
                    <a:lnTo>
                      <a:pt x="92" y="190"/>
                    </a:lnTo>
                    <a:lnTo>
                      <a:pt x="94" y="192"/>
                    </a:lnTo>
                    <a:lnTo>
                      <a:pt x="94" y="192"/>
                    </a:lnTo>
                    <a:lnTo>
                      <a:pt x="94" y="193"/>
                    </a:lnTo>
                    <a:lnTo>
                      <a:pt x="94" y="194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6" y="197"/>
                    </a:lnTo>
                    <a:lnTo>
                      <a:pt x="98" y="197"/>
                    </a:lnTo>
                    <a:lnTo>
                      <a:pt x="99" y="196"/>
                    </a:lnTo>
                    <a:lnTo>
                      <a:pt x="102" y="196"/>
                    </a:lnTo>
                    <a:lnTo>
                      <a:pt x="102" y="194"/>
                    </a:lnTo>
                    <a:lnTo>
                      <a:pt x="103" y="193"/>
                    </a:lnTo>
                    <a:lnTo>
                      <a:pt x="102" y="192"/>
                    </a:lnTo>
                    <a:lnTo>
                      <a:pt x="102" y="189"/>
                    </a:lnTo>
                    <a:lnTo>
                      <a:pt x="102" y="188"/>
                    </a:lnTo>
                    <a:lnTo>
                      <a:pt x="104" y="186"/>
                    </a:lnTo>
                    <a:lnTo>
                      <a:pt x="103" y="186"/>
                    </a:lnTo>
                    <a:lnTo>
                      <a:pt x="106" y="186"/>
                    </a:lnTo>
                    <a:lnTo>
                      <a:pt x="107" y="186"/>
                    </a:lnTo>
                    <a:lnTo>
                      <a:pt x="107" y="188"/>
                    </a:lnTo>
                    <a:lnTo>
                      <a:pt x="107" y="189"/>
                    </a:lnTo>
                    <a:lnTo>
                      <a:pt x="106" y="188"/>
                    </a:lnTo>
                    <a:lnTo>
                      <a:pt x="104" y="188"/>
                    </a:lnTo>
                    <a:lnTo>
                      <a:pt x="103" y="189"/>
                    </a:lnTo>
                    <a:lnTo>
                      <a:pt x="104" y="189"/>
                    </a:lnTo>
                    <a:lnTo>
                      <a:pt x="104" y="190"/>
                    </a:lnTo>
                    <a:lnTo>
                      <a:pt x="111" y="193"/>
                    </a:lnTo>
                    <a:lnTo>
                      <a:pt x="114" y="196"/>
                    </a:lnTo>
                    <a:lnTo>
                      <a:pt x="120" y="192"/>
                    </a:lnTo>
                    <a:lnTo>
                      <a:pt x="121" y="192"/>
                    </a:lnTo>
                    <a:lnTo>
                      <a:pt x="123" y="194"/>
                    </a:lnTo>
                    <a:lnTo>
                      <a:pt x="124" y="197"/>
                    </a:lnTo>
                    <a:lnTo>
                      <a:pt x="125" y="198"/>
                    </a:lnTo>
                    <a:lnTo>
                      <a:pt x="128" y="202"/>
                    </a:lnTo>
                    <a:lnTo>
                      <a:pt x="131" y="205"/>
                    </a:lnTo>
                    <a:lnTo>
                      <a:pt x="133" y="208"/>
                    </a:lnTo>
                    <a:lnTo>
                      <a:pt x="133" y="209"/>
                    </a:lnTo>
                    <a:lnTo>
                      <a:pt x="133" y="212"/>
                    </a:lnTo>
                    <a:lnTo>
                      <a:pt x="135" y="213"/>
                    </a:lnTo>
                    <a:lnTo>
                      <a:pt x="136" y="213"/>
                    </a:lnTo>
                    <a:lnTo>
                      <a:pt x="137" y="214"/>
                    </a:lnTo>
                    <a:lnTo>
                      <a:pt x="139" y="215"/>
                    </a:lnTo>
                    <a:lnTo>
                      <a:pt x="137" y="217"/>
                    </a:lnTo>
                    <a:lnTo>
                      <a:pt x="139" y="218"/>
                    </a:lnTo>
                    <a:lnTo>
                      <a:pt x="141" y="221"/>
                    </a:lnTo>
                    <a:lnTo>
                      <a:pt x="141" y="221"/>
                    </a:lnTo>
                    <a:lnTo>
                      <a:pt x="143" y="226"/>
                    </a:lnTo>
                    <a:lnTo>
                      <a:pt x="144" y="227"/>
                    </a:lnTo>
                    <a:lnTo>
                      <a:pt x="147" y="231"/>
                    </a:lnTo>
                    <a:lnTo>
                      <a:pt x="147" y="233"/>
                    </a:lnTo>
                    <a:lnTo>
                      <a:pt x="151" y="238"/>
                    </a:lnTo>
                    <a:lnTo>
                      <a:pt x="152" y="238"/>
                    </a:lnTo>
                    <a:lnTo>
                      <a:pt x="153" y="239"/>
                    </a:lnTo>
                    <a:lnTo>
                      <a:pt x="157" y="239"/>
                    </a:lnTo>
                    <a:lnTo>
                      <a:pt x="160" y="239"/>
                    </a:lnTo>
                    <a:lnTo>
                      <a:pt x="162" y="242"/>
                    </a:lnTo>
                    <a:lnTo>
                      <a:pt x="168" y="243"/>
                    </a:lnTo>
                    <a:lnTo>
                      <a:pt x="170" y="246"/>
                    </a:lnTo>
                    <a:lnTo>
                      <a:pt x="172" y="249"/>
                    </a:lnTo>
                    <a:lnTo>
                      <a:pt x="172" y="250"/>
                    </a:lnTo>
                    <a:lnTo>
                      <a:pt x="177" y="253"/>
                    </a:lnTo>
                    <a:lnTo>
                      <a:pt x="184" y="255"/>
                    </a:lnTo>
                    <a:lnTo>
                      <a:pt x="186" y="257"/>
                    </a:lnTo>
                    <a:lnTo>
                      <a:pt x="188" y="259"/>
                    </a:lnTo>
                    <a:lnTo>
                      <a:pt x="190" y="262"/>
                    </a:lnTo>
                    <a:lnTo>
                      <a:pt x="193" y="262"/>
                    </a:lnTo>
                    <a:lnTo>
                      <a:pt x="197" y="262"/>
                    </a:lnTo>
                    <a:lnTo>
                      <a:pt x="199" y="262"/>
                    </a:lnTo>
                    <a:lnTo>
                      <a:pt x="205" y="264"/>
                    </a:lnTo>
                    <a:lnTo>
                      <a:pt x="207" y="266"/>
                    </a:lnTo>
                    <a:lnTo>
                      <a:pt x="209" y="266"/>
                    </a:lnTo>
                    <a:lnTo>
                      <a:pt x="211" y="264"/>
                    </a:lnTo>
                    <a:lnTo>
                      <a:pt x="215" y="262"/>
                    </a:lnTo>
                    <a:lnTo>
                      <a:pt x="218" y="261"/>
                    </a:lnTo>
                    <a:lnTo>
                      <a:pt x="221" y="261"/>
                    </a:lnTo>
                    <a:lnTo>
                      <a:pt x="222" y="259"/>
                    </a:lnTo>
                    <a:lnTo>
                      <a:pt x="222" y="257"/>
                    </a:lnTo>
                    <a:lnTo>
                      <a:pt x="223" y="257"/>
                    </a:lnTo>
                    <a:lnTo>
                      <a:pt x="229" y="255"/>
                    </a:lnTo>
                    <a:lnTo>
                      <a:pt x="231" y="253"/>
                    </a:lnTo>
                    <a:lnTo>
                      <a:pt x="234" y="253"/>
                    </a:lnTo>
                    <a:lnTo>
                      <a:pt x="235" y="251"/>
                    </a:lnTo>
                    <a:lnTo>
                      <a:pt x="242" y="254"/>
                    </a:lnTo>
                    <a:lnTo>
                      <a:pt x="243" y="254"/>
                    </a:lnTo>
                    <a:lnTo>
                      <a:pt x="244" y="257"/>
                    </a:lnTo>
                    <a:lnTo>
                      <a:pt x="246" y="258"/>
                    </a:lnTo>
                    <a:lnTo>
                      <a:pt x="247" y="259"/>
                    </a:lnTo>
                    <a:lnTo>
                      <a:pt x="248" y="262"/>
                    </a:lnTo>
                    <a:lnTo>
                      <a:pt x="250" y="268"/>
                    </a:lnTo>
                    <a:lnTo>
                      <a:pt x="251" y="272"/>
                    </a:lnTo>
                    <a:lnTo>
                      <a:pt x="252" y="275"/>
                    </a:lnTo>
                    <a:lnTo>
                      <a:pt x="254" y="278"/>
                    </a:lnTo>
                    <a:lnTo>
                      <a:pt x="255" y="280"/>
                    </a:lnTo>
                    <a:lnTo>
                      <a:pt x="262" y="282"/>
                    </a:lnTo>
                    <a:lnTo>
                      <a:pt x="263" y="283"/>
                    </a:lnTo>
                    <a:lnTo>
                      <a:pt x="266" y="282"/>
                    </a:lnTo>
                    <a:lnTo>
                      <a:pt x="267" y="283"/>
                    </a:lnTo>
                    <a:lnTo>
                      <a:pt x="270" y="284"/>
                    </a:lnTo>
                    <a:lnTo>
                      <a:pt x="272" y="284"/>
                    </a:lnTo>
                    <a:lnTo>
                      <a:pt x="275" y="284"/>
                    </a:lnTo>
                    <a:lnTo>
                      <a:pt x="280" y="284"/>
                    </a:lnTo>
                    <a:lnTo>
                      <a:pt x="284" y="287"/>
                    </a:lnTo>
                    <a:lnTo>
                      <a:pt x="288" y="287"/>
                    </a:lnTo>
                    <a:lnTo>
                      <a:pt x="292" y="286"/>
                    </a:lnTo>
                    <a:lnTo>
                      <a:pt x="295" y="288"/>
                    </a:lnTo>
                    <a:lnTo>
                      <a:pt x="297" y="288"/>
                    </a:lnTo>
                    <a:lnTo>
                      <a:pt x="300" y="288"/>
                    </a:lnTo>
                    <a:lnTo>
                      <a:pt x="301" y="288"/>
                    </a:lnTo>
                    <a:lnTo>
                      <a:pt x="308" y="290"/>
                    </a:lnTo>
                    <a:lnTo>
                      <a:pt x="309" y="287"/>
                    </a:lnTo>
                    <a:lnTo>
                      <a:pt x="311" y="287"/>
                    </a:lnTo>
                    <a:lnTo>
                      <a:pt x="312" y="290"/>
                    </a:lnTo>
                    <a:lnTo>
                      <a:pt x="313" y="290"/>
                    </a:lnTo>
                    <a:lnTo>
                      <a:pt x="320" y="292"/>
                    </a:lnTo>
                    <a:lnTo>
                      <a:pt x="322" y="294"/>
                    </a:lnTo>
                    <a:lnTo>
                      <a:pt x="326" y="294"/>
                    </a:lnTo>
                    <a:lnTo>
                      <a:pt x="326" y="292"/>
                    </a:lnTo>
                    <a:lnTo>
                      <a:pt x="328" y="292"/>
                    </a:lnTo>
                    <a:lnTo>
                      <a:pt x="329" y="292"/>
                    </a:lnTo>
                    <a:lnTo>
                      <a:pt x="329" y="290"/>
                    </a:lnTo>
                    <a:lnTo>
                      <a:pt x="329" y="284"/>
                    </a:lnTo>
                    <a:lnTo>
                      <a:pt x="329" y="282"/>
                    </a:lnTo>
                    <a:lnTo>
                      <a:pt x="329" y="280"/>
                    </a:lnTo>
                    <a:lnTo>
                      <a:pt x="329" y="280"/>
                    </a:lnTo>
                    <a:lnTo>
                      <a:pt x="330" y="279"/>
                    </a:lnTo>
                    <a:lnTo>
                      <a:pt x="330" y="279"/>
                    </a:lnTo>
                    <a:lnTo>
                      <a:pt x="330" y="276"/>
                    </a:lnTo>
                    <a:lnTo>
                      <a:pt x="330" y="272"/>
                    </a:lnTo>
                    <a:lnTo>
                      <a:pt x="330" y="271"/>
                    </a:lnTo>
                    <a:lnTo>
                      <a:pt x="332" y="271"/>
                    </a:lnTo>
                    <a:lnTo>
                      <a:pt x="334" y="270"/>
                    </a:lnTo>
                    <a:lnTo>
                      <a:pt x="336" y="268"/>
                    </a:lnTo>
                    <a:lnTo>
                      <a:pt x="337" y="268"/>
                    </a:lnTo>
                    <a:lnTo>
                      <a:pt x="337" y="268"/>
                    </a:lnTo>
                    <a:lnTo>
                      <a:pt x="337" y="267"/>
                    </a:lnTo>
                    <a:lnTo>
                      <a:pt x="338" y="266"/>
                    </a:lnTo>
                    <a:lnTo>
                      <a:pt x="340" y="264"/>
                    </a:lnTo>
                    <a:lnTo>
                      <a:pt x="341" y="264"/>
                    </a:lnTo>
                    <a:lnTo>
                      <a:pt x="344" y="264"/>
                    </a:lnTo>
                    <a:lnTo>
                      <a:pt x="345" y="263"/>
                    </a:lnTo>
                    <a:lnTo>
                      <a:pt x="346" y="263"/>
                    </a:lnTo>
                    <a:lnTo>
                      <a:pt x="352" y="263"/>
                    </a:lnTo>
                    <a:lnTo>
                      <a:pt x="353" y="263"/>
                    </a:lnTo>
                    <a:lnTo>
                      <a:pt x="353" y="263"/>
                    </a:lnTo>
                    <a:lnTo>
                      <a:pt x="353" y="259"/>
                    </a:lnTo>
                    <a:lnTo>
                      <a:pt x="353" y="259"/>
                    </a:lnTo>
                    <a:lnTo>
                      <a:pt x="354" y="258"/>
                    </a:lnTo>
                    <a:lnTo>
                      <a:pt x="353" y="255"/>
                    </a:lnTo>
                    <a:lnTo>
                      <a:pt x="353" y="25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5" name="Freeform 118">
                <a:extLst>
                  <a:ext uri="{FF2B5EF4-FFF2-40B4-BE49-F238E27FC236}">
                    <a16:creationId xmlns:a16="http://schemas.microsoft.com/office/drawing/2014/main" id="{432CFD22-64A5-4794-BF94-0715C6E2F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0338" y="2254250"/>
                <a:ext cx="228600" cy="85725"/>
              </a:xfrm>
              <a:custGeom>
                <a:avLst/>
                <a:gdLst>
                  <a:gd name="T0" fmla="*/ 142 w 144"/>
                  <a:gd name="T1" fmla="*/ 17 h 54"/>
                  <a:gd name="T2" fmla="*/ 135 w 144"/>
                  <a:gd name="T3" fmla="*/ 13 h 54"/>
                  <a:gd name="T4" fmla="*/ 130 w 144"/>
                  <a:gd name="T5" fmla="*/ 12 h 54"/>
                  <a:gd name="T6" fmla="*/ 128 w 144"/>
                  <a:gd name="T7" fmla="*/ 8 h 54"/>
                  <a:gd name="T8" fmla="*/ 135 w 144"/>
                  <a:gd name="T9" fmla="*/ 3 h 54"/>
                  <a:gd name="T10" fmla="*/ 120 w 144"/>
                  <a:gd name="T11" fmla="*/ 4 h 54"/>
                  <a:gd name="T12" fmla="*/ 110 w 144"/>
                  <a:gd name="T13" fmla="*/ 0 h 54"/>
                  <a:gd name="T14" fmla="*/ 103 w 144"/>
                  <a:gd name="T15" fmla="*/ 7 h 54"/>
                  <a:gd name="T16" fmla="*/ 94 w 144"/>
                  <a:gd name="T17" fmla="*/ 9 h 54"/>
                  <a:gd name="T18" fmla="*/ 85 w 144"/>
                  <a:gd name="T19" fmla="*/ 7 h 54"/>
                  <a:gd name="T20" fmla="*/ 85 w 144"/>
                  <a:gd name="T21" fmla="*/ 13 h 54"/>
                  <a:gd name="T22" fmla="*/ 75 w 144"/>
                  <a:gd name="T23" fmla="*/ 5 h 54"/>
                  <a:gd name="T24" fmla="*/ 67 w 144"/>
                  <a:gd name="T25" fmla="*/ 13 h 54"/>
                  <a:gd name="T26" fmla="*/ 60 w 144"/>
                  <a:gd name="T27" fmla="*/ 7 h 54"/>
                  <a:gd name="T28" fmla="*/ 53 w 144"/>
                  <a:gd name="T29" fmla="*/ 16 h 54"/>
                  <a:gd name="T30" fmla="*/ 45 w 144"/>
                  <a:gd name="T31" fmla="*/ 19 h 54"/>
                  <a:gd name="T32" fmla="*/ 41 w 144"/>
                  <a:gd name="T33" fmla="*/ 19 h 54"/>
                  <a:gd name="T34" fmla="*/ 40 w 144"/>
                  <a:gd name="T35" fmla="*/ 16 h 54"/>
                  <a:gd name="T36" fmla="*/ 42 w 144"/>
                  <a:gd name="T37" fmla="*/ 13 h 54"/>
                  <a:gd name="T38" fmla="*/ 42 w 144"/>
                  <a:gd name="T39" fmla="*/ 8 h 54"/>
                  <a:gd name="T40" fmla="*/ 29 w 144"/>
                  <a:gd name="T41" fmla="*/ 2 h 54"/>
                  <a:gd name="T42" fmla="*/ 25 w 144"/>
                  <a:gd name="T43" fmla="*/ 3 h 54"/>
                  <a:gd name="T44" fmla="*/ 25 w 144"/>
                  <a:gd name="T45" fmla="*/ 4 h 54"/>
                  <a:gd name="T46" fmla="*/ 29 w 144"/>
                  <a:gd name="T47" fmla="*/ 11 h 54"/>
                  <a:gd name="T48" fmla="*/ 26 w 144"/>
                  <a:gd name="T49" fmla="*/ 8 h 54"/>
                  <a:gd name="T50" fmla="*/ 21 w 144"/>
                  <a:gd name="T51" fmla="*/ 8 h 54"/>
                  <a:gd name="T52" fmla="*/ 15 w 144"/>
                  <a:gd name="T53" fmla="*/ 7 h 54"/>
                  <a:gd name="T54" fmla="*/ 11 w 144"/>
                  <a:gd name="T55" fmla="*/ 8 h 54"/>
                  <a:gd name="T56" fmla="*/ 11 w 144"/>
                  <a:gd name="T57" fmla="*/ 12 h 54"/>
                  <a:gd name="T58" fmla="*/ 7 w 144"/>
                  <a:gd name="T59" fmla="*/ 12 h 54"/>
                  <a:gd name="T60" fmla="*/ 7 w 144"/>
                  <a:gd name="T61" fmla="*/ 16 h 54"/>
                  <a:gd name="T62" fmla="*/ 7 w 144"/>
                  <a:gd name="T63" fmla="*/ 19 h 54"/>
                  <a:gd name="T64" fmla="*/ 28 w 144"/>
                  <a:gd name="T65" fmla="*/ 17 h 54"/>
                  <a:gd name="T66" fmla="*/ 24 w 144"/>
                  <a:gd name="T67" fmla="*/ 23 h 54"/>
                  <a:gd name="T68" fmla="*/ 32 w 144"/>
                  <a:gd name="T69" fmla="*/ 25 h 54"/>
                  <a:gd name="T70" fmla="*/ 19 w 144"/>
                  <a:gd name="T71" fmla="*/ 27 h 54"/>
                  <a:gd name="T72" fmla="*/ 7 w 144"/>
                  <a:gd name="T73" fmla="*/ 28 h 54"/>
                  <a:gd name="T74" fmla="*/ 4 w 144"/>
                  <a:gd name="T75" fmla="*/ 31 h 54"/>
                  <a:gd name="T76" fmla="*/ 25 w 144"/>
                  <a:gd name="T77" fmla="*/ 32 h 54"/>
                  <a:gd name="T78" fmla="*/ 33 w 144"/>
                  <a:gd name="T79" fmla="*/ 32 h 54"/>
                  <a:gd name="T80" fmla="*/ 28 w 144"/>
                  <a:gd name="T81" fmla="*/ 37 h 54"/>
                  <a:gd name="T82" fmla="*/ 34 w 144"/>
                  <a:gd name="T83" fmla="*/ 37 h 54"/>
                  <a:gd name="T84" fmla="*/ 26 w 144"/>
                  <a:gd name="T85" fmla="*/ 43 h 54"/>
                  <a:gd name="T86" fmla="*/ 16 w 144"/>
                  <a:gd name="T87" fmla="*/ 43 h 54"/>
                  <a:gd name="T88" fmla="*/ 33 w 144"/>
                  <a:gd name="T89" fmla="*/ 47 h 54"/>
                  <a:gd name="T90" fmla="*/ 40 w 144"/>
                  <a:gd name="T91" fmla="*/ 48 h 54"/>
                  <a:gd name="T92" fmla="*/ 46 w 144"/>
                  <a:gd name="T93" fmla="*/ 48 h 54"/>
                  <a:gd name="T94" fmla="*/ 52 w 144"/>
                  <a:gd name="T95" fmla="*/ 52 h 54"/>
                  <a:gd name="T96" fmla="*/ 74 w 144"/>
                  <a:gd name="T97" fmla="*/ 53 h 54"/>
                  <a:gd name="T98" fmla="*/ 79 w 144"/>
                  <a:gd name="T99" fmla="*/ 51 h 54"/>
                  <a:gd name="T100" fmla="*/ 98 w 144"/>
                  <a:gd name="T101" fmla="*/ 47 h 54"/>
                  <a:gd name="T102" fmla="*/ 123 w 144"/>
                  <a:gd name="T103" fmla="*/ 39 h 54"/>
                  <a:gd name="T104" fmla="*/ 130 w 144"/>
                  <a:gd name="T105" fmla="*/ 33 h 54"/>
                  <a:gd name="T106" fmla="*/ 139 w 144"/>
                  <a:gd name="T107" fmla="*/ 28 h 54"/>
                  <a:gd name="T108" fmla="*/ 144 w 144"/>
                  <a:gd name="T109" fmla="*/ 24 h 54"/>
                  <a:gd name="T110" fmla="*/ 143 w 144"/>
                  <a:gd name="T111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4" h="54">
                    <a:moveTo>
                      <a:pt x="143" y="20"/>
                    </a:moveTo>
                    <a:lnTo>
                      <a:pt x="143" y="19"/>
                    </a:lnTo>
                    <a:lnTo>
                      <a:pt x="143" y="19"/>
                    </a:lnTo>
                    <a:lnTo>
                      <a:pt x="144" y="17"/>
                    </a:lnTo>
                    <a:lnTo>
                      <a:pt x="144" y="17"/>
                    </a:lnTo>
                    <a:lnTo>
                      <a:pt x="144" y="16"/>
                    </a:lnTo>
                    <a:lnTo>
                      <a:pt x="143" y="16"/>
                    </a:lnTo>
                    <a:lnTo>
                      <a:pt x="142" y="17"/>
                    </a:lnTo>
                    <a:lnTo>
                      <a:pt x="142" y="16"/>
                    </a:lnTo>
                    <a:lnTo>
                      <a:pt x="140" y="16"/>
                    </a:lnTo>
                    <a:lnTo>
                      <a:pt x="138" y="15"/>
                    </a:lnTo>
                    <a:lnTo>
                      <a:pt x="135" y="15"/>
                    </a:lnTo>
                    <a:lnTo>
                      <a:pt x="134" y="16"/>
                    </a:lnTo>
                    <a:lnTo>
                      <a:pt x="135" y="15"/>
                    </a:lnTo>
                    <a:lnTo>
                      <a:pt x="135" y="15"/>
                    </a:lnTo>
                    <a:lnTo>
                      <a:pt x="135" y="13"/>
                    </a:lnTo>
                    <a:lnTo>
                      <a:pt x="135" y="13"/>
                    </a:lnTo>
                    <a:lnTo>
                      <a:pt x="135" y="13"/>
                    </a:lnTo>
                    <a:lnTo>
                      <a:pt x="135" y="12"/>
                    </a:lnTo>
                    <a:lnTo>
                      <a:pt x="135" y="12"/>
                    </a:lnTo>
                    <a:lnTo>
                      <a:pt x="130" y="13"/>
                    </a:lnTo>
                    <a:lnTo>
                      <a:pt x="130" y="13"/>
                    </a:lnTo>
                    <a:lnTo>
                      <a:pt x="128" y="12"/>
                    </a:lnTo>
                    <a:lnTo>
                      <a:pt x="130" y="12"/>
                    </a:lnTo>
                    <a:lnTo>
                      <a:pt x="131" y="11"/>
                    </a:lnTo>
                    <a:lnTo>
                      <a:pt x="132" y="9"/>
                    </a:lnTo>
                    <a:lnTo>
                      <a:pt x="132" y="9"/>
                    </a:lnTo>
                    <a:lnTo>
                      <a:pt x="132" y="8"/>
                    </a:lnTo>
                    <a:lnTo>
                      <a:pt x="131" y="8"/>
                    </a:lnTo>
                    <a:lnTo>
                      <a:pt x="131" y="8"/>
                    </a:lnTo>
                    <a:lnTo>
                      <a:pt x="130" y="8"/>
                    </a:lnTo>
                    <a:lnTo>
                      <a:pt x="128" y="8"/>
                    </a:lnTo>
                    <a:lnTo>
                      <a:pt x="127" y="7"/>
                    </a:lnTo>
                    <a:lnTo>
                      <a:pt x="127" y="7"/>
                    </a:lnTo>
                    <a:lnTo>
                      <a:pt x="128" y="5"/>
                    </a:lnTo>
                    <a:lnTo>
                      <a:pt x="130" y="4"/>
                    </a:lnTo>
                    <a:lnTo>
                      <a:pt x="131" y="3"/>
                    </a:lnTo>
                    <a:lnTo>
                      <a:pt x="132" y="3"/>
                    </a:lnTo>
                    <a:lnTo>
                      <a:pt x="135" y="3"/>
                    </a:lnTo>
                    <a:lnTo>
                      <a:pt x="135" y="3"/>
                    </a:lnTo>
                    <a:lnTo>
                      <a:pt x="134" y="3"/>
                    </a:lnTo>
                    <a:lnTo>
                      <a:pt x="131" y="3"/>
                    </a:lnTo>
                    <a:lnTo>
                      <a:pt x="130" y="3"/>
                    </a:lnTo>
                    <a:lnTo>
                      <a:pt x="127" y="4"/>
                    </a:lnTo>
                    <a:lnTo>
                      <a:pt x="126" y="4"/>
                    </a:lnTo>
                    <a:lnTo>
                      <a:pt x="123" y="5"/>
                    </a:lnTo>
                    <a:lnTo>
                      <a:pt x="122" y="5"/>
                    </a:lnTo>
                    <a:lnTo>
                      <a:pt x="120" y="4"/>
                    </a:lnTo>
                    <a:lnTo>
                      <a:pt x="119" y="4"/>
                    </a:lnTo>
                    <a:lnTo>
                      <a:pt x="119" y="3"/>
                    </a:lnTo>
                    <a:lnTo>
                      <a:pt x="119" y="2"/>
                    </a:lnTo>
                    <a:lnTo>
                      <a:pt x="118" y="2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8" y="2"/>
                    </a:lnTo>
                    <a:lnTo>
                      <a:pt x="110" y="4"/>
                    </a:lnTo>
                    <a:lnTo>
                      <a:pt x="110" y="4"/>
                    </a:lnTo>
                    <a:lnTo>
                      <a:pt x="108" y="5"/>
                    </a:lnTo>
                    <a:lnTo>
                      <a:pt x="107" y="5"/>
                    </a:lnTo>
                    <a:lnTo>
                      <a:pt x="104" y="7"/>
                    </a:lnTo>
                    <a:lnTo>
                      <a:pt x="103" y="7"/>
                    </a:lnTo>
                    <a:lnTo>
                      <a:pt x="103" y="7"/>
                    </a:lnTo>
                    <a:lnTo>
                      <a:pt x="102" y="5"/>
                    </a:lnTo>
                    <a:lnTo>
                      <a:pt x="101" y="5"/>
                    </a:lnTo>
                    <a:lnTo>
                      <a:pt x="101" y="5"/>
                    </a:lnTo>
                    <a:lnTo>
                      <a:pt x="99" y="5"/>
                    </a:lnTo>
                    <a:lnTo>
                      <a:pt x="97" y="7"/>
                    </a:lnTo>
                    <a:lnTo>
                      <a:pt x="95" y="8"/>
                    </a:lnTo>
                    <a:lnTo>
                      <a:pt x="95" y="9"/>
                    </a:lnTo>
                    <a:lnTo>
                      <a:pt x="94" y="9"/>
                    </a:lnTo>
                    <a:lnTo>
                      <a:pt x="94" y="9"/>
                    </a:lnTo>
                    <a:lnTo>
                      <a:pt x="93" y="9"/>
                    </a:lnTo>
                    <a:lnTo>
                      <a:pt x="93" y="9"/>
                    </a:lnTo>
                    <a:lnTo>
                      <a:pt x="91" y="7"/>
                    </a:lnTo>
                    <a:lnTo>
                      <a:pt x="90" y="7"/>
                    </a:lnTo>
                    <a:lnTo>
                      <a:pt x="86" y="5"/>
                    </a:lnTo>
                    <a:lnTo>
                      <a:pt x="85" y="5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6" y="11"/>
                    </a:lnTo>
                    <a:lnTo>
                      <a:pt x="86" y="12"/>
                    </a:lnTo>
                    <a:lnTo>
                      <a:pt x="86" y="13"/>
                    </a:lnTo>
                    <a:lnTo>
                      <a:pt x="85" y="13"/>
                    </a:lnTo>
                    <a:lnTo>
                      <a:pt x="85" y="13"/>
                    </a:lnTo>
                    <a:lnTo>
                      <a:pt x="85" y="13"/>
                    </a:lnTo>
                    <a:lnTo>
                      <a:pt x="85" y="13"/>
                    </a:lnTo>
                    <a:lnTo>
                      <a:pt x="83" y="11"/>
                    </a:lnTo>
                    <a:lnTo>
                      <a:pt x="82" y="9"/>
                    </a:lnTo>
                    <a:lnTo>
                      <a:pt x="81" y="8"/>
                    </a:lnTo>
                    <a:lnTo>
                      <a:pt x="79" y="7"/>
                    </a:lnTo>
                    <a:lnTo>
                      <a:pt x="78" y="5"/>
                    </a:lnTo>
                    <a:lnTo>
                      <a:pt x="77" y="5"/>
                    </a:lnTo>
                    <a:lnTo>
                      <a:pt x="77" y="5"/>
                    </a:lnTo>
                    <a:lnTo>
                      <a:pt x="75" y="5"/>
                    </a:lnTo>
                    <a:lnTo>
                      <a:pt x="74" y="7"/>
                    </a:lnTo>
                    <a:lnTo>
                      <a:pt x="73" y="7"/>
                    </a:lnTo>
                    <a:lnTo>
                      <a:pt x="70" y="8"/>
                    </a:lnTo>
                    <a:lnTo>
                      <a:pt x="69" y="8"/>
                    </a:lnTo>
                    <a:lnTo>
                      <a:pt x="69" y="9"/>
                    </a:lnTo>
                    <a:lnTo>
                      <a:pt x="67" y="12"/>
                    </a:lnTo>
                    <a:lnTo>
                      <a:pt x="67" y="12"/>
                    </a:lnTo>
                    <a:lnTo>
                      <a:pt x="67" y="13"/>
                    </a:lnTo>
                    <a:lnTo>
                      <a:pt x="67" y="13"/>
                    </a:lnTo>
                    <a:lnTo>
                      <a:pt x="66" y="12"/>
                    </a:lnTo>
                    <a:lnTo>
                      <a:pt x="65" y="12"/>
                    </a:lnTo>
                    <a:lnTo>
                      <a:pt x="63" y="11"/>
                    </a:lnTo>
                    <a:lnTo>
                      <a:pt x="62" y="9"/>
                    </a:lnTo>
                    <a:lnTo>
                      <a:pt x="61" y="8"/>
                    </a:lnTo>
                    <a:lnTo>
                      <a:pt x="61" y="7"/>
                    </a:lnTo>
                    <a:lnTo>
                      <a:pt x="60" y="7"/>
                    </a:lnTo>
                    <a:lnTo>
                      <a:pt x="58" y="7"/>
                    </a:lnTo>
                    <a:lnTo>
                      <a:pt x="57" y="8"/>
                    </a:lnTo>
                    <a:lnTo>
                      <a:pt x="56" y="9"/>
                    </a:lnTo>
                    <a:lnTo>
                      <a:pt x="56" y="12"/>
                    </a:lnTo>
                    <a:lnTo>
                      <a:pt x="56" y="13"/>
                    </a:lnTo>
                    <a:lnTo>
                      <a:pt x="54" y="16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2" y="16"/>
                    </a:lnTo>
                    <a:lnTo>
                      <a:pt x="52" y="15"/>
                    </a:lnTo>
                    <a:lnTo>
                      <a:pt x="50" y="15"/>
                    </a:lnTo>
                    <a:lnTo>
                      <a:pt x="50" y="15"/>
                    </a:lnTo>
                    <a:lnTo>
                      <a:pt x="49" y="15"/>
                    </a:lnTo>
                    <a:lnTo>
                      <a:pt x="46" y="16"/>
                    </a:lnTo>
                    <a:lnTo>
                      <a:pt x="46" y="19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5" y="19"/>
                    </a:lnTo>
                    <a:lnTo>
                      <a:pt x="44" y="20"/>
                    </a:lnTo>
                    <a:lnTo>
                      <a:pt x="44" y="21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42" y="19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0" y="19"/>
                    </a:lnTo>
                    <a:lnTo>
                      <a:pt x="40" y="17"/>
                    </a:lnTo>
                    <a:lnTo>
                      <a:pt x="41" y="17"/>
                    </a:lnTo>
                    <a:lnTo>
                      <a:pt x="41" y="17"/>
                    </a:lnTo>
                    <a:lnTo>
                      <a:pt x="41" y="16"/>
                    </a:lnTo>
                    <a:lnTo>
                      <a:pt x="41" y="16"/>
                    </a:lnTo>
                    <a:lnTo>
                      <a:pt x="40" y="16"/>
                    </a:lnTo>
                    <a:lnTo>
                      <a:pt x="40" y="16"/>
                    </a:lnTo>
                    <a:lnTo>
                      <a:pt x="41" y="16"/>
                    </a:lnTo>
                    <a:lnTo>
                      <a:pt x="40" y="15"/>
                    </a:lnTo>
                    <a:lnTo>
                      <a:pt x="38" y="15"/>
                    </a:lnTo>
                    <a:lnTo>
                      <a:pt x="38" y="13"/>
                    </a:lnTo>
                    <a:lnTo>
                      <a:pt x="41" y="15"/>
                    </a:lnTo>
                    <a:lnTo>
                      <a:pt x="41" y="13"/>
                    </a:lnTo>
                    <a:lnTo>
                      <a:pt x="42" y="13"/>
                    </a:lnTo>
                    <a:lnTo>
                      <a:pt x="44" y="11"/>
                    </a:lnTo>
                    <a:lnTo>
                      <a:pt x="44" y="11"/>
                    </a:lnTo>
                    <a:lnTo>
                      <a:pt x="42" y="9"/>
                    </a:lnTo>
                    <a:lnTo>
                      <a:pt x="41" y="9"/>
                    </a:lnTo>
                    <a:lnTo>
                      <a:pt x="41" y="9"/>
                    </a:lnTo>
                    <a:lnTo>
                      <a:pt x="42" y="9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7" y="4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8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2" y="5"/>
                    </a:lnTo>
                    <a:lnTo>
                      <a:pt x="24" y="5"/>
                    </a:lnTo>
                    <a:lnTo>
                      <a:pt x="25" y="7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28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5" y="8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22" y="9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1" y="9"/>
                    </a:lnTo>
                    <a:lnTo>
                      <a:pt x="12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3" y="13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5" y="13"/>
                    </a:lnTo>
                    <a:lnTo>
                      <a:pt x="13" y="15"/>
                    </a:lnTo>
                    <a:lnTo>
                      <a:pt x="12" y="15"/>
                    </a:lnTo>
                    <a:lnTo>
                      <a:pt x="8" y="13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6"/>
                    </a:lnTo>
                    <a:lnTo>
                      <a:pt x="8" y="17"/>
                    </a:lnTo>
                    <a:lnTo>
                      <a:pt x="7" y="16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7" y="19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7" y="17"/>
                    </a:lnTo>
                    <a:lnTo>
                      <a:pt x="21" y="16"/>
                    </a:lnTo>
                    <a:lnTo>
                      <a:pt x="21" y="17"/>
                    </a:lnTo>
                    <a:lnTo>
                      <a:pt x="24" y="16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32" y="17"/>
                    </a:lnTo>
                    <a:lnTo>
                      <a:pt x="34" y="19"/>
                    </a:lnTo>
                    <a:lnTo>
                      <a:pt x="34" y="19"/>
                    </a:lnTo>
                    <a:lnTo>
                      <a:pt x="33" y="19"/>
                    </a:lnTo>
                    <a:lnTo>
                      <a:pt x="29" y="20"/>
                    </a:lnTo>
                    <a:lnTo>
                      <a:pt x="28" y="21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5" y="24"/>
                    </a:lnTo>
                    <a:lnTo>
                      <a:pt x="29" y="24"/>
                    </a:lnTo>
                    <a:lnTo>
                      <a:pt x="30" y="24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33" y="24"/>
                    </a:lnTo>
                    <a:lnTo>
                      <a:pt x="33" y="25"/>
                    </a:lnTo>
                    <a:lnTo>
                      <a:pt x="32" y="25"/>
                    </a:lnTo>
                    <a:lnTo>
                      <a:pt x="26" y="25"/>
                    </a:lnTo>
                    <a:lnTo>
                      <a:pt x="24" y="25"/>
                    </a:lnTo>
                    <a:lnTo>
                      <a:pt x="22" y="25"/>
                    </a:lnTo>
                    <a:lnTo>
                      <a:pt x="21" y="25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19" y="25"/>
                    </a:lnTo>
                    <a:lnTo>
                      <a:pt x="19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3" y="27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9" y="27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7" y="31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20" y="31"/>
                    </a:lnTo>
                    <a:lnTo>
                      <a:pt x="22" y="29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5" y="32"/>
                    </a:lnTo>
                    <a:lnTo>
                      <a:pt x="24" y="32"/>
                    </a:lnTo>
                    <a:lnTo>
                      <a:pt x="24" y="33"/>
                    </a:lnTo>
                    <a:lnTo>
                      <a:pt x="24" y="33"/>
                    </a:lnTo>
                    <a:lnTo>
                      <a:pt x="25" y="33"/>
                    </a:lnTo>
                    <a:lnTo>
                      <a:pt x="25" y="35"/>
                    </a:lnTo>
                    <a:lnTo>
                      <a:pt x="26" y="35"/>
                    </a:lnTo>
                    <a:lnTo>
                      <a:pt x="29" y="35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4" y="33"/>
                    </a:lnTo>
                    <a:lnTo>
                      <a:pt x="33" y="33"/>
                    </a:lnTo>
                    <a:lnTo>
                      <a:pt x="32" y="33"/>
                    </a:lnTo>
                    <a:lnTo>
                      <a:pt x="28" y="35"/>
                    </a:lnTo>
                    <a:lnTo>
                      <a:pt x="28" y="36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9" y="37"/>
                    </a:lnTo>
                    <a:lnTo>
                      <a:pt x="26" y="37"/>
                    </a:lnTo>
                    <a:lnTo>
                      <a:pt x="26" y="39"/>
                    </a:lnTo>
                    <a:lnTo>
                      <a:pt x="26" y="39"/>
                    </a:lnTo>
                    <a:lnTo>
                      <a:pt x="28" y="39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0" y="39"/>
                    </a:lnTo>
                    <a:lnTo>
                      <a:pt x="30" y="39"/>
                    </a:lnTo>
                    <a:lnTo>
                      <a:pt x="29" y="40"/>
                    </a:lnTo>
                    <a:lnTo>
                      <a:pt x="28" y="41"/>
                    </a:lnTo>
                    <a:lnTo>
                      <a:pt x="26" y="41"/>
                    </a:lnTo>
                    <a:lnTo>
                      <a:pt x="26" y="43"/>
                    </a:lnTo>
                    <a:lnTo>
                      <a:pt x="25" y="43"/>
                    </a:lnTo>
                    <a:lnTo>
                      <a:pt x="22" y="44"/>
                    </a:lnTo>
                    <a:lnTo>
                      <a:pt x="19" y="44"/>
                    </a:lnTo>
                    <a:lnTo>
                      <a:pt x="17" y="44"/>
                    </a:lnTo>
                    <a:lnTo>
                      <a:pt x="17" y="43"/>
                    </a:lnTo>
                    <a:lnTo>
                      <a:pt x="17" y="43"/>
                    </a:lnTo>
                    <a:lnTo>
                      <a:pt x="16" y="43"/>
                    </a:lnTo>
                    <a:lnTo>
                      <a:pt x="16" y="43"/>
                    </a:lnTo>
                    <a:lnTo>
                      <a:pt x="16" y="44"/>
                    </a:lnTo>
                    <a:lnTo>
                      <a:pt x="16" y="45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20" y="47"/>
                    </a:lnTo>
                    <a:lnTo>
                      <a:pt x="32" y="47"/>
                    </a:lnTo>
                    <a:lnTo>
                      <a:pt x="33" y="47"/>
                    </a:lnTo>
                    <a:lnTo>
                      <a:pt x="36" y="45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45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40" y="48"/>
                    </a:lnTo>
                    <a:lnTo>
                      <a:pt x="42" y="48"/>
                    </a:lnTo>
                    <a:lnTo>
                      <a:pt x="41" y="48"/>
                    </a:lnTo>
                    <a:lnTo>
                      <a:pt x="42" y="49"/>
                    </a:lnTo>
                    <a:lnTo>
                      <a:pt x="44" y="49"/>
                    </a:lnTo>
                    <a:lnTo>
                      <a:pt x="45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5" y="48"/>
                    </a:lnTo>
                    <a:lnTo>
                      <a:pt x="45" y="48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5" y="51"/>
                    </a:lnTo>
                    <a:lnTo>
                      <a:pt x="48" y="52"/>
                    </a:lnTo>
                    <a:lnTo>
                      <a:pt x="52" y="52"/>
                    </a:lnTo>
                    <a:lnTo>
                      <a:pt x="53" y="52"/>
                    </a:lnTo>
                    <a:lnTo>
                      <a:pt x="57" y="53"/>
                    </a:lnTo>
                    <a:lnTo>
                      <a:pt x="61" y="54"/>
                    </a:lnTo>
                    <a:lnTo>
                      <a:pt x="69" y="54"/>
                    </a:lnTo>
                    <a:lnTo>
                      <a:pt x="73" y="53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53"/>
                    </a:lnTo>
                    <a:lnTo>
                      <a:pt x="74" y="52"/>
                    </a:lnTo>
                    <a:lnTo>
                      <a:pt x="74" y="52"/>
                    </a:lnTo>
                    <a:lnTo>
                      <a:pt x="75" y="53"/>
                    </a:lnTo>
                    <a:lnTo>
                      <a:pt x="77" y="53"/>
                    </a:lnTo>
                    <a:lnTo>
                      <a:pt x="78" y="52"/>
                    </a:lnTo>
                    <a:lnTo>
                      <a:pt x="79" y="52"/>
                    </a:lnTo>
                    <a:lnTo>
                      <a:pt x="79" y="51"/>
                    </a:lnTo>
                    <a:lnTo>
                      <a:pt x="79" y="51"/>
                    </a:lnTo>
                    <a:lnTo>
                      <a:pt x="79" y="51"/>
                    </a:lnTo>
                    <a:lnTo>
                      <a:pt x="81" y="49"/>
                    </a:lnTo>
                    <a:lnTo>
                      <a:pt x="81" y="49"/>
                    </a:lnTo>
                    <a:lnTo>
                      <a:pt x="83" y="49"/>
                    </a:lnTo>
                    <a:lnTo>
                      <a:pt x="91" y="48"/>
                    </a:lnTo>
                    <a:lnTo>
                      <a:pt x="94" y="47"/>
                    </a:lnTo>
                    <a:lnTo>
                      <a:pt x="97" y="47"/>
                    </a:lnTo>
                    <a:lnTo>
                      <a:pt x="98" y="47"/>
                    </a:lnTo>
                    <a:lnTo>
                      <a:pt x="101" y="45"/>
                    </a:lnTo>
                    <a:lnTo>
                      <a:pt x="103" y="44"/>
                    </a:lnTo>
                    <a:lnTo>
                      <a:pt x="106" y="43"/>
                    </a:lnTo>
                    <a:lnTo>
                      <a:pt x="110" y="41"/>
                    </a:lnTo>
                    <a:lnTo>
                      <a:pt x="115" y="40"/>
                    </a:lnTo>
                    <a:lnTo>
                      <a:pt x="118" y="39"/>
                    </a:lnTo>
                    <a:lnTo>
                      <a:pt x="120" y="39"/>
                    </a:lnTo>
                    <a:lnTo>
                      <a:pt x="123" y="39"/>
                    </a:lnTo>
                    <a:lnTo>
                      <a:pt x="124" y="37"/>
                    </a:lnTo>
                    <a:lnTo>
                      <a:pt x="127" y="37"/>
                    </a:lnTo>
                    <a:lnTo>
                      <a:pt x="128" y="36"/>
                    </a:lnTo>
                    <a:lnTo>
                      <a:pt x="130" y="36"/>
                    </a:lnTo>
                    <a:lnTo>
                      <a:pt x="130" y="35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30" y="33"/>
                    </a:lnTo>
                    <a:lnTo>
                      <a:pt x="131" y="32"/>
                    </a:lnTo>
                    <a:lnTo>
                      <a:pt x="131" y="31"/>
                    </a:lnTo>
                    <a:lnTo>
                      <a:pt x="132" y="31"/>
                    </a:lnTo>
                    <a:lnTo>
                      <a:pt x="135" y="32"/>
                    </a:lnTo>
                    <a:lnTo>
                      <a:pt x="136" y="31"/>
                    </a:lnTo>
                    <a:lnTo>
                      <a:pt x="138" y="31"/>
                    </a:lnTo>
                    <a:lnTo>
                      <a:pt x="139" y="29"/>
                    </a:lnTo>
                    <a:lnTo>
                      <a:pt x="139" y="28"/>
                    </a:lnTo>
                    <a:lnTo>
                      <a:pt x="139" y="27"/>
                    </a:lnTo>
                    <a:lnTo>
                      <a:pt x="139" y="27"/>
                    </a:lnTo>
                    <a:lnTo>
                      <a:pt x="140" y="27"/>
                    </a:lnTo>
                    <a:lnTo>
                      <a:pt x="142" y="27"/>
                    </a:lnTo>
                    <a:lnTo>
                      <a:pt x="143" y="25"/>
                    </a:lnTo>
                    <a:lnTo>
                      <a:pt x="143" y="25"/>
                    </a:lnTo>
                    <a:lnTo>
                      <a:pt x="144" y="24"/>
                    </a:lnTo>
                    <a:lnTo>
                      <a:pt x="144" y="24"/>
                    </a:lnTo>
                    <a:lnTo>
                      <a:pt x="143" y="24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43" y="23"/>
                    </a:lnTo>
                    <a:lnTo>
                      <a:pt x="143" y="23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3" y="21"/>
                    </a:lnTo>
                    <a:lnTo>
                      <a:pt x="142" y="21"/>
                    </a:lnTo>
                    <a:lnTo>
                      <a:pt x="142" y="20"/>
                    </a:lnTo>
                    <a:lnTo>
                      <a:pt x="142" y="20"/>
                    </a:lnTo>
                    <a:lnTo>
                      <a:pt x="142" y="20"/>
                    </a:lnTo>
                    <a:lnTo>
                      <a:pt x="143" y="2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6" name="Freeform 119">
                <a:extLst>
                  <a:ext uri="{FF2B5EF4-FFF2-40B4-BE49-F238E27FC236}">
                    <a16:creationId xmlns:a16="http://schemas.microsoft.com/office/drawing/2014/main" id="{078CF5EF-0BC2-480F-A40C-67EE8B9748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3575" y="3795713"/>
                <a:ext cx="174625" cy="111125"/>
              </a:xfrm>
              <a:custGeom>
                <a:avLst/>
                <a:gdLst>
                  <a:gd name="T0" fmla="*/ 103 w 110"/>
                  <a:gd name="T1" fmla="*/ 22 h 70"/>
                  <a:gd name="T2" fmla="*/ 105 w 110"/>
                  <a:gd name="T3" fmla="*/ 25 h 70"/>
                  <a:gd name="T4" fmla="*/ 101 w 110"/>
                  <a:gd name="T5" fmla="*/ 25 h 70"/>
                  <a:gd name="T6" fmla="*/ 97 w 110"/>
                  <a:gd name="T7" fmla="*/ 21 h 70"/>
                  <a:gd name="T8" fmla="*/ 95 w 110"/>
                  <a:gd name="T9" fmla="*/ 20 h 70"/>
                  <a:gd name="T10" fmla="*/ 101 w 110"/>
                  <a:gd name="T11" fmla="*/ 21 h 70"/>
                  <a:gd name="T12" fmla="*/ 90 w 110"/>
                  <a:gd name="T13" fmla="*/ 13 h 70"/>
                  <a:gd name="T14" fmla="*/ 86 w 110"/>
                  <a:gd name="T15" fmla="*/ 12 h 70"/>
                  <a:gd name="T16" fmla="*/ 72 w 110"/>
                  <a:gd name="T17" fmla="*/ 12 h 70"/>
                  <a:gd name="T18" fmla="*/ 64 w 110"/>
                  <a:gd name="T19" fmla="*/ 10 h 70"/>
                  <a:gd name="T20" fmla="*/ 54 w 110"/>
                  <a:gd name="T21" fmla="*/ 14 h 70"/>
                  <a:gd name="T22" fmla="*/ 38 w 110"/>
                  <a:gd name="T23" fmla="*/ 13 h 70"/>
                  <a:gd name="T24" fmla="*/ 33 w 110"/>
                  <a:gd name="T25" fmla="*/ 12 h 70"/>
                  <a:gd name="T26" fmla="*/ 27 w 110"/>
                  <a:gd name="T27" fmla="*/ 14 h 70"/>
                  <a:gd name="T28" fmla="*/ 21 w 110"/>
                  <a:gd name="T29" fmla="*/ 17 h 70"/>
                  <a:gd name="T30" fmla="*/ 9 w 110"/>
                  <a:gd name="T31" fmla="*/ 26 h 70"/>
                  <a:gd name="T32" fmla="*/ 4 w 110"/>
                  <a:gd name="T33" fmla="*/ 32 h 70"/>
                  <a:gd name="T34" fmla="*/ 4 w 110"/>
                  <a:gd name="T35" fmla="*/ 38 h 70"/>
                  <a:gd name="T36" fmla="*/ 1 w 110"/>
                  <a:gd name="T37" fmla="*/ 42 h 70"/>
                  <a:gd name="T38" fmla="*/ 7 w 110"/>
                  <a:gd name="T39" fmla="*/ 43 h 70"/>
                  <a:gd name="T40" fmla="*/ 11 w 110"/>
                  <a:gd name="T41" fmla="*/ 49 h 70"/>
                  <a:gd name="T42" fmla="*/ 15 w 110"/>
                  <a:gd name="T43" fmla="*/ 50 h 70"/>
                  <a:gd name="T44" fmla="*/ 16 w 110"/>
                  <a:gd name="T45" fmla="*/ 53 h 70"/>
                  <a:gd name="T46" fmla="*/ 23 w 110"/>
                  <a:gd name="T47" fmla="*/ 50 h 70"/>
                  <a:gd name="T48" fmla="*/ 27 w 110"/>
                  <a:gd name="T49" fmla="*/ 51 h 70"/>
                  <a:gd name="T50" fmla="*/ 27 w 110"/>
                  <a:gd name="T51" fmla="*/ 58 h 70"/>
                  <a:gd name="T52" fmla="*/ 27 w 110"/>
                  <a:gd name="T53" fmla="*/ 61 h 70"/>
                  <a:gd name="T54" fmla="*/ 29 w 110"/>
                  <a:gd name="T55" fmla="*/ 62 h 70"/>
                  <a:gd name="T56" fmla="*/ 32 w 110"/>
                  <a:gd name="T57" fmla="*/ 66 h 70"/>
                  <a:gd name="T58" fmla="*/ 38 w 110"/>
                  <a:gd name="T59" fmla="*/ 70 h 70"/>
                  <a:gd name="T60" fmla="*/ 41 w 110"/>
                  <a:gd name="T61" fmla="*/ 66 h 70"/>
                  <a:gd name="T62" fmla="*/ 44 w 110"/>
                  <a:gd name="T63" fmla="*/ 65 h 70"/>
                  <a:gd name="T64" fmla="*/ 45 w 110"/>
                  <a:gd name="T65" fmla="*/ 55 h 70"/>
                  <a:gd name="T66" fmla="*/ 52 w 110"/>
                  <a:gd name="T67" fmla="*/ 54 h 70"/>
                  <a:gd name="T68" fmla="*/ 57 w 110"/>
                  <a:gd name="T69" fmla="*/ 49 h 70"/>
                  <a:gd name="T70" fmla="*/ 62 w 110"/>
                  <a:gd name="T71" fmla="*/ 53 h 70"/>
                  <a:gd name="T72" fmla="*/ 64 w 110"/>
                  <a:gd name="T73" fmla="*/ 50 h 70"/>
                  <a:gd name="T74" fmla="*/ 72 w 110"/>
                  <a:gd name="T75" fmla="*/ 43 h 70"/>
                  <a:gd name="T76" fmla="*/ 74 w 110"/>
                  <a:gd name="T77" fmla="*/ 41 h 70"/>
                  <a:gd name="T78" fmla="*/ 77 w 110"/>
                  <a:gd name="T79" fmla="*/ 38 h 70"/>
                  <a:gd name="T80" fmla="*/ 81 w 110"/>
                  <a:gd name="T81" fmla="*/ 34 h 70"/>
                  <a:gd name="T82" fmla="*/ 86 w 110"/>
                  <a:gd name="T83" fmla="*/ 37 h 70"/>
                  <a:gd name="T84" fmla="*/ 90 w 110"/>
                  <a:gd name="T85" fmla="*/ 35 h 70"/>
                  <a:gd name="T86" fmla="*/ 91 w 110"/>
                  <a:gd name="T87" fmla="*/ 35 h 70"/>
                  <a:gd name="T88" fmla="*/ 94 w 110"/>
                  <a:gd name="T89" fmla="*/ 34 h 70"/>
                  <a:gd name="T90" fmla="*/ 99 w 110"/>
                  <a:gd name="T91" fmla="*/ 33 h 70"/>
                  <a:gd name="T92" fmla="*/ 103 w 110"/>
                  <a:gd name="T93" fmla="*/ 30 h 70"/>
                  <a:gd name="T94" fmla="*/ 57 w 110"/>
                  <a:gd name="T95" fmla="*/ 2 h 70"/>
                  <a:gd name="T96" fmla="*/ 54 w 110"/>
                  <a:gd name="T97" fmla="*/ 2 h 70"/>
                  <a:gd name="T98" fmla="*/ 66 w 110"/>
                  <a:gd name="T99" fmla="*/ 1 h 70"/>
                  <a:gd name="T100" fmla="*/ 66 w 110"/>
                  <a:gd name="T10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0" h="70">
                    <a:moveTo>
                      <a:pt x="110" y="29"/>
                    </a:moveTo>
                    <a:lnTo>
                      <a:pt x="109" y="29"/>
                    </a:lnTo>
                    <a:lnTo>
                      <a:pt x="107" y="25"/>
                    </a:lnTo>
                    <a:lnTo>
                      <a:pt x="103" y="22"/>
                    </a:lnTo>
                    <a:lnTo>
                      <a:pt x="102" y="22"/>
                    </a:lnTo>
                    <a:lnTo>
                      <a:pt x="105" y="24"/>
                    </a:lnTo>
                    <a:lnTo>
                      <a:pt x="105" y="25"/>
                    </a:lnTo>
                    <a:lnTo>
                      <a:pt x="105" y="25"/>
                    </a:lnTo>
                    <a:lnTo>
                      <a:pt x="103" y="25"/>
                    </a:lnTo>
                    <a:lnTo>
                      <a:pt x="102" y="25"/>
                    </a:lnTo>
                    <a:lnTo>
                      <a:pt x="101" y="25"/>
                    </a:lnTo>
                    <a:lnTo>
                      <a:pt x="101" y="25"/>
                    </a:lnTo>
                    <a:lnTo>
                      <a:pt x="99" y="24"/>
                    </a:lnTo>
                    <a:lnTo>
                      <a:pt x="99" y="22"/>
                    </a:lnTo>
                    <a:lnTo>
                      <a:pt x="98" y="22"/>
                    </a:lnTo>
                    <a:lnTo>
                      <a:pt x="97" y="21"/>
                    </a:lnTo>
                    <a:lnTo>
                      <a:pt x="95" y="22"/>
                    </a:lnTo>
                    <a:lnTo>
                      <a:pt x="95" y="22"/>
                    </a:lnTo>
                    <a:lnTo>
                      <a:pt x="95" y="21"/>
                    </a:lnTo>
                    <a:lnTo>
                      <a:pt x="95" y="20"/>
                    </a:lnTo>
                    <a:lnTo>
                      <a:pt x="95" y="20"/>
                    </a:lnTo>
                    <a:lnTo>
                      <a:pt x="98" y="20"/>
                    </a:lnTo>
                    <a:lnTo>
                      <a:pt x="101" y="22"/>
                    </a:lnTo>
                    <a:lnTo>
                      <a:pt x="101" y="21"/>
                    </a:lnTo>
                    <a:lnTo>
                      <a:pt x="93" y="13"/>
                    </a:lnTo>
                    <a:lnTo>
                      <a:pt x="89" y="13"/>
                    </a:lnTo>
                    <a:lnTo>
                      <a:pt x="89" y="13"/>
                    </a:lnTo>
                    <a:lnTo>
                      <a:pt x="90" y="13"/>
                    </a:lnTo>
                    <a:lnTo>
                      <a:pt x="90" y="13"/>
                    </a:lnTo>
                    <a:lnTo>
                      <a:pt x="89" y="14"/>
                    </a:lnTo>
                    <a:lnTo>
                      <a:pt x="87" y="14"/>
                    </a:lnTo>
                    <a:lnTo>
                      <a:pt x="86" y="12"/>
                    </a:lnTo>
                    <a:lnTo>
                      <a:pt x="81" y="10"/>
                    </a:lnTo>
                    <a:lnTo>
                      <a:pt x="79" y="10"/>
                    </a:lnTo>
                    <a:lnTo>
                      <a:pt x="78" y="12"/>
                    </a:lnTo>
                    <a:lnTo>
                      <a:pt x="72" y="12"/>
                    </a:lnTo>
                    <a:lnTo>
                      <a:pt x="68" y="10"/>
                    </a:lnTo>
                    <a:lnTo>
                      <a:pt x="64" y="9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57" y="14"/>
                    </a:lnTo>
                    <a:lnTo>
                      <a:pt x="54" y="14"/>
                    </a:lnTo>
                    <a:lnTo>
                      <a:pt x="49" y="14"/>
                    </a:lnTo>
                    <a:lnTo>
                      <a:pt x="46" y="14"/>
                    </a:lnTo>
                    <a:lnTo>
                      <a:pt x="40" y="13"/>
                    </a:lnTo>
                    <a:lnTo>
                      <a:pt x="38" y="13"/>
                    </a:lnTo>
                    <a:lnTo>
                      <a:pt x="37" y="14"/>
                    </a:lnTo>
                    <a:lnTo>
                      <a:pt x="36" y="13"/>
                    </a:lnTo>
                    <a:lnTo>
                      <a:pt x="34" y="12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8" y="14"/>
                    </a:lnTo>
                    <a:lnTo>
                      <a:pt x="27" y="14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3" y="16"/>
                    </a:lnTo>
                    <a:lnTo>
                      <a:pt x="21" y="17"/>
                    </a:lnTo>
                    <a:lnTo>
                      <a:pt x="17" y="20"/>
                    </a:lnTo>
                    <a:lnTo>
                      <a:pt x="15" y="22"/>
                    </a:lnTo>
                    <a:lnTo>
                      <a:pt x="12" y="25"/>
                    </a:lnTo>
                    <a:lnTo>
                      <a:pt x="9" y="26"/>
                    </a:lnTo>
                    <a:lnTo>
                      <a:pt x="9" y="28"/>
                    </a:lnTo>
                    <a:lnTo>
                      <a:pt x="5" y="29"/>
                    </a:lnTo>
                    <a:lnTo>
                      <a:pt x="5" y="29"/>
                    </a:lnTo>
                    <a:lnTo>
                      <a:pt x="4" y="32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7"/>
                    </a:lnTo>
                    <a:lnTo>
                      <a:pt x="4" y="38"/>
                    </a:lnTo>
                    <a:lnTo>
                      <a:pt x="3" y="39"/>
                    </a:lnTo>
                    <a:lnTo>
                      <a:pt x="1" y="41"/>
                    </a:lnTo>
                    <a:lnTo>
                      <a:pt x="0" y="42"/>
                    </a:lnTo>
                    <a:lnTo>
                      <a:pt x="1" y="42"/>
                    </a:lnTo>
                    <a:lnTo>
                      <a:pt x="4" y="42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7" y="45"/>
                    </a:lnTo>
                    <a:lnTo>
                      <a:pt x="9" y="46"/>
                    </a:lnTo>
                    <a:lnTo>
                      <a:pt x="9" y="47"/>
                    </a:lnTo>
                    <a:lnTo>
                      <a:pt x="11" y="49"/>
                    </a:lnTo>
                    <a:lnTo>
                      <a:pt x="11" y="49"/>
                    </a:lnTo>
                    <a:lnTo>
                      <a:pt x="12" y="50"/>
                    </a:lnTo>
                    <a:lnTo>
                      <a:pt x="13" y="50"/>
                    </a:lnTo>
                    <a:lnTo>
                      <a:pt x="15" y="50"/>
                    </a:lnTo>
                    <a:lnTo>
                      <a:pt x="15" y="50"/>
                    </a:lnTo>
                    <a:lnTo>
                      <a:pt x="15" y="51"/>
                    </a:lnTo>
                    <a:lnTo>
                      <a:pt x="15" y="53"/>
                    </a:lnTo>
                    <a:lnTo>
                      <a:pt x="16" y="53"/>
                    </a:lnTo>
                    <a:lnTo>
                      <a:pt x="16" y="53"/>
                    </a:lnTo>
                    <a:lnTo>
                      <a:pt x="19" y="51"/>
                    </a:lnTo>
                    <a:lnTo>
                      <a:pt x="21" y="50"/>
                    </a:lnTo>
                    <a:lnTo>
                      <a:pt x="23" y="50"/>
                    </a:lnTo>
                    <a:lnTo>
                      <a:pt x="23" y="51"/>
                    </a:lnTo>
                    <a:lnTo>
                      <a:pt x="24" y="53"/>
                    </a:lnTo>
                    <a:lnTo>
                      <a:pt x="25" y="51"/>
                    </a:lnTo>
                    <a:lnTo>
                      <a:pt x="27" y="51"/>
                    </a:lnTo>
                    <a:lnTo>
                      <a:pt x="28" y="53"/>
                    </a:lnTo>
                    <a:lnTo>
                      <a:pt x="28" y="54"/>
                    </a:lnTo>
                    <a:lnTo>
                      <a:pt x="27" y="57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7" y="59"/>
                    </a:lnTo>
                    <a:lnTo>
                      <a:pt x="27" y="61"/>
                    </a:lnTo>
                    <a:lnTo>
                      <a:pt x="27" y="61"/>
                    </a:lnTo>
                    <a:lnTo>
                      <a:pt x="25" y="62"/>
                    </a:lnTo>
                    <a:lnTo>
                      <a:pt x="27" y="62"/>
                    </a:lnTo>
                    <a:lnTo>
                      <a:pt x="28" y="62"/>
                    </a:lnTo>
                    <a:lnTo>
                      <a:pt x="29" y="62"/>
                    </a:lnTo>
                    <a:lnTo>
                      <a:pt x="31" y="63"/>
                    </a:lnTo>
                    <a:lnTo>
                      <a:pt x="31" y="63"/>
                    </a:lnTo>
                    <a:lnTo>
                      <a:pt x="31" y="65"/>
                    </a:lnTo>
                    <a:lnTo>
                      <a:pt x="32" y="66"/>
                    </a:lnTo>
                    <a:lnTo>
                      <a:pt x="32" y="67"/>
                    </a:lnTo>
                    <a:lnTo>
                      <a:pt x="33" y="69"/>
                    </a:lnTo>
                    <a:lnTo>
                      <a:pt x="33" y="70"/>
                    </a:lnTo>
                    <a:lnTo>
                      <a:pt x="38" y="70"/>
                    </a:lnTo>
                    <a:lnTo>
                      <a:pt x="38" y="70"/>
                    </a:lnTo>
                    <a:lnTo>
                      <a:pt x="40" y="69"/>
                    </a:lnTo>
                    <a:lnTo>
                      <a:pt x="40" y="67"/>
                    </a:lnTo>
                    <a:lnTo>
                      <a:pt x="41" y="66"/>
                    </a:lnTo>
                    <a:lnTo>
                      <a:pt x="41" y="66"/>
                    </a:lnTo>
                    <a:lnTo>
                      <a:pt x="41" y="65"/>
                    </a:lnTo>
                    <a:lnTo>
                      <a:pt x="44" y="65"/>
                    </a:lnTo>
                    <a:lnTo>
                      <a:pt x="44" y="65"/>
                    </a:lnTo>
                    <a:lnTo>
                      <a:pt x="45" y="63"/>
                    </a:lnTo>
                    <a:lnTo>
                      <a:pt x="45" y="62"/>
                    </a:lnTo>
                    <a:lnTo>
                      <a:pt x="45" y="57"/>
                    </a:lnTo>
                    <a:lnTo>
                      <a:pt x="45" y="55"/>
                    </a:lnTo>
                    <a:lnTo>
                      <a:pt x="45" y="55"/>
                    </a:lnTo>
                    <a:lnTo>
                      <a:pt x="45" y="54"/>
                    </a:lnTo>
                    <a:lnTo>
                      <a:pt x="48" y="54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4" y="51"/>
                    </a:lnTo>
                    <a:lnTo>
                      <a:pt x="56" y="50"/>
                    </a:lnTo>
                    <a:lnTo>
                      <a:pt x="57" y="49"/>
                    </a:lnTo>
                    <a:lnTo>
                      <a:pt x="58" y="49"/>
                    </a:lnTo>
                    <a:lnTo>
                      <a:pt x="58" y="50"/>
                    </a:lnTo>
                    <a:lnTo>
                      <a:pt x="62" y="53"/>
                    </a:lnTo>
                    <a:lnTo>
                      <a:pt x="62" y="53"/>
                    </a:lnTo>
                    <a:lnTo>
                      <a:pt x="62" y="53"/>
                    </a:lnTo>
                    <a:lnTo>
                      <a:pt x="64" y="53"/>
                    </a:lnTo>
                    <a:lnTo>
                      <a:pt x="64" y="51"/>
                    </a:lnTo>
                    <a:lnTo>
                      <a:pt x="64" y="50"/>
                    </a:lnTo>
                    <a:lnTo>
                      <a:pt x="66" y="49"/>
                    </a:lnTo>
                    <a:lnTo>
                      <a:pt x="68" y="47"/>
                    </a:lnTo>
                    <a:lnTo>
                      <a:pt x="70" y="45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4" y="43"/>
                    </a:lnTo>
                    <a:lnTo>
                      <a:pt x="73" y="42"/>
                    </a:lnTo>
                    <a:lnTo>
                      <a:pt x="74" y="41"/>
                    </a:lnTo>
                    <a:lnTo>
                      <a:pt x="74" y="39"/>
                    </a:lnTo>
                    <a:lnTo>
                      <a:pt x="75" y="38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7"/>
                    </a:lnTo>
                    <a:lnTo>
                      <a:pt x="77" y="35"/>
                    </a:lnTo>
                    <a:lnTo>
                      <a:pt x="78" y="34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2" y="35"/>
                    </a:lnTo>
                    <a:lnTo>
                      <a:pt x="83" y="37"/>
                    </a:lnTo>
                    <a:lnTo>
                      <a:pt x="86" y="37"/>
                    </a:lnTo>
                    <a:lnTo>
                      <a:pt x="87" y="37"/>
                    </a:lnTo>
                    <a:lnTo>
                      <a:pt x="89" y="35"/>
                    </a:lnTo>
                    <a:lnTo>
                      <a:pt x="89" y="35"/>
                    </a:lnTo>
                    <a:lnTo>
                      <a:pt x="90" y="35"/>
                    </a:lnTo>
                    <a:lnTo>
                      <a:pt x="90" y="35"/>
                    </a:lnTo>
                    <a:lnTo>
                      <a:pt x="90" y="35"/>
                    </a:lnTo>
                    <a:lnTo>
                      <a:pt x="91" y="35"/>
                    </a:lnTo>
                    <a:lnTo>
                      <a:pt x="91" y="35"/>
                    </a:lnTo>
                    <a:lnTo>
                      <a:pt x="93" y="35"/>
                    </a:lnTo>
                    <a:lnTo>
                      <a:pt x="93" y="35"/>
                    </a:lnTo>
                    <a:lnTo>
                      <a:pt x="94" y="34"/>
                    </a:lnTo>
                    <a:lnTo>
                      <a:pt x="94" y="34"/>
                    </a:lnTo>
                    <a:lnTo>
                      <a:pt x="94" y="34"/>
                    </a:lnTo>
                    <a:lnTo>
                      <a:pt x="95" y="34"/>
                    </a:lnTo>
                    <a:lnTo>
                      <a:pt x="98" y="34"/>
                    </a:lnTo>
                    <a:lnTo>
                      <a:pt x="99" y="33"/>
                    </a:lnTo>
                    <a:lnTo>
                      <a:pt x="101" y="32"/>
                    </a:lnTo>
                    <a:lnTo>
                      <a:pt x="102" y="33"/>
                    </a:lnTo>
                    <a:lnTo>
                      <a:pt x="103" y="32"/>
                    </a:lnTo>
                    <a:lnTo>
                      <a:pt x="103" y="30"/>
                    </a:lnTo>
                    <a:lnTo>
                      <a:pt x="106" y="30"/>
                    </a:lnTo>
                    <a:lnTo>
                      <a:pt x="110" y="30"/>
                    </a:lnTo>
                    <a:lnTo>
                      <a:pt x="110" y="29"/>
                    </a:lnTo>
                    <a:close/>
                    <a:moveTo>
                      <a:pt x="57" y="2"/>
                    </a:moveTo>
                    <a:lnTo>
                      <a:pt x="60" y="1"/>
                    </a:lnTo>
                    <a:lnTo>
                      <a:pt x="58" y="1"/>
                    </a:lnTo>
                    <a:lnTo>
                      <a:pt x="57" y="1"/>
                    </a:lnTo>
                    <a:lnTo>
                      <a:pt x="54" y="2"/>
                    </a:lnTo>
                    <a:lnTo>
                      <a:pt x="53" y="4"/>
                    </a:lnTo>
                    <a:lnTo>
                      <a:pt x="54" y="4"/>
                    </a:lnTo>
                    <a:lnTo>
                      <a:pt x="57" y="2"/>
                    </a:lnTo>
                    <a:close/>
                    <a:moveTo>
                      <a:pt x="66" y="1"/>
                    </a:moveTo>
                    <a:lnTo>
                      <a:pt x="68" y="0"/>
                    </a:lnTo>
                    <a:lnTo>
                      <a:pt x="68" y="0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5" y="1"/>
                    </a:lnTo>
                    <a:lnTo>
                      <a:pt x="65" y="2"/>
                    </a:lnTo>
                    <a:lnTo>
                      <a:pt x="66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7" name="Freeform 120">
                <a:extLst>
                  <a:ext uri="{FF2B5EF4-FFF2-40B4-BE49-F238E27FC236}">
                    <a16:creationId xmlns:a16="http://schemas.microsoft.com/office/drawing/2014/main" id="{CE5D25BA-D380-4C2F-A3CC-D2092E74D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775" y="5989638"/>
                <a:ext cx="12700" cy="7938"/>
              </a:xfrm>
              <a:custGeom>
                <a:avLst/>
                <a:gdLst>
                  <a:gd name="T0" fmla="*/ 6 w 8"/>
                  <a:gd name="T1" fmla="*/ 3 h 5"/>
                  <a:gd name="T2" fmla="*/ 5 w 8"/>
                  <a:gd name="T3" fmla="*/ 1 h 5"/>
                  <a:gd name="T4" fmla="*/ 2 w 8"/>
                  <a:gd name="T5" fmla="*/ 1 h 5"/>
                  <a:gd name="T6" fmla="*/ 1 w 8"/>
                  <a:gd name="T7" fmla="*/ 0 h 5"/>
                  <a:gd name="T8" fmla="*/ 0 w 8"/>
                  <a:gd name="T9" fmla="*/ 1 h 5"/>
                  <a:gd name="T10" fmla="*/ 0 w 8"/>
                  <a:gd name="T11" fmla="*/ 1 h 5"/>
                  <a:gd name="T12" fmla="*/ 0 w 8"/>
                  <a:gd name="T13" fmla="*/ 1 h 5"/>
                  <a:gd name="T14" fmla="*/ 1 w 8"/>
                  <a:gd name="T15" fmla="*/ 1 h 5"/>
                  <a:gd name="T16" fmla="*/ 1 w 8"/>
                  <a:gd name="T17" fmla="*/ 4 h 5"/>
                  <a:gd name="T18" fmla="*/ 2 w 8"/>
                  <a:gd name="T19" fmla="*/ 5 h 5"/>
                  <a:gd name="T20" fmla="*/ 4 w 8"/>
                  <a:gd name="T21" fmla="*/ 5 h 5"/>
                  <a:gd name="T22" fmla="*/ 6 w 8"/>
                  <a:gd name="T23" fmla="*/ 4 h 5"/>
                  <a:gd name="T24" fmla="*/ 8 w 8"/>
                  <a:gd name="T25" fmla="*/ 4 h 5"/>
                  <a:gd name="T26" fmla="*/ 8 w 8"/>
                  <a:gd name="T27" fmla="*/ 4 h 5"/>
                  <a:gd name="T28" fmla="*/ 6 w 8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5">
                    <a:moveTo>
                      <a:pt x="6" y="3"/>
                    </a:moveTo>
                    <a:lnTo>
                      <a:pt x="5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8" name="Freeform 121">
                <a:extLst>
                  <a:ext uri="{FF2B5EF4-FFF2-40B4-BE49-F238E27FC236}">
                    <a16:creationId xmlns:a16="http://schemas.microsoft.com/office/drawing/2014/main" id="{CECE2BB1-AB9D-4C78-BA67-C74842A990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2200" y="3681413"/>
                <a:ext cx="80963" cy="65088"/>
              </a:xfrm>
              <a:custGeom>
                <a:avLst/>
                <a:gdLst>
                  <a:gd name="T0" fmla="*/ 28 w 51"/>
                  <a:gd name="T1" fmla="*/ 24 h 41"/>
                  <a:gd name="T2" fmla="*/ 24 w 51"/>
                  <a:gd name="T3" fmla="*/ 23 h 41"/>
                  <a:gd name="T4" fmla="*/ 22 w 51"/>
                  <a:gd name="T5" fmla="*/ 24 h 41"/>
                  <a:gd name="T6" fmla="*/ 29 w 51"/>
                  <a:gd name="T7" fmla="*/ 28 h 41"/>
                  <a:gd name="T8" fmla="*/ 49 w 51"/>
                  <a:gd name="T9" fmla="*/ 16 h 41"/>
                  <a:gd name="T10" fmla="*/ 50 w 51"/>
                  <a:gd name="T11" fmla="*/ 13 h 41"/>
                  <a:gd name="T12" fmla="*/ 50 w 51"/>
                  <a:gd name="T13" fmla="*/ 8 h 41"/>
                  <a:gd name="T14" fmla="*/ 49 w 51"/>
                  <a:gd name="T15" fmla="*/ 8 h 41"/>
                  <a:gd name="T16" fmla="*/ 42 w 51"/>
                  <a:gd name="T17" fmla="*/ 7 h 41"/>
                  <a:gd name="T18" fmla="*/ 36 w 51"/>
                  <a:gd name="T19" fmla="*/ 4 h 41"/>
                  <a:gd name="T20" fmla="*/ 28 w 51"/>
                  <a:gd name="T21" fmla="*/ 4 h 41"/>
                  <a:gd name="T22" fmla="*/ 24 w 51"/>
                  <a:gd name="T23" fmla="*/ 4 h 41"/>
                  <a:gd name="T24" fmla="*/ 21 w 51"/>
                  <a:gd name="T25" fmla="*/ 7 h 41"/>
                  <a:gd name="T26" fmla="*/ 24 w 51"/>
                  <a:gd name="T27" fmla="*/ 10 h 41"/>
                  <a:gd name="T28" fmla="*/ 30 w 51"/>
                  <a:gd name="T29" fmla="*/ 11 h 41"/>
                  <a:gd name="T30" fmla="*/ 32 w 51"/>
                  <a:gd name="T31" fmla="*/ 15 h 41"/>
                  <a:gd name="T32" fmla="*/ 32 w 51"/>
                  <a:gd name="T33" fmla="*/ 19 h 41"/>
                  <a:gd name="T34" fmla="*/ 33 w 51"/>
                  <a:gd name="T35" fmla="*/ 24 h 41"/>
                  <a:gd name="T36" fmla="*/ 37 w 51"/>
                  <a:gd name="T37" fmla="*/ 28 h 41"/>
                  <a:gd name="T38" fmla="*/ 37 w 51"/>
                  <a:gd name="T39" fmla="*/ 31 h 41"/>
                  <a:gd name="T40" fmla="*/ 33 w 51"/>
                  <a:gd name="T41" fmla="*/ 31 h 41"/>
                  <a:gd name="T42" fmla="*/ 30 w 51"/>
                  <a:gd name="T43" fmla="*/ 32 h 41"/>
                  <a:gd name="T44" fmla="*/ 29 w 51"/>
                  <a:gd name="T45" fmla="*/ 33 h 41"/>
                  <a:gd name="T46" fmla="*/ 16 w 51"/>
                  <a:gd name="T47" fmla="*/ 32 h 41"/>
                  <a:gd name="T48" fmla="*/ 10 w 51"/>
                  <a:gd name="T49" fmla="*/ 31 h 41"/>
                  <a:gd name="T50" fmla="*/ 7 w 51"/>
                  <a:gd name="T51" fmla="*/ 29 h 41"/>
                  <a:gd name="T52" fmla="*/ 4 w 51"/>
                  <a:gd name="T53" fmla="*/ 28 h 41"/>
                  <a:gd name="T54" fmla="*/ 0 w 51"/>
                  <a:gd name="T55" fmla="*/ 33 h 41"/>
                  <a:gd name="T56" fmla="*/ 1 w 51"/>
                  <a:gd name="T57" fmla="*/ 35 h 41"/>
                  <a:gd name="T58" fmla="*/ 7 w 51"/>
                  <a:gd name="T59" fmla="*/ 37 h 41"/>
                  <a:gd name="T60" fmla="*/ 9 w 51"/>
                  <a:gd name="T61" fmla="*/ 41 h 41"/>
                  <a:gd name="T62" fmla="*/ 10 w 51"/>
                  <a:gd name="T63" fmla="*/ 40 h 41"/>
                  <a:gd name="T64" fmla="*/ 14 w 51"/>
                  <a:gd name="T65" fmla="*/ 37 h 41"/>
                  <a:gd name="T66" fmla="*/ 18 w 51"/>
                  <a:gd name="T67" fmla="*/ 37 h 41"/>
                  <a:gd name="T68" fmla="*/ 22 w 51"/>
                  <a:gd name="T69" fmla="*/ 37 h 41"/>
                  <a:gd name="T70" fmla="*/ 29 w 51"/>
                  <a:gd name="T71" fmla="*/ 39 h 41"/>
                  <a:gd name="T72" fmla="*/ 32 w 51"/>
                  <a:gd name="T73" fmla="*/ 39 h 41"/>
                  <a:gd name="T74" fmla="*/ 34 w 51"/>
                  <a:gd name="T75" fmla="*/ 37 h 41"/>
                  <a:gd name="T76" fmla="*/ 42 w 51"/>
                  <a:gd name="T77" fmla="*/ 37 h 41"/>
                  <a:gd name="T78" fmla="*/ 45 w 51"/>
                  <a:gd name="T79" fmla="*/ 40 h 41"/>
                  <a:gd name="T80" fmla="*/ 46 w 51"/>
                  <a:gd name="T81" fmla="*/ 37 h 41"/>
                  <a:gd name="T82" fmla="*/ 48 w 51"/>
                  <a:gd name="T83" fmla="*/ 35 h 41"/>
                  <a:gd name="T84" fmla="*/ 44 w 51"/>
                  <a:gd name="T85" fmla="*/ 32 h 41"/>
                  <a:gd name="T86" fmla="*/ 44 w 51"/>
                  <a:gd name="T87" fmla="*/ 29 h 41"/>
                  <a:gd name="T88" fmla="*/ 46 w 51"/>
                  <a:gd name="T89" fmla="*/ 29 h 41"/>
                  <a:gd name="T90" fmla="*/ 49 w 51"/>
                  <a:gd name="T91" fmla="*/ 25 h 41"/>
                  <a:gd name="T92" fmla="*/ 48 w 51"/>
                  <a:gd name="T93" fmla="*/ 24 h 41"/>
                  <a:gd name="T94" fmla="*/ 49 w 51"/>
                  <a:gd name="T95" fmla="*/ 21 h 41"/>
                  <a:gd name="T96" fmla="*/ 51 w 51"/>
                  <a:gd name="T97" fmla="*/ 19 h 41"/>
                  <a:gd name="T98" fmla="*/ 49 w 51"/>
                  <a:gd name="T99" fmla="*/ 16 h 41"/>
                  <a:gd name="T100" fmla="*/ 32 w 51"/>
                  <a:gd name="T101" fmla="*/ 2 h 41"/>
                  <a:gd name="T102" fmla="*/ 36 w 51"/>
                  <a:gd name="T103" fmla="*/ 2 h 41"/>
                  <a:gd name="T104" fmla="*/ 36 w 51"/>
                  <a:gd name="T105" fmla="*/ 2 h 41"/>
                  <a:gd name="T106" fmla="*/ 32 w 51"/>
                  <a:gd name="T107" fmla="*/ 0 h 41"/>
                  <a:gd name="T108" fmla="*/ 30 w 51"/>
                  <a:gd name="T109" fmla="*/ 0 h 41"/>
                  <a:gd name="T110" fmla="*/ 32 w 51"/>
                  <a:gd name="T111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" h="41">
                    <a:moveTo>
                      <a:pt x="30" y="27"/>
                    </a:moveTo>
                    <a:lnTo>
                      <a:pt x="28" y="24"/>
                    </a:lnTo>
                    <a:lnTo>
                      <a:pt x="25" y="23"/>
                    </a:lnTo>
                    <a:lnTo>
                      <a:pt x="24" y="23"/>
                    </a:lnTo>
                    <a:lnTo>
                      <a:pt x="22" y="23"/>
                    </a:lnTo>
                    <a:lnTo>
                      <a:pt x="22" y="24"/>
                    </a:lnTo>
                    <a:lnTo>
                      <a:pt x="25" y="25"/>
                    </a:lnTo>
                    <a:lnTo>
                      <a:pt x="29" y="28"/>
                    </a:lnTo>
                    <a:lnTo>
                      <a:pt x="30" y="27"/>
                    </a:lnTo>
                    <a:close/>
                    <a:moveTo>
                      <a:pt x="49" y="16"/>
                    </a:moveTo>
                    <a:lnTo>
                      <a:pt x="49" y="15"/>
                    </a:lnTo>
                    <a:lnTo>
                      <a:pt x="50" y="13"/>
                    </a:lnTo>
                    <a:lnTo>
                      <a:pt x="50" y="12"/>
                    </a:lnTo>
                    <a:lnTo>
                      <a:pt x="50" y="8"/>
                    </a:lnTo>
                    <a:lnTo>
                      <a:pt x="50" y="7"/>
                    </a:lnTo>
                    <a:lnTo>
                      <a:pt x="49" y="8"/>
                    </a:lnTo>
                    <a:lnTo>
                      <a:pt x="48" y="7"/>
                    </a:lnTo>
                    <a:lnTo>
                      <a:pt x="42" y="7"/>
                    </a:lnTo>
                    <a:lnTo>
                      <a:pt x="38" y="6"/>
                    </a:lnTo>
                    <a:lnTo>
                      <a:pt x="36" y="4"/>
                    </a:lnTo>
                    <a:lnTo>
                      <a:pt x="32" y="3"/>
                    </a:lnTo>
                    <a:lnTo>
                      <a:pt x="28" y="4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2" y="6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4" y="10"/>
                    </a:lnTo>
                    <a:lnTo>
                      <a:pt x="28" y="10"/>
                    </a:lnTo>
                    <a:lnTo>
                      <a:pt x="30" y="11"/>
                    </a:lnTo>
                    <a:lnTo>
                      <a:pt x="33" y="13"/>
                    </a:lnTo>
                    <a:lnTo>
                      <a:pt x="32" y="15"/>
                    </a:lnTo>
                    <a:lnTo>
                      <a:pt x="32" y="17"/>
                    </a:lnTo>
                    <a:lnTo>
                      <a:pt x="32" y="19"/>
                    </a:lnTo>
                    <a:lnTo>
                      <a:pt x="30" y="20"/>
                    </a:lnTo>
                    <a:lnTo>
                      <a:pt x="33" y="24"/>
                    </a:lnTo>
                    <a:lnTo>
                      <a:pt x="36" y="27"/>
                    </a:lnTo>
                    <a:lnTo>
                      <a:pt x="37" y="28"/>
                    </a:lnTo>
                    <a:lnTo>
                      <a:pt x="37" y="29"/>
                    </a:lnTo>
                    <a:lnTo>
                      <a:pt x="37" y="31"/>
                    </a:lnTo>
                    <a:lnTo>
                      <a:pt x="36" y="31"/>
                    </a:lnTo>
                    <a:lnTo>
                      <a:pt x="33" y="31"/>
                    </a:lnTo>
                    <a:lnTo>
                      <a:pt x="32" y="32"/>
                    </a:lnTo>
                    <a:lnTo>
                      <a:pt x="30" y="32"/>
                    </a:lnTo>
                    <a:lnTo>
                      <a:pt x="30" y="33"/>
                    </a:lnTo>
                    <a:lnTo>
                      <a:pt x="29" y="33"/>
                    </a:lnTo>
                    <a:lnTo>
                      <a:pt x="28" y="33"/>
                    </a:lnTo>
                    <a:lnTo>
                      <a:pt x="16" y="32"/>
                    </a:lnTo>
                    <a:lnTo>
                      <a:pt x="14" y="31"/>
                    </a:lnTo>
                    <a:lnTo>
                      <a:pt x="10" y="31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4" y="28"/>
                    </a:lnTo>
                    <a:lnTo>
                      <a:pt x="3" y="29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1" y="35"/>
                    </a:lnTo>
                    <a:lnTo>
                      <a:pt x="4" y="36"/>
                    </a:lnTo>
                    <a:lnTo>
                      <a:pt x="7" y="37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1"/>
                    </a:lnTo>
                    <a:lnTo>
                      <a:pt x="10" y="40"/>
                    </a:lnTo>
                    <a:lnTo>
                      <a:pt x="12" y="39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8" y="37"/>
                    </a:lnTo>
                    <a:lnTo>
                      <a:pt x="20" y="37"/>
                    </a:lnTo>
                    <a:lnTo>
                      <a:pt x="22" y="37"/>
                    </a:lnTo>
                    <a:lnTo>
                      <a:pt x="28" y="39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2" y="39"/>
                    </a:lnTo>
                    <a:lnTo>
                      <a:pt x="33" y="37"/>
                    </a:lnTo>
                    <a:lnTo>
                      <a:pt x="34" y="37"/>
                    </a:lnTo>
                    <a:lnTo>
                      <a:pt x="41" y="37"/>
                    </a:lnTo>
                    <a:lnTo>
                      <a:pt x="42" y="37"/>
                    </a:lnTo>
                    <a:lnTo>
                      <a:pt x="44" y="39"/>
                    </a:lnTo>
                    <a:lnTo>
                      <a:pt x="45" y="40"/>
                    </a:lnTo>
                    <a:lnTo>
                      <a:pt x="46" y="41"/>
                    </a:lnTo>
                    <a:lnTo>
                      <a:pt x="46" y="37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45" y="33"/>
                    </a:lnTo>
                    <a:lnTo>
                      <a:pt x="44" y="32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8" y="27"/>
                    </a:lnTo>
                    <a:lnTo>
                      <a:pt x="49" y="25"/>
                    </a:lnTo>
                    <a:lnTo>
                      <a:pt x="49" y="24"/>
                    </a:lnTo>
                    <a:lnTo>
                      <a:pt x="48" y="24"/>
                    </a:lnTo>
                    <a:lnTo>
                      <a:pt x="48" y="21"/>
                    </a:lnTo>
                    <a:lnTo>
                      <a:pt x="49" y="21"/>
                    </a:lnTo>
                    <a:lnTo>
                      <a:pt x="50" y="19"/>
                    </a:lnTo>
                    <a:lnTo>
                      <a:pt x="51" y="19"/>
                    </a:lnTo>
                    <a:lnTo>
                      <a:pt x="51" y="17"/>
                    </a:lnTo>
                    <a:lnTo>
                      <a:pt x="49" y="16"/>
                    </a:lnTo>
                    <a:close/>
                    <a:moveTo>
                      <a:pt x="32" y="2"/>
                    </a:moveTo>
                    <a:lnTo>
                      <a:pt x="32" y="2"/>
                    </a:lnTo>
                    <a:lnTo>
                      <a:pt x="34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3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2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39" name="Freeform 122">
                <a:extLst>
                  <a:ext uri="{FF2B5EF4-FFF2-40B4-BE49-F238E27FC236}">
                    <a16:creationId xmlns:a16="http://schemas.microsoft.com/office/drawing/2014/main" id="{53051497-132B-476C-8A7B-B2B97EAC3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575" y="4048125"/>
                <a:ext cx="134938" cy="233363"/>
              </a:xfrm>
              <a:custGeom>
                <a:avLst/>
                <a:gdLst>
                  <a:gd name="T0" fmla="*/ 80 w 85"/>
                  <a:gd name="T1" fmla="*/ 128 h 147"/>
                  <a:gd name="T2" fmla="*/ 77 w 85"/>
                  <a:gd name="T3" fmla="*/ 121 h 147"/>
                  <a:gd name="T4" fmla="*/ 76 w 85"/>
                  <a:gd name="T5" fmla="*/ 117 h 147"/>
                  <a:gd name="T6" fmla="*/ 73 w 85"/>
                  <a:gd name="T7" fmla="*/ 113 h 147"/>
                  <a:gd name="T8" fmla="*/ 72 w 85"/>
                  <a:gd name="T9" fmla="*/ 110 h 147"/>
                  <a:gd name="T10" fmla="*/ 72 w 85"/>
                  <a:gd name="T11" fmla="*/ 104 h 147"/>
                  <a:gd name="T12" fmla="*/ 66 w 85"/>
                  <a:gd name="T13" fmla="*/ 104 h 147"/>
                  <a:gd name="T14" fmla="*/ 64 w 85"/>
                  <a:gd name="T15" fmla="*/ 99 h 147"/>
                  <a:gd name="T16" fmla="*/ 58 w 85"/>
                  <a:gd name="T17" fmla="*/ 88 h 147"/>
                  <a:gd name="T18" fmla="*/ 61 w 85"/>
                  <a:gd name="T19" fmla="*/ 80 h 147"/>
                  <a:gd name="T20" fmla="*/ 61 w 85"/>
                  <a:gd name="T21" fmla="*/ 74 h 147"/>
                  <a:gd name="T22" fmla="*/ 65 w 85"/>
                  <a:gd name="T23" fmla="*/ 71 h 147"/>
                  <a:gd name="T24" fmla="*/ 72 w 85"/>
                  <a:gd name="T25" fmla="*/ 70 h 147"/>
                  <a:gd name="T26" fmla="*/ 73 w 85"/>
                  <a:gd name="T27" fmla="*/ 66 h 147"/>
                  <a:gd name="T28" fmla="*/ 72 w 85"/>
                  <a:gd name="T29" fmla="*/ 63 h 147"/>
                  <a:gd name="T30" fmla="*/ 74 w 85"/>
                  <a:gd name="T31" fmla="*/ 53 h 147"/>
                  <a:gd name="T32" fmla="*/ 68 w 85"/>
                  <a:gd name="T33" fmla="*/ 42 h 147"/>
                  <a:gd name="T34" fmla="*/ 56 w 85"/>
                  <a:gd name="T35" fmla="*/ 33 h 147"/>
                  <a:gd name="T36" fmla="*/ 49 w 85"/>
                  <a:gd name="T37" fmla="*/ 43 h 147"/>
                  <a:gd name="T38" fmla="*/ 53 w 85"/>
                  <a:gd name="T39" fmla="*/ 25 h 147"/>
                  <a:gd name="T40" fmla="*/ 40 w 85"/>
                  <a:gd name="T41" fmla="*/ 9 h 147"/>
                  <a:gd name="T42" fmla="*/ 31 w 85"/>
                  <a:gd name="T43" fmla="*/ 4 h 147"/>
                  <a:gd name="T44" fmla="*/ 29 w 85"/>
                  <a:gd name="T45" fmla="*/ 5 h 147"/>
                  <a:gd name="T46" fmla="*/ 23 w 85"/>
                  <a:gd name="T47" fmla="*/ 12 h 147"/>
                  <a:gd name="T48" fmla="*/ 16 w 85"/>
                  <a:gd name="T49" fmla="*/ 16 h 147"/>
                  <a:gd name="T50" fmla="*/ 15 w 85"/>
                  <a:gd name="T51" fmla="*/ 23 h 147"/>
                  <a:gd name="T52" fmla="*/ 16 w 85"/>
                  <a:gd name="T53" fmla="*/ 27 h 147"/>
                  <a:gd name="T54" fmla="*/ 20 w 85"/>
                  <a:gd name="T55" fmla="*/ 29 h 147"/>
                  <a:gd name="T56" fmla="*/ 12 w 85"/>
                  <a:gd name="T57" fmla="*/ 35 h 147"/>
                  <a:gd name="T58" fmla="*/ 8 w 85"/>
                  <a:gd name="T59" fmla="*/ 37 h 147"/>
                  <a:gd name="T60" fmla="*/ 4 w 85"/>
                  <a:gd name="T61" fmla="*/ 41 h 147"/>
                  <a:gd name="T62" fmla="*/ 3 w 85"/>
                  <a:gd name="T63" fmla="*/ 49 h 147"/>
                  <a:gd name="T64" fmla="*/ 8 w 85"/>
                  <a:gd name="T65" fmla="*/ 62 h 147"/>
                  <a:gd name="T66" fmla="*/ 17 w 85"/>
                  <a:gd name="T67" fmla="*/ 67 h 147"/>
                  <a:gd name="T68" fmla="*/ 23 w 85"/>
                  <a:gd name="T69" fmla="*/ 67 h 147"/>
                  <a:gd name="T70" fmla="*/ 24 w 85"/>
                  <a:gd name="T71" fmla="*/ 75 h 147"/>
                  <a:gd name="T72" fmla="*/ 21 w 85"/>
                  <a:gd name="T73" fmla="*/ 80 h 147"/>
                  <a:gd name="T74" fmla="*/ 27 w 85"/>
                  <a:gd name="T75" fmla="*/ 82 h 147"/>
                  <a:gd name="T76" fmla="*/ 28 w 85"/>
                  <a:gd name="T77" fmla="*/ 86 h 147"/>
                  <a:gd name="T78" fmla="*/ 32 w 85"/>
                  <a:gd name="T79" fmla="*/ 91 h 147"/>
                  <a:gd name="T80" fmla="*/ 29 w 85"/>
                  <a:gd name="T81" fmla="*/ 96 h 147"/>
                  <a:gd name="T82" fmla="*/ 27 w 85"/>
                  <a:gd name="T83" fmla="*/ 104 h 147"/>
                  <a:gd name="T84" fmla="*/ 23 w 85"/>
                  <a:gd name="T85" fmla="*/ 117 h 147"/>
                  <a:gd name="T86" fmla="*/ 28 w 85"/>
                  <a:gd name="T87" fmla="*/ 128 h 147"/>
                  <a:gd name="T88" fmla="*/ 28 w 85"/>
                  <a:gd name="T89" fmla="*/ 133 h 147"/>
                  <a:gd name="T90" fmla="*/ 32 w 85"/>
                  <a:gd name="T91" fmla="*/ 139 h 147"/>
                  <a:gd name="T92" fmla="*/ 39 w 85"/>
                  <a:gd name="T93" fmla="*/ 144 h 147"/>
                  <a:gd name="T94" fmla="*/ 44 w 85"/>
                  <a:gd name="T95" fmla="*/ 147 h 147"/>
                  <a:gd name="T96" fmla="*/ 49 w 85"/>
                  <a:gd name="T97" fmla="*/ 144 h 147"/>
                  <a:gd name="T98" fmla="*/ 52 w 85"/>
                  <a:gd name="T99" fmla="*/ 140 h 147"/>
                  <a:gd name="T100" fmla="*/ 54 w 85"/>
                  <a:gd name="T101" fmla="*/ 140 h 147"/>
                  <a:gd name="T102" fmla="*/ 58 w 85"/>
                  <a:gd name="T103" fmla="*/ 140 h 147"/>
                  <a:gd name="T104" fmla="*/ 61 w 85"/>
                  <a:gd name="T105" fmla="*/ 137 h 147"/>
                  <a:gd name="T106" fmla="*/ 69 w 85"/>
                  <a:gd name="T107" fmla="*/ 132 h 147"/>
                  <a:gd name="T108" fmla="*/ 74 w 85"/>
                  <a:gd name="T109" fmla="*/ 131 h 147"/>
                  <a:gd name="T110" fmla="*/ 78 w 85"/>
                  <a:gd name="T111" fmla="*/ 133 h 147"/>
                  <a:gd name="T112" fmla="*/ 84 w 85"/>
                  <a:gd name="T113" fmla="*/ 13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5" h="147">
                    <a:moveTo>
                      <a:pt x="84" y="131"/>
                    </a:move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29"/>
                    </a:lnTo>
                    <a:lnTo>
                      <a:pt x="80" y="128"/>
                    </a:lnTo>
                    <a:lnTo>
                      <a:pt x="80" y="127"/>
                    </a:lnTo>
                    <a:lnTo>
                      <a:pt x="78" y="125"/>
                    </a:lnTo>
                    <a:lnTo>
                      <a:pt x="78" y="124"/>
                    </a:lnTo>
                    <a:lnTo>
                      <a:pt x="77" y="123"/>
                    </a:lnTo>
                    <a:lnTo>
                      <a:pt x="77" y="121"/>
                    </a:lnTo>
                    <a:lnTo>
                      <a:pt x="77" y="120"/>
                    </a:lnTo>
                    <a:lnTo>
                      <a:pt x="76" y="120"/>
                    </a:lnTo>
                    <a:lnTo>
                      <a:pt x="76" y="119"/>
                    </a:lnTo>
                    <a:lnTo>
                      <a:pt x="76" y="117"/>
                    </a:lnTo>
                    <a:lnTo>
                      <a:pt x="76" y="117"/>
                    </a:lnTo>
                    <a:lnTo>
                      <a:pt x="74" y="117"/>
                    </a:lnTo>
                    <a:lnTo>
                      <a:pt x="74" y="116"/>
                    </a:lnTo>
                    <a:lnTo>
                      <a:pt x="74" y="115"/>
                    </a:lnTo>
                    <a:lnTo>
                      <a:pt x="74" y="115"/>
                    </a:lnTo>
                    <a:lnTo>
                      <a:pt x="73" y="113"/>
                    </a:lnTo>
                    <a:lnTo>
                      <a:pt x="73" y="113"/>
                    </a:lnTo>
                    <a:lnTo>
                      <a:pt x="73" y="113"/>
                    </a:lnTo>
                    <a:lnTo>
                      <a:pt x="73" y="111"/>
                    </a:lnTo>
                    <a:lnTo>
                      <a:pt x="72" y="111"/>
                    </a:lnTo>
                    <a:lnTo>
                      <a:pt x="72" y="110"/>
                    </a:lnTo>
                    <a:lnTo>
                      <a:pt x="72" y="108"/>
                    </a:lnTo>
                    <a:lnTo>
                      <a:pt x="72" y="108"/>
                    </a:lnTo>
                    <a:lnTo>
                      <a:pt x="72" y="107"/>
                    </a:lnTo>
                    <a:lnTo>
                      <a:pt x="72" y="107"/>
                    </a:lnTo>
                    <a:lnTo>
                      <a:pt x="72" y="104"/>
                    </a:lnTo>
                    <a:lnTo>
                      <a:pt x="70" y="103"/>
                    </a:lnTo>
                    <a:lnTo>
                      <a:pt x="69" y="103"/>
                    </a:lnTo>
                    <a:lnTo>
                      <a:pt x="69" y="103"/>
                    </a:lnTo>
                    <a:lnTo>
                      <a:pt x="68" y="104"/>
                    </a:lnTo>
                    <a:lnTo>
                      <a:pt x="66" y="104"/>
                    </a:lnTo>
                    <a:lnTo>
                      <a:pt x="65" y="103"/>
                    </a:lnTo>
                    <a:lnTo>
                      <a:pt x="65" y="103"/>
                    </a:lnTo>
                    <a:lnTo>
                      <a:pt x="65" y="103"/>
                    </a:lnTo>
                    <a:lnTo>
                      <a:pt x="65" y="100"/>
                    </a:lnTo>
                    <a:lnTo>
                      <a:pt x="64" y="99"/>
                    </a:lnTo>
                    <a:lnTo>
                      <a:pt x="62" y="98"/>
                    </a:lnTo>
                    <a:lnTo>
                      <a:pt x="61" y="95"/>
                    </a:lnTo>
                    <a:lnTo>
                      <a:pt x="61" y="94"/>
                    </a:lnTo>
                    <a:lnTo>
                      <a:pt x="58" y="91"/>
                    </a:lnTo>
                    <a:lnTo>
                      <a:pt x="58" y="88"/>
                    </a:lnTo>
                    <a:lnTo>
                      <a:pt x="58" y="87"/>
                    </a:lnTo>
                    <a:lnTo>
                      <a:pt x="58" y="86"/>
                    </a:lnTo>
                    <a:lnTo>
                      <a:pt x="60" y="84"/>
                    </a:lnTo>
                    <a:lnTo>
                      <a:pt x="61" y="82"/>
                    </a:lnTo>
                    <a:lnTo>
                      <a:pt x="61" y="80"/>
                    </a:lnTo>
                    <a:lnTo>
                      <a:pt x="61" y="79"/>
                    </a:lnTo>
                    <a:lnTo>
                      <a:pt x="62" y="78"/>
                    </a:lnTo>
                    <a:lnTo>
                      <a:pt x="61" y="76"/>
                    </a:lnTo>
                    <a:lnTo>
                      <a:pt x="61" y="75"/>
                    </a:lnTo>
                    <a:lnTo>
                      <a:pt x="61" y="74"/>
                    </a:lnTo>
                    <a:lnTo>
                      <a:pt x="61" y="74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4" y="71"/>
                    </a:lnTo>
                    <a:lnTo>
                      <a:pt x="65" y="71"/>
                    </a:lnTo>
                    <a:lnTo>
                      <a:pt x="65" y="71"/>
                    </a:lnTo>
                    <a:lnTo>
                      <a:pt x="68" y="71"/>
                    </a:lnTo>
                    <a:lnTo>
                      <a:pt x="70" y="71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2" y="68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7"/>
                    </a:lnTo>
                    <a:lnTo>
                      <a:pt x="73" y="66"/>
                    </a:lnTo>
                    <a:lnTo>
                      <a:pt x="73" y="66"/>
                    </a:lnTo>
                    <a:lnTo>
                      <a:pt x="73" y="66"/>
                    </a:lnTo>
                    <a:lnTo>
                      <a:pt x="73" y="66"/>
                    </a:lnTo>
                    <a:lnTo>
                      <a:pt x="72" y="65"/>
                    </a:lnTo>
                    <a:lnTo>
                      <a:pt x="72" y="63"/>
                    </a:lnTo>
                    <a:lnTo>
                      <a:pt x="73" y="62"/>
                    </a:lnTo>
                    <a:lnTo>
                      <a:pt x="73" y="61"/>
                    </a:lnTo>
                    <a:lnTo>
                      <a:pt x="74" y="59"/>
                    </a:lnTo>
                    <a:lnTo>
                      <a:pt x="74" y="59"/>
                    </a:lnTo>
                    <a:lnTo>
                      <a:pt x="74" y="53"/>
                    </a:lnTo>
                    <a:lnTo>
                      <a:pt x="74" y="49"/>
                    </a:lnTo>
                    <a:lnTo>
                      <a:pt x="74" y="47"/>
                    </a:lnTo>
                    <a:lnTo>
                      <a:pt x="72" y="46"/>
                    </a:lnTo>
                    <a:lnTo>
                      <a:pt x="69" y="45"/>
                    </a:lnTo>
                    <a:lnTo>
                      <a:pt x="68" y="42"/>
                    </a:lnTo>
                    <a:lnTo>
                      <a:pt x="64" y="39"/>
                    </a:lnTo>
                    <a:lnTo>
                      <a:pt x="61" y="35"/>
                    </a:lnTo>
                    <a:lnTo>
                      <a:pt x="60" y="34"/>
                    </a:lnTo>
                    <a:lnTo>
                      <a:pt x="57" y="34"/>
                    </a:lnTo>
                    <a:lnTo>
                      <a:pt x="56" y="33"/>
                    </a:lnTo>
                    <a:lnTo>
                      <a:pt x="53" y="34"/>
                    </a:lnTo>
                    <a:lnTo>
                      <a:pt x="52" y="37"/>
                    </a:lnTo>
                    <a:lnTo>
                      <a:pt x="50" y="38"/>
                    </a:lnTo>
                    <a:lnTo>
                      <a:pt x="50" y="42"/>
                    </a:lnTo>
                    <a:lnTo>
                      <a:pt x="49" y="43"/>
                    </a:lnTo>
                    <a:lnTo>
                      <a:pt x="49" y="41"/>
                    </a:lnTo>
                    <a:lnTo>
                      <a:pt x="50" y="37"/>
                    </a:lnTo>
                    <a:lnTo>
                      <a:pt x="50" y="34"/>
                    </a:lnTo>
                    <a:lnTo>
                      <a:pt x="52" y="30"/>
                    </a:lnTo>
                    <a:lnTo>
                      <a:pt x="53" y="25"/>
                    </a:lnTo>
                    <a:lnTo>
                      <a:pt x="52" y="23"/>
                    </a:lnTo>
                    <a:lnTo>
                      <a:pt x="50" y="19"/>
                    </a:lnTo>
                    <a:lnTo>
                      <a:pt x="49" y="18"/>
                    </a:lnTo>
                    <a:lnTo>
                      <a:pt x="46" y="16"/>
                    </a:lnTo>
                    <a:lnTo>
                      <a:pt x="40" y="9"/>
                    </a:lnTo>
                    <a:lnTo>
                      <a:pt x="36" y="6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6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5" y="10"/>
                    </a:lnTo>
                    <a:lnTo>
                      <a:pt x="23" y="12"/>
                    </a:lnTo>
                    <a:lnTo>
                      <a:pt x="21" y="13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6" y="16"/>
                    </a:lnTo>
                    <a:lnTo>
                      <a:pt x="15" y="18"/>
                    </a:lnTo>
                    <a:lnTo>
                      <a:pt x="15" y="19"/>
                    </a:lnTo>
                    <a:lnTo>
                      <a:pt x="13" y="19"/>
                    </a:lnTo>
                    <a:lnTo>
                      <a:pt x="13" y="21"/>
                    </a:lnTo>
                    <a:lnTo>
                      <a:pt x="15" y="23"/>
                    </a:lnTo>
                    <a:lnTo>
                      <a:pt x="15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7" y="27"/>
                    </a:lnTo>
                    <a:lnTo>
                      <a:pt x="19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9"/>
                    </a:lnTo>
                    <a:lnTo>
                      <a:pt x="20" y="30"/>
                    </a:lnTo>
                    <a:lnTo>
                      <a:pt x="19" y="31"/>
                    </a:lnTo>
                    <a:lnTo>
                      <a:pt x="15" y="34"/>
                    </a:lnTo>
                    <a:lnTo>
                      <a:pt x="13" y="34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9" y="37"/>
                    </a:lnTo>
                    <a:lnTo>
                      <a:pt x="8" y="37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4" y="38"/>
                    </a:lnTo>
                    <a:lnTo>
                      <a:pt x="4" y="39"/>
                    </a:lnTo>
                    <a:lnTo>
                      <a:pt x="4" y="41"/>
                    </a:lnTo>
                    <a:lnTo>
                      <a:pt x="5" y="42"/>
                    </a:lnTo>
                    <a:lnTo>
                      <a:pt x="5" y="43"/>
                    </a:lnTo>
                    <a:lnTo>
                      <a:pt x="5" y="46"/>
                    </a:lnTo>
                    <a:lnTo>
                      <a:pt x="4" y="47"/>
                    </a:lnTo>
                    <a:lnTo>
                      <a:pt x="3" y="49"/>
                    </a:lnTo>
                    <a:lnTo>
                      <a:pt x="2" y="50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4" y="58"/>
                    </a:lnTo>
                    <a:lnTo>
                      <a:pt x="8" y="62"/>
                    </a:lnTo>
                    <a:lnTo>
                      <a:pt x="11" y="67"/>
                    </a:lnTo>
                    <a:lnTo>
                      <a:pt x="13" y="66"/>
                    </a:lnTo>
                    <a:lnTo>
                      <a:pt x="15" y="67"/>
                    </a:lnTo>
                    <a:lnTo>
                      <a:pt x="16" y="67"/>
                    </a:lnTo>
                    <a:lnTo>
                      <a:pt x="17" y="67"/>
                    </a:lnTo>
                    <a:lnTo>
                      <a:pt x="19" y="67"/>
                    </a:lnTo>
                    <a:lnTo>
                      <a:pt x="20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3" y="67"/>
                    </a:lnTo>
                    <a:lnTo>
                      <a:pt x="23" y="68"/>
                    </a:lnTo>
                    <a:lnTo>
                      <a:pt x="24" y="68"/>
                    </a:lnTo>
                    <a:lnTo>
                      <a:pt x="24" y="71"/>
                    </a:lnTo>
                    <a:lnTo>
                      <a:pt x="24" y="72"/>
                    </a:lnTo>
                    <a:lnTo>
                      <a:pt x="24" y="75"/>
                    </a:lnTo>
                    <a:lnTo>
                      <a:pt x="24" y="76"/>
                    </a:lnTo>
                    <a:lnTo>
                      <a:pt x="23" y="78"/>
                    </a:lnTo>
                    <a:lnTo>
                      <a:pt x="21" y="79"/>
                    </a:lnTo>
                    <a:lnTo>
                      <a:pt x="21" y="79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23" y="80"/>
                    </a:lnTo>
                    <a:lnTo>
                      <a:pt x="24" y="80"/>
                    </a:lnTo>
                    <a:lnTo>
                      <a:pt x="25" y="82"/>
                    </a:lnTo>
                    <a:lnTo>
                      <a:pt x="27" y="82"/>
                    </a:lnTo>
                    <a:lnTo>
                      <a:pt x="28" y="83"/>
                    </a:lnTo>
                    <a:lnTo>
                      <a:pt x="29" y="83"/>
                    </a:lnTo>
                    <a:lnTo>
                      <a:pt x="29" y="83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9" y="87"/>
                    </a:lnTo>
                    <a:lnTo>
                      <a:pt x="29" y="87"/>
                    </a:lnTo>
                    <a:lnTo>
                      <a:pt x="31" y="90"/>
                    </a:lnTo>
                    <a:lnTo>
                      <a:pt x="31" y="91"/>
                    </a:lnTo>
                    <a:lnTo>
                      <a:pt x="32" y="91"/>
                    </a:lnTo>
                    <a:lnTo>
                      <a:pt x="32" y="92"/>
                    </a:lnTo>
                    <a:lnTo>
                      <a:pt x="31" y="94"/>
                    </a:lnTo>
                    <a:lnTo>
                      <a:pt x="31" y="95"/>
                    </a:lnTo>
                    <a:lnTo>
                      <a:pt x="29" y="96"/>
                    </a:lnTo>
                    <a:lnTo>
                      <a:pt x="29" y="96"/>
                    </a:lnTo>
                    <a:lnTo>
                      <a:pt x="28" y="98"/>
                    </a:lnTo>
                    <a:lnTo>
                      <a:pt x="27" y="99"/>
                    </a:lnTo>
                    <a:lnTo>
                      <a:pt x="27" y="102"/>
                    </a:lnTo>
                    <a:lnTo>
                      <a:pt x="27" y="103"/>
                    </a:lnTo>
                    <a:lnTo>
                      <a:pt x="27" y="104"/>
                    </a:lnTo>
                    <a:lnTo>
                      <a:pt x="25" y="106"/>
                    </a:lnTo>
                    <a:lnTo>
                      <a:pt x="24" y="110"/>
                    </a:lnTo>
                    <a:lnTo>
                      <a:pt x="24" y="111"/>
                    </a:lnTo>
                    <a:lnTo>
                      <a:pt x="23" y="115"/>
                    </a:lnTo>
                    <a:lnTo>
                      <a:pt x="23" y="117"/>
                    </a:lnTo>
                    <a:lnTo>
                      <a:pt x="24" y="119"/>
                    </a:lnTo>
                    <a:lnTo>
                      <a:pt x="25" y="124"/>
                    </a:lnTo>
                    <a:lnTo>
                      <a:pt x="25" y="124"/>
                    </a:lnTo>
                    <a:lnTo>
                      <a:pt x="27" y="125"/>
                    </a:lnTo>
                    <a:lnTo>
                      <a:pt x="28" y="128"/>
                    </a:lnTo>
                    <a:lnTo>
                      <a:pt x="27" y="132"/>
                    </a:lnTo>
                    <a:lnTo>
                      <a:pt x="27" y="133"/>
                    </a:lnTo>
                    <a:lnTo>
                      <a:pt x="28" y="133"/>
                    </a:lnTo>
                    <a:lnTo>
                      <a:pt x="28" y="133"/>
                    </a:lnTo>
                    <a:lnTo>
                      <a:pt x="28" y="133"/>
                    </a:lnTo>
                    <a:lnTo>
                      <a:pt x="29" y="135"/>
                    </a:lnTo>
                    <a:lnTo>
                      <a:pt x="28" y="136"/>
                    </a:lnTo>
                    <a:lnTo>
                      <a:pt x="29" y="136"/>
                    </a:lnTo>
                    <a:lnTo>
                      <a:pt x="31" y="137"/>
                    </a:lnTo>
                    <a:lnTo>
                      <a:pt x="32" y="139"/>
                    </a:lnTo>
                    <a:lnTo>
                      <a:pt x="33" y="140"/>
                    </a:lnTo>
                    <a:lnTo>
                      <a:pt x="35" y="140"/>
                    </a:lnTo>
                    <a:lnTo>
                      <a:pt x="35" y="141"/>
                    </a:lnTo>
                    <a:lnTo>
                      <a:pt x="36" y="143"/>
                    </a:lnTo>
                    <a:lnTo>
                      <a:pt x="39" y="144"/>
                    </a:lnTo>
                    <a:lnTo>
                      <a:pt x="41" y="145"/>
                    </a:lnTo>
                    <a:lnTo>
                      <a:pt x="41" y="145"/>
                    </a:lnTo>
                    <a:lnTo>
                      <a:pt x="43" y="147"/>
                    </a:lnTo>
                    <a:lnTo>
                      <a:pt x="44" y="147"/>
                    </a:lnTo>
                    <a:lnTo>
                      <a:pt x="44" y="147"/>
                    </a:lnTo>
                    <a:lnTo>
                      <a:pt x="45" y="145"/>
                    </a:lnTo>
                    <a:lnTo>
                      <a:pt x="45" y="145"/>
                    </a:lnTo>
                    <a:lnTo>
                      <a:pt x="48" y="145"/>
                    </a:lnTo>
                    <a:lnTo>
                      <a:pt x="49" y="145"/>
                    </a:lnTo>
                    <a:lnTo>
                      <a:pt x="49" y="144"/>
                    </a:lnTo>
                    <a:lnTo>
                      <a:pt x="49" y="144"/>
                    </a:lnTo>
                    <a:lnTo>
                      <a:pt x="49" y="143"/>
                    </a:lnTo>
                    <a:lnTo>
                      <a:pt x="49" y="141"/>
                    </a:lnTo>
                    <a:lnTo>
                      <a:pt x="50" y="141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2" y="139"/>
                    </a:lnTo>
                    <a:lnTo>
                      <a:pt x="52" y="139"/>
                    </a:lnTo>
                    <a:lnTo>
                      <a:pt x="53" y="139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6" y="140"/>
                    </a:lnTo>
                    <a:lnTo>
                      <a:pt x="56" y="140"/>
                    </a:lnTo>
                    <a:lnTo>
                      <a:pt x="57" y="140"/>
                    </a:lnTo>
                    <a:lnTo>
                      <a:pt x="58" y="140"/>
                    </a:lnTo>
                    <a:lnTo>
                      <a:pt x="58" y="139"/>
                    </a:lnTo>
                    <a:lnTo>
                      <a:pt x="58" y="137"/>
                    </a:lnTo>
                    <a:lnTo>
                      <a:pt x="58" y="137"/>
                    </a:lnTo>
                    <a:lnTo>
                      <a:pt x="60" y="137"/>
                    </a:lnTo>
                    <a:lnTo>
                      <a:pt x="61" y="137"/>
                    </a:lnTo>
                    <a:lnTo>
                      <a:pt x="64" y="136"/>
                    </a:lnTo>
                    <a:lnTo>
                      <a:pt x="65" y="136"/>
                    </a:lnTo>
                    <a:lnTo>
                      <a:pt x="66" y="136"/>
                    </a:lnTo>
                    <a:lnTo>
                      <a:pt x="66" y="135"/>
                    </a:lnTo>
                    <a:lnTo>
                      <a:pt x="69" y="132"/>
                    </a:lnTo>
                    <a:lnTo>
                      <a:pt x="69" y="132"/>
                    </a:lnTo>
                    <a:lnTo>
                      <a:pt x="70" y="132"/>
                    </a:lnTo>
                    <a:lnTo>
                      <a:pt x="70" y="132"/>
                    </a:lnTo>
                    <a:lnTo>
                      <a:pt x="73" y="131"/>
                    </a:lnTo>
                    <a:lnTo>
                      <a:pt x="74" y="131"/>
                    </a:lnTo>
                    <a:lnTo>
                      <a:pt x="74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8" y="133"/>
                    </a:lnTo>
                    <a:lnTo>
                      <a:pt x="80" y="133"/>
                    </a:lnTo>
                    <a:lnTo>
                      <a:pt x="81" y="132"/>
                    </a:lnTo>
                    <a:lnTo>
                      <a:pt x="82" y="132"/>
                    </a:lnTo>
                    <a:lnTo>
                      <a:pt x="84" y="132"/>
                    </a:lnTo>
                    <a:lnTo>
                      <a:pt x="84" y="132"/>
                    </a:lnTo>
                    <a:lnTo>
                      <a:pt x="85" y="132"/>
                    </a:lnTo>
                    <a:lnTo>
                      <a:pt x="84" y="13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0" name="Freeform 123">
                <a:extLst>
                  <a:ext uri="{FF2B5EF4-FFF2-40B4-BE49-F238E27FC236}">
                    <a16:creationId xmlns:a16="http://schemas.microsoft.com/office/drawing/2014/main" id="{DCD849D8-B499-464B-BE7B-78D5AF5135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19700" y="3917950"/>
                <a:ext cx="84138" cy="53975"/>
              </a:xfrm>
              <a:custGeom>
                <a:avLst/>
                <a:gdLst>
                  <a:gd name="T0" fmla="*/ 13 w 53"/>
                  <a:gd name="T1" fmla="*/ 29 h 34"/>
                  <a:gd name="T2" fmla="*/ 12 w 53"/>
                  <a:gd name="T3" fmla="*/ 31 h 34"/>
                  <a:gd name="T4" fmla="*/ 13 w 53"/>
                  <a:gd name="T5" fmla="*/ 30 h 34"/>
                  <a:gd name="T6" fmla="*/ 10 w 53"/>
                  <a:gd name="T7" fmla="*/ 29 h 34"/>
                  <a:gd name="T8" fmla="*/ 8 w 53"/>
                  <a:gd name="T9" fmla="*/ 30 h 34"/>
                  <a:gd name="T10" fmla="*/ 8 w 53"/>
                  <a:gd name="T11" fmla="*/ 31 h 34"/>
                  <a:gd name="T12" fmla="*/ 10 w 53"/>
                  <a:gd name="T13" fmla="*/ 30 h 34"/>
                  <a:gd name="T14" fmla="*/ 17 w 53"/>
                  <a:gd name="T15" fmla="*/ 27 h 34"/>
                  <a:gd name="T16" fmla="*/ 16 w 53"/>
                  <a:gd name="T17" fmla="*/ 29 h 34"/>
                  <a:gd name="T18" fmla="*/ 17 w 53"/>
                  <a:gd name="T19" fmla="*/ 29 h 34"/>
                  <a:gd name="T20" fmla="*/ 17 w 53"/>
                  <a:gd name="T21" fmla="*/ 27 h 34"/>
                  <a:gd name="T22" fmla="*/ 12 w 53"/>
                  <a:gd name="T23" fmla="*/ 22 h 34"/>
                  <a:gd name="T24" fmla="*/ 13 w 53"/>
                  <a:gd name="T25" fmla="*/ 25 h 34"/>
                  <a:gd name="T26" fmla="*/ 13 w 53"/>
                  <a:gd name="T27" fmla="*/ 21 h 34"/>
                  <a:gd name="T28" fmla="*/ 20 w 53"/>
                  <a:gd name="T29" fmla="*/ 22 h 34"/>
                  <a:gd name="T30" fmla="*/ 21 w 53"/>
                  <a:gd name="T31" fmla="*/ 22 h 34"/>
                  <a:gd name="T32" fmla="*/ 12 w 53"/>
                  <a:gd name="T33" fmla="*/ 15 h 34"/>
                  <a:gd name="T34" fmla="*/ 10 w 53"/>
                  <a:gd name="T35" fmla="*/ 17 h 34"/>
                  <a:gd name="T36" fmla="*/ 12 w 53"/>
                  <a:gd name="T37" fmla="*/ 15 h 34"/>
                  <a:gd name="T38" fmla="*/ 46 w 53"/>
                  <a:gd name="T39" fmla="*/ 0 h 34"/>
                  <a:gd name="T40" fmla="*/ 30 w 53"/>
                  <a:gd name="T41" fmla="*/ 0 h 34"/>
                  <a:gd name="T42" fmla="*/ 20 w 53"/>
                  <a:gd name="T43" fmla="*/ 4 h 34"/>
                  <a:gd name="T44" fmla="*/ 8 w 53"/>
                  <a:gd name="T45" fmla="*/ 4 h 34"/>
                  <a:gd name="T46" fmla="*/ 2 w 53"/>
                  <a:gd name="T47" fmla="*/ 6 h 34"/>
                  <a:gd name="T48" fmla="*/ 5 w 53"/>
                  <a:gd name="T49" fmla="*/ 9 h 34"/>
                  <a:gd name="T50" fmla="*/ 8 w 53"/>
                  <a:gd name="T51" fmla="*/ 9 h 34"/>
                  <a:gd name="T52" fmla="*/ 8 w 53"/>
                  <a:gd name="T53" fmla="*/ 13 h 34"/>
                  <a:gd name="T54" fmla="*/ 13 w 53"/>
                  <a:gd name="T55" fmla="*/ 14 h 34"/>
                  <a:gd name="T56" fmla="*/ 16 w 53"/>
                  <a:gd name="T57" fmla="*/ 18 h 34"/>
                  <a:gd name="T58" fmla="*/ 22 w 53"/>
                  <a:gd name="T59" fmla="*/ 14 h 34"/>
                  <a:gd name="T60" fmla="*/ 28 w 53"/>
                  <a:gd name="T61" fmla="*/ 13 h 34"/>
                  <a:gd name="T62" fmla="*/ 28 w 53"/>
                  <a:gd name="T63" fmla="*/ 14 h 34"/>
                  <a:gd name="T64" fmla="*/ 21 w 53"/>
                  <a:gd name="T65" fmla="*/ 15 h 34"/>
                  <a:gd name="T66" fmla="*/ 22 w 53"/>
                  <a:gd name="T67" fmla="*/ 21 h 34"/>
                  <a:gd name="T68" fmla="*/ 25 w 53"/>
                  <a:gd name="T69" fmla="*/ 19 h 34"/>
                  <a:gd name="T70" fmla="*/ 26 w 53"/>
                  <a:gd name="T71" fmla="*/ 21 h 34"/>
                  <a:gd name="T72" fmla="*/ 21 w 53"/>
                  <a:gd name="T73" fmla="*/ 25 h 34"/>
                  <a:gd name="T74" fmla="*/ 24 w 53"/>
                  <a:gd name="T75" fmla="*/ 25 h 34"/>
                  <a:gd name="T76" fmla="*/ 22 w 53"/>
                  <a:gd name="T77" fmla="*/ 27 h 34"/>
                  <a:gd name="T78" fmla="*/ 25 w 53"/>
                  <a:gd name="T79" fmla="*/ 30 h 34"/>
                  <a:gd name="T80" fmla="*/ 26 w 53"/>
                  <a:gd name="T81" fmla="*/ 33 h 34"/>
                  <a:gd name="T82" fmla="*/ 28 w 53"/>
                  <a:gd name="T83" fmla="*/ 33 h 34"/>
                  <a:gd name="T84" fmla="*/ 30 w 53"/>
                  <a:gd name="T85" fmla="*/ 31 h 34"/>
                  <a:gd name="T86" fmla="*/ 35 w 53"/>
                  <a:gd name="T87" fmla="*/ 22 h 34"/>
                  <a:gd name="T88" fmla="*/ 41 w 53"/>
                  <a:gd name="T89" fmla="*/ 21 h 34"/>
                  <a:gd name="T90" fmla="*/ 47 w 53"/>
                  <a:gd name="T91" fmla="*/ 19 h 34"/>
                  <a:gd name="T92" fmla="*/ 51 w 53"/>
                  <a:gd name="T93" fmla="*/ 14 h 34"/>
                  <a:gd name="T94" fmla="*/ 50 w 53"/>
                  <a:gd name="T95" fmla="*/ 11 h 34"/>
                  <a:gd name="T96" fmla="*/ 49 w 53"/>
                  <a:gd name="T97" fmla="*/ 9 h 34"/>
                  <a:gd name="T98" fmla="*/ 51 w 53"/>
                  <a:gd name="T99" fmla="*/ 7 h 34"/>
                  <a:gd name="T100" fmla="*/ 53 w 53"/>
                  <a:gd name="T10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" h="34">
                    <a:moveTo>
                      <a:pt x="13" y="30"/>
                    </a:moveTo>
                    <a:lnTo>
                      <a:pt x="13" y="29"/>
                    </a:lnTo>
                    <a:lnTo>
                      <a:pt x="13" y="29"/>
                    </a:lnTo>
                    <a:lnTo>
                      <a:pt x="12" y="31"/>
                    </a:lnTo>
                    <a:lnTo>
                      <a:pt x="13" y="31"/>
                    </a:lnTo>
                    <a:lnTo>
                      <a:pt x="12" y="31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3" y="30"/>
                    </a:lnTo>
                    <a:lnTo>
                      <a:pt x="13" y="30"/>
                    </a:lnTo>
                    <a:close/>
                    <a:moveTo>
                      <a:pt x="10" y="29"/>
                    </a:moveTo>
                    <a:lnTo>
                      <a:pt x="10" y="29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9" y="31"/>
                    </a:lnTo>
                    <a:lnTo>
                      <a:pt x="10" y="31"/>
                    </a:lnTo>
                    <a:lnTo>
                      <a:pt x="10" y="30"/>
                    </a:lnTo>
                    <a:lnTo>
                      <a:pt x="10" y="29"/>
                    </a:lnTo>
                    <a:lnTo>
                      <a:pt x="10" y="29"/>
                    </a:lnTo>
                    <a:close/>
                    <a:moveTo>
                      <a:pt x="17" y="27"/>
                    </a:moveTo>
                    <a:lnTo>
                      <a:pt x="16" y="27"/>
                    </a:lnTo>
                    <a:lnTo>
                      <a:pt x="16" y="29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7" y="29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7" y="27"/>
                    </a:lnTo>
                    <a:close/>
                    <a:moveTo>
                      <a:pt x="13" y="21"/>
                    </a:moveTo>
                    <a:lnTo>
                      <a:pt x="12" y="22"/>
                    </a:lnTo>
                    <a:lnTo>
                      <a:pt x="12" y="23"/>
                    </a:lnTo>
                    <a:lnTo>
                      <a:pt x="12" y="23"/>
                    </a:lnTo>
                    <a:lnTo>
                      <a:pt x="13" y="25"/>
                    </a:lnTo>
                    <a:lnTo>
                      <a:pt x="13" y="23"/>
                    </a:lnTo>
                    <a:lnTo>
                      <a:pt x="13" y="21"/>
                    </a:lnTo>
                    <a:lnTo>
                      <a:pt x="13" y="21"/>
                    </a:lnTo>
                    <a:close/>
                    <a:moveTo>
                      <a:pt x="20" y="21"/>
                    </a:moveTo>
                    <a:lnTo>
                      <a:pt x="18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1" y="22"/>
                    </a:lnTo>
                    <a:lnTo>
                      <a:pt x="21" y="21"/>
                    </a:lnTo>
                    <a:lnTo>
                      <a:pt x="20" y="21"/>
                    </a:lnTo>
                    <a:close/>
                    <a:moveTo>
                      <a:pt x="12" y="15"/>
                    </a:moveTo>
                    <a:lnTo>
                      <a:pt x="9" y="15"/>
                    </a:lnTo>
                    <a:lnTo>
                      <a:pt x="9" y="15"/>
                    </a:lnTo>
                    <a:lnTo>
                      <a:pt x="10" y="17"/>
                    </a:lnTo>
                    <a:lnTo>
                      <a:pt x="12" y="18"/>
                    </a:lnTo>
                    <a:lnTo>
                      <a:pt x="12" y="15"/>
                    </a:lnTo>
                    <a:lnTo>
                      <a:pt x="12" y="15"/>
                    </a:lnTo>
                    <a:close/>
                    <a:moveTo>
                      <a:pt x="53" y="1"/>
                    </a:moveTo>
                    <a:lnTo>
                      <a:pt x="53" y="0"/>
                    </a:lnTo>
                    <a:lnTo>
                      <a:pt x="46" y="0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4" y="1"/>
                    </a:lnTo>
                    <a:lnTo>
                      <a:pt x="20" y="4"/>
                    </a:lnTo>
                    <a:lnTo>
                      <a:pt x="16" y="4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6" y="5"/>
                    </a:lnTo>
                    <a:lnTo>
                      <a:pt x="5" y="5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5" y="9"/>
                    </a:lnTo>
                    <a:lnTo>
                      <a:pt x="6" y="7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8" y="13"/>
                    </a:lnTo>
                    <a:lnTo>
                      <a:pt x="9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3" y="17"/>
                    </a:lnTo>
                    <a:lnTo>
                      <a:pt x="16" y="18"/>
                    </a:lnTo>
                    <a:lnTo>
                      <a:pt x="18" y="17"/>
                    </a:lnTo>
                    <a:lnTo>
                      <a:pt x="21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9" y="14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15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1" y="18"/>
                    </a:lnTo>
                    <a:lnTo>
                      <a:pt x="22" y="21"/>
                    </a:lnTo>
                    <a:lnTo>
                      <a:pt x="24" y="21"/>
                    </a:lnTo>
                    <a:lnTo>
                      <a:pt x="24" y="19"/>
                    </a:lnTo>
                    <a:lnTo>
                      <a:pt x="25" y="19"/>
                    </a:lnTo>
                    <a:lnTo>
                      <a:pt x="28" y="19"/>
                    </a:lnTo>
                    <a:lnTo>
                      <a:pt x="28" y="21"/>
                    </a:lnTo>
                    <a:lnTo>
                      <a:pt x="26" y="21"/>
                    </a:lnTo>
                    <a:lnTo>
                      <a:pt x="25" y="21"/>
                    </a:lnTo>
                    <a:lnTo>
                      <a:pt x="22" y="23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2" y="25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2" y="26"/>
                    </a:lnTo>
                    <a:lnTo>
                      <a:pt x="22" y="27"/>
                    </a:lnTo>
                    <a:lnTo>
                      <a:pt x="22" y="29"/>
                    </a:lnTo>
                    <a:lnTo>
                      <a:pt x="24" y="30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5" y="33"/>
                    </a:lnTo>
                    <a:lnTo>
                      <a:pt x="26" y="33"/>
                    </a:lnTo>
                    <a:lnTo>
                      <a:pt x="28" y="30"/>
                    </a:lnTo>
                    <a:lnTo>
                      <a:pt x="29" y="30"/>
                    </a:lnTo>
                    <a:lnTo>
                      <a:pt x="28" y="33"/>
                    </a:lnTo>
                    <a:lnTo>
                      <a:pt x="29" y="34"/>
                    </a:lnTo>
                    <a:lnTo>
                      <a:pt x="29" y="33"/>
                    </a:lnTo>
                    <a:lnTo>
                      <a:pt x="30" y="31"/>
                    </a:lnTo>
                    <a:lnTo>
                      <a:pt x="33" y="25"/>
                    </a:lnTo>
                    <a:lnTo>
                      <a:pt x="34" y="23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9" y="22"/>
                    </a:lnTo>
                    <a:lnTo>
                      <a:pt x="41" y="21"/>
                    </a:lnTo>
                    <a:lnTo>
                      <a:pt x="42" y="19"/>
                    </a:lnTo>
                    <a:lnTo>
                      <a:pt x="45" y="19"/>
                    </a:lnTo>
                    <a:lnTo>
                      <a:pt x="47" y="19"/>
                    </a:lnTo>
                    <a:lnTo>
                      <a:pt x="51" y="18"/>
                    </a:lnTo>
                    <a:lnTo>
                      <a:pt x="51" y="17"/>
                    </a:lnTo>
                    <a:lnTo>
                      <a:pt x="51" y="14"/>
                    </a:lnTo>
                    <a:lnTo>
                      <a:pt x="51" y="13"/>
                    </a:lnTo>
                    <a:lnTo>
                      <a:pt x="50" y="11"/>
                    </a:lnTo>
                    <a:lnTo>
                      <a:pt x="50" y="11"/>
                    </a:lnTo>
                    <a:lnTo>
                      <a:pt x="49" y="10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9" y="7"/>
                    </a:lnTo>
                    <a:lnTo>
                      <a:pt x="50" y="7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53" y="6"/>
                    </a:lnTo>
                    <a:lnTo>
                      <a:pt x="53" y="5"/>
                    </a:lnTo>
                    <a:lnTo>
                      <a:pt x="53" y="4"/>
                    </a:lnTo>
                    <a:lnTo>
                      <a:pt x="53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1" name="Freeform 124">
                <a:extLst>
                  <a:ext uri="{FF2B5EF4-FFF2-40B4-BE49-F238E27FC236}">
                    <a16:creationId xmlns:a16="http://schemas.microsoft.com/office/drawing/2014/main" id="{3E13E2A2-FE28-4939-99E9-C39FF2E08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4150" y="3917950"/>
                <a:ext cx="204788" cy="171450"/>
              </a:xfrm>
              <a:custGeom>
                <a:avLst/>
                <a:gdLst>
                  <a:gd name="T0" fmla="*/ 124 w 129"/>
                  <a:gd name="T1" fmla="*/ 74 h 108"/>
                  <a:gd name="T2" fmla="*/ 125 w 129"/>
                  <a:gd name="T3" fmla="*/ 67 h 108"/>
                  <a:gd name="T4" fmla="*/ 121 w 129"/>
                  <a:gd name="T5" fmla="*/ 59 h 108"/>
                  <a:gd name="T6" fmla="*/ 124 w 129"/>
                  <a:gd name="T7" fmla="*/ 50 h 108"/>
                  <a:gd name="T8" fmla="*/ 119 w 129"/>
                  <a:gd name="T9" fmla="*/ 41 h 108"/>
                  <a:gd name="T10" fmla="*/ 117 w 129"/>
                  <a:gd name="T11" fmla="*/ 33 h 108"/>
                  <a:gd name="T12" fmla="*/ 112 w 129"/>
                  <a:gd name="T13" fmla="*/ 33 h 108"/>
                  <a:gd name="T14" fmla="*/ 117 w 129"/>
                  <a:gd name="T15" fmla="*/ 26 h 108"/>
                  <a:gd name="T16" fmla="*/ 112 w 129"/>
                  <a:gd name="T17" fmla="*/ 21 h 108"/>
                  <a:gd name="T18" fmla="*/ 108 w 129"/>
                  <a:gd name="T19" fmla="*/ 10 h 108"/>
                  <a:gd name="T20" fmla="*/ 101 w 129"/>
                  <a:gd name="T21" fmla="*/ 4 h 108"/>
                  <a:gd name="T22" fmla="*/ 101 w 129"/>
                  <a:gd name="T23" fmla="*/ 7 h 108"/>
                  <a:gd name="T24" fmla="*/ 95 w 129"/>
                  <a:gd name="T25" fmla="*/ 11 h 108"/>
                  <a:gd name="T26" fmla="*/ 83 w 129"/>
                  <a:gd name="T27" fmla="*/ 9 h 108"/>
                  <a:gd name="T28" fmla="*/ 78 w 129"/>
                  <a:gd name="T29" fmla="*/ 15 h 108"/>
                  <a:gd name="T30" fmla="*/ 72 w 129"/>
                  <a:gd name="T31" fmla="*/ 9 h 108"/>
                  <a:gd name="T32" fmla="*/ 67 w 129"/>
                  <a:gd name="T33" fmla="*/ 13 h 108"/>
                  <a:gd name="T34" fmla="*/ 64 w 129"/>
                  <a:gd name="T35" fmla="*/ 5 h 108"/>
                  <a:gd name="T36" fmla="*/ 54 w 129"/>
                  <a:gd name="T37" fmla="*/ 5 h 108"/>
                  <a:gd name="T38" fmla="*/ 43 w 129"/>
                  <a:gd name="T39" fmla="*/ 5 h 108"/>
                  <a:gd name="T40" fmla="*/ 37 w 129"/>
                  <a:gd name="T41" fmla="*/ 4 h 108"/>
                  <a:gd name="T42" fmla="*/ 35 w 129"/>
                  <a:gd name="T43" fmla="*/ 0 h 108"/>
                  <a:gd name="T44" fmla="*/ 25 w 129"/>
                  <a:gd name="T45" fmla="*/ 1 h 108"/>
                  <a:gd name="T46" fmla="*/ 22 w 129"/>
                  <a:gd name="T47" fmla="*/ 7 h 108"/>
                  <a:gd name="T48" fmla="*/ 22 w 129"/>
                  <a:gd name="T49" fmla="*/ 11 h 108"/>
                  <a:gd name="T50" fmla="*/ 17 w 129"/>
                  <a:gd name="T51" fmla="*/ 19 h 108"/>
                  <a:gd name="T52" fmla="*/ 6 w 129"/>
                  <a:gd name="T53" fmla="*/ 23 h 108"/>
                  <a:gd name="T54" fmla="*/ 1 w 129"/>
                  <a:gd name="T55" fmla="*/ 37 h 108"/>
                  <a:gd name="T56" fmla="*/ 5 w 129"/>
                  <a:gd name="T57" fmla="*/ 35 h 108"/>
                  <a:gd name="T58" fmla="*/ 7 w 129"/>
                  <a:gd name="T59" fmla="*/ 42 h 108"/>
                  <a:gd name="T60" fmla="*/ 18 w 129"/>
                  <a:gd name="T61" fmla="*/ 51 h 108"/>
                  <a:gd name="T62" fmla="*/ 23 w 129"/>
                  <a:gd name="T63" fmla="*/ 55 h 108"/>
                  <a:gd name="T64" fmla="*/ 29 w 129"/>
                  <a:gd name="T65" fmla="*/ 66 h 108"/>
                  <a:gd name="T66" fmla="*/ 31 w 129"/>
                  <a:gd name="T67" fmla="*/ 71 h 108"/>
                  <a:gd name="T68" fmla="*/ 37 w 129"/>
                  <a:gd name="T69" fmla="*/ 67 h 108"/>
                  <a:gd name="T70" fmla="*/ 43 w 129"/>
                  <a:gd name="T71" fmla="*/ 60 h 108"/>
                  <a:gd name="T72" fmla="*/ 48 w 129"/>
                  <a:gd name="T73" fmla="*/ 54 h 108"/>
                  <a:gd name="T74" fmla="*/ 66 w 129"/>
                  <a:gd name="T75" fmla="*/ 52 h 108"/>
                  <a:gd name="T76" fmla="*/ 74 w 129"/>
                  <a:gd name="T77" fmla="*/ 63 h 108"/>
                  <a:gd name="T78" fmla="*/ 75 w 129"/>
                  <a:gd name="T79" fmla="*/ 70 h 108"/>
                  <a:gd name="T80" fmla="*/ 79 w 129"/>
                  <a:gd name="T81" fmla="*/ 78 h 108"/>
                  <a:gd name="T82" fmla="*/ 75 w 129"/>
                  <a:gd name="T83" fmla="*/ 86 h 108"/>
                  <a:gd name="T84" fmla="*/ 82 w 129"/>
                  <a:gd name="T85" fmla="*/ 83 h 108"/>
                  <a:gd name="T86" fmla="*/ 87 w 129"/>
                  <a:gd name="T87" fmla="*/ 83 h 108"/>
                  <a:gd name="T88" fmla="*/ 93 w 129"/>
                  <a:gd name="T89" fmla="*/ 83 h 108"/>
                  <a:gd name="T90" fmla="*/ 96 w 129"/>
                  <a:gd name="T91" fmla="*/ 86 h 108"/>
                  <a:gd name="T92" fmla="*/ 97 w 129"/>
                  <a:gd name="T93" fmla="*/ 92 h 108"/>
                  <a:gd name="T94" fmla="*/ 99 w 129"/>
                  <a:gd name="T95" fmla="*/ 99 h 108"/>
                  <a:gd name="T96" fmla="*/ 97 w 129"/>
                  <a:gd name="T97" fmla="*/ 105 h 108"/>
                  <a:gd name="T98" fmla="*/ 103 w 129"/>
                  <a:gd name="T99" fmla="*/ 108 h 108"/>
                  <a:gd name="T100" fmla="*/ 108 w 129"/>
                  <a:gd name="T101" fmla="*/ 108 h 108"/>
                  <a:gd name="T102" fmla="*/ 111 w 129"/>
                  <a:gd name="T103" fmla="*/ 100 h 108"/>
                  <a:gd name="T104" fmla="*/ 113 w 129"/>
                  <a:gd name="T105" fmla="*/ 101 h 108"/>
                  <a:gd name="T106" fmla="*/ 121 w 129"/>
                  <a:gd name="T107" fmla="*/ 98 h 108"/>
                  <a:gd name="T108" fmla="*/ 123 w 129"/>
                  <a:gd name="T109" fmla="*/ 90 h 108"/>
                  <a:gd name="T110" fmla="*/ 119 w 129"/>
                  <a:gd name="T111" fmla="*/ 84 h 108"/>
                  <a:gd name="T112" fmla="*/ 125 w 129"/>
                  <a:gd name="T113" fmla="*/ 83 h 108"/>
                  <a:gd name="T114" fmla="*/ 129 w 129"/>
                  <a:gd name="T115" fmla="*/ 8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8">
                    <a:moveTo>
                      <a:pt x="129" y="82"/>
                    </a:moveTo>
                    <a:lnTo>
                      <a:pt x="128" y="80"/>
                    </a:lnTo>
                    <a:lnTo>
                      <a:pt x="127" y="79"/>
                    </a:lnTo>
                    <a:lnTo>
                      <a:pt x="124" y="78"/>
                    </a:lnTo>
                    <a:lnTo>
                      <a:pt x="124" y="75"/>
                    </a:lnTo>
                    <a:lnTo>
                      <a:pt x="124" y="74"/>
                    </a:lnTo>
                    <a:lnTo>
                      <a:pt x="125" y="72"/>
                    </a:lnTo>
                    <a:lnTo>
                      <a:pt x="128" y="71"/>
                    </a:lnTo>
                    <a:lnTo>
                      <a:pt x="127" y="71"/>
                    </a:lnTo>
                    <a:lnTo>
                      <a:pt x="127" y="70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64"/>
                    </a:lnTo>
                    <a:lnTo>
                      <a:pt x="124" y="64"/>
                    </a:lnTo>
                    <a:lnTo>
                      <a:pt x="123" y="64"/>
                    </a:lnTo>
                    <a:lnTo>
                      <a:pt x="123" y="64"/>
                    </a:lnTo>
                    <a:lnTo>
                      <a:pt x="121" y="63"/>
                    </a:lnTo>
                    <a:lnTo>
                      <a:pt x="121" y="59"/>
                    </a:lnTo>
                    <a:lnTo>
                      <a:pt x="121" y="55"/>
                    </a:lnTo>
                    <a:lnTo>
                      <a:pt x="121" y="54"/>
                    </a:lnTo>
                    <a:lnTo>
                      <a:pt x="121" y="52"/>
                    </a:lnTo>
                    <a:lnTo>
                      <a:pt x="123" y="51"/>
                    </a:lnTo>
                    <a:lnTo>
                      <a:pt x="124" y="50"/>
                    </a:lnTo>
                    <a:lnTo>
                      <a:pt x="124" y="50"/>
                    </a:lnTo>
                    <a:lnTo>
                      <a:pt x="124" y="49"/>
                    </a:lnTo>
                    <a:lnTo>
                      <a:pt x="124" y="47"/>
                    </a:lnTo>
                    <a:lnTo>
                      <a:pt x="124" y="46"/>
                    </a:lnTo>
                    <a:lnTo>
                      <a:pt x="120" y="45"/>
                    </a:lnTo>
                    <a:lnTo>
                      <a:pt x="119" y="43"/>
                    </a:lnTo>
                    <a:lnTo>
                      <a:pt x="119" y="41"/>
                    </a:lnTo>
                    <a:lnTo>
                      <a:pt x="119" y="38"/>
                    </a:lnTo>
                    <a:lnTo>
                      <a:pt x="119" y="37"/>
                    </a:lnTo>
                    <a:lnTo>
                      <a:pt x="119" y="35"/>
                    </a:lnTo>
                    <a:lnTo>
                      <a:pt x="119" y="34"/>
                    </a:lnTo>
                    <a:lnTo>
                      <a:pt x="119" y="33"/>
                    </a:lnTo>
                    <a:lnTo>
                      <a:pt x="117" y="33"/>
                    </a:lnTo>
                    <a:lnTo>
                      <a:pt x="116" y="31"/>
                    </a:lnTo>
                    <a:lnTo>
                      <a:pt x="115" y="33"/>
                    </a:lnTo>
                    <a:lnTo>
                      <a:pt x="113" y="33"/>
                    </a:lnTo>
                    <a:lnTo>
                      <a:pt x="112" y="33"/>
                    </a:lnTo>
                    <a:lnTo>
                      <a:pt x="112" y="33"/>
                    </a:lnTo>
                    <a:lnTo>
                      <a:pt x="112" y="33"/>
                    </a:lnTo>
                    <a:lnTo>
                      <a:pt x="115" y="29"/>
                    </a:lnTo>
                    <a:lnTo>
                      <a:pt x="115" y="29"/>
                    </a:lnTo>
                    <a:lnTo>
                      <a:pt x="116" y="27"/>
                    </a:lnTo>
                    <a:lnTo>
                      <a:pt x="117" y="27"/>
                    </a:lnTo>
                    <a:lnTo>
                      <a:pt x="117" y="26"/>
                    </a:lnTo>
                    <a:lnTo>
                      <a:pt x="117" y="26"/>
                    </a:lnTo>
                    <a:lnTo>
                      <a:pt x="117" y="25"/>
                    </a:lnTo>
                    <a:lnTo>
                      <a:pt x="116" y="25"/>
                    </a:lnTo>
                    <a:lnTo>
                      <a:pt x="115" y="23"/>
                    </a:lnTo>
                    <a:lnTo>
                      <a:pt x="113" y="23"/>
                    </a:lnTo>
                    <a:lnTo>
                      <a:pt x="112" y="22"/>
                    </a:lnTo>
                    <a:lnTo>
                      <a:pt x="112" y="21"/>
                    </a:lnTo>
                    <a:lnTo>
                      <a:pt x="112" y="19"/>
                    </a:lnTo>
                    <a:lnTo>
                      <a:pt x="111" y="19"/>
                    </a:lnTo>
                    <a:lnTo>
                      <a:pt x="109" y="19"/>
                    </a:lnTo>
                    <a:lnTo>
                      <a:pt x="109" y="17"/>
                    </a:lnTo>
                    <a:lnTo>
                      <a:pt x="109" y="14"/>
                    </a:lnTo>
                    <a:lnTo>
                      <a:pt x="108" y="10"/>
                    </a:lnTo>
                    <a:lnTo>
                      <a:pt x="108" y="9"/>
                    </a:lnTo>
                    <a:lnTo>
                      <a:pt x="107" y="6"/>
                    </a:lnTo>
                    <a:lnTo>
                      <a:pt x="107" y="5"/>
                    </a:lnTo>
                    <a:lnTo>
                      <a:pt x="105" y="4"/>
                    </a:lnTo>
                    <a:lnTo>
                      <a:pt x="103" y="4"/>
                    </a:lnTo>
                    <a:lnTo>
                      <a:pt x="101" y="4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101" y="5"/>
                    </a:lnTo>
                    <a:lnTo>
                      <a:pt x="101" y="6"/>
                    </a:lnTo>
                    <a:lnTo>
                      <a:pt x="101" y="7"/>
                    </a:lnTo>
                    <a:lnTo>
                      <a:pt x="100" y="7"/>
                    </a:lnTo>
                    <a:lnTo>
                      <a:pt x="100" y="7"/>
                    </a:lnTo>
                    <a:lnTo>
                      <a:pt x="99" y="9"/>
                    </a:lnTo>
                    <a:lnTo>
                      <a:pt x="96" y="9"/>
                    </a:lnTo>
                    <a:lnTo>
                      <a:pt x="95" y="10"/>
                    </a:lnTo>
                    <a:lnTo>
                      <a:pt x="95" y="11"/>
                    </a:lnTo>
                    <a:lnTo>
                      <a:pt x="93" y="13"/>
                    </a:lnTo>
                    <a:lnTo>
                      <a:pt x="92" y="11"/>
                    </a:lnTo>
                    <a:lnTo>
                      <a:pt x="89" y="10"/>
                    </a:lnTo>
                    <a:lnTo>
                      <a:pt x="87" y="9"/>
                    </a:lnTo>
                    <a:lnTo>
                      <a:pt x="84" y="9"/>
                    </a:lnTo>
                    <a:lnTo>
                      <a:pt x="83" y="9"/>
                    </a:lnTo>
                    <a:lnTo>
                      <a:pt x="83" y="9"/>
                    </a:lnTo>
                    <a:lnTo>
                      <a:pt x="82" y="10"/>
                    </a:lnTo>
                    <a:lnTo>
                      <a:pt x="79" y="13"/>
                    </a:lnTo>
                    <a:lnTo>
                      <a:pt x="79" y="14"/>
                    </a:lnTo>
                    <a:lnTo>
                      <a:pt x="78" y="14"/>
                    </a:lnTo>
                    <a:lnTo>
                      <a:pt x="78" y="15"/>
                    </a:lnTo>
                    <a:lnTo>
                      <a:pt x="76" y="15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5" y="11"/>
                    </a:lnTo>
                    <a:lnTo>
                      <a:pt x="74" y="10"/>
                    </a:lnTo>
                    <a:lnTo>
                      <a:pt x="72" y="9"/>
                    </a:lnTo>
                    <a:lnTo>
                      <a:pt x="72" y="9"/>
                    </a:lnTo>
                    <a:lnTo>
                      <a:pt x="71" y="9"/>
                    </a:lnTo>
                    <a:lnTo>
                      <a:pt x="70" y="11"/>
                    </a:lnTo>
                    <a:lnTo>
                      <a:pt x="68" y="13"/>
                    </a:lnTo>
                    <a:lnTo>
                      <a:pt x="67" y="13"/>
                    </a:lnTo>
                    <a:lnTo>
                      <a:pt x="67" y="13"/>
                    </a:lnTo>
                    <a:lnTo>
                      <a:pt x="64" y="10"/>
                    </a:lnTo>
                    <a:lnTo>
                      <a:pt x="63" y="9"/>
                    </a:lnTo>
                    <a:lnTo>
                      <a:pt x="63" y="9"/>
                    </a:lnTo>
                    <a:lnTo>
                      <a:pt x="63" y="7"/>
                    </a:lnTo>
                    <a:lnTo>
                      <a:pt x="64" y="6"/>
                    </a:lnTo>
                    <a:lnTo>
                      <a:pt x="64" y="5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2" y="5"/>
                    </a:lnTo>
                    <a:lnTo>
                      <a:pt x="58" y="5"/>
                    </a:lnTo>
                    <a:lnTo>
                      <a:pt x="56" y="5"/>
                    </a:lnTo>
                    <a:lnTo>
                      <a:pt x="54" y="5"/>
                    </a:lnTo>
                    <a:lnTo>
                      <a:pt x="51" y="5"/>
                    </a:lnTo>
                    <a:lnTo>
                      <a:pt x="50" y="6"/>
                    </a:lnTo>
                    <a:lnTo>
                      <a:pt x="47" y="6"/>
                    </a:lnTo>
                    <a:lnTo>
                      <a:pt x="46" y="5"/>
                    </a:lnTo>
                    <a:lnTo>
                      <a:pt x="45" y="5"/>
                    </a:lnTo>
                    <a:lnTo>
                      <a:pt x="43" y="5"/>
                    </a:lnTo>
                    <a:lnTo>
                      <a:pt x="42" y="4"/>
                    </a:lnTo>
                    <a:lnTo>
                      <a:pt x="41" y="4"/>
                    </a:lnTo>
                    <a:lnTo>
                      <a:pt x="39" y="2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5" y="4"/>
                    </a:lnTo>
                    <a:lnTo>
                      <a:pt x="35" y="2"/>
                    </a:lnTo>
                    <a:lnTo>
                      <a:pt x="35" y="1"/>
                    </a:lnTo>
                    <a:lnTo>
                      <a:pt x="35" y="1"/>
                    </a:lnTo>
                    <a:lnTo>
                      <a:pt x="35" y="0"/>
                    </a:lnTo>
                    <a:lnTo>
                      <a:pt x="34" y="0"/>
                    </a:lnTo>
                    <a:lnTo>
                      <a:pt x="33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5" y="1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3" y="13"/>
                    </a:lnTo>
                    <a:lnTo>
                      <a:pt x="23" y="14"/>
                    </a:lnTo>
                    <a:lnTo>
                      <a:pt x="23" y="17"/>
                    </a:lnTo>
                    <a:lnTo>
                      <a:pt x="23" y="18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4" y="19"/>
                    </a:lnTo>
                    <a:lnTo>
                      <a:pt x="13" y="21"/>
                    </a:lnTo>
                    <a:lnTo>
                      <a:pt x="11" y="22"/>
                    </a:lnTo>
                    <a:lnTo>
                      <a:pt x="9" y="22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5" y="25"/>
                    </a:lnTo>
                    <a:lnTo>
                      <a:pt x="2" y="31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0" y="37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2" y="34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5" y="34"/>
                    </a:lnTo>
                    <a:lnTo>
                      <a:pt x="5" y="35"/>
                    </a:lnTo>
                    <a:lnTo>
                      <a:pt x="6" y="38"/>
                    </a:lnTo>
                    <a:lnTo>
                      <a:pt x="6" y="39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7" y="41"/>
                    </a:lnTo>
                    <a:lnTo>
                      <a:pt x="7" y="42"/>
                    </a:lnTo>
                    <a:lnTo>
                      <a:pt x="11" y="47"/>
                    </a:lnTo>
                    <a:lnTo>
                      <a:pt x="15" y="50"/>
                    </a:lnTo>
                    <a:lnTo>
                      <a:pt x="17" y="50"/>
                    </a:lnTo>
                    <a:lnTo>
                      <a:pt x="18" y="50"/>
                    </a:lnTo>
                    <a:lnTo>
                      <a:pt x="18" y="50"/>
                    </a:lnTo>
                    <a:lnTo>
                      <a:pt x="18" y="51"/>
                    </a:lnTo>
                    <a:lnTo>
                      <a:pt x="19" y="54"/>
                    </a:lnTo>
                    <a:lnTo>
                      <a:pt x="22" y="55"/>
                    </a:lnTo>
                    <a:lnTo>
                      <a:pt x="22" y="55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3" y="55"/>
                    </a:lnTo>
                    <a:lnTo>
                      <a:pt x="25" y="58"/>
                    </a:lnTo>
                    <a:lnTo>
                      <a:pt x="25" y="60"/>
                    </a:lnTo>
                    <a:lnTo>
                      <a:pt x="23" y="62"/>
                    </a:lnTo>
                    <a:lnTo>
                      <a:pt x="26" y="62"/>
                    </a:lnTo>
                    <a:lnTo>
                      <a:pt x="27" y="64"/>
                    </a:lnTo>
                    <a:lnTo>
                      <a:pt x="29" y="66"/>
                    </a:lnTo>
                    <a:lnTo>
                      <a:pt x="29" y="67"/>
                    </a:lnTo>
                    <a:lnTo>
                      <a:pt x="30" y="68"/>
                    </a:lnTo>
                    <a:lnTo>
                      <a:pt x="31" y="70"/>
                    </a:lnTo>
                    <a:lnTo>
                      <a:pt x="30" y="71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3" y="71"/>
                    </a:lnTo>
                    <a:lnTo>
                      <a:pt x="33" y="72"/>
                    </a:lnTo>
                    <a:lnTo>
                      <a:pt x="34" y="71"/>
                    </a:lnTo>
                    <a:lnTo>
                      <a:pt x="35" y="71"/>
                    </a:lnTo>
                    <a:lnTo>
                      <a:pt x="35" y="70"/>
                    </a:lnTo>
                    <a:lnTo>
                      <a:pt x="37" y="67"/>
                    </a:lnTo>
                    <a:lnTo>
                      <a:pt x="39" y="67"/>
                    </a:lnTo>
                    <a:lnTo>
                      <a:pt x="41" y="66"/>
                    </a:lnTo>
                    <a:lnTo>
                      <a:pt x="42" y="63"/>
                    </a:lnTo>
                    <a:lnTo>
                      <a:pt x="42" y="62"/>
                    </a:lnTo>
                    <a:lnTo>
                      <a:pt x="42" y="60"/>
                    </a:lnTo>
                    <a:lnTo>
                      <a:pt x="43" y="60"/>
                    </a:lnTo>
                    <a:lnTo>
                      <a:pt x="43" y="59"/>
                    </a:lnTo>
                    <a:lnTo>
                      <a:pt x="43" y="59"/>
                    </a:lnTo>
                    <a:lnTo>
                      <a:pt x="45" y="56"/>
                    </a:lnTo>
                    <a:lnTo>
                      <a:pt x="45" y="55"/>
                    </a:lnTo>
                    <a:lnTo>
                      <a:pt x="46" y="55"/>
                    </a:lnTo>
                    <a:lnTo>
                      <a:pt x="48" y="54"/>
                    </a:lnTo>
                    <a:lnTo>
                      <a:pt x="51" y="55"/>
                    </a:lnTo>
                    <a:lnTo>
                      <a:pt x="55" y="54"/>
                    </a:lnTo>
                    <a:lnTo>
                      <a:pt x="55" y="52"/>
                    </a:lnTo>
                    <a:lnTo>
                      <a:pt x="59" y="52"/>
                    </a:lnTo>
                    <a:lnTo>
                      <a:pt x="63" y="52"/>
                    </a:lnTo>
                    <a:lnTo>
                      <a:pt x="66" y="52"/>
                    </a:lnTo>
                    <a:lnTo>
                      <a:pt x="67" y="54"/>
                    </a:lnTo>
                    <a:lnTo>
                      <a:pt x="68" y="54"/>
                    </a:lnTo>
                    <a:lnTo>
                      <a:pt x="68" y="56"/>
                    </a:lnTo>
                    <a:lnTo>
                      <a:pt x="70" y="56"/>
                    </a:lnTo>
                    <a:lnTo>
                      <a:pt x="71" y="59"/>
                    </a:lnTo>
                    <a:lnTo>
                      <a:pt x="74" y="63"/>
                    </a:lnTo>
                    <a:lnTo>
                      <a:pt x="75" y="64"/>
                    </a:lnTo>
                    <a:lnTo>
                      <a:pt x="76" y="67"/>
                    </a:lnTo>
                    <a:lnTo>
                      <a:pt x="76" y="67"/>
                    </a:lnTo>
                    <a:lnTo>
                      <a:pt x="76" y="67"/>
                    </a:lnTo>
                    <a:lnTo>
                      <a:pt x="76" y="68"/>
                    </a:lnTo>
                    <a:lnTo>
                      <a:pt x="75" y="70"/>
                    </a:lnTo>
                    <a:lnTo>
                      <a:pt x="75" y="71"/>
                    </a:lnTo>
                    <a:lnTo>
                      <a:pt x="75" y="71"/>
                    </a:lnTo>
                    <a:lnTo>
                      <a:pt x="78" y="71"/>
                    </a:lnTo>
                    <a:lnTo>
                      <a:pt x="78" y="74"/>
                    </a:lnTo>
                    <a:lnTo>
                      <a:pt x="78" y="75"/>
                    </a:lnTo>
                    <a:lnTo>
                      <a:pt x="79" y="78"/>
                    </a:lnTo>
                    <a:lnTo>
                      <a:pt x="79" y="79"/>
                    </a:lnTo>
                    <a:lnTo>
                      <a:pt x="79" y="79"/>
                    </a:lnTo>
                    <a:lnTo>
                      <a:pt x="78" y="82"/>
                    </a:lnTo>
                    <a:lnTo>
                      <a:pt x="76" y="84"/>
                    </a:lnTo>
                    <a:lnTo>
                      <a:pt x="76" y="86"/>
                    </a:lnTo>
                    <a:lnTo>
                      <a:pt x="75" y="86"/>
                    </a:lnTo>
                    <a:lnTo>
                      <a:pt x="76" y="87"/>
                    </a:lnTo>
                    <a:lnTo>
                      <a:pt x="76" y="86"/>
                    </a:lnTo>
                    <a:lnTo>
                      <a:pt x="78" y="87"/>
                    </a:lnTo>
                    <a:lnTo>
                      <a:pt x="79" y="87"/>
                    </a:lnTo>
                    <a:lnTo>
                      <a:pt x="79" y="86"/>
                    </a:lnTo>
                    <a:lnTo>
                      <a:pt x="82" y="83"/>
                    </a:lnTo>
                    <a:lnTo>
                      <a:pt x="82" y="83"/>
                    </a:lnTo>
                    <a:lnTo>
                      <a:pt x="83" y="83"/>
                    </a:lnTo>
                    <a:lnTo>
                      <a:pt x="84" y="83"/>
                    </a:lnTo>
                    <a:lnTo>
                      <a:pt x="86" y="83"/>
                    </a:lnTo>
                    <a:lnTo>
                      <a:pt x="87" y="83"/>
                    </a:lnTo>
                    <a:lnTo>
                      <a:pt x="87" y="83"/>
                    </a:lnTo>
                    <a:lnTo>
                      <a:pt x="87" y="84"/>
                    </a:lnTo>
                    <a:lnTo>
                      <a:pt x="92" y="83"/>
                    </a:lnTo>
                    <a:lnTo>
                      <a:pt x="92" y="82"/>
                    </a:lnTo>
                    <a:lnTo>
                      <a:pt x="92" y="82"/>
                    </a:lnTo>
                    <a:lnTo>
                      <a:pt x="92" y="84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3" y="83"/>
                    </a:lnTo>
                    <a:lnTo>
                      <a:pt x="95" y="84"/>
                    </a:lnTo>
                    <a:lnTo>
                      <a:pt x="95" y="84"/>
                    </a:lnTo>
                    <a:lnTo>
                      <a:pt x="96" y="86"/>
                    </a:lnTo>
                    <a:lnTo>
                      <a:pt x="96" y="86"/>
                    </a:lnTo>
                    <a:lnTo>
                      <a:pt x="96" y="87"/>
                    </a:lnTo>
                    <a:lnTo>
                      <a:pt x="96" y="90"/>
                    </a:lnTo>
                    <a:lnTo>
                      <a:pt x="97" y="90"/>
                    </a:lnTo>
                    <a:lnTo>
                      <a:pt x="97" y="91"/>
                    </a:lnTo>
                    <a:lnTo>
                      <a:pt x="97" y="92"/>
                    </a:lnTo>
                    <a:lnTo>
                      <a:pt x="97" y="92"/>
                    </a:lnTo>
                    <a:lnTo>
                      <a:pt x="97" y="94"/>
                    </a:lnTo>
                    <a:lnTo>
                      <a:pt x="97" y="95"/>
                    </a:lnTo>
                    <a:lnTo>
                      <a:pt x="97" y="95"/>
                    </a:lnTo>
                    <a:lnTo>
                      <a:pt x="99" y="98"/>
                    </a:lnTo>
                    <a:lnTo>
                      <a:pt x="99" y="99"/>
                    </a:lnTo>
                    <a:lnTo>
                      <a:pt x="99" y="100"/>
                    </a:lnTo>
                    <a:lnTo>
                      <a:pt x="99" y="101"/>
                    </a:lnTo>
                    <a:lnTo>
                      <a:pt x="99" y="103"/>
                    </a:lnTo>
                    <a:lnTo>
                      <a:pt x="97" y="104"/>
                    </a:lnTo>
                    <a:lnTo>
                      <a:pt x="97" y="104"/>
                    </a:lnTo>
                    <a:lnTo>
                      <a:pt x="97" y="105"/>
                    </a:lnTo>
                    <a:lnTo>
                      <a:pt x="99" y="105"/>
                    </a:lnTo>
                    <a:lnTo>
                      <a:pt x="99" y="104"/>
                    </a:lnTo>
                    <a:lnTo>
                      <a:pt x="101" y="105"/>
                    </a:lnTo>
                    <a:lnTo>
                      <a:pt x="101" y="105"/>
                    </a:lnTo>
                    <a:lnTo>
                      <a:pt x="103" y="107"/>
                    </a:lnTo>
                    <a:lnTo>
                      <a:pt x="103" y="108"/>
                    </a:lnTo>
                    <a:lnTo>
                      <a:pt x="103" y="108"/>
                    </a:lnTo>
                    <a:lnTo>
                      <a:pt x="104" y="108"/>
                    </a:lnTo>
                    <a:lnTo>
                      <a:pt x="105" y="108"/>
                    </a:lnTo>
                    <a:lnTo>
                      <a:pt x="107" y="107"/>
                    </a:lnTo>
                    <a:lnTo>
                      <a:pt x="107" y="107"/>
                    </a:lnTo>
                    <a:lnTo>
                      <a:pt x="108" y="108"/>
                    </a:lnTo>
                    <a:lnTo>
                      <a:pt x="108" y="107"/>
                    </a:lnTo>
                    <a:lnTo>
                      <a:pt x="108" y="105"/>
                    </a:lnTo>
                    <a:lnTo>
                      <a:pt x="109" y="103"/>
                    </a:lnTo>
                    <a:lnTo>
                      <a:pt x="111" y="103"/>
                    </a:lnTo>
                    <a:lnTo>
                      <a:pt x="111" y="101"/>
                    </a:lnTo>
                    <a:lnTo>
                      <a:pt x="111" y="100"/>
                    </a:lnTo>
                    <a:lnTo>
                      <a:pt x="111" y="100"/>
                    </a:lnTo>
                    <a:lnTo>
                      <a:pt x="112" y="99"/>
                    </a:lnTo>
                    <a:lnTo>
                      <a:pt x="112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5" y="101"/>
                    </a:lnTo>
                    <a:lnTo>
                      <a:pt x="116" y="100"/>
                    </a:lnTo>
                    <a:lnTo>
                      <a:pt x="117" y="101"/>
                    </a:lnTo>
                    <a:lnTo>
                      <a:pt x="119" y="101"/>
                    </a:lnTo>
                    <a:lnTo>
                      <a:pt x="120" y="101"/>
                    </a:lnTo>
                    <a:lnTo>
                      <a:pt x="121" y="98"/>
                    </a:lnTo>
                    <a:lnTo>
                      <a:pt x="121" y="96"/>
                    </a:lnTo>
                    <a:lnTo>
                      <a:pt x="121" y="95"/>
                    </a:lnTo>
                    <a:lnTo>
                      <a:pt x="121" y="94"/>
                    </a:lnTo>
                    <a:lnTo>
                      <a:pt x="123" y="92"/>
                    </a:lnTo>
                    <a:lnTo>
                      <a:pt x="123" y="91"/>
                    </a:lnTo>
                    <a:lnTo>
                      <a:pt x="123" y="90"/>
                    </a:lnTo>
                    <a:lnTo>
                      <a:pt x="123" y="90"/>
                    </a:lnTo>
                    <a:lnTo>
                      <a:pt x="121" y="90"/>
                    </a:lnTo>
                    <a:lnTo>
                      <a:pt x="121" y="90"/>
                    </a:lnTo>
                    <a:lnTo>
                      <a:pt x="120" y="88"/>
                    </a:lnTo>
                    <a:lnTo>
                      <a:pt x="119" y="88"/>
                    </a:lnTo>
                    <a:lnTo>
                      <a:pt x="119" y="84"/>
                    </a:lnTo>
                    <a:lnTo>
                      <a:pt x="119" y="84"/>
                    </a:lnTo>
                    <a:lnTo>
                      <a:pt x="120" y="83"/>
                    </a:lnTo>
                    <a:lnTo>
                      <a:pt x="120" y="83"/>
                    </a:lnTo>
                    <a:lnTo>
                      <a:pt x="123" y="83"/>
                    </a:lnTo>
                    <a:lnTo>
                      <a:pt x="124" y="83"/>
                    </a:lnTo>
                    <a:lnTo>
                      <a:pt x="125" y="83"/>
                    </a:lnTo>
                    <a:lnTo>
                      <a:pt x="127" y="83"/>
                    </a:lnTo>
                    <a:lnTo>
                      <a:pt x="127" y="84"/>
                    </a:lnTo>
                    <a:lnTo>
                      <a:pt x="128" y="86"/>
                    </a:lnTo>
                    <a:lnTo>
                      <a:pt x="129" y="86"/>
                    </a:lnTo>
                    <a:lnTo>
                      <a:pt x="129" y="84"/>
                    </a:lnTo>
                    <a:lnTo>
                      <a:pt x="129" y="8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2" name="Freeform 125">
                <a:extLst>
                  <a:ext uri="{FF2B5EF4-FFF2-40B4-BE49-F238E27FC236}">
                    <a16:creationId xmlns:a16="http://schemas.microsoft.com/office/drawing/2014/main" id="{45A2603A-627D-4CE9-94D1-15930D75F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850" y="2752725"/>
                <a:ext cx="3175" cy="1588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3" name="Freeform 126">
                <a:extLst>
                  <a:ext uri="{FF2B5EF4-FFF2-40B4-BE49-F238E27FC236}">
                    <a16:creationId xmlns:a16="http://schemas.microsoft.com/office/drawing/2014/main" id="{528F1320-F025-41B0-96DE-C200647C7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788" y="3752850"/>
                <a:ext cx="115888" cy="130175"/>
              </a:xfrm>
              <a:custGeom>
                <a:avLst/>
                <a:gdLst>
                  <a:gd name="T0" fmla="*/ 66 w 73"/>
                  <a:gd name="T1" fmla="*/ 39 h 82"/>
                  <a:gd name="T2" fmla="*/ 68 w 73"/>
                  <a:gd name="T3" fmla="*/ 40 h 82"/>
                  <a:gd name="T4" fmla="*/ 65 w 73"/>
                  <a:gd name="T5" fmla="*/ 41 h 82"/>
                  <a:gd name="T6" fmla="*/ 62 w 73"/>
                  <a:gd name="T7" fmla="*/ 40 h 82"/>
                  <a:gd name="T8" fmla="*/ 61 w 73"/>
                  <a:gd name="T9" fmla="*/ 39 h 82"/>
                  <a:gd name="T10" fmla="*/ 56 w 73"/>
                  <a:gd name="T11" fmla="*/ 39 h 82"/>
                  <a:gd name="T12" fmla="*/ 56 w 73"/>
                  <a:gd name="T13" fmla="*/ 33 h 82"/>
                  <a:gd name="T14" fmla="*/ 58 w 73"/>
                  <a:gd name="T15" fmla="*/ 20 h 82"/>
                  <a:gd name="T16" fmla="*/ 60 w 73"/>
                  <a:gd name="T17" fmla="*/ 11 h 82"/>
                  <a:gd name="T18" fmla="*/ 62 w 73"/>
                  <a:gd name="T19" fmla="*/ 0 h 82"/>
                  <a:gd name="T20" fmla="*/ 52 w 73"/>
                  <a:gd name="T21" fmla="*/ 0 h 82"/>
                  <a:gd name="T22" fmla="*/ 37 w 73"/>
                  <a:gd name="T23" fmla="*/ 0 h 82"/>
                  <a:gd name="T24" fmla="*/ 29 w 73"/>
                  <a:gd name="T25" fmla="*/ 4 h 82"/>
                  <a:gd name="T26" fmla="*/ 28 w 73"/>
                  <a:gd name="T27" fmla="*/ 12 h 82"/>
                  <a:gd name="T28" fmla="*/ 21 w 73"/>
                  <a:gd name="T29" fmla="*/ 12 h 82"/>
                  <a:gd name="T30" fmla="*/ 23 w 73"/>
                  <a:gd name="T31" fmla="*/ 12 h 82"/>
                  <a:gd name="T32" fmla="*/ 25 w 73"/>
                  <a:gd name="T33" fmla="*/ 17 h 82"/>
                  <a:gd name="T34" fmla="*/ 31 w 73"/>
                  <a:gd name="T35" fmla="*/ 21 h 82"/>
                  <a:gd name="T36" fmla="*/ 32 w 73"/>
                  <a:gd name="T37" fmla="*/ 24 h 82"/>
                  <a:gd name="T38" fmla="*/ 33 w 73"/>
                  <a:gd name="T39" fmla="*/ 27 h 82"/>
                  <a:gd name="T40" fmla="*/ 36 w 73"/>
                  <a:gd name="T41" fmla="*/ 28 h 82"/>
                  <a:gd name="T42" fmla="*/ 36 w 73"/>
                  <a:gd name="T43" fmla="*/ 29 h 82"/>
                  <a:gd name="T44" fmla="*/ 35 w 73"/>
                  <a:gd name="T45" fmla="*/ 33 h 82"/>
                  <a:gd name="T46" fmla="*/ 33 w 73"/>
                  <a:gd name="T47" fmla="*/ 36 h 82"/>
                  <a:gd name="T48" fmla="*/ 25 w 73"/>
                  <a:gd name="T49" fmla="*/ 36 h 82"/>
                  <a:gd name="T50" fmla="*/ 17 w 73"/>
                  <a:gd name="T51" fmla="*/ 36 h 82"/>
                  <a:gd name="T52" fmla="*/ 11 w 73"/>
                  <a:gd name="T53" fmla="*/ 39 h 82"/>
                  <a:gd name="T54" fmla="*/ 4 w 73"/>
                  <a:gd name="T55" fmla="*/ 47 h 82"/>
                  <a:gd name="T56" fmla="*/ 1 w 73"/>
                  <a:gd name="T57" fmla="*/ 52 h 82"/>
                  <a:gd name="T58" fmla="*/ 4 w 73"/>
                  <a:gd name="T59" fmla="*/ 56 h 82"/>
                  <a:gd name="T60" fmla="*/ 3 w 73"/>
                  <a:gd name="T61" fmla="*/ 57 h 82"/>
                  <a:gd name="T62" fmla="*/ 1 w 73"/>
                  <a:gd name="T63" fmla="*/ 59 h 82"/>
                  <a:gd name="T64" fmla="*/ 1 w 73"/>
                  <a:gd name="T65" fmla="*/ 61 h 82"/>
                  <a:gd name="T66" fmla="*/ 0 w 73"/>
                  <a:gd name="T67" fmla="*/ 64 h 82"/>
                  <a:gd name="T68" fmla="*/ 0 w 73"/>
                  <a:gd name="T69" fmla="*/ 66 h 82"/>
                  <a:gd name="T70" fmla="*/ 9 w 73"/>
                  <a:gd name="T71" fmla="*/ 74 h 82"/>
                  <a:gd name="T72" fmla="*/ 17 w 73"/>
                  <a:gd name="T73" fmla="*/ 78 h 82"/>
                  <a:gd name="T74" fmla="*/ 29 w 73"/>
                  <a:gd name="T75" fmla="*/ 78 h 82"/>
                  <a:gd name="T76" fmla="*/ 36 w 73"/>
                  <a:gd name="T77" fmla="*/ 81 h 82"/>
                  <a:gd name="T78" fmla="*/ 36 w 73"/>
                  <a:gd name="T79" fmla="*/ 78 h 82"/>
                  <a:gd name="T80" fmla="*/ 40 w 73"/>
                  <a:gd name="T81" fmla="*/ 76 h 82"/>
                  <a:gd name="T82" fmla="*/ 41 w 73"/>
                  <a:gd name="T83" fmla="*/ 76 h 82"/>
                  <a:gd name="T84" fmla="*/ 42 w 73"/>
                  <a:gd name="T85" fmla="*/ 74 h 82"/>
                  <a:gd name="T86" fmla="*/ 45 w 73"/>
                  <a:gd name="T87" fmla="*/ 72 h 82"/>
                  <a:gd name="T88" fmla="*/ 46 w 73"/>
                  <a:gd name="T89" fmla="*/ 72 h 82"/>
                  <a:gd name="T90" fmla="*/ 46 w 73"/>
                  <a:gd name="T91" fmla="*/ 69 h 82"/>
                  <a:gd name="T92" fmla="*/ 48 w 73"/>
                  <a:gd name="T93" fmla="*/ 69 h 82"/>
                  <a:gd name="T94" fmla="*/ 49 w 73"/>
                  <a:gd name="T95" fmla="*/ 68 h 82"/>
                  <a:gd name="T96" fmla="*/ 50 w 73"/>
                  <a:gd name="T97" fmla="*/ 68 h 82"/>
                  <a:gd name="T98" fmla="*/ 53 w 73"/>
                  <a:gd name="T99" fmla="*/ 65 h 82"/>
                  <a:gd name="T100" fmla="*/ 53 w 73"/>
                  <a:gd name="T101" fmla="*/ 61 h 82"/>
                  <a:gd name="T102" fmla="*/ 53 w 73"/>
                  <a:gd name="T103" fmla="*/ 59 h 82"/>
                  <a:gd name="T104" fmla="*/ 54 w 73"/>
                  <a:gd name="T105" fmla="*/ 56 h 82"/>
                  <a:gd name="T106" fmla="*/ 58 w 73"/>
                  <a:gd name="T107" fmla="*/ 53 h 82"/>
                  <a:gd name="T108" fmla="*/ 64 w 73"/>
                  <a:gd name="T109" fmla="*/ 49 h 82"/>
                  <a:gd name="T110" fmla="*/ 70 w 73"/>
                  <a:gd name="T111" fmla="*/ 44 h 82"/>
                  <a:gd name="T112" fmla="*/ 73 w 73"/>
                  <a:gd name="T1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3" h="82">
                    <a:moveTo>
                      <a:pt x="66" y="37"/>
                    </a:moveTo>
                    <a:lnTo>
                      <a:pt x="66" y="39"/>
                    </a:lnTo>
                    <a:lnTo>
                      <a:pt x="68" y="39"/>
                    </a:lnTo>
                    <a:lnTo>
                      <a:pt x="68" y="40"/>
                    </a:lnTo>
                    <a:lnTo>
                      <a:pt x="66" y="41"/>
                    </a:lnTo>
                    <a:lnTo>
                      <a:pt x="65" y="41"/>
                    </a:lnTo>
                    <a:lnTo>
                      <a:pt x="64" y="40"/>
                    </a:lnTo>
                    <a:lnTo>
                      <a:pt x="62" y="40"/>
                    </a:lnTo>
                    <a:lnTo>
                      <a:pt x="61" y="39"/>
                    </a:lnTo>
                    <a:lnTo>
                      <a:pt x="61" y="39"/>
                    </a:lnTo>
                    <a:lnTo>
                      <a:pt x="57" y="39"/>
                    </a:lnTo>
                    <a:lnTo>
                      <a:pt x="56" y="39"/>
                    </a:lnTo>
                    <a:lnTo>
                      <a:pt x="56" y="39"/>
                    </a:lnTo>
                    <a:lnTo>
                      <a:pt x="56" y="33"/>
                    </a:lnTo>
                    <a:lnTo>
                      <a:pt x="57" y="27"/>
                    </a:lnTo>
                    <a:lnTo>
                      <a:pt x="58" y="20"/>
                    </a:lnTo>
                    <a:lnTo>
                      <a:pt x="60" y="15"/>
                    </a:lnTo>
                    <a:lnTo>
                      <a:pt x="60" y="11"/>
                    </a:lnTo>
                    <a:lnTo>
                      <a:pt x="61" y="6"/>
                    </a:lnTo>
                    <a:lnTo>
                      <a:pt x="62" y="0"/>
                    </a:lnTo>
                    <a:lnTo>
                      <a:pt x="58" y="0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37" y="0"/>
                    </a:lnTo>
                    <a:lnTo>
                      <a:pt x="31" y="0"/>
                    </a:lnTo>
                    <a:lnTo>
                      <a:pt x="29" y="4"/>
                    </a:lnTo>
                    <a:lnTo>
                      <a:pt x="29" y="8"/>
                    </a:lnTo>
                    <a:lnTo>
                      <a:pt x="28" y="12"/>
                    </a:lnTo>
                    <a:lnTo>
                      <a:pt x="25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12"/>
                    </a:lnTo>
                    <a:lnTo>
                      <a:pt x="24" y="15"/>
                    </a:lnTo>
                    <a:lnTo>
                      <a:pt x="25" y="17"/>
                    </a:lnTo>
                    <a:lnTo>
                      <a:pt x="28" y="19"/>
                    </a:lnTo>
                    <a:lnTo>
                      <a:pt x="31" y="21"/>
                    </a:lnTo>
                    <a:lnTo>
                      <a:pt x="32" y="23"/>
                    </a:lnTo>
                    <a:lnTo>
                      <a:pt x="32" y="24"/>
                    </a:lnTo>
                    <a:lnTo>
                      <a:pt x="33" y="25"/>
                    </a:lnTo>
                    <a:lnTo>
                      <a:pt x="33" y="27"/>
                    </a:lnTo>
                    <a:lnTo>
                      <a:pt x="33" y="28"/>
                    </a:lnTo>
                    <a:lnTo>
                      <a:pt x="36" y="28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6" y="32"/>
                    </a:lnTo>
                    <a:lnTo>
                      <a:pt x="35" y="33"/>
                    </a:lnTo>
                    <a:lnTo>
                      <a:pt x="35" y="36"/>
                    </a:lnTo>
                    <a:lnTo>
                      <a:pt x="33" y="36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1" y="36"/>
                    </a:lnTo>
                    <a:lnTo>
                      <a:pt x="17" y="36"/>
                    </a:lnTo>
                    <a:lnTo>
                      <a:pt x="12" y="36"/>
                    </a:lnTo>
                    <a:lnTo>
                      <a:pt x="11" y="39"/>
                    </a:lnTo>
                    <a:lnTo>
                      <a:pt x="8" y="43"/>
                    </a:lnTo>
                    <a:lnTo>
                      <a:pt x="4" y="47"/>
                    </a:lnTo>
                    <a:lnTo>
                      <a:pt x="3" y="51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4" y="56"/>
                    </a:lnTo>
                    <a:lnTo>
                      <a:pt x="3" y="56"/>
                    </a:lnTo>
                    <a:lnTo>
                      <a:pt x="3" y="57"/>
                    </a:lnTo>
                    <a:lnTo>
                      <a:pt x="1" y="57"/>
                    </a:lnTo>
                    <a:lnTo>
                      <a:pt x="1" y="59"/>
                    </a:lnTo>
                    <a:lnTo>
                      <a:pt x="1" y="60"/>
                    </a:lnTo>
                    <a:lnTo>
                      <a:pt x="1" y="61"/>
                    </a:lnTo>
                    <a:lnTo>
                      <a:pt x="1" y="62"/>
                    </a:lnTo>
                    <a:lnTo>
                      <a:pt x="0" y="64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7" y="72"/>
                    </a:lnTo>
                    <a:lnTo>
                      <a:pt x="9" y="74"/>
                    </a:lnTo>
                    <a:lnTo>
                      <a:pt x="13" y="77"/>
                    </a:lnTo>
                    <a:lnTo>
                      <a:pt x="17" y="78"/>
                    </a:lnTo>
                    <a:lnTo>
                      <a:pt x="27" y="78"/>
                    </a:lnTo>
                    <a:lnTo>
                      <a:pt x="29" y="78"/>
                    </a:lnTo>
                    <a:lnTo>
                      <a:pt x="36" y="82"/>
                    </a:lnTo>
                    <a:lnTo>
                      <a:pt x="36" y="81"/>
                    </a:lnTo>
                    <a:lnTo>
                      <a:pt x="36" y="80"/>
                    </a:lnTo>
                    <a:lnTo>
                      <a:pt x="36" y="78"/>
                    </a:lnTo>
                    <a:lnTo>
                      <a:pt x="39" y="77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1" y="76"/>
                    </a:lnTo>
                    <a:lnTo>
                      <a:pt x="42" y="76"/>
                    </a:lnTo>
                    <a:lnTo>
                      <a:pt x="42" y="74"/>
                    </a:lnTo>
                    <a:lnTo>
                      <a:pt x="44" y="73"/>
                    </a:lnTo>
                    <a:lnTo>
                      <a:pt x="45" y="72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45" y="70"/>
                    </a:lnTo>
                    <a:lnTo>
                      <a:pt x="46" y="69"/>
                    </a:lnTo>
                    <a:lnTo>
                      <a:pt x="46" y="69"/>
                    </a:lnTo>
                    <a:lnTo>
                      <a:pt x="48" y="69"/>
                    </a:lnTo>
                    <a:lnTo>
                      <a:pt x="49" y="68"/>
                    </a:lnTo>
                    <a:lnTo>
                      <a:pt x="49" y="68"/>
                    </a:lnTo>
                    <a:lnTo>
                      <a:pt x="49" y="69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3" y="65"/>
                    </a:lnTo>
                    <a:lnTo>
                      <a:pt x="53" y="64"/>
                    </a:lnTo>
                    <a:lnTo>
                      <a:pt x="53" y="61"/>
                    </a:lnTo>
                    <a:lnTo>
                      <a:pt x="53" y="60"/>
                    </a:lnTo>
                    <a:lnTo>
                      <a:pt x="53" y="59"/>
                    </a:lnTo>
                    <a:lnTo>
                      <a:pt x="54" y="56"/>
                    </a:lnTo>
                    <a:lnTo>
                      <a:pt x="54" y="56"/>
                    </a:lnTo>
                    <a:lnTo>
                      <a:pt x="58" y="55"/>
                    </a:lnTo>
                    <a:lnTo>
                      <a:pt x="58" y="53"/>
                    </a:lnTo>
                    <a:lnTo>
                      <a:pt x="61" y="52"/>
                    </a:lnTo>
                    <a:lnTo>
                      <a:pt x="64" y="49"/>
                    </a:lnTo>
                    <a:lnTo>
                      <a:pt x="66" y="47"/>
                    </a:lnTo>
                    <a:lnTo>
                      <a:pt x="70" y="44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66" y="3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4" name="Freeform 127">
                <a:extLst>
                  <a:ext uri="{FF2B5EF4-FFF2-40B4-BE49-F238E27FC236}">
                    <a16:creationId xmlns:a16="http://schemas.microsoft.com/office/drawing/2014/main" id="{262B4153-FF01-4C5D-AEAE-5F9EF1683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4388" y="3887788"/>
                <a:ext cx="7938" cy="11113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0 h 7"/>
                  <a:gd name="T4" fmla="*/ 2 w 5"/>
                  <a:gd name="T5" fmla="*/ 0 h 7"/>
                  <a:gd name="T6" fmla="*/ 2 w 5"/>
                  <a:gd name="T7" fmla="*/ 1 h 7"/>
                  <a:gd name="T8" fmla="*/ 0 w 5"/>
                  <a:gd name="T9" fmla="*/ 3 h 7"/>
                  <a:gd name="T10" fmla="*/ 0 w 5"/>
                  <a:gd name="T11" fmla="*/ 5 h 7"/>
                  <a:gd name="T12" fmla="*/ 1 w 5"/>
                  <a:gd name="T13" fmla="*/ 7 h 7"/>
                  <a:gd name="T14" fmla="*/ 1 w 5"/>
                  <a:gd name="T15" fmla="*/ 7 h 7"/>
                  <a:gd name="T16" fmla="*/ 2 w 5"/>
                  <a:gd name="T17" fmla="*/ 7 h 7"/>
                  <a:gd name="T18" fmla="*/ 2 w 5"/>
                  <a:gd name="T19" fmla="*/ 4 h 7"/>
                  <a:gd name="T20" fmla="*/ 5 w 5"/>
                  <a:gd name="T21" fmla="*/ 0 h 7"/>
                  <a:gd name="T22" fmla="*/ 4 w 5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5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5" name="Freeform 128">
                <a:extLst>
                  <a:ext uri="{FF2B5EF4-FFF2-40B4-BE49-F238E27FC236}">
                    <a16:creationId xmlns:a16="http://schemas.microsoft.com/office/drawing/2014/main" id="{8582B3C0-7E10-40DA-9010-AD5B940BDA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3513" y="3795713"/>
                <a:ext cx="19050" cy="19050"/>
              </a:xfrm>
              <a:custGeom>
                <a:avLst/>
                <a:gdLst>
                  <a:gd name="T0" fmla="*/ 3 w 12"/>
                  <a:gd name="T1" fmla="*/ 4 h 12"/>
                  <a:gd name="T2" fmla="*/ 2 w 12"/>
                  <a:gd name="T3" fmla="*/ 2 h 12"/>
                  <a:gd name="T4" fmla="*/ 2 w 12"/>
                  <a:gd name="T5" fmla="*/ 2 h 12"/>
                  <a:gd name="T6" fmla="*/ 0 w 12"/>
                  <a:gd name="T7" fmla="*/ 4 h 12"/>
                  <a:gd name="T8" fmla="*/ 2 w 12"/>
                  <a:gd name="T9" fmla="*/ 9 h 12"/>
                  <a:gd name="T10" fmla="*/ 2 w 12"/>
                  <a:gd name="T11" fmla="*/ 10 h 12"/>
                  <a:gd name="T12" fmla="*/ 3 w 12"/>
                  <a:gd name="T13" fmla="*/ 10 h 12"/>
                  <a:gd name="T14" fmla="*/ 4 w 12"/>
                  <a:gd name="T15" fmla="*/ 10 h 12"/>
                  <a:gd name="T16" fmla="*/ 4 w 12"/>
                  <a:gd name="T17" fmla="*/ 9 h 12"/>
                  <a:gd name="T18" fmla="*/ 4 w 12"/>
                  <a:gd name="T19" fmla="*/ 5 h 12"/>
                  <a:gd name="T20" fmla="*/ 6 w 12"/>
                  <a:gd name="T21" fmla="*/ 5 h 12"/>
                  <a:gd name="T22" fmla="*/ 4 w 12"/>
                  <a:gd name="T23" fmla="*/ 4 h 12"/>
                  <a:gd name="T24" fmla="*/ 3 w 12"/>
                  <a:gd name="T25" fmla="*/ 4 h 12"/>
                  <a:gd name="T26" fmla="*/ 10 w 12"/>
                  <a:gd name="T27" fmla="*/ 10 h 12"/>
                  <a:gd name="T28" fmla="*/ 10 w 12"/>
                  <a:gd name="T29" fmla="*/ 10 h 12"/>
                  <a:gd name="T30" fmla="*/ 8 w 12"/>
                  <a:gd name="T31" fmla="*/ 10 h 12"/>
                  <a:gd name="T32" fmla="*/ 8 w 12"/>
                  <a:gd name="T33" fmla="*/ 12 h 12"/>
                  <a:gd name="T34" fmla="*/ 10 w 12"/>
                  <a:gd name="T35" fmla="*/ 12 h 12"/>
                  <a:gd name="T36" fmla="*/ 10 w 12"/>
                  <a:gd name="T37" fmla="*/ 12 h 12"/>
                  <a:gd name="T38" fmla="*/ 11 w 12"/>
                  <a:gd name="T39" fmla="*/ 12 h 12"/>
                  <a:gd name="T40" fmla="*/ 11 w 12"/>
                  <a:gd name="T41" fmla="*/ 10 h 12"/>
                  <a:gd name="T42" fmla="*/ 10 w 12"/>
                  <a:gd name="T43" fmla="*/ 10 h 12"/>
                  <a:gd name="T44" fmla="*/ 12 w 12"/>
                  <a:gd name="T45" fmla="*/ 5 h 12"/>
                  <a:gd name="T46" fmla="*/ 8 w 12"/>
                  <a:gd name="T47" fmla="*/ 2 h 12"/>
                  <a:gd name="T48" fmla="*/ 8 w 12"/>
                  <a:gd name="T49" fmla="*/ 1 h 12"/>
                  <a:gd name="T50" fmla="*/ 8 w 12"/>
                  <a:gd name="T51" fmla="*/ 1 h 12"/>
                  <a:gd name="T52" fmla="*/ 7 w 12"/>
                  <a:gd name="T53" fmla="*/ 0 h 12"/>
                  <a:gd name="T54" fmla="*/ 6 w 12"/>
                  <a:gd name="T55" fmla="*/ 0 h 12"/>
                  <a:gd name="T56" fmla="*/ 6 w 12"/>
                  <a:gd name="T57" fmla="*/ 1 h 12"/>
                  <a:gd name="T58" fmla="*/ 6 w 12"/>
                  <a:gd name="T59" fmla="*/ 2 h 12"/>
                  <a:gd name="T60" fmla="*/ 6 w 12"/>
                  <a:gd name="T61" fmla="*/ 4 h 12"/>
                  <a:gd name="T62" fmla="*/ 6 w 12"/>
                  <a:gd name="T63" fmla="*/ 5 h 12"/>
                  <a:gd name="T64" fmla="*/ 7 w 12"/>
                  <a:gd name="T65" fmla="*/ 5 h 12"/>
                  <a:gd name="T66" fmla="*/ 8 w 12"/>
                  <a:gd name="T67" fmla="*/ 5 h 12"/>
                  <a:gd name="T68" fmla="*/ 12 w 12"/>
                  <a:gd name="T6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12">
                    <a:moveTo>
                      <a:pt x="3" y="4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2" y="10"/>
                    </a:lnTo>
                    <a:lnTo>
                      <a:pt x="3" y="10"/>
                    </a:lnTo>
                    <a:lnTo>
                      <a:pt x="4" y="10"/>
                    </a:lnTo>
                    <a:lnTo>
                      <a:pt x="4" y="9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4" y="4"/>
                    </a:lnTo>
                    <a:lnTo>
                      <a:pt x="3" y="4"/>
                    </a:lnTo>
                    <a:close/>
                    <a:moveTo>
                      <a:pt x="10" y="10"/>
                    </a:moveTo>
                    <a:lnTo>
                      <a:pt x="10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1" y="10"/>
                    </a:lnTo>
                    <a:lnTo>
                      <a:pt x="10" y="10"/>
                    </a:lnTo>
                    <a:close/>
                    <a:moveTo>
                      <a:pt x="12" y="5"/>
                    </a:moveTo>
                    <a:lnTo>
                      <a:pt x="8" y="2"/>
                    </a:lnTo>
                    <a:lnTo>
                      <a:pt x="8" y="1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8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6" name="Freeform 129">
                <a:extLst>
                  <a:ext uri="{FF2B5EF4-FFF2-40B4-BE49-F238E27FC236}">
                    <a16:creationId xmlns:a16="http://schemas.microsoft.com/office/drawing/2014/main" id="{D598D3DE-0010-4B93-A008-685A00BEA4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71988" y="1844675"/>
                <a:ext cx="1138238" cy="598488"/>
              </a:xfrm>
              <a:custGeom>
                <a:avLst/>
                <a:gdLst>
                  <a:gd name="T0" fmla="*/ 163 w 717"/>
                  <a:gd name="T1" fmla="*/ 207 h 377"/>
                  <a:gd name="T2" fmla="*/ 155 w 717"/>
                  <a:gd name="T3" fmla="*/ 204 h 377"/>
                  <a:gd name="T4" fmla="*/ 500 w 717"/>
                  <a:gd name="T5" fmla="*/ 185 h 377"/>
                  <a:gd name="T6" fmla="*/ 499 w 717"/>
                  <a:gd name="T7" fmla="*/ 187 h 377"/>
                  <a:gd name="T8" fmla="*/ 135 w 717"/>
                  <a:gd name="T9" fmla="*/ 154 h 377"/>
                  <a:gd name="T10" fmla="*/ 11 w 717"/>
                  <a:gd name="T11" fmla="*/ 81 h 377"/>
                  <a:gd name="T12" fmla="*/ 627 w 717"/>
                  <a:gd name="T13" fmla="*/ 45 h 377"/>
                  <a:gd name="T14" fmla="*/ 713 w 717"/>
                  <a:gd name="T15" fmla="*/ 24 h 377"/>
                  <a:gd name="T16" fmla="*/ 587 w 717"/>
                  <a:gd name="T17" fmla="*/ 33 h 377"/>
                  <a:gd name="T18" fmla="*/ 528 w 717"/>
                  <a:gd name="T19" fmla="*/ 16 h 377"/>
                  <a:gd name="T20" fmla="*/ 573 w 717"/>
                  <a:gd name="T21" fmla="*/ 3 h 377"/>
                  <a:gd name="T22" fmla="*/ 447 w 717"/>
                  <a:gd name="T23" fmla="*/ 4 h 377"/>
                  <a:gd name="T24" fmla="*/ 409 w 717"/>
                  <a:gd name="T25" fmla="*/ 9 h 377"/>
                  <a:gd name="T26" fmla="*/ 312 w 717"/>
                  <a:gd name="T27" fmla="*/ 20 h 377"/>
                  <a:gd name="T28" fmla="*/ 217 w 717"/>
                  <a:gd name="T29" fmla="*/ 20 h 377"/>
                  <a:gd name="T30" fmla="*/ 163 w 717"/>
                  <a:gd name="T31" fmla="*/ 28 h 377"/>
                  <a:gd name="T32" fmla="*/ 124 w 717"/>
                  <a:gd name="T33" fmla="*/ 42 h 377"/>
                  <a:gd name="T34" fmla="*/ 42 w 717"/>
                  <a:gd name="T35" fmla="*/ 62 h 377"/>
                  <a:gd name="T36" fmla="*/ 32 w 717"/>
                  <a:gd name="T37" fmla="*/ 79 h 377"/>
                  <a:gd name="T38" fmla="*/ 14 w 717"/>
                  <a:gd name="T39" fmla="*/ 85 h 377"/>
                  <a:gd name="T40" fmla="*/ 29 w 717"/>
                  <a:gd name="T41" fmla="*/ 101 h 377"/>
                  <a:gd name="T42" fmla="*/ 96 w 717"/>
                  <a:gd name="T43" fmla="*/ 98 h 377"/>
                  <a:gd name="T44" fmla="*/ 149 w 717"/>
                  <a:gd name="T45" fmla="*/ 126 h 377"/>
                  <a:gd name="T46" fmla="*/ 147 w 717"/>
                  <a:gd name="T47" fmla="*/ 143 h 377"/>
                  <a:gd name="T48" fmla="*/ 136 w 717"/>
                  <a:gd name="T49" fmla="*/ 160 h 377"/>
                  <a:gd name="T50" fmla="*/ 157 w 717"/>
                  <a:gd name="T51" fmla="*/ 167 h 377"/>
                  <a:gd name="T52" fmla="*/ 175 w 717"/>
                  <a:gd name="T53" fmla="*/ 171 h 377"/>
                  <a:gd name="T54" fmla="*/ 176 w 717"/>
                  <a:gd name="T55" fmla="*/ 191 h 377"/>
                  <a:gd name="T56" fmla="*/ 169 w 717"/>
                  <a:gd name="T57" fmla="*/ 197 h 377"/>
                  <a:gd name="T58" fmla="*/ 159 w 717"/>
                  <a:gd name="T59" fmla="*/ 221 h 377"/>
                  <a:gd name="T60" fmla="*/ 143 w 717"/>
                  <a:gd name="T61" fmla="*/ 232 h 377"/>
                  <a:gd name="T62" fmla="*/ 137 w 717"/>
                  <a:gd name="T63" fmla="*/ 238 h 377"/>
                  <a:gd name="T64" fmla="*/ 107 w 717"/>
                  <a:gd name="T65" fmla="*/ 263 h 377"/>
                  <a:gd name="T66" fmla="*/ 119 w 717"/>
                  <a:gd name="T67" fmla="*/ 274 h 377"/>
                  <a:gd name="T68" fmla="*/ 119 w 717"/>
                  <a:gd name="T69" fmla="*/ 291 h 377"/>
                  <a:gd name="T70" fmla="*/ 108 w 717"/>
                  <a:gd name="T71" fmla="*/ 299 h 377"/>
                  <a:gd name="T72" fmla="*/ 124 w 717"/>
                  <a:gd name="T73" fmla="*/ 319 h 377"/>
                  <a:gd name="T74" fmla="*/ 120 w 717"/>
                  <a:gd name="T75" fmla="*/ 346 h 377"/>
                  <a:gd name="T76" fmla="*/ 149 w 717"/>
                  <a:gd name="T77" fmla="*/ 357 h 377"/>
                  <a:gd name="T78" fmla="*/ 180 w 717"/>
                  <a:gd name="T79" fmla="*/ 369 h 377"/>
                  <a:gd name="T80" fmla="*/ 192 w 717"/>
                  <a:gd name="T81" fmla="*/ 364 h 377"/>
                  <a:gd name="T82" fmla="*/ 230 w 717"/>
                  <a:gd name="T83" fmla="*/ 324 h 377"/>
                  <a:gd name="T84" fmla="*/ 257 w 717"/>
                  <a:gd name="T85" fmla="*/ 298 h 377"/>
                  <a:gd name="T86" fmla="*/ 301 w 717"/>
                  <a:gd name="T87" fmla="*/ 267 h 377"/>
                  <a:gd name="T88" fmla="*/ 327 w 717"/>
                  <a:gd name="T89" fmla="*/ 266 h 377"/>
                  <a:gd name="T90" fmla="*/ 377 w 717"/>
                  <a:gd name="T91" fmla="*/ 242 h 377"/>
                  <a:gd name="T92" fmla="*/ 430 w 717"/>
                  <a:gd name="T93" fmla="*/ 226 h 377"/>
                  <a:gd name="T94" fmla="*/ 510 w 717"/>
                  <a:gd name="T95" fmla="*/ 207 h 377"/>
                  <a:gd name="T96" fmla="*/ 468 w 717"/>
                  <a:gd name="T97" fmla="*/ 196 h 377"/>
                  <a:gd name="T98" fmla="*/ 493 w 717"/>
                  <a:gd name="T99" fmla="*/ 180 h 377"/>
                  <a:gd name="T100" fmla="*/ 537 w 717"/>
                  <a:gd name="T101" fmla="*/ 184 h 377"/>
                  <a:gd name="T102" fmla="*/ 536 w 717"/>
                  <a:gd name="T103" fmla="*/ 166 h 377"/>
                  <a:gd name="T104" fmla="*/ 522 w 717"/>
                  <a:gd name="T105" fmla="*/ 155 h 377"/>
                  <a:gd name="T106" fmla="*/ 487 w 717"/>
                  <a:gd name="T107" fmla="*/ 148 h 377"/>
                  <a:gd name="T108" fmla="*/ 529 w 717"/>
                  <a:gd name="T109" fmla="*/ 139 h 377"/>
                  <a:gd name="T110" fmla="*/ 561 w 717"/>
                  <a:gd name="T111" fmla="*/ 130 h 377"/>
                  <a:gd name="T112" fmla="*/ 569 w 717"/>
                  <a:gd name="T113" fmla="*/ 118 h 377"/>
                  <a:gd name="T114" fmla="*/ 586 w 717"/>
                  <a:gd name="T115" fmla="*/ 98 h 377"/>
                  <a:gd name="T116" fmla="*/ 620 w 717"/>
                  <a:gd name="T117" fmla="*/ 83 h 377"/>
                  <a:gd name="T118" fmla="*/ 594 w 717"/>
                  <a:gd name="T119" fmla="*/ 66 h 377"/>
                  <a:gd name="T120" fmla="*/ 614 w 717"/>
                  <a:gd name="T121" fmla="*/ 46 h 377"/>
                  <a:gd name="T122" fmla="*/ 689 w 717"/>
                  <a:gd name="T123" fmla="*/ 3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7" h="377">
                    <a:moveTo>
                      <a:pt x="155" y="357"/>
                    </a:moveTo>
                    <a:lnTo>
                      <a:pt x="148" y="360"/>
                    </a:lnTo>
                    <a:lnTo>
                      <a:pt x="148" y="360"/>
                    </a:lnTo>
                    <a:lnTo>
                      <a:pt x="149" y="360"/>
                    </a:lnTo>
                    <a:lnTo>
                      <a:pt x="151" y="360"/>
                    </a:lnTo>
                    <a:lnTo>
                      <a:pt x="152" y="361"/>
                    </a:lnTo>
                    <a:lnTo>
                      <a:pt x="153" y="361"/>
                    </a:lnTo>
                    <a:lnTo>
                      <a:pt x="156" y="360"/>
                    </a:lnTo>
                    <a:lnTo>
                      <a:pt x="156" y="359"/>
                    </a:lnTo>
                    <a:lnTo>
                      <a:pt x="157" y="357"/>
                    </a:lnTo>
                    <a:lnTo>
                      <a:pt x="157" y="357"/>
                    </a:lnTo>
                    <a:lnTo>
                      <a:pt x="155" y="357"/>
                    </a:lnTo>
                    <a:close/>
                    <a:moveTo>
                      <a:pt x="315" y="273"/>
                    </a:moveTo>
                    <a:lnTo>
                      <a:pt x="313" y="274"/>
                    </a:lnTo>
                    <a:lnTo>
                      <a:pt x="313" y="275"/>
                    </a:lnTo>
                    <a:lnTo>
                      <a:pt x="316" y="275"/>
                    </a:lnTo>
                    <a:lnTo>
                      <a:pt x="317" y="274"/>
                    </a:lnTo>
                    <a:lnTo>
                      <a:pt x="319" y="273"/>
                    </a:lnTo>
                    <a:lnTo>
                      <a:pt x="317" y="271"/>
                    </a:lnTo>
                    <a:lnTo>
                      <a:pt x="315" y="273"/>
                    </a:lnTo>
                    <a:close/>
                    <a:moveTo>
                      <a:pt x="165" y="207"/>
                    </a:moveTo>
                    <a:lnTo>
                      <a:pt x="167" y="205"/>
                    </a:lnTo>
                    <a:lnTo>
                      <a:pt x="167" y="205"/>
                    </a:lnTo>
                    <a:lnTo>
                      <a:pt x="168" y="204"/>
                    </a:lnTo>
                    <a:lnTo>
                      <a:pt x="169" y="203"/>
                    </a:lnTo>
                    <a:lnTo>
                      <a:pt x="172" y="203"/>
                    </a:lnTo>
                    <a:lnTo>
                      <a:pt x="172" y="201"/>
                    </a:lnTo>
                    <a:lnTo>
                      <a:pt x="173" y="201"/>
                    </a:lnTo>
                    <a:lnTo>
                      <a:pt x="171" y="200"/>
                    </a:lnTo>
                    <a:lnTo>
                      <a:pt x="168" y="200"/>
                    </a:lnTo>
                    <a:lnTo>
                      <a:pt x="167" y="200"/>
                    </a:lnTo>
                    <a:lnTo>
                      <a:pt x="164" y="201"/>
                    </a:lnTo>
                    <a:lnTo>
                      <a:pt x="164" y="201"/>
                    </a:lnTo>
                    <a:lnTo>
                      <a:pt x="164" y="203"/>
                    </a:lnTo>
                    <a:lnTo>
                      <a:pt x="163" y="204"/>
                    </a:lnTo>
                    <a:lnTo>
                      <a:pt x="163" y="207"/>
                    </a:lnTo>
                    <a:lnTo>
                      <a:pt x="163" y="207"/>
                    </a:lnTo>
                    <a:lnTo>
                      <a:pt x="164" y="207"/>
                    </a:lnTo>
                    <a:lnTo>
                      <a:pt x="165" y="207"/>
                    </a:lnTo>
                    <a:close/>
                    <a:moveTo>
                      <a:pt x="123" y="199"/>
                    </a:moveTo>
                    <a:lnTo>
                      <a:pt x="122" y="200"/>
                    </a:lnTo>
                    <a:lnTo>
                      <a:pt x="120" y="200"/>
                    </a:lnTo>
                    <a:lnTo>
                      <a:pt x="118" y="204"/>
                    </a:lnTo>
                    <a:lnTo>
                      <a:pt x="118" y="204"/>
                    </a:lnTo>
                    <a:lnTo>
                      <a:pt x="118" y="205"/>
                    </a:lnTo>
                    <a:lnTo>
                      <a:pt x="119" y="205"/>
                    </a:lnTo>
                    <a:lnTo>
                      <a:pt x="122" y="205"/>
                    </a:lnTo>
                    <a:lnTo>
                      <a:pt x="126" y="205"/>
                    </a:lnTo>
                    <a:lnTo>
                      <a:pt x="128" y="207"/>
                    </a:lnTo>
                    <a:lnTo>
                      <a:pt x="128" y="207"/>
                    </a:lnTo>
                    <a:lnTo>
                      <a:pt x="130" y="207"/>
                    </a:lnTo>
                    <a:lnTo>
                      <a:pt x="130" y="207"/>
                    </a:lnTo>
                    <a:lnTo>
                      <a:pt x="131" y="207"/>
                    </a:lnTo>
                    <a:lnTo>
                      <a:pt x="131" y="208"/>
                    </a:lnTo>
                    <a:lnTo>
                      <a:pt x="128" y="208"/>
                    </a:lnTo>
                    <a:lnTo>
                      <a:pt x="126" y="208"/>
                    </a:lnTo>
                    <a:lnTo>
                      <a:pt x="124" y="208"/>
                    </a:lnTo>
                    <a:lnTo>
                      <a:pt x="124" y="209"/>
                    </a:lnTo>
                    <a:lnTo>
                      <a:pt x="124" y="209"/>
                    </a:lnTo>
                    <a:lnTo>
                      <a:pt x="126" y="209"/>
                    </a:lnTo>
                    <a:lnTo>
                      <a:pt x="127" y="211"/>
                    </a:lnTo>
                    <a:lnTo>
                      <a:pt x="128" y="211"/>
                    </a:lnTo>
                    <a:lnTo>
                      <a:pt x="128" y="211"/>
                    </a:lnTo>
                    <a:lnTo>
                      <a:pt x="131" y="211"/>
                    </a:lnTo>
                    <a:lnTo>
                      <a:pt x="139" y="209"/>
                    </a:lnTo>
                    <a:lnTo>
                      <a:pt x="141" y="209"/>
                    </a:lnTo>
                    <a:lnTo>
                      <a:pt x="151" y="207"/>
                    </a:lnTo>
                    <a:lnTo>
                      <a:pt x="153" y="207"/>
                    </a:lnTo>
                    <a:lnTo>
                      <a:pt x="155" y="205"/>
                    </a:lnTo>
                    <a:lnTo>
                      <a:pt x="155" y="205"/>
                    </a:lnTo>
                    <a:lnTo>
                      <a:pt x="155" y="204"/>
                    </a:lnTo>
                    <a:lnTo>
                      <a:pt x="155" y="204"/>
                    </a:lnTo>
                    <a:lnTo>
                      <a:pt x="155" y="204"/>
                    </a:lnTo>
                    <a:lnTo>
                      <a:pt x="155" y="203"/>
                    </a:lnTo>
                    <a:lnTo>
                      <a:pt x="155" y="203"/>
                    </a:lnTo>
                    <a:lnTo>
                      <a:pt x="155" y="203"/>
                    </a:lnTo>
                    <a:lnTo>
                      <a:pt x="155" y="201"/>
                    </a:lnTo>
                    <a:lnTo>
                      <a:pt x="151" y="201"/>
                    </a:lnTo>
                    <a:lnTo>
                      <a:pt x="148" y="200"/>
                    </a:lnTo>
                    <a:lnTo>
                      <a:pt x="145" y="196"/>
                    </a:lnTo>
                    <a:lnTo>
                      <a:pt x="143" y="195"/>
                    </a:lnTo>
                    <a:lnTo>
                      <a:pt x="143" y="195"/>
                    </a:lnTo>
                    <a:lnTo>
                      <a:pt x="135" y="193"/>
                    </a:lnTo>
                    <a:lnTo>
                      <a:pt x="131" y="193"/>
                    </a:lnTo>
                    <a:lnTo>
                      <a:pt x="126" y="195"/>
                    </a:lnTo>
                    <a:lnTo>
                      <a:pt x="124" y="195"/>
                    </a:lnTo>
                    <a:lnTo>
                      <a:pt x="124" y="196"/>
                    </a:lnTo>
                    <a:lnTo>
                      <a:pt x="123" y="196"/>
                    </a:lnTo>
                    <a:lnTo>
                      <a:pt x="123" y="196"/>
                    </a:lnTo>
                    <a:lnTo>
                      <a:pt x="123" y="197"/>
                    </a:lnTo>
                    <a:lnTo>
                      <a:pt x="123" y="197"/>
                    </a:lnTo>
                    <a:lnTo>
                      <a:pt x="124" y="199"/>
                    </a:lnTo>
                    <a:lnTo>
                      <a:pt x="127" y="200"/>
                    </a:lnTo>
                    <a:lnTo>
                      <a:pt x="127" y="200"/>
                    </a:lnTo>
                    <a:lnTo>
                      <a:pt x="123" y="199"/>
                    </a:lnTo>
                    <a:close/>
                    <a:moveTo>
                      <a:pt x="169" y="184"/>
                    </a:moveTo>
                    <a:lnTo>
                      <a:pt x="171" y="184"/>
                    </a:lnTo>
                    <a:lnTo>
                      <a:pt x="171" y="184"/>
                    </a:lnTo>
                    <a:lnTo>
                      <a:pt x="169" y="183"/>
                    </a:lnTo>
                    <a:lnTo>
                      <a:pt x="167" y="183"/>
                    </a:lnTo>
                    <a:lnTo>
                      <a:pt x="165" y="183"/>
                    </a:lnTo>
                    <a:lnTo>
                      <a:pt x="164" y="184"/>
                    </a:lnTo>
                    <a:lnTo>
                      <a:pt x="164" y="184"/>
                    </a:lnTo>
                    <a:lnTo>
                      <a:pt x="164" y="184"/>
                    </a:lnTo>
                    <a:lnTo>
                      <a:pt x="168" y="184"/>
                    </a:lnTo>
                    <a:lnTo>
                      <a:pt x="169" y="184"/>
                    </a:lnTo>
                    <a:close/>
                    <a:moveTo>
                      <a:pt x="500" y="185"/>
                    </a:moveTo>
                    <a:lnTo>
                      <a:pt x="500" y="185"/>
                    </a:lnTo>
                    <a:lnTo>
                      <a:pt x="500" y="184"/>
                    </a:lnTo>
                    <a:lnTo>
                      <a:pt x="500" y="183"/>
                    </a:lnTo>
                    <a:lnTo>
                      <a:pt x="500" y="183"/>
                    </a:lnTo>
                    <a:lnTo>
                      <a:pt x="497" y="183"/>
                    </a:lnTo>
                    <a:lnTo>
                      <a:pt x="497" y="181"/>
                    </a:lnTo>
                    <a:lnTo>
                      <a:pt x="496" y="181"/>
                    </a:lnTo>
                    <a:lnTo>
                      <a:pt x="496" y="181"/>
                    </a:lnTo>
                    <a:lnTo>
                      <a:pt x="488" y="183"/>
                    </a:lnTo>
                    <a:lnTo>
                      <a:pt x="484" y="184"/>
                    </a:lnTo>
                    <a:lnTo>
                      <a:pt x="480" y="184"/>
                    </a:lnTo>
                    <a:lnTo>
                      <a:pt x="476" y="184"/>
                    </a:lnTo>
                    <a:lnTo>
                      <a:pt x="475" y="184"/>
                    </a:lnTo>
                    <a:lnTo>
                      <a:pt x="472" y="184"/>
                    </a:lnTo>
                    <a:lnTo>
                      <a:pt x="471" y="184"/>
                    </a:lnTo>
                    <a:lnTo>
                      <a:pt x="469" y="185"/>
                    </a:lnTo>
                    <a:lnTo>
                      <a:pt x="469" y="187"/>
                    </a:lnTo>
                    <a:lnTo>
                      <a:pt x="468" y="188"/>
                    </a:lnTo>
                    <a:lnTo>
                      <a:pt x="467" y="188"/>
                    </a:lnTo>
                    <a:lnTo>
                      <a:pt x="465" y="189"/>
                    </a:lnTo>
                    <a:lnTo>
                      <a:pt x="464" y="191"/>
                    </a:lnTo>
                    <a:lnTo>
                      <a:pt x="464" y="191"/>
                    </a:lnTo>
                    <a:lnTo>
                      <a:pt x="464" y="191"/>
                    </a:lnTo>
                    <a:lnTo>
                      <a:pt x="465" y="191"/>
                    </a:lnTo>
                    <a:lnTo>
                      <a:pt x="468" y="191"/>
                    </a:lnTo>
                    <a:lnTo>
                      <a:pt x="476" y="189"/>
                    </a:lnTo>
                    <a:lnTo>
                      <a:pt x="483" y="189"/>
                    </a:lnTo>
                    <a:lnTo>
                      <a:pt x="485" y="191"/>
                    </a:lnTo>
                    <a:lnTo>
                      <a:pt x="487" y="191"/>
                    </a:lnTo>
                    <a:lnTo>
                      <a:pt x="487" y="191"/>
                    </a:lnTo>
                    <a:lnTo>
                      <a:pt x="489" y="191"/>
                    </a:lnTo>
                    <a:lnTo>
                      <a:pt x="492" y="189"/>
                    </a:lnTo>
                    <a:lnTo>
                      <a:pt x="493" y="188"/>
                    </a:lnTo>
                    <a:lnTo>
                      <a:pt x="499" y="188"/>
                    </a:lnTo>
                    <a:lnTo>
                      <a:pt x="500" y="187"/>
                    </a:lnTo>
                    <a:lnTo>
                      <a:pt x="500" y="187"/>
                    </a:lnTo>
                    <a:lnTo>
                      <a:pt x="499" y="187"/>
                    </a:lnTo>
                    <a:lnTo>
                      <a:pt x="499" y="185"/>
                    </a:lnTo>
                    <a:lnTo>
                      <a:pt x="499" y="185"/>
                    </a:lnTo>
                    <a:lnTo>
                      <a:pt x="500" y="185"/>
                    </a:lnTo>
                    <a:close/>
                    <a:moveTo>
                      <a:pt x="147" y="181"/>
                    </a:moveTo>
                    <a:lnTo>
                      <a:pt x="148" y="181"/>
                    </a:lnTo>
                    <a:lnTo>
                      <a:pt x="149" y="181"/>
                    </a:lnTo>
                    <a:lnTo>
                      <a:pt x="149" y="180"/>
                    </a:lnTo>
                    <a:lnTo>
                      <a:pt x="151" y="180"/>
                    </a:lnTo>
                    <a:lnTo>
                      <a:pt x="151" y="180"/>
                    </a:lnTo>
                    <a:lnTo>
                      <a:pt x="151" y="179"/>
                    </a:lnTo>
                    <a:lnTo>
                      <a:pt x="151" y="177"/>
                    </a:lnTo>
                    <a:lnTo>
                      <a:pt x="151" y="177"/>
                    </a:lnTo>
                    <a:lnTo>
                      <a:pt x="148" y="177"/>
                    </a:lnTo>
                    <a:lnTo>
                      <a:pt x="145" y="179"/>
                    </a:lnTo>
                    <a:lnTo>
                      <a:pt x="144" y="180"/>
                    </a:lnTo>
                    <a:lnTo>
                      <a:pt x="144" y="180"/>
                    </a:lnTo>
                    <a:lnTo>
                      <a:pt x="144" y="180"/>
                    </a:lnTo>
                    <a:lnTo>
                      <a:pt x="144" y="180"/>
                    </a:lnTo>
                    <a:lnTo>
                      <a:pt x="147" y="181"/>
                    </a:lnTo>
                    <a:close/>
                    <a:moveTo>
                      <a:pt x="136" y="156"/>
                    </a:moveTo>
                    <a:lnTo>
                      <a:pt x="137" y="156"/>
                    </a:lnTo>
                    <a:lnTo>
                      <a:pt x="137" y="156"/>
                    </a:lnTo>
                    <a:lnTo>
                      <a:pt x="139" y="156"/>
                    </a:lnTo>
                    <a:lnTo>
                      <a:pt x="139" y="156"/>
                    </a:lnTo>
                    <a:lnTo>
                      <a:pt x="144" y="155"/>
                    </a:lnTo>
                    <a:lnTo>
                      <a:pt x="145" y="154"/>
                    </a:lnTo>
                    <a:lnTo>
                      <a:pt x="148" y="152"/>
                    </a:lnTo>
                    <a:lnTo>
                      <a:pt x="148" y="152"/>
                    </a:lnTo>
                    <a:lnTo>
                      <a:pt x="145" y="152"/>
                    </a:lnTo>
                    <a:lnTo>
                      <a:pt x="145" y="152"/>
                    </a:lnTo>
                    <a:lnTo>
                      <a:pt x="143" y="152"/>
                    </a:lnTo>
                    <a:lnTo>
                      <a:pt x="141" y="154"/>
                    </a:lnTo>
                    <a:lnTo>
                      <a:pt x="141" y="154"/>
                    </a:lnTo>
                    <a:lnTo>
                      <a:pt x="140" y="152"/>
                    </a:lnTo>
                    <a:lnTo>
                      <a:pt x="136" y="154"/>
                    </a:lnTo>
                    <a:lnTo>
                      <a:pt x="135" y="154"/>
                    </a:lnTo>
                    <a:lnTo>
                      <a:pt x="132" y="154"/>
                    </a:lnTo>
                    <a:lnTo>
                      <a:pt x="132" y="155"/>
                    </a:lnTo>
                    <a:lnTo>
                      <a:pt x="134" y="155"/>
                    </a:lnTo>
                    <a:lnTo>
                      <a:pt x="135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6"/>
                    </a:lnTo>
                    <a:close/>
                    <a:moveTo>
                      <a:pt x="615" y="115"/>
                    </a:moveTo>
                    <a:lnTo>
                      <a:pt x="615" y="115"/>
                    </a:lnTo>
                    <a:lnTo>
                      <a:pt x="615" y="113"/>
                    </a:lnTo>
                    <a:lnTo>
                      <a:pt x="614" y="111"/>
                    </a:lnTo>
                    <a:lnTo>
                      <a:pt x="611" y="113"/>
                    </a:lnTo>
                    <a:lnTo>
                      <a:pt x="608" y="113"/>
                    </a:lnTo>
                    <a:lnTo>
                      <a:pt x="607" y="111"/>
                    </a:lnTo>
                    <a:lnTo>
                      <a:pt x="603" y="113"/>
                    </a:lnTo>
                    <a:lnTo>
                      <a:pt x="603" y="115"/>
                    </a:lnTo>
                    <a:lnTo>
                      <a:pt x="602" y="117"/>
                    </a:lnTo>
                    <a:lnTo>
                      <a:pt x="604" y="118"/>
                    </a:lnTo>
                    <a:lnTo>
                      <a:pt x="608" y="118"/>
                    </a:lnTo>
                    <a:lnTo>
                      <a:pt x="616" y="118"/>
                    </a:lnTo>
                    <a:lnTo>
                      <a:pt x="619" y="118"/>
                    </a:lnTo>
                    <a:lnTo>
                      <a:pt x="619" y="115"/>
                    </a:lnTo>
                    <a:lnTo>
                      <a:pt x="615" y="115"/>
                    </a:lnTo>
                    <a:close/>
                    <a:moveTo>
                      <a:pt x="611" y="102"/>
                    </a:moveTo>
                    <a:lnTo>
                      <a:pt x="611" y="97"/>
                    </a:lnTo>
                    <a:lnTo>
                      <a:pt x="612" y="93"/>
                    </a:lnTo>
                    <a:lnTo>
                      <a:pt x="611" y="91"/>
                    </a:lnTo>
                    <a:lnTo>
                      <a:pt x="608" y="91"/>
                    </a:lnTo>
                    <a:lnTo>
                      <a:pt x="607" y="94"/>
                    </a:lnTo>
                    <a:lnTo>
                      <a:pt x="607" y="95"/>
                    </a:lnTo>
                    <a:lnTo>
                      <a:pt x="608" y="102"/>
                    </a:lnTo>
                    <a:lnTo>
                      <a:pt x="611" y="102"/>
                    </a:lnTo>
                    <a:close/>
                    <a:moveTo>
                      <a:pt x="13" y="81"/>
                    </a:moveTo>
                    <a:lnTo>
                      <a:pt x="12" y="81"/>
                    </a:lnTo>
                    <a:lnTo>
                      <a:pt x="11" y="81"/>
                    </a:lnTo>
                    <a:lnTo>
                      <a:pt x="8" y="81"/>
                    </a:lnTo>
                    <a:lnTo>
                      <a:pt x="7" y="79"/>
                    </a:lnTo>
                    <a:lnTo>
                      <a:pt x="4" y="81"/>
                    </a:lnTo>
                    <a:lnTo>
                      <a:pt x="3" y="81"/>
                    </a:lnTo>
                    <a:lnTo>
                      <a:pt x="1" y="81"/>
                    </a:lnTo>
                    <a:lnTo>
                      <a:pt x="0" y="81"/>
                    </a:lnTo>
                    <a:lnTo>
                      <a:pt x="1" y="82"/>
                    </a:lnTo>
                    <a:lnTo>
                      <a:pt x="5" y="82"/>
                    </a:lnTo>
                    <a:lnTo>
                      <a:pt x="9" y="82"/>
                    </a:lnTo>
                    <a:lnTo>
                      <a:pt x="12" y="82"/>
                    </a:lnTo>
                    <a:lnTo>
                      <a:pt x="13" y="81"/>
                    </a:lnTo>
                    <a:close/>
                    <a:moveTo>
                      <a:pt x="629" y="74"/>
                    </a:moveTo>
                    <a:lnTo>
                      <a:pt x="628" y="74"/>
                    </a:lnTo>
                    <a:lnTo>
                      <a:pt x="624" y="77"/>
                    </a:lnTo>
                    <a:lnTo>
                      <a:pt x="623" y="77"/>
                    </a:lnTo>
                    <a:lnTo>
                      <a:pt x="624" y="78"/>
                    </a:lnTo>
                    <a:lnTo>
                      <a:pt x="627" y="78"/>
                    </a:lnTo>
                    <a:lnTo>
                      <a:pt x="629" y="77"/>
                    </a:lnTo>
                    <a:lnTo>
                      <a:pt x="631" y="75"/>
                    </a:lnTo>
                    <a:lnTo>
                      <a:pt x="631" y="74"/>
                    </a:lnTo>
                    <a:lnTo>
                      <a:pt x="629" y="74"/>
                    </a:lnTo>
                    <a:close/>
                    <a:moveTo>
                      <a:pt x="619" y="66"/>
                    </a:moveTo>
                    <a:lnTo>
                      <a:pt x="619" y="66"/>
                    </a:lnTo>
                    <a:lnTo>
                      <a:pt x="618" y="66"/>
                    </a:lnTo>
                    <a:lnTo>
                      <a:pt x="615" y="68"/>
                    </a:lnTo>
                    <a:lnTo>
                      <a:pt x="614" y="69"/>
                    </a:lnTo>
                    <a:lnTo>
                      <a:pt x="614" y="71"/>
                    </a:lnTo>
                    <a:lnTo>
                      <a:pt x="615" y="73"/>
                    </a:lnTo>
                    <a:lnTo>
                      <a:pt x="616" y="73"/>
                    </a:lnTo>
                    <a:lnTo>
                      <a:pt x="619" y="70"/>
                    </a:lnTo>
                    <a:lnTo>
                      <a:pt x="618" y="69"/>
                    </a:lnTo>
                    <a:lnTo>
                      <a:pt x="619" y="68"/>
                    </a:lnTo>
                    <a:lnTo>
                      <a:pt x="619" y="66"/>
                    </a:lnTo>
                    <a:close/>
                    <a:moveTo>
                      <a:pt x="639" y="44"/>
                    </a:moveTo>
                    <a:lnTo>
                      <a:pt x="632" y="44"/>
                    </a:lnTo>
                    <a:lnTo>
                      <a:pt x="627" y="45"/>
                    </a:lnTo>
                    <a:lnTo>
                      <a:pt x="626" y="46"/>
                    </a:lnTo>
                    <a:lnTo>
                      <a:pt x="626" y="48"/>
                    </a:lnTo>
                    <a:lnTo>
                      <a:pt x="629" y="48"/>
                    </a:lnTo>
                    <a:lnTo>
                      <a:pt x="636" y="48"/>
                    </a:lnTo>
                    <a:lnTo>
                      <a:pt x="641" y="46"/>
                    </a:lnTo>
                    <a:lnTo>
                      <a:pt x="645" y="45"/>
                    </a:lnTo>
                    <a:lnTo>
                      <a:pt x="644" y="44"/>
                    </a:lnTo>
                    <a:lnTo>
                      <a:pt x="639" y="44"/>
                    </a:lnTo>
                    <a:close/>
                    <a:moveTo>
                      <a:pt x="637" y="20"/>
                    </a:moveTo>
                    <a:lnTo>
                      <a:pt x="640" y="20"/>
                    </a:lnTo>
                    <a:lnTo>
                      <a:pt x="641" y="20"/>
                    </a:lnTo>
                    <a:lnTo>
                      <a:pt x="640" y="19"/>
                    </a:lnTo>
                    <a:lnTo>
                      <a:pt x="637" y="17"/>
                    </a:lnTo>
                    <a:lnTo>
                      <a:pt x="636" y="17"/>
                    </a:lnTo>
                    <a:lnTo>
                      <a:pt x="633" y="17"/>
                    </a:lnTo>
                    <a:lnTo>
                      <a:pt x="632" y="17"/>
                    </a:lnTo>
                    <a:lnTo>
                      <a:pt x="632" y="19"/>
                    </a:lnTo>
                    <a:lnTo>
                      <a:pt x="633" y="19"/>
                    </a:lnTo>
                    <a:lnTo>
                      <a:pt x="637" y="20"/>
                    </a:lnTo>
                    <a:close/>
                    <a:moveTo>
                      <a:pt x="353" y="15"/>
                    </a:moveTo>
                    <a:lnTo>
                      <a:pt x="360" y="16"/>
                    </a:lnTo>
                    <a:lnTo>
                      <a:pt x="362" y="17"/>
                    </a:lnTo>
                    <a:lnTo>
                      <a:pt x="365" y="17"/>
                    </a:lnTo>
                    <a:lnTo>
                      <a:pt x="368" y="15"/>
                    </a:lnTo>
                    <a:lnTo>
                      <a:pt x="369" y="13"/>
                    </a:lnTo>
                    <a:lnTo>
                      <a:pt x="368" y="12"/>
                    </a:lnTo>
                    <a:lnTo>
                      <a:pt x="364" y="11"/>
                    </a:lnTo>
                    <a:lnTo>
                      <a:pt x="354" y="9"/>
                    </a:lnTo>
                    <a:lnTo>
                      <a:pt x="350" y="11"/>
                    </a:lnTo>
                    <a:lnTo>
                      <a:pt x="345" y="11"/>
                    </a:lnTo>
                    <a:lnTo>
                      <a:pt x="344" y="11"/>
                    </a:lnTo>
                    <a:lnTo>
                      <a:pt x="344" y="12"/>
                    </a:lnTo>
                    <a:lnTo>
                      <a:pt x="348" y="15"/>
                    </a:lnTo>
                    <a:lnTo>
                      <a:pt x="353" y="15"/>
                    </a:lnTo>
                    <a:close/>
                    <a:moveTo>
                      <a:pt x="715" y="24"/>
                    </a:moveTo>
                    <a:lnTo>
                      <a:pt x="713" y="24"/>
                    </a:lnTo>
                    <a:lnTo>
                      <a:pt x="709" y="23"/>
                    </a:lnTo>
                    <a:lnTo>
                      <a:pt x="706" y="23"/>
                    </a:lnTo>
                    <a:lnTo>
                      <a:pt x="701" y="21"/>
                    </a:lnTo>
                    <a:lnTo>
                      <a:pt x="693" y="21"/>
                    </a:lnTo>
                    <a:lnTo>
                      <a:pt x="688" y="20"/>
                    </a:lnTo>
                    <a:lnTo>
                      <a:pt x="677" y="20"/>
                    </a:lnTo>
                    <a:lnTo>
                      <a:pt x="676" y="20"/>
                    </a:lnTo>
                    <a:lnTo>
                      <a:pt x="674" y="20"/>
                    </a:lnTo>
                    <a:lnTo>
                      <a:pt x="669" y="21"/>
                    </a:lnTo>
                    <a:lnTo>
                      <a:pt x="668" y="21"/>
                    </a:lnTo>
                    <a:lnTo>
                      <a:pt x="667" y="21"/>
                    </a:lnTo>
                    <a:lnTo>
                      <a:pt x="665" y="21"/>
                    </a:lnTo>
                    <a:lnTo>
                      <a:pt x="661" y="23"/>
                    </a:lnTo>
                    <a:lnTo>
                      <a:pt x="659" y="24"/>
                    </a:lnTo>
                    <a:lnTo>
                      <a:pt x="655" y="25"/>
                    </a:lnTo>
                    <a:lnTo>
                      <a:pt x="655" y="25"/>
                    </a:lnTo>
                    <a:lnTo>
                      <a:pt x="652" y="25"/>
                    </a:lnTo>
                    <a:lnTo>
                      <a:pt x="649" y="25"/>
                    </a:lnTo>
                    <a:lnTo>
                      <a:pt x="647" y="25"/>
                    </a:lnTo>
                    <a:lnTo>
                      <a:pt x="645" y="25"/>
                    </a:lnTo>
                    <a:lnTo>
                      <a:pt x="641" y="24"/>
                    </a:lnTo>
                    <a:lnTo>
                      <a:pt x="639" y="24"/>
                    </a:lnTo>
                    <a:lnTo>
                      <a:pt x="633" y="24"/>
                    </a:lnTo>
                    <a:lnTo>
                      <a:pt x="633" y="23"/>
                    </a:lnTo>
                    <a:lnTo>
                      <a:pt x="629" y="23"/>
                    </a:lnTo>
                    <a:lnTo>
                      <a:pt x="626" y="24"/>
                    </a:lnTo>
                    <a:lnTo>
                      <a:pt x="616" y="26"/>
                    </a:lnTo>
                    <a:lnTo>
                      <a:pt x="614" y="28"/>
                    </a:lnTo>
                    <a:lnTo>
                      <a:pt x="611" y="28"/>
                    </a:lnTo>
                    <a:lnTo>
                      <a:pt x="607" y="28"/>
                    </a:lnTo>
                    <a:lnTo>
                      <a:pt x="602" y="30"/>
                    </a:lnTo>
                    <a:lnTo>
                      <a:pt x="600" y="30"/>
                    </a:lnTo>
                    <a:lnTo>
                      <a:pt x="591" y="32"/>
                    </a:lnTo>
                    <a:lnTo>
                      <a:pt x="590" y="32"/>
                    </a:lnTo>
                    <a:lnTo>
                      <a:pt x="588" y="33"/>
                    </a:lnTo>
                    <a:lnTo>
                      <a:pt x="587" y="33"/>
                    </a:lnTo>
                    <a:lnTo>
                      <a:pt x="586" y="33"/>
                    </a:lnTo>
                    <a:lnTo>
                      <a:pt x="587" y="33"/>
                    </a:lnTo>
                    <a:lnTo>
                      <a:pt x="588" y="32"/>
                    </a:lnTo>
                    <a:lnTo>
                      <a:pt x="595" y="29"/>
                    </a:lnTo>
                    <a:lnTo>
                      <a:pt x="596" y="29"/>
                    </a:lnTo>
                    <a:lnTo>
                      <a:pt x="603" y="26"/>
                    </a:lnTo>
                    <a:lnTo>
                      <a:pt x="606" y="26"/>
                    </a:lnTo>
                    <a:lnTo>
                      <a:pt x="608" y="25"/>
                    </a:lnTo>
                    <a:lnTo>
                      <a:pt x="612" y="23"/>
                    </a:lnTo>
                    <a:lnTo>
                      <a:pt x="614" y="23"/>
                    </a:lnTo>
                    <a:lnTo>
                      <a:pt x="615" y="21"/>
                    </a:lnTo>
                    <a:lnTo>
                      <a:pt x="615" y="20"/>
                    </a:lnTo>
                    <a:lnTo>
                      <a:pt x="615" y="19"/>
                    </a:lnTo>
                    <a:lnTo>
                      <a:pt x="615" y="19"/>
                    </a:lnTo>
                    <a:lnTo>
                      <a:pt x="614" y="17"/>
                    </a:lnTo>
                    <a:lnTo>
                      <a:pt x="611" y="17"/>
                    </a:lnTo>
                    <a:lnTo>
                      <a:pt x="600" y="17"/>
                    </a:lnTo>
                    <a:lnTo>
                      <a:pt x="596" y="17"/>
                    </a:lnTo>
                    <a:lnTo>
                      <a:pt x="595" y="19"/>
                    </a:lnTo>
                    <a:lnTo>
                      <a:pt x="594" y="19"/>
                    </a:lnTo>
                    <a:lnTo>
                      <a:pt x="592" y="19"/>
                    </a:lnTo>
                    <a:lnTo>
                      <a:pt x="592" y="20"/>
                    </a:lnTo>
                    <a:lnTo>
                      <a:pt x="591" y="20"/>
                    </a:lnTo>
                    <a:lnTo>
                      <a:pt x="590" y="21"/>
                    </a:lnTo>
                    <a:lnTo>
                      <a:pt x="587" y="21"/>
                    </a:lnTo>
                    <a:lnTo>
                      <a:pt x="581" y="21"/>
                    </a:lnTo>
                    <a:lnTo>
                      <a:pt x="578" y="20"/>
                    </a:lnTo>
                    <a:lnTo>
                      <a:pt x="573" y="19"/>
                    </a:lnTo>
                    <a:lnTo>
                      <a:pt x="553" y="17"/>
                    </a:lnTo>
                    <a:lnTo>
                      <a:pt x="545" y="17"/>
                    </a:lnTo>
                    <a:lnTo>
                      <a:pt x="533" y="19"/>
                    </a:lnTo>
                    <a:lnTo>
                      <a:pt x="526" y="19"/>
                    </a:lnTo>
                    <a:lnTo>
                      <a:pt x="524" y="19"/>
                    </a:lnTo>
                    <a:lnTo>
                      <a:pt x="524" y="17"/>
                    </a:lnTo>
                    <a:lnTo>
                      <a:pt x="525" y="16"/>
                    </a:lnTo>
                    <a:lnTo>
                      <a:pt x="528" y="16"/>
                    </a:lnTo>
                    <a:lnTo>
                      <a:pt x="588" y="15"/>
                    </a:lnTo>
                    <a:lnTo>
                      <a:pt x="596" y="15"/>
                    </a:lnTo>
                    <a:lnTo>
                      <a:pt x="604" y="13"/>
                    </a:lnTo>
                    <a:lnTo>
                      <a:pt x="610" y="12"/>
                    </a:lnTo>
                    <a:lnTo>
                      <a:pt x="614" y="12"/>
                    </a:lnTo>
                    <a:lnTo>
                      <a:pt x="615" y="11"/>
                    </a:lnTo>
                    <a:lnTo>
                      <a:pt x="615" y="11"/>
                    </a:lnTo>
                    <a:lnTo>
                      <a:pt x="614" y="11"/>
                    </a:lnTo>
                    <a:lnTo>
                      <a:pt x="611" y="9"/>
                    </a:lnTo>
                    <a:lnTo>
                      <a:pt x="606" y="9"/>
                    </a:lnTo>
                    <a:lnTo>
                      <a:pt x="596" y="8"/>
                    </a:lnTo>
                    <a:lnTo>
                      <a:pt x="594" y="8"/>
                    </a:lnTo>
                    <a:lnTo>
                      <a:pt x="592" y="8"/>
                    </a:lnTo>
                    <a:lnTo>
                      <a:pt x="591" y="8"/>
                    </a:lnTo>
                    <a:lnTo>
                      <a:pt x="588" y="8"/>
                    </a:lnTo>
                    <a:lnTo>
                      <a:pt x="586" y="8"/>
                    </a:lnTo>
                    <a:lnTo>
                      <a:pt x="583" y="7"/>
                    </a:lnTo>
                    <a:lnTo>
                      <a:pt x="581" y="4"/>
                    </a:lnTo>
                    <a:lnTo>
                      <a:pt x="570" y="5"/>
                    </a:lnTo>
                    <a:lnTo>
                      <a:pt x="561" y="5"/>
                    </a:lnTo>
                    <a:lnTo>
                      <a:pt x="553" y="5"/>
                    </a:lnTo>
                    <a:lnTo>
                      <a:pt x="549" y="5"/>
                    </a:lnTo>
                    <a:lnTo>
                      <a:pt x="538" y="5"/>
                    </a:lnTo>
                    <a:lnTo>
                      <a:pt x="530" y="5"/>
                    </a:lnTo>
                    <a:lnTo>
                      <a:pt x="525" y="5"/>
                    </a:lnTo>
                    <a:lnTo>
                      <a:pt x="513" y="7"/>
                    </a:lnTo>
                    <a:lnTo>
                      <a:pt x="509" y="7"/>
                    </a:lnTo>
                    <a:lnTo>
                      <a:pt x="508" y="7"/>
                    </a:lnTo>
                    <a:lnTo>
                      <a:pt x="509" y="5"/>
                    </a:lnTo>
                    <a:lnTo>
                      <a:pt x="513" y="5"/>
                    </a:lnTo>
                    <a:lnTo>
                      <a:pt x="529" y="4"/>
                    </a:lnTo>
                    <a:lnTo>
                      <a:pt x="555" y="4"/>
                    </a:lnTo>
                    <a:lnTo>
                      <a:pt x="570" y="4"/>
                    </a:lnTo>
                    <a:lnTo>
                      <a:pt x="573" y="4"/>
                    </a:lnTo>
                    <a:lnTo>
                      <a:pt x="574" y="3"/>
                    </a:lnTo>
                    <a:lnTo>
                      <a:pt x="573" y="3"/>
                    </a:lnTo>
                    <a:lnTo>
                      <a:pt x="562" y="1"/>
                    </a:lnTo>
                    <a:lnTo>
                      <a:pt x="555" y="1"/>
                    </a:lnTo>
                    <a:lnTo>
                      <a:pt x="549" y="1"/>
                    </a:lnTo>
                    <a:lnTo>
                      <a:pt x="547" y="1"/>
                    </a:lnTo>
                    <a:lnTo>
                      <a:pt x="542" y="0"/>
                    </a:lnTo>
                    <a:lnTo>
                      <a:pt x="533" y="0"/>
                    </a:lnTo>
                    <a:lnTo>
                      <a:pt x="526" y="0"/>
                    </a:lnTo>
                    <a:lnTo>
                      <a:pt x="503" y="0"/>
                    </a:lnTo>
                    <a:lnTo>
                      <a:pt x="497" y="0"/>
                    </a:lnTo>
                    <a:lnTo>
                      <a:pt x="493" y="0"/>
                    </a:lnTo>
                    <a:lnTo>
                      <a:pt x="489" y="0"/>
                    </a:lnTo>
                    <a:lnTo>
                      <a:pt x="487" y="0"/>
                    </a:lnTo>
                    <a:lnTo>
                      <a:pt x="484" y="0"/>
                    </a:lnTo>
                    <a:lnTo>
                      <a:pt x="481" y="0"/>
                    </a:lnTo>
                    <a:lnTo>
                      <a:pt x="479" y="0"/>
                    </a:lnTo>
                    <a:lnTo>
                      <a:pt x="476" y="0"/>
                    </a:lnTo>
                    <a:lnTo>
                      <a:pt x="464" y="0"/>
                    </a:lnTo>
                    <a:lnTo>
                      <a:pt x="464" y="0"/>
                    </a:lnTo>
                    <a:lnTo>
                      <a:pt x="463" y="0"/>
                    </a:lnTo>
                    <a:lnTo>
                      <a:pt x="463" y="1"/>
                    </a:lnTo>
                    <a:lnTo>
                      <a:pt x="462" y="1"/>
                    </a:lnTo>
                    <a:lnTo>
                      <a:pt x="459" y="1"/>
                    </a:lnTo>
                    <a:lnTo>
                      <a:pt x="455" y="0"/>
                    </a:lnTo>
                    <a:lnTo>
                      <a:pt x="452" y="0"/>
                    </a:lnTo>
                    <a:lnTo>
                      <a:pt x="451" y="1"/>
                    </a:lnTo>
                    <a:lnTo>
                      <a:pt x="450" y="1"/>
                    </a:lnTo>
                    <a:lnTo>
                      <a:pt x="448" y="1"/>
                    </a:lnTo>
                    <a:lnTo>
                      <a:pt x="447" y="1"/>
                    </a:lnTo>
                    <a:lnTo>
                      <a:pt x="443" y="1"/>
                    </a:lnTo>
                    <a:lnTo>
                      <a:pt x="442" y="1"/>
                    </a:lnTo>
                    <a:lnTo>
                      <a:pt x="440" y="3"/>
                    </a:lnTo>
                    <a:lnTo>
                      <a:pt x="440" y="3"/>
                    </a:lnTo>
                    <a:lnTo>
                      <a:pt x="442" y="3"/>
                    </a:lnTo>
                    <a:lnTo>
                      <a:pt x="442" y="3"/>
                    </a:lnTo>
                    <a:lnTo>
                      <a:pt x="447" y="4"/>
                    </a:lnTo>
                    <a:lnTo>
                      <a:pt x="447" y="4"/>
                    </a:lnTo>
                    <a:lnTo>
                      <a:pt x="446" y="5"/>
                    </a:lnTo>
                    <a:lnTo>
                      <a:pt x="446" y="5"/>
                    </a:lnTo>
                    <a:lnTo>
                      <a:pt x="444" y="7"/>
                    </a:lnTo>
                    <a:lnTo>
                      <a:pt x="444" y="7"/>
                    </a:lnTo>
                    <a:lnTo>
                      <a:pt x="443" y="7"/>
                    </a:lnTo>
                    <a:lnTo>
                      <a:pt x="438" y="4"/>
                    </a:lnTo>
                    <a:lnTo>
                      <a:pt x="434" y="4"/>
                    </a:lnTo>
                    <a:lnTo>
                      <a:pt x="431" y="4"/>
                    </a:lnTo>
                    <a:lnTo>
                      <a:pt x="428" y="3"/>
                    </a:lnTo>
                    <a:lnTo>
                      <a:pt x="423" y="3"/>
                    </a:lnTo>
                    <a:lnTo>
                      <a:pt x="419" y="3"/>
                    </a:lnTo>
                    <a:lnTo>
                      <a:pt x="417" y="4"/>
                    </a:lnTo>
                    <a:lnTo>
                      <a:pt x="411" y="5"/>
                    </a:lnTo>
                    <a:lnTo>
                      <a:pt x="410" y="5"/>
                    </a:lnTo>
                    <a:lnTo>
                      <a:pt x="409" y="5"/>
                    </a:lnTo>
                    <a:lnTo>
                      <a:pt x="407" y="4"/>
                    </a:lnTo>
                    <a:lnTo>
                      <a:pt x="405" y="4"/>
                    </a:lnTo>
                    <a:lnTo>
                      <a:pt x="403" y="4"/>
                    </a:lnTo>
                    <a:lnTo>
                      <a:pt x="398" y="3"/>
                    </a:lnTo>
                    <a:lnTo>
                      <a:pt x="395" y="3"/>
                    </a:lnTo>
                    <a:lnTo>
                      <a:pt x="394" y="4"/>
                    </a:lnTo>
                    <a:lnTo>
                      <a:pt x="382" y="4"/>
                    </a:lnTo>
                    <a:lnTo>
                      <a:pt x="377" y="5"/>
                    </a:lnTo>
                    <a:lnTo>
                      <a:pt x="372" y="5"/>
                    </a:lnTo>
                    <a:lnTo>
                      <a:pt x="368" y="7"/>
                    </a:lnTo>
                    <a:lnTo>
                      <a:pt x="364" y="5"/>
                    </a:lnTo>
                    <a:lnTo>
                      <a:pt x="361" y="5"/>
                    </a:lnTo>
                    <a:lnTo>
                      <a:pt x="357" y="7"/>
                    </a:lnTo>
                    <a:lnTo>
                      <a:pt x="360" y="8"/>
                    </a:lnTo>
                    <a:lnTo>
                      <a:pt x="362" y="8"/>
                    </a:lnTo>
                    <a:lnTo>
                      <a:pt x="368" y="8"/>
                    </a:lnTo>
                    <a:lnTo>
                      <a:pt x="372" y="8"/>
                    </a:lnTo>
                    <a:lnTo>
                      <a:pt x="374" y="8"/>
                    </a:lnTo>
                    <a:lnTo>
                      <a:pt x="380" y="8"/>
                    </a:lnTo>
                    <a:lnTo>
                      <a:pt x="407" y="9"/>
                    </a:lnTo>
                    <a:lnTo>
                      <a:pt x="409" y="9"/>
                    </a:lnTo>
                    <a:lnTo>
                      <a:pt x="407" y="9"/>
                    </a:lnTo>
                    <a:lnTo>
                      <a:pt x="402" y="11"/>
                    </a:lnTo>
                    <a:lnTo>
                      <a:pt x="401" y="9"/>
                    </a:lnTo>
                    <a:lnTo>
                      <a:pt x="401" y="9"/>
                    </a:lnTo>
                    <a:lnTo>
                      <a:pt x="399" y="9"/>
                    </a:lnTo>
                    <a:lnTo>
                      <a:pt x="394" y="9"/>
                    </a:lnTo>
                    <a:lnTo>
                      <a:pt x="369" y="9"/>
                    </a:lnTo>
                    <a:lnTo>
                      <a:pt x="366" y="9"/>
                    </a:lnTo>
                    <a:lnTo>
                      <a:pt x="364" y="9"/>
                    </a:lnTo>
                    <a:lnTo>
                      <a:pt x="364" y="9"/>
                    </a:lnTo>
                    <a:lnTo>
                      <a:pt x="373" y="12"/>
                    </a:lnTo>
                    <a:lnTo>
                      <a:pt x="374" y="12"/>
                    </a:lnTo>
                    <a:lnTo>
                      <a:pt x="374" y="13"/>
                    </a:lnTo>
                    <a:lnTo>
                      <a:pt x="373" y="15"/>
                    </a:lnTo>
                    <a:lnTo>
                      <a:pt x="370" y="15"/>
                    </a:lnTo>
                    <a:lnTo>
                      <a:pt x="368" y="17"/>
                    </a:lnTo>
                    <a:lnTo>
                      <a:pt x="366" y="17"/>
                    </a:lnTo>
                    <a:lnTo>
                      <a:pt x="366" y="19"/>
                    </a:lnTo>
                    <a:lnTo>
                      <a:pt x="366" y="20"/>
                    </a:lnTo>
                    <a:lnTo>
                      <a:pt x="366" y="20"/>
                    </a:lnTo>
                    <a:lnTo>
                      <a:pt x="365" y="20"/>
                    </a:lnTo>
                    <a:lnTo>
                      <a:pt x="364" y="21"/>
                    </a:lnTo>
                    <a:lnTo>
                      <a:pt x="362" y="21"/>
                    </a:lnTo>
                    <a:lnTo>
                      <a:pt x="358" y="20"/>
                    </a:lnTo>
                    <a:lnTo>
                      <a:pt x="346" y="17"/>
                    </a:lnTo>
                    <a:lnTo>
                      <a:pt x="340" y="16"/>
                    </a:lnTo>
                    <a:lnTo>
                      <a:pt x="325" y="13"/>
                    </a:lnTo>
                    <a:lnTo>
                      <a:pt x="315" y="12"/>
                    </a:lnTo>
                    <a:lnTo>
                      <a:pt x="305" y="12"/>
                    </a:lnTo>
                    <a:lnTo>
                      <a:pt x="304" y="12"/>
                    </a:lnTo>
                    <a:lnTo>
                      <a:pt x="304" y="13"/>
                    </a:lnTo>
                    <a:lnTo>
                      <a:pt x="304" y="16"/>
                    </a:lnTo>
                    <a:lnTo>
                      <a:pt x="307" y="17"/>
                    </a:lnTo>
                    <a:lnTo>
                      <a:pt x="312" y="19"/>
                    </a:lnTo>
                    <a:lnTo>
                      <a:pt x="313" y="19"/>
                    </a:lnTo>
                    <a:lnTo>
                      <a:pt x="312" y="20"/>
                    </a:lnTo>
                    <a:lnTo>
                      <a:pt x="309" y="20"/>
                    </a:lnTo>
                    <a:lnTo>
                      <a:pt x="305" y="20"/>
                    </a:lnTo>
                    <a:lnTo>
                      <a:pt x="299" y="20"/>
                    </a:lnTo>
                    <a:lnTo>
                      <a:pt x="296" y="17"/>
                    </a:lnTo>
                    <a:lnTo>
                      <a:pt x="292" y="17"/>
                    </a:lnTo>
                    <a:lnTo>
                      <a:pt x="284" y="15"/>
                    </a:lnTo>
                    <a:lnTo>
                      <a:pt x="282" y="15"/>
                    </a:lnTo>
                    <a:lnTo>
                      <a:pt x="279" y="15"/>
                    </a:lnTo>
                    <a:lnTo>
                      <a:pt x="278" y="17"/>
                    </a:lnTo>
                    <a:lnTo>
                      <a:pt x="279" y="17"/>
                    </a:lnTo>
                    <a:lnTo>
                      <a:pt x="278" y="19"/>
                    </a:lnTo>
                    <a:lnTo>
                      <a:pt x="276" y="20"/>
                    </a:lnTo>
                    <a:lnTo>
                      <a:pt x="274" y="21"/>
                    </a:lnTo>
                    <a:lnTo>
                      <a:pt x="272" y="21"/>
                    </a:lnTo>
                    <a:lnTo>
                      <a:pt x="270" y="23"/>
                    </a:lnTo>
                    <a:lnTo>
                      <a:pt x="268" y="23"/>
                    </a:lnTo>
                    <a:lnTo>
                      <a:pt x="268" y="23"/>
                    </a:lnTo>
                    <a:lnTo>
                      <a:pt x="268" y="21"/>
                    </a:lnTo>
                    <a:lnTo>
                      <a:pt x="272" y="17"/>
                    </a:lnTo>
                    <a:lnTo>
                      <a:pt x="272" y="16"/>
                    </a:lnTo>
                    <a:lnTo>
                      <a:pt x="271" y="16"/>
                    </a:lnTo>
                    <a:lnTo>
                      <a:pt x="271" y="15"/>
                    </a:lnTo>
                    <a:lnTo>
                      <a:pt x="268" y="15"/>
                    </a:lnTo>
                    <a:lnTo>
                      <a:pt x="266" y="13"/>
                    </a:lnTo>
                    <a:lnTo>
                      <a:pt x="263" y="13"/>
                    </a:lnTo>
                    <a:lnTo>
                      <a:pt x="257" y="15"/>
                    </a:lnTo>
                    <a:lnTo>
                      <a:pt x="255" y="15"/>
                    </a:lnTo>
                    <a:lnTo>
                      <a:pt x="254" y="15"/>
                    </a:lnTo>
                    <a:lnTo>
                      <a:pt x="246" y="16"/>
                    </a:lnTo>
                    <a:lnTo>
                      <a:pt x="242" y="16"/>
                    </a:lnTo>
                    <a:lnTo>
                      <a:pt x="230" y="16"/>
                    </a:lnTo>
                    <a:lnTo>
                      <a:pt x="218" y="17"/>
                    </a:lnTo>
                    <a:lnTo>
                      <a:pt x="212" y="19"/>
                    </a:lnTo>
                    <a:lnTo>
                      <a:pt x="212" y="19"/>
                    </a:lnTo>
                    <a:lnTo>
                      <a:pt x="216" y="19"/>
                    </a:lnTo>
                    <a:lnTo>
                      <a:pt x="217" y="20"/>
                    </a:lnTo>
                    <a:lnTo>
                      <a:pt x="219" y="21"/>
                    </a:lnTo>
                    <a:lnTo>
                      <a:pt x="222" y="23"/>
                    </a:lnTo>
                    <a:lnTo>
                      <a:pt x="227" y="24"/>
                    </a:lnTo>
                    <a:lnTo>
                      <a:pt x="230" y="25"/>
                    </a:lnTo>
                    <a:lnTo>
                      <a:pt x="231" y="25"/>
                    </a:lnTo>
                    <a:lnTo>
                      <a:pt x="231" y="26"/>
                    </a:lnTo>
                    <a:lnTo>
                      <a:pt x="230" y="26"/>
                    </a:lnTo>
                    <a:lnTo>
                      <a:pt x="229" y="25"/>
                    </a:lnTo>
                    <a:lnTo>
                      <a:pt x="227" y="25"/>
                    </a:lnTo>
                    <a:lnTo>
                      <a:pt x="225" y="24"/>
                    </a:lnTo>
                    <a:lnTo>
                      <a:pt x="222" y="24"/>
                    </a:lnTo>
                    <a:lnTo>
                      <a:pt x="219" y="23"/>
                    </a:lnTo>
                    <a:lnTo>
                      <a:pt x="217" y="23"/>
                    </a:lnTo>
                    <a:lnTo>
                      <a:pt x="213" y="20"/>
                    </a:lnTo>
                    <a:lnTo>
                      <a:pt x="210" y="20"/>
                    </a:lnTo>
                    <a:lnTo>
                      <a:pt x="206" y="20"/>
                    </a:lnTo>
                    <a:lnTo>
                      <a:pt x="204" y="19"/>
                    </a:lnTo>
                    <a:lnTo>
                      <a:pt x="202" y="19"/>
                    </a:lnTo>
                    <a:lnTo>
                      <a:pt x="198" y="19"/>
                    </a:lnTo>
                    <a:lnTo>
                      <a:pt x="193" y="20"/>
                    </a:lnTo>
                    <a:lnTo>
                      <a:pt x="190" y="20"/>
                    </a:lnTo>
                    <a:lnTo>
                      <a:pt x="188" y="21"/>
                    </a:lnTo>
                    <a:lnTo>
                      <a:pt x="186" y="23"/>
                    </a:lnTo>
                    <a:lnTo>
                      <a:pt x="186" y="23"/>
                    </a:lnTo>
                    <a:lnTo>
                      <a:pt x="185" y="24"/>
                    </a:lnTo>
                    <a:lnTo>
                      <a:pt x="184" y="25"/>
                    </a:lnTo>
                    <a:lnTo>
                      <a:pt x="182" y="26"/>
                    </a:lnTo>
                    <a:lnTo>
                      <a:pt x="180" y="28"/>
                    </a:lnTo>
                    <a:lnTo>
                      <a:pt x="177" y="29"/>
                    </a:lnTo>
                    <a:lnTo>
                      <a:pt x="176" y="29"/>
                    </a:lnTo>
                    <a:lnTo>
                      <a:pt x="175" y="29"/>
                    </a:lnTo>
                    <a:lnTo>
                      <a:pt x="173" y="29"/>
                    </a:lnTo>
                    <a:lnTo>
                      <a:pt x="171" y="29"/>
                    </a:lnTo>
                    <a:lnTo>
                      <a:pt x="169" y="28"/>
                    </a:lnTo>
                    <a:lnTo>
                      <a:pt x="165" y="28"/>
                    </a:lnTo>
                    <a:lnTo>
                      <a:pt x="163" y="28"/>
                    </a:lnTo>
                    <a:lnTo>
                      <a:pt x="161" y="28"/>
                    </a:lnTo>
                    <a:lnTo>
                      <a:pt x="159" y="29"/>
                    </a:lnTo>
                    <a:lnTo>
                      <a:pt x="157" y="29"/>
                    </a:lnTo>
                    <a:lnTo>
                      <a:pt x="157" y="32"/>
                    </a:lnTo>
                    <a:lnTo>
                      <a:pt x="157" y="32"/>
                    </a:lnTo>
                    <a:lnTo>
                      <a:pt x="156" y="32"/>
                    </a:lnTo>
                    <a:lnTo>
                      <a:pt x="153" y="30"/>
                    </a:lnTo>
                    <a:lnTo>
                      <a:pt x="153" y="30"/>
                    </a:lnTo>
                    <a:lnTo>
                      <a:pt x="152" y="30"/>
                    </a:lnTo>
                    <a:lnTo>
                      <a:pt x="149" y="30"/>
                    </a:lnTo>
                    <a:lnTo>
                      <a:pt x="143" y="30"/>
                    </a:lnTo>
                    <a:lnTo>
                      <a:pt x="140" y="32"/>
                    </a:lnTo>
                    <a:lnTo>
                      <a:pt x="134" y="33"/>
                    </a:lnTo>
                    <a:lnTo>
                      <a:pt x="130" y="33"/>
                    </a:lnTo>
                    <a:lnTo>
                      <a:pt x="126" y="34"/>
                    </a:lnTo>
                    <a:lnTo>
                      <a:pt x="124" y="36"/>
                    </a:lnTo>
                    <a:lnTo>
                      <a:pt x="122" y="36"/>
                    </a:lnTo>
                    <a:lnTo>
                      <a:pt x="119" y="36"/>
                    </a:lnTo>
                    <a:lnTo>
                      <a:pt x="116" y="36"/>
                    </a:lnTo>
                    <a:lnTo>
                      <a:pt x="112" y="37"/>
                    </a:lnTo>
                    <a:lnTo>
                      <a:pt x="107" y="38"/>
                    </a:lnTo>
                    <a:lnTo>
                      <a:pt x="106" y="38"/>
                    </a:lnTo>
                    <a:lnTo>
                      <a:pt x="103" y="40"/>
                    </a:lnTo>
                    <a:lnTo>
                      <a:pt x="102" y="41"/>
                    </a:lnTo>
                    <a:lnTo>
                      <a:pt x="102" y="41"/>
                    </a:lnTo>
                    <a:lnTo>
                      <a:pt x="102" y="42"/>
                    </a:lnTo>
                    <a:lnTo>
                      <a:pt x="103" y="42"/>
                    </a:lnTo>
                    <a:lnTo>
                      <a:pt x="104" y="42"/>
                    </a:lnTo>
                    <a:lnTo>
                      <a:pt x="108" y="42"/>
                    </a:lnTo>
                    <a:lnTo>
                      <a:pt x="110" y="42"/>
                    </a:lnTo>
                    <a:lnTo>
                      <a:pt x="112" y="44"/>
                    </a:lnTo>
                    <a:lnTo>
                      <a:pt x="115" y="44"/>
                    </a:lnTo>
                    <a:lnTo>
                      <a:pt x="118" y="44"/>
                    </a:lnTo>
                    <a:lnTo>
                      <a:pt x="120" y="42"/>
                    </a:lnTo>
                    <a:lnTo>
                      <a:pt x="122" y="42"/>
                    </a:lnTo>
                    <a:lnTo>
                      <a:pt x="124" y="42"/>
                    </a:lnTo>
                    <a:lnTo>
                      <a:pt x="127" y="42"/>
                    </a:lnTo>
                    <a:lnTo>
                      <a:pt x="130" y="42"/>
                    </a:lnTo>
                    <a:lnTo>
                      <a:pt x="131" y="42"/>
                    </a:lnTo>
                    <a:lnTo>
                      <a:pt x="132" y="42"/>
                    </a:lnTo>
                    <a:lnTo>
                      <a:pt x="134" y="42"/>
                    </a:lnTo>
                    <a:lnTo>
                      <a:pt x="134" y="42"/>
                    </a:lnTo>
                    <a:lnTo>
                      <a:pt x="130" y="42"/>
                    </a:lnTo>
                    <a:lnTo>
                      <a:pt x="128" y="44"/>
                    </a:lnTo>
                    <a:lnTo>
                      <a:pt x="126" y="44"/>
                    </a:lnTo>
                    <a:lnTo>
                      <a:pt x="124" y="45"/>
                    </a:lnTo>
                    <a:lnTo>
                      <a:pt x="123" y="45"/>
                    </a:lnTo>
                    <a:lnTo>
                      <a:pt x="119" y="48"/>
                    </a:lnTo>
                    <a:lnTo>
                      <a:pt x="116" y="49"/>
                    </a:lnTo>
                    <a:lnTo>
                      <a:pt x="112" y="52"/>
                    </a:lnTo>
                    <a:lnTo>
                      <a:pt x="110" y="53"/>
                    </a:lnTo>
                    <a:lnTo>
                      <a:pt x="107" y="54"/>
                    </a:lnTo>
                    <a:lnTo>
                      <a:pt x="102" y="56"/>
                    </a:lnTo>
                    <a:lnTo>
                      <a:pt x="100" y="56"/>
                    </a:lnTo>
                    <a:lnTo>
                      <a:pt x="99" y="56"/>
                    </a:lnTo>
                    <a:lnTo>
                      <a:pt x="96" y="56"/>
                    </a:lnTo>
                    <a:lnTo>
                      <a:pt x="94" y="56"/>
                    </a:lnTo>
                    <a:lnTo>
                      <a:pt x="85" y="56"/>
                    </a:lnTo>
                    <a:lnTo>
                      <a:pt x="83" y="56"/>
                    </a:lnTo>
                    <a:lnTo>
                      <a:pt x="81" y="57"/>
                    </a:lnTo>
                    <a:lnTo>
                      <a:pt x="78" y="57"/>
                    </a:lnTo>
                    <a:lnTo>
                      <a:pt x="75" y="57"/>
                    </a:lnTo>
                    <a:lnTo>
                      <a:pt x="71" y="57"/>
                    </a:lnTo>
                    <a:lnTo>
                      <a:pt x="66" y="58"/>
                    </a:lnTo>
                    <a:lnTo>
                      <a:pt x="63" y="58"/>
                    </a:lnTo>
                    <a:lnTo>
                      <a:pt x="63" y="58"/>
                    </a:lnTo>
                    <a:lnTo>
                      <a:pt x="63" y="60"/>
                    </a:lnTo>
                    <a:lnTo>
                      <a:pt x="63" y="60"/>
                    </a:lnTo>
                    <a:lnTo>
                      <a:pt x="62" y="60"/>
                    </a:lnTo>
                    <a:lnTo>
                      <a:pt x="50" y="61"/>
                    </a:lnTo>
                    <a:lnTo>
                      <a:pt x="45" y="62"/>
                    </a:lnTo>
                    <a:lnTo>
                      <a:pt x="42" y="62"/>
                    </a:lnTo>
                    <a:lnTo>
                      <a:pt x="40" y="62"/>
                    </a:lnTo>
                    <a:lnTo>
                      <a:pt x="38" y="64"/>
                    </a:lnTo>
                    <a:lnTo>
                      <a:pt x="32" y="62"/>
                    </a:lnTo>
                    <a:lnTo>
                      <a:pt x="30" y="64"/>
                    </a:lnTo>
                    <a:lnTo>
                      <a:pt x="29" y="64"/>
                    </a:lnTo>
                    <a:lnTo>
                      <a:pt x="24" y="64"/>
                    </a:lnTo>
                    <a:lnTo>
                      <a:pt x="18" y="65"/>
                    </a:lnTo>
                    <a:lnTo>
                      <a:pt x="17" y="65"/>
                    </a:lnTo>
                    <a:lnTo>
                      <a:pt x="14" y="66"/>
                    </a:lnTo>
                    <a:lnTo>
                      <a:pt x="13" y="68"/>
                    </a:lnTo>
                    <a:lnTo>
                      <a:pt x="13" y="68"/>
                    </a:lnTo>
                    <a:lnTo>
                      <a:pt x="13" y="68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9" y="70"/>
                    </a:lnTo>
                    <a:lnTo>
                      <a:pt x="11" y="71"/>
                    </a:lnTo>
                    <a:lnTo>
                      <a:pt x="13" y="73"/>
                    </a:lnTo>
                    <a:lnTo>
                      <a:pt x="13" y="73"/>
                    </a:lnTo>
                    <a:lnTo>
                      <a:pt x="14" y="73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1" y="75"/>
                    </a:lnTo>
                    <a:lnTo>
                      <a:pt x="24" y="75"/>
                    </a:lnTo>
                    <a:lnTo>
                      <a:pt x="26" y="75"/>
                    </a:lnTo>
                    <a:lnTo>
                      <a:pt x="28" y="75"/>
                    </a:lnTo>
                    <a:lnTo>
                      <a:pt x="32" y="74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32" y="75"/>
                    </a:lnTo>
                    <a:lnTo>
                      <a:pt x="28" y="77"/>
                    </a:lnTo>
                    <a:lnTo>
                      <a:pt x="28" y="77"/>
                    </a:lnTo>
                    <a:lnTo>
                      <a:pt x="30" y="77"/>
                    </a:lnTo>
                    <a:lnTo>
                      <a:pt x="32" y="78"/>
                    </a:lnTo>
                    <a:lnTo>
                      <a:pt x="30" y="78"/>
                    </a:lnTo>
                    <a:lnTo>
                      <a:pt x="32" y="79"/>
                    </a:lnTo>
                    <a:lnTo>
                      <a:pt x="38" y="79"/>
                    </a:lnTo>
                    <a:lnTo>
                      <a:pt x="40" y="81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5" y="79"/>
                    </a:lnTo>
                    <a:lnTo>
                      <a:pt x="46" y="78"/>
                    </a:lnTo>
                    <a:lnTo>
                      <a:pt x="48" y="78"/>
                    </a:lnTo>
                    <a:lnTo>
                      <a:pt x="49" y="78"/>
                    </a:lnTo>
                    <a:lnTo>
                      <a:pt x="52" y="79"/>
                    </a:lnTo>
                    <a:lnTo>
                      <a:pt x="53" y="79"/>
                    </a:lnTo>
                    <a:lnTo>
                      <a:pt x="54" y="79"/>
                    </a:lnTo>
                    <a:lnTo>
                      <a:pt x="58" y="79"/>
                    </a:lnTo>
                    <a:lnTo>
                      <a:pt x="59" y="79"/>
                    </a:lnTo>
                    <a:lnTo>
                      <a:pt x="65" y="78"/>
                    </a:lnTo>
                    <a:lnTo>
                      <a:pt x="67" y="77"/>
                    </a:lnTo>
                    <a:lnTo>
                      <a:pt x="70" y="77"/>
                    </a:lnTo>
                    <a:lnTo>
                      <a:pt x="71" y="77"/>
                    </a:lnTo>
                    <a:lnTo>
                      <a:pt x="73" y="78"/>
                    </a:lnTo>
                    <a:lnTo>
                      <a:pt x="74" y="78"/>
                    </a:lnTo>
                    <a:lnTo>
                      <a:pt x="74" y="79"/>
                    </a:lnTo>
                    <a:lnTo>
                      <a:pt x="73" y="79"/>
                    </a:lnTo>
                    <a:lnTo>
                      <a:pt x="70" y="81"/>
                    </a:lnTo>
                    <a:lnTo>
                      <a:pt x="69" y="82"/>
                    </a:lnTo>
                    <a:lnTo>
                      <a:pt x="69" y="82"/>
                    </a:lnTo>
                    <a:lnTo>
                      <a:pt x="69" y="83"/>
                    </a:lnTo>
                    <a:lnTo>
                      <a:pt x="66" y="82"/>
                    </a:lnTo>
                    <a:lnTo>
                      <a:pt x="63" y="82"/>
                    </a:lnTo>
                    <a:lnTo>
                      <a:pt x="58" y="81"/>
                    </a:lnTo>
                    <a:lnTo>
                      <a:pt x="50" y="81"/>
                    </a:lnTo>
                    <a:lnTo>
                      <a:pt x="45" y="82"/>
                    </a:lnTo>
                    <a:lnTo>
                      <a:pt x="42" y="82"/>
                    </a:lnTo>
                    <a:lnTo>
                      <a:pt x="38" y="85"/>
                    </a:lnTo>
                    <a:lnTo>
                      <a:pt x="30" y="83"/>
                    </a:lnTo>
                    <a:lnTo>
                      <a:pt x="20" y="85"/>
                    </a:lnTo>
                    <a:lnTo>
                      <a:pt x="16" y="85"/>
                    </a:lnTo>
                    <a:lnTo>
                      <a:pt x="14" y="85"/>
                    </a:lnTo>
                    <a:lnTo>
                      <a:pt x="13" y="85"/>
                    </a:lnTo>
                    <a:lnTo>
                      <a:pt x="11" y="86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3" y="89"/>
                    </a:lnTo>
                    <a:lnTo>
                      <a:pt x="13" y="89"/>
                    </a:lnTo>
                    <a:lnTo>
                      <a:pt x="13" y="89"/>
                    </a:lnTo>
                    <a:lnTo>
                      <a:pt x="12" y="89"/>
                    </a:lnTo>
                    <a:lnTo>
                      <a:pt x="12" y="90"/>
                    </a:lnTo>
                    <a:lnTo>
                      <a:pt x="13" y="90"/>
                    </a:lnTo>
                    <a:lnTo>
                      <a:pt x="16" y="90"/>
                    </a:lnTo>
                    <a:lnTo>
                      <a:pt x="18" y="89"/>
                    </a:lnTo>
                    <a:lnTo>
                      <a:pt x="26" y="87"/>
                    </a:lnTo>
                    <a:lnTo>
                      <a:pt x="26" y="87"/>
                    </a:lnTo>
                    <a:lnTo>
                      <a:pt x="25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2" y="90"/>
                    </a:lnTo>
                    <a:lnTo>
                      <a:pt x="22" y="91"/>
                    </a:lnTo>
                    <a:lnTo>
                      <a:pt x="24" y="91"/>
                    </a:lnTo>
                    <a:lnTo>
                      <a:pt x="28" y="91"/>
                    </a:lnTo>
                    <a:lnTo>
                      <a:pt x="33" y="93"/>
                    </a:lnTo>
                    <a:lnTo>
                      <a:pt x="40" y="91"/>
                    </a:lnTo>
                    <a:lnTo>
                      <a:pt x="40" y="93"/>
                    </a:lnTo>
                    <a:lnTo>
                      <a:pt x="40" y="93"/>
                    </a:lnTo>
                    <a:lnTo>
                      <a:pt x="38" y="93"/>
                    </a:lnTo>
                    <a:lnTo>
                      <a:pt x="33" y="93"/>
                    </a:lnTo>
                    <a:lnTo>
                      <a:pt x="30" y="94"/>
                    </a:lnTo>
                    <a:lnTo>
                      <a:pt x="22" y="95"/>
                    </a:lnTo>
                    <a:lnTo>
                      <a:pt x="20" y="97"/>
                    </a:lnTo>
                    <a:lnTo>
                      <a:pt x="20" y="97"/>
                    </a:lnTo>
                    <a:lnTo>
                      <a:pt x="21" y="97"/>
                    </a:lnTo>
                    <a:lnTo>
                      <a:pt x="22" y="98"/>
                    </a:lnTo>
                    <a:lnTo>
                      <a:pt x="25" y="99"/>
                    </a:lnTo>
                    <a:lnTo>
                      <a:pt x="28" y="101"/>
                    </a:lnTo>
                    <a:lnTo>
                      <a:pt x="29" y="101"/>
                    </a:lnTo>
                    <a:lnTo>
                      <a:pt x="32" y="101"/>
                    </a:lnTo>
                    <a:lnTo>
                      <a:pt x="45" y="103"/>
                    </a:lnTo>
                    <a:lnTo>
                      <a:pt x="48" y="103"/>
                    </a:lnTo>
                    <a:lnTo>
                      <a:pt x="46" y="102"/>
                    </a:lnTo>
                    <a:lnTo>
                      <a:pt x="45" y="99"/>
                    </a:lnTo>
                    <a:lnTo>
                      <a:pt x="45" y="99"/>
                    </a:lnTo>
                    <a:lnTo>
                      <a:pt x="46" y="99"/>
                    </a:lnTo>
                    <a:lnTo>
                      <a:pt x="48" y="99"/>
                    </a:lnTo>
                    <a:lnTo>
                      <a:pt x="50" y="99"/>
                    </a:lnTo>
                    <a:lnTo>
                      <a:pt x="52" y="101"/>
                    </a:lnTo>
                    <a:lnTo>
                      <a:pt x="52" y="101"/>
                    </a:lnTo>
                    <a:lnTo>
                      <a:pt x="53" y="99"/>
                    </a:lnTo>
                    <a:lnTo>
                      <a:pt x="57" y="99"/>
                    </a:lnTo>
                    <a:lnTo>
                      <a:pt x="59" y="98"/>
                    </a:lnTo>
                    <a:lnTo>
                      <a:pt x="59" y="98"/>
                    </a:lnTo>
                    <a:lnTo>
                      <a:pt x="61" y="99"/>
                    </a:lnTo>
                    <a:lnTo>
                      <a:pt x="61" y="99"/>
                    </a:lnTo>
                    <a:lnTo>
                      <a:pt x="62" y="101"/>
                    </a:lnTo>
                    <a:lnTo>
                      <a:pt x="63" y="101"/>
                    </a:lnTo>
                    <a:lnTo>
                      <a:pt x="65" y="101"/>
                    </a:lnTo>
                    <a:lnTo>
                      <a:pt x="65" y="101"/>
                    </a:lnTo>
                    <a:lnTo>
                      <a:pt x="69" y="99"/>
                    </a:lnTo>
                    <a:lnTo>
                      <a:pt x="70" y="99"/>
                    </a:lnTo>
                    <a:lnTo>
                      <a:pt x="74" y="99"/>
                    </a:lnTo>
                    <a:lnTo>
                      <a:pt x="75" y="98"/>
                    </a:lnTo>
                    <a:lnTo>
                      <a:pt x="78" y="98"/>
                    </a:lnTo>
                    <a:lnTo>
                      <a:pt x="79" y="98"/>
                    </a:lnTo>
                    <a:lnTo>
                      <a:pt x="81" y="98"/>
                    </a:lnTo>
                    <a:lnTo>
                      <a:pt x="81" y="98"/>
                    </a:lnTo>
                    <a:lnTo>
                      <a:pt x="82" y="99"/>
                    </a:lnTo>
                    <a:lnTo>
                      <a:pt x="83" y="99"/>
                    </a:lnTo>
                    <a:lnTo>
                      <a:pt x="87" y="98"/>
                    </a:lnTo>
                    <a:lnTo>
                      <a:pt x="90" y="97"/>
                    </a:lnTo>
                    <a:lnTo>
                      <a:pt x="91" y="97"/>
                    </a:lnTo>
                    <a:lnTo>
                      <a:pt x="95" y="98"/>
                    </a:lnTo>
                    <a:lnTo>
                      <a:pt x="96" y="98"/>
                    </a:lnTo>
                    <a:lnTo>
                      <a:pt x="96" y="98"/>
                    </a:lnTo>
                    <a:lnTo>
                      <a:pt x="99" y="98"/>
                    </a:lnTo>
                    <a:lnTo>
                      <a:pt x="104" y="98"/>
                    </a:lnTo>
                    <a:lnTo>
                      <a:pt x="108" y="99"/>
                    </a:lnTo>
                    <a:lnTo>
                      <a:pt x="112" y="99"/>
                    </a:lnTo>
                    <a:lnTo>
                      <a:pt x="114" y="99"/>
                    </a:lnTo>
                    <a:lnTo>
                      <a:pt x="116" y="101"/>
                    </a:lnTo>
                    <a:lnTo>
                      <a:pt x="123" y="102"/>
                    </a:lnTo>
                    <a:lnTo>
                      <a:pt x="127" y="103"/>
                    </a:lnTo>
                    <a:lnTo>
                      <a:pt x="131" y="105"/>
                    </a:lnTo>
                    <a:lnTo>
                      <a:pt x="132" y="105"/>
                    </a:lnTo>
                    <a:lnTo>
                      <a:pt x="134" y="106"/>
                    </a:lnTo>
                    <a:lnTo>
                      <a:pt x="135" y="106"/>
                    </a:lnTo>
                    <a:lnTo>
                      <a:pt x="137" y="107"/>
                    </a:lnTo>
                    <a:lnTo>
                      <a:pt x="139" y="107"/>
                    </a:lnTo>
                    <a:lnTo>
                      <a:pt x="140" y="109"/>
                    </a:lnTo>
                    <a:lnTo>
                      <a:pt x="140" y="110"/>
                    </a:lnTo>
                    <a:lnTo>
                      <a:pt x="139" y="110"/>
                    </a:lnTo>
                    <a:lnTo>
                      <a:pt x="135" y="111"/>
                    </a:lnTo>
                    <a:lnTo>
                      <a:pt x="135" y="113"/>
                    </a:lnTo>
                    <a:lnTo>
                      <a:pt x="137" y="114"/>
                    </a:lnTo>
                    <a:lnTo>
                      <a:pt x="137" y="114"/>
                    </a:lnTo>
                    <a:lnTo>
                      <a:pt x="137" y="115"/>
                    </a:lnTo>
                    <a:lnTo>
                      <a:pt x="139" y="117"/>
                    </a:lnTo>
                    <a:lnTo>
                      <a:pt x="139" y="117"/>
                    </a:lnTo>
                    <a:lnTo>
                      <a:pt x="144" y="119"/>
                    </a:lnTo>
                    <a:lnTo>
                      <a:pt x="145" y="119"/>
                    </a:lnTo>
                    <a:lnTo>
                      <a:pt x="145" y="120"/>
                    </a:lnTo>
                    <a:lnTo>
                      <a:pt x="147" y="120"/>
                    </a:lnTo>
                    <a:lnTo>
                      <a:pt x="147" y="122"/>
                    </a:lnTo>
                    <a:lnTo>
                      <a:pt x="147" y="123"/>
                    </a:lnTo>
                    <a:lnTo>
                      <a:pt x="147" y="123"/>
                    </a:lnTo>
                    <a:lnTo>
                      <a:pt x="149" y="124"/>
                    </a:lnTo>
                    <a:lnTo>
                      <a:pt x="152" y="126"/>
                    </a:lnTo>
                    <a:lnTo>
                      <a:pt x="151" y="126"/>
                    </a:lnTo>
                    <a:lnTo>
                      <a:pt x="149" y="126"/>
                    </a:lnTo>
                    <a:lnTo>
                      <a:pt x="147" y="126"/>
                    </a:lnTo>
                    <a:lnTo>
                      <a:pt x="145" y="127"/>
                    </a:lnTo>
                    <a:lnTo>
                      <a:pt x="145" y="127"/>
                    </a:lnTo>
                    <a:lnTo>
                      <a:pt x="145" y="128"/>
                    </a:lnTo>
                    <a:lnTo>
                      <a:pt x="144" y="130"/>
                    </a:lnTo>
                    <a:lnTo>
                      <a:pt x="143" y="130"/>
                    </a:lnTo>
                    <a:lnTo>
                      <a:pt x="140" y="131"/>
                    </a:lnTo>
                    <a:lnTo>
                      <a:pt x="137" y="131"/>
                    </a:lnTo>
                    <a:lnTo>
                      <a:pt x="136" y="131"/>
                    </a:lnTo>
                    <a:lnTo>
                      <a:pt x="136" y="131"/>
                    </a:lnTo>
                    <a:lnTo>
                      <a:pt x="139" y="131"/>
                    </a:lnTo>
                    <a:lnTo>
                      <a:pt x="143" y="131"/>
                    </a:lnTo>
                    <a:lnTo>
                      <a:pt x="145" y="131"/>
                    </a:lnTo>
                    <a:lnTo>
                      <a:pt x="147" y="131"/>
                    </a:lnTo>
                    <a:lnTo>
                      <a:pt x="147" y="131"/>
                    </a:lnTo>
                    <a:lnTo>
                      <a:pt x="148" y="131"/>
                    </a:lnTo>
                    <a:lnTo>
                      <a:pt x="148" y="132"/>
                    </a:lnTo>
                    <a:lnTo>
                      <a:pt x="148" y="134"/>
                    </a:lnTo>
                    <a:lnTo>
                      <a:pt x="148" y="134"/>
                    </a:lnTo>
                    <a:lnTo>
                      <a:pt x="148" y="135"/>
                    </a:lnTo>
                    <a:lnTo>
                      <a:pt x="148" y="135"/>
                    </a:lnTo>
                    <a:lnTo>
                      <a:pt x="148" y="135"/>
                    </a:lnTo>
                    <a:lnTo>
                      <a:pt x="148" y="136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7" y="138"/>
                    </a:lnTo>
                    <a:lnTo>
                      <a:pt x="145" y="139"/>
                    </a:lnTo>
                    <a:lnTo>
                      <a:pt x="144" y="139"/>
                    </a:lnTo>
                    <a:lnTo>
                      <a:pt x="143" y="140"/>
                    </a:lnTo>
                    <a:lnTo>
                      <a:pt x="143" y="140"/>
                    </a:lnTo>
                    <a:lnTo>
                      <a:pt x="144" y="140"/>
                    </a:lnTo>
                    <a:lnTo>
                      <a:pt x="145" y="142"/>
                    </a:lnTo>
                    <a:lnTo>
                      <a:pt x="145" y="142"/>
                    </a:lnTo>
                    <a:lnTo>
                      <a:pt x="145" y="143"/>
                    </a:lnTo>
                    <a:lnTo>
                      <a:pt x="145" y="143"/>
                    </a:lnTo>
                    <a:lnTo>
                      <a:pt x="147" y="143"/>
                    </a:lnTo>
                    <a:lnTo>
                      <a:pt x="149" y="142"/>
                    </a:lnTo>
                    <a:lnTo>
                      <a:pt x="151" y="143"/>
                    </a:lnTo>
                    <a:lnTo>
                      <a:pt x="151" y="144"/>
                    </a:lnTo>
                    <a:lnTo>
                      <a:pt x="149" y="146"/>
                    </a:lnTo>
                    <a:lnTo>
                      <a:pt x="148" y="146"/>
                    </a:lnTo>
                    <a:lnTo>
                      <a:pt x="147" y="147"/>
                    </a:lnTo>
                    <a:lnTo>
                      <a:pt x="144" y="147"/>
                    </a:lnTo>
                    <a:lnTo>
                      <a:pt x="143" y="148"/>
                    </a:lnTo>
                    <a:lnTo>
                      <a:pt x="143" y="148"/>
                    </a:lnTo>
                    <a:lnTo>
                      <a:pt x="143" y="150"/>
                    </a:lnTo>
                    <a:lnTo>
                      <a:pt x="143" y="150"/>
                    </a:lnTo>
                    <a:lnTo>
                      <a:pt x="143" y="150"/>
                    </a:lnTo>
                    <a:lnTo>
                      <a:pt x="144" y="150"/>
                    </a:lnTo>
                    <a:lnTo>
                      <a:pt x="145" y="150"/>
                    </a:lnTo>
                    <a:lnTo>
                      <a:pt x="145" y="151"/>
                    </a:lnTo>
                    <a:lnTo>
                      <a:pt x="147" y="151"/>
                    </a:lnTo>
                    <a:lnTo>
                      <a:pt x="148" y="150"/>
                    </a:lnTo>
                    <a:lnTo>
                      <a:pt x="149" y="150"/>
                    </a:lnTo>
                    <a:lnTo>
                      <a:pt x="152" y="150"/>
                    </a:lnTo>
                    <a:lnTo>
                      <a:pt x="152" y="151"/>
                    </a:lnTo>
                    <a:lnTo>
                      <a:pt x="152" y="151"/>
                    </a:lnTo>
                    <a:lnTo>
                      <a:pt x="151" y="152"/>
                    </a:lnTo>
                    <a:lnTo>
                      <a:pt x="151" y="152"/>
                    </a:lnTo>
                    <a:lnTo>
                      <a:pt x="151" y="154"/>
                    </a:lnTo>
                    <a:lnTo>
                      <a:pt x="151" y="155"/>
                    </a:lnTo>
                    <a:lnTo>
                      <a:pt x="149" y="155"/>
                    </a:lnTo>
                    <a:lnTo>
                      <a:pt x="147" y="156"/>
                    </a:lnTo>
                    <a:lnTo>
                      <a:pt x="144" y="158"/>
                    </a:lnTo>
                    <a:lnTo>
                      <a:pt x="143" y="158"/>
                    </a:lnTo>
                    <a:lnTo>
                      <a:pt x="139" y="158"/>
                    </a:lnTo>
                    <a:lnTo>
                      <a:pt x="137" y="159"/>
                    </a:lnTo>
                    <a:lnTo>
                      <a:pt x="137" y="159"/>
                    </a:lnTo>
                    <a:lnTo>
                      <a:pt x="139" y="159"/>
                    </a:lnTo>
                    <a:lnTo>
                      <a:pt x="140" y="160"/>
                    </a:lnTo>
                    <a:lnTo>
                      <a:pt x="139" y="160"/>
                    </a:lnTo>
                    <a:lnTo>
                      <a:pt x="136" y="160"/>
                    </a:lnTo>
                    <a:lnTo>
                      <a:pt x="135" y="160"/>
                    </a:lnTo>
                    <a:lnTo>
                      <a:pt x="134" y="162"/>
                    </a:lnTo>
                    <a:lnTo>
                      <a:pt x="135" y="163"/>
                    </a:lnTo>
                    <a:lnTo>
                      <a:pt x="137" y="163"/>
                    </a:lnTo>
                    <a:lnTo>
                      <a:pt x="145" y="159"/>
                    </a:lnTo>
                    <a:lnTo>
                      <a:pt x="145" y="159"/>
                    </a:lnTo>
                    <a:lnTo>
                      <a:pt x="145" y="160"/>
                    </a:lnTo>
                    <a:lnTo>
                      <a:pt x="144" y="160"/>
                    </a:lnTo>
                    <a:lnTo>
                      <a:pt x="143" y="162"/>
                    </a:lnTo>
                    <a:lnTo>
                      <a:pt x="137" y="164"/>
                    </a:lnTo>
                    <a:lnTo>
                      <a:pt x="134" y="167"/>
                    </a:lnTo>
                    <a:lnTo>
                      <a:pt x="131" y="169"/>
                    </a:lnTo>
                    <a:lnTo>
                      <a:pt x="130" y="169"/>
                    </a:lnTo>
                    <a:lnTo>
                      <a:pt x="128" y="171"/>
                    </a:lnTo>
                    <a:lnTo>
                      <a:pt x="127" y="172"/>
                    </a:lnTo>
                    <a:lnTo>
                      <a:pt x="128" y="173"/>
                    </a:lnTo>
                    <a:lnTo>
                      <a:pt x="128" y="175"/>
                    </a:lnTo>
                    <a:lnTo>
                      <a:pt x="130" y="175"/>
                    </a:lnTo>
                    <a:lnTo>
                      <a:pt x="134" y="175"/>
                    </a:lnTo>
                    <a:lnTo>
                      <a:pt x="136" y="176"/>
                    </a:lnTo>
                    <a:lnTo>
                      <a:pt x="137" y="176"/>
                    </a:lnTo>
                    <a:lnTo>
                      <a:pt x="141" y="176"/>
                    </a:lnTo>
                    <a:lnTo>
                      <a:pt x="144" y="175"/>
                    </a:lnTo>
                    <a:lnTo>
                      <a:pt x="145" y="175"/>
                    </a:lnTo>
                    <a:lnTo>
                      <a:pt x="147" y="175"/>
                    </a:lnTo>
                    <a:lnTo>
                      <a:pt x="148" y="173"/>
                    </a:lnTo>
                    <a:lnTo>
                      <a:pt x="148" y="172"/>
                    </a:lnTo>
                    <a:lnTo>
                      <a:pt x="148" y="171"/>
                    </a:lnTo>
                    <a:lnTo>
                      <a:pt x="149" y="171"/>
                    </a:lnTo>
                    <a:lnTo>
                      <a:pt x="149" y="172"/>
                    </a:lnTo>
                    <a:lnTo>
                      <a:pt x="152" y="171"/>
                    </a:lnTo>
                    <a:lnTo>
                      <a:pt x="152" y="171"/>
                    </a:lnTo>
                    <a:lnTo>
                      <a:pt x="153" y="169"/>
                    </a:lnTo>
                    <a:lnTo>
                      <a:pt x="156" y="168"/>
                    </a:lnTo>
                    <a:lnTo>
                      <a:pt x="157" y="168"/>
                    </a:lnTo>
                    <a:lnTo>
                      <a:pt x="157" y="167"/>
                    </a:lnTo>
                    <a:lnTo>
                      <a:pt x="157" y="166"/>
                    </a:lnTo>
                    <a:lnTo>
                      <a:pt x="157" y="164"/>
                    </a:lnTo>
                    <a:lnTo>
                      <a:pt x="156" y="164"/>
                    </a:lnTo>
                    <a:lnTo>
                      <a:pt x="156" y="163"/>
                    </a:lnTo>
                    <a:lnTo>
                      <a:pt x="156" y="163"/>
                    </a:lnTo>
                    <a:lnTo>
                      <a:pt x="156" y="162"/>
                    </a:lnTo>
                    <a:lnTo>
                      <a:pt x="156" y="162"/>
                    </a:lnTo>
                    <a:lnTo>
                      <a:pt x="156" y="160"/>
                    </a:lnTo>
                    <a:lnTo>
                      <a:pt x="157" y="160"/>
                    </a:lnTo>
                    <a:lnTo>
                      <a:pt x="160" y="160"/>
                    </a:lnTo>
                    <a:lnTo>
                      <a:pt x="160" y="160"/>
                    </a:lnTo>
                    <a:lnTo>
                      <a:pt x="159" y="160"/>
                    </a:lnTo>
                    <a:lnTo>
                      <a:pt x="157" y="162"/>
                    </a:lnTo>
                    <a:lnTo>
                      <a:pt x="157" y="163"/>
                    </a:lnTo>
                    <a:lnTo>
                      <a:pt x="157" y="164"/>
                    </a:lnTo>
                    <a:lnTo>
                      <a:pt x="159" y="164"/>
                    </a:lnTo>
                    <a:lnTo>
                      <a:pt x="159" y="166"/>
                    </a:lnTo>
                    <a:lnTo>
                      <a:pt x="159" y="167"/>
                    </a:lnTo>
                    <a:lnTo>
                      <a:pt x="159" y="168"/>
                    </a:lnTo>
                    <a:lnTo>
                      <a:pt x="159" y="168"/>
                    </a:lnTo>
                    <a:lnTo>
                      <a:pt x="159" y="169"/>
                    </a:lnTo>
                    <a:lnTo>
                      <a:pt x="161" y="168"/>
                    </a:lnTo>
                    <a:lnTo>
                      <a:pt x="160" y="169"/>
                    </a:lnTo>
                    <a:lnTo>
                      <a:pt x="159" y="171"/>
                    </a:lnTo>
                    <a:lnTo>
                      <a:pt x="157" y="171"/>
                    </a:lnTo>
                    <a:lnTo>
                      <a:pt x="155" y="172"/>
                    </a:lnTo>
                    <a:lnTo>
                      <a:pt x="155" y="172"/>
                    </a:lnTo>
                    <a:lnTo>
                      <a:pt x="155" y="172"/>
                    </a:lnTo>
                    <a:lnTo>
                      <a:pt x="156" y="173"/>
                    </a:lnTo>
                    <a:lnTo>
                      <a:pt x="157" y="173"/>
                    </a:lnTo>
                    <a:lnTo>
                      <a:pt x="161" y="172"/>
                    </a:lnTo>
                    <a:lnTo>
                      <a:pt x="164" y="171"/>
                    </a:lnTo>
                    <a:lnTo>
                      <a:pt x="165" y="171"/>
                    </a:lnTo>
                    <a:lnTo>
                      <a:pt x="171" y="172"/>
                    </a:lnTo>
                    <a:lnTo>
                      <a:pt x="172" y="172"/>
                    </a:lnTo>
                    <a:lnTo>
                      <a:pt x="175" y="171"/>
                    </a:lnTo>
                    <a:lnTo>
                      <a:pt x="176" y="171"/>
                    </a:lnTo>
                    <a:lnTo>
                      <a:pt x="176" y="171"/>
                    </a:lnTo>
                    <a:lnTo>
                      <a:pt x="173" y="172"/>
                    </a:lnTo>
                    <a:lnTo>
                      <a:pt x="163" y="173"/>
                    </a:lnTo>
                    <a:lnTo>
                      <a:pt x="160" y="175"/>
                    </a:lnTo>
                    <a:lnTo>
                      <a:pt x="160" y="175"/>
                    </a:lnTo>
                    <a:lnTo>
                      <a:pt x="159" y="176"/>
                    </a:lnTo>
                    <a:lnTo>
                      <a:pt x="157" y="176"/>
                    </a:lnTo>
                    <a:lnTo>
                      <a:pt x="156" y="177"/>
                    </a:lnTo>
                    <a:lnTo>
                      <a:pt x="156" y="179"/>
                    </a:lnTo>
                    <a:lnTo>
                      <a:pt x="157" y="179"/>
                    </a:lnTo>
                    <a:lnTo>
                      <a:pt x="159" y="179"/>
                    </a:lnTo>
                    <a:lnTo>
                      <a:pt x="163" y="179"/>
                    </a:lnTo>
                    <a:lnTo>
                      <a:pt x="164" y="179"/>
                    </a:lnTo>
                    <a:lnTo>
                      <a:pt x="165" y="180"/>
                    </a:lnTo>
                    <a:lnTo>
                      <a:pt x="168" y="180"/>
                    </a:lnTo>
                    <a:lnTo>
                      <a:pt x="171" y="180"/>
                    </a:lnTo>
                    <a:lnTo>
                      <a:pt x="176" y="180"/>
                    </a:lnTo>
                    <a:lnTo>
                      <a:pt x="177" y="181"/>
                    </a:lnTo>
                    <a:lnTo>
                      <a:pt x="180" y="181"/>
                    </a:lnTo>
                    <a:lnTo>
                      <a:pt x="178" y="183"/>
                    </a:lnTo>
                    <a:lnTo>
                      <a:pt x="177" y="183"/>
                    </a:lnTo>
                    <a:lnTo>
                      <a:pt x="176" y="183"/>
                    </a:lnTo>
                    <a:lnTo>
                      <a:pt x="173" y="181"/>
                    </a:lnTo>
                    <a:lnTo>
                      <a:pt x="172" y="181"/>
                    </a:lnTo>
                    <a:lnTo>
                      <a:pt x="171" y="181"/>
                    </a:lnTo>
                    <a:lnTo>
                      <a:pt x="171" y="183"/>
                    </a:lnTo>
                    <a:lnTo>
                      <a:pt x="173" y="183"/>
                    </a:lnTo>
                    <a:lnTo>
                      <a:pt x="173" y="184"/>
                    </a:lnTo>
                    <a:lnTo>
                      <a:pt x="175" y="184"/>
                    </a:lnTo>
                    <a:lnTo>
                      <a:pt x="173" y="185"/>
                    </a:lnTo>
                    <a:lnTo>
                      <a:pt x="173" y="187"/>
                    </a:lnTo>
                    <a:lnTo>
                      <a:pt x="172" y="187"/>
                    </a:lnTo>
                    <a:lnTo>
                      <a:pt x="172" y="189"/>
                    </a:lnTo>
                    <a:lnTo>
                      <a:pt x="173" y="189"/>
                    </a:lnTo>
                    <a:lnTo>
                      <a:pt x="176" y="191"/>
                    </a:lnTo>
                    <a:lnTo>
                      <a:pt x="177" y="191"/>
                    </a:lnTo>
                    <a:lnTo>
                      <a:pt x="178" y="192"/>
                    </a:lnTo>
                    <a:lnTo>
                      <a:pt x="178" y="192"/>
                    </a:lnTo>
                    <a:lnTo>
                      <a:pt x="176" y="192"/>
                    </a:lnTo>
                    <a:lnTo>
                      <a:pt x="175" y="192"/>
                    </a:lnTo>
                    <a:lnTo>
                      <a:pt x="169" y="192"/>
                    </a:lnTo>
                    <a:lnTo>
                      <a:pt x="168" y="191"/>
                    </a:lnTo>
                    <a:lnTo>
                      <a:pt x="165" y="191"/>
                    </a:lnTo>
                    <a:lnTo>
                      <a:pt x="159" y="187"/>
                    </a:lnTo>
                    <a:lnTo>
                      <a:pt x="156" y="187"/>
                    </a:lnTo>
                    <a:lnTo>
                      <a:pt x="155" y="187"/>
                    </a:lnTo>
                    <a:lnTo>
                      <a:pt x="151" y="185"/>
                    </a:lnTo>
                    <a:lnTo>
                      <a:pt x="148" y="185"/>
                    </a:lnTo>
                    <a:lnTo>
                      <a:pt x="145" y="185"/>
                    </a:lnTo>
                    <a:lnTo>
                      <a:pt x="144" y="185"/>
                    </a:lnTo>
                    <a:lnTo>
                      <a:pt x="141" y="185"/>
                    </a:lnTo>
                    <a:lnTo>
                      <a:pt x="137" y="185"/>
                    </a:lnTo>
                    <a:lnTo>
                      <a:pt x="136" y="185"/>
                    </a:lnTo>
                    <a:lnTo>
                      <a:pt x="134" y="187"/>
                    </a:lnTo>
                    <a:lnTo>
                      <a:pt x="132" y="187"/>
                    </a:lnTo>
                    <a:lnTo>
                      <a:pt x="132" y="188"/>
                    </a:lnTo>
                    <a:lnTo>
                      <a:pt x="134" y="189"/>
                    </a:lnTo>
                    <a:lnTo>
                      <a:pt x="135" y="191"/>
                    </a:lnTo>
                    <a:lnTo>
                      <a:pt x="136" y="192"/>
                    </a:lnTo>
                    <a:lnTo>
                      <a:pt x="139" y="192"/>
                    </a:lnTo>
                    <a:lnTo>
                      <a:pt x="144" y="193"/>
                    </a:lnTo>
                    <a:lnTo>
                      <a:pt x="148" y="193"/>
                    </a:lnTo>
                    <a:lnTo>
                      <a:pt x="151" y="195"/>
                    </a:lnTo>
                    <a:lnTo>
                      <a:pt x="152" y="196"/>
                    </a:lnTo>
                    <a:lnTo>
                      <a:pt x="153" y="197"/>
                    </a:lnTo>
                    <a:lnTo>
                      <a:pt x="155" y="197"/>
                    </a:lnTo>
                    <a:lnTo>
                      <a:pt x="163" y="199"/>
                    </a:lnTo>
                    <a:lnTo>
                      <a:pt x="164" y="199"/>
                    </a:lnTo>
                    <a:lnTo>
                      <a:pt x="165" y="199"/>
                    </a:lnTo>
                    <a:lnTo>
                      <a:pt x="168" y="197"/>
                    </a:lnTo>
                    <a:lnTo>
                      <a:pt x="169" y="197"/>
                    </a:lnTo>
                    <a:lnTo>
                      <a:pt x="171" y="197"/>
                    </a:lnTo>
                    <a:lnTo>
                      <a:pt x="173" y="199"/>
                    </a:lnTo>
                    <a:lnTo>
                      <a:pt x="176" y="199"/>
                    </a:lnTo>
                    <a:lnTo>
                      <a:pt x="177" y="197"/>
                    </a:lnTo>
                    <a:lnTo>
                      <a:pt x="178" y="199"/>
                    </a:lnTo>
                    <a:lnTo>
                      <a:pt x="180" y="199"/>
                    </a:lnTo>
                    <a:lnTo>
                      <a:pt x="178" y="199"/>
                    </a:lnTo>
                    <a:lnTo>
                      <a:pt x="177" y="199"/>
                    </a:lnTo>
                    <a:lnTo>
                      <a:pt x="176" y="200"/>
                    </a:lnTo>
                    <a:lnTo>
                      <a:pt x="177" y="201"/>
                    </a:lnTo>
                    <a:lnTo>
                      <a:pt x="177" y="203"/>
                    </a:lnTo>
                    <a:lnTo>
                      <a:pt x="175" y="203"/>
                    </a:lnTo>
                    <a:lnTo>
                      <a:pt x="171" y="203"/>
                    </a:lnTo>
                    <a:lnTo>
                      <a:pt x="169" y="204"/>
                    </a:lnTo>
                    <a:lnTo>
                      <a:pt x="169" y="205"/>
                    </a:lnTo>
                    <a:lnTo>
                      <a:pt x="167" y="208"/>
                    </a:lnTo>
                    <a:lnTo>
                      <a:pt x="167" y="208"/>
                    </a:lnTo>
                    <a:lnTo>
                      <a:pt x="163" y="211"/>
                    </a:lnTo>
                    <a:lnTo>
                      <a:pt x="161" y="212"/>
                    </a:lnTo>
                    <a:lnTo>
                      <a:pt x="165" y="212"/>
                    </a:lnTo>
                    <a:lnTo>
                      <a:pt x="168" y="212"/>
                    </a:lnTo>
                    <a:lnTo>
                      <a:pt x="169" y="211"/>
                    </a:lnTo>
                    <a:lnTo>
                      <a:pt x="169" y="212"/>
                    </a:lnTo>
                    <a:lnTo>
                      <a:pt x="172" y="212"/>
                    </a:lnTo>
                    <a:lnTo>
                      <a:pt x="172" y="212"/>
                    </a:lnTo>
                    <a:lnTo>
                      <a:pt x="171" y="213"/>
                    </a:lnTo>
                    <a:lnTo>
                      <a:pt x="165" y="213"/>
                    </a:lnTo>
                    <a:lnTo>
                      <a:pt x="161" y="213"/>
                    </a:lnTo>
                    <a:lnTo>
                      <a:pt x="160" y="214"/>
                    </a:lnTo>
                    <a:lnTo>
                      <a:pt x="159" y="216"/>
                    </a:lnTo>
                    <a:lnTo>
                      <a:pt x="156" y="220"/>
                    </a:lnTo>
                    <a:lnTo>
                      <a:pt x="156" y="220"/>
                    </a:lnTo>
                    <a:lnTo>
                      <a:pt x="159" y="220"/>
                    </a:lnTo>
                    <a:lnTo>
                      <a:pt x="161" y="218"/>
                    </a:lnTo>
                    <a:lnTo>
                      <a:pt x="161" y="218"/>
                    </a:lnTo>
                    <a:lnTo>
                      <a:pt x="159" y="221"/>
                    </a:lnTo>
                    <a:lnTo>
                      <a:pt x="156" y="222"/>
                    </a:lnTo>
                    <a:lnTo>
                      <a:pt x="156" y="222"/>
                    </a:lnTo>
                    <a:lnTo>
                      <a:pt x="151" y="222"/>
                    </a:lnTo>
                    <a:lnTo>
                      <a:pt x="148" y="224"/>
                    </a:lnTo>
                    <a:lnTo>
                      <a:pt x="147" y="222"/>
                    </a:lnTo>
                    <a:lnTo>
                      <a:pt x="141" y="220"/>
                    </a:lnTo>
                    <a:lnTo>
                      <a:pt x="137" y="220"/>
                    </a:lnTo>
                    <a:lnTo>
                      <a:pt x="134" y="221"/>
                    </a:lnTo>
                    <a:lnTo>
                      <a:pt x="131" y="222"/>
                    </a:lnTo>
                    <a:lnTo>
                      <a:pt x="127" y="225"/>
                    </a:lnTo>
                    <a:lnTo>
                      <a:pt x="124" y="226"/>
                    </a:lnTo>
                    <a:lnTo>
                      <a:pt x="124" y="228"/>
                    </a:lnTo>
                    <a:lnTo>
                      <a:pt x="124" y="228"/>
                    </a:lnTo>
                    <a:lnTo>
                      <a:pt x="127" y="228"/>
                    </a:lnTo>
                    <a:lnTo>
                      <a:pt x="132" y="226"/>
                    </a:lnTo>
                    <a:lnTo>
                      <a:pt x="132" y="228"/>
                    </a:lnTo>
                    <a:lnTo>
                      <a:pt x="132" y="228"/>
                    </a:lnTo>
                    <a:lnTo>
                      <a:pt x="136" y="229"/>
                    </a:lnTo>
                    <a:lnTo>
                      <a:pt x="139" y="229"/>
                    </a:lnTo>
                    <a:lnTo>
                      <a:pt x="144" y="228"/>
                    </a:lnTo>
                    <a:lnTo>
                      <a:pt x="147" y="228"/>
                    </a:lnTo>
                    <a:lnTo>
                      <a:pt x="149" y="226"/>
                    </a:lnTo>
                    <a:lnTo>
                      <a:pt x="149" y="226"/>
                    </a:lnTo>
                    <a:lnTo>
                      <a:pt x="149" y="225"/>
                    </a:lnTo>
                    <a:lnTo>
                      <a:pt x="152" y="225"/>
                    </a:lnTo>
                    <a:lnTo>
                      <a:pt x="153" y="225"/>
                    </a:lnTo>
                    <a:lnTo>
                      <a:pt x="153" y="226"/>
                    </a:lnTo>
                    <a:lnTo>
                      <a:pt x="152" y="226"/>
                    </a:lnTo>
                    <a:lnTo>
                      <a:pt x="149" y="228"/>
                    </a:lnTo>
                    <a:lnTo>
                      <a:pt x="148" y="229"/>
                    </a:lnTo>
                    <a:lnTo>
                      <a:pt x="148" y="229"/>
                    </a:lnTo>
                    <a:lnTo>
                      <a:pt x="148" y="230"/>
                    </a:lnTo>
                    <a:lnTo>
                      <a:pt x="147" y="230"/>
                    </a:lnTo>
                    <a:lnTo>
                      <a:pt x="145" y="230"/>
                    </a:lnTo>
                    <a:lnTo>
                      <a:pt x="144" y="232"/>
                    </a:lnTo>
                    <a:lnTo>
                      <a:pt x="143" y="232"/>
                    </a:lnTo>
                    <a:lnTo>
                      <a:pt x="139" y="232"/>
                    </a:lnTo>
                    <a:lnTo>
                      <a:pt x="135" y="230"/>
                    </a:lnTo>
                    <a:lnTo>
                      <a:pt x="130" y="229"/>
                    </a:lnTo>
                    <a:lnTo>
                      <a:pt x="127" y="229"/>
                    </a:lnTo>
                    <a:lnTo>
                      <a:pt x="126" y="229"/>
                    </a:lnTo>
                    <a:lnTo>
                      <a:pt x="124" y="230"/>
                    </a:lnTo>
                    <a:lnTo>
                      <a:pt x="122" y="233"/>
                    </a:lnTo>
                    <a:lnTo>
                      <a:pt x="116" y="236"/>
                    </a:lnTo>
                    <a:lnTo>
                      <a:pt x="116" y="236"/>
                    </a:lnTo>
                    <a:lnTo>
                      <a:pt x="115" y="237"/>
                    </a:lnTo>
                    <a:lnTo>
                      <a:pt x="115" y="238"/>
                    </a:lnTo>
                    <a:lnTo>
                      <a:pt x="112" y="240"/>
                    </a:lnTo>
                    <a:lnTo>
                      <a:pt x="114" y="240"/>
                    </a:lnTo>
                    <a:lnTo>
                      <a:pt x="116" y="240"/>
                    </a:lnTo>
                    <a:lnTo>
                      <a:pt x="124" y="237"/>
                    </a:lnTo>
                    <a:lnTo>
                      <a:pt x="126" y="236"/>
                    </a:lnTo>
                    <a:lnTo>
                      <a:pt x="128" y="236"/>
                    </a:lnTo>
                    <a:lnTo>
                      <a:pt x="130" y="236"/>
                    </a:lnTo>
                    <a:lnTo>
                      <a:pt x="134" y="236"/>
                    </a:lnTo>
                    <a:lnTo>
                      <a:pt x="135" y="236"/>
                    </a:lnTo>
                    <a:lnTo>
                      <a:pt x="137" y="237"/>
                    </a:lnTo>
                    <a:lnTo>
                      <a:pt x="140" y="237"/>
                    </a:lnTo>
                    <a:lnTo>
                      <a:pt x="144" y="237"/>
                    </a:lnTo>
                    <a:lnTo>
                      <a:pt x="145" y="236"/>
                    </a:lnTo>
                    <a:lnTo>
                      <a:pt x="151" y="236"/>
                    </a:lnTo>
                    <a:lnTo>
                      <a:pt x="151" y="236"/>
                    </a:lnTo>
                    <a:lnTo>
                      <a:pt x="149" y="237"/>
                    </a:lnTo>
                    <a:lnTo>
                      <a:pt x="147" y="237"/>
                    </a:lnTo>
                    <a:lnTo>
                      <a:pt x="147" y="237"/>
                    </a:lnTo>
                    <a:lnTo>
                      <a:pt x="152" y="240"/>
                    </a:lnTo>
                    <a:lnTo>
                      <a:pt x="152" y="241"/>
                    </a:lnTo>
                    <a:lnTo>
                      <a:pt x="151" y="241"/>
                    </a:lnTo>
                    <a:lnTo>
                      <a:pt x="147" y="238"/>
                    </a:lnTo>
                    <a:lnTo>
                      <a:pt x="143" y="238"/>
                    </a:lnTo>
                    <a:lnTo>
                      <a:pt x="140" y="238"/>
                    </a:lnTo>
                    <a:lnTo>
                      <a:pt x="137" y="238"/>
                    </a:lnTo>
                    <a:lnTo>
                      <a:pt x="132" y="237"/>
                    </a:lnTo>
                    <a:lnTo>
                      <a:pt x="130" y="237"/>
                    </a:lnTo>
                    <a:lnTo>
                      <a:pt x="128" y="237"/>
                    </a:lnTo>
                    <a:lnTo>
                      <a:pt x="123" y="238"/>
                    </a:lnTo>
                    <a:lnTo>
                      <a:pt x="119" y="240"/>
                    </a:lnTo>
                    <a:lnTo>
                      <a:pt x="116" y="241"/>
                    </a:lnTo>
                    <a:lnTo>
                      <a:pt x="114" y="241"/>
                    </a:lnTo>
                    <a:lnTo>
                      <a:pt x="110" y="242"/>
                    </a:lnTo>
                    <a:lnTo>
                      <a:pt x="110" y="244"/>
                    </a:lnTo>
                    <a:lnTo>
                      <a:pt x="106" y="248"/>
                    </a:lnTo>
                    <a:lnTo>
                      <a:pt x="107" y="250"/>
                    </a:lnTo>
                    <a:lnTo>
                      <a:pt x="108" y="250"/>
                    </a:lnTo>
                    <a:lnTo>
                      <a:pt x="110" y="250"/>
                    </a:lnTo>
                    <a:lnTo>
                      <a:pt x="111" y="250"/>
                    </a:lnTo>
                    <a:lnTo>
                      <a:pt x="112" y="250"/>
                    </a:lnTo>
                    <a:lnTo>
                      <a:pt x="118" y="252"/>
                    </a:lnTo>
                    <a:lnTo>
                      <a:pt x="122" y="252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22" y="252"/>
                    </a:lnTo>
                    <a:lnTo>
                      <a:pt x="120" y="252"/>
                    </a:lnTo>
                    <a:lnTo>
                      <a:pt x="115" y="253"/>
                    </a:lnTo>
                    <a:lnTo>
                      <a:pt x="112" y="254"/>
                    </a:lnTo>
                    <a:lnTo>
                      <a:pt x="111" y="254"/>
                    </a:lnTo>
                    <a:lnTo>
                      <a:pt x="108" y="256"/>
                    </a:lnTo>
                    <a:lnTo>
                      <a:pt x="107" y="256"/>
                    </a:lnTo>
                    <a:lnTo>
                      <a:pt x="107" y="257"/>
                    </a:lnTo>
                    <a:lnTo>
                      <a:pt x="104" y="258"/>
                    </a:lnTo>
                    <a:lnTo>
                      <a:pt x="103" y="260"/>
                    </a:lnTo>
                    <a:lnTo>
                      <a:pt x="102" y="261"/>
                    </a:lnTo>
                    <a:lnTo>
                      <a:pt x="102" y="262"/>
                    </a:lnTo>
                    <a:lnTo>
                      <a:pt x="100" y="265"/>
                    </a:lnTo>
                    <a:lnTo>
                      <a:pt x="102" y="265"/>
                    </a:lnTo>
                    <a:lnTo>
                      <a:pt x="103" y="263"/>
                    </a:lnTo>
                    <a:lnTo>
                      <a:pt x="107" y="263"/>
                    </a:lnTo>
                    <a:lnTo>
                      <a:pt x="108" y="263"/>
                    </a:lnTo>
                    <a:lnTo>
                      <a:pt x="111" y="262"/>
                    </a:lnTo>
                    <a:lnTo>
                      <a:pt x="112" y="262"/>
                    </a:lnTo>
                    <a:lnTo>
                      <a:pt x="115" y="261"/>
                    </a:lnTo>
                    <a:lnTo>
                      <a:pt x="119" y="260"/>
                    </a:lnTo>
                    <a:lnTo>
                      <a:pt x="130" y="254"/>
                    </a:lnTo>
                    <a:lnTo>
                      <a:pt x="132" y="254"/>
                    </a:lnTo>
                    <a:lnTo>
                      <a:pt x="136" y="252"/>
                    </a:lnTo>
                    <a:lnTo>
                      <a:pt x="139" y="252"/>
                    </a:lnTo>
                    <a:lnTo>
                      <a:pt x="139" y="252"/>
                    </a:lnTo>
                    <a:lnTo>
                      <a:pt x="137" y="253"/>
                    </a:lnTo>
                    <a:lnTo>
                      <a:pt x="134" y="254"/>
                    </a:lnTo>
                    <a:lnTo>
                      <a:pt x="131" y="256"/>
                    </a:lnTo>
                    <a:lnTo>
                      <a:pt x="130" y="256"/>
                    </a:lnTo>
                    <a:lnTo>
                      <a:pt x="128" y="256"/>
                    </a:lnTo>
                    <a:lnTo>
                      <a:pt x="127" y="257"/>
                    </a:lnTo>
                    <a:lnTo>
                      <a:pt x="124" y="258"/>
                    </a:lnTo>
                    <a:lnTo>
                      <a:pt x="123" y="258"/>
                    </a:lnTo>
                    <a:lnTo>
                      <a:pt x="120" y="260"/>
                    </a:lnTo>
                    <a:lnTo>
                      <a:pt x="118" y="261"/>
                    </a:lnTo>
                    <a:lnTo>
                      <a:pt x="108" y="263"/>
                    </a:lnTo>
                    <a:lnTo>
                      <a:pt x="103" y="266"/>
                    </a:lnTo>
                    <a:lnTo>
                      <a:pt x="103" y="266"/>
                    </a:lnTo>
                    <a:lnTo>
                      <a:pt x="103" y="266"/>
                    </a:lnTo>
                    <a:lnTo>
                      <a:pt x="103" y="267"/>
                    </a:lnTo>
                    <a:lnTo>
                      <a:pt x="104" y="267"/>
                    </a:lnTo>
                    <a:lnTo>
                      <a:pt x="106" y="267"/>
                    </a:lnTo>
                    <a:lnTo>
                      <a:pt x="102" y="271"/>
                    </a:lnTo>
                    <a:lnTo>
                      <a:pt x="102" y="274"/>
                    </a:lnTo>
                    <a:lnTo>
                      <a:pt x="102" y="274"/>
                    </a:lnTo>
                    <a:lnTo>
                      <a:pt x="103" y="274"/>
                    </a:lnTo>
                    <a:lnTo>
                      <a:pt x="107" y="274"/>
                    </a:lnTo>
                    <a:lnTo>
                      <a:pt x="108" y="277"/>
                    </a:lnTo>
                    <a:lnTo>
                      <a:pt x="111" y="277"/>
                    </a:lnTo>
                    <a:lnTo>
                      <a:pt x="116" y="274"/>
                    </a:lnTo>
                    <a:lnTo>
                      <a:pt x="119" y="274"/>
                    </a:lnTo>
                    <a:lnTo>
                      <a:pt x="122" y="271"/>
                    </a:lnTo>
                    <a:lnTo>
                      <a:pt x="122" y="271"/>
                    </a:lnTo>
                    <a:lnTo>
                      <a:pt x="127" y="270"/>
                    </a:lnTo>
                    <a:lnTo>
                      <a:pt x="130" y="270"/>
                    </a:lnTo>
                    <a:lnTo>
                      <a:pt x="131" y="270"/>
                    </a:lnTo>
                    <a:lnTo>
                      <a:pt x="131" y="271"/>
                    </a:lnTo>
                    <a:lnTo>
                      <a:pt x="128" y="271"/>
                    </a:lnTo>
                    <a:lnTo>
                      <a:pt x="123" y="271"/>
                    </a:lnTo>
                    <a:lnTo>
                      <a:pt x="122" y="273"/>
                    </a:lnTo>
                    <a:lnTo>
                      <a:pt x="116" y="275"/>
                    </a:lnTo>
                    <a:lnTo>
                      <a:pt x="114" y="277"/>
                    </a:lnTo>
                    <a:lnTo>
                      <a:pt x="108" y="278"/>
                    </a:lnTo>
                    <a:lnTo>
                      <a:pt x="108" y="278"/>
                    </a:lnTo>
                    <a:lnTo>
                      <a:pt x="107" y="278"/>
                    </a:lnTo>
                    <a:lnTo>
                      <a:pt x="107" y="279"/>
                    </a:lnTo>
                    <a:lnTo>
                      <a:pt x="108" y="281"/>
                    </a:lnTo>
                    <a:lnTo>
                      <a:pt x="107" y="281"/>
                    </a:lnTo>
                    <a:lnTo>
                      <a:pt x="110" y="282"/>
                    </a:lnTo>
                    <a:lnTo>
                      <a:pt x="110" y="283"/>
                    </a:lnTo>
                    <a:lnTo>
                      <a:pt x="108" y="287"/>
                    </a:lnTo>
                    <a:lnTo>
                      <a:pt x="108" y="290"/>
                    </a:lnTo>
                    <a:lnTo>
                      <a:pt x="107" y="291"/>
                    </a:lnTo>
                    <a:lnTo>
                      <a:pt x="106" y="295"/>
                    </a:lnTo>
                    <a:lnTo>
                      <a:pt x="106" y="295"/>
                    </a:lnTo>
                    <a:lnTo>
                      <a:pt x="106" y="298"/>
                    </a:lnTo>
                    <a:lnTo>
                      <a:pt x="106" y="298"/>
                    </a:lnTo>
                    <a:lnTo>
                      <a:pt x="107" y="298"/>
                    </a:lnTo>
                    <a:lnTo>
                      <a:pt x="108" y="297"/>
                    </a:lnTo>
                    <a:lnTo>
                      <a:pt x="111" y="295"/>
                    </a:lnTo>
                    <a:lnTo>
                      <a:pt x="115" y="293"/>
                    </a:lnTo>
                    <a:lnTo>
                      <a:pt x="116" y="291"/>
                    </a:lnTo>
                    <a:lnTo>
                      <a:pt x="118" y="290"/>
                    </a:lnTo>
                    <a:lnTo>
                      <a:pt x="120" y="289"/>
                    </a:lnTo>
                    <a:lnTo>
                      <a:pt x="122" y="289"/>
                    </a:lnTo>
                    <a:lnTo>
                      <a:pt x="120" y="290"/>
                    </a:lnTo>
                    <a:lnTo>
                      <a:pt x="119" y="291"/>
                    </a:lnTo>
                    <a:lnTo>
                      <a:pt x="123" y="290"/>
                    </a:lnTo>
                    <a:lnTo>
                      <a:pt x="124" y="290"/>
                    </a:lnTo>
                    <a:lnTo>
                      <a:pt x="126" y="289"/>
                    </a:lnTo>
                    <a:lnTo>
                      <a:pt x="127" y="287"/>
                    </a:lnTo>
                    <a:lnTo>
                      <a:pt x="127" y="287"/>
                    </a:lnTo>
                    <a:lnTo>
                      <a:pt x="127" y="283"/>
                    </a:lnTo>
                    <a:lnTo>
                      <a:pt x="127" y="282"/>
                    </a:lnTo>
                    <a:lnTo>
                      <a:pt x="127" y="281"/>
                    </a:lnTo>
                    <a:lnTo>
                      <a:pt x="128" y="281"/>
                    </a:lnTo>
                    <a:lnTo>
                      <a:pt x="128" y="282"/>
                    </a:lnTo>
                    <a:lnTo>
                      <a:pt x="128" y="283"/>
                    </a:lnTo>
                    <a:lnTo>
                      <a:pt x="128" y="286"/>
                    </a:lnTo>
                    <a:lnTo>
                      <a:pt x="128" y="286"/>
                    </a:lnTo>
                    <a:lnTo>
                      <a:pt x="128" y="287"/>
                    </a:lnTo>
                    <a:lnTo>
                      <a:pt x="130" y="289"/>
                    </a:lnTo>
                    <a:lnTo>
                      <a:pt x="132" y="289"/>
                    </a:lnTo>
                    <a:lnTo>
                      <a:pt x="134" y="289"/>
                    </a:lnTo>
                    <a:lnTo>
                      <a:pt x="135" y="290"/>
                    </a:lnTo>
                    <a:lnTo>
                      <a:pt x="134" y="291"/>
                    </a:lnTo>
                    <a:lnTo>
                      <a:pt x="135" y="293"/>
                    </a:lnTo>
                    <a:lnTo>
                      <a:pt x="134" y="294"/>
                    </a:lnTo>
                    <a:lnTo>
                      <a:pt x="132" y="294"/>
                    </a:lnTo>
                    <a:lnTo>
                      <a:pt x="132" y="291"/>
                    </a:lnTo>
                    <a:lnTo>
                      <a:pt x="131" y="290"/>
                    </a:lnTo>
                    <a:lnTo>
                      <a:pt x="130" y="290"/>
                    </a:lnTo>
                    <a:lnTo>
                      <a:pt x="127" y="290"/>
                    </a:lnTo>
                    <a:lnTo>
                      <a:pt x="124" y="290"/>
                    </a:lnTo>
                    <a:lnTo>
                      <a:pt x="124" y="291"/>
                    </a:lnTo>
                    <a:lnTo>
                      <a:pt x="123" y="293"/>
                    </a:lnTo>
                    <a:lnTo>
                      <a:pt x="123" y="293"/>
                    </a:lnTo>
                    <a:lnTo>
                      <a:pt x="120" y="291"/>
                    </a:lnTo>
                    <a:lnTo>
                      <a:pt x="118" y="293"/>
                    </a:lnTo>
                    <a:lnTo>
                      <a:pt x="115" y="294"/>
                    </a:lnTo>
                    <a:lnTo>
                      <a:pt x="112" y="297"/>
                    </a:lnTo>
                    <a:lnTo>
                      <a:pt x="108" y="298"/>
                    </a:lnTo>
                    <a:lnTo>
                      <a:pt x="108" y="299"/>
                    </a:lnTo>
                    <a:lnTo>
                      <a:pt x="110" y="301"/>
                    </a:lnTo>
                    <a:lnTo>
                      <a:pt x="110" y="301"/>
                    </a:lnTo>
                    <a:lnTo>
                      <a:pt x="111" y="301"/>
                    </a:lnTo>
                    <a:lnTo>
                      <a:pt x="112" y="299"/>
                    </a:lnTo>
                    <a:lnTo>
                      <a:pt x="112" y="299"/>
                    </a:lnTo>
                    <a:lnTo>
                      <a:pt x="116" y="299"/>
                    </a:lnTo>
                    <a:lnTo>
                      <a:pt x="122" y="298"/>
                    </a:lnTo>
                    <a:lnTo>
                      <a:pt x="126" y="297"/>
                    </a:lnTo>
                    <a:lnTo>
                      <a:pt x="127" y="297"/>
                    </a:lnTo>
                    <a:lnTo>
                      <a:pt x="126" y="298"/>
                    </a:lnTo>
                    <a:lnTo>
                      <a:pt x="126" y="298"/>
                    </a:lnTo>
                    <a:lnTo>
                      <a:pt x="126" y="298"/>
                    </a:lnTo>
                    <a:lnTo>
                      <a:pt x="127" y="298"/>
                    </a:lnTo>
                    <a:lnTo>
                      <a:pt x="128" y="298"/>
                    </a:lnTo>
                    <a:lnTo>
                      <a:pt x="127" y="299"/>
                    </a:lnTo>
                    <a:lnTo>
                      <a:pt x="123" y="299"/>
                    </a:lnTo>
                    <a:lnTo>
                      <a:pt x="122" y="299"/>
                    </a:lnTo>
                    <a:lnTo>
                      <a:pt x="119" y="301"/>
                    </a:lnTo>
                    <a:lnTo>
                      <a:pt x="114" y="301"/>
                    </a:lnTo>
                    <a:lnTo>
                      <a:pt x="110" y="302"/>
                    </a:lnTo>
                    <a:lnTo>
                      <a:pt x="110" y="303"/>
                    </a:lnTo>
                    <a:lnTo>
                      <a:pt x="107" y="306"/>
                    </a:lnTo>
                    <a:lnTo>
                      <a:pt x="107" y="309"/>
                    </a:lnTo>
                    <a:lnTo>
                      <a:pt x="110" y="312"/>
                    </a:lnTo>
                    <a:lnTo>
                      <a:pt x="110" y="315"/>
                    </a:lnTo>
                    <a:lnTo>
                      <a:pt x="111" y="316"/>
                    </a:lnTo>
                    <a:lnTo>
                      <a:pt x="111" y="318"/>
                    </a:lnTo>
                    <a:lnTo>
                      <a:pt x="112" y="319"/>
                    </a:lnTo>
                    <a:lnTo>
                      <a:pt x="114" y="320"/>
                    </a:lnTo>
                    <a:lnTo>
                      <a:pt x="114" y="320"/>
                    </a:lnTo>
                    <a:lnTo>
                      <a:pt x="114" y="320"/>
                    </a:lnTo>
                    <a:lnTo>
                      <a:pt x="115" y="323"/>
                    </a:lnTo>
                    <a:lnTo>
                      <a:pt x="115" y="323"/>
                    </a:lnTo>
                    <a:lnTo>
                      <a:pt x="115" y="323"/>
                    </a:lnTo>
                    <a:lnTo>
                      <a:pt x="120" y="320"/>
                    </a:lnTo>
                    <a:lnTo>
                      <a:pt x="124" y="319"/>
                    </a:lnTo>
                    <a:lnTo>
                      <a:pt x="120" y="322"/>
                    </a:lnTo>
                    <a:lnTo>
                      <a:pt x="118" y="323"/>
                    </a:lnTo>
                    <a:lnTo>
                      <a:pt x="115" y="324"/>
                    </a:lnTo>
                    <a:lnTo>
                      <a:pt x="115" y="326"/>
                    </a:lnTo>
                    <a:lnTo>
                      <a:pt x="115" y="327"/>
                    </a:lnTo>
                    <a:lnTo>
                      <a:pt x="114" y="328"/>
                    </a:lnTo>
                    <a:lnTo>
                      <a:pt x="112" y="330"/>
                    </a:lnTo>
                    <a:lnTo>
                      <a:pt x="114" y="330"/>
                    </a:lnTo>
                    <a:lnTo>
                      <a:pt x="114" y="331"/>
                    </a:lnTo>
                    <a:lnTo>
                      <a:pt x="115" y="331"/>
                    </a:lnTo>
                    <a:lnTo>
                      <a:pt x="116" y="332"/>
                    </a:lnTo>
                    <a:lnTo>
                      <a:pt x="118" y="332"/>
                    </a:lnTo>
                    <a:lnTo>
                      <a:pt x="120" y="332"/>
                    </a:lnTo>
                    <a:lnTo>
                      <a:pt x="122" y="334"/>
                    </a:lnTo>
                    <a:lnTo>
                      <a:pt x="119" y="335"/>
                    </a:lnTo>
                    <a:lnTo>
                      <a:pt x="119" y="336"/>
                    </a:lnTo>
                    <a:lnTo>
                      <a:pt x="118" y="338"/>
                    </a:lnTo>
                    <a:lnTo>
                      <a:pt x="119" y="338"/>
                    </a:lnTo>
                    <a:lnTo>
                      <a:pt x="123" y="338"/>
                    </a:lnTo>
                    <a:lnTo>
                      <a:pt x="123" y="338"/>
                    </a:lnTo>
                    <a:lnTo>
                      <a:pt x="126" y="336"/>
                    </a:lnTo>
                    <a:lnTo>
                      <a:pt x="127" y="336"/>
                    </a:lnTo>
                    <a:lnTo>
                      <a:pt x="128" y="336"/>
                    </a:lnTo>
                    <a:lnTo>
                      <a:pt x="130" y="336"/>
                    </a:lnTo>
                    <a:lnTo>
                      <a:pt x="127" y="338"/>
                    </a:lnTo>
                    <a:lnTo>
                      <a:pt x="126" y="338"/>
                    </a:lnTo>
                    <a:lnTo>
                      <a:pt x="126" y="338"/>
                    </a:lnTo>
                    <a:lnTo>
                      <a:pt x="122" y="339"/>
                    </a:lnTo>
                    <a:lnTo>
                      <a:pt x="120" y="340"/>
                    </a:lnTo>
                    <a:lnTo>
                      <a:pt x="120" y="340"/>
                    </a:lnTo>
                    <a:lnTo>
                      <a:pt x="122" y="342"/>
                    </a:lnTo>
                    <a:lnTo>
                      <a:pt x="120" y="343"/>
                    </a:lnTo>
                    <a:lnTo>
                      <a:pt x="122" y="343"/>
                    </a:lnTo>
                    <a:lnTo>
                      <a:pt x="122" y="343"/>
                    </a:lnTo>
                    <a:lnTo>
                      <a:pt x="120" y="344"/>
                    </a:lnTo>
                    <a:lnTo>
                      <a:pt x="120" y="346"/>
                    </a:lnTo>
                    <a:lnTo>
                      <a:pt x="120" y="346"/>
                    </a:lnTo>
                    <a:lnTo>
                      <a:pt x="123" y="347"/>
                    </a:lnTo>
                    <a:lnTo>
                      <a:pt x="123" y="348"/>
                    </a:lnTo>
                    <a:lnTo>
                      <a:pt x="122" y="350"/>
                    </a:lnTo>
                    <a:lnTo>
                      <a:pt x="122" y="351"/>
                    </a:lnTo>
                    <a:lnTo>
                      <a:pt x="127" y="351"/>
                    </a:lnTo>
                    <a:lnTo>
                      <a:pt x="127" y="352"/>
                    </a:lnTo>
                    <a:lnTo>
                      <a:pt x="128" y="352"/>
                    </a:lnTo>
                    <a:lnTo>
                      <a:pt x="128" y="352"/>
                    </a:lnTo>
                    <a:lnTo>
                      <a:pt x="128" y="352"/>
                    </a:lnTo>
                    <a:lnTo>
                      <a:pt x="128" y="354"/>
                    </a:lnTo>
                    <a:lnTo>
                      <a:pt x="127" y="356"/>
                    </a:lnTo>
                    <a:lnTo>
                      <a:pt x="131" y="356"/>
                    </a:lnTo>
                    <a:lnTo>
                      <a:pt x="131" y="356"/>
                    </a:lnTo>
                    <a:lnTo>
                      <a:pt x="135" y="356"/>
                    </a:lnTo>
                    <a:lnTo>
                      <a:pt x="136" y="356"/>
                    </a:lnTo>
                    <a:lnTo>
                      <a:pt x="134" y="357"/>
                    </a:lnTo>
                    <a:lnTo>
                      <a:pt x="128" y="359"/>
                    </a:lnTo>
                    <a:lnTo>
                      <a:pt x="128" y="359"/>
                    </a:lnTo>
                    <a:lnTo>
                      <a:pt x="128" y="360"/>
                    </a:lnTo>
                    <a:lnTo>
                      <a:pt x="130" y="360"/>
                    </a:lnTo>
                    <a:lnTo>
                      <a:pt x="131" y="361"/>
                    </a:lnTo>
                    <a:lnTo>
                      <a:pt x="134" y="361"/>
                    </a:lnTo>
                    <a:lnTo>
                      <a:pt x="135" y="361"/>
                    </a:lnTo>
                    <a:lnTo>
                      <a:pt x="135" y="360"/>
                    </a:lnTo>
                    <a:lnTo>
                      <a:pt x="135" y="359"/>
                    </a:lnTo>
                    <a:lnTo>
                      <a:pt x="136" y="359"/>
                    </a:lnTo>
                    <a:lnTo>
                      <a:pt x="137" y="359"/>
                    </a:lnTo>
                    <a:lnTo>
                      <a:pt x="139" y="359"/>
                    </a:lnTo>
                    <a:lnTo>
                      <a:pt x="140" y="360"/>
                    </a:lnTo>
                    <a:lnTo>
                      <a:pt x="141" y="360"/>
                    </a:lnTo>
                    <a:lnTo>
                      <a:pt x="144" y="359"/>
                    </a:lnTo>
                    <a:lnTo>
                      <a:pt x="145" y="359"/>
                    </a:lnTo>
                    <a:lnTo>
                      <a:pt x="147" y="359"/>
                    </a:lnTo>
                    <a:lnTo>
                      <a:pt x="148" y="359"/>
                    </a:lnTo>
                    <a:lnTo>
                      <a:pt x="149" y="357"/>
                    </a:lnTo>
                    <a:lnTo>
                      <a:pt x="152" y="356"/>
                    </a:lnTo>
                    <a:lnTo>
                      <a:pt x="157" y="356"/>
                    </a:lnTo>
                    <a:lnTo>
                      <a:pt x="161" y="354"/>
                    </a:lnTo>
                    <a:lnTo>
                      <a:pt x="163" y="354"/>
                    </a:lnTo>
                    <a:lnTo>
                      <a:pt x="163" y="352"/>
                    </a:lnTo>
                    <a:lnTo>
                      <a:pt x="163" y="352"/>
                    </a:lnTo>
                    <a:lnTo>
                      <a:pt x="164" y="352"/>
                    </a:lnTo>
                    <a:lnTo>
                      <a:pt x="164" y="352"/>
                    </a:lnTo>
                    <a:lnTo>
                      <a:pt x="163" y="355"/>
                    </a:lnTo>
                    <a:lnTo>
                      <a:pt x="161" y="355"/>
                    </a:lnTo>
                    <a:lnTo>
                      <a:pt x="160" y="356"/>
                    </a:lnTo>
                    <a:lnTo>
                      <a:pt x="157" y="360"/>
                    </a:lnTo>
                    <a:lnTo>
                      <a:pt x="157" y="363"/>
                    </a:lnTo>
                    <a:lnTo>
                      <a:pt x="159" y="363"/>
                    </a:lnTo>
                    <a:lnTo>
                      <a:pt x="159" y="364"/>
                    </a:lnTo>
                    <a:lnTo>
                      <a:pt x="161" y="364"/>
                    </a:lnTo>
                    <a:lnTo>
                      <a:pt x="163" y="364"/>
                    </a:lnTo>
                    <a:lnTo>
                      <a:pt x="165" y="365"/>
                    </a:lnTo>
                    <a:lnTo>
                      <a:pt x="165" y="365"/>
                    </a:lnTo>
                    <a:lnTo>
                      <a:pt x="167" y="365"/>
                    </a:lnTo>
                    <a:lnTo>
                      <a:pt x="169" y="365"/>
                    </a:lnTo>
                    <a:lnTo>
                      <a:pt x="176" y="361"/>
                    </a:lnTo>
                    <a:lnTo>
                      <a:pt x="176" y="363"/>
                    </a:lnTo>
                    <a:lnTo>
                      <a:pt x="173" y="364"/>
                    </a:lnTo>
                    <a:lnTo>
                      <a:pt x="171" y="365"/>
                    </a:lnTo>
                    <a:lnTo>
                      <a:pt x="169" y="367"/>
                    </a:lnTo>
                    <a:lnTo>
                      <a:pt x="167" y="367"/>
                    </a:lnTo>
                    <a:lnTo>
                      <a:pt x="165" y="367"/>
                    </a:lnTo>
                    <a:lnTo>
                      <a:pt x="164" y="369"/>
                    </a:lnTo>
                    <a:lnTo>
                      <a:pt x="164" y="371"/>
                    </a:lnTo>
                    <a:lnTo>
                      <a:pt x="171" y="373"/>
                    </a:lnTo>
                    <a:lnTo>
                      <a:pt x="173" y="373"/>
                    </a:lnTo>
                    <a:lnTo>
                      <a:pt x="175" y="373"/>
                    </a:lnTo>
                    <a:lnTo>
                      <a:pt x="176" y="372"/>
                    </a:lnTo>
                    <a:lnTo>
                      <a:pt x="178" y="371"/>
                    </a:lnTo>
                    <a:lnTo>
                      <a:pt x="180" y="369"/>
                    </a:lnTo>
                    <a:lnTo>
                      <a:pt x="181" y="369"/>
                    </a:lnTo>
                    <a:lnTo>
                      <a:pt x="180" y="371"/>
                    </a:lnTo>
                    <a:lnTo>
                      <a:pt x="176" y="373"/>
                    </a:lnTo>
                    <a:lnTo>
                      <a:pt x="175" y="373"/>
                    </a:lnTo>
                    <a:lnTo>
                      <a:pt x="175" y="376"/>
                    </a:lnTo>
                    <a:lnTo>
                      <a:pt x="175" y="376"/>
                    </a:lnTo>
                    <a:lnTo>
                      <a:pt x="176" y="376"/>
                    </a:lnTo>
                    <a:lnTo>
                      <a:pt x="177" y="376"/>
                    </a:lnTo>
                    <a:lnTo>
                      <a:pt x="178" y="376"/>
                    </a:lnTo>
                    <a:lnTo>
                      <a:pt x="180" y="376"/>
                    </a:lnTo>
                    <a:lnTo>
                      <a:pt x="178" y="376"/>
                    </a:lnTo>
                    <a:lnTo>
                      <a:pt x="178" y="377"/>
                    </a:lnTo>
                    <a:lnTo>
                      <a:pt x="181" y="377"/>
                    </a:lnTo>
                    <a:lnTo>
                      <a:pt x="184" y="377"/>
                    </a:lnTo>
                    <a:lnTo>
                      <a:pt x="184" y="377"/>
                    </a:lnTo>
                    <a:lnTo>
                      <a:pt x="185" y="377"/>
                    </a:lnTo>
                    <a:lnTo>
                      <a:pt x="184" y="376"/>
                    </a:lnTo>
                    <a:lnTo>
                      <a:pt x="182" y="375"/>
                    </a:lnTo>
                    <a:lnTo>
                      <a:pt x="182" y="373"/>
                    </a:lnTo>
                    <a:lnTo>
                      <a:pt x="185" y="375"/>
                    </a:lnTo>
                    <a:lnTo>
                      <a:pt x="186" y="375"/>
                    </a:lnTo>
                    <a:lnTo>
                      <a:pt x="190" y="376"/>
                    </a:lnTo>
                    <a:lnTo>
                      <a:pt x="192" y="375"/>
                    </a:lnTo>
                    <a:lnTo>
                      <a:pt x="194" y="373"/>
                    </a:lnTo>
                    <a:lnTo>
                      <a:pt x="194" y="369"/>
                    </a:lnTo>
                    <a:lnTo>
                      <a:pt x="196" y="368"/>
                    </a:lnTo>
                    <a:lnTo>
                      <a:pt x="196" y="368"/>
                    </a:lnTo>
                    <a:lnTo>
                      <a:pt x="196" y="367"/>
                    </a:lnTo>
                    <a:lnTo>
                      <a:pt x="194" y="365"/>
                    </a:lnTo>
                    <a:lnTo>
                      <a:pt x="192" y="365"/>
                    </a:lnTo>
                    <a:lnTo>
                      <a:pt x="189" y="365"/>
                    </a:lnTo>
                    <a:lnTo>
                      <a:pt x="188" y="364"/>
                    </a:lnTo>
                    <a:lnTo>
                      <a:pt x="186" y="364"/>
                    </a:lnTo>
                    <a:lnTo>
                      <a:pt x="186" y="363"/>
                    </a:lnTo>
                    <a:lnTo>
                      <a:pt x="189" y="363"/>
                    </a:lnTo>
                    <a:lnTo>
                      <a:pt x="192" y="364"/>
                    </a:lnTo>
                    <a:lnTo>
                      <a:pt x="194" y="364"/>
                    </a:lnTo>
                    <a:lnTo>
                      <a:pt x="197" y="365"/>
                    </a:lnTo>
                    <a:lnTo>
                      <a:pt x="197" y="364"/>
                    </a:lnTo>
                    <a:lnTo>
                      <a:pt x="198" y="364"/>
                    </a:lnTo>
                    <a:lnTo>
                      <a:pt x="205" y="360"/>
                    </a:lnTo>
                    <a:lnTo>
                      <a:pt x="208" y="355"/>
                    </a:lnTo>
                    <a:lnTo>
                      <a:pt x="213" y="350"/>
                    </a:lnTo>
                    <a:lnTo>
                      <a:pt x="214" y="346"/>
                    </a:lnTo>
                    <a:lnTo>
                      <a:pt x="217" y="344"/>
                    </a:lnTo>
                    <a:lnTo>
                      <a:pt x="217" y="343"/>
                    </a:lnTo>
                    <a:lnTo>
                      <a:pt x="214" y="343"/>
                    </a:lnTo>
                    <a:lnTo>
                      <a:pt x="214" y="342"/>
                    </a:lnTo>
                    <a:lnTo>
                      <a:pt x="217" y="342"/>
                    </a:lnTo>
                    <a:lnTo>
                      <a:pt x="218" y="342"/>
                    </a:lnTo>
                    <a:lnTo>
                      <a:pt x="221" y="340"/>
                    </a:lnTo>
                    <a:lnTo>
                      <a:pt x="221" y="339"/>
                    </a:lnTo>
                    <a:lnTo>
                      <a:pt x="222" y="338"/>
                    </a:lnTo>
                    <a:lnTo>
                      <a:pt x="221" y="336"/>
                    </a:lnTo>
                    <a:lnTo>
                      <a:pt x="221" y="335"/>
                    </a:lnTo>
                    <a:lnTo>
                      <a:pt x="222" y="332"/>
                    </a:lnTo>
                    <a:lnTo>
                      <a:pt x="223" y="331"/>
                    </a:lnTo>
                    <a:lnTo>
                      <a:pt x="223" y="331"/>
                    </a:lnTo>
                    <a:lnTo>
                      <a:pt x="223" y="330"/>
                    </a:lnTo>
                    <a:lnTo>
                      <a:pt x="225" y="328"/>
                    </a:lnTo>
                    <a:lnTo>
                      <a:pt x="226" y="327"/>
                    </a:lnTo>
                    <a:lnTo>
                      <a:pt x="222" y="327"/>
                    </a:lnTo>
                    <a:lnTo>
                      <a:pt x="219" y="326"/>
                    </a:lnTo>
                    <a:lnTo>
                      <a:pt x="217" y="326"/>
                    </a:lnTo>
                    <a:lnTo>
                      <a:pt x="216" y="324"/>
                    </a:lnTo>
                    <a:lnTo>
                      <a:pt x="217" y="324"/>
                    </a:lnTo>
                    <a:lnTo>
                      <a:pt x="218" y="324"/>
                    </a:lnTo>
                    <a:lnTo>
                      <a:pt x="223" y="324"/>
                    </a:lnTo>
                    <a:lnTo>
                      <a:pt x="225" y="326"/>
                    </a:lnTo>
                    <a:lnTo>
                      <a:pt x="227" y="326"/>
                    </a:lnTo>
                    <a:lnTo>
                      <a:pt x="230" y="324"/>
                    </a:lnTo>
                    <a:lnTo>
                      <a:pt x="230" y="324"/>
                    </a:lnTo>
                    <a:lnTo>
                      <a:pt x="234" y="322"/>
                    </a:lnTo>
                    <a:lnTo>
                      <a:pt x="235" y="322"/>
                    </a:lnTo>
                    <a:lnTo>
                      <a:pt x="235" y="320"/>
                    </a:lnTo>
                    <a:lnTo>
                      <a:pt x="233" y="319"/>
                    </a:lnTo>
                    <a:lnTo>
                      <a:pt x="230" y="318"/>
                    </a:lnTo>
                    <a:lnTo>
                      <a:pt x="230" y="318"/>
                    </a:lnTo>
                    <a:lnTo>
                      <a:pt x="230" y="316"/>
                    </a:lnTo>
                    <a:lnTo>
                      <a:pt x="231" y="316"/>
                    </a:lnTo>
                    <a:lnTo>
                      <a:pt x="231" y="316"/>
                    </a:lnTo>
                    <a:lnTo>
                      <a:pt x="234" y="319"/>
                    </a:lnTo>
                    <a:lnTo>
                      <a:pt x="237" y="319"/>
                    </a:lnTo>
                    <a:lnTo>
                      <a:pt x="239" y="319"/>
                    </a:lnTo>
                    <a:lnTo>
                      <a:pt x="239" y="319"/>
                    </a:lnTo>
                    <a:lnTo>
                      <a:pt x="242" y="318"/>
                    </a:lnTo>
                    <a:lnTo>
                      <a:pt x="243" y="316"/>
                    </a:lnTo>
                    <a:lnTo>
                      <a:pt x="245" y="315"/>
                    </a:lnTo>
                    <a:lnTo>
                      <a:pt x="245" y="314"/>
                    </a:lnTo>
                    <a:lnTo>
                      <a:pt x="245" y="314"/>
                    </a:lnTo>
                    <a:lnTo>
                      <a:pt x="247" y="312"/>
                    </a:lnTo>
                    <a:lnTo>
                      <a:pt x="247" y="311"/>
                    </a:lnTo>
                    <a:lnTo>
                      <a:pt x="250" y="311"/>
                    </a:lnTo>
                    <a:lnTo>
                      <a:pt x="251" y="310"/>
                    </a:lnTo>
                    <a:lnTo>
                      <a:pt x="253" y="309"/>
                    </a:lnTo>
                    <a:lnTo>
                      <a:pt x="257" y="307"/>
                    </a:lnTo>
                    <a:lnTo>
                      <a:pt x="257" y="306"/>
                    </a:lnTo>
                    <a:lnTo>
                      <a:pt x="257" y="303"/>
                    </a:lnTo>
                    <a:lnTo>
                      <a:pt x="258" y="299"/>
                    </a:lnTo>
                    <a:lnTo>
                      <a:pt x="255" y="299"/>
                    </a:lnTo>
                    <a:lnTo>
                      <a:pt x="254" y="299"/>
                    </a:lnTo>
                    <a:lnTo>
                      <a:pt x="253" y="299"/>
                    </a:lnTo>
                    <a:lnTo>
                      <a:pt x="251" y="299"/>
                    </a:lnTo>
                    <a:lnTo>
                      <a:pt x="246" y="297"/>
                    </a:lnTo>
                    <a:lnTo>
                      <a:pt x="251" y="297"/>
                    </a:lnTo>
                    <a:lnTo>
                      <a:pt x="253" y="298"/>
                    </a:lnTo>
                    <a:lnTo>
                      <a:pt x="254" y="298"/>
                    </a:lnTo>
                    <a:lnTo>
                      <a:pt x="257" y="298"/>
                    </a:lnTo>
                    <a:lnTo>
                      <a:pt x="258" y="298"/>
                    </a:lnTo>
                    <a:lnTo>
                      <a:pt x="258" y="297"/>
                    </a:lnTo>
                    <a:lnTo>
                      <a:pt x="262" y="297"/>
                    </a:lnTo>
                    <a:lnTo>
                      <a:pt x="264" y="294"/>
                    </a:lnTo>
                    <a:lnTo>
                      <a:pt x="267" y="294"/>
                    </a:lnTo>
                    <a:lnTo>
                      <a:pt x="267" y="293"/>
                    </a:lnTo>
                    <a:lnTo>
                      <a:pt x="266" y="291"/>
                    </a:lnTo>
                    <a:lnTo>
                      <a:pt x="264" y="290"/>
                    </a:lnTo>
                    <a:lnTo>
                      <a:pt x="264" y="287"/>
                    </a:lnTo>
                    <a:lnTo>
                      <a:pt x="263" y="286"/>
                    </a:lnTo>
                    <a:lnTo>
                      <a:pt x="260" y="286"/>
                    </a:lnTo>
                    <a:lnTo>
                      <a:pt x="259" y="287"/>
                    </a:lnTo>
                    <a:lnTo>
                      <a:pt x="259" y="285"/>
                    </a:lnTo>
                    <a:lnTo>
                      <a:pt x="258" y="283"/>
                    </a:lnTo>
                    <a:lnTo>
                      <a:pt x="259" y="282"/>
                    </a:lnTo>
                    <a:lnTo>
                      <a:pt x="262" y="283"/>
                    </a:lnTo>
                    <a:lnTo>
                      <a:pt x="264" y="282"/>
                    </a:lnTo>
                    <a:lnTo>
                      <a:pt x="270" y="283"/>
                    </a:lnTo>
                    <a:lnTo>
                      <a:pt x="274" y="282"/>
                    </a:lnTo>
                    <a:lnTo>
                      <a:pt x="275" y="282"/>
                    </a:lnTo>
                    <a:lnTo>
                      <a:pt x="278" y="279"/>
                    </a:lnTo>
                    <a:lnTo>
                      <a:pt x="279" y="279"/>
                    </a:lnTo>
                    <a:lnTo>
                      <a:pt x="280" y="278"/>
                    </a:lnTo>
                    <a:lnTo>
                      <a:pt x="280" y="278"/>
                    </a:lnTo>
                    <a:lnTo>
                      <a:pt x="274" y="275"/>
                    </a:lnTo>
                    <a:lnTo>
                      <a:pt x="275" y="274"/>
                    </a:lnTo>
                    <a:lnTo>
                      <a:pt x="278" y="274"/>
                    </a:lnTo>
                    <a:lnTo>
                      <a:pt x="284" y="274"/>
                    </a:lnTo>
                    <a:lnTo>
                      <a:pt x="290" y="274"/>
                    </a:lnTo>
                    <a:lnTo>
                      <a:pt x="295" y="273"/>
                    </a:lnTo>
                    <a:lnTo>
                      <a:pt x="301" y="271"/>
                    </a:lnTo>
                    <a:lnTo>
                      <a:pt x="303" y="270"/>
                    </a:lnTo>
                    <a:lnTo>
                      <a:pt x="303" y="270"/>
                    </a:lnTo>
                    <a:lnTo>
                      <a:pt x="300" y="269"/>
                    </a:lnTo>
                    <a:lnTo>
                      <a:pt x="300" y="266"/>
                    </a:lnTo>
                    <a:lnTo>
                      <a:pt x="301" y="267"/>
                    </a:lnTo>
                    <a:lnTo>
                      <a:pt x="304" y="269"/>
                    </a:lnTo>
                    <a:lnTo>
                      <a:pt x="305" y="267"/>
                    </a:lnTo>
                    <a:lnTo>
                      <a:pt x="308" y="265"/>
                    </a:lnTo>
                    <a:lnTo>
                      <a:pt x="309" y="263"/>
                    </a:lnTo>
                    <a:lnTo>
                      <a:pt x="312" y="262"/>
                    </a:lnTo>
                    <a:lnTo>
                      <a:pt x="309" y="261"/>
                    </a:lnTo>
                    <a:lnTo>
                      <a:pt x="307" y="260"/>
                    </a:lnTo>
                    <a:lnTo>
                      <a:pt x="308" y="260"/>
                    </a:lnTo>
                    <a:lnTo>
                      <a:pt x="312" y="260"/>
                    </a:lnTo>
                    <a:lnTo>
                      <a:pt x="315" y="261"/>
                    </a:lnTo>
                    <a:lnTo>
                      <a:pt x="319" y="261"/>
                    </a:lnTo>
                    <a:lnTo>
                      <a:pt x="319" y="262"/>
                    </a:lnTo>
                    <a:lnTo>
                      <a:pt x="315" y="263"/>
                    </a:lnTo>
                    <a:lnTo>
                      <a:pt x="309" y="267"/>
                    </a:lnTo>
                    <a:lnTo>
                      <a:pt x="308" y="269"/>
                    </a:lnTo>
                    <a:lnTo>
                      <a:pt x="308" y="269"/>
                    </a:lnTo>
                    <a:lnTo>
                      <a:pt x="307" y="270"/>
                    </a:lnTo>
                    <a:lnTo>
                      <a:pt x="304" y="271"/>
                    </a:lnTo>
                    <a:lnTo>
                      <a:pt x="304" y="273"/>
                    </a:lnTo>
                    <a:lnTo>
                      <a:pt x="307" y="274"/>
                    </a:lnTo>
                    <a:lnTo>
                      <a:pt x="308" y="273"/>
                    </a:lnTo>
                    <a:lnTo>
                      <a:pt x="311" y="273"/>
                    </a:lnTo>
                    <a:lnTo>
                      <a:pt x="312" y="273"/>
                    </a:lnTo>
                    <a:lnTo>
                      <a:pt x="313" y="271"/>
                    </a:lnTo>
                    <a:lnTo>
                      <a:pt x="315" y="270"/>
                    </a:lnTo>
                    <a:lnTo>
                      <a:pt x="315" y="270"/>
                    </a:lnTo>
                    <a:lnTo>
                      <a:pt x="317" y="269"/>
                    </a:lnTo>
                    <a:lnTo>
                      <a:pt x="319" y="270"/>
                    </a:lnTo>
                    <a:lnTo>
                      <a:pt x="319" y="270"/>
                    </a:lnTo>
                    <a:lnTo>
                      <a:pt x="320" y="271"/>
                    </a:lnTo>
                    <a:lnTo>
                      <a:pt x="323" y="270"/>
                    </a:lnTo>
                    <a:lnTo>
                      <a:pt x="323" y="270"/>
                    </a:lnTo>
                    <a:lnTo>
                      <a:pt x="323" y="270"/>
                    </a:lnTo>
                    <a:lnTo>
                      <a:pt x="325" y="267"/>
                    </a:lnTo>
                    <a:lnTo>
                      <a:pt x="325" y="267"/>
                    </a:lnTo>
                    <a:lnTo>
                      <a:pt x="327" y="266"/>
                    </a:lnTo>
                    <a:lnTo>
                      <a:pt x="328" y="267"/>
                    </a:lnTo>
                    <a:lnTo>
                      <a:pt x="327" y="267"/>
                    </a:lnTo>
                    <a:lnTo>
                      <a:pt x="327" y="270"/>
                    </a:lnTo>
                    <a:lnTo>
                      <a:pt x="328" y="269"/>
                    </a:lnTo>
                    <a:lnTo>
                      <a:pt x="332" y="267"/>
                    </a:lnTo>
                    <a:lnTo>
                      <a:pt x="336" y="266"/>
                    </a:lnTo>
                    <a:lnTo>
                      <a:pt x="337" y="265"/>
                    </a:lnTo>
                    <a:lnTo>
                      <a:pt x="339" y="265"/>
                    </a:lnTo>
                    <a:lnTo>
                      <a:pt x="339" y="261"/>
                    </a:lnTo>
                    <a:lnTo>
                      <a:pt x="339" y="261"/>
                    </a:lnTo>
                    <a:lnTo>
                      <a:pt x="337" y="260"/>
                    </a:lnTo>
                    <a:lnTo>
                      <a:pt x="337" y="260"/>
                    </a:lnTo>
                    <a:lnTo>
                      <a:pt x="337" y="260"/>
                    </a:lnTo>
                    <a:lnTo>
                      <a:pt x="340" y="261"/>
                    </a:lnTo>
                    <a:lnTo>
                      <a:pt x="340" y="261"/>
                    </a:lnTo>
                    <a:lnTo>
                      <a:pt x="342" y="262"/>
                    </a:lnTo>
                    <a:lnTo>
                      <a:pt x="344" y="262"/>
                    </a:lnTo>
                    <a:lnTo>
                      <a:pt x="345" y="262"/>
                    </a:lnTo>
                    <a:lnTo>
                      <a:pt x="346" y="262"/>
                    </a:lnTo>
                    <a:lnTo>
                      <a:pt x="354" y="260"/>
                    </a:lnTo>
                    <a:lnTo>
                      <a:pt x="354" y="258"/>
                    </a:lnTo>
                    <a:lnTo>
                      <a:pt x="356" y="258"/>
                    </a:lnTo>
                    <a:lnTo>
                      <a:pt x="357" y="257"/>
                    </a:lnTo>
                    <a:lnTo>
                      <a:pt x="358" y="256"/>
                    </a:lnTo>
                    <a:lnTo>
                      <a:pt x="360" y="256"/>
                    </a:lnTo>
                    <a:lnTo>
                      <a:pt x="360" y="256"/>
                    </a:lnTo>
                    <a:lnTo>
                      <a:pt x="361" y="256"/>
                    </a:lnTo>
                    <a:lnTo>
                      <a:pt x="362" y="254"/>
                    </a:lnTo>
                    <a:lnTo>
                      <a:pt x="368" y="250"/>
                    </a:lnTo>
                    <a:lnTo>
                      <a:pt x="372" y="246"/>
                    </a:lnTo>
                    <a:lnTo>
                      <a:pt x="374" y="245"/>
                    </a:lnTo>
                    <a:lnTo>
                      <a:pt x="374" y="244"/>
                    </a:lnTo>
                    <a:lnTo>
                      <a:pt x="374" y="244"/>
                    </a:lnTo>
                    <a:lnTo>
                      <a:pt x="374" y="244"/>
                    </a:lnTo>
                    <a:lnTo>
                      <a:pt x="376" y="242"/>
                    </a:lnTo>
                    <a:lnTo>
                      <a:pt x="377" y="242"/>
                    </a:lnTo>
                    <a:lnTo>
                      <a:pt x="378" y="241"/>
                    </a:lnTo>
                    <a:lnTo>
                      <a:pt x="381" y="238"/>
                    </a:lnTo>
                    <a:lnTo>
                      <a:pt x="382" y="238"/>
                    </a:lnTo>
                    <a:lnTo>
                      <a:pt x="382" y="238"/>
                    </a:lnTo>
                    <a:lnTo>
                      <a:pt x="385" y="237"/>
                    </a:lnTo>
                    <a:lnTo>
                      <a:pt x="391" y="234"/>
                    </a:lnTo>
                    <a:lnTo>
                      <a:pt x="393" y="234"/>
                    </a:lnTo>
                    <a:lnTo>
                      <a:pt x="394" y="233"/>
                    </a:lnTo>
                    <a:lnTo>
                      <a:pt x="397" y="233"/>
                    </a:lnTo>
                    <a:lnTo>
                      <a:pt x="397" y="232"/>
                    </a:lnTo>
                    <a:lnTo>
                      <a:pt x="397" y="230"/>
                    </a:lnTo>
                    <a:lnTo>
                      <a:pt x="395" y="229"/>
                    </a:lnTo>
                    <a:lnTo>
                      <a:pt x="395" y="229"/>
                    </a:lnTo>
                    <a:lnTo>
                      <a:pt x="397" y="229"/>
                    </a:lnTo>
                    <a:lnTo>
                      <a:pt x="397" y="228"/>
                    </a:lnTo>
                    <a:lnTo>
                      <a:pt x="398" y="228"/>
                    </a:lnTo>
                    <a:lnTo>
                      <a:pt x="398" y="228"/>
                    </a:lnTo>
                    <a:lnTo>
                      <a:pt x="397" y="226"/>
                    </a:lnTo>
                    <a:lnTo>
                      <a:pt x="397" y="225"/>
                    </a:lnTo>
                    <a:lnTo>
                      <a:pt x="397" y="225"/>
                    </a:lnTo>
                    <a:lnTo>
                      <a:pt x="399" y="226"/>
                    </a:lnTo>
                    <a:lnTo>
                      <a:pt x="403" y="229"/>
                    </a:lnTo>
                    <a:lnTo>
                      <a:pt x="407" y="230"/>
                    </a:lnTo>
                    <a:lnTo>
                      <a:pt x="410" y="230"/>
                    </a:lnTo>
                    <a:lnTo>
                      <a:pt x="413" y="232"/>
                    </a:lnTo>
                    <a:lnTo>
                      <a:pt x="414" y="232"/>
                    </a:lnTo>
                    <a:lnTo>
                      <a:pt x="417" y="230"/>
                    </a:lnTo>
                    <a:lnTo>
                      <a:pt x="418" y="229"/>
                    </a:lnTo>
                    <a:lnTo>
                      <a:pt x="417" y="229"/>
                    </a:lnTo>
                    <a:lnTo>
                      <a:pt x="417" y="228"/>
                    </a:lnTo>
                    <a:lnTo>
                      <a:pt x="422" y="229"/>
                    </a:lnTo>
                    <a:lnTo>
                      <a:pt x="423" y="229"/>
                    </a:lnTo>
                    <a:lnTo>
                      <a:pt x="426" y="228"/>
                    </a:lnTo>
                    <a:lnTo>
                      <a:pt x="427" y="228"/>
                    </a:lnTo>
                    <a:lnTo>
                      <a:pt x="428" y="226"/>
                    </a:lnTo>
                    <a:lnTo>
                      <a:pt x="430" y="226"/>
                    </a:lnTo>
                    <a:lnTo>
                      <a:pt x="434" y="228"/>
                    </a:lnTo>
                    <a:lnTo>
                      <a:pt x="436" y="228"/>
                    </a:lnTo>
                    <a:lnTo>
                      <a:pt x="438" y="226"/>
                    </a:lnTo>
                    <a:lnTo>
                      <a:pt x="442" y="226"/>
                    </a:lnTo>
                    <a:lnTo>
                      <a:pt x="448" y="225"/>
                    </a:lnTo>
                    <a:lnTo>
                      <a:pt x="451" y="224"/>
                    </a:lnTo>
                    <a:lnTo>
                      <a:pt x="455" y="224"/>
                    </a:lnTo>
                    <a:lnTo>
                      <a:pt x="463" y="222"/>
                    </a:lnTo>
                    <a:lnTo>
                      <a:pt x="465" y="222"/>
                    </a:lnTo>
                    <a:lnTo>
                      <a:pt x="469" y="221"/>
                    </a:lnTo>
                    <a:lnTo>
                      <a:pt x="472" y="221"/>
                    </a:lnTo>
                    <a:lnTo>
                      <a:pt x="473" y="221"/>
                    </a:lnTo>
                    <a:lnTo>
                      <a:pt x="476" y="220"/>
                    </a:lnTo>
                    <a:lnTo>
                      <a:pt x="477" y="220"/>
                    </a:lnTo>
                    <a:lnTo>
                      <a:pt x="479" y="218"/>
                    </a:lnTo>
                    <a:lnTo>
                      <a:pt x="481" y="218"/>
                    </a:lnTo>
                    <a:lnTo>
                      <a:pt x="485" y="217"/>
                    </a:lnTo>
                    <a:lnTo>
                      <a:pt x="487" y="217"/>
                    </a:lnTo>
                    <a:lnTo>
                      <a:pt x="487" y="216"/>
                    </a:lnTo>
                    <a:lnTo>
                      <a:pt x="487" y="214"/>
                    </a:lnTo>
                    <a:lnTo>
                      <a:pt x="488" y="214"/>
                    </a:lnTo>
                    <a:lnTo>
                      <a:pt x="492" y="213"/>
                    </a:lnTo>
                    <a:lnTo>
                      <a:pt x="495" y="213"/>
                    </a:lnTo>
                    <a:lnTo>
                      <a:pt x="495" y="212"/>
                    </a:lnTo>
                    <a:lnTo>
                      <a:pt x="493" y="211"/>
                    </a:lnTo>
                    <a:lnTo>
                      <a:pt x="495" y="211"/>
                    </a:lnTo>
                    <a:lnTo>
                      <a:pt x="497" y="211"/>
                    </a:lnTo>
                    <a:lnTo>
                      <a:pt x="500" y="211"/>
                    </a:lnTo>
                    <a:lnTo>
                      <a:pt x="504" y="208"/>
                    </a:lnTo>
                    <a:lnTo>
                      <a:pt x="506" y="208"/>
                    </a:lnTo>
                    <a:lnTo>
                      <a:pt x="506" y="208"/>
                    </a:lnTo>
                    <a:lnTo>
                      <a:pt x="508" y="207"/>
                    </a:lnTo>
                    <a:lnTo>
                      <a:pt x="506" y="207"/>
                    </a:lnTo>
                    <a:lnTo>
                      <a:pt x="506" y="205"/>
                    </a:lnTo>
                    <a:lnTo>
                      <a:pt x="508" y="205"/>
                    </a:lnTo>
                    <a:lnTo>
                      <a:pt x="510" y="207"/>
                    </a:lnTo>
                    <a:lnTo>
                      <a:pt x="512" y="205"/>
                    </a:lnTo>
                    <a:lnTo>
                      <a:pt x="513" y="205"/>
                    </a:lnTo>
                    <a:lnTo>
                      <a:pt x="514" y="205"/>
                    </a:lnTo>
                    <a:lnTo>
                      <a:pt x="514" y="204"/>
                    </a:lnTo>
                    <a:lnTo>
                      <a:pt x="513" y="204"/>
                    </a:lnTo>
                    <a:lnTo>
                      <a:pt x="513" y="203"/>
                    </a:lnTo>
                    <a:lnTo>
                      <a:pt x="513" y="203"/>
                    </a:lnTo>
                    <a:lnTo>
                      <a:pt x="517" y="203"/>
                    </a:lnTo>
                    <a:lnTo>
                      <a:pt x="521" y="203"/>
                    </a:lnTo>
                    <a:lnTo>
                      <a:pt x="524" y="203"/>
                    </a:lnTo>
                    <a:lnTo>
                      <a:pt x="524" y="201"/>
                    </a:lnTo>
                    <a:lnTo>
                      <a:pt x="524" y="200"/>
                    </a:lnTo>
                    <a:lnTo>
                      <a:pt x="524" y="200"/>
                    </a:lnTo>
                    <a:lnTo>
                      <a:pt x="528" y="200"/>
                    </a:lnTo>
                    <a:lnTo>
                      <a:pt x="529" y="200"/>
                    </a:lnTo>
                    <a:lnTo>
                      <a:pt x="530" y="200"/>
                    </a:lnTo>
                    <a:lnTo>
                      <a:pt x="533" y="199"/>
                    </a:lnTo>
                    <a:lnTo>
                      <a:pt x="534" y="199"/>
                    </a:lnTo>
                    <a:lnTo>
                      <a:pt x="536" y="197"/>
                    </a:lnTo>
                    <a:lnTo>
                      <a:pt x="536" y="197"/>
                    </a:lnTo>
                    <a:lnTo>
                      <a:pt x="536" y="196"/>
                    </a:lnTo>
                    <a:lnTo>
                      <a:pt x="524" y="197"/>
                    </a:lnTo>
                    <a:lnTo>
                      <a:pt x="517" y="196"/>
                    </a:lnTo>
                    <a:lnTo>
                      <a:pt x="513" y="196"/>
                    </a:lnTo>
                    <a:lnTo>
                      <a:pt x="505" y="193"/>
                    </a:lnTo>
                    <a:lnTo>
                      <a:pt x="495" y="193"/>
                    </a:lnTo>
                    <a:lnTo>
                      <a:pt x="493" y="193"/>
                    </a:lnTo>
                    <a:lnTo>
                      <a:pt x="487" y="195"/>
                    </a:lnTo>
                    <a:lnTo>
                      <a:pt x="483" y="195"/>
                    </a:lnTo>
                    <a:lnTo>
                      <a:pt x="479" y="195"/>
                    </a:lnTo>
                    <a:lnTo>
                      <a:pt x="475" y="195"/>
                    </a:lnTo>
                    <a:lnTo>
                      <a:pt x="473" y="196"/>
                    </a:lnTo>
                    <a:lnTo>
                      <a:pt x="471" y="199"/>
                    </a:lnTo>
                    <a:lnTo>
                      <a:pt x="469" y="199"/>
                    </a:lnTo>
                    <a:lnTo>
                      <a:pt x="467" y="199"/>
                    </a:lnTo>
                    <a:lnTo>
                      <a:pt x="468" y="196"/>
                    </a:lnTo>
                    <a:lnTo>
                      <a:pt x="472" y="195"/>
                    </a:lnTo>
                    <a:lnTo>
                      <a:pt x="473" y="195"/>
                    </a:lnTo>
                    <a:lnTo>
                      <a:pt x="475" y="193"/>
                    </a:lnTo>
                    <a:lnTo>
                      <a:pt x="479" y="193"/>
                    </a:lnTo>
                    <a:lnTo>
                      <a:pt x="481" y="192"/>
                    </a:lnTo>
                    <a:lnTo>
                      <a:pt x="483" y="192"/>
                    </a:lnTo>
                    <a:lnTo>
                      <a:pt x="483" y="191"/>
                    </a:lnTo>
                    <a:lnTo>
                      <a:pt x="481" y="191"/>
                    </a:lnTo>
                    <a:lnTo>
                      <a:pt x="481" y="191"/>
                    </a:lnTo>
                    <a:lnTo>
                      <a:pt x="480" y="191"/>
                    </a:lnTo>
                    <a:lnTo>
                      <a:pt x="469" y="192"/>
                    </a:lnTo>
                    <a:lnTo>
                      <a:pt x="464" y="192"/>
                    </a:lnTo>
                    <a:lnTo>
                      <a:pt x="458" y="191"/>
                    </a:lnTo>
                    <a:lnTo>
                      <a:pt x="456" y="191"/>
                    </a:lnTo>
                    <a:lnTo>
                      <a:pt x="452" y="191"/>
                    </a:lnTo>
                    <a:lnTo>
                      <a:pt x="451" y="191"/>
                    </a:lnTo>
                    <a:lnTo>
                      <a:pt x="451" y="191"/>
                    </a:lnTo>
                    <a:lnTo>
                      <a:pt x="459" y="189"/>
                    </a:lnTo>
                    <a:lnTo>
                      <a:pt x="460" y="189"/>
                    </a:lnTo>
                    <a:lnTo>
                      <a:pt x="464" y="188"/>
                    </a:lnTo>
                    <a:lnTo>
                      <a:pt x="465" y="187"/>
                    </a:lnTo>
                    <a:lnTo>
                      <a:pt x="465" y="185"/>
                    </a:lnTo>
                    <a:lnTo>
                      <a:pt x="467" y="184"/>
                    </a:lnTo>
                    <a:lnTo>
                      <a:pt x="467" y="184"/>
                    </a:lnTo>
                    <a:lnTo>
                      <a:pt x="465" y="183"/>
                    </a:lnTo>
                    <a:lnTo>
                      <a:pt x="464" y="183"/>
                    </a:lnTo>
                    <a:lnTo>
                      <a:pt x="463" y="183"/>
                    </a:lnTo>
                    <a:lnTo>
                      <a:pt x="464" y="181"/>
                    </a:lnTo>
                    <a:lnTo>
                      <a:pt x="469" y="181"/>
                    </a:lnTo>
                    <a:lnTo>
                      <a:pt x="472" y="183"/>
                    </a:lnTo>
                    <a:lnTo>
                      <a:pt x="476" y="183"/>
                    </a:lnTo>
                    <a:lnTo>
                      <a:pt x="479" y="183"/>
                    </a:lnTo>
                    <a:lnTo>
                      <a:pt x="484" y="183"/>
                    </a:lnTo>
                    <a:lnTo>
                      <a:pt x="485" y="183"/>
                    </a:lnTo>
                    <a:lnTo>
                      <a:pt x="491" y="181"/>
                    </a:lnTo>
                    <a:lnTo>
                      <a:pt x="493" y="180"/>
                    </a:lnTo>
                    <a:lnTo>
                      <a:pt x="497" y="179"/>
                    </a:lnTo>
                    <a:lnTo>
                      <a:pt x="499" y="177"/>
                    </a:lnTo>
                    <a:lnTo>
                      <a:pt x="499" y="176"/>
                    </a:lnTo>
                    <a:lnTo>
                      <a:pt x="499" y="175"/>
                    </a:lnTo>
                    <a:lnTo>
                      <a:pt x="497" y="175"/>
                    </a:lnTo>
                    <a:lnTo>
                      <a:pt x="495" y="173"/>
                    </a:lnTo>
                    <a:lnTo>
                      <a:pt x="491" y="173"/>
                    </a:lnTo>
                    <a:lnTo>
                      <a:pt x="487" y="173"/>
                    </a:lnTo>
                    <a:lnTo>
                      <a:pt x="483" y="173"/>
                    </a:lnTo>
                    <a:lnTo>
                      <a:pt x="481" y="172"/>
                    </a:lnTo>
                    <a:lnTo>
                      <a:pt x="483" y="172"/>
                    </a:lnTo>
                    <a:lnTo>
                      <a:pt x="484" y="172"/>
                    </a:lnTo>
                    <a:lnTo>
                      <a:pt x="488" y="172"/>
                    </a:lnTo>
                    <a:lnTo>
                      <a:pt x="493" y="172"/>
                    </a:lnTo>
                    <a:lnTo>
                      <a:pt x="497" y="172"/>
                    </a:lnTo>
                    <a:lnTo>
                      <a:pt x="500" y="173"/>
                    </a:lnTo>
                    <a:lnTo>
                      <a:pt x="503" y="175"/>
                    </a:lnTo>
                    <a:lnTo>
                      <a:pt x="504" y="176"/>
                    </a:lnTo>
                    <a:lnTo>
                      <a:pt x="506" y="176"/>
                    </a:lnTo>
                    <a:lnTo>
                      <a:pt x="509" y="177"/>
                    </a:lnTo>
                    <a:lnTo>
                      <a:pt x="512" y="179"/>
                    </a:lnTo>
                    <a:lnTo>
                      <a:pt x="514" y="180"/>
                    </a:lnTo>
                    <a:lnTo>
                      <a:pt x="514" y="181"/>
                    </a:lnTo>
                    <a:lnTo>
                      <a:pt x="514" y="183"/>
                    </a:lnTo>
                    <a:lnTo>
                      <a:pt x="516" y="185"/>
                    </a:lnTo>
                    <a:lnTo>
                      <a:pt x="516" y="188"/>
                    </a:lnTo>
                    <a:lnTo>
                      <a:pt x="518" y="189"/>
                    </a:lnTo>
                    <a:lnTo>
                      <a:pt x="524" y="191"/>
                    </a:lnTo>
                    <a:lnTo>
                      <a:pt x="525" y="191"/>
                    </a:lnTo>
                    <a:lnTo>
                      <a:pt x="528" y="191"/>
                    </a:lnTo>
                    <a:lnTo>
                      <a:pt x="532" y="191"/>
                    </a:lnTo>
                    <a:lnTo>
                      <a:pt x="533" y="191"/>
                    </a:lnTo>
                    <a:lnTo>
                      <a:pt x="534" y="187"/>
                    </a:lnTo>
                    <a:lnTo>
                      <a:pt x="536" y="185"/>
                    </a:lnTo>
                    <a:lnTo>
                      <a:pt x="536" y="185"/>
                    </a:lnTo>
                    <a:lnTo>
                      <a:pt x="537" y="184"/>
                    </a:lnTo>
                    <a:lnTo>
                      <a:pt x="536" y="188"/>
                    </a:lnTo>
                    <a:lnTo>
                      <a:pt x="536" y="188"/>
                    </a:lnTo>
                    <a:lnTo>
                      <a:pt x="536" y="189"/>
                    </a:lnTo>
                    <a:lnTo>
                      <a:pt x="536" y="191"/>
                    </a:lnTo>
                    <a:lnTo>
                      <a:pt x="536" y="191"/>
                    </a:lnTo>
                    <a:lnTo>
                      <a:pt x="540" y="191"/>
                    </a:lnTo>
                    <a:lnTo>
                      <a:pt x="541" y="191"/>
                    </a:lnTo>
                    <a:lnTo>
                      <a:pt x="545" y="191"/>
                    </a:lnTo>
                    <a:lnTo>
                      <a:pt x="546" y="189"/>
                    </a:lnTo>
                    <a:lnTo>
                      <a:pt x="546" y="189"/>
                    </a:lnTo>
                    <a:lnTo>
                      <a:pt x="546" y="185"/>
                    </a:lnTo>
                    <a:lnTo>
                      <a:pt x="546" y="184"/>
                    </a:lnTo>
                    <a:lnTo>
                      <a:pt x="546" y="184"/>
                    </a:lnTo>
                    <a:lnTo>
                      <a:pt x="547" y="180"/>
                    </a:lnTo>
                    <a:lnTo>
                      <a:pt x="547" y="179"/>
                    </a:lnTo>
                    <a:lnTo>
                      <a:pt x="549" y="176"/>
                    </a:lnTo>
                    <a:lnTo>
                      <a:pt x="549" y="175"/>
                    </a:lnTo>
                    <a:lnTo>
                      <a:pt x="546" y="173"/>
                    </a:lnTo>
                    <a:lnTo>
                      <a:pt x="544" y="175"/>
                    </a:lnTo>
                    <a:lnTo>
                      <a:pt x="542" y="175"/>
                    </a:lnTo>
                    <a:lnTo>
                      <a:pt x="541" y="175"/>
                    </a:lnTo>
                    <a:lnTo>
                      <a:pt x="541" y="176"/>
                    </a:lnTo>
                    <a:lnTo>
                      <a:pt x="540" y="177"/>
                    </a:lnTo>
                    <a:lnTo>
                      <a:pt x="540" y="176"/>
                    </a:lnTo>
                    <a:lnTo>
                      <a:pt x="540" y="175"/>
                    </a:lnTo>
                    <a:lnTo>
                      <a:pt x="540" y="173"/>
                    </a:lnTo>
                    <a:lnTo>
                      <a:pt x="540" y="173"/>
                    </a:lnTo>
                    <a:lnTo>
                      <a:pt x="542" y="172"/>
                    </a:lnTo>
                    <a:lnTo>
                      <a:pt x="546" y="171"/>
                    </a:lnTo>
                    <a:lnTo>
                      <a:pt x="547" y="169"/>
                    </a:lnTo>
                    <a:lnTo>
                      <a:pt x="544" y="169"/>
                    </a:lnTo>
                    <a:lnTo>
                      <a:pt x="542" y="169"/>
                    </a:lnTo>
                    <a:lnTo>
                      <a:pt x="541" y="167"/>
                    </a:lnTo>
                    <a:lnTo>
                      <a:pt x="541" y="167"/>
                    </a:lnTo>
                    <a:lnTo>
                      <a:pt x="537" y="166"/>
                    </a:lnTo>
                    <a:lnTo>
                      <a:pt x="536" y="166"/>
                    </a:lnTo>
                    <a:lnTo>
                      <a:pt x="533" y="164"/>
                    </a:lnTo>
                    <a:lnTo>
                      <a:pt x="529" y="163"/>
                    </a:lnTo>
                    <a:lnTo>
                      <a:pt x="526" y="163"/>
                    </a:lnTo>
                    <a:lnTo>
                      <a:pt x="522" y="160"/>
                    </a:lnTo>
                    <a:lnTo>
                      <a:pt x="520" y="160"/>
                    </a:lnTo>
                    <a:lnTo>
                      <a:pt x="518" y="159"/>
                    </a:lnTo>
                    <a:lnTo>
                      <a:pt x="517" y="159"/>
                    </a:lnTo>
                    <a:lnTo>
                      <a:pt x="516" y="159"/>
                    </a:lnTo>
                    <a:lnTo>
                      <a:pt x="512" y="160"/>
                    </a:lnTo>
                    <a:lnTo>
                      <a:pt x="510" y="159"/>
                    </a:lnTo>
                    <a:lnTo>
                      <a:pt x="512" y="159"/>
                    </a:lnTo>
                    <a:lnTo>
                      <a:pt x="516" y="158"/>
                    </a:lnTo>
                    <a:lnTo>
                      <a:pt x="517" y="158"/>
                    </a:lnTo>
                    <a:lnTo>
                      <a:pt x="518" y="156"/>
                    </a:lnTo>
                    <a:lnTo>
                      <a:pt x="518" y="151"/>
                    </a:lnTo>
                    <a:lnTo>
                      <a:pt x="518" y="151"/>
                    </a:lnTo>
                    <a:lnTo>
                      <a:pt x="518" y="151"/>
                    </a:lnTo>
                    <a:lnTo>
                      <a:pt x="516" y="151"/>
                    </a:lnTo>
                    <a:lnTo>
                      <a:pt x="513" y="152"/>
                    </a:lnTo>
                    <a:lnTo>
                      <a:pt x="512" y="152"/>
                    </a:lnTo>
                    <a:lnTo>
                      <a:pt x="506" y="152"/>
                    </a:lnTo>
                    <a:lnTo>
                      <a:pt x="501" y="154"/>
                    </a:lnTo>
                    <a:lnTo>
                      <a:pt x="500" y="155"/>
                    </a:lnTo>
                    <a:lnTo>
                      <a:pt x="497" y="155"/>
                    </a:lnTo>
                    <a:lnTo>
                      <a:pt x="497" y="155"/>
                    </a:lnTo>
                    <a:lnTo>
                      <a:pt x="495" y="154"/>
                    </a:lnTo>
                    <a:lnTo>
                      <a:pt x="501" y="152"/>
                    </a:lnTo>
                    <a:lnTo>
                      <a:pt x="503" y="152"/>
                    </a:lnTo>
                    <a:lnTo>
                      <a:pt x="505" y="152"/>
                    </a:lnTo>
                    <a:lnTo>
                      <a:pt x="513" y="151"/>
                    </a:lnTo>
                    <a:lnTo>
                      <a:pt x="514" y="150"/>
                    </a:lnTo>
                    <a:lnTo>
                      <a:pt x="517" y="150"/>
                    </a:lnTo>
                    <a:lnTo>
                      <a:pt x="520" y="148"/>
                    </a:lnTo>
                    <a:lnTo>
                      <a:pt x="521" y="148"/>
                    </a:lnTo>
                    <a:lnTo>
                      <a:pt x="522" y="151"/>
                    </a:lnTo>
                    <a:lnTo>
                      <a:pt x="522" y="155"/>
                    </a:lnTo>
                    <a:lnTo>
                      <a:pt x="525" y="158"/>
                    </a:lnTo>
                    <a:lnTo>
                      <a:pt x="528" y="159"/>
                    </a:lnTo>
                    <a:lnTo>
                      <a:pt x="529" y="159"/>
                    </a:lnTo>
                    <a:lnTo>
                      <a:pt x="534" y="160"/>
                    </a:lnTo>
                    <a:lnTo>
                      <a:pt x="541" y="162"/>
                    </a:lnTo>
                    <a:lnTo>
                      <a:pt x="542" y="163"/>
                    </a:lnTo>
                    <a:lnTo>
                      <a:pt x="545" y="164"/>
                    </a:lnTo>
                    <a:lnTo>
                      <a:pt x="546" y="162"/>
                    </a:lnTo>
                    <a:lnTo>
                      <a:pt x="546" y="160"/>
                    </a:lnTo>
                    <a:lnTo>
                      <a:pt x="549" y="159"/>
                    </a:lnTo>
                    <a:lnTo>
                      <a:pt x="551" y="155"/>
                    </a:lnTo>
                    <a:lnTo>
                      <a:pt x="551" y="154"/>
                    </a:lnTo>
                    <a:lnTo>
                      <a:pt x="553" y="151"/>
                    </a:lnTo>
                    <a:lnTo>
                      <a:pt x="550" y="150"/>
                    </a:lnTo>
                    <a:lnTo>
                      <a:pt x="547" y="150"/>
                    </a:lnTo>
                    <a:lnTo>
                      <a:pt x="544" y="148"/>
                    </a:lnTo>
                    <a:lnTo>
                      <a:pt x="542" y="147"/>
                    </a:lnTo>
                    <a:lnTo>
                      <a:pt x="540" y="147"/>
                    </a:lnTo>
                    <a:lnTo>
                      <a:pt x="537" y="146"/>
                    </a:lnTo>
                    <a:lnTo>
                      <a:pt x="534" y="144"/>
                    </a:lnTo>
                    <a:lnTo>
                      <a:pt x="533" y="143"/>
                    </a:lnTo>
                    <a:lnTo>
                      <a:pt x="529" y="143"/>
                    </a:lnTo>
                    <a:lnTo>
                      <a:pt x="524" y="143"/>
                    </a:lnTo>
                    <a:lnTo>
                      <a:pt x="518" y="143"/>
                    </a:lnTo>
                    <a:lnTo>
                      <a:pt x="516" y="144"/>
                    </a:lnTo>
                    <a:lnTo>
                      <a:pt x="513" y="146"/>
                    </a:lnTo>
                    <a:lnTo>
                      <a:pt x="505" y="146"/>
                    </a:lnTo>
                    <a:lnTo>
                      <a:pt x="503" y="147"/>
                    </a:lnTo>
                    <a:lnTo>
                      <a:pt x="500" y="147"/>
                    </a:lnTo>
                    <a:lnTo>
                      <a:pt x="496" y="147"/>
                    </a:lnTo>
                    <a:lnTo>
                      <a:pt x="492" y="147"/>
                    </a:lnTo>
                    <a:lnTo>
                      <a:pt x="491" y="147"/>
                    </a:lnTo>
                    <a:lnTo>
                      <a:pt x="488" y="148"/>
                    </a:lnTo>
                    <a:lnTo>
                      <a:pt x="488" y="148"/>
                    </a:lnTo>
                    <a:lnTo>
                      <a:pt x="487" y="148"/>
                    </a:lnTo>
                    <a:lnTo>
                      <a:pt x="487" y="148"/>
                    </a:lnTo>
                    <a:lnTo>
                      <a:pt x="487" y="147"/>
                    </a:lnTo>
                    <a:lnTo>
                      <a:pt x="488" y="147"/>
                    </a:lnTo>
                    <a:lnTo>
                      <a:pt x="491" y="147"/>
                    </a:lnTo>
                    <a:lnTo>
                      <a:pt x="493" y="147"/>
                    </a:lnTo>
                    <a:lnTo>
                      <a:pt x="495" y="147"/>
                    </a:lnTo>
                    <a:lnTo>
                      <a:pt x="497" y="147"/>
                    </a:lnTo>
                    <a:lnTo>
                      <a:pt x="497" y="147"/>
                    </a:lnTo>
                    <a:lnTo>
                      <a:pt x="500" y="146"/>
                    </a:lnTo>
                    <a:lnTo>
                      <a:pt x="499" y="146"/>
                    </a:lnTo>
                    <a:lnTo>
                      <a:pt x="492" y="143"/>
                    </a:lnTo>
                    <a:lnTo>
                      <a:pt x="492" y="143"/>
                    </a:lnTo>
                    <a:lnTo>
                      <a:pt x="495" y="143"/>
                    </a:lnTo>
                    <a:lnTo>
                      <a:pt x="497" y="144"/>
                    </a:lnTo>
                    <a:lnTo>
                      <a:pt x="501" y="144"/>
                    </a:lnTo>
                    <a:lnTo>
                      <a:pt x="504" y="146"/>
                    </a:lnTo>
                    <a:lnTo>
                      <a:pt x="505" y="146"/>
                    </a:lnTo>
                    <a:lnTo>
                      <a:pt x="509" y="146"/>
                    </a:lnTo>
                    <a:lnTo>
                      <a:pt x="510" y="144"/>
                    </a:lnTo>
                    <a:lnTo>
                      <a:pt x="513" y="143"/>
                    </a:lnTo>
                    <a:lnTo>
                      <a:pt x="516" y="143"/>
                    </a:lnTo>
                    <a:lnTo>
                      <a:pt x="520" y="142"/>
                    </a:lnTo>
                    <a:lnTo>
                      <a:pt x="522" y="142"/>
                    </a:lnTo>
                    <a:lnTo>
                      <a:pt x="522" y="140"/>
                    </a:lnTo>
                    <a:lnTo>
                      <a:pt x="521" y="140"/>
                    </a:lnTo>
                    <a:lnTo>
                      <a:pt x="517" y="138"/>
                    </a:lnTo>
                    <a:lnTo>
                      <a:pt x="516" y="136"/>
                    </a:lnTo>
                    <a:lnTo>
                      <a:pt x="516" y="136"/>
                    </a:lnTo>
                    <a:lnTo>
                      <a:pt x="516" y="136"/>
                    </a:lnTo>
                    <a:lnTo>
                      <a:pt x="517" y="136"/>
                    </a:lnTo>
                    <a:lnTo>
                      <a:pt x="520" y="138"/>
                    </a:lnTo>
                    <a:lnTo>
                      <a:pt x="521" y="139"/>
                    </a:lnTo>
                    <a:lnTo>
                      <a:pt x="522" y="139"/>
                    </a:lnTo>
                    <a:lnTo>
                      <a:pt x="524" y="140"/>
                    </a:lnTo>
                    <a:lnTo>
                      <a:pt x="525" y="140"/>
                    </a:lnTo>
                    <a:lnTo>
                      <a:pt x="528" y="139"/>
                    </a:lnTo>
                    <a:lnTo>
                      <a:pt x="529" y="139"/>
                    </a:lnTo>
                    <a:lnTo>
                      <a:pt x="532" y="138"/>
                    </a:lnTo>
                    <a:lnTo>
                      <a:pt x="534" y="140"/>
                    </a:lnTo>
                    <a:lnTo>
                      <a:pt x="541" y="143"/>
                    </a:lnTo>
                    <a:lnTo>
                      <a:pt x="544" y="144"/>
                    </a:lnTo>
                    <a:lnTo>
                      <a:pt x="550" y="146"/>
                    </a:lnTo>
                    <a:lnTo>
                      <a:pt x="553" y="146"/>
                    </a:lnTo>
                    <a:lnTo>
                      <a:pt x="557" y="144"/>
                    </a:lnTo>
                    <a:lnTo>
                      <a:pt x="561" y="143"/>
                    </a:lnTo>
                    <a:lnTo>
                      <a:pt x="563" y="142"/>
                    </a:lnTo>
                    <a:lnTo>
                      <a:pt x="573" y="142"/>
                    </a:lnTo>
                    <a:lnTo>
                      <a:pt x="574" y="142"/>
                    </a:lnTo>
                    <a:lnTo>
                      <a:pt x="575" y="139"/>
                    </a:lnTo>
                    <a:lnTo>
                      <a:pt x="578" y="136"/>
                    </a:lnTo>
                    <a:lnTo>
                      <a:pt x="578" y="136"/>
                    </a:lnTo>
                    <a:lnTo>
                      <a:pt x="570" y="135"/>
                    </a:lnTo>
                    <a:lnTo>
                      <a:pt x="567" y="134"/>
                    </a:lnTo>
                    <a:lnTo>
                      <a:pt x="559" y="134"/>
                    </a:lnTo>
                    <a:lnTo>
                      <a:pt x="557" y="134"/>
                    </a:lnTo>
                    <a:lnTo>
                      <a:pt x="555" y="132"/>
                    </a:lnTo>
                    <a:lnTo>
                      <a:pt x="555" y="132"/>
                    </a:lnTo>
                    <a:lnTo>
                      <a:pt x="555" y="132"/>
                    </a:lnTo>
                    <a:lnTo>
                      <a:pt x="555" y="131"/>
                    </a:lnTo>
                    <a:lnTo>
                      <a:pt x="557" y="131"/>
                    </a:lnTo>
                    <a:lnTo>
                      <a:pt x="558" y="130"/>
                    </a:lnTo>
                    <a:lnTo>
                      <a:pt x="558" y="130"/>
                    </a:lnTo>
                    <a:lnTo>
                      <a:pt x="557" y="130"/>
                    </a:lnTo>
                    <a:lnTo>
                      <a:pt x="557" y="128"/>
                    </a:lnTo>
                    <a:lnTo>
                      <a:pt x="557" y="128"/>
                    </a:lnTo>
                    <a:lnTo>
                      <a:pt x="558" y="128"/>
                    </a:lnTo>
                    <a:lnTo>
                      <a:pt x="561" y="127"/>
                    </a:lnTo>
                    <a:lnTo>
                      <a:pt x="562" y="127"/>
                    </a:lnTo>
                    <a:lnTo>
                      <a:pt x="562" y="124"/>
                    </a:lnTo>
                    <a:lnTo>
                      <a:pt x="562" y="124"/>
                    </a:lnTo>
                    <a:lnTo>
                      <a:pt x="565" y="126"/>
                    </a:lnTo>
                    <a:lnTo>
                      <a:pt x="563" y="128"/>
                    </a:lnTo>
                    <a:lnTo>
                      <a:pt x="561" y="130"/>
                    </a:lnTo>
                    <a:lnTo>
                      <a:pt x="565" y="131"/>
                    </a:lnTo>
                    <a:lnTo>
                      <a:pt x="570" y="132"/>
                    </a:lnTo>
                    <a:lnTo>
                      <a:pt x="575" y="131"/>
                    </a:lnTo>
                    <a:lnTo>
                      <a:pt x="581" y="130"/>
                    </a:lnTo>
                    <a:lnTo>
                      <a:pt x="582" y="128"/>
                    </a:lnTo>
                    <a:lnTo>
                      <a:pt x="583" y="128"/>
                    </a:lnTo>
                    <a:lnTo>
                      <a:pt x="588" y="130"/>
                    </a:lnTo>
                    <a:lnTo>
                      <a:pt x="591" y="130"/>
                    </a:lnTo>
                    <a:lnTo>
                      <a:pt x="592" y="128"/>
                    </a:lnTo>
                    <a:lnTo>
                      <a:pt x="592" y="128"/>
                    </a:lnTo>
                    <a:lnTo>
                      <a:pt x="594" y="128"/>
                    </a:lnTo>
                    <a:lnTo>
                      <a:pt x="594" y="127"/>
                    </a:lnTo>
                    <a:lnTo>
                      <a:pt x="595" y="126"/>
                    </a:lnTo>
                    <a:lnTo>
                      <a:pt x="594" y="124"/>
                    </a:lnTo>
                    <a:lnTo>
                      <a:pt x="592" y="124"/>
                    </a:lnTo>
                    <a:lnTo>
                      <a:pt x="591" y="123"/>
                    </a:lnTo>
                    <a:lnTo>
                      <a:pt x="590" y="120"/>
                    </a:lnTo>
                    <a:lnTo>
                      <a:pt x="588" y="118"/>
                    </a:lnTo>
                    <a:lnTo>
                      <a:pt x="586" y="118"/>
                    </a:lnTo>
                    <a:lnTo>
                      <a:pt x="583" y="118"/>
                    </a:lnTo>
                    <a:lnTo>
                      <a:pt x="581" y="120"/>
                    </a:lnTo>
                    <a:lnTo>
                      <a:pt x="579" y="122"/>
                    </a:lnTo>
                    <a:lnTo>
                      <a:pt x="575" y="123"/>
                    </a:lnTo>
                    <a:lnTo>
                      <a:pt x="574" y="123"/>
                    </a:lnTo>
                    <a:lnTo>
                      <a:pt x="574" y="123"/>
                    </a:lnTo>
                    <a:lnTo>
                      <a:pt x="575" y="123"/>
                    </a:lnTo>
                    <a:lnTo>
                      <a:pt x="577" y="122"/>
                    </a:lnTo>
                    <a:lnTo>
                      <a:pt x="578" y="120"/>
                    </a:lnTo>
                    <a:lnTo>
                      <a:pt x="578" y="119"/>
                    </a:lnTo>
                    <a:lnTo>
                      <a:pt x="578" y="118"/>
                    </a:lnTo>
                    <a:lnTo>
                      <a:pt x="578" y="117"/>
                    </a:lnTo>
                    <a:lnTo>
                      <a:pt x="577" y="117"/>
                    </a:lnTo>
                    <a:lnTo>
                      <a:pt x="577" y="117"/>
                    </a:lnTo>
                    <a:lnTo>
                      <a:pt x="575" y="117"/>
                    </a:lnTo>
                    <a:lnTo>
                      <a:pt x="571" y="118"/>
                    </a:lnTo>
                    <a:lnTo>
                      <a:pt x="569" y="118"/>
                    </a:lnTo>
                    <a:lnTo>
                      <a:pt x="567" y="118"/>
                    </a:lnTo>
                    <a:lnTo>
                      <a:pt x="567" y="118"/>
                    </a:lnTo>
                    <a:lnTo>
                      <a:pt x="566" y="118"/>
                    </a:lnTo>
                    <a:lnTo>
                      <a:pt x="563" y="117"/>
                    </a:lnTo>
                    <a:lnTo>
                      <a:pt x="562" y="117"/>
                    </a:lnTo>
                    <a:lnTo>
                      <a:pt x="566" y="117"/>
                    </a:lnTo>
                    <a:lnTo>
                      <a:pt x="569" y="118"/>
                    </a:lnTo>
                    <a:lnTo>
                      <a:pt x="571" y="117"/>
                    </a:lnTo>
                    <a:lnTo>
                      <a:pt x="574" y="115"/>
                    </a:lnTo>
                    <a:lnTo>
                      <a:pt x="577" y="115"/>
                    </a:lnTo>
                    <a:lnTo>
                      <a:pt x="578" y="115"/>
                    </a:lnTo>
                    <a:lnTo>
                      <a:pt x="585" y="113"/>
                    </a:lnTo>
                    <a:lnTo>
                      <a:pt x="587" y="113"/>
                    </a:lnTo>
                    <a:lnTo>
                      <a:pt x="590" y="114"/>
                    </a:lnTo>
                    <a:lnTo>
                      <a:pt x="591" y="115"/>
                    </a:lnTo>
                    <a:lnTo>
                      <a:pt x="591" y="115"/>
                    </a:lnTo>
                    <a:lnTo>
                      <a:pt x="592" y="115"/>
                    </a:lnTo>
                    <a:lnTo>
                      <a:pt x="595" y="115"/>
                    </a:lnTo>
                    <a:lnTo>
                      <a:pt x="596" y="114"/>
                    </a:lnTo>
                    <a:lnTo>
                      <a:pt x="598" y="113"/>
                    </a:lnTo>
                    <a:lnTo>
                      <a:pt x="598" y="111"/>
                    </a:lnTo>
                    <a:lnTo>
                      <a:pt x="598" y="110"/>
                    </a:lnTo>
                    <a:lnTo>
                      <a:pt x="598" y="109"/>
                    </a:lnTo>
                    <a:lnTo>
                      <a:pt x="598" y="109"/>
                    </a:lnTo>
                    <a:lnTo>
                      <a:pt x="598" y="107"/>
                    </a:lnTo>
                    <a:lnTo>
                      <a:pt x="598" y="107"/>
                    </a:lnTo>
                    <a:lnTo>
                      <a:pt x="598" y="106"/>
                    </a:lnTo>
                    <a:lnTo>
                      <a:pt x="598" y="106"/>
                    </a:lnTo>
                    <a:lnTo>
                      <a:pt x="595" y="103"/>
                    </a:lnTo>
                    <a:lnTo>
                      <a:pt x="594" y="102"/>
                    </a:lnTo>
                    <a:lnTo>
                      <a:pt x="596" y="101"/>
                    </a:lnTo>
                    <a:lnTo>
                      <a:pt x="594" y="99"/>
                    </a:lnTo>
                    <a:lnTo>
                      <a:pt x="591" y="99"/>
                    </a:lnTo>
                    <a:lnTo>
                      <a:pt x="590" y="99"/>
                    </a:lnTo>
                    <a:lnTo>
                      <a:pt x="588" y="98"/>
                    </a:lnTo>
                    <a:lnTo>
                      <a:pt x="586" y="98"/>
                    </a:lnTo>
                    <a:lnTo>
                      <a:pt x="585" y="98"/>
                    </a:lnTo>
                    <a:lnTo>
                      <a:pt x="582" y="98"/>
                    </a:lnTo>
                    <a:lnTo>
                      <a:pt x="579" y="98"/>
                    </a:lnTo>
                    <a:lnTo>
                      <a:pt x="578" y="98"/>
                    </a:lnTo>
                    <a:lnTo>
                      <a:pt x="577" y="98"/>
                    </a:lnTo>
                    <a:lnTo>
                      <a:pt x="575" y="97"/>
                    </a:lnTo>
                    <a:lnTo>
                      <a:pt x="575" y="94"/>
                    </a:lnTo>
                    <a:lnTo>
                      <a:pt x="574" y="93"/>
                    </a:lnTo>
                    <a:lnTo>
                      <a:pt x="570" y="93"/>
                    </a:lnTo>
                    <a:lnTo>
                      <a:pt x="570" y="93"/>
                    </a:lnTo>
                    <a:lnTo>
                      <a:pt x="569" y="93"/>
                    </a:lnTo>
                    <a:lnTo>
                      <a:pt x="567" y="91"/>
                    </a:lnTo>
                    <a:lnTo>
                      <a:pt x="567" y="91"/>
                    </a:lnTo>
                    <a:lnTo>
                      <a:pt x="569" y="91"/>
                    </a:lnTo>
                    <a:lnTo>
                      <a:pt x="571" y="90"/>
                    </a:lnTo>
                    <a:lnTo>
                      <a:pt x="573" y="90"/>
                    </a:lnTo>
                    <a:lnTo>
                      <a:pt x="575" y="91"/>
                    </a:lnTo>
                    <a:lnTo>
                      <a:pt x="578" y="91"/>
                    </a:lnTo>
                    <a:lnTo>
                      <a:pt x="579" y="91"/>
                    </a:lnTo>
                    <a:lnTo>
                      <a:pt x="587" y="90"/>
                    </a:lnTo>
                    <a:lnTo>
                      <a:pt x="587" y="89"/>
                    </a:lnTo>
                    <a:lnTo>
                      <a:pt x="594" y="89"/>
                    </a:lnTo>
                    <a:lnTo>
                      <a:pt x="598" y="89"/>
                    </a:lnTo>
                    <a:lnTo>
                      <a:pt x="600" y="89"/>
                    </a:lnTo>
                    <a:lnTo>
                      <a:pt x="604" y="89"/>
                    </a:lnTo>
                    <a:lnTo>
                      <a:pt x="608" y="90"/>
                    </a:lnTo>
                    <a:lnTo>
                      <a:pt x="610" y="90"/>
                    </a:lnTo>
                    <a:lnTo>
                      <a:pt x="611" y="90"/>
                    </a:lnTo>
                    <a:lnTo>
                      <a:pt x="612" y="90"/>
                    </a:lnTo>
                    <a:lnTo>
                      <a:pt x="614" y="90"/>
                    </a:lnTo>
                    <a:lnTo>
                      <a:pt x="615" y="90"/>
                    </a:lnTo>
                    <a:lnTo>
                      <a:pt x="618" y="89"/>
                    </a:lnTo>
                    <a:lnTo>
                      <a:pt x="618" y="89"/>
                    </a:lnTo>
                    <a:lnTo>
                      <a:pt x="619" y="87"/>
                    </a:lnTo>
                    <a:lnTo>
                      <a:pt x="620" y="85"/>
                    </a:lnTo>
                    <a:lnTo>
                      <a:pt x="620" y="83"/>
                    </a:lnTo>
                    <a:lnTo>
                      <a:pt x="619" y="83"/>
                    </a:lnTo>
                    <a:lnTo>
                      <a:pt x="618" y="83"/>
                    </a:lnTo>
                    <a:lnTo>
                      <a:pt x="614" y="83"/>
                    </a:lnTo>
                    <a:lnTo>
                      <a:pt x="611" y="83"/>
                    </a:lnTo>
                    <a:lnTo>
                      <a:pt x="608" y="83"/>
                    </a:lnTo>
                    <a:lnTo>
                      <a:pt x="607" y="83"/>
                    </a:lnTo>
                    <a:lnTo>
                      <a:pt x="606" y="82"/>
                    </a:lnTo>
                    <a:lnTo>
                      <a:pt x="603" y="82"/>
                    </a:lnTo>
                    <a:lnTo>
                      <a:pt x="599" y="82"/>
                    </a:lnTo>
                    <a:lnTo>
                      <a:pt x="596" y="81"/>
                    </a:lnTo>
                    <a:lnTo>
                      <a:pt x="595" y="78"/>
                    </a:lnTo>
                    <a:lnTo>
                      <a:pt x="598" y="77"/>
                    </a:lnTo>
                    <a:lnTo>
                      <a:pt x="602" y="77"/>
                    </a:lnTo>
                    <a:lnTo>
                      <a:pt x="603" y="77"/>
                    </a:lnTo>
                    <a:lnTo>
                      <a:pt x="608" y="78"/>
                    </a:lnTo>
                    <a:lnTo>
                      <a:pt x="608" y="78"/>
                    </a:lnTo>
                    <a:lnTo>
                      <a:pt x="611" y="78"/>
                    </a:lnTo>
                    <a:lnTo>
                      <a:pt x="611" y="78"/>
                    </a:lnTo>
                    <a:lnTo>
                      <a:pt x="610" y="77"/>
                    </a:lnTo>
                    <a:lnTo>
                      <a:pt x="610" y="77"/>
                    </a:lnTo>
                    <a:lnTo>
                      <a:pt x="607" y="75"/>
                    </a:lnTo>
                    <a:lnTo>
                      <a:pt x="604" y="75"/>
                    </a:lnTo>
                    <a:lnTo>
                      <a:pt x="600" y="74"/>
                    </a:lnTo>
                    <a:lnTo>
                      <a:pt x="598" y="74"/>
                    </a:lnTo>
                    <a:lnTo>
                      <a:pt x="595" y="74"/>
                    </a:lnTo>
                    <a:lnTo>
                      <a:pt x="591" y="74"/>
                    </a:lnTo>
                    <a:lnTo>
                      <a:pt x="587" y="77"/>
                    </a:lnTo>
                    <a:lnTo>
                      <a:pt x="585" y="77"/>
                    </a:lnTo>
                    <a:lnTo>
                      <a:pt x="583" y="77"/>
                    </a:lnTo>
                    <a:lnTo>
                      <a:pt x="585" y="75"/>
                    </a:lnTo>
                    <a:lnTo>
                      <a:pt x="586" y="74"/>
                    </a:lnTo>
                    <a:lnTo>
                      <a:pt x="587" y="73"/>
                    </a:lnTo>
                    <a:lnTo>
                      <a:pt x="590" y="71"/>
                    </a:lnTo>
                    <a:lnTo>
                      <a:pt x="591" y="70"/>
                    </a:lnTo>
                    <a:lnTo>
                      <a:pt x="592" y="68"/>
                    </a:lnTo>
                    <a:lnTo>
                      <a:pt x="594" y="66"/>
                    </a:lnTo>
                    <a:lnTo>
                      <a:pt x="598" y="64"/>
                    </a:lnTo>
                    <a:lnTo>
                      <a:pt x="598" y="64"/>
                    </a:lnTo>
                    <a:lnTo>
                      <a:pt x="596" y="62"/>
                    </a:lnTo>
                    <a:lnTo>
                      <a:pt x="596" y="62"/>
                    </a:lnTo>
                    <a:lnTo>
                      <a:pt x="603" y="61"/>
                    </a:lnTo>
                    <a:lnTo>
                      <a:pt x="606" y="60"/>
                    </a:lnTo>
                    <a:lnTo>
                      <a:pt x="607" y="60"/>
                    </a:lnTo>
                    <a:lnTo>
                      <a:pt x="610" y="60"/>
                    </a:lnTo>
                    <a:lnTo>
                      <a:pt x="611" y="60"/>
                    </a:lnTo>
                    <a:lnTo>
                      <a:pt x="611" y="60"/>
                    </a:lnTo>
                    <a:lnTo>
                      <a:pt x="612" y="58"/>
                    </a:lnTo>
                    <a:lnTo>
                      <a:pt x="614" y="58"/>
                    </a:lnTo>
                    <a:lnTo>
                      <a:pt x="614" y="57"/>
                    </a:lnTo>
                    <a:lnTo>
                      <a:pt x="614" y="57"/>
                    </a:lnTo>
                    <a:lnTo>
                      <a:pt x="620" y="56"/>
                    </a:lnTo>
                    <a:lnTo>
                      <a:pt x="622" y="56"/>
                    </a:lnTo>
                    <a:lnTo>
                      <a:pt x="623" y="56"/>
                    </a:lnTo>
                    <a:lnTo>
                      <a:pt x="623" y="54"/>
                    </a:lnTo>
                    <a:lnTo>
                      <a:pt x="623" y="54"/>
                    </a:lnTo>
                    <a:lnTo>
                      <a:pt x="623" y="54"/>
                    </a:lnTo>
                    <a:lnTo>
                      <a:pt x="622" y="53"/>
                    </a:lnTo>
                    <a:lnTo>
                      <a:pt x="622" y="53"/>
                    </a:lnTo>
                    <a:lnTo>
                      <a:pt x="620" y="53"/>
                    </a:lnTo>
                    <a:lnTo>
                      <a:pt x="619" y="53"/>
                    </a:lnTo>
                    <a:lnTo>
                      <a:pt x="619" y="52"/>
                    </a:lnTo>
                    <a:lnTo>
                      <a:pt x="620" y="50"/>
                    </a:lnTo>
                    <a:lnTo>
                      <a:pt x="622" y="50"/>
                    </a:lnTo>
                    <a:lnTo>
                      <a:pt x="623" y="49"/>
                    </a:lnTo>
                    <a:lnTo>
                      <a:pt x="623" y="48"/>
                    </a:lnTo>
                    <a:lnTo>
                      <a:pt x="622" y="48"/>
                    </a:lnTo>
                    <a:lnTo>
                      <a:pt x="622" y="48"/>
                    </a:lnTo>
                    <a:lnTo>
                      <a:pt x="620" y="48"/>
                    </a:lnTo>
                    <a:lnTo>
                      <a:pt x="616" y="48"/>
                    </a:lnTo>
                    <a:lnTo>
                      <a:pt x="615" y="48"/>
                    </a:lnTo>
                    <a:lnTo>
                      <a:pt x="615" y="48"/>
                    </a:lnTo>
                    <a:lnTo>
                      <a:pt x="614" y="46"/>
                    </a:lnTo>
                    <a:lnTo>
                      <a:pt x="614" y="46"/>
                    </a:lnTo>
                    <a:lnTo>
                      <a:pt x="614" y="45"/>
                    </a:lnTo>
                    <a:lnTo>
                      <a:pt x="615" y="44"/>
                    </a:lnTo>
                    <a:lnTo>
                      <a:pt x="616" y="42"/>
                    </a:lnTo>
                    <a:lnTo>
                      <a:pt x="619" y="42"/>
                    </a:lnTo>
                    <a:lnTo>
                      <a:pt x="623" y="41"/>
                    </a:lnTo>
                    <a:lnTo>
                      <a:pt x="624" y="41"/>
                    </a:lnTo>
                    <a:lnTo>
                      <a:pt x="627" y="41"/>
                    </a:lnTo>
                    <a:lnTo>
                      <a:pt x="628" y="41"/>
                    </a:lnTo>
                    <a:lnTo>
                      <a:pt x="632" y="41"/>
                    </a:lnTo>
                    <a:lnTo>
                      <a:pt x="639" y="41"/>
                    </a:lnTo>
                    <a:lnTo>
                      <a:pt x="643" y="41"/>
                    </a:lnTo>
                    <a:lnTo>
                      <a:pt x="647" y="41"/>
                    </a:lnTo>
                    <a:lnTo>
                      <a:pt x="648" y="41"/>
                    </a:lnTo>
                    <a:lnTo>
                      <a:pt x="651" y="41"/>
                    </a:lnTo>
                    <a:lnTo>
                      <a:pt x="652" y="41"/>
                    </a:lnTo>
                    <a:lnTo>
                      <a:pt x="656" y="41"/>
                    </a:lnTo>
                    <a:lnTo>
                      <a:pt x="660" y="40"/>
                    </a:lnTo>
                    <a:lnTo>
                      <a:pt x="663" y="38"/>
                    </a:lnTo>
                    <a:lnTo>
                      <a:pt x="663" y="38"/>
                    </a:lnTo>
                    <a:lnTo>
                      <a:pt x="659" y="37"/>
                    </a:lnTo>
                    <a:lnTo>
                      <a:pt x="656" y="37"/>
                    </a:lnTo>
                    <a:lnTo>
                      <a:pt x="655" y="36"/>
                    </a:lnTo>
                    <a:lnTo>
                      <a:pt x="660" y="36"/>
                    </a:lnTo>
                    <a:lnTo>
                      <a:pt x="664" y="36"/>
                    </a:lnTo>
                    <a:lnTo>
                      <a:pt x="669" y="36"/>
                    </a:lnTo>
                    <a:lnTo>
                      <a:pt x="673" y="34"/>
                    </a:lnTo>
                    <a:lnTo>
                      <a:pt x="680" y="34"/>
                    </a:lnTo>
                    <a:lnTo>
                      <a:pt x="681" y="33"/>
                    </a:lnTo>
                    <a:lnTo>
                      <a:pt x="684" y="33"/>
                    </a:lnTo>
                    <a:lnTo>
                      <a:pt x="684" y="32"/>
                    </a:lnTo>
                    <a:lnTo>
                      <a:pt x="684" y="32"/>
                    </a:lnTo>
                    <a:lnTo>
                      <a:pt x="681" y="30"/>
                    </a:lnTo>
                    <a:lnTo>
                      <a:pt x="682" y="30"/>
                    </a:lnTo>
                    <a:lnTo>
                      <a:pt x="685" y="30"/>
                    </a:lnTo>
                    <a:lnTo>
                      <a:pt x="689" y="30"/>
                    </a:lnTo>
                    <a:lnTo>
                      <a:pt x="693" y="30"/>
                    </a:lnTo>
                    <a:lnTo>
                      <a:pt x="697" y="29"/>
                    </a:lnTo>
                    <a:lnTo>
                      <a:pt x="705" y="28"/>
                    </a:lnTo>
                    <a:lnTo>
                      <a:pt x="708" y="26"/>
                    </a:lnTo>
                    <a:lnTo>
                      <a:pt x="715" y="25"/>
                    </a:lnTo>
                    <a:lnTo>
                      <a:pt x="717" y="25"/>
                    </a:lnTo>
                    <a:lnTo>
                      <a:pt x="717" y="25"/>
                    </a:lnTo>
                    <a:lnTo>
                      <a:pt x="715" y="2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7" name="Freeform 130">
                <a:extLst>
                  <a:ext uri="{FF2B5EF4-FFF2-40B4-BE49-F238E27FC236}">
                    <a16:creationId xmlns:a16="http://schemas.microsoft.com/office/drawing/2014/main" id="{A882BB97-266A-415B-821B-F930F250D2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15063" y="2997200"/>
                <a:ext cx="228600" cy="214313"/>
              </a:xfrm>
              <a:custGeom>
                <a:avLst/>
                <a:gdLst>
                  <a:gd name="T0" fmla="*/ 87 w 144"/>
                  <a:gd name="T1" fmla="*/ 124 h 135"/>
                  <a:gd name="T2" fmla="*/ 76 w 144"/>
                  <a:gd name="T3" fmla="*/ 121 h 135"/>
                  <a:gd name="T4" fmla="*/ 67 w 144"/>
                  <a:gd name="T5" fmla="*/ 127 h 135"/>
                  <a:gd name="T6" fmla="*/ 105 w 144"/>
                  <a:gd name="T7" fmla="*/ 132 h 135"/>
                  <a:gd name="T8" fmla="*/ 125 w 144"/>
                  <a:gd name="T9" fmla="*/ 121 h 135"/>
                  <a:gd name="T10" fmla="*/ 59 w 144"/>
                  <a:gd name="T11" fmla="*/ 108 h 135"/>
                  <a:gd name="T12" fmla="*/ 137 w 144"/>
                  <a:gd name="T13" fmla="*/ 113 h 135"/>
                  <a:gd name="T14" fmla="*/ 98 w 144"/>
                  <a:gd name="T15" fmla="*/ 104 h 135"/>
                  <a:gd name="T16" fmla="*/ 137 w 144"/>
                  <a:gd name="T17" fmla="*/ 99 h 135"/>
                  <a:gd name="T18" fmla="*/ 96 w 144"/>
                  <a:gd name="T19" fmla="*/ 99 h 135"/>
                  <a:gd name="T20" fmla="*/ 128 w 144"/>
                  <a:gd name="T21" fmla="*/ 95 h 135"/>
                  <a:gd name="T22" fmla="*/ 84 w 144"/>
                  <a:gd name="T23" fmla="*/ 92 h 135"/>
                  <a:gd name="T24" fmla="*/ 123 w 144"/>
                  <a:gd name="T25" fmla="*/ 94 h 135"/>
                  <a:gd name="T26" fmla="*/ 96 w 144"/>
                  <a:gd name="T27" fmla="*/ 92 h 135"/>
                  <a:gd name="T28" fmla="*/ 80 w 144"/>
                  <a:gd name="T29" fmla="*/ 83 h 135"/>
                  <a:gd name="T30" fmla="*/ 96 w 144"/>
                  <a:gd name="T31" fmla="*/ 84 h 135"/>
                  <a:gd name="T32" fmla="*/ 90 w 144"/>
                  <a:gd name="T33" fmla="*/ 80 h 135"/>
                  <a:gd name="T34" fmla="*/ 78 w 144"/>
                  <a:gd name="T35" fmla="*/ 82 h 135"/>
                  <a:gd name="T36" fmla="*/ 123 w 144"/>
                  <a:gd name="T37" fmla="*/ 78 h 135"/>
                  <a:gd name="T38" fmla="*/ 88 w 144"/>
                  <a:gd name="T39" fmla="*/ 74 h 135"/>
                  <a:gd name="T40" fmla="*/ 63 w 144"/>
                  <a:gd name="T41" fmla="*/ 74 h 135"/>
                  <a:gd name="T42" fmla="*/ 14 w 144"/>
                  <a:gd name="T43" fmla="*/ 66 h 135"/>
                  <a:gd name="T44" fmla="*/ 20 w 144"/>
                  <a:gd name="T45" fmla="*/ 70 h 135"/>
                  <a:gd name="T46" fmla="*/ 102 w 144"/>
                  <a:gd name="T47" fmla="*/ 62 h 135"/>
                  <a:gd name="T48" fmla="*/ 17 w 144"/>
                  <a:gd name="T49" fmla="*/ 55 h 135"/>
                  <a:gd name="T50" fmla="*/ 79 w 144"/>
                  <a:gd name="T51" fmla="*/ 53 h 135"/>
                  <a:gd name="T52" fmla="*/ 53 w 144"/>
                  <a:gd name="T53" fmla="*/ 55 h 135"/>
                  <a:gd name="T54" fmla="*/ 72 w 144"/>
                  <a:gd name="T55" fmla="*/ 64 h 135"/>
                  <a:gd name="T56" fmla="*/ 82 w 144"/>
                  <a:gd name="T57" fmla="*/ 68 h 135"/>
                  <a:gd name="T58" fmla="*/ 62 w 144"/>
                  <a:gd name="T59" fmla="*/ 55 h 135"/>
                  <a:gd name="T60" fmla="*/ 105 w 144"/>
                  <a:gd name="T61" fmla="*/ 45 h 135"/>
                  <a:gd name="T62" fmla="*/ 112 w 144"/>
                  <a:gd name="T63" fmla="*/ 51 h 135"/>
                  <a:gd name="T64" fmla="*/ 2 w 144"/>
                  <a:gd name="T65" fmla="*/ 38 h 135"/>
                  <a:gd name="T66" fmla="*/ 90 w 144"/>
                  <a:gd name="T67" fmla="*/ 34 h 135"/>
                  <a:gd name="T68" fmla="*/ 87 w 144"/>
                  <a:gd name="T69" fmla="*/ 34 h 135"/>
                  <a:gd name="T70" fmla="*/ 95 w 144"/>
                  <a:gd name="T71" fmla="*/ 25 h 135"/>
                  <a:gd name="T72" fmla="*/ 72 w 144"/>
                  <a:gd name="T73" fmla="*/ 79 h 135"/>
                  <a:gd name="T74" fmla="*/ 51 w 144"/>
                  <a:gd name="T75" fmla="*/ 55 h 135"/>
                  <a:gd name="T76" fmla="*/ 57 w 144"/>
                  <a:gd name="T77" fmla="*/ 46 h 135"/>
                  <a:gd name="T78" fmla="*/ 47 w 144"/>
                  <a:gd name="T79" fmla="*/ 26 h 135"/>
                  <a:gd name="T80" fmla="*/ 64 w 144"/>
                  <a:gd name="T81" fmla="*/ 33 h 135"/>
                  <a:gd name="T82" fmla="*/ 68 w 144"/>
                  <a:gd name="T83" fmla="*/ 26 h 135"/>
                  <a:gd name="T84" fmla="*/ 68 w 144"/>
                  <a:gd name="T85" fmla="*/ 18 h 135"/>
                  <a:gd name="T86" fmla="*/ 102 w 144"/>
                  <a:gd name="T87" fmla="*/ 19 h 135"/>
                  <a:gd name="T88" fmla="*/ 111 w 144"/>
                  <a:gd name="T89" fmla="*/ 4 h 135"/>
                  <a:gd name="T90" fmla="*/ 103 w 144"/>
                  <a:gd name="T91" fmla="*/ 6 h 135"/>
                  <a:gd name="T92" fmla="*/ 78 w 144"/>
                  <a:gd name="T93" fmla="*/ 5 h 135"/>
                  <a:gd name="T94" fmla="*/ 59 w 144"/>
                  <a:gd name="T95" fmla="*/ 6 h 135"/>
                  <a:gd name="T96" fmla="*/ 38 w 144"/>
                  <a:gd name="T97" fmla="*/ 10 h 135"/>
                  <a:gd name="T98" fmla="*/ 21 w 144"/>
                  <a:gd name="T99" fmla="*/ 21 h 135"/>
                  <a:gd name="T100" fmla="*/ 12 w 144"/>
                  <a:gd name="T101" fmla="*/ 33 h 135"/>
                  <a:gd name="T102" fmla="*/ 6 w 144"/>
                  <a:gd name="T103" fmla="*/ 38 h 135"/>
                  <a:gd name="T104" fmla="*/ 25 w 144"/>
                  <a:gd name="T105" fmla="*/ 53 h 135"/>
                  <a:gd name="T106" fmla="*/ 27 w 144"/>
                  <a:gd name="T107" fmla="*/ 62 h 135"/>
                  <a:gd name="T108" fmla="*/ 51 w 144"/>
                  <a:gd name="T109" fmla="*/ 67 h 135"/>
                  <a:gd name="T110" fmla="*/ 53 w 144"/>
                  <a:gd name="T111" fmla="*/ 72 h 135"/>
                  <a:gd name="T112" fmla="*/ 26 w 144"/>
                  <a:gd name="T113" fmla="*/ 75 h 135"/>
                  <a:gd name="T114" fmla="*/ 41 w 144"/>
                  <a:gd name="T115" fmla="*/ 92 h 135"/>
                  <a:gd name="T116" fmla="*/ 58 w 144"/>
                  <a:gd name="T117" fmla="*/ 103 h 135"/>
                  <a:gd name="T118" fmla="*/ 58 w 144"/>
                  <a:gd name="T119" fmla="*/ 83 h 135"/>
                  <a:gd name="T120" fmla="*/ 57 w 144"/>
                  <a:gd name="T121" fmla="*/ 7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4" h="135">
                    <a:moveTo>
                      <a:pt x="111" y="128"/>
                    </a:moveTo>
                    <a:lnTo>
                      <a:pt x="108" y="128"/>
                    </a:lnTo>
                    <a:lnTo>
                      <a:pt x="105" y="129"/>
                    </a:lnTo>
                    <a:lnTo>
                      <a:pt x="105" y="131"/>
                    </a:lnTo>
                    <a:lnTo>
                      <a:pt x="104" y="131"/>
                    </a:lnTo>
                    <a:lnTo>
                      <a:pt x="104" y="131"/>
                    </a:lnTo>
                    <a:lnTo>
                      <a:pt x="103" y="129"/>
                    </a:lnTo>
                    <a:lnTo>
                      <a:pt x="104" y="127"/>
                    </a:lnTo>
                    <a:lnTo>
                      <a:pt x="103" y="125"/>
                    </a:lnTo>
                    <a:lnTo>
                      <a:pt x="100" y="127"/>
                    </a:lnTo>
                    <a:lnTo>
                      <a:pt x="99" y="127"/>
                    </a:lnTo>
                    <a:lnTo>
                      <a:pt x="96" y="125"/>
                    </a:lnTo>
                    <a:lnTo>
                      <a:pt x="92" y="125"/>
                    </a:lnTo>
                    <a:lnTo>
                      <a:pt x="91" y="124"/>
                    </a:lnTo>
                    <a:lnTo>
                      <a:pt x="87" y="124"/>
                    </a:lnTo>
                    <a:lnTo>
                      <a:pt x="84" y="124"/>
                    </a:lnTo>
                    <a:lnTo>
                      <a:pt x="83" y="125"/>
                    </a:lnTo>
                    <a:lnTo>
                      <a:pt x="82" y="125"/>
                    </a:lnTo>
                    <a:lnTo>
                      <a:pt x="80" y="125"/>
                    </a:lnTo>
                    <a:lnTo>
                      <a:pt x="79" y="125"/>
                    </a:lnTo>
                    <a:lnTo>
                      <a:pt x="79" y="125"/>
                    </a:lnTo>
                    <a:lnTo>
                      <a:pt x="79" y="124"/>
                    </a:lnTo>
                    <a:lnTo>
                      <a:pt x="79" y="124"/>
                    </a:lnTo>
                    <a:lnTo>
                      <a:pt x="78" y="124"/>
                    </a:lnTo>
                    <a:lnTo>
                      <a:pt x="76" y="123"/>
                    </a:lnTo>
                    <a:lnTo>
                      <a:pt x="76" y="123"/>
                    </a:lnTo>
                    <a:lnTo>
                      <a:pt x="76" y="123"/>
                    </a:lnTo>
                    <a:lnTo>
                      <a:pt x="78" y="121"/>
                    </a:lnTo>
                    <a:lnTo>
                      <a:pt x="76" y="121"/>
                    </a:lnTo>
                    <a:lnTo>
                      <a:pt x="76" y="121"/>
                    </a:lnTo>
                    <a:lnTo>
                      <a:pt x="75" y="121"/>
                    </a:lnTo>
                    <a:lnTo>
                      <a:pt x="75" y="123"/>
                    </a:lnTo>
                    <a:lnTo>
                      <a:pt x="72" y="123"/>
                    </a:lnTo>
                    <a:lnTo>
                      <a:pt x="72" y="121"/>
                    </a:lnTo>
                    <a:lnTo>
                      <a:pt x="71" y="121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70" y="121"/>
                    </a:lnTo>
                    <a:lnTo>
                      <a:pt x="68" y="123"/>
                    </a:lnTo>
                    <a:lnTo>
                      <a:pt x="68" y="123"/>
                    </a:lnTo>
                    <a:lnTo>
                      <a:pt x="67" y="121"/>
                    </a:lnTo>
                    <a:lnTo>
                      <a:pt x="67" y="121"/>
                    </a:lnTo>
                    <a:lnTo>
                      <a:pt x="67" y="124"/>
                    </a:lnTo>
                    <a:lnTo>
                      <a:pt x="67" y="127"/>
                    </a:lnTo>
                    <a:lnTo>
                      <a:pt x="67" y="128"/>
                    </a:lnTo>
                    <a:lnTo>
                      <a:pt x="68" y="128"/>
                    </a:lnTo>
                    <a:lnTo>
                      <a:pt x="70" y="128"/>
                    </a:lnTo>
                    <a:lnTo>
                      <a:pt x="72" y="128"/>
                    </a:lnTo>
                    <a:lnTo>
                      <a:pt x="75" y="128"/>
                    </a:lnTo>
                    <a:lnTo>
                      <a:pt x="82" y="129"/>
                    </a:lnTo>
                    <a:lnTo>
                      <a:pt x="84" y="131"/>
                    </a:lnTo>
                    <a:lnTo>
                      <a:pt x="87" y="131"/>
                    </a:lnTo>
                    <a:lnTo>
                      <a:pt x="87" y="132"/>
                    </a:lnTo>
                    <a:lnTo>
                      <a:pt x="87" y="132"/>
                    </a:lnTo>
                    <a:lnTo>
                      <a:pt x="87" y="133"/>
                    </a:lnTo>
                    <a:lnTo>
                      <a:pt x="88" y="135"/>
                    </a:lnTo>
                    <a:lnTo>
                      <a:pt x="95" y="133"/>
                    </a:lnTo>
                    <a:lnTo>
                      <a:pt x="102" y="133"/>
                    </a:lnTo>
                    <a:lnTo>
                      <a:pt x="105" y="132"/>
                    </a:lnTo>
                    <a:lnTo>
                      <a:pt x="108" y="132"/>
                    </a:lnTo>
                    <a:lnTo>
                      <a:pt x="111" y="132"/>
                    </a:lnTo>
                    <a:lnTo>
                      <a:pt x="112" y="132"/>
                    </a:lnTo>
                    <a:lnTo>
                      <a:pt x="112" y="131"/>
                    </a:lnTo>
                    <a:lnTo>
                      <a:pt x="112" y="129"/>
                    </a:lnTo>
                    <a:lnTo>
                      <a:pt x="112" y="128"/>
                    </a:lnTo>
                    <a:lnTo>
                      <a:pt x="113" y="127"/>
                    </a:lnTo>
                    <a:lnTo>
                      <a:pt x="112" y="127"/>
                    </a:lnTo>
                    <a:lnTo>
                      <a:pt x="111" y="128"/>
                    </a:lnTo>
                    <a:close/>
                    <a:moveTo>
                      <a:pt x="127" y="120"/>
                    </a:moveTo>
                    <a:lnTo>
                      <a:pt x="127" y="119"/>
                    </a:lnTo>
                    <a:lnTo>
                      <a:pt x="128" y="116"/>
                    </a:lnTo>
                    <a:lnTo>
                      <a:pt x="127" y="117"/>
                    </a:lnTo>
                    <a:lnTo>
                      <a:pt x="127" y="119"/>
                    </a:lnTo>
                    <a:lnTo>
                      <a:pt x="125" y="121"/>
                    </a:lnTo>
                    <a:lnTo>
                      <a:pt x="125" y="123"/>
                    </a:lnTo>
                    <a:lnTo>
                      <a:pt x="125" y="124"/>
                    </a:lnTo>
                    <a:lnTo>
                      <a:pt x="127" y="124"/>
                    </a:lnTo>
                    <a:lnTo>
                      <a:pt x="127" y="124"/>
                    </a:lnTo>
                    <a:lnTo>
                      <a:pt x="128" y="123"/>
                    </a:lnTo>
                    <a:lnTo>
                      <a:pt x="128" y="121"/>
                    </a:lnTo>
                    <a:lnTo>
                      <a:pt x="127" y="120"/>
                    </a:lnTo>
                    <a:close/>
                    <a:moveTo>
                      <a:pt x="57" y="104"/>
                    </a:moveTo>
                    <a:lnTo>
                      <a:pt x="55" y="106"/>
                    </a:lnTo>
                    <a:lnTo>
                      <a:pt x="55" y="106"/>
                    </a:lnTo>
                    <a:lnTo>
                      <a:pt x="55" y="108"/>
                    </a:lnTo>
                    <a:lnTo>
                      <a:pt x="57" y="109"/>
                    </a:lnTo>
                    <a:lnTo>
                      <a:pt x="58" y="109"/>
                    </a:lnTo>
                    <a:lnTo>
                      <a:pt x="58" y="108"/>
                    </a:lnTo>
                    <a:lnTo>
                      <a:pt x="59" y="108"/>
                    </a:lnTo>
                    <a:lnTo>
                      <a:pt x="57" y="106"/>
                    </a:lnTo>
                    <a:lnTo>
                      <a:pt x="57" y="104"/>
                    </a:lnTo>
                    <a:close/>
                    <a:moveTo>
                      <a:pt x="144" y="106"/>
                    </a:moveTo>
                    <a:lnTo>
                      <a:pt x="144" y="104"/>
                    </a:lnTo>
                    <a:lnTo>
                      <a:pt x="143" y="104"/>
                    </a:lnTo>
                    <a:lnTo>
                      <a:pt x="139" y="106"/>
                    </a:lnTo>
                    <a:lnTo>
                      <a:pt x="137" y="107"/>
                    </a:lnTo>
                    <a:lnTo>
                      <a:pt x="136" y="108"/>
                    </a:lnTo>
                    <a:lnTo>
                      <a:pt x="135" y="109"/>
                    </a:lnTo>
                    <a:lnTo>
                      <a:pt x="136" y="109"/>
                    </a:lnTo>
                    <a:lnTo>
                      <a:pt x="136" y="111"/>
                    </a:lnTo>
                    <a:lnTo>
                      <a:pt x="136" y="113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37" y="113"/>
                    </a:lnTo>
                    <a:lnTo>
                      <a:pt x="140" y="112"/>
                    </a:lnTo>
                    <a:lnTo>
                      <a:pt x="141" y="111"/>
                    </a:lnTo>
                    <a:lnTo>
                      <a:pt x="141" y="109"/>
                    </a:lnTo>
                    <a:lnTo>
                      <a:pt x="143" y="108"/>
                    </a:lnTo>
                    <a:lnTo>
                      <a:pt x="144" y="106"/>
                    </a:lnTo>
                    <a:close/>
                    <a:moveTo>
                      <a:pt x="98" y="104"/>
                    </a:moveTo>
                    <a:lnTo>
                      <a:pt x="98" y="104"/>
                    </a:lnTo>
                    <a:lnTo>
                      <a:pt x="96" y="103"/>
                    </a:lnTo>
                    <a:lnTo>
                      <a:pt x="96" y="103"/>
                    </a:lnTo>
                    <a:lnTo>
                      <a:pt x="96" y="104"/>
                    </a:lnTo>
                    <a:lnTo>
                      <a:pt x="96" y="104"/>
                    </a:lnTo>
                    <a:lnTo>
                      <a:pt x="96" y="106"/>
                    </a:lnTo>
                    <a:lnTo>
                      <a:pt x="96" y="106"/>
                    </a:lnTo>
                    <a:lnTo>
                      <a:pt x="98" y="106"/>
                    </a:lnTo>
                    <a:lnTo>
                      <a:pt x="98" y="104"/>
                    </a:lnTo>
                    <a:close/>
                    <a:moveTo>
                      <a:pt x="112" y="100"/>
                    </a:moveTo>
                    <a:lnTo>
                      <a:pt x="112" y="100"/>
                    </a:lnTo>
                    <a:lnTo>
                      <a:pt x="112" y="100"/>
                    </a:lnTo>
                    <a:lnTo>
                      <a:pt x="111" y="100"/>
                    </a:lnTo>
                    <a:lnTo>
                      <a:pt x="111" y="102"/>
                    </a:lnTo>
                    <a:lnTo>
                      <a:pt x="112" y="102"/>
                    </a:lnTo>
                    <a:lnTo>
                      <a:pt x="112" y="102"/>
                    </a:lnTo>
                    <a:lnTo>
                      <a:pt x="113" y="100"/>
                    </a:lnTo>
                    <a:lnTo>
                      <a:pt x="113" y="100"/>
                    </a:lnTo>
                    <a:lnTo>
                      <a:pt x="112" y="100"/>
                    </a:lnTo>
                    <a:close/>
                    <a:moveTo>
                      <a:pt x="137" y="102"/>
                    </a:moveTo>
                    <a:lnTo>
                      <a:pt x="137" y="102"/>
                    </a:lnTo>
                    <a:lnTo>
                      <a:pt x="137" y="100"/>
                    </a:lnTo>
                    <a:lnTo>
                      <a:pt x="137" y="100"/>
                    </a:lnTo>
                    <a:lnTo>
                      <a:pt x="137" y="99"/>
                    </a:lnTo>
                    <a:lnTo>
                      <a:pt x="137" y="100"/>
                    </a:lnTo>
                    <a:lnTo>
                      <a:pt x="136" y="100"/>
                    </a:lnTo>
                    <a:lnTo>
                      <a:pt x="136" y="100"/>
                    </a:lnTo>
                    <a:lnTo>
                      <a:pt x="137" y="102"/>
                    </a:lnTo>
                    <a:close/>
                    <a:moveTo>
                      <a:pt x="82" y="99"/>
                    </a:moveTo>
                    <a:lnTo>
                      <a:pt x="82" y="98"/>
                    </a:lnTo>
                    <a:lnTo>
                      <a:pt x="80" y="98"/>
                    </a:lnTo>
                    <a:lnTo>
                      <a:pt x="80" y="98"/>
                    </a:lnTo>
                    <a:lnTo>
                      <a:pt x="80" y="98"/>
                    </a:lnTo>
                    <a:lnTo>
                      <a:pt x="79" y="98"/>
                    </a:lnTo>
                    <a:lnTo>
                      <a:pt x="79" y="98"/>
                    </a:lnTo>
                    <a:lnTo>
                      <a:pt x="79" y="99"/>
                    </a:lnTo>
                    <a:lnTo>
                      <a:pt x="82" y="99"/>
                    </a:lnTo>
                    <a:lnTo>
                      <a:pt x="82" y="99"/>
                    </a:lnTo>
                    <a:close/>
                    <a:moveTo>
                      <a:pt x="96" y="99"/>
                    </a:moveTo>
                    <a:lnTo>
                      <a:pt x="96" y="99"/>
                    </a:lnTo>
                    <a:lnTo>
                      <a:pt x="96" y="98"/>
                    </a:lnTo>
                    <a:lnTo>
                      <a:pt x="95" y="96"/>
                    </a:lnTo>
                    <a:lnTo>
                      <a:pt x="94" y="98"/>
                    </a:lnTo>
                    <a:lnTo>
                      <a:pt x="95" y="98"/>
                    </a:lnTo>
                    <a:lnTo>
                      <a:pt x="96" y="99"/>
                    </a:lnTo>
                    <a:close/>
                    <a:moveTo>
                      <a:pt x="127" y="95"/>
                    </a:moveTo>
                    <a:lnTo>
                      <a:pt x="124" y="95"/>
                    </a:lnTo>
                    <a:lnTo>
                      <a:pt x="121" y="96"/>
                    </a:lnTo>
                    <a:lnTo>
                      <a:pt x="121" y="98"/>
                    </a:lnTo>
                    <a:lnTo>
                      <a:pt x="121" y="98"/>
                    </a:lnTo>
                    <a:lnTo>
                      <a:pt x="123" y="96"/>
                    </a:lnTo>
                    <a:lnTo>
                      <a:pt x="125" y="96"/>
                    </a:lnTo>
                    <a:lnTo>
                      <a:pt x="125" y="96"/>
                    </a:lnTo>
                    <a:lnTo>
                      <a:pt x="128" y="95"/>
                    </a:lnTo>
                    <a:lnTo>
                      <a:pt x="127" y="94"/>
                    </a:lnTo>
                    <a:lnTo>
                      <a:pt x="127" y="95"/>
                    </a:lnTo>
                    <a:close/>
                    <a:moveTo>
                      <a:pt x="104" y="96"/>
                    </a:moveTo>
                    <a:lnTo>
                      <a:pt x="105" y="95"/>
                    </a:lnTo>
                    <a:lnTo>
                      <a:pt x="107" y="94"/>
                    </a:lnTo>
                    <a:lnTo>
                      <a:pt x="105" y="94"/>
                    </a:lnTo>
                    <a:lnTo>
                      <a:pt x="105" y="95"/>
                    </a:lnTo>
                    <a:lnTo>
                      <a:pt x="104" y="95"/>
                    </a:lnTo>
                    <a:lnTo>
                      <a:pt x="103" y="96"/>
                    </a:lnTo>
                    <a:lnTo>
                      <a:pt x="103" y="96"/>
                    </a:lnTo>
                    <a:lnTo>
                      <a:pt x="102" y="96"/>
                    </a:lnTo>
                    <a:lnTo>
                      <a:pt x="103" y="96"/>
                    </a:lnTo>
                    <a:lnTo>
                      <a:pt x="104" y="96"/>
                    </a:lnTo>
                    <a:close/>
                    <a:moveTo>
                      <a:pt x="84" y="92"/>
                    </a:moveTo>
                    <a:lnTo>
                      <a:pt x="84" y="92"/>
                    </a:lnTo>
                    <a:lnTo>
                      <a:pt x="84" y="94"/>
                    </a:lnTo>
                    <a:lnTo>
                      <a:pt x="84" y="94"/>
                    </a:lnTo>
                    <a:lnTo>
                      <a:pt x="84" y="94"/>
                    </a:lnTo>
                    <a:lnTo>
                      <a:pt x="86" y="94"/>
                    </a:lnTo>
                    <a:lnTo>
                      <a:pt x="84" y="92"/>
                    </a:lnTo>
                    <a:lnTo>
                      <a:pt x="84" y="92"/>
                    </a:lnTo>
                    <a:close/>
                    <a:moveTo>
                      <a:pt x="123" y="94"/>
                    </a:moveTo>
                    <a:lnTo>
                      <a:pt x="123" y="92"/>
                    </a:lnTo>
                    <a:lnTo>
                      <a:pt x="123" y="92"/>
                    </a:lnTo>
                    <a:lnTo>
                      <a:pt x="123" y="92"/>
                    </a:lnTo>
                    <a:lnTo>
                      <a:pt x="121" y="91"/>
                    </a:lnTo>
                    <a:lnTo>
                      <a:pt x="120" y="91"/>
                    </a:lnTo>
                    <a:lnTo>
                      <a:pt x="121" y="92"/>
                    </a:lnTo>
                    <a:lnTo>
                      <a:pt x="121" y="94"/>
                    </a:lnTo>
                    <a:lnTo>
                      <a:pt x="123" y="94"/>
                    </a:lnTo>
                    <a:close/>
                    <a:moveTo>
                      <a:pt x="92" y="92"/>
                    </a:moveTo>
                    <a:lnTo>
                      <a:pt x="94" y="91"/>
                    </a:lnTo>
                    <a:lnTo>
                      <a:pt x="94" y="91"/>
                    </a:lnTo>
                    <a:lnTo>
                      <a:pt x="94" y="90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1" y="91"/>
                    </a:lnTo>
                    <a:lnTo>
                      <a:pt x="91" y="92"/>
                    </a:lnTo>
                    <a:lnTo>
                      <a:pt x="92" y="92"/>
                    </a:lnTo>
                    <a:close/>
                    <a:moveTo>
                      <a:pt x="99" y="91"/>
                    </a:moveTo>
                    <a:lnTo>
                      <a:pt x="99" y="90"/>
                    </a:lnTo>
                    <a:lnTo>
                      <a:pt x="99" y="88"/>
                    </a:lnTo>
                    <a:lnTo>
                      <a:pt x="98" y="88"/>
                    </a:lnTo>
                    <a:lnTo>
                      <a:pt x="95" y="91"/>
                    </a:lnTo>
                    <a:lnTo>
                      <a:pt x="96" y="92"/>
                    </a:lnTo>
                    <a:lnTo>
                      <a:pt x="98" y="94"/>
                    </a:lnTo>
                    <a:lnTo>
                      <a:pt x="99" y="92"/>
                    </a:lnTo>
                    <a:lnTo>
                      <a:pt x="99" y="91"/>
                    </a:lnTo>
                    <a:close/>
                    <a:moveTo>
                      <a:pt x="80" y="88"/>
                    </a:moveTo>
                    <a:lnTo>
                      <a:pt x="80" y="90"/>
                    </a:lnTo>
                    <a:lnTo>
                      <a:pt x="80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2" y="88"/>
                    </a:lnTo>
                    <a:lnTo>
                      <a:pt x="80" y="88"/>
                    </a:lnTo>
                    <a:lnTo>
                      <a:pt x="80" y="88"/>
                    </a:lnTo>
                    <a:close/>
                    <a:moveTo>
                      <a:pt x="79" y="86"/>
                    </a:moveTo>
                    <a:lnTo>
                      <a:pt x="80" y="86"/>
                    </a:lnTo>
                    <a:lnTo>
                      <a:pt x="80" y="84"/>
                    </a:lnTo>
                    <a:lnTo>
                      <a:pt x="80" y="83"/>
                    </a:lnTo>
                    <a:lnTo>
                      <a:pt x="79" y="83"/>
                    </a:lnTo>
                    <a:lnTo>
                      <a:pt x="79" y="83"/>
                    </a:lnTo>
                    <a:lnTo>
                      <a:pt x="79" y="84"/>
                    </a:lnTo>
                    <a:lnTo>
                      <a:pt x="79" y="84"/>
                    </a:lnTo>
                    <a:lnTo>
                      <a:pt x="79" y="86"/>
                    </a:lnTo>
                    <a:close/>
                    <a:moveTo>
                      <a:pt x="87" y="83"/>
                    </a:moveTo>
                    <a:lnTo>
                      <a:pt x="87" y="84"/>
                    </a:lnTo>
                    <a:lnTo>
                      <a:pt x="87" y="84"/>
                    </a:lnTo>
                    <a:lnTo>
                      <a:pt x="88" y="84"/>
                    </a:lnTo>
                    <a:lnTo>
                      <a:pt x="88" y="82"/>
                    </a:lnTo>
                    <a:lnTo>
                      <a:pt x="87" y="82"/>
                    </a:lnTo>
                    <a:lnTo>
                      <a:pt x="87" y="83"/>
                    </a:lnTo>
                    <a:close/>
                    <a:moveTo>
                      <a:pt x="94" y="82"/>
                    </a:moveTo>
                    <a:lnTo>
                      <a:pt x="94" y="84"/>
                    </a:lnTo>
                    <a:lnTo>
                      <a:pt x="96" y="84"/>
                    </a:lnTo>
                    <a:lnTo>
                      <a:pt x="96" y="83"/>
                    </a:lnTo>
                    <a:lnTo>
                      <a:pt x="96" y="83"/>
                    </a:lnTo>
                    <a:lnTo>
                      <a:pt x="95" y="82"/>
                    </a:lnTo>
                    <a:lnTo>
                      <a:pt x="94" y="82"/>
                    </a:lnTo>
                    <a:close/>
                    <a:moveTo>
                      <a:pt x="109" y="79"/>
                    </a:moveTo>
                    <a:lnTo>
                      <a:pt x="111" y="79"/>
                    </a:lnTo>
                    <a:lnTo>
                      <a:pt x="111" y="79"/>
                    </a:lnTo>
                    <a:lnTo>
                      <a:pt x="108" y="79"/>
                    </a:lnTo>
                    <a:lnTo>
                      <a:pt x="107" y="79"/>
                    </a:lnTo>
                    <a:lnTo>
                      <a:pt x="105" y="80"/>
                    </a:lnTo>
                    <a:lnTo>
                      <a:pt x="105" y="82"/>
                    </a:lnTo>
                    <a:lnTo>
                      <a:pt x="105" y="82"/>
                    </a:lnTo>
                    <a:lnTo>
                      <a:pt x="108" y="80"/>
                    </a:lnTo>
                    <a:lnTo>
                      <a:pt x="109" y="79"/>
                    </a:lnTo>
                    <a:close/>
                    <a:moveTo>
                      <a:pt x="90" y="80"/>
                    </a:moveTo>
                    <a:lnTo>
                      <a:pt x="91" y="82"/>
                    </a:lnTo>
                    <a:lnTo>
                      <a:pt x="92" y="82"/>
                    </a:lnTo>
                    <a:lnTo>
                      <a:pt x="94" y="80"/>
                    </a:lnTo>
                    <a:lnTo>
                      <a:pt x="92" y="79"/>
                    </a:lnTo>
                    <a:lnTo>
                      <a:pt x="90" y="79"/>
                    </a:lnTo>
                    <a:lnTo>
                      <a:pt x="90" y="78"/>
                    </a:lnTo>
                    <a:lnTo>
                      <a:pt x="88" y="79"/>
                    </a:lnTo>
                    <a:lnTo>
                      <a:pt x="90" y="79"/>
                    </a:lnTo>
                    <a:lnTo>
                      <a:pt x="90" y="80"/>
                    </a:lnTo>
                    <a:close/>
                    <a:moveTo>
                      <a:pt x="78" y="80"/>
                    </a:moveTo>
                    <a:lnTo>
                      <a:pt x="79" y="79"/>
                    </a:lnTo>
                    <a:lnTo>
                      <a:pt x="79" y="78"/>
                    </a:lnTo>
                    <a:lnTo>
                      <a:pt x="78" y="79"/>
                    </a:lnTo>
                    <a:lnTo>
                      <a:pt x="76" y="80"/>
                    </a:lnTo>
                    <a:lnTo>
                      <a:pt x="78" y="82"/>
                    </a:lnTo>
                    <a:lnTo>
                      <a:pt x="78" y="80"/>
                    </a:lnTo>
                    <a:close/>
                    <a:moveTo>
                      <a:pt x="123" y="78"/>
                    </a:moveTo>
                    <a:lnTo>
                      <a:pt x="123" y="76"/>
                    </a:lnTo>
                    <a:lnTo>
                      <a:pt x="121" y="76"/>
                    </a:lnTo>
                    <a:lnTo>
                      <a:pt x="120" y="76"/>
                    </a:lnTo>
                    <a:lnTo>
                      <a:pt x="119" y="75"/>
                    </a:lnTo>
                    <a:lnTo>
                      <a:pt x="117" y="76"/>
                    </a:lnTo>
                    <a:lnTo>
                      <a:pt x="116" y="76"/>
                    </a:lnTo>
                    <a:lnTo>
                      <a:pt x="115" y="78"/>
                    </a:lnTo>
                    <a:lnTo>
                      <a:pt x="115" y="78"/>
                    </a:lnTo>
                    <a:lnTo>
                      <a:pt x="117" y="78"/>
                    </a:lnTo>
                    <a:lnTo>
                      <a:pt x="119" y="79"/>
                    </a:lnTo>
                    <a:lnTo>
                      <a:pt x="119" y="79"/>
                    </a:lnTo>
                    <a:lnTo>
                      <a:pt x="121" y="78"/>
                    </a:lnTo>
                    <a:lnTo>
                      <a:pt x="123" y="78"/>
                    </a:lnTo>
                    <a:close/>
                    <a:moveTo>
                      <a:pt x="20" y="75"/>
                    </a:moveTo>
                    <a:lnTo>
                      <a:pt x="18" y="75"/>
                    </a:lnTo>
                    <a:lnTo>
                      <a:pt x="18" y="74"/>
                    </a:lnTo>
                    <a:lnTo>
                      <a:pt x="17" y="75"/>
                    </a:lnTo>
                    <a:lnTo>
                      <a:pt x="17" y="75"/>
                    </a:lnTo>
                    <a:lnTo>
                      <a:pt x="18" y="78"/>
                    </a:lnTo>
                    <a:lnTo>
                      <a:pt x="20" y="79"/>
                    </a:lnTo>
                    <a:lnTo>
                      <a:pt x="21" y="78"/>
                    </a:lnTo>
                    <a:lnTo>
                      <a:pt x="22" y="78"/>
                    </a:lnTo>
                    <a:lnTo>
                      <a:pt x="21" y="76"/>
                    </a:lnTo>
                    <a:lnTo>
                      <a:pt x="20" y="75"/>
                    </a:lnTo>
                    <a:close/>
                    <a:moveTo>
                      <a:pt x="88" y="76"/>
                    </a:moveTo>
                    <a:lnTo>
                      <a:pt x="88" y="76"/>
                    </a:lnTo>
                    <a:lnTo>
                      <a:pt x="88" y="75"/>
                    </a:lnTo>
                    <a:lnTo>
                      <a:pt x="88" y="74"/>
                    </a:lnTo>
                    <a:lnTo>
                      <a:pt x="86" y="74"/>
                    </a:lnTo>
                    <a:lnTo>
                      <a:pt x="84" y="72"/>
                    </a:lnTo>
                    <a:lnTo>
                      <a:pt x="84" y="72"/>
                    </a:lnTo>
                    <a:lnTo>
                      <a:pt x="83" y="72"/>
                    </a:lnTo>
                    <a:lnTo>
                      <a:pt x="84" y="74"/>
                    </a:lnTo>
                    <a:lnTo>
                      <a:pt x="84" y="75"/>
                    </a:lnTo>
                    <a:lnTo>
                      <a:pt x="86" y="75"/>
                    </a:lnTo>
                    <a:lnTo>
                      <a:pt x="87" y="76"/>
                    </a:lnTo>
                    <a:lnTo>
                      <a:pt x="88" y="78"/>
                    </a:lnTo>
                    <a:lnTo>
                      <a:pt x="88" y="76"/>
                    </a:lnTo>
                    <a:close/>
                    <a:moveTo>
                      <a:pt x="63" y="72"/>
                    </a:moveTo>
                    <a:lnTo>
                      <a:pt x="63" y="72"/>
                    </a:lnTo>
                    <a:lnTo>
                      <a:pt x="63" y="74"/>
                    </a:lnTo>
                    <a:lnTo>
                      <a:pt x="62" y="7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64" y="74"/>
                    </a:lnTo>
                    <a:lnTo>
                      <a:pt x="64" y="74"/>
                    </a:lnTo>
                    <a:lnTo>
                      <a:pt x="64" y="72"/>
                    </a:lnTo>
                    <a:lnTo>
                      <a:pt x="64" y="72"/>
                    </a:lnTo>
                    <a:lnTo>
                      <a:pt x="63" y="72"/>
                    </a:lnTo>
                    <a:close/>
                    <a:moveTo>
                      <a:pt x="20" y="70"/>
                    </a:moveTo>
                    <a:lnTo>
                      <a:pt x="20" y="68"/>
                    </a:lnTo>
                    <a:lnTo>
                      <a:pt x="17" y="67"/>
                    </a:lnTo>
                    <a:lnTo>
                      <a:pt x="17" y="66"/>
                    </a:lnTo>
                    <a:lnTo>
                      <a:pt x="16" y="64"/>
                    </a:lnTo>
                    <a:lnTo>
                      <a:pt x="16" y="62"/>
                    </a:lnTo>
                    <a:lnTo>
                      <a:pt x="16" y="63"/>
                    </a:lnTo>
                    <a:lnTo>
                      <a:pt x="16" y="64"/>
                    </a:lnTo>
                    <a:lnTo>
                      <a:pt x="14" y="66"/>
                    </a:lnTo>
                    <a:lnTo>
                      <a:pt x="14" y="66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2" y="67"/>
                    </a:lnTo>
                    <a:lnTo>
                      <a:pt x="12" y="68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4" y="67"/>
                    </a:lnTo>
                    <a:lnTo>
                      <a:pt x="14" y="68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6" y="70"/>
                    </a:lnTo>
                    <a:lnTo>
                      <a:pt x="18" y="71"/>
                    </a:lnTo>
                    <a:lnTo>
                      <a:pt x="20" y="70"/>
                    </a:lnTo>
                    <a:close/>
                    <a:moveTo>
                      <a:pt x="17" y="62"/>
                    </a:moveTo>
                    <a:lnTo>
                      <a:pt x="17" y="62"/>
                    </a:lnTo>
                    <a:lnTo>
                      <a:pt x="16" y="62"/>
                    </a:lnTo>
                    <a:lnTo>
                      <a:pt x="17" y="63"/>
                    </a:lnTo>
                    <a:lnTo>
                      <a:pt x="18" y="66"/>
                    </a:lnTo>
                    <a:lnTo>
                      <a:pt x="18" y="66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7" y="63"/>
                    </a:lnTo>
                    <a:lnTo>
                      <a:pt x="17" y="63"/>
                    </a:lnTo>
                    <a:lnTo>
                      <a:pt x="17" y="62"/>
                    </a:lnTo>
                    <a:close/>
                    <a:moveTo>
                      <a:pt x="105" y="60"/>
                    </a:moveTo>
                    <a:lnTo>
                      <a:pt x="104" y="59"/>
                    </a:lnTo>
                    <a:lnTo>
                      <a:pt x="102" y="60"/>
                    </a:lnTo>
                    <a:lnTo>
                      <a:pt x="102" y="62"/>
                    </a:lnTo>
                    <a:lnTo>
                      <a:pt x="104" y="63"/>
                    </a:lnTo>
                    <a:lnTo>
                      <a:pt x="104" y="64"/>
                    </a:lnTo>
                    <a:lnTo>
                      <a:pt x="104" y="66"/>
                    </a:lnTo>
                    <a:lnTo>
                      <a:pt x="103" y="66"/>
                    </a:lnTo>
                    <a:lnTo>
                      <a:pt x="103" y="67"/>
                    </a:lnTo>
                    <a:lnTo>
                      <a:pt x="104" y="68"/>
                    </a:lnTo>
                    <a:lnTo>
                      <a:pt x="105" y="67"/>
                    </a:lnTo>
                    <a:lnTo>
                      <a:pt x="107" y="67"/>
                    </a:lnTo>
                    <a:lnTo>
                      <a:pt x="107" y="66"/>
                    </a:lnTo>
                    <a:lnTo>
                      <a:pt x="107" y="66"/>
                    </a:lnTo>
                    <a:lnTo>
                      <a:pt x="107" y="62"/>
                    </a:lnTo>
                    <a:lnTo>
                      <a:pt x="107" y="62"/>
                    </a:lnTo>
                    <a:lnTo>
                      <a:pt x="107" y="60"/>
                    </a:lnTo>
                    <a:lnTo>
                      <a:pt x="105" y="60"/>
                    </a:lnTo>
                    <a:close/>
                    <a:moveTo>
                      <a:pt x="17" y="55"/>
                    </a:moveTo>
                    <a:lnTo>
                      <a:pt x="16" y="55"/>
                    </a:lnTo>
                    <a:lnTo>
                      <a:pt x="16" y="57"/>
                    </a:lnTo>
                    <a:lnTo>
                      <a:pt x="16" y="58"/>
                    </a:lnTo>
                    <a:lnTo>
                      <a:pt x="16" y="60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7" y="59"/>
                    </a:lnTo>
                    <a:lnTo>
                      <a:pt x="17" y="59"/>
                    </a:lnTo>
                    <a:lnTo>
                      <a:pt x="17" y="59"/>
                    </a:lnTo>
                    <a:lnTo>
                      <a:pt x="17" y="55"/>
                    </a:lnTo>
                    <a:lnTo>
                      <a:pt x="17" y="55"/>
                    </a:lnTo>
                    <a:close/>
                    <a:moveTo>
                      <a:pt x="80" y="54"/>
                    </a:moveTo>
                    <a:lnTo>
                      <a:pt x="80" y="53"/>
                    </a:lnTo>
                    <a:lnTo>
                      <a:pt x="79" y="53"/>
                    </a:lnTo>
                    <a:lnTo>
                      <a:pt x="79" y="53"/>
                    </a:lnTo>
                    <a:lnTo>
                      <a:pt x="79" y="54"/>
                    </a:lnTo>
                    <a:lnTo>
                      <a:pt x="80" y="55"/>
                    </a:lnTo>
                    <a:lnTo>
                      <a:pt x="80" y="55"/>
                    </a:lnTo>
                    <a:lnTo>
                      <a:pt x="80" y="57"/>
                    </a:lnTo>
                    <a:lnTo>
                      <a:pt x="80" y="57"/>
                    </a:lnTo>
                    <a:lnTo>
                      <a:pt x="82" y="55"/>
                    </a:lnTo>
                    <a:lnTo>
                      <a:pt x="80" y="54"/>
                    </a:lnTo>
                    <a:close/>
                    <a:moveTo>
                      <a:pt x="62" y="55"/>
                    </a:moveTo>
                    <a:lnTo>
                      <a:pt x="62" y="53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57" y="51"/>
                    </a:lnTo>
                    <a:lnTo>
                      <a:pt x="54" y="54"/>
                    </a:lnTo>
                    <a:lnTo>
                      <a:pt x="53" y="54"/>
                    </a:lnTo>
                    <a:lnTo>
                      <a:pt x="53" y="55"/>
                    </a:lnTo>
                    <a:lnTo>
                      <a:pt x="54" y="55"/>
                    </a:lnTo>
                    <a:lnTo>
                      <a:pt x="55" y="54"/>
                    </a:lnTo>
                    <a:lnTo>
                      <a:pt x="57" y="55"/>
                    </a:lnTo>
                    <a:lnTo>
                      <a:pt x="59" y="55"/>
                    </a:lnTo>
                    <a:lnTo>
                      <a:pt x="61" y="57"/>
                    </a:lnTo>
                    <a:lnTo>
                      <a:pt x="63" y="59"/>
                    </a:lnTo>
                    <a:lnTo>
                      <a:pt x="63" y="59"/>
                    </a:lnTo>
                    <a:lnTo>
                      <a:pt x="64" y="60"/>
                    </a:lnTo>
                    <a:lnTo>
                      <a:pt x="64" y="60"/>
                    </a:lnTo>
                    <a:lnTo>
                      <a:pt x="66" y="63"/>
                    </a:lnTo>
                    <a:lnTo>
                      <a:pt x="67" y="63"/>
                    </a:lnTo>
                    <a:lnTo>
                      <a:pt x="70" y="63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4" y="67"/>
                    </a:lnTo>
                    <a:lnTo>
                      <a:pt x="75" y="67"/>
                    </a:lnTo>
                    <a:lnTo>
                      <a:pt x="75" y="68"/>
                    </a:lnTo>
                    <a:lnTo>
                      <a:pt x="75" y="70"/>
                    </a:lnTo>
                    <a:lnTo>
                      <a:pt x="78" y="71"/>
                    </a:lnTo>
                    <a:lnTo>
                      <a:pt x="78" y="71"/>
                    </a:lnTo>
                    <a:lnTo>
                      <a:pt x="79" y="71"/>
                    </a:lnTo>
                    <a:lnTo>
                      <a:pt x="79" y="72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82" y="71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79" y="68"/>
                    </a:lnTo>
                    <a:lnTo>
                      <a:pt x="78" y="68"/>
                    </a:lnTo>
                    <a:lnTo>
                      <a:pt x="76" y="67"/>
                    </a:lnTo>
                    <a:lnTo>
                      <a:pt x="75" y="64"/>
                    </a:lnTo>
                    <a:lnTo>
                      <a:pt x="75" y="62"/>
                    </a:lnTo>
                    <a:lnTo>
                      <a:pt x="75" y="62"/>
                    </a:lnTo>
                    <a:lnTo>
                      <a:pt x="75" y="60"/>
                    </a:lnTo>
                    <a:lnTo>
                      <a:pt x="74" y="60"/>
                    </a:lnTo>
                    <a:lnTo>
                      <a:pt x="74" y="59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66" y="57"/>
                    </a:lnTo>
                    <a:lnTo>
                      <a:pt x="66" y="57"/>
                    </a:lnTo>
                    <a:lnTo>
                      <a:pt x="63" y="55"/>
                    </a:lnTo>
                    <a:lnTo>
                      <a:pt x="62" y="55"/>
                    </a:lnTo>
                    <a:close/>
                    <a:moveTo>
                      <a:pt x="67" y="50"/>
                    </a:moveTo>
                    <a:lnTo>
                      <a:pt x="67" y="50"/>
                    </a:lnTo>
                    <a:lnTo>
                      <a:pt x="64" y="47"/>
                    </a:lnTo>
                    <a:lnTo>
                      <a:pt x="66" y="50"/>
                    </a:lnTo>
                    <a:lnTo>
                      <a:pt x="67" y="50"/>
                    </a:lnTo>
                    <a:close/>
                    <a:moveTo>
                      <a:pt x="70" y="46"/>
                    </a:moveTo>
                    <a:lnTo>
                      <a:pt x="68" y="47"/>
                    </a:lnTo>
                    <a:lnTo>
                      <a:pt x="68" y="49"/>
                    </a:lnTo>
                    <a:lnTo>
                      <a:pt x="68" y="49"/>
                    </a:lnTo>
                    <a:lnTo>
                      <a:pt x="70" y="47"/>
                    </a:lnTo>
                    <a:lnTo>
                      <a:pt x="70" y="46"/>
                    </a:lnTo>
                    <a:close/>
                    <a:moveTo>
                      <a:pt x="109" y="45"/>
                    </a:moveTo>
                    <a:lnTo>
                      <a:pt x="109" y="45"/>
                    </a:lnTo>
                    <a:lnTo>
                      <a:pt x="105" y="45"/>
                    </a:lnTo>
                    <a:lnTo>
                      <a:pt x="105" y="45"/>
                    </a:lnTo>
                    <a:lnTo>
                      <a:pt x="104" y="46"/>
                    </a:lnTo>
                    <a:lnTo>
                      <a:pt x="104" y="46"/>
                    </a:lnTo>
                    <a:lnTo>
                      <a:pt x="102" y="46"/>
                    </a:lnTo>
                    <a:lnTo>
                      <a:pt x="100" y="47"/>
                    </a:lnTo>
                    <a:lnTo>
                      <a:pt x="102" y="49"/>
                    </a:lnTo>
                    <a:lnTo>
                      <a:pt x="102" y="49"/>
                    </a:lnTo>
                    <a:lnTo>
                      <a:pt x="104" y="50"/>
                    </a:lnTo>
                    <a:lnTo>
                      <a:pt x="107" y="47"/>
                    </a:lnTo>
                    <a:lnTo>
                      <a:pt x="108" y="47"/>
                    </a:lnTo>
                    <a:lnTo>
                      <a:pt x="107" y="49"/>
                    </a:lnTo>
                    <a:lnTo>
                      <a:pt x="105" y="50"/>
                    </a:lnTo>
                    <a:lnTo>
                      <a:pt x="107" y="51"/>
                    </a:lnTo>
                    <a:lnTo>
                      <a:pt x="109" y="53"/>
                    </a:lnTo>
                    <a:lnTo>
                      <a:pt x="111" y="53"/>
                    </a:lnTo>
                    <a:lnTo>
                      <a:pt x="112" y="51"/>
                    </a:lnTo>
                    <a:lnTo>
                      <a:pt x="112" y="51"/>
                    </a:lnTo>
                    <a:lnTo>
                      <a:pt x="112" y="50"/>
                    </a:lnTo>
                    <a:lnTo>
                      <a:pt x="112" y="50"/>
                    </a:lnTo>
                    <a:lnTo>
                      <a:pt x="113" y="51"/>
                    </a:lnTo>
                    <a:lnTo>
                      <a:pt x="113" y="51"/>
                    </a:lnTo>
                    <a:lnTo>
                      <a:pt x="113" y="50"/>
                    </a:lnTo>
                    <a:lnTo>
                      <a:pt x="112" y="49"/>
                    </a:lnTo>
                    <a:lnTo>
                      <a:pt x="109" y="46"/>
                    </a:lnTo>
                    <a:lnTo>
                      <a:pt x="109" y="45"/>
                    </a:lnTo>
                    <a:close/>
                    <a:moveTo>
                      <a:pt x="6" y="43"/>
                    </a:moveTo>
                    <a:lnTo>
                      <a:pt x="5" y="42"/>
                    </a:lnTo>
                    <a:lnTo>
                      <a:pt x="4" y="42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4" y="37"/>
                    </a:lnTo>
                    <a:lnTo>
                      <a:pt x="4" y="37"/>
                    </a:lnTo>
                    <a:lnTo>
                      <a:pt x="4" y="35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2" y="39"/>
                    </a:lnTo>
                    <a:lnTo>
                      <a:pt x="4" y="42"/>
                    </a:lnTo>
                    <a:lnTo>
                      <a:pt x="5" y="43"/>
                    </a:lnTo>
                    <a:lnTo>
                      <a:pt x="6" y="45"/>
                    </a:lnTo>
                    <a:lnTo>
                      <a:pt x="6" y="43"/>
                    </a:lnTo>
                    <a:lnTo>
                      <a:pt x="6" y="43"/>
                    </a:lnTo>
                    <a:close/>
                    <a:moveTo>
                      <a:pt x="90" y="34"/>
                    </a:moveTo>
                    <a:lnTo>
                      <a:pt x="90" y="34"/>
                    </a:lnTo>
                    <a:lnTo>
                      <a:pt x="91" y="34"/>
                    </a:lnTo>
                    <a:lnTo>
                      <a:pt x="91" y="34"/>
                    </a:lnTo>
                    <a:lnTo>
                      <a:pt x="91" y="35"/>
                    </a:lnTo>
                    <a:lnTo>
                      <a:pt x="91" y="35"/>
                    </a:lnTo>
                    <a:lnTo>
                      <a:pt x="92" y="35"/>
                    </a:lnTo>
                    <a:lnTo>
                      <a:pt x="92" y="34"/>
                    </a:lnTo>
                    <a:lnTo>
                      <a:pt x="92" y="33"/>
                    </a:lnTo>
                    <a:lnTo>
                      <a:pt x="92" y="33"/>
                    </a:lnTo>
                    <a:lnTo>
                      <a:pt x="92" y="31"/>
                    </a:lnTo>
                    <a:lnTo>
                      <a:pt x="91" y="33"/>
                    </a:lnTo>
                    <a:lnTo>
                      <a:pt x="90" y="33"/>
                    </a:lnTo>
                    <a:lnTo>
                      <a:pt x="87" y="31"/>
                    </a:lnTo>
                    <a:lnTo>
                      <a:pt x="87" y="33"/>
                    </a:lnTo>
                    <a:lnTo>
                      <a:pt x="87" y="34"/>
                    </a:lnTo>
                    <a:lnTo>
                      <a:pt x="87" y="34"/>
                    </a:lnTo>
                    <a:lnTo>
                      <a:pt x="88" y="35"/>
                    </a:lnTo>
                    <a:lnTo>
                      <a:pt x="90" y="35"/>
                    </a:lnTo>
                    <a:lnTo>
                      <a:pt x="90" y="34"/>
                    </a:lnTo>
                    <a:close/>
                    <a:moveTo>
                      <a:pt x="94" y="31"/>
                    </a:moveTo>
                    <a:lnTo>
                      <a:pt x="92" y="33"/>
                    </a:lnTo>
                    <a:lnTo>
                      <a:pt x="92" y="33"/>
                    </a:lnTo>
                    <a:lnTo>
                      <a:pt x="94" y="33"/>
                    </a:lnTo>
                    <a:lnTo>
                      <a:pt x="94" y="31"/>
                    </a:lnTo>
                    <a:close/>
                    <a:moveTo>
                      <a:pt x="96" y="25"/>
                    </a:moveTo>
                    <a:lnTo>
                      <a:pt x="96" y="23"/>
                    </a:lnTo>
                    <a:lnTo>
                      <a:pt x="96" y="23"/>
                    </a:lnTo>
                    <a:lnTo>
                      <a:pt x="95" y="23"/>
                    </a:lnTo>
                    <a:lnTo>
                      <a:pt x="92" y="23"/>
                    </a:lnTo>
                    <a:lnTo>
                      <a:pt x="95" y="25"/>
                    </a:lnTo>
                    <a:lnTo>
                      <a:pt x="96" y="25"/>
                    </a:lnTo>
                    <a:close/>
                    <a:moveTo>
                      <a:pt x="82" y="19"/>
                    </a:moveTo>
                    <a:lnTo>
                      <a:pt x="80" y="18"/>
                    </a:lnTo>
                    <a:lnTo>
                      <a:pt x="79" y="18"/>
                    </a:lnTo>
                    <a:lnTo>
                      <a:pt x="79" y="18"/>
                    </a:lnTo>
                    <a:lnTo>
                      <a:pt x="78" y="19"/>
                    </a:lnTo>
                    <a:lnTo>
                      <a:pt x="78" y="21"/>
                    </a:lnTo>
                    <a:lnTo>
                      <a:pt x="80" y="22"/>
                    </a:lnTo>
                    <a:lnTo>
                      <a:pt x="82" y="21"/>
                    </a:lnTo>
                    <a:lnTo>
                      <a:pt x="82" y="21"/>
                    </a:lnTo>
                    <a:lnTo>
                      <a:pt x="82" y="19"/>
                    </a:lnTo>
                    <a:lnTo>
                      <a:pt x="82" y="19"/>
                    </a:lnTo>
                    <a:close/>
                    <a:moveTo>
                      <a:pt x="70" y="76"/>
                    </a:moveTo>
                    <a:lnTo>
                      <a:pt x="72" y="79"/>
                    </a:lnTo>
                    <a:lnTo>
                      <a:pt x="72" y="79"/>
                    </a:lnTo>
                    <a:lnTo>
                      <a:pt x="74" y="78"/>
                    </a:lnTo>
                    <a:lnTo>
                      <a:pt x="74" y="76"/>
                    </a:lnTo>
                    <a:lnTo>
                      <a:pt x="74" y="75"/>
                    </a:lnTo>
                    <a:lnTo>
                      <a:pt x="72" y="72"/>
                    </a:lnTo>
                    <a:lnTo>
                      <a:pt x="72" y="68"/>
                    </a:lnTo>
                    <a:lnTo>
                      <a:pt x="72" y="67"/>
                    </a:lnTo>
                    <a:lnTo>
                      <a:pt x="71" y="66"/>
                    </a:lnTo>
                    <a:lnTo>
                      <a:pt x="68" y="66"/>
                    </a:lnTo>
                    <a:lnTo>
                      <a:pt x="66" y="64"/>
                    </a:lnTo>
                    <a:lnTo>
                      <a:pt x="64" y="62"/>
                    </a:lnTo>
                    <a:lnTo>
                      <a:pt x="61" y="62"/>
                    </a:lnTo>
                    <a:lnTo>
                      <a:pt x="59" y="58"/>
                    </a:lnTo>
                    <a:lnTo>
                      <a:pt x="57" y="58"/>
                    </a:lnTo>
                    <a:lnTo>
                      <a:pt x="55" y="57"/>
                    </a:lnTo>
                    <a:lnTo>
                      <a:pt x="51" y="55"/>
                    </a:lnTo>
                    <a:lnTo>
                      <a:pt x="50" y="55"/>
                    </a:lnTo>
                    <a:lnTo>
                      <a:pt x="49" y="55"/>
                    </a:lnTo>
                    <a:lnTo>
                      <a:pt x="47" y="54"/>
                    </a:lnTo>
                    <a:lnTo>
                      <a:pt x="49" y="54"/>
                    </a:lnTo>
                    <a:lnTo>
                      <a:pt x="50" y="54"/>
                    </a:lnTo>
                    <a:lnTo>
                      <a:pt x="51" y="54"/>
                    </a:lnTo>
                    <a:lnTo>
                      <a:pt x="54" y="53"/>
                    </a:lnTo>
                    <a:lnTo>
                      <a:pt x="55" y="51"/>
                    </a:lnTo>
                    <a:lnTo>
                      <a:pt x="54" y="51"/>
                    </a:lnTo>
                    <a:lnTo>
                      <a:pt x="54" y="50"/>
                    </a:lnTo>
                    <a:lnTo>
                      <a:pt x="53" y="49"/>
                    </a:lnTo>
                    <a:lnTo>
                      <a:pt x="51" y="46"/>
                    </a:lnTo>
                    <a:lnTo>
                      <a:pt x="53" y="46"/>
                    </a:lnTo>
                    <a:lnTo>
                      <a:pt x="54" y="45"/>
                    </a:lnTo>
                    <a:lnTo>
                      <a:pt x="57" y="46"/>
                    </a:lnTo>
                    <a:lnTo>
                      <a:pt x="57" y="47"/>
                    </a:lnTo>
                    <a:lnTo>
                      <a:pt x="57" y="49"/>
                    </a:lnTo>
                    <a:lnTo>
                      <a:pt x="57" y="50"/>
                    </a:lnTo>
                    <a:lnTo>
                      <a:pt x="58" y="50"/>
                    </a:lnTo>
                    <a:lnTo>
                      <a:pt x="59" y="49"/>
                    </a:lnTo>
                    <a:lnTo>
                      <a:pt x="59" y="46"/>
                    </a:lnTo>
                    <a:lnTo>
                      <a:pt x="58" y="45"/>
                    </a:lnTo>
                    <a:lnTo>
                      <a:pt x="55" y="42"/>
                    </a:lnTo>
                    <a:lnTo>
                      <a:pt x="54" y="41"/>
                    </a:lnTo>
                    <a:lnTo>
                      <a:pt x="53" y="39"/>
                    </a:lnTo>
                    <a:lnTo>
                      <a:pt x="51" y="35"/>
                    </a:lnTo>
                    <a:lnTo>
                      <a:pt x="47" y="33"/>
                    </a:lnTo>
                    <a:lnTo>
                      <a:pt x="46" y="31"/>
                    </a:lnTo>
                    <a:lnTo>
                      <a:pt x="47" y="27"/>
                    </a:lnTo>
                    <a:lnTo>
                      <a:pt x="47" y="26"/>
                    </a:lnTo>
                    <a:lnTo>
                      <a:pt x="47" y="25"/>
                    </a:lnTo>
                    <a:lnTo>
                      <a:pt x="47" y="23"/>
                    </a:lnTo>
                    <a:lnTo>
                      <a:pt x="49" y="22"/>
                    </a:lnTo>
                    <a:lnTo>
                      <a:pt x="50" y="22"/>
                    </a:lnTo>
                    <a:lnTo>
                      <a:pt x="51" y="22"/>
                    </a:lnTo>
                    <a:lnTo>
                      <a:pt x="51" y="23"/>
                    </a:lnTo>
                    <a:lnTo>
                      <a:pt x="51" y="23"/>
                    </a:lnTo>
                    <a:lnTo>
                      <a:pt x="51" y="25"/>
                    </a:lnTo>
                    <a:lnTo>
                      <a:pt x="55" y="27"/>
                    </a:lnTo>
                    <a:lnTo>
                      <a:pt x="58" y="29"/>
                    </a:lnTo>
                    <a:lnTo>
                      <a:pt x="59" y="31"/>
                    </a:lnTo>
                    <a:lnTo>
                      <a:pt x="61" y="31"/>
                    </a:lnTo>
                    <a:lnTo>
                      <a:pt x="64" y="33"/>
                    </a:lnTo>
                    <a:lnTo>
                      <a:pt x="64" y="33"/>
                    </a:lnTo>
                    <a:lnTo>
                      <a:pt x="64" y="33"/>
                    </a:lnTo>
                    <a:lnTo>
                      <a:pt x="61" y="31"/>
                    </a:lnTo>
                    <a:lnTo>
                      <a:pt x="61" y="31"/>
                    </a:lnTo>
                    <a:lnTo>
                      <a:pt x="59" y="29"/>
                    </a:lnTo>
                    <a:lnTo>
                      <a:pt x="61" y="27"/>
                    </a:lnTo>
                    <a:lnTo>
                      <a:pt x="64" y="29"/>
                    </a:lnTo>
                    <a:lnTo>
                      <a:pt x="67" y="33"/>
                    </a:lnTo>
                    <a:lnTo>
                      <a:pt x="68" y="33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68" y="30"/>
                    </a:lnTo>
                    <a:lnTo>
                      <a:pt x="67" y="29"/>
                    </a:lnTo>
                    <a:lnTo>
                      <a:pt x="64" y="27"/>
                    </a:lnTo>
                    <a:lnTo>
                      <a:pt x="64" y="26"/>
                    </a:lnTo>
                    <a:lnTo>
                      <a:pt x="67" y="26"/>
                    </a:lnTo>
                    <a:lnTo>
                      <a:pt x="68" y="26"/>
                    </a:lnTo>
                    <a:lnTo>
                      <a:pt x="71" y="27"/>
                    </a:lnTo>
                    <a:lnTo>
                      <a:pt x="72" y="27"/>
                    </a:lnTo>
                    <a:lnTo>
                      <a:pt x="74" y="29"/>
                    </a:lnTo>
                    <a:lnTo>
                      <a:pt x="75" y="30"/>
                    </a:lnTo>
                    <a:lnTo>
                      <a:pt x="74" y="29"/>
                    </a:lnTo>
                    <a:lnTo>
                      <a:pt x="72" y="27"/>
                    </a:lnTo>
                    <a:lnTo>
                      <a:pt x="70" y="25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7" y="23"/>
                    </a:lnTo>
                    <a:lnTo>
                      <a:pt x="67" y="22"/>
                    </a:lnTo>
                    <a:lnTo>
                      <a:pt x="66" y="21"/>
                    </a:lnTo>
                    <a:lnTo>
                      <a:pt x="64" y="19"/>
                    </a:lnTo>
                    <a:lnTo>
                      <a:pt x="66" y="18"/>
                    </a:lnTo>
                    <a:lnTo>
                      <a:pt x="68" y="18"/>
                    </a:lnTo>
                    <a:lnTo>
                      <a:pt x="70" y="19"/>
                    </a:lnTo>
                    <a:lnTo>
                      <a:pt x="72" y="18"/>
                    </a:lnTo>
                    <a:lnTo>
                      <a:pt x="75" y="15"/>
                    </a:lnTo>
                    <a:lnTo>
                      <a:pt x="76" y="14"/>
                    </a:lnTo>
                    <a:lnTo>
                      <a:pt x="78" y="14"/>
                    </a:lnTo>
                    <a:lnTo>
                      <a:pt x="80" y="15"/>
                    </a:lnTo>
                    <a:lnTo>
                      <a:pt x="82" y="17"/>
                    </a:lnTo>
                    <a:lnTo>
                      <a:pt x="86" y="14"/>
                    </a:lnTo>
                    <a:lnTo>
                      <a:pt x="87" y="14"/>
                    </a:lnTo>
                    <a:lnTo>
                      <a:pt x="90" y="15"/>
                    </a:lnTo>
                    <a:lnTo>
                      <a:pt x="91" y="14"/>
                    </a:lnTo>
                    <a:lnTo>
                      <a:pt x="94" y="15"/>
                    </a:lnTo>
                    <a:lnTo>
                      <a:pt x="99" y="17"/>
                    </a:lnTo>
                    <a:lnTo>
                      <a:pt x="102" y="18"/>
                    </a:lnTo>
                    <a:lnTo>
                      <a:pt x="102" y="19"/>
                    </a:lnTo>
                    <a:lnTo>
                      <a:pt x="103" y="18"/>
                    </a:lnTo>
                    <a:lnTo>
                      <a:pt x="103" y="18"/>
                    </a:lnTo>
                    <a:lnTo>
                      <a:pt x="104" y="17"/>
                    </a:lnTo>
                    <a:lnTo>
                      <a:pt x="105" y="15"/>
                    </a:lnTo>
                    <a:lnTo>
                      <a:pt x="107" y="14"/>
                    </a:lnTo>
                    <a:lnTo>
                      <a:pt x="107" y="14"/>
                    </a:lnTo>
                    <a:lnTo>
                      <a:pt x="107" y="13"/>
                    </a:lnTo>
                    <a:lnTo>
                      <a:pt x="107" y="13"/>
                    </a:lnTo>
                    <a:lnTo>
                      <a:pt x="107" y="12"/>
                    </a:lnTo>
                    <a:lnTo>
                      <a:pt x="107" y="10"/>
                    </a:lnTo>
                    <a:lnTo>
                      <a:pt x="107" y="9"/>
                    </a:lnTo>
                    <a:lnTo>
                      <a:pt x="109" y="6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11" y="4"/>
                    </a:lnTo>
                    <a:lnTo>
                      <a:pt x="109" y="2"/>
                    </a:lnTo>
                    <a:lnTo>
                      <a:pt x="109" y="2"/>
                    </a:lnTo>
                    <a:lnTo>
                      <a:pt x="108" y="1"/>
                    </a:lnTo>
                    <a:lnTo>
                      <a:pt x="108" y="1"/>
                    </a:lnTo>
                    <a:lnTo>
                      <a:pt x="107" y="0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2" y="1"/>
                    </a:lnTo>
                    <a:lnTo>
                      <a:pt x="102" y="2"/>
                    </a:lnTo>
                    <a:lnTo>
                      <a:pt x="103" y="4"/>
                    </a:lnTo>
                    <a:lnTo>
                      <a:pt x="103" y="5"/>
                    </a:lnTo>
                    <a:lnTo>
                      <a:pt x="103" y="6"/>
                    </a:lnTo>
                    <a:lnTo>
                      <a:pt x="102" y="6"/>
                    </a:lnTo>
                    <a:lnTo>
                      <a:pt x="99" y="8"/>
                    </a:lnTo>
                    <a:lnTo>
                      <a:pt x="98" y="8"/>
                    </a:lnTo>
                    <a:lnTo>
                      <a:pt x="96" y="8"/>
                    </a:lnTo>
                    <a:lnTo>
                      <a:pt x="95" y="8"/>
                    </a:lnTo>
                    <a:lnTo>
                      <a:pt x="94" y="8"/>
                    </a:lnTo>
                    <a:lnTo>
                      <a:pt x="91" y="9"/>
                    </a:lnTo>
                    <a:lnTo>
                      <a:pt x="88" y="9"/>
                    </a:lnTo>
                    <a:lnTo>
                      <a:pt x="87" y="8"/>
                    </a:lnTo>
                    <a:lnTo>
                      <a:pt x="84" y="6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0" y="6"/>
                    </a:lnTo>
                    <a:lnTo>
                      <a:pt x="79" y="5"/>
                    </a:lnTo>
                    <a:lnTo>
                      <a:pt x="78" y="5"/>
                    </a:lnTo>
                    <a:lnTo>
                      <a:pt x="78" y="5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75" y="4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68" y="4"/>
                    </a:lnTo>
                    <a:lnTo>
                      <a:pt x="68" y="5"/>
                    </a:lnTo>
                    <a:lnTo>
                      <a:pt x="68" y="5"/>
                    </a:lnTo>
                    <a:lnTo>
                      <a:pt x="68" y="5"/>
                    </a:lnTo>
                    <a:lnTo>
                      <a:pt x="66" y="5"/>
                    </a:lnTo>
                    <a:lnTo>
                      <a:pt x="64" y="5"/>
                    </a:lnTo>
                    <a:lnTo>
                      <a:pt x="62" y="6"/>
                    </a:lnTo>
                    <a:lnTo>
                      <a:pt x="61" y="6"/>
                    </a:lnTo>
                    <a:lnTo>
                      <a:pt x="59" y="6"/>
                    </a:lnTo>
                    <a:lnTo>
                      <a:pt x="58" y="6"/>
                    </a:lnTo>
                    <a:lnTo>
                      <a:pt x="57" y="6"/>
                    </a:lnTo>
                    <a:lnTo>
                      <a:pt x="55" y="8"/>
                    </a:lnTo>
                    <a:lnTo>
                      <a:pt x="53" y="8"/>
                    </a:lnTo>
                    <a:lnTo>
                      <a:pt x="51" y="8"/>
                    </a:lnTo>
                    <a:lnTo>
                      <a:pt x="50" y="8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9" y="10"/>
                    </a:lnTo>
                    <a:lnTo>
                      <a:pt x="46" y="10"/>
                    </a:lnTo>
                    <a:lnTo>
                      <a:pt x="45" y="12"/>
                    </a:lnTo>
                    <a:lnTo>
                      <a:pt x="43" y="12"/>
                    </a:lnTo>
                    <a:lnTo>
                      <a:pt x="41" y="10"/>
                    </a:lnTo>
                    <a:lnTo>
                      <a:pt x="39" y="10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7" y="15"/>
                    </a:lnTo>
                    <a:lnTo>
                      <a:pt x="27" y="15"/>
                    </a:lnTo>
                    <a:lnTo>
                      <a:pt x="26" y="15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0" y="17"/>
                    </a:lnTo>
                    <a:lnTo>
                      <a:pt x="20" y="18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21" y="22"/>
                    </a:lnTo>
                    <a:lnTo>
                      <a:pt x="20" y="23"/>
                    </a:lnTo>
                    <a:lnTo>
                      <a:pt x="18" y="23"/>
                    </a:lnTo>
                    <a:lnTo>
                      <a:pt x="18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17" y="27"/>
                    </a:lnTo>
                    <a:lnTo>
                      <a:pt x="16" y="29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0" y="31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4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0" y="37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8" y="38"/>
                    </a:lnTo>
                    <a:lnTo>
                      <a:pt x="6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6" y="39"/>
                    </a:lnTo>
                    <a:lnTo>
                      <a:pt x="8" y="41"/>
                    </a:lnTo>
                    <a:lnTo>
                      <a:pt x="10" y="45"/>
                    </a:lnTo>
                    <a:lnTo>
                      <a:pt x="13" y="46"/>
                    </a:lnTo>
                    <a:lnTo>
                      <a:pt x="14" y="49"/>
                    </a:lnTo>
                    <a:lnTo>
                      <a:pt x="17" y="50"/>
                    </a:lnTo>
                    <a:lnTo>
                      <a:pt x="17" y="51"/>
                    </a:lnTo>
                    <a:lnTo>
                      <a:pt x="18" y="51"/>
                    </a:lnTo>
                    <a:lnTo>
                      <a:pt x="21" y="51"/>
                    </a:lnTo>
                    <a:lnTo>
                      <a:pt x="22" y="51"/>
                    </a:lnTo>
                    <a:lnTo>
                      <a:pt x="23" y="51"/>
                    </a:lnTo>
                    <a:lnTo>
                      <a:pt x="23" y="51"/>
                    </a:lnTo>
                    <a:lnTo>
                      <a:pt x="25" y="53"/>
                    </a:lnTo>
                    <a:lnTo>
                      <a:pt x="25" y="54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1" y="53"/>
                    </a:lnTo>
                    <a:lnTo>
                      <a:pt x="18" y="53"/>
                    </a:lnTo>
                    <a:lnTo>
                      <a:pt x="18" y="54"/>
                    </a:lnTo>
                    <a:lnTo>
                      <a:pt x="18" y="55"/>
                    </a:lnTo>
                    <a:lnTo>
                      <a:pt x="20" y="57"/>
                    </a:lnTo>
                    <a:lnTo>
                      <a:pt x="22" y="59"/>
                    </a:lnTo>
                    <a:lnTo>
                      <a:pt x="23" y="62"/>
                    </a:lnTo>
                    <a:lnTo>
                      <a:pt x="25" y="64"/>
                    </a:lnTo>
                    <a:lnTo>
                      <a:pt x="25" y="64"/>
                    </a:lnTo>
                    <a:lnTo>
                      <a:pt x="27" y="64"/>
                    </a:lnTo>
                    <a:lnTo>
                      <a:pt x="27" y="63"/>
                    </a:lnTo>
                    <a:lnTo>
                      <a:pt x="27" y="62"/>
                    </a:lnTo>
                    <a:lnTo>
                      <a:pt x="29" y="62"/>
                    </a:lnTo>
                    <a:lnTo>
                      <a:pt x="29" y="63"/>
                    </a:lnTo>
                    <a:lnTo>
                      <a:pt x="30" y="66"/>
                    </a:lnTo>
                    <a:lnTo>
                      <a:pt x="31" y="64"/>
                    </a:lnTo>
                    <a:lnTo>
                      <a:pt x="33" y="64"/>
                    </a:lnTo>
                    <a:lnTo>
                      <a:pt x="34" y="64"/>
                    </a:lnTo>
                    <a:lnTo>
                      <a:pt x="35" y="64"/>
                    </a:lnTo>
                    <a:lnTo>
                      <a:pt x="38" y="63"/>
                    </a:lnTo>
                    <a:lnTo>
                      <a:pt x="42" y="64"/>
                    </a:lnTo>
                    <a:lnTo>
                      <a:pt x="45" y="64"/>
                    </a:lnTo>
                    <a:lnTo>
                      <a:pt x="45" y="64"/>
                    </a:lnTo>
                    <a:lnTo>
                      <a:pt x="46" y="63"/>
                    </a:lnTo>
                    <a:lnTo>
                      <a:pt x="49" y="64"/>
                    </a:lnTo>
                    <a:lnTo>
                      <a:pt x="51" y="66"/>
                    </a:lnTo>
                    <a:lnTo>
                      <a:pt x="51" y="67"/>
                    </a:lnTo>
                    <a:lnTo>
                      <a:pt x="53" y="67"/>
                    </a:lnTo>
                    <a:lnTo>
                      <a:pt x="54" y="67"/>
                    </a:lnTo>
                    <a:lnTo>
                      <a:pt x="55" y="67"/>
                    </a:lnTo>
                    <a:lnTo>
                      <a:pt x="55" y="67"/>
                    </a:lnTo>
                    <a:lnTo>
                      <a:pt x="57" y="68"/>
                    </a:lnTo>
                    <a:lnTo>
                      <a:pt x="58" y="68"/>
                    </a:lnTo>
                    <a:lnTo>
                      <a:pt x="58" y="70"/>
                    </a:lnTo>
                    <a:lnTo>
                      <a:pt x="58" y="70"/>
                    </a:lnTo>
                    <a:lnTo>
                      <a:pt x="58" y="70"/>
                    </a:lnTo>
                    <a:lnTo>
                      <a:pt x="55" y="70"/>
                    </a:lnTo>
                    <a:lnTo>
                      <a:pt x="54" y="71"/>
                    </a:lnTo>
                    <a:lnTo>
                      <a:pt x="54" y="71"/>
                    </a:lnTo>
                    <a:lnTo>
                      <a:pt x="54" y="72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1" y="71"/>
                    </a:lnTo>
                    <a:lnTo>
                      <a:pt x="49" y="70"/>
                    </a:lnTo>
                    <a:lnTo>
                      <a:pt x="43" y="68"/>
                    </a:lnTo>
                    <a:lnTo>
                      <a:pt x="38" y="66"/>
                    </a:lnTo>
                    <a:lnTo>
                      <a:pt x="35" y="66"/>
                    </a:lnTo>
                    <a:lnTo>
                      <a:pt x="34" y="66"/>
                    </a:lnTo>
                    <a:lnTo>
                      <a:pt x="33" y="68"/>
                    </a:lnTo>
                    <a:lnTo>
                      <a:pt x="31" y="68"/>
                    </a:lnTo>
                    <a:lnTo>
                      <a:pt x="30" y="67"/>
                    </a:lnTo>
                    <a:lnTo>
                      <a:pt x="29" y="68"/>
                    </a:lnTo>
                    <a:lnTo>
                      <a:pt x="27" y="71"/>
                    </a:lnTo>
                    <a:lnTo>
                      <a:pt x="25" y="74"/>
                    </a:lnTo>
                    <a:lnTo>
                      <a:pt x="25" y="74"/>
                    </a:lnTo>
                    <a:lnTo>
                      <a:pt x="25" y="75"/>
                    </a:lnTo>
                    <a:lnTo>
                      <a:pt x="26" y="75"/>
                    </a:lnTo>
                    <a:lnTo>
                      <a:pt x="27" y="76"/>
                    </a:lnTo>
                    <a:lnTo>
                      <a:pt x="29" y="79"/>
                    </a:lnTo>
                    <a:lnTo>
                      <a:pt x="30" y="79"/>
                    </a:lnTo>
                    <a:lnTo>
                      <a:pt x="33" y="82"/>
                    </a:lnTo>
                    <a:lnTo>
                      <a:pt x="34" y="84"/>
                    </a:lnTo>
                    <a:lnTo>
                      <a:pt x="34" y="86"/>
                    </a:lnTo>
                    <a:lnTo>
                      <a:pt x="33" y="88"/>
                    </a:lnTo>
                    <a:lnTo>
                      <a:pt x="33" y="91"/>
                    </a:lnTo>
                    <a:lnTo>
                      <a:pt x="35" y="95"/>
                    </a:lnTo>
                    <a:lnTo>
                      <a:pt x="38" y="98"/>
                    </a:lnTo>
                    <a:lnTo>
                      <a:pt x="39" y="96"/>
                    </a:lnTo>
                    <a:lnTo>
                      <a:pt x="39" y="95"/>
                    </a:lnTo>
                    <a:lnTo>
                      <a:pt x="39" y="92"/>
                    </a:lnTo>
                    <a:lnTo>
                      <a:pt x="41" y="92"/>
                    </a:lnTo>
                    <a:lnTo>
                      <a:pt x="41" y="92"/>
                    </a:lnTo>
                    <a:lnTo>
                      <a:pt x="42" y="94"/>
                    </a:lnTo>
                    <a:lnTo>
                      <a:pt x="43" y="94"/>
                    </a:lnTo>
                    <a:lnTo>
                      <a:pt x="43" y="95"/>
                    </a:lnTo>
                    <a:lnTo>
                      <a:pt x="46" y="99"/>
                    </a:lnTo>
                    <a:lnTo>
                      <a:pt x="46" y="99"/>
                    </a:lnTo>
                    <a:lnTo>
                      <a:pt x="46" y="102"/>
                    </a:lnTo>
                    <a:lnTo>
                      <a:pt x="47" y="103"/>
                    </a:lnTo>
                    <a:lnTo>
                      <a:pt x="49" y="103"/>
                    </a:lnTo>
                    <a:lnTo>
                      <a:pt x="49" y="102"/>
                    </a:lnTo>
                    <a:lnTo>
                      <a:pt x="50" y="96"/>
                    </a:lnTo>
                    <a:lnTo>
                      <a:pt x="51" y="96"/>
                    </a:lnTo>
                    <a:lnTo>
                      <a:pt x="53" y="96"/>
                    </a:lnTo>
                    <a:lnTo>
                      <a:pt x="54" y="99"/>
                    </a:lnTo>
                    <a:lnTo>
                      <a:pt x="57" y="102"/>
                    </a:lnTo>
                    <a:lnTo>
                      <a:pt x="58" y="103"/>
                    </a:lnTo>
                    <a:lnTo>
                      <a:pt x="59" y="103"/>
                    </a:lnTo>
                    <a:lnTo>
                      <a:pt x="59" y="103"/>
                    </a:lnTo>
                    <a:lnTo>
                      <a:pt x="59" y="102"/>
                    </a:lnTo>
                    <a:lnTo>
                      <a:pt x="58" y="99"/>
                    </a:lnTo>
                    <a:lnTo>
                      <a:pt x="58" y="96"/>
                    </a:lnTo>
                    <a:lnTo>
                      <a:pt x="58" y="95"/>
                    </a:lnTo>
                    <a:lnTo>
                      <a:pt x="57" y="92"/>
                    </a:lnTo>
                    <a:lnTo>
                      <a:pt x="54" y="86"/>
                    </a:lnTo>
                    <a:lnTo>
                      <a:pt x="53" y="84"/>
                    </a:lnTo>
                    <a:lnTo>
                      <a:pt x="51" y="82"/>
                    </a:lnTo>
                    <a:lnTo>
                      <a:pt x="53" y="80"/>
                    </a:lnTo>
                    <a:lnTo>
                      <a:pt x="54" y="82"/>
                    </a:lnTo>
                    <a:lnTo>
                      <a:pt x="55" y="82"/>
                    </a:lnTo>
                    <a:lnTo>
                      <a:pt x="57" y="83"/>
                    </a:lnTo>
                    <a:lnTo>
                      <a:pt x="58" y="83"/>
                    </a:lnTo>
                    <a:lnTo>
                      <a:pt x="58" y="84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61" y="84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63" y="82"/>
                    </a:lnTo>
                    <a:lnTo>
                      <a:pt x="63" y="82"/>
                    </a:lnTo>
                    <a:lnTo>
                      <a:pt x="62" y="80"/>
                    </a:lnTo>
                    <a:lnTo>
                      <a:pt x="62" y="80"/>
                    </a:lnTo>
                    <a:lnTo>
                      <a:pt x="61" y="80"/>
                    </a:lnTo>
                    <a:lnTo>
                      <a:pt x="59" y="79"/>
                    </a:lnTo>
                    <a:lnTo>
                      <a:pt x="58" y="78"/>
                    </a:lnTo>
                    <a:lnTo>
                      <a:pt x="58" y="76"/>
                    </a:lnTo>
                    <a:lnTo>
                      <a:pt x="57" y="75"/>
                    </a:lnTo>
                    <a:lnTo>
                      <a:pt x="57" y="74"/>
                    </a:lnTo>
                    <a:lnTo>
                      <a:pt x="57" y="74"/>
                    </a:lnTo>
                    <a:lnTo>
                      <a:pt x="57" y="74"/>
                    </a:lnTo>
                    <a:lnTo>
                      <a:pt x="59" y="72"/>
                    </a:lnTo>
                    <a:lnTo>
                      <a:pt x="62" y="72"/>
                    </a:lnTo>
                    <a:lnTo>
                      <a:pt x="63" y="71"/>
                    </a:lnTo>
                    <a:lnTo>
                      <a:pt x="64" y="71"/>
                    </a:lnTo>
                    <a:lnTo>
                      <a:pt x="64" y="71"/>
                    </a:lnTo>
                    <a:lnTo>
                      <a:pt x="67" y="74"/>
                    </a:lnTo>
                    <a:lnTo>
                      <a:pt x="70" y="76"/>
                    </a:lnTo>
                    <a:close/>
                    <a:moveTo>
                      <a:pt x="70" y="31"/>
                    </a:moveTo>
                    <a:lnTo>
                      <a:pt x="70" y="31"/>
                    </a:lnTo>
                    <a:lnTo>
                      <a:pt x="70" y="33"/>
                    </a:lnTo>
                    <a:lnTo>
                      <a:pt x="70" y="31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8" name="Freeform 131">
                <a:extLst>
                  <a:ext uri="{FF2B5EF4-FFF2-40B4-BE49-F238E27FC236}">
                    <a16:creationId xmlns:a16="http://schemas.microsoft.com/office/drawing/2014/main" id="{DA9FFDDD-55B7-41C1-9CBE-174316369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3929063"/>
                <a:ext cx="6350" cy="9525"/>
              </a:xfrm>
              <a:custGeom>
                <a:avLst/>
                <a:gdLst>
                  <a:gd name="T0" fmla="*/ 3 w 4"/>
                  <a:gd name="T1" fmla="*/ 0 h 6"/>
                  <a:gd name="T2" fmla="*/ 1 w 4"/>
                  <a:gd name="T3" fmla="*/ 2 h 6"/>
                  <a:gd name="T4" fmla="*/ 1 w 4"/>
                  <a:gd name="T5" fmla="*/ 3 h 6"/>
                  <a:gd name="T6" fmla="*/ 1 w 4"/>
                  <a:gd name="T7" fmla="*/ 4 h 6"/>
                  <a:gd name="T8" fmla="*/ 0 w 4"/>
                  <a:gd name="T9" fmla="*/ 6 h 6"/>
                  <a:gd name="T10" fmla="*/ 1 w 4"/>
                  <a:gd name="T11" fmla="*/ 6 h 6"/>
                  <a:gd name="T12" fmla="*/ 3 w 4"/>
                  <a:gd name="T13" fmla="*/ 4 h 6"/>
                  <a:gd name="T14" fmla="*/ 4 w 4"/>
                  <a:gd name="T15" fmla="*/ 2 h 6"/>
                  <a:gd name="T16" fmla="*/ 3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1" y="4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4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49" name="Freeform 132">
                <a:extLst>
                  <a:ext uri="{FF2B5EF4-FFF2-40B4-BE49-F238E27FC236}">
                    <a16:creationId xmlns:a16="http://schemas.microsoft.com/office/drawing/2014/main" id="{340E93F8-DF2E-4BAC-80D5-1B6BF0C3F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2763" y="3965575"/>
                <a:ext cx="123825" cy="201613"/>
              </a:xfrm>
              <a:custGeom>
                <a:avLst/>
                <a:gdLst>
                  <a:gd name="T0" fmla="*/ 76 w 78"/>
                  <a:gd name="T1" fmla="*/ 99 h 127"/>
                  <a:gd name="T2" fmla="*/ 72 w 78"/>
                  <a:gd name="T3" fmla="*/ 95 h 127"/>
                  <a:gd name="T4" fmla="*/ 69 w 78"/>
                  <a:gd name="T5" fmla="*/ 91 h 127"/>
                  <a:gd name="T6" fmla="*/ 66 w 78"/>
                  <a:gd name="T7" fmla="*/ 86 h 127"/>
                  <a:gd name="T8" fmla="*/ 68 w 78"/>
                  <a:gd name="T9" fmla="*/ 82 h 127"/>
                  <a:gd name="T10" fmla="*/ 68 w 78"/>
                  <a:gd name="T11" fmla="*/ 75 h 127"/>
                  <a:gd name="T12" fmla="*/ 65 w 78"/>
                  <a:gd name="T13" fmla="*/ 73 h 127"/>
                  <a:gd name="T14" fmla="*/ 68 w 78"/>
                  <a:gd name="T15" fmla="*/ 58 h 127"/>
                  <a:gd name="T16" fmla="*/ 68 w 78"/>
                  <a:gd name="T17" fmla="*/ 53 h 127"/>
                  <a:gd name="T18" fmla="*/ 64 w 78"/>
                  <a:gd name="T19" fmla="*/ 48 h 127"/>
                  <a:gd name="T20" fmla="*/ 65 w 78"/>
                  <a:gd name="T21" fmla="*/ 44 h 127"/>
                  <a:gd name="T22" fmla="*/ 66 w 78"/>
                  <a:gd name="T23" fmla="*/ 34 h 127"/>
                  <a:gd name="T24" fmla="*/ 62 w 78"/>
                  <a:gd name="T25" fmla="*/ 34 h 127"/>
                  <a:gd name="T26" fmla="*/ 62 w 78"/>
                  <a:gd name="T27" fmla="*/ 33 h 127"/>
                  <a:gd name="T28" fmla="*/ 64 w 78"/>
                  <a:gd name="T29" fmla="*/ 30 h 127"/>
                  <a:gd name="T30" fmla="*/ 62 w 78"/>
                  <a:gd name="T31" fmla="*/ 29 h 127"/>
                  <a:gd name="T32" fmla="*/ 64 w 78"/>
                  <a:gd name="T33" fmla="*/ 26 h 127"/>
                  <a:gd name="T34" fmla="*/ 64 w 78"/>
                  <a:gd name="T35" fmla="*/ 17 h 127"/>
                  <a:gd name="T36" fmla="*/ 58 w 78"/>
                  <a:gd name="T37" fmla="*/ 12 h 127"/>
                  <a:gd name="T38" fmla="*/ 56 w 78"/>
                  <a:gd name="T39" fmla="*/ 8 h 127"/>
                  <a:gd name="T40" fmla="*/ 57 w 78"/>
                  <a:gd name="T41" fmla="*/ 1 h 127"/>
                  <a:gd name="T42" fmla="*/ 52 w 78"/>
                  <a:gd name="T43" fmla="*/ 1 h 127"/>
                  <a:gd name="T44" fmla="*/ 49 w 78"/>
                  <a:gd name="T45" fmla="*/ 3 h 127"/>
                  <a:gd name="T46" fmla="*/ 46 w 78"/>
                  <a:gd name="T47" fmla="*/ 4 h 127"/>
                  <a:gd name="T48" fmla="*/ 40 w 78"/>
                  <a:gd name="T49" fmla="*/ 3 h 127"/>
                  <a:gd name="T50" fmla="*/ 29 w 78"/>
                  <a:gd name="T51" fmla="*/ 3 h 127"/>
                  <a:gd name="T52" fmla="*/ 13 w 78"/>
                  <a:gd name="T53" fmla="*/ 3 h 127"/>
                  <a:gd name="T54" fmla="*/ 8 w 78"/>
                  <a:gd name="T55" fmla="*/ 3 h 127"/>
                  <a:gd name="T56" fmla="*/ 7 w 78"/>
                  <a:gd name="T57" fmla="*/ 13 h 127"/>
                  <a:gd name="T58" fmla="*/ 8 w 78"/>
                  <a:gd name="T59" fmla="*/ 16 h 127"/>
                  <a:gd name="T60" fmla="*/ 8 w 78"/>
                  <a:gd name="T61" fmla="*/ 21 h 127"/>
                  <a:gd name="T62" fmla="*/ 8 w 78"/>
                  <a:gd name="T63" fmla="*/ 29 h 127"/>
                  <a:gd name="T64" fmla="*/ 9 w 78"/>
                  <a:gd name="T65" fmla="*/ 36 h 127"/>
                  <a:gd name="T66" fmla="*/ 8 w 78"/>
                  <a:gd name="T67" fmla="*/ 41 h 127"/>
                  <a:gd name="T68" fmla="*/ 11 w 78"/>
                  <a:gd name="T69" fmla="*/ 46 h 127"/>
                  <a:gd name="T70" fmla="*/ 13 w 78"/>
                  <a:gd name="T71" fmla="*/ 58 h 127"/>
                  <a:gd name="T72" fmla="*/ 11 w 78"/>
                  <a:gd name="T73" fmla="*/ 61 h 127"/>
                  <a:gd name="T74" fmla="*/ 8 w 78"/>
                  <a:gd name="T75" fmla="*/ 64 h 127"/>
                  <a:gd name="T76" fmla="*/ 5 w 78"/>
                  <a:gd name="T77" fmla="*/ 69 h 127"/>
                  <a:gd name="T78" fmla="*/ 4 w 78"/>
                  <a:gd name="T79" fmla="*/ 79 h 127"/>
                  <a:gd name="T80" fmla="*/ 0 w 78"/>
                  <a:gd name="T81" fmla="*/ 87 h 127"/>
                  <a:gd name="T82" fmla="*/ 0 w 78"/>
                  <a:gd name="T83" fmla="*/ 94 h 127"/>
                  <a:gd name="T84" fmla="*/ 3 w 78"/>
                  <a:gd name="T85" fmla="*/ 107 h 127"/>
                  <a:gd name="T86" fmla="*/ 7 w 78"/>
                  <a:gd name="T87" fmla="*/ 110 h 127"/>
                  <a:gd name="T88" fmla="*/ 7 w 78"/>
                  <a:gd name="T89" fmla="*/ 117 h 127"/>
                  <a:gd name="T90" fmla="*/ 5 w 78"/>
                  <a:gd name="T91" fmla="*/ 119 h 127"/>
                  <a:gd name="T92" fmla="*/ 2 w 78"/>
                  <a:gd name="T93" fmla="*/ 120 h 127"/>
                  <a:gd name="T94" fmla="*/ 15 w 78"/>
                  <a:gd name="T95" fmla="*/ 124 h 127"/>
                  <a:gd name="T96" fmla="*/ 25 w 78"/>
                  <a:gd name="T97" fmla="*/ 126 h 127"/>
                  <a:gd name="T98" fmla="*/ 43 w 78"/>
                  <a:gd name="T99" fmla="*/ 118 h 127"/>
                  <a:gd name="T100" fmla="*/ 54 w 78"/>
                  <a:gd name="T101" fmla="*/ 111 h 127"/>
                  <a:gd name="T102" fmla="*/ 73 w 78"/>
                  <a:gd name="T103" fmla="*/ 106 h 127"/>
                  <a:gd name="T104" fmla="*/ 78 w 78"/>
                  <a:gd name="T105" fmla="*/ 10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8" h="127">
                    <a:moveTo>
                      <a:pt x="78" y="99"/>
                    </a:moveTo>
                    <a:lnTo>
                      <a:pt x="77" y="99"/>
                    </a:lnTo>
                    <a:lnTo>
                      <a:pt x="76" y="99"/>
                    </a:lnTo>
                    <a:lnTo>
                      <a:pt x="76" y="99"/>
                    </a:lnTo>
                    <a:lnTo>
                      <a:pt x="74" y="98"/>
                    </a:lnTo>
                    <a:lnTo>
                      <a:pt x="74" y="97"/>
                    </a:lnTo>
                    <a:lnTo>
                      <a:pt x="73" y="97"/>
                    </a:lnTo>
                    <a:lnTo>
                      <a:pt x="72" y="95"/>
                    </a:lnTo>
                    <a:lnTo>
                      <a:pt x="70" y="94"/>
                    </a:lnTo>
                    <a:lnTo>
                      <a:pt x="69" y="93"/>
                    </a:lnTo>
                    <a:lnTo>
                      <a:pt x="69" y="91"/>
                    </a:lnTo>
                    <a:lnTo>
                      <a:pt x="69" y="91"/>
                    </a:lnTo>
                    <a:lnTo>
                      <a:pt x="69" y="91"/>
                    </a:lnTo>
                    <a:lnTo>
                      <a:pt x="68" y="87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6" y="85"/>
                    </a:lnTo>
                    <a:lnTo>
                      <a:pt x="66" y="83"/>
                    </a:lnTo>
                    <a:lnTo>
                      <a:pt x="66" y="83"/>
                    </a:lnTo>
                    <a:lnTo>
                      <a:pt x="68" y="82"/>
                    </a:lnTo>
                    <a:lnTo>
                      <a:pt x="68" y="82"/>
                    </a:lnTo>
                    <a:lnTo>
                      <a:pt x="68" y="81"/>
                    </a:lnTo>
                    <a:lnTo>
                      <a:pt x="68" y="78"/>
                    </a:lnTo>
                    <a:lnTo>
                      <a:pt x="68" y="75"/>
                    </a:lnTo>
                    <a:lnTo>
                      <a:pt x="68" y="75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5" y="73"/>
                    </a:lnTo>
                    <a:lnTo>
                      <a:pt x="65" y="71"/>
                    </a:lnTo>
                    <a:lnTo>
                      <a:pt x="68" y="69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9" y="58"/>
                    </a:lnTo>
                    <a:lnTo>
                      <a:pt x="69" y="57"/>
                    </a:lnTo>
                    <a:lnTo>
                      <a:pt x="69" y="56"/>
                    </a:lnTo>
                    <a:lnTo>
                      <a:pt x="68" y="53"/>
                    </a:lnTo>
                    <a:lnTo>
                      <a:pt x="65" y="52"/>
                    </a:lnTo>
                    <a:lnTo>
                      <a:pt x="64" y="50"/>
                    </a:lnTo>
                    <a:lnTo>
                      <a:pt x="64" y="49"/>
                    </a:lnTo>
                    <a:lnTo>
                      <a:pt x="64" y="48"/>
                    </a:lnTo>
                    <a:lnTo>
                      <a:pt x="65" y="46"/>
                    </a:lnTo>
                    <a:lnTo>
                      <a:pt x="65" y="46"/>
                    </a:lnTo>
                    <a:lnTo>
                      <a:pt x="66" y="45"/>
                    </a:lnTo>
                    <a:lnTo>
                      <a:pt x="65" y="44"/>
                    </a:lnTo>
                    <a:lnTo>
                      <a:pt x="65" y="41"/>
                    </a:lnTo>
                    <a:lnTo>
                      <a:pt x="66" y="38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5" y="33"/>
                    </a:lnTo>
                    <a:lnTo>
                      <a:pt x="64" y="33"/>
                    </a:lnTo>
                    <a:lnTo>
                      <a:pt x="64" y="33"/>
                    </a:lnTo>
                    <a:lnTo>
                      <a:pt x="62" y="34"/>
                    </a:lnTo>
                    <a:lnTo>
                      <a:pt x="61" y="34"/>
                    </a:lnTo>
                    <a:lnTo>
                      <a:pt x="61" y="34"/>
                    </a:lnTo>
                    <a:lnTo>
                      <a:pt x="61" y="33"/>
                    </a:lnTo>
                    <a:lnTo>
                      <a:pt x="62" y="33"/>
                    </a:lnTo>
                    <a:lnTo>
                      <a:pt x="61" y="32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2" y="29"/>
                    </a:lnTo>
                    <a:lnTo>
                      <a:pt x="62" y="29"/>
                    </a:lnTo>
                    <a:lnTo>
                      <a:pt x="62" y="29"/>
                    </a:lnTo>
                    <a:lnTo>
                      <a:pt x="62" y="29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4" y="24"/>
                    </a:lnTo>
                    <a:lnTo>
                      <a:pt x="64" y="19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1" y="15"/>
                    </a:lnTo>
                    <a:lnTo>
                      <a:pt x="60" y="13"/>
                    </a:lnTo>
                    <a:lnTo>
                      <a:pt x="58" y="12"/>
                    </a:lnTo>
                    <a:lnTo>
                      <a:pt x="58" y="12"/>
                    </a:lnTo>
                    <a:lnTo>
                      <a:pt x="56" y="11"/>
                    </a:lnTo>
                    <a:lnTo>
                      <a:pt x="56" y="9"/>
                    </a:lnTo>
                    <a:lnTo>
                      <a:pt x="56" y="8"/>
                    </a:lnTo>
                    <a:lnTo>
                      <a:pt x="56" y="7"/>
                    </a:lnTo>
                    <a:lnTo>
                      <a:pt x="57" y="5"/>
                    </a:lnTo>
                    <a:lnTo>
                      <a:pt x="57" y="3"/>
                    </a:lnTo>
                    <a:lnTo>
                      <a:pt x="57" y="1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49" y="1"/>
                    </a:lnTo>
                    <a:lnTo>
                      <a:pt x="49" y="3"/>
                    </a:lnTo>
                    <a:lnTo>
                      <a:pt x="48" y="3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39" y="3"/>
                    </a:lnTo>
                    <a:lnTo>
                      <a:pt x="36" y="3"/>
                    </a:lnTo>
                    <a:lnTo>
                      <a:pt x="31" y="3"/>
                    </a:lnTo>
                    <a:lnTo>
                      <a:pt x="29" y="3"/>
                    </a:lnTo>
                    <a:lnTo>
                      <a:pt x="29" y="3"/>
                    </a:lnTo>
                    <a:lnTo>
                      <a:pt x="24" y="3"/>
                    </a:lnTo>
                    <a:lnTo>
                      <a:pt x="19" y="3"/>
                    </a:lnTo>
                    <a:lnTo>
                      <a:pt x="13" y="3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3"/>
                    </a:lnTo>
                    <a:lnTo>
                      <a:pt x="7" y="8"/>
                    </a:lnTo>
                    <a:lnTo>
                      <a:pt x="5" y="11"/>
                    </a:lnTo>
                    <a:lnTo>
                      <a:pt x="7" y="13"/>
                    </a:lnTo>
                    <a:lnTo>
                      <a:pt x="7" y="1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8" y="21"/>
                    </a:lnTo>
                    <a:lnTo>
                      <a:pt x="9" y="25"/>
                    </a:lnTo>
                    <a:lnTo>
                      <a:pt x="9" y="26"/>
                    </a:lnTo>
                    <a:lnTo>
                      <a:pt x="8" y="28"/>
                    </a:lnTo>
                    <a:lnTo>
                      <a:pt x="8" y="29"/>
                    </a:lnTo>
                    <a:lnTo>
                      <a:pt x="9" y="32"/>
                    </a:lnTo>
                    <a:lnTo>
                      <a:pt x="9" y="33"/>
                    </a:lnTo>
                    <a:lnTo>
                      <a:pt x="9" y="34"/>
                    </a:lnTo>
                    <a:lnTo>
                      <a:pt x="9" y="36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9" y="38"/>
                    </a:lnTo>
                    <a:lnTo>
                      <a:pt x="8" y="41"/>
                    </a:lnTo>
                    <a:lnTo>
                      <a:pt x="8" y="42"/>
                    </a:lnTo>
                    <a:lnTo>
                      <a:pt x="9" y="42"/>
                    </a:lnTo>
                    <a:lnTo>
                      <a:pt x="11" y="44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1" y="48"/>
                    </a:lnTo>
                    <a:lnTo>
                      <a:pt x="12" y="53"/>
                    </a:lnTo>
                    <a:lnTo>
                      <a:pt x="13" y="58"/>
                    </a:lnTo>
                    <a:lnTo>
                      <a:pt x="12" y="60"/>
                    </a:lnTo>
                    <a:lnTo>
                      <a:pt x="12" y="60"/>
                    </a:lnTo>
                    <a:lnTo>
                      <a:pt x="11" y="60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1" y="62"/>
                    </a:lnTo>
                    <a:lnTo>
                      <a:pt x="9" y="62"/>
                    </a:lnTo>
                    <a:lnTo>
                      <a:pt x="8" y="64"/>
                    </a:lnTo>
                    <a:lnTo>
                      <a:pt x="8" y="65"/>
                    </a:lnTo>
                    <a:lnTo>
                      <a:pt x="7" y="66"/>
                    </a:lnTo>
                    <a:lnTo>
                      <a:pt x="7" y="68"/>
                    </a:lnTo>
                    <a:lnTo>
                      <a:pt x="5" y="69"/>
                    </a:lnTo>
                    <a:lnTo>
                      <a:pt x="4" y="74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9"/>
                    </a:lnTo>
                    <a:lnTo>
                      <a:pt x="3" y="81"/>
                    </a:lnTo>
                    <a:lnTo>
                      <a:pt x="2" y="83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0" y="90"/>
                    </a:lnTo>
                    <a:lnTo>
                      <a:pt x="0" y="93"/>
                    </a:lnTo>
                    <a:lnTo>
                      <a:pt x="0" y="94"/>
                    </a:lnTo>
                    <a:lnTo>
                      <a:pt x="0" y="95"/>
                    </a:lnTo>
                    <a:lnTo>
                      <a:pt x="2" y="101"/>
                    </a:lnTo>
                    <a:lnTo>
                      <a:pt x="3" y="105"/>
                    </a:lnTo>
                    <a:lnTo>
                      <a:pt x="3" y="107"/>
                    </a:lnTo>
                    <a:lnTo>
                      <a:pt x="4" y="109"/>
                    </a:lnTo>
                    <a:lnTo>
                      <a:pt x="4" y="110"/>
                    </a:lnTo>
                    <a:lnTo>
                      <a:pt x="4" y="110"/>
                    </a:lnTo>
                    <a:lnTo>
                      <a:pt x="7" y="110"/>
                    </a:lnTo>
                    <a:lnTo>
                      <a:pt x="7" y="111"/>
                    </a:lnTo>
                    <a:lnTo>
                      <a:pt x="8" y="114"/>
                    </a:lnTo>
                    <a:lnTo>
                      <a:pt x="8" y="115"/>
                    </a:lnTo>
                    <a:lnTo>
                      <a:pt x="7" y="117"/>
                    </a:lnTo>
                    <a:lnTo>
                      <a:pt x="8" y="118"/>
                    </a:lnTo>
                    <a:lnTo>
                      <a:pt x="7" y="119"/>
                    </a:lnTo>
                    <a:lnTo>
                      <a:pt x="7" y="119"/>
                    </a:lnTo>
                    <a:lnTo>
                      <a:pt x="5" y="119"/>
                    </a:lnTo>
                    <a:lnTo>
                      <a:pt x="4" y="120"/>
                    </a:lnTo>
                    <a:lnTo>
                      <a:pt x="3" y="120"/>
                    </a:lnTo>
                    <a:lnTo>
                      <a:pt x="3" y="120"/>
                    </a:lnTo>
                    <a:lnTo>
                      <a:pt x="2" y="120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8" y="123"/>
                    </a:lnTo>
                    <a:lnTo>
                      <a:pt x="15" y="124"/>
                    </a:lnTo>
                    <a:lnTo>
                      <a:pt x="16" y="126"/>
                    </a:lnTo>
                    <a:lnTo>
                      <a:pt x="20" y="127"/>
                    </a:lnTo>
                    <a:lnTo>
                      <a:pt x="21" y="127"/>
                    </a:lnTo>
                    <a:lnTo>
                      <a:pt x="25" y="126"/>
                    </a:lnTo>
                    <a:lnTo>
                      <a:pt x="28" y="123"/>
                    </a:lnTo>
                    <a:lnTo>
                      <a:pt x="31" y="122"/>
                    </a:lnTo>
                    <a:lnTo>
                      <a:pt x="37" y="119"/>
                    </a:lnTo>
                    <a:lnTo>
                      <a:pt x="43" y="118"/>
                    </a:lnTo>
                    <a:lnTo>
                      <a:pt x="45" y="117"/>
                    </a:lnTo>
                    <a:lnTo>
                      <a:pt x="48" y="115"/>
                    </a:lnTo>
                    <a:lnTo>
                      <a:pt x="50" y="113"/>
                    </a:lnTo>
                    <a:lnTo>
                      <a:pt x="54" y="111"/>
                    </a:lnTo>
                    <a:lnTo>
                      <a:pt x="61" y="107"/>
                    </a:lnTo>
                    <a:lnTo>
                      <a:pt x="69" y="107"/>
                    </a:lnTo>
                    <a:lnTo>
                      <a:pt x="70" y="107"/>
                    </a:lnTo>
                    <a:lnTo>
                      <a:pt x="73" y="106"/>
                    </a:lnTo>
                    <a:lnTo>
                      <a:pt x="74" y="105"/>
                    </a:lnTo>
                    <a:lnTo>
                      <a:pt x="76" y="103"/>
                    </a:lnTo>
                    <a:lnTo>
                      <a:pt x="76" y="102"/>
                    </a:lnTo>
                    <a:lnTo>
                      <a:pt x="78" y="101"/>
                    </a:lnTo>
                    <a:lnTo>
                      <a:pt x="78" y="9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0" name="Freeform 133">
                <a:extLst>
                  <a:ext uri="{FF2B5EF4-FFF2-40B4-BE49-F238E27FC236}">
                    <a16:creationId xmlns:a16="http://schemas.microsoft.com/office/drawing/2014/main" id="{1429D2FA-886A-450A-9B96-87316B54A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650" y="2940050"/>
                <a:ext cx="180975" cy="76200"/>
              </a:xfrm>
              <a:custGeom>
                <a:avLst/>
                <a:gdLst>
                  <a:gd name="T0" fmla="*/ 109 w 114"/>
                  <a:gd name="T1" fmla="*/ 41 h 48"/>
                  <a:gd name="T2" fmla="*/ 105 w 114"/>
                  <a:gd name="T3" fmla="*/ 37 h 48"/>
                  <a:gd name="T4" fmla="*/ 105 w 114"/>
                  <a:gd name="T5" fmla="*/ 36 h 48"/>
                  <a:gd name="T6" fmla="*/ 106 w 114"/>
                  <a:gd name="T7" fmla="*/ 34 h 48"/>
                  <a:gd name="T8" fmla="*/ 109 w 114"/>
                  <a:gd name="T9" fmla="*/ 32 h 48"/>
                  <a:gd name="T10" fmla="*/ 105 w 114"/>
                  <a:gd name="T11" fmla="*/ 30 h 48"/>
                  <a:gd name="T12" fmla="*/ 99 w 114"/>
                  <a:gd name="T13" fmla="*/ 29 h 48"/>
                  <a:gd name="T14" fmla="*/ 95 w 114"/>
                  <a:gd name="T15" fmla="*/ 26 h 48"/>
                  <a:gd name="T16" fmla="*/ 94 w 114"/>
                  <a:gd name="T17" fmla="*/ 24 h 48"/>
                  <a:gd name="T18" fmla="*/ 94 w 114"/>
                  <a:gd name="T19" fmla="*/ 20 h 48"/>
                  <a:gd name="T20" fmla="*/ 86 w 114"/>
                  <a:gd name="T21" fmla="*/ 17 h 48"/>
                  <a:gd name="T22" fmla="*/ 82 w 114"/>
                  <a:gd name="T23" fmla="*/ 16 h 48"/>
                  <a:gd name="T24" fmla="*/ 79 w 114"/>
                  <a:gd name="T25" fmla="*/ 18 h 48"/>
                  <a:gd name="T26" fmla="*/ 75 w 114"/>
                  <a:gd name="T27" fmla="*/ 16 h 48"/>
                  <a:gd name="T28" fmla="*/ 70 w 114"/>
                  <a:gd name="T29" fmla="*/ 17 h 48"/>
                  <a:gd name="T30" fmla="*/ 66 w 114"/>
                  <a:gd name="T31" fmla="*/ 20 h 48"/>
                  <a:gd name="T32" fmla="*/ 62 w 114"/>
                  <a:gd name="T33" fmla="*/ 18 h 48"/>
                  <a:gd name="T34" fmla="*/ 64 w 114"/>
                  <a:gd name="T35" fmla="*/ 16 h 48"/>
                  <a:gd name="T36" fmla="*/ 58 w 114"/>
                  <a:gd name="T37" fmla="*/ 13 h 48"/>
                  <a:gd name="T38" fmla="*/ 49 w 114"/>
                  <a:gd name="T39" fmla="*/ 9 h 48"/>
                  <a:gd name="T40" fmla="*/ 45 w 114"/>
                  <a:gd name="T41" fmla="*/ 8 h 48"/>
                  <a:gd name="T42" fmla="*/ 40 w 114"/>
                  <a:gd name="T43" fmla="*/ 6 h 48"/>
                  <a:gd name="T44" fmla="*/ 34 w 114"/>
                  <a:gd name="T45" fmla="*/ 6 h 48"/>
                  <a:gd name="T46" fmla="*/ 24 w 114"/>
                  <a:gd name="T47" fmla="*/ 5 h 48"/>
                  <a:gd name="T48" fmla="*/ 16 w 114"/>
                  <a:gd name="T49" fmla="*/ 2 h 48"/>
                  <a:gd name="T50" fmla="*/ 8 w 114"/>
                  <a:gd name="T51" fmla="*/ 1 h 48"/>
                  <a:gd name="T52" fmla="*/ 1 w 114"/>
                  <a:gd name="T53" fmla="*/ 0 h 48"/>
                  <a:gd name="T54" fmla="*/ 4 w 114"/>
                  <a:gd name="T55" fmla="*/ 5 h 48"/>
                  <a:gd name="T56" fmla="*/ 15 w 114"/>
                  <a:gd name="T57" fmla="*/ 9 h 48"/>
                  <a:gd name="T58" fmla="*/ 25 w 114"/>
                  <a:gd name="T59" fmla="*/ 16 h 48"/>
                  <a:gd name="T60" fmla="*/ 30 w 114"/>
                  <a:gd name="T61" fmla="*/ 28 h 48"/>
                  <a:gd name="T62" fmla="*/ 33 w 114"/>
                  <a:gd name="T63" fmla="*/ 33 h 48"/>
                  <a:gd name="T64" fmla="*/ 30 w 114"/>
                  <a:gd name="T65" fmla="*/ 40 h 48"/>
                  <a:gd name="T66" fmla="*/ 34 w 114"/>
                  <a:gd name="T67" fmla="*/ 41 h 48"/>
                  <a:gd name="T68" fmla="*/ 41 w 114"/>
                  <a:gd name="T69" fmla="*/ 40 h 48"/>
                  <a:gd name="T70" fmla="*/ 45 w 114"/>
                  <a:gd name="T71" fmla="*/ 41 h 48"/>
                  <a:gd name="T72" fmla="*/ 46 w 114"/>
                  <a:gd name="T73" fmla="*/ 38 h 48"/>
                  <a:gd name="T74" fmla="*/ 49 w 114"/>
                  <a:gd name="T75" fmla="*/ 38 h 48"/>
                  <a:gd name="T76" fmla="*/ 53 w 114"/>
                  <a:gd name="T77" fmla="*/ 41 h 48"/>
                  <a:gd name="T78" fmla="*/ 57 w 114"/>
                  <a:gd name="T79" fmla="*/ 44 h 48"/>
                  <a:gd name="T80" fmla="*/ 58 w 114"/>
                  <a:gd name="T81" fmla="*/ 46 h 48"/>
                  <a:gd name="T82" fmla="*/ 61 w 114"/>
                  <a:gd name="T83" fmla="*/ 46 h 48"/>
                  <a:gd name="T84" fmla="*/ 62 w 114"/>
                  <a:gd name="T85" fmla="*/ 48 h 48"/>
                  <a:gd name="T86" fmla="*/ 68 w 114"/>
                  <a:gd name="T87" fmla="*/ 48 h 48"/>
                  <a:gd name="T88" fmla="*/ 73 w 114"/>
                  <a:gd name="T89" fmla="*/ 46 h 48"/>
                  <a:gd name="T90" fmla="*/ 79 w 114"/>
                  <a:gd name="T91" fmla="*/ 45 h 48"/>
                  <a:gd name="T92" fmla="*/ 83 w 114"/>
                  <a:gd name="T93" fmla="*/ 45 h 48"/>
                  <a:gd name="T94" fmla="*/ 87 w 114"/>
                  <a:gd name="T95" fmla="*/ 44 h 48"/>
                  <a:gd name="T96" fmla="*/ 93 w 114"/>
                  <a:gd name="T97" fmla="*/ 41 h 48"/>
                  <a:gd name="T98" fmla="*/ 98 w 114"/>
                  <a:gd name="T99" fmla="*/ 45 h 48"/>
                  <a:gd name="T100" fmla="*/ 103 w 114"/>
                  <a:gd name="T101" fmla="*/ 46 h 48"/>
                  <a:gd name="T102" fmla="*/ 107 w 114"/>
                  <a:gd name="T103" fmla="*/ 46 h 48"/>
                  <a:gd name="T104" fmla="*/ 111 w 114"/>
                  <a:gd name="T105" fmla="*/ 48 h 48"/>
                  <a:gd name="T106" fmla="*/ 114 w 114"/>
                  <a:gd name="T107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48">
                    <a:moveTo>
                      <a:pt x="112" y="42"/>
                    </a:moveTo>
                    <a:lnTo>
                      <a:pt x="111" y="42"/>
                    </a:lnTo>
                    <a:lnTo>
                      <a:pt x="109" y="41"/>
                    </a:lnTo>
                    <a:lnTo>
                      <a:pt x="107" y="40"/>
                    </a:lnTo>
                    <a:lnTo>
                      <a:pt x="106" y="38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105" y="37"/>
                    </a:lnTo>
                    <a:lnTo>
                      <a:pt x="105" y="36"/>
                    </a:lnTo>
                    <a:lnTo>
                      <a:pt x="105" y="36"/>
                    </a:lnTo>
                    <a:lnTo>
                      <a:pt x="106" y="34"/>
                    </a:lnTo>
                    <a:lnTo>
                      <a:pt x="106" y="34"/>
                    </a:lnTo>
                    <a:lnTo>
                      <a:pt x="107" y="34"/>
                    </a:lnTo>
                    <a:lnTo>
                      <a:pt x="107" y="33"/>
                    </a:lnTo>
                    <a:lnTo>
                      <a:pt x="109" y="32"/>
                    </a:lnTo>
                    <a:lnTo>
                      <a:pt x="107" y="32"/>
                    </a:lnTo>
                    <a:lnTo>
                      <a:pt x="105" y="30"/>
                    </a:lnTo>
                    <a:lnTo>
                      <a:pt x="105" y="30"/>
                    </a:lnTo>
                    <a:lnTo>
                      <a:pt x="103" y="30"/>
                    </a:lnTo>
                    <a:lnTo>
                      <a:pt x="102" y="30"/>
                    </a:lnTo>
                    <a:lnTo>
                      <a:pt x="99" y="29"/>
                    </a:lnTo>
                    <a:lnTo>
                      <a:pt x="99" y="29"/>
                    </a:lnTo>
                    <a:lnTo>
                      <a:pt x="98" y="28"/>
                    </a:lnTo>
                    <a:lnTo>
                      <a:pt x="95" y="26"/>
                    </a:lnTo>
                    <a:lnTo>
                      <a:pt x="94" y="26"/>
                    </a:lnTo>
                    <a:lnTo>
                      <a:pt x="94" y="25"/>
                    </a:lnTo>
                    <a:lnTo>
                      <a:pt x="94" y="24"/>
                    </a:lnTo>
                    <a:lnTo>
                      <a:pt x="95" y="21"/>
                    </a:lnTo>
                    <a:lnTo>
                      <a:pt x="94" y="21"/>
                    </a:lnTo>
                    <a:lnTo>
                      <a:pt x="94" y="20"/>
                    </a:lnTo>
                    <a:lnTo>
                      <a:pt x="91" y="20"/>
                    </a:lnTo>
                    <a:lnTo>
                      <a:pt x="89" y="20"/>
                    </a:lnTo>
                    <a:lnTo>
                      <a:pt x="86" y="17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2" y="16"/>
                    </a:lnTo>
                    <a:lnTo>
                      <a:pt x="81" y="16"/>
                    </a:lnTo>
                    <a:lnTo>
                      <a:pt x="79" y="16"/>
                    </a:lnTo>
                    <a:lnTo>
                      <a:pt x="79" y="18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5" y="16"/>
                    </a:lnTo>
                    <a:lnTo>
                      <a:pt x="74" y="16"/>
                    </a:lnTo>
                    <a:lnTo>
                      <a:pt x="71" y="17"/>
                    </a:lnTo>
                    <a:lnTo>
                      <a:pt x="70" y="17"/>
                    </a:lnTo>
                    <a:lnTo>
                      <a:pt x="69" y="18"/>
                    </a:lnTo>
                    <a:lnTo>
                      <a:pt x="66" y="18"/>
                    </a:lnTo>
                    <a:lnTo>
                      <a:pt x="66" y="20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2" y="18"/>
                    </a:lnTo>
                    <a:lnTo>
                      <a:pt x="62" y="17"/>
                    </a:lnTo>
                    <a:lnTo>
                      <a:pt x="64" y="17"/>
                    </a:lnTo>
                    <a:lnTo>
                      <a:pt x="64" y="16"/>
                    </a:lnTo>
                    <a:lnTo>
                      <a:pt x="62" y="16"/>
                    </a:lnTo>
                    <a:lnTo>
                      <a:pt x="60" y="14"/>
                    </a:lnTo>
                    <a:lnTo>
                      <a:pt x="58" y="13"/>
                    </a:lnTo>
                    <a:lnTo>
                      <a:pt x="56" y="13"/>
                    </a:lnTo>
                    <a:lnTo>
                      <a:pt x="50" y="10"/>
                    </a:lnTo>
                    <a:lnTo>
                      <a:pt x="49" y="9"/>
                    </a:lnTo>
                    <a:lnTo>
                      <a:pt x="49" y="9"/>
                    </a:lnTo>
                    <a:lnTo>
                      <a:pt x="48" y="8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27" y="6"/>
                    </a:lnTo>
                    <a:lnTo>
                      <a:pt x="24" y="5"/>
                    </a:lnTo>
                    <a:lnTo>
                      <a:pt x="23" y="4"/>
                    </a:lnTo>
                    <a:lnTo>
                      <a:pt x="17" y="4"/>
                    </a:lnTo>
                    <a:lnTo>
                      <a:pt x="16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4" y="5"/>
                    </a:lnTo>
                    <a:lnTo>
                      <a:pt x="8" y="8"/>
                    </a:lnTo>
                    <a:lnTo>
                      <a:pt x="9" y="8"/>
                    </a:lnTo>
                    <a:lnTo>
                      <a:pt x="15" y="9"/>
                    </a:lnTo>
                    <a:lnTo>
                      <a:pt x="19" y="12"/>
                    </a:lnTo>
                    <a:lnTo>
                      <a:pt x="20" y="14"/>
                    </a:lnTo>
                    <a:lnTo>
                      <a:pt x="25" y="16"/>
                    </a:lnTo>
                    <a:lnTo>
                      <a:pt x="27" y="17"/>
                    </a:lnTo>
                    <a:lnTo>
                      <a:pt x="28" y="22"/>
                    </a:lnTo>
                    <a:lnTo>
                      <a:pt x="30" y="28"/>
                    </a:lnTo>
                    <a:lnTo>
                      <a:pt x="33" y="30"/>
                    </a:lnTo>
                    <a:lnTo>
                      <a:pt x="33" y="32"/>
                    </a:lnTo>
                    <a:lnTo>
                      <a:pt x="33" y="33"/>
                    </a:lnTo>
                    <a:lnTo>
                      <a:pt x="32" y="36"/>
                    </a:lnTo>
                    <a:lnTo>
                      <a:pt x="29" y="40"/>
                    </a:lnTo>
                    <a:lnTo>
                      <a:pt x="30" y="40"/>
                    </a:lnTo>
                    <a:lnTo>
                      <a:pt x="33" y="41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37" y="40"/>
                    </a:lnTo>
                    <a:lnTo>
                      <a:pt x="38" y="40"/>
                    </a:lnTo>
                    <a:lnTo>
                      <a:pt x="41" y="40"/>
                    </a:lnTo>
                    <a:lnTo>
                      <a:pt x="42" y="41"/>
                    </a:lnTo>
                    <a:lnTo>
                      <a:pt x="44" y="41"/>
                    </a:lnTo>
                    <a:lnTo>
                      <a:pt x="45" y="41"/>
                    </a:lnTo>
                    <a:lnTo>
                      <a:pt x="46" y="41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49" y="38"/>
                    </a:lnTo>
                    <a:lnTo>
                      <a:pt x="49" y="38"/>
                    </a:lnTo>
                    <a:lnTo>
                      <a:pt x="50" y="38"/>
                    </a:lnTo>
                    <a:lnTo>
                      <a:pt x="50" y="40"/>
                    </a:lnTo>
                    <a:lnTo>
                      <a:pt x="53" y="41"/>
                    </a:lnTo>
                    <a:lnTo>
                      <a:pt x="56" y="42"/>
                    </a:lnTo>
                    <a:lnTo>
                      <a:pt x="57" y="44"/>
                    </a:lnTo>
                    <a:lnTo>
                      <a:pt x="57" y="44"/>
                    </a:lnTo>
                    <a:lnTo>
                      <a:pt x="57" y="45"/>
                    </a:lnTo>
                    <a:lnTo>
                      <a:pt x="57" y="45"/>
                    </a:lnTo>
                    <a:lnTo>
                      <a:pt x="58" y="46"/>
                    </a:lnTo>
                    <a:lnTo>
                      <a:pt x="60" y="46"/>
                    </a:lnTo>
                    <a:lnTo>
                      <a:pt x="61" y="46"/>
                    </a:lnTo>
                    <a:lnTo>
                      <a:pt x="61" y="46"/>
                    </a:lnTo>
                    <a:lnTo>
                      <a:pt x="62" y="46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2" y="48"/>
                    </a:lnTo>
                    <a:lnTo>
                      <a:pt x="65" y="48"/>
                    </a:lnTo>
                    <a:lnTo>
                      <a:pt x="68" y="48"/>
                    </a:lnTo>
                    <a:lnTo>
                      <a:pt x="69" y="46"/>
                    </a:lnTo>
                    <a:lnTo>
                      <a:pt x="71" y="46"/>
                    </a:lnTo>
                    <a:lnTo>
                      <a:pt x="73" y="46"/>
                    </a:lnTo>
                    <a:lnTo>
                      <a:pt x="74" y="45"/>
                    </a:lnTo>
                    <a:lnTo>
                      <a:pt x="78" y="46"/>
                    </a:lnTo>
                    <a:lnTo>
                      <a:pt x="79" y="45"/>
                    </a:lnTo>
                    <a:lnTo>
                      <a:pt x="85" y="45"/>
                    </a:lnTo>
                    <a:lnTo>
                      <a:pt x="85" y="45"/>
                    </a:lnTo>
                    <a:lnTo>
                      <a:pt x="83" y="45"/>
                    </a:lnTo>
                    <a:lnTo>
                      <a:pt x="83" y="45"/>
                    </a:lnTo>
                    <a:lnTo>
                      <a:pt x="86" y="44"/>
                    </a:lnTo>
                    <a:lnTo>
                      <a:pt x="87" y="44"/>
                    </a:lnTo>
                    <a:lnTo>
                      <a:pt x="90" y="41"/>
                    </a:lnTo>
                    <a:lnTo>
                      <a:pt x="91" y="41"/>
                    </a:lnTo>
                    <a:lnTo>
                      <a:pt x="93" y="41"/>
                    </a:lnTo>
                    <a:lnTo>
                      <a:pt x="98" y="44"/>
                    </a:lnTo>
                    <a:lnTo>
                      <a:pt x="98" y="44"/>
                    </a:lnTo>
                    <a:lnTo>
                      <a:pt x="98" y="45"/>
                    </a:lnTo>
                    <a:lnTo>
                      <a:pt x="99" y="45"/>
                    </a:lnTo>
                    <a:lnTo>
                      <a:pt x="102" y="46"/>
                    </a:lnTo>
                    <a:lnTo>
                      <a:pt x="103" y="46"/>
                    </a:lnTo>
                    <a:lnTo>
                      <a:pt x="105" y="46"/>
                    </a:lnTo>
                    <a:lnTo>
                      <a:pt x="106" y="46"/>
                    </a:lnTo>
                    <a:lnTo>
                      <a:pt x="107" y="46"/>
                    </a:lnTo>
                    <a:lnTo>
                      <a:pt x="110" y="48"/>
                    </a:lnTo>
                    <a:lnTo>
                      <a:pt x="110" y="48"/>
                    </a:lnTo>
                    <a:lnTo>
                      <a:pt x="111" y="48"/>
                    </a:lnTo>
                    <a:lnTo>
                      <a:pt x="112" y="48"/>
                    </a:lnTo>
                    <a:lnTo>
                      <a:pt x="114" y="46"/>
                    </a:lnTo>
                    <a:lnTo>
                      <a:pt x="114" y="45"/>
                    </a:lnTo>
                    <a:lnTo>
                      <a:pt x="114" y="44"/>
                    </a:lnTo>
                    <a:lnTo>
                      <a:pt x="112" y="4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Freeform 134">
                <a:extLst>
                  <a:ext uri="{FF2B5EF4-FFF2-40B4-BE49-F238E27FC236}">
                    <a16:creationId xmlns:a16="http://schemas.microsoft.com/office/drawing/2014/main" id="{FE8E0F31-1EEC-430F-B805-08F70AF4C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6525" y="3881438"/>
                <a:ext cx="84138" cy="23813"/>
              </a:xfrm>
              <a:custGeom>
                <a:avLst/>
                <a:gdLst>
                  <a:gd name="T0" fmla="*/ 51 w 53"/>
                  <a:gd name="T1" fmla="*/ 5 h 15"/>
                  <a:gd name="T2" fmla="*/ 47 w 53"/>
                  <a:gd name="T3" fmla="*/ 5 h 15"/>
                  <a:gd name="T4" fmla="*/ 44 w 53"/>
                  <a:gd name="T5" fmla="*/ 7 h 15"/>
                  <a:gd name="T6" fmla="*/ 41 w 53"/>
                  <a:gd name="T7" fmla="*/ 4 h 15"/>
                  <a:gd name="T8" fmla="*/ 39 w 53"/>
                  <a:gd name="T9" fmla="*/ 3 h 15"/>
                  <a:gd name="T10" fmla="*/ 34 w 53"/>
                  <a:gd name="T11" fmla="*/ 0 h 15"/>
                  <a:gd name="T12" fmla="*/ 31 w 53"/>
                  <a:gd name="T13" fmla="*/ 0 h 15"/>
                  <a:gd name="T14" fmla="*/ 26 w 53"/>
                  <a:gd name="T15" fmla="*/ 1 h 15"/>
                  <a:gd name="T16" fmla="*/ 20 w 53"/>
                  <a:gd name="T17" fmla="*/ 4 h 15"/>
                  <a:gd name="T18" fmla="*/ 10 w 53"/>
                  <a:gd name="T19" fmla="*/ 4 h 15"/>
                  <a:gd name="T20" fmla="*/ 6 w 53"/>
                  <a:gd name="T21" fmla="*/ 7 h 15"/>
                  <a:gd name="T22" fmla="*/ 8 w 53"/>
                  <a:gd name="T23" fmla="*/ 9 h 15"/>
                  <a:gd name="T24" fmla="*/ 18 w 53"/>
                  <a:gd name="T25" fmla="*/ 7 h 15"/>
                  <a:gd name="T26" fmla="*/ 24 w 53"/>
                  <a:gd name="T27" fmla="*/ 7 h 15"/>
                  <a:gd name="T28" fmla="*/ 24 w 53"/>
                  <a:gd name="T29" fmla="*/ 7 h 15"/>
                  <a:gd name="T30" fmla="*/ 18 w 53"/>
                  <a:gd name="T31" fmla="*/ 7 h 15"/>
                  <a:gd name="T32" fmla="*/ 12 w 53"/>
                  <a:gd name="T33" fmla="*/ 8 h 15"/>
                  <a:gd name="T34" fmla="*/ 11 w 53"/>
                  <a:gd name="T35" fmla="*/ 11 h 15"/>
                  <a:gd name="T36" fmla="*/ 7 w 53"/>
                  <a:gd name="T37" fmla="*/ 11 h 15"/>
                  <a:gd name="T38" fmla="*/ 4 w 53"/>
                  <a:gd name="T39" fmla="*/ 9 h 15"/>
                  <a:gd name="T40" fmla="*/ 3 w 53"/>
                  <a:gd name="T41" fmla="*/ 7 h 15"/>
                  <a:gd name="T42" fmla="*/ 0 w 53"/>
                  <a:gd name="T43" fmla="*/ 9 h 15"/>
                  <a:gd name="T44" fmla="*/ 2 w 53"/>
                  <a:gd name="T45" fmla="*/ 15 h 15"/>
                  <a:gd name="T46" fmla="*/ 3 w 53"/>
                  <a:gd name="T47" fmla="*/ 13 h 15"/>
                  <a:gd name="T48" fmla="*/ 11 w 53"/>
                  <a:gd name="T49" fmla="*/ 12 h 15"/>
                  <a:gd name="T50" fmla="*/ 18 w 53"/>
                  <a:gd name="T51" fmla="*/ 13 h 15"/>
                  <a:gd name="T52" fmla="*/ 19 w 53"/>
                  <a:gd name="T53" fmla="*/ 9 h 15"/>
                  <a:gd name="T54" fmla="*/ 24 w 53"/>
                  <a:gd name="T55" fmla="*/ 8 h 15"/>
                  <a:gd name="T56" fmla="*/ 28 w 53"/>
                  <a:gd name="T57" fmla="*/ 7 h 15"/>
                  <a:gd name="T58" fmla="*/ 30 w 53"/>
                  <a:gd name="T59" fmla="*/ 5 h 15"/>
                  <a:gd name="T60" fmla="*/ 31 w 53"/>
                  <a:gd name="T61" fmla="*/ 5 h 15"/>
                  <a:gd name="T62" fmla="*/ 34 w 53"/>
                  <a:gd name="T63" fmla="*/ 7 h 15"/>
                  <a:gd name="T64" fmla="*/ 36 w 53"/>
                  <a:gd name="T65" fmla="*/ 8 h 15"/>
                  <a:gd name="T66" fmla="*/ 41 w 53"/>
                  <a:gd name="T67" fmla="*/ 11 h 15"/>
                  <a:gd name="T68" fmla="*/ 49 w 53"/>
                  <a:gd name="T69" fmla="*/ 9 h 15"/>
                  <a:gd name="T70" fmla="*/ 53 w 53"/>
                  <a:gd name="T7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3" h="15">
                    <a:moveTo>
                      <a:pt x="52" y="7"/>
                    </a:moveTo>
                    <a:lnTo>
                      <a:pt x="51" y="5"/>
                    </a:lnTo>
                    <a:lnTo>
                      <a:pt x="47" y="5"/>
                    </a:lnTo>
                    <a:lnTo>
                      <a:pt x="47" y="5"/>
                    </a:lnTo>
                    <a:lnTo>
                      <a:pt x="45" y="5"/>
                    </a:lnTo>
                    <a:lnTo>
                      <a:pt x="44" y="7"/>
                    </a:lnTo>
                    <a:lnTo>
                      <a:pt x="43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9" y="3"/>
                    </a:lnTo>
                    <a:lnTo>
                      <a:pt x="36" y="3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3" y="4"/>
                    </a:lnTo>
                    <a:lnTo>
                      <a:pt x="20" y="4"/>
                    </a:lnTo>
                    <a:lnTo>
                      <a:pt x="15" y="4"/>
                    </a:lnTo>
                    <a:lnTo>
                      <a:pt x="10" y="4"/>
                    </a:lnTo>
                    <a:lnTo>
                      <a:pt x="4" y="4"/>
                    </a:lnTo>
                    <a:lnTo>
                      <a:pt x="6" y="7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2" y="7"/>
                    </a:lnTo>
                    <a:lnTo>
                      <a:pt x="18" y="7"/>
                    </a:lnTo>
                    <a:lnTo>
                      <a:pt x="23" y="5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8" y="7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1" y="9"/>
                    </a:lnTo>
                    <a:lnTo>
                      <a:pt x="11" y="11"/>
                    </a:lnTo>
                    <a:lnTo>
                      <a:pt x="10" y="9"/>
                    </a:lnTo>
                    <a:lnTo>
                      <a:pt x="7" y="11"/>
                    </a:lnTo>
                    <a:lnTo>
                      <a:pt x="4" y="9"/>
                    </a:lnTo>
                    <a:lnTo>
                      <a:pt x="4" y="9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2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5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7" y="13"/>
                    </a:lnTo>
                    <a:lnTo>
                      <a:pt x="11" y="12"/>
                    </a:lnTo>
                    <a:lnTo>
                      <a:pt x="14" y="13"/>
                    </a:lnTo>
                    <a:lnTo>
                      <a:pt x="18" y="13"/>
                    </a:lnTo>
                    <a:lnTo>
                      <a:pt x="18" y="9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4" y="8"/>
                    </a:lnTo>
                    <a:lnTo>
                      <a:pt x="27" y="8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0" y="5"/>
                    </a:lnTo>
                    <a:lnTo>
                      <a:pt x="30" y="5"/>
                    </a:lnTo>
                    <a:lnTo>
                      <a:pt x="31" y="5"/>
                    </a:lnTo>
                    <a:lnTo>
                      <a:pt x="32" y="5"/>
                    </a:lnTo>
                    <a:lnTo>
                      <a:pt x="34" y="7"/>
                    </a:lnTo>
                    <a:lnTo>
                      <a:pt x="35" y="7"/>
                    </a:lnTo>
                    <a:lnTo>
                      <a:pt x="36" y="8"/>
                    </a:lnTo>
                    <a:lnTo>
                      <a:pt x="37" y="9"/>
                    </a:lnTo>
                    <a:lnTo>
                      <a:pt x="41" y="11"/>
                    </a:lnTo>
                    <a:lnTo>
                      <a:pt x="45" y="11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3" y="8"/>
                    </a:lnTo>
                    <a:lnTo>
                      <a:pt x="52" y="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2" name="Freeform 135">
                <a:extLst>
                  <a:ext uri="{FF2B5EF4-FFF2-40B4-BE49-F238E27FC236}">
                    <a16:creationId xmlns:a16="http://schemas.microsoft.com/office/drawing/2014/main" id="{3F733D2E-E6FB-4924-8344-2437D0A52B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6138" y="4244975"/>
                <a:ext cx="161925" cy="198438"/>
              </a:xfrm>
              <a:custGeom>
                <a:avLst/>
                <a:gdLst>
                  <a:gd name="T0" fmla="*/ 102 w 102"/>
                  <a:gd name="T1" fmla="*/ 58 h 125"/>
                  <a:gd name="T2" fmla="*/ 96 w 102"/>
                  <a:gd name="T3" fmla="*/ 53 h 125"/>
                  <a:gd name="T4" fmla="*/ 92 w 102"/>
                  <a:gd name="T5" fmla="*/ 45 h 125"/>
                  <a:gd name="T6" fmla="*/ 94 w 102"/>
                  <a:gd name="T7" fmla="*/ 36 h 125"/>
                  <a:gd name="T8" fmla="*/ 100 w 102"/>
                  <a:gd name="T9" fmla="*/ 33 h 125"/>
                  <a:gd name="T10" fmla="*/ 100 w 102"/>
                  <a:gd name="T11" fmla="*/ 27 h 125"/>
                  <a:gd name="T12" fmla="*/ 94 w 102"/>
                  <a:gd name="T13" fmla="*/ 19 h 125"/>
                  <a:gd name="T14" fmla="*/ 81 w 102"/>
                  <a:gd name="T15" fmla="*/ 21 h 125"/>
                  <a:gd name="T16" fmla="*/ 80 w 102"/>
                  <a:gd name="T17" fmla="*/ 17 h 125"/>
                  <a:gd name="T18" fmla="*/ 81 w 102"/>
                  <a:gd name="T19" fmla="*/ 5 h 125"/>
                  <a:gd name="T20" fmla="*/ 73 w 102"/>
                  <a:gd name="T21" fmla="*/ 1 h 125"/>
                  <a:gd name="T22" fmla="*/ 61 w 102"/>
                  <a:gd name="T23" fmla="*/ 1 h 125"/>
                  <a:gd name="T24" fmla="*/ 47 w 102"/>
                  <a:gd name="T25" fmla="*/ 1 h 125"/>
                  <a:gd name="T26" fmla="*/ 47 w 102"/>
                  <a:gd name="T27" fmla="*/ 16 h 125"/>
                  <a:gd name="T28" fmla="*/ 38 w 102"/>
                  <a:gd name="T29" fmla="*/ 27 h 125"/>
                  <a:gd name="T30" fmla="*/ 23 w 102"/>
                  <a:gd name="T31" fmla="*/ 27 h 125"/>
                  <a:gd name="T32" fmla="*/ 19 w 102"/>
                  <a:gd name="T33" fmla="*/ 27 h 125"/>
                  <a:gd name="T34" fmla="*/ 15 w 102"/>
                  <a:gd name="T35" fmla="*/ 27 h 125"/>
                  <a:gd name="T36" fmla="*/ 16 w 102"/>
                  <a:gd name="T37" fmla="*/ 36 h 125"/>
                  <a:gd name="T38" fmla="*/ 11 w 102"/>
                  <a:gd name="T39" fmla="*/ 36 h 125"/>
                  <a:gd name="T40" fmla="*/ 22 w 102"/>
                  <a:gd name="T41" fmla="*/ 42 h 125"/>
                  <a:gd name="T42" fmla="*/ 15 w 102"/>
                  <a:gd name="T43" fmla="*/ 44 h 125"/>
                  <a:gd name="T44" fmla="*/ 11 w 102"/>
                  <a:gd name="T45" fmla="*/ 40 h 125"/>
                  <a:gd name="T46" fmla="*/ 7 w 102"/>
                  <a:gd name="T47" fmla="*/ 58 h 125"/>
                  <a:gd name="T48" fmla="*/ 2 w 102"/>
                  <a:gd name="T49" fmla="*/ 61 h 125"/>
                  <a:gd name="T50" fmla="*/ 3 w 102"/>
                  <a:gd name="T51" fmla="*/ 68 h 125"/>
                  <a:gd name="T52" fmla="*/ 10 w 102"/>
                  <a:gd name="T53" fmla="*/ 74 h 125"/>
                  <a:gd name="T54" fmla="*/ 11 w 102"/>
                  <a:gd name="T55" fmla="*/ 77 h 125"/>
                  <a:gd name="T56" fmla="*/ 12 w 102"/>
                  <a:gd name="T57" fmla="*/ 80 h 125"/>
                  <a:gd name="T58" fmla="*/ 8 w 102"/>
                  <a:gd name="T59" fmla="*/ 77 h 125"/>
                  <a:gd name="T60" fmla="*/ 14 w 102"/>
                  <a:gd name="T61" fmla="*/ 85 h 125"/>
                  <a:gd name="T62" fmla="*/ 11 w 102"/>
                  <a:gd name="T63" fmla="*/ 86 h 125"/>
                  <a:gd name="T64" fmla="*/ 16 w 102"/>
                  <a:gd name="T65" fmla="*/ 94 h 125"/>
                  <a:gd name="T66" fmla="*/ 24 w 102"/>
                  <a:gd name="T67" fmla="*/ 98 h 125"/>
                  <a:gd name="T68" fmla="*/ 19 w 102"/>
                  <a:gd name="T69" fmla="*/ 97 h 125"/>
                  <a:gd name="T70" fmla="*/ 38 w 102"/>
                  <a:gd name="T71" fmla="*/ 118 h 125"/>
                  <a:gd name="T72" fmla="*/ 44 w 102"/>
                  <a:gd name="T73" fmla="*/ 121 h 125"/>
                  <a:gd name="T74" fmla="*/ 53 w 102"/>
                  <a:gd name="T75" fmla="*/ 121 h 125"/>
                  <a:gd name="T76" fmla="*/ 55 w 102"/>
                  <a:gd name="T77" fmla="*/ 118 h 125"/>
                  <a:gd name="T78" fmla="*/ 57 w 102"/>
                  <a:gd name="T79" fmla="*/ 113 h 125"/>
                  <a:gd name="T80" fmla="*/ 53 w 102"/>
                  <a:gd name="T81" fmla="*/ 107 h 125"/>
                  <a:gd name="T82" fmla="*/ 52 w 102"/>
                  <a:gd name="T83" fmla="*/ 103 h 125"/>
                  <a:gd name="T84" fmla="*/ 51 w 102"/>
                  <a:gd name="T85" fmla="*/ 94 h 125"/>
                  <a:gd name="T86" fmla="*/ 56 w 102"/>
                  <a:gd name="T87" fmla="*/ 94 h 125"/>
                  <a:gd name="T88" fmla="*/ 67 w 102"/>
                  <a:gd name="T89" fmla="*/ 91 h 125"/>
                  <a:gd name="T90" fmla="*/ 65 w 102"/>
                  <a:gd name="T91" fmla="*/ 86 h 125"/>
                  <a:gd name="T92" fmla="*/ 71 w 102"/>
                  <a:gd name="T93" fmla="*/ 84 h 125"/>
                  <a:gd name="T94" fmla="*/ 79 w 102"/>
                  <a:gd name="T95" fmla="*/ 94 h 125"/>
                  <a:gd name="T96" fmla="*/ 89 w 102"/>
                  <a:gd name="T97" fmla="*/ 90 h 125"/>
                  <a:gd name="T98" fmla="*/ 90 w 102"/>
                  <a:gd name="T99" fmla="*/ 95 h 125"/>
                  <a:gd name="T100" fmla="*/ 97 w 102"/>
                  <a:gd name="T101" fmla="*/ 94 h 125"/>
                  <a:gd name="T102" fmla="*/ 97 w 102"/>
                  <a:gd name="T103" fmla="*/ 89 h 125"/>
                  <a:gd name="T104" fmla="*/ 101 w 102"/>
                  <a:gd name="T105" fmla="*/ 81 h 125"/>
                  <a:gd name="T106" fmla="*/ 101 w 102"/>
                  <a:gd name="T107" fmla="*/ 7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" h="125">
                    <a:moveTo>
                      <a:pt x="101" y="69"/>
                    </a:moveTo>
                    <a:lnTo>
                      <a:pt x="101" y="66"/>
                    </a:lnTo>
                    <a:lnTo>
                      <a:pt x="101" y="62"/>
                    </a:lnTo>
                    <a:lnTo>
                      <a:pt x="102" y="60"/>
                    </a:lnTo>
                    <a:lnTo>
                      <a:pt x="102" y="58"/>
                    </a:lnTo>
                    <a:lnTo>
                      <a:pt x="101" y="57"/>
                    </a:lnTo>
                    <a:lnTo>
                      <a:pt x="100" y="56"/>
                    </a:lnTo>
                    <a:lnTo>
                      <a:pt x="97" y="56"/>
                    </a:lnTo>
                    <a:lnTo>
                      <a:pt x="96" y="54"/>
                    </a:lnTo>
                    <a:lnTo>
                      <a:pt x="96" y="53"/>
                    </a:lnTo>
                    <a:lnTo>
                      <a:pt x="94" y="52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92" y="49"/>
                    </a:lnTo>
                    <a:lnTo>
                      <a:pt x="92" y="45"/>
                    </a:lnTo>
                    <a:lnTo>
                      <a:pt x="92" y="42"/>
                    </a:lnTo>
                    <a:lnTo>
                      <a:pt x="92" y="41"/>
                    </a:lnTo>
                    <a:lnTo>
                      <a:pt x="93" y="40"/>
                    </a:lnTo>
                    <a:lnTo>
                      <a:pt x="94" y="38"/>
                    </a:lnTo>
                    <a:lnTo>
                      <a:pt x="94" y="36"/>
                    </a:lnTo>
                    <a:lnTo>
                      <a:pt x="94" y="36"/>
                    </a:lnTo>
                    <a:lnTo>
                      <a:pt x="97" y="36"/>
                    </a:lnTo>
                    <a:lnTo>
                      <a:pt x="98" y="35"/>
                    </a:lnTo>
                    <a:lnTo>
                      <a:pt x="100" y="35"/>
                    </a:lnTo>
                    <a:lnTo>
                      <a:pt x="100" y="33"/>
                    </a:lnTo>
                    <a:lnTo>
                      <a:pt x="100" y="32"/>
                    </a:lnTo>
                    <a:lnTo>
                      <a:pt x="101" y="31"/>
                    </a:lnTo>
                    <a:lnTo>
                      <a:pt x="101" y="29"/>
                    </a:lnTo>
                    <a:lnTo>
                      <a:pt x="101" y="29"/>
                    </a:lnTo>
                    <a:lnTo>
                      <a:pt x="100" y="27"/>
                    </a:lnTo>
                    <a:lnTo>
                      <a:pt x="100" y="25"/>
                    </a:lnTo>
                    <a:lnTo>
                      <a:pt x="98" y="24"/>
                    </a:lnTo>
                    <a:lnTo>
                      <a:pt x="97" y="20"/>
                    </a:lnTo>
                    <a:lnTo>
                      <a:pt x="97" y="20"/>
                    </a:lnTo>
                    <a:lnTo>
                      <a:pt x="94" y="19"/>
                    </a:lnTo>
                    <a:lnTo>
                      <a:pt x="90" y="19"/>
                    </a:lnTo>
                    <a:lnTo>
                      <a:pt x="89" y="19"/>
                    </a:lnTo>
                    <a:lnTo>
                      <a:pt x="85" y="20"/>
                    </a:lnTo>
                    <a:lnTo>
                      <a:pt x="82" y="21"/>
                    </a:lnTo>
                    <a:lnTo>
                      <a:pt x="81" y="21"/>
                    </a:lnTo>
                    <a:lnTo>
                      <a:pt x="80" y="21"/>
                    </a:lnTo>
                    <a:lnTo>
                      <a:pt x="79" y="21"/>
                    </a:lnTo>
                    <a:lnTo>
                      <a:pt x="80" y="21"/>
                    </a:lnTo>
                    <a:lnTo>
                      <a:pt x="80" y="20"/>
                    </a:lnTo>
                    <a:lnTo>
                      <a:pt x="80" y="17"/>
                    </a:lnTo>
                    <a:lnTo>
                      <a:pt x="79" y="16"/>
                    </a:lnTo>
                    <a:lnTo>
                      <a:pt x="79" y="13"/>
                    </a:lnTo>
                    <a:lnTo>
                      <a:pt x="79" y="11"/>
                    </a:lnTo>
                    <a:lnTo>
                      <a:pt x="80" y="8"/>
                    </a:lnTo>
                    <a:lnTo>
                      <a:pt x="81" y="5"/>
                    </a:lnTo>
                    <a:lnTo>
                      <a:pt x="81" y="4"/>
                    </a:lnTo>
                    <a:lnTo>
                      <a:pt x="80" y="3"/>
                    </a:lnTo>
                    <a:lnTo>
                      <a:pt x="80" y="1"/>
                    </a:lnTo>
                    <a:lnTo>
                      <a:pt x="79" y="1"/>
                    </a:lnTo>
                    <a:lnTo>
                      <a:pt x="73" y="1"/>
                    </a:lnTo>
                    <a:lnTo>
                      <a:pt x="69" y="1"/>
                    </a:lnTo>
                    <a:lnTo>
                      <a:pt x="69" y="1"/>
                    </a:lnTo>
                    <a:lnTo>
                      <a:pt x="68" y="1"/>
                    </a:lnTo>
                    <a:lnTo>
                      <a:pt x="64" y="1"/>
                    </a:lnTo>
                    <a:lnTo>
                      <a:pt x="61" y="1"/>
                    </a:lnTo>
                    <a:lnTo>
                      <a:pt x="60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7" y="0"/>
                    </a:lnTo>
                    <a:lnTo>
                      <a:pt x="47" y="1"/>
                    </a:lnTo>
                    <a:lnTo>
                      <a:pt x="47" y="1"/>
                    </a:lnTo>
                    <a:lnTo>
                      <a:pt x="47" y="3"/>
                    </a:lnTo>
                    <a:lnTo>
                      <a:pt x="47" y="8"/>
                    </a:lnTo>
                    <a:lnTo>
                      <a:pt x="47" y="12"/>
                    </a:lnTo>
                    <a:lnTo>
                      <a:pt x="47" y="16"/>
                    </a:lnTo>
                    <a:lnTo>
                      <a:pt x="47" y="20"/>
                    </a:lnTo>
                    <a:lnTo>
                      <a:pt x="47" y="24"/>
                    </a:lnTo>
                    <a:lnTo>
                      <a:pt x="47" y="27"/>
                    </a:lnTo>
                    <a:lnTo>
                      <a:pt x="43" y="27"/>
                    </a:lnTo>
                    <a:lnTo>
                      <a:pt x="38" y="27"/>
                    </a:lnTo>
                    <a:lnTo>
                      <a:pt x="34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0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19" y="25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16" y="25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6" y="31"/>
                    </a:lnTo>
                    <a:lnTo>
                      <a:pt x="16" y="35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5" y="35"/>
                    </a:lnTo>
                    <a:lnTo>
                      <a:pt x="15" y="33"/>
                    </a:lnTo>
                    <a:lnTo>
                      <a:pt x="14" y="33"/>
                    </a:lnTo>
                    <a:lnTo>
                      <a:pt x="11" y="35"/>
                    </a:lnTo>
                    <a:lnTo>
                      <a:pt x="11" y="36"/>
                    </a:lnTo>
                    <a:lnTo>
                      <a:pt x="12" y="37"/>
                    </a:lnTo>
                    <a:lnTo>
                      <a:pt x="14" y="40"/>
                    </a:lnTo>
                    <a:lnTo>
                      <a:pt x="15" y="41"/>
                    </a:lnTo>
                    <a:lnTo>
                      <a:pt x="19" y="42"/>
                    </a:lnTo>
                    <a:lnTo>
                      <a:pt x="22" y="42"/>
                    </a:lnTo>
                    <a:lnTo>
                      <a:pt x="23" y="42"/>
                    </a:lnTo>
                    <a:lnTo>
                      <a:pt x="19" y="44"/>
                    </a:lnTo>
                    <a:lnTo>
                      <a:pt x="19" y="46"/>
                    </a:lnTo>
                    <a:lnTo>
                      <a:pt x="18" y="45"/>
                    </a:lnTo>
                    <a:lnTo>
                      <a:pt x="15" y="44"/>
                    </a:lnTo>
                    <a:lnTo>
                      <a:pt x="14" y="44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12" y="41"/>
                    </a:lnTo>
                    <a:lnTo>
                      <a:pt x="11" y="40"/>
                    </a:lnTo>
                    <a:lnTo>
                      <a:pt x="11" y="41"/>
                    </a:lnTo>
                    <a:lnTo>
                      <a:pt x="11" y="44"/>
                    </a:lnTo>
                    <a:lnTo>
                      <a:pt x="11" y="48"/>
                    </a:lnTo>
                    <a:lnTo>
                      <a:pt x="10" y="54"/>
                    </a:lnTo>
                    <a:lnTo>
                      <a:pt x="7" y="58"/>
                    </a:lnTo>
                    <a:lnTo>
                      <a:pt x="7" y="60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4" y="61"/>
                    </a:lnTo>
                    <a:lnTo>
                      <a:pt x="2" y="61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2" y="65"/>
                    </a:lnTo>
                    <a:lnTo>
                      <a:pt x="3" y="66"/>
                    </a:lnTo>
                    <a:lnTo>
                      <a:pt x="3" y="68"/>
                    </a:lnTo>
                    <a:lnTo>
                      <a:pt x="4" y="68"/>
                    </a:lnTo>
                    <a:lnTo>
                      <a:pt x="6" y="73"/>
                    </a:lnTo>
                    <a:lnTo>
                      <a:pt x="8" y="74"/>
                    </a:lnTo>
                    <a:lnTo>
                      <a:pt x="10" y="74"/>
                    </a:lnTo>
                    <a:lnTo>
                      <a:pt x="10" y="74"/>
                    </a:lnTo>
                    <a:lnTo>
                      <a:pt x="11" y="73"/>
                    </a:lnTo>
                    <a:lnTo>
                      <a:pt x="11" y="73"/>
                    </a:lnTo>
                    <a:lnTo>
                      <a:pt x="10" y="77"/>
                    </a:lnTo>
                    <a:lnTo>
                      <a:pt x="10" y="77"/>
                    </a:lnTo>
                    <a:lnTo>
                      <a:pt x="11" y="77"/>
                    </a:lnTo>
                    <a:lnTo>
                      <a:pt x="12" y="77"/>
                    </a:lnTo>
                    <a:lnTo>
                      <a:pt x="14" y="77"/>
                    </a:lnTo>
                    <a:lnTo>
                      <a:pt x="14" y="78"/>
                    </a:lnTo>
                    <a:lnTo>
                      <a:pt x="15" y="78"/>
                    </a:lnTo>
                    <a:lnTo>
                      <a:pt x="12" y="80"/>
                    </a:lnTo>
                    <a:lnTo>
                      <a:pt x="11" y="80"/>
                    </a:lnTo>
                    <a:lnTo>
                      <a:pt x="11" y="80"/>
                    </a:lnTo>
                    <a:lnTo>
                      <a:pt x="6" y="73"/>
                    </a:lnTo>
                    <a:lnTo>
                      <a:pt x="6" y="74"/>
                    </a:lnTo>
                    <a:lnTo>
                      <a:pt x="8" y="77"/>
                    </a:lnTo>
                    <a:lnTo>
                      <a:pt x="10" y="81"/>
                    </a:lnTo>
                    <a:lnTo>
                      <a:pt x="10" y="82"/>
                    </a:lnTo>
                    <a:lnTo>
                      <a:pt x="10" y="84"/>
                    </a:lnTo>
                    <a:lnTo>
                      <a:pt x="11" y="84"/>
                    </a:lnTo>
                    <a:lnTo>
                      <a:pt x="14" y="85"/>
                    </a:lnTo>
                    <a:lnTo>
                      <a:pt x="14" y="85"/>
                    </a:lnTo>
                    <a:lnTo>
                      <a:pt x="14" y="86"/>
                    </a:lnTo>
                    <a:lnTo>
                      <a:pt x="11" y="85"/>
                    </a:lnTo>
                    <a:lnTo>
                      <a:pt x="11" y="85"/>
                    </a:lnTo>
                    <a:lnTo>
                      <a:pt x="11" y="86"/>
                    </a:lnTo>
                    <a:lnTo>
                      <a:pt x="12" y="87"/>
                    </a:lnTo>
                    <a:lnTo>
                      <a:pt x="15" y="90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6" y="94"/>
                    </a:lnTo>
                    <a:lnTo>
                      <a:pt x="18" y="95"/>
                    </a:lnTo>
                    <a:lnTo>
                      <a:pt x="19" y="95"/>
                    </a:lnTo>
                    <a:lnTo>
                      <a:pt x="20" y="95"/>
                    </a:lnTo>
                    <a:lnTo>
                      <a:pt x="22" y="97"/>
                    </a:lnTo>
                    <a:lnTo>
                      <a:pt x="24" y="98"/>
                    </a:lnTo>
                    <a:lnTo>
                      <a:pt x="23" y="98"/>
                    </a:lnTo>
                    <a:lnTo>
                      <a:pt x="23" y="98"/>
                    </a:lnTo>
                    <a:lnTo>
                      <a:pt x="19" y="97"/>
                    </a:lnTo>
                    <a:lnTo>
                      <a:pt x="18" y="95"/>
                    </a:lnTo>
                    <a:lnTo>
                      <a:pt x="19" y="97"/>
                    </a:lnTo>
                    <a:lnTo>
                      <a:pt x="23" y="102"/>
                    </a:lnTo>
                    <a:lnTo>
                      <a:pt x="30" y="107"/>
                    </a:lnTo>
                    <a:lnTo>
                      <a:pt x="34" y="113"/>
                    </a:lnTo>
                    <a:lnTo>
                      <a:pt x="34" y="115"/>
                    </a:lnTo>
                    <a:lnTo>
                      <a:pt x="38" y="118"/>
                    </a:lnTo>
                    <a:lnTo>
                      <a:pt x="40" y="121"/>
                    </a:lnTo>
                    <a:lnTo>
                      <a:pt x="41" y="123"/>
                    </a:lnTo>
                    <a:lnTo>
                      <a:pt x="43" y="125"/>
                    </a:lnTo>
                    <a:lnTo>
                      <a:pt x="44" y="122"/>
                    </a:lnTo>
                    <a:lnTo>
                      <a:pt x="44" y="121"/>
                    </a:lnTo>
                    <a:lnTo>
                      <a:pt x="45" y="119"/>
                    </a:lnTo>
                    <a:lnTo>
                      <a:pt x="49" y="117"/>
                    </a:lnTo>
                    <a:lnTo>
                      <a:pt x="49" y="117"/>
                    </a:lnTo>
                    <a:lnTo>
                      <a:pt x="52" y="121"/>
                    </a:lnTo>
                    <a:lnTo>
                      <a:pt x="53" y="121"/>
                    </a:lnTo>
                    <a:lnTo>
                      <a:pt x="55" y="121"/>
                    </a:lnTo>
                    <a:lnTo>
                      <a:pt x="56" y="121"/>
                    </a:lnTo>
                    <a:lnTo>
                      <a:pt x="56" y="121"/>
                    </a:lnTo>
                    <a:lnTo>
                      <a:pt x="56" y="119"/>
                    </a:lnTo>
                    <a:lnTo>
                      <a:pt x="55" y="118"/>
                    </a:lnTo>
                    <a:lnTo>
                      <a:pt x="55" y="118"/>
                    </a:lnTo>
                    <a:lnTo>
                      <a:pt x="56" y="117"/>
                    </a:lnTo>
                    <a:lnTo>
                      <a:pt x="56" y="115"/>
                    </a:lnTo>
                    <a:lnTo>
                      <a:pt x="57" y="114"/>
                    </a:lnTo>
                    <a:lnTo>
                      <a:pt x="57" y="113"/>
                    </a:lnTo>
                    <a:lnTo>
                      <a:pt x="56" y="113"/>
                    </a:lnTo>
                    <a:lnTo>
                      <a:pt x="55" y="111"/>
                    </a:lnTo>
                    <a:lnTo>
                      <a:pt x="53" y="110"/>
                    </a:lnTo>
                    <a:lnTo>
                      <a:pt x="52" y="109"/>
                    </a:lnTo>
                    <a:lnTo>
                      <a:pt x="53" y="107"/>
                    </a:lnTo>
                    <a:lnTo>
                      <a:pt x="53" y="107"/>
                    </a:lnTo>
                    <a:lnTo>
                      <a:pt x="53" y="106"/>
                    </a:lnTo>
                    <a:lnTo>
                      <a:pt x="53" y="106"/>
                    </a:lnTo>
                    <a:lnTo>
                      <a:pt x="52" y="105"/>
                    </a:lnTo>
                    <a:lnTo>
                      <a:pt x="52" y="103"/>
                    </a:lnTo>
                    <a:lnTo>
                      <a:pt x="49" y="103"/>
                    </a:lnTo>
                    <a:lnTo>
                      <a:pt x="51" y="102"/>
                    </a:lnTo>
                    <a:lnTo>
                      <a:pt x="51" y="101"/>
                    </a:lnTo>
                    <a:lnTo>
                      <a:pt x="51" y="98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1" y="94"/>
                    </a:lnTo>
                    <a:lnTo>
                      <a:pt x="52" y="94"/>
                    </a:lnTo>
                    <a:lnTo>
                      <a:pt x="53" y="94"/>
                    </a:lnTo>
                    <a:lnTo>
                      <a:pt x="56" y="94"/>
                    </a:lnTo>
                    <a:lnTo>
                      <a:pt x="57" y="94"/>
                    </a:lnTo>
                    <a:lnTo>
                      <a:pt x="59" y="94"/>
                    </a:lnTo>
                    <a:lnTo>
                      <a:pt x="59" y="95"/>
                    </a:lnTo>
                    <a:lnTo>
                      <a:pt x="67" y="93"/>
                    </a:lnTo>
                    <a:lnTo>
                      <a:pt x="67" y="91"/>
                    </a:lnTo>
                    <a:lnTo>
                      <a:pt x="67" y="90"/>
                    </a:lnTo>
                    <a:lnTo>
                      <a:pt x="67" y="89"/>
                    </a:lnTo>
                    <a:lnTo>
                      <a:pt x="67" y="89"/>
                    </a:lnTo>
                    <a:lnTo>
                      <a:pt x="65" y="87"/>
                    </a:lnTo>
                    <a:lnTo>
                      <a:pt x="65" y="86"/>
                    </a:lnTo>
                    <a:lnTo>
                      <a:pt x="65" y="85"/>
                    </a:lnTo>
                    <a:lnTo>
                      <a:pt x="67" y="85"/>
                    </a:lnTo>
                    <a:lnTo>
                      <a:pt x="68" y="84"/>
                    </a:lnTo>
                    <a:lnTo>
                      <a:pt x="69" y="84"/>
                    </a:lnTo>
                    <a:lnTo>
                      <a:pt x="71" y="84"/>
                    </a:lnTo>
                    <a:lnTo>
                      <a:pt x="72" y="85"/>
                    </a:lnTo>
                    <a:lnTo>
                      <a:pt x="73" y="87"/>
                    </a:lnTo>
                    <a:lnTo>
                      <a:pt x="75" y="90"/>
                    </a:lnTo>
                    <a:lnTo>
                      <a:pt x="76" y="93"/>
                    </a:lnTo>
                    <a:lnTo>
                      <a:pt x="79" y="94"/>
                    </a:lnTo>
                    <a:lnTo>
                      <a:pt x="82" y="95"/>
                    </a:lnTo>
                    <a:lnTo>
                      <a:pt x="84" y="94"/>
                    </a:lnTo>
                    <a:lnTo>
                      <a:pt x="86" y="93"/>
                    </a:lnTo>
                    <a:lnTo>
                      <a:pt x="88" y="90"/>
                    </a:lnTo>
                    <a:lnTo>
                      <a:pt x="89" y="90"/>
                    </a:lnTo>
                    <a:lnTo>
                      <a:pt x="89" y="90"/>
                    </a:lnTo>
                    <a:lnTo>
                      <a:pt x="90" y="93"/>
                    </a:lnTo>
                    <a:lnTo>
                      <a:pt x="92" y="93"/>
                    </a:lnTo>
                    <a:lnTo>
                      <a:pt x="92" y="94"/>
                    </a:lnTo>
                    <a:lnTo>
                      <a:pt x="90" y="95"/>
                    </a:lnTo>
                    <a:lnTo>
                      <a:pt x="92" y="95"/>
                    </a:lnTo>
                    <a:lnTo>
                      <a:pt x="93" y="97"/>
                    </a:lnTo>
                    <a:lnTo>
                      <a:pt x="94" y="95"/>
                    </a:lnTo>
                    <a:lnTo>
                      <a:pt x="96" y="95"/>
                    </a:lnTo>
                    <a:lnTo>
                      <a:pt x="97" y="94"/>
                    </a:lnTo>
                    <a:lnTo>
                      <a:pt x="97" y="93"/>
                    </a:lnTo>
                    <a:lnTo>
                      <a:pt x="96" y="91"/>
                    </a:lnTo>
                    <a:lnTo>
                      <a:pt x="96" y="91"/>
                    </a:lnTo>
                    <a:lnTo>
                      <a:pt x="97" y="90"/>
                    </a:lnTo>
                    <a:lnTo>
                      <a:pt x="97" y="89"/>
                    </a:lnTo>
                    <a:lnTo>
                      <a:pt x="98" y="86"/>
                    </a:lnTo>
                    <a:lnTo>
                      <a:pt x="98" y="86"/>
                    </a:lnTo>
                    <a:lnTo>
                      <a:pt x="100" y="85"/>
                    </a:lnTo>
                    <a:lnTo>
                      <a:pt x="100" y="85"/>
                    </a:lnTo>
                    <a:lnTo>
                      <a:pt x="101" y="81"/>
                    </a:lnTo>
                    <a:lnTo>
                      <a:pt x="101" y="80"/>
                    </a:lnTo>
                    <a:lnTo>
                      <a:pt x="101" y="78"/>
                    </a:lnTo>
                    <a:lnTo>
                      <a:pt x="101" y="77"/>
                    </a:lnTo>
                    <a:lnTo>
                      <a:pt x="101" y="76"/>
                    </a:lnTo>
                    <a:lnTo>
                      <a:pt x="101" y="72"/>
                    </a:lnTo>
                    <a:lnTo>
                      <a:pt x="101" y="6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3" name="Freeform 136">
                <a:extLst>
                  <a:ext uri="{FF2B5EF4-FFF2-40B4-BE49-F238E27FC236}">
                    <a16:creationId xmlns:a16="http://schemas.microsoft.com/office/drawing/2014/main" id="{1204FA2D-7A65-4F8E-9FD6-2BADE608FA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02463" y="5786438"/>
                <a:ext cx="444500" cy="104775"/>
              </a:xfrm>
              <a:custGeom>
                <a:avLst/>
                <a:gdLst>
                  <a:gd name="T0" fmla="*/ 260 w 280"/>
                  <a:gd name="T1" fmla="*/ 51 h 66"/>
                  <a:gd name="T2" fmla="*/ 260 w 280"/>
                  <a:gd name="T3" fmla="*/ 53 h 66"/>
                  <a:gd name="T4" fmla="*/ 262 w 280"/>
                  <a:gd name="T5" fmla="*/ 54 h 66"/>
                  <a:gd name="T6" fmla="*/ 263 w 280"/>
                  <a:gd name="T7" fmla="*/ 51 h 66"/>
                  <a:gd name="T8" fmla="*/ 262 w 280"/>
                  <a:gd name="T9" fmla="*/ 50 h 66"/>
                  <a:gd name="T10" fmla="*/ 260 w 280"/>
                  <a:gd name="T11" fmla="*/ 50 h 66"/>
                  <a:gd name="T12" fmla="*/ 2 w 280"/>
                  <a:gd name="T13" fmla="*/ 0 h 66"/>
                  <a:gd name="T14" fmla="*/ 1 w 280"/>
                  <a:gd name="T15" fmla="*/ 2 h 66"/>
                  <a:gd name="T16" fmla="*/ 2 w 280"/>
                  <a:gd name="T17" fmla="*/ 2 h 66"/>
                  <a:gd name="T18" fmla="*/ 2 w 280"/>
                  <a:gd name="T19" fmla="*/ 1 h 66"/>
                  <a:gd name="T20" fmla="*/ 279 w 280"/>
                  <a:gd name="T21" fmla="*/ 54 h 66"/>
                  <a:gd name="T22" fmla="*/ 276 w 280"/>
                  <a:gd name="T23" fmla="*/ 54 h 66"/>
                  <a:gd name="T24" fmla="*/ 272 w 280"/>
                  <a:gd name="T25" fmla="*/ 55 h 66"/>
                  <a:gd name="T26" fmla="*/ 268 w 280"/>
                  <a:gd name="T27" fmla="*/ 57 h 66"/>
                  <a:gd name="T28" fmla="*/ 265 w 280"/>
                  <a:gd name="T29" fmla="*/ 58 h 66"/>
                  <a:gd name="T30" fmla="*/ 264 w 280"/>
                  <a:gd name="T31" fmla="*/ 57 h 66"/>
                  <a:gd name="T32" fmla="*/ 263 w 280"/>
                  <a:gd name="T33" fmla="*/ 54 h 66"/>
                  <a:gd name="T34" fmla="*/ 265 w 280"/>
                  <a:gd name="T35" fmla="*/ 54 h 66"/>
                  <a:gd name="T36" fmla="*/ 267 w 280"/>
                  <a:gd name="T37" fmla="*/ 51 h 66"/>
                  <a:gd name="T38" fmla="*/ 262 w 280"/>
                  <a:gd name="T39" fmla="*/ 54 h 66"/>
                  <a:gd name="T40" fmla="*/ 259 w 280"/>
                  <a:gd name="T41" fmla="*/ 54 h 66"/>
                  <a:gd name="T42" fmla="*/ 258 w 280"/>
                  <a:gd name="T43" fmla="*/ 53 h 66"/>
                  <a:gd name="T44" fmla="*/ 259 w 280"/>
                  <a:gd name="T45" fmla="*/ 50 h 66"/>
                  <a:gd name="T46" fmla="*/ 260 w 280"/>
                  <a:gd name="T47" fmla="*/ 47 h 66"/>
                  <a:gd name="T48" fmla="*/ 260 w 280"/>
                  <a:gd name="T49" fmla="*/ 47 h 66"/>
                  <a:gd name="T50" fmla="*/ 260 w 280"/>
                  <a:gd name="T51" fmla="*/ 46 h 66"/>
                  <a:gd name="T52" fmla="*/ 258 w 280"/>
                  <a:gd name="T53" fmla="*/ 46 h 66"/>
                  <a:gd name="T54" fmla="*/ 255 w 280"/>
                  <a:gd name="T55" fmla="*/ 49 h 66"/>
                  <a:gd name="T56" fmla="*/ 254 w 280"/>
                  <a:gd name="T57" fmla="*/ 53 h 66"/>
                  <a:gd name="T58" fmla="*/ 254 w 280"/>
                  <a:gd name="T59" fmla="*/ 54 h 66"/>
                  <a:gd name="T60" fmla="*/ 254 w 280"/>
                  <a:gd name="T61" fmla="*/ 55 h 66"/>
                  <a:gd name="T62" fmla="*/ 252 w 280"/>
                  <a:gd name="T63" fmla="*/ 55 h 66"/>
                  <a:gd name="T64" fmla="*/ 252 w 280"/>
                  <a:gd name="T65" fmla="*/ 58 h 66"/>
                  <a:gd name="T66" fmla="*/ 252 w 280"/>
                  <a:gd name="T67" fmla="*/ 59 h 66"/>
                  <a:gd name="T68" fmla="*/ 251 w 280"/>
                  <a:gd name="T69" fmla="*/ 62 h 66"/>
                  <a:gd name="T70" fmla="*/ 250 w 280"/>
                  <a:gd name="T71" fmla="*/ 63 h 66"/>
                  <a:gd name="T72" fmla="*/ 250 w 280"/>
                  <a:gd name="T73" fmla="*/ 66 h 66"/>
                  <a:gd name="T74" fmla="*/ 252 w 280"/>
                  <a:gd name="T75" fmla="*/ 66 h 66"/>
                  <a:gd name="T76" fmla="*/ 256 w 280"/>
                  <a:gd name="T77" fmla="*/ 62 h 66"/>
                  <a:gd name="T78" fmla="*/ 259 w 280"/>
                  <a:gd name="T79" fmla="*/ 63 h 66"/>
                  <a:gd name="T80" fmla="*/ 263 w 280"/>
                  <a:gd name="T81" fmla="*/ 65 h 66"/>
                  <a:gd name="T82" fmla="*/ 264 w 280"/>
                  <a:gd name="T83" fmla="*/ 65 h 66"/>
                  <a:gd name="T84" fmla="*/ 265 w 280"/>
                  <a:gd name="T85" fmla="*/ 65 h 66"/>
                  <a:gd name="T86" fmla="*/ 269 w 280"/>
                  <a:gd name="T87" fmla="*/ 66 h 66"/>
                  <a:gd name="T88" fmla="*/ 271 w 280"/>
                  <a:gd name="T89" fmla="*/ 65 h 66"/>
                  <a:gd name="T90" fmla="*/ 272 w 280"/>
                  <a:gd name="T91" fmla="*/ 65 h 66"/>
                  <a:gd name="T92" fmla="*/ 273 w 280"/>
                  <a:gd name="T93" fmla="*/ 62 h 66"/>
                  <a:gd name="T94" fmla="*/ 271 w 280"/>
                  <a:gd name="T95" fmla="*/ 62 h 66"/>
                  <a:gd name="T96" fmla="*/ 268 w 280"/>
                  <a:gd name="T97" fmla="*/ 63 h 66"/>
                  <a:gd name="T98" fmla="*/ 265 w 280"/>
                  <a:gd name="T99" fmla="*/ 62 h 66"/>
                  <a:gd name="T100" fmla="*/ 265 w 280"/>
                  <a:gd name="T101" fmla="*/ 61 h 66"/>
                  <a:gd name="T102" fmla="*/ 268 w 280"/>
                  <a:gd name="T103" fmla="*/ 61 h 66"/>
                  <a:gd name="T104" fmla="*/ 269 w 280"/>
                  <a:gd name="T105" fmla="*/ 59 h 66"/>
                  <a:gd name="T106" fmla="*/ 273 w 280"/>
                  <a:gd name="T107" fmla="*/ 59 h 66"/>
                  <a:gd name="T108" fmla="*/ 275 w 280"/>
                  <a:gd name="T109" fmla="*/ 61 h 66"/>
                  <a:gd name="T110" fmla="*/ 276 w 280"/>
                  <a:gd name="T111" fmla="*/ 61 h 66"/>
                  <a:gd name="T112" fmla="*/ 276 w 280"/>
                  <a:gd name="T113" fmla="*/ 59 h 66"/>
                  <a:gd name="T114" fmla="*/ 279 w 280"/>
                  <a:gd name="T115" fmla="*/ 58 h 66"/>
                  <a:gd name="T116" fmla="*/ 280 w 280"/>
                  <a:gd name="T117" fmla="*/ 5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0" h="66">
                    <a:moveTo>
                      <a:pt x="260" y="50"/>
                    </a:moveTo>
                    <a:lnTo>
                      <a:pt x="260" y="51"/>
                    </a:lnTo>
                    <a:lnTo>
                      <a:pt x="260" y="53"/>
                    </a:lnTo>
                    <a:lnTo>
                      <a:pt x="260" y="53"/>
                    </a:lnTo>
                    <a:lnTo>
                      <a:pt x="260" y="54"/>
                    </a:lnTo>
                    <a:lnTo>
                      <a:pt x="262" y="54"/>
                    </a:lnTo>
                    <a:lnTo>
                      <a:pt x="262" y="53"/>
                    </a:lnTo>
                    <a:lnTo>
                      <a:pt x="263" y="51"/>
                    </a:lnTo>
                    <a:lnTo>
                      <a:pt x="263" y="50"/>
                    </a:lnTo>
                    <a:lnTo>
                      <a:pt x="262" y="50"/>
                    </a:lnTo>
                    <a:lnTo>
                      <a:pt x="260" y="50"/>
                    </a:lnTo>
                    <a:lnTo>
                      <a:pt x="260" y="50"/>
                    </a:lnTo>
                    <a:close/>
                    <a:moveTo>
                      <a:pt x="2" y="1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  <a:moveTo>
                      <a:pt x="279" y="54"/>
                    </a:moveTo>
                    <a:lnTo>
                      <a:pt x="279" y="54"/>
                    </a:lnTo>
                    <a:lnTo>
                      <a:pt x="277" y="54"/>
                    </a:lnTo>
                    <a:lnTo>
                      <a:pt x="276" y="54"/>
                    </a:lnTo>
                    <a:lnTo>
                      <a:pt x="275" y="55"/>
                    </a:lnTo>
                    <a:lnTo>
                      <a:pt x="272" y="55"/>
                    </a:lnTo>
                    <a:lnTo>
                      <a:pt x="271" y="55"/>
                    </a:lnTo>
                    <a:lnTo>
                      <a:pt x="268" y="57"/>
                    </a:lnTo>
                    <a:lnTo>
                      <a:pt x="267" y="57"/>
                    </a:lnTo>
                    <a:lnTo>
                      <a:pt x="265" y="58"/>
                    </a:lnTo>
                    <a:lnTo>
                      <a:pt x="264" y="58"/>
                    </a:lnTo>
                    <a:lnTo>
                      <a:pt x="264" y="57"/>
                    </a:lnTo>
                    <a:lnTo>
                      <a:pt x="262" y="55"/>
                    </a:lnTo>
                    <a:lnTo>
                      <a:pt x="263" y="54"/>
                    </a:lnTo>
                    <a:lnTo>
                      <a:pt x="265" y="55"/>
                    </a:lnTo>
                    <a:lnTo>
                      <a:pt x="265" y="54"/>
                    </a:lnTo>
                    <a:lnTo>
                      <a:pt x="265" y="54"/>
                    </a:lnTo>
                    <a:lnTo>
                      <a:pt x="267" y="51"/>
                    </a:lnTo>
                    <a:lnTo>
                      <a:pt x="265" y="51"/>
                    </a:lnTo>
                    <a:lnTo>
                      <a:pt x="262" y="54"/>
                    </a:lnTo>
                    <a:lnTo>
                      <a:pt x="260" y="54"/>
                    </a:lnTo>
                    <a:lnTo>
                      <a:pt x="259" y="54"/>
                    </a:lnTo>
                    <a:lnTo>
                      <a:pt x="258" y="54"/>
                    </a:lnTo>
                    <a:lnTo>
                      <a:pt x="258" y="53"/>
                    </a:lnTo>
                    <a:lnTo>
                      <a:pt x="259" y="51"/>
                    </a:lnTo>
                    <a:lnTo>
                      <a:pt x="259" y="50"/>
                    </a:lnTo>
                    <a:lnTo>
                      <a:pt x="260" y="50"/>
                    </a:lnTo>
                    <a:lnTo>
                      <a:pt x="260" y="47"/>
                    </a:lnTo>
                    <a:lnTo>
                      <a:pt x="259" y="47"/>
                    </a:lnTo>
                    <a:lnTo>
                      <a:pt x="260" y="47"/>
                    </a:lnTo>
                    <a:lnTo>
                      <a:pt x="260" y="46"/>
                    </a:lnTo>
                    <a:lnTo>
                      <a:pt x="260" y="46"/>
                    </a:lnTo>
                    <a:lnTo>
                      <a:pt x="259" y="46"/>
                    </a:lnTo>
                    <a:lnTo>
                      <a:pt x="258" y="46"/>
                    </a:lnTo>
                    <a:lnTo>
                      <a:pt x="256" y="47"/>
                    </a:lnTo>
                    <a:lnTo>
                      <a:pt x="255" y="49"/>
                    </a:lnTo>
                    <a:lnTo>
                      <a:pt x="255" y="51"/>
                    </a:lnTo>
                    <a:lnTo>
                      <a:pt x="254" y="53"/>
                    </a:lnTo>
                    <a:lnTo>
                      <a:pt x="254" y="54"/>
                    </a:lnTo>
                    <a:lnTo>
                      <a:pt x="254" y="54"/>
                    </a:lnTo>
                    <a:lnTo>
                      <a:pt x="254" y="55"/>
                    </a:lnTo>
                    <a:lnTo>
                      <a:pt x="254" y="55"/>
                    </a:lnTo>
                    <a:lnTo>
                      <a:pt x="254" y="55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52" y="58"/>
                    </a:lnTo>
                    <a:lnTo>
                      <a:pt x="252" y="59"/>
                    </a:lnTo>
                    <a:lnTo>
                      <a:pt x="252" y="59"/>
                    </a:lnTo>
                    <a:lnTo>
                      <a:pt x="252" y="61"/>
                    </a:lnTo>
                    <a:lnTo>
                      <a:pt x="251" y="62"/>
                    </a:lnTo>
                    <a:lnTo>
                      <a:pt x="251" y="63"/>
                    </a:lnTo>
                    <a:lnTo>
                      <a:pt x="250" y="63"/>
                    </a:lnTo>
                    <a:lnTo>
                      <a:pt x="250" y="65"/>
                    </a:lnTo>
                    <a:lnTo>
                      <a:pt x="250" y="66"/>
                    </a:lnTo>
                    <a:lnTo>
                      <a:pt x="251" y="66"/>
                    </a:lnTo>
                    <a:lnTo>
                      <a:pt x="252" y="66"/>
                    </a:lnTo>
                    <a:lnTo>
                      <a:pt x="255" y="65"/>
                    </a:lnTo>
                    <a:lnTo>
                      <a:pt x="256" y="62"/>
                    </a:lnTo>
                    <a:lnTo>
                      <a:pt x="258" y="63"/>
                    </a:lnTo>
                    <a:lnTo>
                      <a:pt x="259" y="63"/>
                    </a:lnTo>
                    <a:lnTo>
                      <a:pt x="260" y="65"/>
                    </a:lnTo>
                    <a:lnTo>
                      <a:pt x="263" y="65"/>
                    </a:lnTo>
                    <a:lnTo>
                      <a:pt x="263" y="65"/>
                    </a:lnTo>
                    <a:lnTo>
                      <a:pt x="264" y="65"/>
                    </a:lnTo>
                    <a:lnTo>
                      <a:pt x="265" y="65"/>
                    </a:lnTo>
                    <a:lnTo>
                      <a:pt x="265" y="65"/>
                    </a:lnTo>
                    <a:lnTo>
                      <a:pt x="267" y="66"/>
                    </a:lnTo>
                    <a:lnTo>
                      <a:pt x="269" y="66"/>
                    </a:lnTo>
                    <a:lnTo>
                      <a:pt x="269" y="66"/>
                    </a:lnTo>
                    <a:lnTo>
                      <a:pt x="271" y="65"/>
                    </a:lnTo>
                    <a:lnTo>
                      <a:pt x="272" y="65"/>
                    </a:lnTo>
                    <a:lnTo>
                      <a:pt x="272" y="65"/>
                    </a:lnTo>
                    <a:lnTo>
                      <a:pt x="273" y="63"/>
                    </a:lnTo>
                    <a:lnTo>
                      <a:pt x="273" y="62"/>
                    </a:lnTo>
                    <a:lnTo>
                      <a:pt x="272" y="62"/>
                    </a:lnTo>
                    <a:lnTo>
                      <a:pt x="271" y="62"/>
                    </a:lnTo>
                    <a:lnTo>
                      <a:pt x="269" y="63"/>
                    </a:lnTo>
                    <a:lnTo>
                      <a:pt x="268" y="63"/>
                    </a:lnTo>
                    <a:lnTo>
                      <a:pt x="267" y="63"/>
                    </a:lnTo>
                    <a:lnTo>
                      <a:pt x="265" y="62"/>
                    </a:lnTo>
                    <a:lnTo>
                      <a:pt x="265" y="61"/>
                    </a:lnTo>
                    <a:lnTo>
                      <a:pt x="265" y="61"/>
                    </a:lnTo>
                    <a:lnTo>
                      <a:pt x="267" y="61"/>
                    </a:lnTo>
                    <a:lnTo>
                      <a:pt x="268" y="61"/>
                    </a:lnTo>
                    <a:lnTo>
                      <a:pt x="268" y="59"/>
                    </a:lnTo>
                    <a:lnTo>
                      <a:pt x="269" y="59"/>
                    </a:lnTo>
                    <a:lnTo>
                      <a:pt x="269" y="59"/>
                    </a:lnTo>
                    <a:lnTo>
                      <a:pt x="273" y="59"/>
                    </a:lnTo>
                    <a:lnTo>
                      <a:pt x="273" y="59"/>
                    </a:lnTo>
                    <a:lnTo>
                      <a:pt x="275" y="61"/>
                    </a:lnTo>
                    <a:lnTo>
                      <a:pt x="275" y="61"/>
                    </a:lnTo>
                    <a:lnTo>
                      <a:pt x="276" y="61"/>
                    </a:lnTo>
                    <a:lnTo>
                      <a:pt x="276" y="61"/>
                    </a:lnTo>
                    <a:lnTo>
                      <a:pt x="276" y="59"/>
                    </a:lnTo>
                    <a:lnTo>
                      <a:pt x="277" y="58"/>
                    </a:lnTo>
                    <a:lnTo>
                      <a:pt x="279" y="58"/>
                    </a:lnTo>
                    <a:lnTo>
                      <a:pt x="280" y="57"/>
                    </a:lnTo>
                    <a:lnTo>
                      <a:pt x="280" y="55"/>
                    </a:lnTo>
                    <a:lnTo>
                      <a:pt x="279" y="5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4" name="Freeform 137">
                <a:extLst>
                  <a:ext uri="{FF2B5EF4-FFF2-40B4-BE49-F238E27FC236}">
                    <a16:creationId xmlns:a16="http://schemas.microsoft.com/office/drawing/2014/main" id="{A6387E60-7EFB-4DAD-B311-EEC5423F7F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2250" y="4598988"/>
                <a:ext cx="434975" cy="382588"/>
              </a:xfrm>
              <a:custGeom>
                <a:avLst/>
                <a:gdLst>
                  <a:gd name="T0" fmla="*/ 245 w 274"/>
                  <a:gd name="T1" fmla="*/ 239 h 241"/>
                  <a:gd name="T2" fmla="*/ 246 w 274"/>
                  <a:gd name="T3" fmla="*/ 241 h 241"/>
                  <a:gd name="T4" fmla="*/ 274 w 274"/>
                  <a:gd name="T5" fmla="*/ 194 h 241"/>
                  <a:gd name="T6" fmla="*/ 271 w 274"/>
                  <a:gd name="T7" fmla="*/ 193 h 241"/>
                  <a:gd name="T8" fmla="*/ 271 w 274"/>
                  <a:gd name="T9" fmla="*/ 193 h 241"/>
                  <a:gd name="T10" fmla="*/ 274 w 274"/>
                  <a:gd name="T11" fmla="*/ 194 h 241"/>
                  <a:gd name="T12" fmla="*/ 274 w 274"/>
                  <a:gd name="T13" fmla="*/ 194 h 241"/>
                  <a:gd name="T14" fmla="*/ 197 w 274"/>
                  <a:gd name="T15" fmla="*/ 192 h 241"/>
                  <a:gd name="T16" fmla="*/ 195 w 274"/>
                  <a:gd name="T17" fmla="*/ 190 h 241"/>
                  <a:gd name="T18" fmla="*/ 262 w 274"/>
                  <a:gd name="T19" fmla="*/ 192 h 241"/>
                  <a:gd name="T20" fmla="*/ 192 w 274"/>
                  <a:gd name="T21" fmla="*/ 186 h 241"/>
                  <a:gd name="T22" fmla="*/ 191 w 274"/>
                  <a:gd name="T23" fmla="*/ 185 h 241"/>
                  <a:gd name="T24" fmla="*/ 193 w 274"/>
                  <a:gd name="T25" fmla="*/ 188 h 241"/>
                  <a:gd name="T26" fmla="*/ 195 w 274"/>
                  <a:gd name="T27" fmla="*/ 177 h 241"/>
                  <a:gd name="T28" fmla="*/ 192 w 274"/>
                  <a:gd name="T29" fmla="*/ 180 h 241"/>
                  <a:gd name="T30" fmla="*/ 192 w 274"/>
                  <a:gd name="T31" fmla="*/ 181 h 241"/>
                  <a:gd name="T32" fmla="*/ 192 w 274"/>
                  <a:gd name="T33" fmla="*/ 181 h 241"/>
                  <a:gd name="T34" fmla="*/ 193 w 274"/>
                  <a:gd name="T35" fmla="*/ 178 h 241"/>
                  <a:gd name="T36" fmla="*/ 195 w 274"/>
                  <a:gd name="T37" fmla="*/ 177 h 241"/>
                  <a:gd name="T38" fmla="*/ 44 w 274"/>
                  <a:gd name="T39" fmla="*/ 176 h 241"/>
                  <a:gd name="T40" fmla="*/ 39 w 274"/>
                  <a:gd name="T41" fmla="*/ 174 h 241"/>
                  <a:gd name="T42" fmla="*/ 40 w 274"/>
                  <a:gd name="T43" fmla="*/ 178 h 241"/>
                  <a:gd name="T44" fmla="*/ 45 w 274"/>
                  <a:gd name="T45" fmla="*/ 180 h 241"/>
                  <a:gd name="T46" fmla="*/ 48 w 274"/>
                  <a:gd name="T47" fmla="*/ 180 h 241"/>
                  <a:gd name="T48" fmla="*/ 33 w 274"/>
                  <a:gd name="T49" fmla="*/ 173 h 241"/>
                  <a:gd name="T50" fmla="*/ 33 w 274"/>
                  <a:gd name="T51" fmla="*/ 174 h 241"/>
                  <a:gd name="T52" fmla="*/ 35 w 274"/>
                  <a:gd name="T53" fmla="*/ 173 h 241"/>
                  <a:gd name="T54" fmla="*/ 3 w 274"/>
                  <a:gd name="T55" fmla="*/ 158 h 241"/>
                  <a:gd name="T56" fmla="*/ 3 w 274"/>
                  <a:gd name="T57" fmla="*/ 161 h 241"/>
                  <a:gd name="T58" fmla="*/ 3 w 274"/>
                  <a:gd name="T59" fmla="*/ 160 h 241"/>
                  <a:gd name="T60" fmla="*/ 140 w 274"/>
                  <a:gd name="T61" fmla="*/ 156 h 241"/>
                  <a:gd name="T62" fmla="*/ 143 w 274"/>
                  <a:gd name="T63" fmla="*/ 157 h 241"/>
                  <a:gd name="T64" fmla="*/ 138 w 274"/>
                  <a:gd name="T65" fmla="*/ 156 h 241"/>
                  <a:gd name="T66" fmla="*/ 139 w 274"/>
                  <a:gd name="T67" fmla="*/ 156 h 241"/>
                  <a:gd name="T68" fmla="*/ 2 w 274"/>
                  <a:gd name="T69" fmla="*/ 156 h 241"/>
                  <a:gd name="T70" fmla="*/ 2 w 274"/>
                  <a:gd name="T71" fmla="*/ 157 h 241"/>
                  <a:gd name="T72" fmla="*/ 3 w 274"/>
                  <a:gd name="T73" fmla="*/ 156 h 241"/>
                  <a:gd name="T74" fmla="*/ 103 w 274"/>
                  <a:gd name="T75" fmla="*/ 148 h 241"/>
                  <a:gd name="T76" fmla="*/ 102 w 274"/>
                  <a:gd name="T77" fmla="*/ 147 h 241"/>
                  <a:gd name="T78" fmla="*/ 103 w 274"/>
                  <a:gd name="T79" fmla="*/ 149 h 241"/>
                  <a:gd name="T80" fmla="*/ 105 w 274"/>
                  <a:gd name="T81" fmla="*/ 150 h 241"/>
                  <a:gd name="T82" fmla="*/ 155 w 274"/>
                  <a:gd name="T83" fmla="*/ 145 h 241"/>
                  <a:gd name="T84" fmla="*/ 155 w 274"/>
                  <a:gd name="T85" fmla="*/ 144 h 241"/>
                  <a:gd name="T86" fmla="*/ 109 w 274"/>
                  <a:gd name="T87" fmla="*/ 139 h 241"/>
                  <a:gd name="T88" fmla="*/ 110 w 274"/>
                  <a:gd name="T89" fmla="*/ 141 h 241"/>
                  <a:gd name="T90" fmla="*/ 205 w 274"/>
                  <a:gd name="T91" fmla="*/ 33 h 241"/>
                  <a:gd name="T92" fmla="*/ 207 w 274"/>
                  <a:gd name="T93" fmla="*/ 34 h 241"/>
                  <a:gd name="T94" fmla="*/ 205 w 274"/>
                  <a:gd name="T95" fmla="*/ 33 h 241"/>
                  <a:gd name="T96" fmla="*/ 196 w 274"/>
                  <a:gd name="T97" fmla="*/ 22 h 241"/>
                  <a:gd name="T98" fmla="*/ 197 w 274"/>
                  <a:gd name="T99" fmla="*/ 22 h 241"/>
                  <a:gd name="T100" fmla="*/ 196 w 274"/>
                  <a:gd name="T101" fmla="*/ 21 h 241"/>
                  <a:gd name="T102" fmla="*/ 200 w 274"/>
                  <a:gd name="T103" fmla="*/ 19 h 241"/>
                  <a:gd name="T104" fmla="*/ 197 w 274"/>
                  <a:gd name="T105" fmla="*/ 18 h 241"/>
                  <a:gd name="T106" fmla="*/ 177 w 274"/>
                  <a:gd name="T107" fmla="*/ 13 h 241"/>
                  <a:gd name="T108" fmla="*/ 179 w 274"/>
                  <a:gd name="T109" fmla="*/ 10 h 241"/>
                  <a:gd name="T110" fmla="*/ 185 w 274"/>
                  <a:gd name="T111" fmla="*/ 1 h 241"/>
                  <a:gd name="T112" fmla="*/ 185 w 274"/>
                  <a:gd name="T113" fmla="*/ 2 h 241"/>
                  <a:gd name="T114" fmla="*/ 187 w 274"/>
                  <a:gd name="T115" fmla="*/ 2 h 241"/>
                  <a:gd name="T116" fmla="*/ 177 w 274"/>
                  <a:gd name="T117" fmla="*/ 1 h 241"/>
                  <a:gd name="T118" fmla="*/ 175 w 274"/>
                  <a:gd name="T119" fmla="*/ 0 h 241"/>
                  <a:gd name="T120" fmla="*/ 176 w 274"/>
                  <a:gd name="T121" fmla="*/ 2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4" h="241">
                    <a:moveTo>
                      <a:pt x="245" y="239"/>
                    </a:moveTo>
                    <a:lnTo>
                      <a:pt x="245" y="239"/>
                    </a:lnTo>
                    <a:lnTo>
                      <a:pt x="245" y="239"/>
                    </a:lnTo>
                    <a:lnTo>
                      <a:pt x="245" y="241"/>
                    </a:lnTo>
                    <a:lnTo>
                      <a:pt x="245" y="241"/>
                    </a:lnTo>
                    <a:lnTo>
                      <a:pt x="246" y="241"/>
                    </a:lnTo>
                    <a:lnTo>
                      <a:pt x="245" y="241"/>
                    </a:lnTo>
                    <a:lnTo>
                      <a:pt x="245" y="239"/>
                    </a:lnTo>
                    <a:close/>
                    <a:moveTo>
                      <a:pt x="274" y="194"/>
                    </a:moveTo>
                    <a:lnTo>
                      <a:pt x="273" y="194"/>
                    </a:lnTo>
                    <a:lnTo>
                      <a:pt x="271" y="193"/>
                    </a:lnTo>
                    <a:lnTo>
                      <a:pt x="271" y="193"/>
                    </a:lnTo>
                    <a:lnTo>
                      <a:pt x="270" y="193"/>
                    </a:lnTo>
                    <a:lnTo>
                      <a:pt x="271" y="193"/>
                    </a:lnTo>
                    <a:lnTo>
                      <a:pt x="271" y="193"/>
                    </a:lnTo>
                    <a:lnTo>
                      <a:pt x="273" y="194"/>
                    </a:lnTo>
                    <a:lnTo>
                      <a:pt x="273" y="194"/>
                    </a:lnTo>
                    <a:lnTo>
                      <a:pt x="274" y="194"/>
                    </a:lnTo>
                    <a:lnTo>
                      <a:pt x="274" y="195"/>
                    </a:lnTo>
                    <a:lnTo>
                      <a:pt x="274" y="194"/>
                    </a:lnTo>
                    <a:lnTo>
                      <a:pt x="274" y="194"/>
                    </a:lnTo>
                    <a:close/>
                    <a:moveTo>
                      <a:pt x="195" y="190"/>
                    </a:moveTo>
                    <a:lnTo>
                      <a:pt x="196" y="192"/>
                    </a:lnTo>
                    <a:lnTo>
                      <a:pt x="197" y="192"/>
                    </a:lnTo>
                    <a:lnTo>
                      <a:pt x="197" y="192"/>
                    </a:lnTo>
                    <a:lnTo>
                      <a:pt x="197" y="192"/>
                    </a:lnTo>
                    <a:lnTo>
                      <a:pt x="195" y="190"/>
                    </a:lnTo>
                    <a:close/>
                    <a:moveTo>
                      <a:pt x="261" y="189"/>
                    </a:moveTo>
                    <a:lnTo>
                      <a:pt x="259" y="189"/>
                    </a:lnTo>
                    <a:lnTo>
                      <a:pt x="262" y="192"/>
                    </a:lnTo>
                    <a:lnTo>
                      <a:pt x="262" y="190"/>
                    </a:lnTo>
                    <a:lnTo>
                      <a:pt x="261" y="189"/>
                    </a:lnTo>
                    <a:close/>
                    <a:moveTo>
                      <a:pt x="192" y="186"/>
                    </a:moveTo>
                    <a:lnTo>
                      <a:pt x="192" y="185"/>
                    </a:lnTo>
                    <a:lnTo>
                      <a:pt x="191" y="185"/>
                    </a:lnTo>
                    <a:lnTo>
                      <a:pt x="191" y="185"/>
                    </a:lnTo>
                    <a:lnTo>
                      <a:pt x="192" y="186"/>
                    </a:lnTo>
                    <a:lnTo>
                      <a:pt x="193" y="188"/>
                    </a:lnTo>
                    <a:lnTo>
                      <a:pt x="193" y="188"/>
                    </a:lnTo>
                    <a:lnTo>
                      <a:pt x="193" y="188"/>
                    </a:lnTo>
                    <a:lnTo>
                      <a:pt x="192" y="186"/>
                    </a:lnTo>
                    <a:close/>
                    <a:moveTo>
                      <a:pt x="195" y="177"/>
                    </a:moveTo>
                    <a:lnTo>
                      <a:pt x="193" y="178"/>
                    </a:lnTo>
                    <a:lnTo>
                      <a:pt x="192" y="178"/>
                    </a:lnTo>
                    <a:lnTo>
                      <a:pt x="192" y="180"/>
                    </a:lnTo>
                    <a:lnTo>
                      <a:pt x="192" y="180"/>
                    </a:lnTo>
                    <a:lnTo>
                      <a:pt x="192" y="181"/>
                    </a:lnTo>
                    <a:lnTo>
                      <a:pt x="192" y="181"/>
                    </a:lnTo>
                    <a:lnTo>
                      <a:pt x="193" y="181"/>
                    </a:lnTo>
                    <a:lnTo>
                      <a:pt x="192" y="181"/>
                    </a:lnTo>
                    <a:lnTo>
                      <a:pt x="192" y="181"/>
                    </a:lnTo>
                    <a:lnTo>
                      <a:pt x="192" y="181"/>
                    </a:lnTo>
                    <a:lnTo>
                      <a:pt x="192" y="180"/>
                    </a:lnTo>
                    <a:lnTo>
                      <a:pt x="193" y="178"/>
                    </a:lnTo>
                    <a:lnTo>
                      <a:pt x="195" y="177"/>
                    </a:lnTo>
                    <a:lnTo>
                      <a:pt x="195" y="177"/>
                    </a:lnTo>
                    <a:lnTo>
                      <a:pt x="195" y="177"/>
                    </a:lnTo>
                    <a:lnTo>
                      <a:pt x="195" y="177"/>
                    </a:lnTo>
                    <a:close/>
                    <a:moveTo>
                      <a:pt x="44" y="177"/>
                    </a:moveTo>
                    <a:lnTo>
                      <a:pt x="44" y="176"/>
                    </a:lnTo>
                    <a:lnTo>
                      <a:pt x="43" y="174"/>
                    </a:lnTo>
                    <a:lnTo>
                      <a:pt x="40" y="173"/>
                    </a:lnTo>
                    <a:lnTo>
                      <a:pt x="39" y="174"/>
                    </a:lnTo>
                    <a:lnTo>
                      <a:pt x="37" y="174"/>
                    </a:lnTo>
                    <a:lnTo>
                      <a:pt x="39" y="176"/>
                    </a:lnTo>
                    <a:lnTo>
                      <a:pt x="40" y="178"/>
                    </a:lnTo>
                    <a:lnTo>
                      <a:pt x="41" y="178"/>
                    </a:lnTo>
                    <a:lnTo>
                      <a:pt x="44" y="178"/>
                    </a:lnTo>
                    <a:lnTo>
                      <a:pt x="45" y="180"/>
                    </a:lnTo>
                    <a:lnTo>
                      <a:pt x="45" y="181"/>
                    </a:lnTo>
                    <a:lnTo>
                      <a:pt x="46" y="181"/>
                    </a:lnTo>
                    <a:lnTo>
                      <a:pt x="48" y="180"/>
                    </a:lnTo>
                    <a:lnTo>
                      <a:pt x="46" y="178"/>
                    </a:lnTo>
                    <a:lnTo>
                      <a:pt x="44" y="177"/>
                    </a:lnTo>
                    <a:close/>
                    <a:moveTo>
                      <a:pt x="33" y="173"/>
                    </a:moveTo>
                    <a:lnTo>
                      <a:pt x="33" y="174"/>
                    </a:lnTo>
                    <a:lnTo>
                      <a:pt x="33" y="174"/>
                    </a:lnTo>
                    <a:lnTo>
                      <a:pt x="33" y="174"/>
                    </a:lnTo>
                    <a:lnTo>
                      <a:pt x="35" y="176"/>
                    </a:lnTo>
                    <a:lnTo>
                      <a:pt x="35" y="174"/>
                    </a:lnTo>
                    <a:lnTo>
                      <a:pt x="35" y="173"/>
                    </a:lnTo>
                    <a:lnTo>
                      <a:pt x="35" y="173"/>
                    </a:lnTo>
                    <a:lnTo>
                      <a:pt x="33" y="173"/>
                    </a:lnTo>
                    <a:close/>
                    <a:moveTo>
                      <a:pt x="3" y="158"/>
                    </a:moveTo>
                    <a:lnTo>
                      <a:pt x="2" y="158"/>
                    </a:lnTo>
                    <a:lnTo>
                      <a:pt x="3" y="161"/>
                    </a:lnTo>
                    <a:lnTo>
                      <a:pt x="3" y="161"/>
                    </a:lnTo>
                    <a:lnTo>
                      <a:pt x="4" y="161"/>
                    </a:lnTo>
                    <a:lnTo>
                      <a:pt x="4" y="161"/>
                    </a:lnTo>
                    <a:lnTo>
                      <a:pt x="3" y="160"/>
                    </a:lnTo>
                    <a:lnTo>
                      <a:pt x="3" y="158"/>
                    </a:lnTo>
                    <a:close/>
                    <a:moveTo>
                      <a:pt x="142" y="156"/>
                    </a:moveTo>
                    <a:lnTo>
                      <a:pt x="140" y="156"/>
                    </a:lnTo>
                    <a:lnTo>
                      <a:pt x="139" y="156"/>
                    </a:lnTo>
                    <a:lnTo>
                      <a:pt x="142" y="156"/>
                    </a:lnTo>
                    <a:lnTo>
                      <a:pt x="143" y="157"/>
                    </a:lnTo>
                    <a:lnTo>
                      <a:pt x="142" y="156"/>
                    </a:lnTo>
                    <a:lnTo>
                      <a:pt x="142" y="156"/>
                    </a:lnTo>
                    <a:close/>
                    <a:moveTo>
                      <a:pt x="138" y="156"/>
                    </a:moveTo>
                    <a:lnTo>
                      <a:pt x="136" y="156"/>
                    </a:lnTo>
                    <a:lnTo>
                      <a:pt x="139" y="157"/>
                    </a:lnTo>
                    <a:lnTo>
                      <a:pt x="139" y="156"/>
                    </a:lnTo>
                    <a:lnTo>
                      <a:pt x="139" y="156"/>
                    </a:lnTo>
                    <a:lnTo>
                      <a:pt x="138" y="156"/>
                    </a:lnTo>
                    <a:close/>
                    <a:moveTo>
                      <a:pt x="2" y="156"/>
                    </a:moveTo>
                    <a:lnTo>
                      <a:pt x="0" y="156"/>
                    </a:lnTo>
                    <a:lnTo>
                      <a:pt x="2" y="156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3" y="156"/>
                    </a:lnTo>
                    <a:lnTo>
                      <a:pt x="2" y="156"/>
                    </a:lnTo>
                    <a:close/>
                    <a:moveTo>
                      <a:pt x="103" y="149"/>
                    </a:moveTo>
                    <a:lnTo>
                      <a:pt x="103" y="148"/>
                    </a:lnTo>
                    <a:lnTo>
                      <a:pt x="102" y="147"/>
                    </a:lnTo>
                    <a:lnTo>
                      <a:pt x="102" y="145"/>
                    </a:lnTo>
                    <a:lnTo>
                      <a:pt x="102" y="147"/>
                    </a:lnTo>
                    <a:lnTo>
                      <a:pt x="102" y="147"/>
                    </a:lnTo>
                    <a:lnTo>
                      <a:pt x="102" y="148"/>
                    </a:lnTo>
                    <a:lnTo>
                      <a:pt x="103" y="149"/>
                    </a:lnTo>
                    <a:lnTo>
                      <a:pt x="103" y="149"/>
                    </a:lnTo>
                    <a:lnTo>
                      <a:pt x="105" y="150"/>
                    </a:lnTo>
                    <a:lnTo>
                      <a:pt x="105" y="150"/>
                    </a:lnTo>
                    <a:lnTo>
                      <a:pt x="105" y="150"/>
                    </a:lnTo>
                    <a:lnTo>
                      <a:pt x="103" y="149"/>
                    </a:lnTo>
                    <a:close/>
                    <a:moveTo>
                      <a:pt x="155" y="145"/>
                    </a:moveTo>
                    <a:lnTo>
                      <a:pt x="156" y="145"/>
                    </a:lnTo>
                    <a:lnTo>
                      <a:pt x="156" y="144"/>
                    </a:lnTo>
                    <a:lnTo>
                      <a:pt x="155" y="144"/>
                    </a:lnTo>
                    <a:lnTo>
                      <a:pt x="155" y="145"/>
                    </a:lnTo>
                    <a:close/>
                    <a:moveTo>
                      <a:pt x="109" y="139"/>
                    </a:moveTo>
                    <a:lnTo>
                      <a:pt x="109" y="139"/>
                    </a:lnTo>
                    <a:lnTo>
                      <a:pt x="109" y="140"/>
                    </a:lnTo>
                    <a:lnTo>
                      <a:pt x="110" y="141"/>
                    </a:lnTo>
                    <a:lnTo>
                      <a:pt x="110" y="141"/>
                    </a:lnTo>
                    <a:lnTo>
                      <a:pt x="110" y="141"/>
                    </a:lnTo>
                    <a:lnTo>
                      <a:pt x="109" y="139"/>
                    </a:lnTo>
                    <a:close/>
                    <a:moveTo>
                      <a:pt x="205" y="33"/>
                    </a:moveTo>
                    <a:lnTo>
                      <a:pt x="205" y="34"/>
                    </a:lnTo>
                    <a:lnTo>
                      <a:pt x="205" y="34"/>
                    </a:lnTo>
                    <a:lnTo>
                      <a:pt x="207" y="34"/>
                    </a:lnTo>
                    <a:lnTo>
                      <a:pt x="207" y="33"/>
                    </a:lnTo>
                    <a:lnTo>
                      <a:pt x="205" y="33"/>
                    </a:lnTo>
                    <a:lnTo>
                      <a:pt x="205" y="33"/>
                    </a:lnTo>
                    <a:close/>
                    <a:moveTo>
                      <a:pt x="197" y="22"/>
                    </a:moveTo>
                    <a:lnTo>
                      <a:pt x="196" y="22"/>
                    </a:lnTo>
                    <a:lnTo>
                      <a:pt x="196" y="22"/>
                    </a:lnTo>
                    <a:lnTo>
                      <a:pt x="196" y="23"/>
                    </a:lnTo>
                    <a:lnTo>
                      <a:pt x="197" y="22"/>
                    </a:lnTo>
                    <a:lnTo>
                      <a:pt x="197" y="22"/>
                    </a:lnTo>
                    <a:close/>
                    <a:moveTo>
                      <a:pt x="197" y="18"/>
                    </a:moveTo>
                    <a:lnTo>
                      <a:pt x="195" y="19"/>
                    </a:lnTo>
                    <a:lnTo>
                      <a:pt x="196" y="21"/>
                    </a:lnTo>
                    <a:lnTo>
                      <a:pt x="197" y="21"/>
                    </a:lnTo>
                    <a:lnTo>
                      <a:pt x="197" y="21"/>
                    </a:lnTo>
                    <a:lnTo>
                      <a:pt x="200" y="19"/>
                    </a:lnTo>
                    <a:lnTo>
                      <a:pt x="201" y="18"/>
                    </a:lnTo>
                    <a:lnTo>
                      <a:pt x="200" y="18"/>
                    </a:lnTo>
                    <a:lnTo>
                      <a:pt x="197" y="18"/>
                    </a:lnTo>
                    <a:close/>
                    <a:moveTo>
                      <a:pt x="177" y="11"/>
                    </a:moveTo>
                    <a:lnTo>
                      <a:pt x="177" y="11"/>
                    </a:lnTo>
                    <a:lnTo>
                      <a:pt x="177" y="13"/>
                    </a:lnTo>
                    <a:lnTo>
                      <a:pt x="179" y="13"/>
                    </a:lnTo>
                    <a:lnTo>
                      <a:pt x="179" y="10"/>
                    </a:lnTo>
                    <a:lnTo>
                      <a:pt x="179" y="10"/>
                    </a:lnTo>
                    <a:lnTo>
                      <a:pt x="177" y="11"/>
                    </a:lnTo>
                    <a:close/>
                    <a:moveTo>
                      <a:pt x="187" y="1"/>
                    </a:moveTo>
                    <a:lnTo>
                      <a:pt x="185" y="1"/>
                    </a:lnTo>
                    <a:lnTo>
                      <a:pt x="185" y="1"/>
                    </a:lnTo>
                    <a:lnTo>
                      <a:pt x="185" y="2"/>
                    </a:lnTo>
                    <a:lnTo>
                      <a:pt x="185" y="2"/>
                    </a:lnTo>
                    <a:lnTo>
                      <a:pt x="187" y="2"/>
                    </a:lnTo>
                    <a:lnTo>
                      <a:pt x="187" y="2"/>
                    </a:lnTo>
                    <a:lnTo>
                      <a:pt x="187" y="2"/>
                    </a:lnTo>
                    <a:lnTo>
                      <a:pt x="187" y="1"/>
                    </a:lnTo>
                    <a:close/>
                    <a:moveTo>
                      <a:pt x="177" y="1"/>
                    </a:moveTo>
                    <a:lnTo>
                      <a:pt x="177" y="1"/>
                    </a:lnTo>
                    <a:lnTo>
                      <a:pt x="177" y="0"/>
                    </a:lnTo>
                    <a:lnTo>
                      <a:pt x="175" y="0"/>
                    </a:lnTo>
                    <a:lnTo>
                      <a:pt x="175" y="0"/>
                    </a:lnTo>
                    <a:lnTo>
                      <a:pt x="173" y="1"/>
                    </a:lnTo>
                    <a:lnTo>
                      <a:pt x="175" y="2"/>
                    </a:lnTo>
                    <a:lnTo>
                      <a:pt x="176" y="2"/>
                    </a:lnTo>
                    <a:lnTo>
                      <a:pt x="177" y="2"/>
                    </a:lnTo>
                    <a:lnTo>
                      <a:pt x="177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5" name="Freeform 138">
                <a:extLst>
                  <a:ext uri="{FF2B5EF4-FFF2-40B4-BE49-F238E27FC236}">
                    <a16:creationId xmlns:a16="http://schemas.microsoft.com/office/drawing/2014/main" id="{2189E41A-51F3-4870-AFFF-CFF7514B43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2900" y="4135438"/>
                <a:ext cx="84138" cy="115888"/>
              </a:xfrm>
              <a:custGeom>
                <a:avLst/>
                <a:gdLst>
                  <a:gd name="T0" fmla="*/ 53 w 53"/>
                  <a:gd name="T1" fmla="*/ 31 h 73"/>
                  <a:gd name="T2" fmla="*/ 50 w 53"/>
                  <a:gd name="T3" fmla="*/ 24 h 73"/>
                  <a:gd name="T4" fmla="*/ 49 w 53"/>
                  <a:gd name="T5" fmla="*/ 23 h 73"/>
                  <a:gd name="T6" fmla="*/ 49 w 53"/>
                  <a:gd name="T7" fmla="*/ 27 h 73"/>
                  <a:gd name="T8" fmla="*/ 46 w 53"/>
                  <a:gd name="T9" fmla="*/ 29 h 73"/>
                  <a:gd name="T10" fmla="*/ 48 w 53"/>
                  <a:gd name="T11" fmla="*/ 27 h 73"/>
                  <a:gd name="T12" fmla="*/ 46 w 53"/>
                  <a:gd name="T13" fmla="*/ 23 h 73"/>
                  <a:gd name="T14" fmla="*/ 44 w 53"/>
                  <a:gd name="T15" fmla="*/ 19 h 73"/>
                  <a:gd name="T16" fmla="*/ 42 w 53"/>
                  <a:gd name="T17" fmla="*/ 19 h 73"/>
                  <a:gd name="T18" fmla="*/ 40 w 53"/>
                  <a:gd name="T19" fmla="*/ 15 h 73"/>
                  <a:gd name="T20" fmla="*/ 32 w 53"/>
                  <a:gd name="T21" fmla="*/ 7 h 73"/>
                  <a:gd name="T22" fmla="*/ 22 w 53"/>
                  <a:gd name="T23" fmla="*/ 4 h 73"/>
                  <a:gd name="T24" fmla="*/ 14 w 53"/>
                  <a:gd name="T25" fmla="*/ 0 h 73"/>
                  <a:gd name="T26" fmla="*/ 10 w 53"/>
                  <a:gd name="T27" fmla="*/ 8 h 73"/>
                  <a:gd name="T28" fmla="*/ 8 w 53"/>
                  <a:gd name="T29" fmla="*/ 10 h 73"/>
                  <a:gd name="T30" fmla="*/ 4 w 53"/>
                  <a:gd name="T31" fmla="*/ 16 h 73"/>
                  <a:gd name="T32" fmla="*/ 4 w 53"/>
                  <a:gd name="T33" fmla="*/ 17 h 73"/>
                  <a:gd name="T34" fmla="*/ 4 w 53"/>
                  <a:gd name="T35" fmla="*/ 21 h 73"/>
                  <a:gd name="T36" fmla="*/ 4 w 53"/>
                  <a:gd name="T37" fmla="*/ 24 h 73"/>
                  <a:gd name="T38" fmla="*/ 4 w 53"/>
                  <a:gd name="T39" fmla="*/ 27 h 73"/>
                  <a:gd name="T40" fmla="*/ 5 w 53"/>
                  <a:gd name="T41" fmla="*/ 31 h 73"/>
                  <a:gd name="T42" fmla="*/ 5 w 53"/>
                  <a:gd name="T43" fmla="*/ 32 h 73"/>
                  <a:gd name="T44" fmla="*/ 5 w 53"/>
                  <a:gd name="T45" fmla="*/ 35 h 73"/>
                  <a:gd name="T46" fmla="*/ 8 w 53"/>
                  <a:gd name="T47" fmla="*/ 39 h 73"/>
                  <a:gd name="T48" fmla="*/ 10 w 53"/>
                  <a:gd name="T49" fmla="*/ 41 h 73"/>
                  <a:gd name="T50" fmla="*/ 12 w 53"/>
                  <a:gd name="T51" fmla="*/ 44 h 73"/>
                  <a:gd name="T52" fmla="*/ 10 w 53"/>
                  <a:gd name="T53" fmla="*/ 45 h 73"/>
                  <a:gd name="T54" fmla="*/ 10 w 53"/>
                  <a:gd name="T55" fmla="*/ 49 h 73"/>
                  <a:gd name="T56" fmla="*/ 8 w 53"/>
                  <a:gd name="T57" fmla="*/ 53 h 73"/>
                  <a:gd name="T58" fmla="*/ 8 w 53"/>
                  <a:gd name="T59" fmla="*/ 58 h 73"/>
                  <a:gd name="T60" fmla="*/ 7 w 53"/>
                  <a:gd name="T61" fmla="*/ 61 h 73"/>
                  <a:gd name="T62" fmla="*/ 3 w 53"/>
                  <a:gd name="T63" fmla="*/ 68 h 73"/>
                  <a:gd name="T64" fmla="*/ 1 w 53"/>
                  <a:gd name="T65" fmla="*/ 69 h 73"/>
                  <a:gd name="T66" fmla="*/ 0 w 53"/>
                  <a:gd name="T67" fmla="*/ 69 h 73"/>
                  <a:gd name="T68" fmla="*/ 1 w 53"/>
                  <a:gd name="T69" fmla="*/ 70 h 73"/>
                  <a:gd name="T70" fmla="*/ 3 w 53"/>
                  <a:gd name="T71" fmla="*/ 72 h 73"/>
                  <a:gd name="T72" fmla="*/ 7 w 53"/>
                  <a:gd name="T73" fmla="*/ 73 h 73"/>
                  <a:gd name="T74" fmla="*/ 8 w 53"/>
                  <a:gd name="T75" fmla="*/ 73 h 73"/>
                  <a:gd name="T76" fmla="*/ 12 w 53"/>
                  <a:gd name="T77" fmla="*/ 72 h 73"/>
                  <a:gd name="T78" fmla="*/ 13 w 53"/>
                  <a:gd name="T79" fmla="*/ 69 h 73"/>
                  <a:gd name="T80" fmla="*/ 14 w 53"/>
                  <a:gd name="T81" fmla="*/ 69 h 73"/>
                  <a:gd name="T82" fmla="*/ 16 w 53"/>
                  <a:gd name="T83" fmla="*/ 69 h 73"/>
                  <a:gd name="T84" fmla="*/ 18 w 53"/>
                  <a:gd name="T85" fmla="*/ 70 h 73"/>
                  <a:gd name="T86" fmla="*/ 21 w 53"/>
                  <a:gd name="T87" fmla="*/ 70 h 73"/>
                  <a:gd name="T88" fmla="*/ 22 w 53"/>
                  <a:gd name="T89" fmla="*/ 69 h 73"/>
                  <a:gd name="T90" fmla="*/ 24 w 53"/>
                  <a:gd name="T91" fmla="*/ 72 h 73"/>
                  <a:gd name="T92" fmla="*/ 25 w 53"/>
                  <a:gd name="T93" fmla="*/ 72 h 73"/>
                  <a:gd name="T94" fmla="*/ 28 w 53"/>
                  <a:gd name="T95" fmla="*/ 72 h 73"/>
                  <a:gd name="T96" fmla="*/ 30 w 53"/>
                  <a:gd name="T97" fmla="*/ 72 h 73"/>
                  <a:gd name="T98" fmla="*/ 32 w 53"/>
                  <a:gd name="T99" fmla="*/ 69 h 73"/>
                  <a:gd name="T100" fmla="*/ 34 w 53"/>
                  <a:gd name="T101" fmla="*/ 68 h 73"/>
                  <a:gd name="T102" fmla="*/ 36 w 53"/>
                  <a:gd name="T103" fmla="*/ 64 h 73"/>
                  <a:gd name="T104" fmla="*/ 38 w 53"/>
                  <a:gd name="T105" fmla="*/ 58 h 73"/>
                  <a:gd name="T106" fmla="*/ 40 w 53"/>
                  <a:gd name="T107" fmla="*/ 56 h 73"/>
                  <a:gd name="T108" fmla="*/ 40 w 53"/>
                  <a:gd name="T109" fmla="*/ 53 h 73"/>
                  <a:gd name="T110" fmla="*/ 42 w 53"/>
                  <a:gd name="T111" fmla="*/ 51 h 73"/>
                  <a:gd name="T112" fmla="*/ 44 w 53"/>
                  <a:gd name="T113" fmla="*/ 48 h 73"/>
                  <a:gd name="T114" fmla="*/ 46 w 53"/>
                  <a:gd name="T115" fmla="*/ 43 h 73"/>
                  <a:gd name="T116" fmla="*/ 48 w 53"/>
                  <a:gd name="T117" fmla="*/ 41 h 73"/>
                  <a:gd name="T118" fmla="*/ 49 w 53"/>
                  <a:gd name="T119" fmla="*/ 39 h 73"/>
                  <a:gd name="T120" fmla="*/ 50 w 53"/>
                  <a:gd name="T121" fmla="*/ 37 h 73"/>
                  <a:gd name="T122" fmla="*/ 53 w 53"/>
                  <a:gd name="T123" fmla="*/ 35 h 73"/>
                  <a:gd name="T124" fmla="*/ 53 w 53"/>
                  <a:gd name="T125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" h="73">
                    <a:moveTo>
                      <a:pt x="53" y="33"/>
                    </a:moveTo>
                    <a:lnTo>
                      <a:pt x="53" y="31"/>
                    </a:lnTo>
                    <a:lnTo>
                      <a:pt x="53" y="29"/>
                    </a:lnTo>
                    <a:lnTo>
                      <a:pt x="50" y="24"/>
                    </a:lnTo>
                    <a:lnTo>
                      <a:pt x="50" y="23"/>
                    </a:lnTo>
                    <a:lnTo>
                      <a:pt x="49" y="23"/>
                    </a:lnTo>
                    <a:lnTo>
                      <a:pt x="49" y="25"/>
                    </a:lnTo>
                    <a:lnTo>
                      <a:pt x="49" y="27"/>
                    </a:lnTo>
                    <a:lnTo>
                      <a:pt x="48" y="28"/>
                    </a:lnTo>
                    <a:lnTo>
                      <a:pt x="46" y="29"/>
                    </a:lnTo>
                    <a:lnTo>
                      <a:pt x="48" y="28"/>
                    </a:lnTo>
                    <a:lnTo>
                      <a:pt x="48" y="27"/>
                    </a:lnTo>
                    <a:lnTo>
                      <a:pt x="48" y="25"/>
                    </a:lnTo>
                    <a:lnTo>
                      <a:pt x="46" y="23"/>
                    </a:lnTo>
                    <a:lnTo>
                      <a:pt x="46" y="21"/>
                    </a:lnTo>
                    <a:lnTo>
                      <a:pt x="44" y="19"/>
                    </a:lnTo>
                    <a:lnTo>
                      <a:pt x="41" y="20"/>
                    </a:lnTo>
                    <a:lnTo>
                      <a:pt x="42" y="19"/>
                    </a:lnTo>
                    <a:lnTo>
                      <a:pt x="42" y="17"/>
                    </a:lnTo>
                    <a:lnTo>
                      <a:pt x="40" y="15"/>
                    </a:lnTo>
                    <a:lnTo>
                      <a:pt x="34" y="11"/>
                    </a:lnTo>
                    <a:lnTo>
                      <a:pt x="32" y="7"/>
                    </a:lnTo>
                    <a:lnTo>
                      <a:pt x="25" y="6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3" y="3"/>
                    </a:lnTo>
                    <a:lnTo>
                      <a:pt x="10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7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5"/>
                    </a:lnTo>
                    <a:lnTo>
                      <a:pt x="4" y="27"/>
                    </a:lnTo>
                    <a:lnTo>
                      <a:pt x="4" y="29"/>
                    </a:lnTo>
                    <a:lnTo>
                      <a:pt x="5" y="31"/>
                    </a:lnTo>
                    <a:lnTo>
                      <a:pt x="4" y="32"/>
                    </a:lnTo>
                    <a:lnTo>
                      <a:pt x="5" y="32"/>
                    </a:lnTo>
                    <a:lnTo>
                      <a:pt x="5" y="33"/>
                    </a:lnTo>
                    <a:lnTo>
                      <a:pt x="5" y="35"/>
                    </a:lnTo>
                    <a:lnTo>
                      <a:pt x="7" y="37"/>
                    </a:lnTo>
                    <a:lnTo>
                      <a:pt x="8" y="39"/>
                    </a:lnTo>
                    <a:lnTo>
                      <a:pt x="9" y="40"/>
                    </a:lnTo>
                    <a:lnTo>
                      <a:pt x="10" y="41"/>
                    </a:lnTo>
                    <a:lnTo>
                      <a:pt x="10" y="43"/>
                    </a:lnTo>
                    <a:lnTo>
                      <a:pt x="12" y="44"/>
                    </a:lnTo>
                    <a:lnTo>
                      <a:pt x="12" y="44"/>
                    </a:lnTo>
                    <a:lnTo>
                      <a:pt x="10" y="45"/>
                    </a:lnTo>
                    <a:lnTo>
                      <a:pt x="10" y="47"/>
                    </a:lnTo>
                    <a:lnTo>
                      <a:pt x="10" y="49"/>
                    </a:lnTo>
                    <a:lnTo>
                      <a:pt x="8" y="52"/>
                    </a:lnTo>
                    <a:lnTo>
                      <a:pt x="8" y="53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8" y="60"/>
                    </a:lnTo>
                    <a:lnTo>
                      <a:pt x="7" y="61"/>
                    </a:lnTo>
                    <a:lnTo>
                      <a:pt x="4" y="66"/>
                    </a:lnTo>
                    <a:lnTo>
                      <a:pt x="3" y="68"/>
                    </a:lnTo>
                    <a:lnTo>
                      <a:pt x="1" y="69"/>
                    </a:lnTo>
                    <a:lnTo>
                      <a:pt x="1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0" y="69"/>
                    </a:lnTo>
                    <a:lnTo>
                      <a:pt x="1" y="70"/>
                    </a:lnTo>
                    <a:lnTo>
                      <a:pt x="1" y="70"/>
                    </a:lnTo>
                    <a:lnTo>
                      <a:pt x="3" y="72"/>
                    </a:lnTo>
                    <a:lnTo>
                      <a:pt x="5" y="73"/>
                    </a:lnTo>
                    <a:lnTo>
                      <a:pt x="7" y="73"/>
                    </a:lnTo>
                    <a:lnTo>
                      <a:pt x="8" y="73"/>
                    </a:lnTo>
                    <a:lnTo>
                      <a:pt x="8" y="73"/>
                    </a:lnTo>
                    <a:lnTo>
                      <a:pt x="9" y="73"/>
                    </a:lnTo>
                    <a:lnTo>
                      <a:pt x="12" y="72"/>
                    </a:lnTo>
                    <a:lnTo>
                      <a:pt x="13" y="70"/>
                    </a:lnTo>
                    <a:lnTo>
                      <a:pt x="13" y="69"/>
                    </a:lnTo>
                    <a:lnTo>
                      <a:pt x="14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70"/>
                    </a:lnTo>
                    <a:lnTo>
                      <a:pt x="18" y="70"/>
                    </a:lnTo>
                    <a:lnTo>
                      <a:pt x="20" y="70"/>
                    </a:lnTo>
                    <a:lnTo>
                      <a:pt x="21" y="70"/>
                    </a:lnTo>
                    <a:lnTo>
                      <a:pt x="22" y="69"/>
                    </a:lnTo>
                    <a:lnTo>
                      <a:pt x="22" y="69"/>
                    </a:lnTo>
                    <a:lnTo>
                      <a:pt x="24" y="70"/>
                    </a:lnTo>
                    <a:lnTo>
                      <a:pt x="24" y="72"/>
                    </a:lnTo>
                    <a:lnTo>
                      <a:pt x="24" y="72"/>
                    </a:lnTo>
                    <a:lnTo>
                      <a:pt x="25" y="72"/>
                    </a:lnTo>
                    <a:lnTo>
                      <a:pt x="26" y="72"/>
                    </a:lnTo>
                    <a:lnTo>
                      <a:pt x="28" y="72"/>
                    </a:lnTo>
                    <a:lnTo>
                      <a:pt x="29" y="72"/>
                    </a:lnTo>
                    <a:lnTo>
                      <a:pt x="30" y="72"/>
                    </a:lnTo>
                    <a:lnTo>
                      <a:pt x="30" y="70"/>
                    </a:lnTo>
                    <a:lnTo>
                      <a:pt x="32" y="69"/>
                    </a:lnTo>
                    <a:lnTo>
                      <a:pt x="34" y="69"/>
                    </a:lnTo>
                    <a:lnTo>
                      <a:pt x="34" y="68"/>
                    </a:lnTo>
                    <a:lnTo>
                      <a:pt x="36" y="65"/>
                    </a:lnTo>
                    <a:lnTo>
                      <a:pt x="36" y="64"/>
                    </a:lnTo>
                    <a:lnTo>
                      <a:pt x="37" y="62"/>
                    </a:lnTo>
                    <a:lnTo>
                      <a:pt x="38" y="58"/>
                    </a:lnTo>
                    <a:lnTo>
                      <a:pt x="38" y="57"/>
                    </a:lnTo>
                    <a:lnTo>
                      <a:pt x="40" y="56"/>
                    </a:lnTo>
                    <a:lnTo>
                      <a:pt x="40" y="55"/>
                    </a:lnTo>
                    <a:lnTo>
                      <a:pt x="40" y="53"/>
                    </a:lnTo>
                    <a:lnTo>
                      <a:pt x="41" y="52"/>
                    </a:lnTo>
                    <a:lnTo>
                      <a:pt x="42" y="51"/>
                    </a:lnTo>
                    <a:lnTo>
                      <a:pt x="42" y="51"/>
                    </a:lnTo>
                    <a:lnTo>
                      <a:pt x="44" y="48"/>
                    </a:lnTo>
                    <a:lnTo>
                      <a:pt x="45" y="47"/>
                    </a:lnTo>
                    <a:lnTo>
                      <a:pt x="46" y="43"/>
                    </a:lnTo>
                    <a:lnTo>
                      <a:pt x="46" y="41"/>
                    </a:lnTo>
                    <a:lnTo>
                      <a:pt x="48" y="41"/>
                    </a:lnTo>
                    <a:lnTo>
                      <a:pt x="48" y="40"/>
                    </a:lnTo>
                    <a:lnTo>
                      <a:pt x="49" y="39"/>
                    </a:lnTo>
                    <a:lnTo>
                      <a:pt x="50" y="39"/>
                    </a:lnTo>
                    <a:lnTo>
                      <a:pt x="50" y="37"/>
                    </a:lnTo>
                    <a:lnTo>
                      <a:pt x="50" y="36"/>
                    </a:lnTo>
                    <a:lnTo>
                      <a:pt x="53" y="35"/>
                    </a:lnTo>
                    <a:lnTo>
                      <a:pt x="53" y="35"/>
                    </a:lnTo>
                    <a:lnTo>
                      <a:pt x="53" y="33"/>
                    </a:lnTo>
                    <a:lnTo>
                      <a:pt x="53" y="3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6" name="Freeform 139">
                <a:extLst>
                  <a:ext uri="{FF2B5EF4-FFF2-40B4-BE49-F238E27FC236}">
                    <a16:creationId xmlns:a16="http://schemas.microsoft.com/office/drawing/2014/main" id="{559BD408-652A-4049-A9B9-B3BE968D1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86488" y="2157413"/>
                <a:ext cx="250825" cy="285750"/>
              </a:xfrm>
              <a:custGeom>
                <a:avLst/>
                <a:gdLst>
                  <a:gd name="T0" fmla="*/ 27 w 158"/>
                  <a:gd name="T1" fmla="*/ 174 h 180"/>
                  <a:gd name="T2" fmla="*/ 35 w 158"/>
                  <a:gd name="T3" fmla="*/ 171 h 180"/>
                  <a:gd name="T4" fmla="*/ 36 w 158"/>
                  <a:gd name="T5" fmla="*/ 174 h 180"/>
                  <a:gd name="T6" fmla="*/ 28 w 158"/>
                  <a:gd name="T7" fmla="*/ 168 h 180"/>
                  <a:gd name="T8" fmla="*/ 20 w 158"/>
                  <a:gd name="T9" fmla="*/ 166 h 180"/>
                  <a:gd name="T10" fmla="*/ 18 w 158"/>
                  <a:gd name="T11" fmla="*/ 119 h 180"/>
                  <a:gd name="T12" fmla="*/ 16 w 158"/>
                  <a:gd name="T13" fmla="*/ 118 h 180"/>
                  <a:gd name="T14" fmla="*/ 64 w 158"/>
                  <a:gd name="T15" fmla="*/ 86 h 180"/>
                  <a:gd name="T16" fmla="*/ 158 w 158"/>
                  <a:gd name="T17" fmla="*/ 123 h 180"/>
                  <a:gd name="T18" fmla="*/ 134 w 158"/>
                  <a:gd name="T19" fmla="*/ 110 h 180"/>
                  <a:gd name="T20" fmla="*/ 138 w 158"/>
                  <a:gd name="T21" fmla="*/ 100 h 180"/>
                  <a:gd name="T22" fmla="*/ 129 w 158"/>
                  <a:gd name="T23" fmla="*/ 90 h 180"/>
                  <a:gd name="T24" fmla="*/ 129 w 158"/>
                  <a:gd name="T25" fmla="*/ 84 h 180"/>
                  <a:gd name="T26" fmla="*/ 126 w 158"/>
                  <a:gd name="T27" fmla="*/ 76 h 180"/>
                  <a:gd name="T28" fmla="*/ 125 w 158"/>
                  <a:gd name="T29" fmla="*/ 66 h 180"/>
                  <a:gd name="T30" fmla="*/ 114 w 158"/>
                  <a:gd name="T31" fmla="*/ 55 h 180"/>
                  <a:gd name="T32" fmla="*/ 123 w 158"/>
                  <a:gd name="T33" fmla="*/ 41 h 180"/>
                  <a:gd name="T34" fmla="*/ 105 w 158"/>
                  <a:gd name="T35" fmla="*/ 23 h 180"/>
                  <a:gd name="T36" fmla="*/ 106 w 158"/>
                  <a:gd name="T37" fmla="*/ 19 h 180"/>
                  <a:gd name="T38" fmla="*/ 108 w 158"/>
                  <a:gd name="T39" fmla="*/ 7 h 180"/>
                  <a:gd name="T40" fmla="*/ 82 w 158"/>
                  <a:gd name="T41" fmla="*/ 3 h 180"/>
                  <a:gd name="T42" fmla="*/ 68 w 158"/>
                  <a:gd name="T43" fmla="*/ 7 h 180"/>
                  <a:gd name="T44" fmla="*/ 64 w 158"/>
                  <a:gd name="T45" fmla="*/ 20 h 180"/>
                  <a:gd name="T46" fmla="*/ 51 w 158"/>
                  <a:gd name="T47" fmla="*/ 24 h 180"/>
                  <a:gd name="T48" fmla="*/ 34 w 158"/>
                  <a:gd name="T49" fmla="*/ 24 h 180"/>
                  <a:gd name="T50" fmla="*/ 15 w 158"/>
                  <a:gd name="T51" fmla="*/ 16 h 180"/>
                  <a:gd name="T52" fmla="*/ 6 w 158"/>
                  <a:gd name="T53" fmla="*/ 17 h 180"/>
                  <a:gd name="T54" fmla="*/ 7 w 158"/>
                  <a:gd name="T55" fmla="*/ 21 h 180"/>
                  <a:gd name="T56" fmla="*/ 23 w 158"/>
                  <a:gd name="T57" fmla="*/ 28 h 180"/>
                  <a:gd name="T58" fmla="*/ 40 w 158"/>
                  <a:gd name="T59" fmla="*/ 36 h 180"/>
                  <a:gd name="T60" fmla="*/ 39 w 158"/>
                  <a:gd name="T61" fmla="*/ 44 h 180"/>
                  <a:gd name="T62" fmla="*/ 41 w 158"/>
                  <a:gd name="T63" fmla="*/ 48 h 180"/>
                  <a:gd name="T64" fmla="*/ 47 w 158"/>
                  <a:gd name="T65" fmla="*/ 56 h 180"/>
                  <a:gd name="T66" fmla="*/ 44 w 158"/>
                  <a:gd name="T67" fmla="*/ 65 h 180"/>
                  <a:gd name="T68" fmla="*/ 56 w 158"/>
                  <a:gd name="T69" fmla="*/ 73 h 180"/>
                  <a:gd name="T70" fmla="*/ 68 w 158"/>
                  <a:gd name="T71" fmla="*/ 78 h 180"/>
                  <a:gd name="T72" fmla="*/ 68 w 158"/>
                  <a:gd name="T73" fmla="*/ 89 h 180"/>
                  <a:gd name="T74" fmla="*/ 57 w 158"/>
                  <a:gd name="T75" fmla="*/ 93 h 180"/>
                  <a:gd name="T76" fmla="*/ 41 w 158"/>
                  <a:gd name="T77" fmla="*/ 108 h 180"/>
                  <a:gd name="T78" fmla="*/ 30 w 158"/>
                  <a:gd name="T79" fmla="*/ 114 h 180"/>
                  <a:gd name="T80" fmla="*/ 20 w 158"/>
                  <a:gd name="T81" fmla="*/ 119 h 180"/>
                  <a:gd name="T82" fmla="*/ 16 w 158"/>
                  <a:gd name="T83" fmla="*/ 131 h 180"/>
                  <a:gd name="T84" fmla="*/ 23 w 158"/>
                  <a:gd name="T85" fmla="*/ 146 h 180"/>
                  <a:gd name="T86" fmla="*/ 23 w 158"/>
                  <a:gd name="T87" fmla="*/ 150 h 180"/>
                  <a:gd name="T88" fmla="*/ 22 w 158"/>
                  <a:gd name="T89" fmla="*/ 162 h 180"/>
                  <a:gd name="T90" fmla="*/ 28 w 158"/>
                  <a:gd name="T91" fmla="*/ 168 h 180"/>
                  <a:gd name="T92" fmla="*/ 39 w 158"/>
                  <a:gd name="T93" fmla="*/ 172 h 180"/>
                  <a:gd name="T94" fmla="*/ 38 w 158"/>
                  <a:gd name="T95" fmla="*/ 176 h 180"/>
                  <a:gd name="T96" fmla="*/ 45 w 158"/>
                  <a:gd name="T97" fmla="*/ 175 h 180"/>
                  <a:gd name="T98" fmla="*/ 48 w 158"/>
                  <a:gd name="T99" fmla="*/ 180 h 180"/>
                  <a:gd name="T100" fmla="*/ 68 w 158"/>
                  <a:gd name="T101" fmla="*/ 175 h 180"/>
                  <a:gd name="T102" fmla="*/ 84 w 158"/>
                  <a:gd name="T103" fmla="*/ 172 h 180"/>
                  <a:gd name="T104" fmla="*/ 92 w 158"/>
                  <a:gd name="T105" fmla="*/ 170 h 180"/>
                  <a:gd name="T106" fmla="*/ 96 w 158"/>
                  <a:gd name="T107" fmla="*/ 170 h 180"/>
                  <a:gd name="T108" fmla="*/ 112 w 158"/>
                  <a:gd name="T109" fmla="*/ 167 h 180"/>
                  <a:gd name="T110" fmla="*/ 130 w 158"/>
                  <a:gd name="T111" fmla="*/ 154 h 180"/>
                  <a:gd name="T112" fmla="*/ 151 w 158"/>
                  <a:gd name="T113" fmla="*/ 13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8" h="180">
                    <a:moveTo>
                      <a:pt x="26" y="174"/>
                    </a:moveTo>
                    <a:lnTo>
                      <a:pt x="24" y="175"/>
                    </a:lnTo>
                    <a:lnTo>
                      <a:pt x="24" y="175"/>
                    </a:lnTo>
                    <a:lnTo>
                      <a:pt x="24" y="175"/>
                    </a:lnTo>
                    <a:lnTo>
                      <a:pt x="26" y="175"/>
                    </a:lnTo>
                    <a:lnTo>
                      <a:pt x="27" y="175"/>
                    </a:lnTo>
                    <a:lnTo>
                      <a:pt x="26" y="174"/>
                    </a:lnTo>
                    <a:lnTo>
                      <a:pt x="26" y="174"/>
                    </a:lnTo>
                    <a:close/>
                    <a:moveTo>
                      <a:pt x="27" y="174"/>
                    </a:moveTo>
                    <a:lnTo>
                      <a:pt x="27" y="175"/>
                    </a:lnTo>
                    <a:lnTo>
                      <a:pt x="27" y="175"/>
                    </a:lnTo>
                    <a:lnTo>
                      <a:pt x="28" y="175"/>
                    </a:lnTo>
                    <a:lnTo>
                      <a:pt x="30" y="174"/>
                    </a:lnTo>
                    <a:lnTo>
                      <a:pt x="28" y="174"/>
                    </a:lnTo>
                    <a:lnTo>
                      <a:pt x="27" y="174"/>
                    </a:lnTo>
                    <a:close/>
                    <a:moveTo>
                      <a:pt x="38" y="171"/>
                    </a:moveTo>
                    <a:lnTo>
                      <a:pt x="36" y="171"/>
                    </a:lnTo>
                    <a:lnTo>
                      <a:pt x="35" y="171"/>
                    </a:lnTo>
                    <a:lnTo>
                      <a:pt x="34" y="170"/>
                    </a:lnTo>
                    <a:lnTo>
                      <a:pt x="32" y="171"/>
                    </a:lnTo>
                    <a:lnTo>
                      <a:pt x="32" y="171"/>
                    </a:lnTo>
                    <a:lnTo>
                      <a:pt x="32" y="172"/>
                    </a:lnTo>
                    <a:lnTo>
                      <a:pt x="34" y="172"/>
                    </a:lnTo>
                    <a:lnTo>
                      <a:pt x="34" y="172"/>
                    </a:lnTo>
                    <a:lnTo>
                      <a:pt x="34" y="174"/>
                    </a:lnTo>
                    <a:lnTo>
                      <a:pt x="35" y="174"/>
                    </a:lnTo>
                    <a:lnTo>
                      <a:pt x="36" y="174"/>
                    </a:lnTo>
                    <a:lnTo>
                      <a:pt x="36" y="174"/>
                    </a:lnTo>
                    <a:lnTo>
                      <a:pt x="35" y="172"/>
                    </a:lnTo>
                    <a:lnTo>
                      <a:pt x="35" y="172"/>
                    </a:lnTo>
                    <a:lnTo>
                      <a:pt x="38" y="171"/>
                    </a:lnTo>
                    <a:close/>
                    <a:moveTo>
                      <a:pt x="30" y="170"/>
                    </a:moveTo>
                    <a:lnTo>
                      <a:pt x="30" y="170"/>
                    </a:lnTo>
                    <a:lnTo>
                      <a:pt x="30" y="170"/>
                    </a:lnTo>
                    <a:lnTo>
                      <a:pt x="28" y="168"/>
                    </a:lnTo>
                    <a:lnTo>
                      <a:pt x="28" y="168"/>
                    </a:lnTo>
                    <a:lnTo>
                      <a:pt x="28" y="170"/>
                    </a:lnTo>
                    <a:lnTo>
                      <a:pt x="28" y="170"/>
                    </a:lnTo>
                    <a:lnTo>
                      <a:pt x="28" y="170"/>
                    </a:lnTo>
                    <a:lnTo>
                      <a:pt x="30" y="171"/>
                    </a:lnTo>
                    <a:lnTo>
                      <a:pt x="31" y="171"/>
                    </a:lnTo>
                    <a:lnTo>
                      <a:pt x="31" y="171"/>
                    </a:lnTo>
                    <a:lnTo>
                      <a:pt x="30" y="170"/>
                    </a:lnTo>
                    <a:close/>
                    <a:moveTo>
                      <a:pt x="20" y="166"/>
                    </a:moveTo>
                    <a:lnTo>
                      <a:pt x="20" y="166"/>
                    </a:lnTo>
                    <a:lnTo>
                      <a:pt x="19" y="166"/>
                    </a:lnTo>
                    <a:lnTo>
                      <a:pt x="20" y="167"/>
                    </a:lnTo>
                    <a:lnTo>
                      <a:pt x="20" y="168"/>
                    </a:lnTo>
                    <a:lnTo>
                      <a:pt x="22" y="168"/>
                    </a:lnTo>
                    <a:lnTo>
                      <a:pt x="23" y="168"/>
                    </a:lnTo>
                    <a:lnTo>
                      <a:pt x="23" y="167"/>
                    </a:lnTo>
                    <a:lnTo>
                      <a:pt x="20" y="166"/>
                    </a:lnTo>
                    <a:lnTo>
                      <a:pt x="20" y="166"/>
                    </a:lnTo>
                    <a:close/>
                    <a:moveTo>
                      <a:pt x="18" y="119"/>
                    </a:moveTo>
                    <a:lnTo>
                      <a:pt x="18" y="119"/>
                    </a:lnTo>
                    <a:lnTo>
                      <a:pt x="18" y="119"/>
                    </a:lnTo>
                    <a:lnTo>
                      <a:pt x="18" y="119"/>
                    </a:lnTo>
                    <a:lnTo>
                      <a:pt x="19" y="119"/>
                    </a:lnTo>
                    <a:lnTo>
                      <a:pt x="19" y="118"/>
                    </a:lnTo>
                    <a:lnTo>
                      <a:pt x="18" y="118"/>
                    </a:lnTo>
                    <a:lnTo>
                      <a:pt x="16" y="118"/>
                    </a:lnTo>
                    <a:lnTo>
                      <a:pt x="16" y="119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4" y="118"/>
                    </a:lnTo>
                    <a:lnTo>
                      <a:pt x="15" y="119"/>
                    </a:lnTo>
                    <a:lnTo>
                      <a:pt x="16" y="121"/>
                    </a:lnTo>
                    <a:lnTo>
                      <a:pt x="18" y="119"/>
                    </a:lnTo>
                    <a:close/>
                    <a:moveTo>
                      <a:pt x="63" y="88"/>
                    </a:moveTo>
                    <a:lnTo>
                      <a:pt x="63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1" y="86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59" y="88"/>
                    </a:lnTo>
                    <a:lnTo>
                      <a:pt x="60" y="88"/>
                    </a:lnTo>
                    <a:lnTo>
                      <a:pt x="63" y="88"/>
                    </a:lnTo>
                    <a:close/>
                    <a:moveTo>
                      <a:pt x="158" y="125"/>
                    </a:moveTo>
                    <a:lnTo>
                      <a:pt x="158" y="123"/>
                    </a:lnTo>
                    <a:lnTo>
                      <a:pt x="157" y="122"/>
                    </a:lnTo>
                    <a:lnTo>
                      <a:pt x="155" y="122"/>
                    </a:lnTo>
                    <a:lnTo>
                      <a:pt x="153" y="121"/>
                    </a:lnTo>
                    <a:lnTo>
                      <a:pt x="153" y="119"/>
                    </a:lnTo>
                    <a:lnTo>
                      <a:pt x="149" y="118"/>
                    </a:lnTo>
                    <a:lnTo>
                      <a:pt x="145" y="115"/>
                    </a:lnTo>
                    <a:lnTo>
                      <a:pt x="141" y="114"/>
                    </a:lnTo>
                    <a:lnTo>
                      <a:pt x="135" y="110"/>
                    </a:lnTo>
                    <a:lnTo>
                      <a:pt x="134" y="110"/>
                    </a:lnTo>
                    <a:lnTo>
                      <a:pt x="134" y="110"/>
                    </a:lnTo>
                    <a:lnTo>
                      <a:pt x="137" y="109"/>
                    </a:lnTo>
                    <a:lnTo>
                      <a:pt x="139" y="106"/>
                    </a:lnTo>
                    <a:lnTo>
                      <a:pt x="141" y="105"/>
                    </a:lnTo>
                    <a:lnTo>
                      <a:pt x="141" y="104"/>
                    </a:lnTo>
                    <a:lnTo>
                      <a:pt x="141" y="102"/>
                    </a:lnTo>
                    <a:lnTo>
                      <a:pt x="141" y="101"/>
                    </a:lnTo>
                    <a:lnTo>
                      <a:pt x="139" y="101"/>
                    </a:lnTo>
                    <a:lnTo>
                      <a:pt x="138" y="100"/>
                    </a:lnTo>
                    <a:lnTo>
                      <a:pt x="134" y="98"/>
                    </a:lnTo>
                    <a:lnTo>
                      <a:pt x="133" y="97"/>
                    </a:lnTo>
                    <a:lnTo>
                      <a:pt x="133" y="96"/>
                    </a:lnTo>
                    <a:lnTo>
                      <a:pt x="133" y="96"/>
                    </a:lnTo>
                    <a:lnTo>
                      <a:pt x="134" y="93"/>
                    </a:lnTo>
                    <a:lnTo>
                      <a:pt x="134" y="93"/>
                    </a:lnTo>
                    <a:lnTo>
                      <a:pt x="133" y="92"/>
                    </a:lnTo>
                    <a:lnTo>
                      <a:pt x="133" y="92"/>
                    </a:lnTo>
                    <a:lnTo>
                      <a:pt x="129" y="90"/>
                    </a:lnTo>
                    <a:lnTo>
                      <a:pt x="127" y="90"/>
                    </a:lnTo>
                    <a:lnTo>
                      <a:pt x="126" y="89"/>
                    </a:lnTo>
                    <a:lnTo>
                      <a:pt x="126" y="88"/>
                    </a:lnTo>
                    <a:lnTo>
                      <a:pt x="126" y="88"/>
                    </a:lnTo>
                    <a:lnTo>
                      <a:pt x="126" y="86"/>
                    </a:lnTo>
                    <a:lnTo>
                      <a:pt x="127" y="86"/>
                    </a:lnTo>
                    <a:lnTo>
                      <a:pt x="129" y="85"/>
                    </a:lnTo>
                    <a:lnTo>
                      <a:pt x="129" y="85"/>
                    </a:lnTo>
                    <a:lnTo>
                      <a:pt x="129" y="84"/>
                    </a:lnTo>
                    <a:lnTo>
                      <a:pt x="127" y="84"/>
                    </a:lnTo>
                    <a:lnTo>
                      <a:pt x="126" y="84"/>
                    </a:lnTo>
                    <a:lnTo>
                      <a:pt x="125" y="84"/>
                    </a:lnTo>
                    <a:lnTo>
                      <a:pt x="125" y="82"/>
                    </a:lnTo>
                    <a:lnTo>
                      <a:pt x="125" y="82"/>
                    </a:lnTo>
                    <a:lnTo>
                      <a:pt x="126" y="81"/>
                    </a:lnTo>
                    <a:lnTo>
                      <a:pt x="126" y="78"/>
                    </a:lnTo>
                    <a:lnTo>
                      <a:pt x="127" y="77"/>
                    </a:lnTo>
                    <a:lnTo>
                      <a:pt x="126" y="76"/>
                    </a:lnTo>
                    <a:lnTo>
                      <a:pt x="126" y="76"/>
                    </a:lnTo>
                    <a:lnTo>
                      <a:pt x="127" y="76"/>
                    </a:lnTo>
                    <a:lnTo>
                      <a:pt x="130" y="76"/>
                    </a:lnTo>
                    <a:lnTo>
                      <a:pt x="130" y="76"/>
                    </a:lnTo>
                    <a:lnTo>
                      <a:pt x="130" y="74"/>
                    </a:lnTo>
                    <a:lnTo>
                      <a:pt x="130" y="73"/>
                    </a:lnTo>
                    <a:lnTo>
                      <a:pt x="127" y="69"/>
                    </a:lnTo>
                    <a:lnTo>
                      <a:pt x="127" y="68"/>
                    </a:lnTo>
                    <a:lnTo>
                      <a:pt x="125" y="66"/>
                    </a:lnTo>
                    <a:lnTo>
                      <a:pt x="125" y="65"/>
                    </a:lnTo>
                    <a:lnTo>
                      <a:pt x="123" y="65"/>
                    </a:lnTo>
                    <a:lnTo>
                      <a:pt x="122" y="64"/>
                    </a:lnTo>
                    <a:lnTo>
                      <a:pt x="121" y="63"/>
                    </a:lnTo>
                    <a:lnTo>
                      <a:pt x="120" y="61"/>
                    </a:lnTo>
                    <a:lnTo>
                      <a:pt x="118" y="59"/>
                    </a:lnTo>
                    <a:lnTo>
                      <a:pt x="117" y="57"/>
                    </a:lnTo>
                    <a:lnTo>
                      <a:pt x="114" y="55"/>
                    </a:lnTo>
                    <a:lnTo>
                      <a:pt x="114" y="55"/>
                    </a:lnTo>
                    <a:lnTo>
                      <a:pt x="114" y="53"/>
                    </a:lnTo>
                    <a:lnTo>
                      <a:pt x="114" y="53"/>
                    </a:lnTo>
                    <a:lnTo>
                      <a:pt x="116" y="51"/>
                    </a:lnTo>
                    <a:lnTo>
                      <a:pt x="117" y="49"/>
                    </a:lnTo>
                    <a:lnTo>
                      <a:pt x="120" y="47"/>
                    </a:lnTo>
                    <a:lnTo>
                      <a:pt x="121" y="45"/>
                    </a:lnTo>
                    <a:lnTo>
                      <a:pt x="123" y="43"/>
                    </a:lnTo>
                    <a:lnTo>
                      <a:pt x="123" y="41"/>
                    </a:lnTo>
                    <a:lnTo>
                      <a:pt x="123" y="41"/>
                    </a:lnTo>
                    <a:lnTo>
                      <a:pt x="121" y="40"/>
                    </a:lnTo>
                    <a:lnTo>
                      <a:pt x="117" y="36"/>
                    </a:lnTo>
                    <a:lnTo>
                      <a:pt x="114" y="35"/>
                    </a:lnTo>
                    <a:lnTo>
                      <a:pt x="110" y="33"/>
                    </a:lnTo>
                    <a:lnTo>
                      <a:pt x="105" y="32"/>
                    </a:lnTo>
                    <a:lnTo>
                      <a:pt x="104" y="29"/>
                    </a:lnTo>
                    <a:lnTo>
                      <a:pt x="102" y="27"/>
                    </a:lnTo>
                    <a:lnTo>
                      <a:pt x="102" y="27"/>
                    </a:lnTo>
                    <a:lnTo>
                      <a:pt x="105" y="23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0"/>
                    </a:lnTo>
                    <a:lnTo>
                      <a:pt x="104" y="20"/>
                    </a:lnTo>
                    <a:lnTo>
                      <a:pt x="101" y="20"/>
                    </a:lnTo>
                    <a:lnTo>
                      <a:pt x="100" y="20"/>
                    </a:lnTo>
                    <a:lnTo>
                      <a:pt x="102" y="20"/>
                    </a:lnTo>
                    <a:lnTo>
                      <a:pt x="104" y="19"/>
                    </a:lnTo>
                    <a:lnTo>
                      <a:pt x="106" y="19"/>
                    </a:lnTo>
                    <a:lnTo>
                      <a:pt x="106" y="17"/>
                    </a:lnTo>
                    <a:lnTo>
                      <a:pt x="106" y="17"/>
                    </a:lnTo>
                    <a:lnTo>
                      <a:pt x="105" y="16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2"/>
                    </a:lnTo>
                    <a:lnTo>
                      <a:pt x="109" y="12"/>
                    </a:lnTo>
                    <a:lnTo>
                      <a:pt x="110" y="11"/>
                    </a:lnTo>
                    <a:lnTo>
                      <a:pt x="108" y="7"/>
                    </a:lnTo>
                    <a:lnTo>
                      <a:pt x="102" y="6"/>
                    </a:lnTo>
                    <a:lnTo>
                      <a:pt x="98" y="4"/>
                    </a:lnTo>
                    <a:lnTo>
                      <a:pt x="96" y="4"/>
                    </a:lnTo>
                    <a:lnTo>
                      <a:pt x="93" y="2"/>
                    </a:lnTo>
                    <a:lnTo>
                      <a:pt x="90" y="0"/>
                    </a:lnTo>
                    <a:lnTo>
                      <a:pt x="89" y="0"/>
                    </a:lnTo>
                    <a:lnTo>
                      <a:pt x="86" y="0"/>
                    </a:lnTo>
                    <a:lnTo>
                      <a:pt x="84" y="2"/>
                    </a:lnTo>
                    <a:lnTo>
                      <a:pt x="82" y="3"/>
                    </a:lnTo>
                    <a:lnTo>
                      <a:pt x="81" y="3"/>
                    </a:lnTo>
                    <a:lnTo>
                      <a:pt x="81" y="3"/>
                    </a:lnTo>
                    <a:lnTo>
                      <a:pt x="79" y="3"/>
                    </a:lnTo>
                    <a:lnTo>
                      <a:pt x="76" y="3"/>
                    </a:lnTo>
                    <a:lnTo>
                      <a:pt x="75" y="3"/>
                    </a:lnTo>
                    <a:lnTo>
                      <a:pt x="73" y="3"/>
                    </a:lnTo>
                    <a:lnTo>
                      <a:pt x="71" y="6"/>
                    </a:lnTo>
                    <a:lnTo>
                      <a:pt x="69" y="7"/>
                    </a:lnTo>
                    <a:lnTo>
                      <a:pt x="68" y="7"/>
                    </a:lnTo>
                    <a:lnTo>
                      <a:pt x="68" y="7"/>
                    </a:lnTo>
                    <a:lnTo>
                      <a:pt x="67" y="8"/>
                    </a:lnTo>
                    <a:lnTo>
                      <a:pt x="67" y="12"/>
                    </a:lnTo>
                    <a:lnTo>
                      <a:pt x="65" y="14"/>
                    </a:lnTo>
                    <a:lnTo>
                      <a:pt x="65" y="15"/>
                    </a:lnTo>
                    <a:lnTo>
                      <a:pt x="65" y="17"/>
                    </a:lnTo>
                    <a:lnTo>
                      <a:pt x="65" y="19"/>
                    </a:lnTo>
                    <a:lnTo>
                      <a:pt x="64" y="20"/>
                    </a:lnTo>
                    <a:lnTo>
                      <a:pt x="64" y="20"/>
                    </a:lnTo>
                    <a:lnTo>
                      <a:pt x="63" y="20"/>
                    </a:lnTo>
                    <a:lnTo>
                      <a:pt x="61" y="20"/>
                    </a:lnTo>
                    <a:lnTo>
                      <a:pt x="60" y="21"/>
                    </a:lnTo>
                    <a:lnTo>
                      <a:pt x="59" y="23"/>
                    </a:lnTo>
                    <a:lnTo>
                      <a:pt x="57" y="24"/>
                    </a:lnTo>
                    <a:lnTo>
                      <a:pt x="56" y="25"/>
                    </a:lnTo>
                    <a:lnTo>
                      <a:pt x="55" y="25"/>
                    </a:lnTo>
                    <a:lnTo>
                      <a:pt x="53" y="24"/>
                    </a:lnTo>
                    <a:lnTo>
                      <a:pt x="51" y="24"/>
                    </a:lnTo>
                    <a:lnTo>
                      <a:pt x="48" y="23"/>
                    </a:lnTo>
                    <a:lnTo>
                      <a:pt x="45" y="23"/>
                    </a:lnTo>
                    <a:lnTo>
                      <a:pt x="44" y="21"/>
                    </a:lnTo>
                    <a:lnTo>
                      <a:pt x="41" y="21"/>
                    </a:lnTo>
                    <a:lnTo>
                      <a:pt x="40" y="23"/>
                    </a:lnTo>
                    <a:lnTo>
                      <a:pt x="40" y="23"/>
                    </a:lnTo>
                    <a:lnTo>
                      <a:pt x="38" y="24"/>
                    </a:lnTo>
                    <a:lnTo>
                      <a:pt x="35" y="24"/>
                    </a:lnTo>
                    <a:lnTo>
                      <a:pt x="34" y="24"/>
                    </a:lnTo>
                    <a:lnTo>
                      <a:pt x="32" y="24"/>
                    </a:lnTo>
                    <a:lnTo>
                      <a:pt x="28" y="24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2" y="20"/>
                    </a:lnTo>
                    <a:lnTo>
                      <a:pt x="19" y="19"/>
                    </a:lnTo>
                    <a:lnTo>
                      <a:pt x="18" y="17"/>
                    </a:lnTo>
                    <a:lnTo>
                      <a:pt x="15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3" y="19"/>
                    </a:lnTo>
                    <a:lnTo>
                      <a:pt x="4" y="20"/>
                    </a:lnTo>
                    <a:lnTo>
                      <a:pt x="7" y="21"/>
                    </a:lnTo>
                    <a:lnTo>
                      <a:pt x="8" y="21"/>
                    </a:lnTo>
                    <a:lnTo>
                      <a:pt x="11" y="23"/>
                    </a:lnTo>
                    <a:lnTo>
                      <a:pt x="11" y="24"/>
                    </a:lnTo>
                    <a:lnTo>
                      <a:pt x="14" y="24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3" y="28"/>
                    </a:lnTo>
                    <a:lnTo>
                      <a:pt x="28" y="28"/>
                    </a:lnTo>
                    <a:lnTo>
                      <a:pt x="30" y="29"/>
                    </a:lnTo>
                    <a:lnTo>
                      <a:pt x="31" y="29"/>
                    </a:lnTo>
                    <a:lnTo>
                      <a:pt x="34" y="31"/>
                    </a:lnTo>
                    <a:lnTo>
                      <a:pt x="35" y="33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9" y="35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9" y="37"/>
                    </a:lnTo>
                    <a:lnTo>
                      <a:pt x="39" y="39"/>
                    </a:lnTo>
                    <a:lnTo>
                      <a:pt x="39" y="40"/>
                    </a:lnTo>
                    <a:lnTo>
                      <a:pt x="40" y="41"/>
                    </a:lnTo>
                    <a:lnTo>
                      <a:pt x="40" y="43"/>
                    </a:lnTo>
                    <a:lnTo>
                      <a:pt x="40" y="43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39" y="44"/>
                    </a:lnTo>
                    <a:lnTo>
                      <a:pt x="39" y="45"/>
                    </a:lnTo>
                    <a:lnTo>
                      <a:pt x="40" y="45"/>
                    </a:lnTo>
                    <a:lnTo>
                      <a:pt x="41" y="45"/>
                    </a:lnTo>
                    <a:lnTo>
                      <a:pt x="43" y="45"/>
                    </a:lnTo>
                    <a:lnTo>
                      <a:pt x="43" y="47"/>
                    </a:lnTo>
                    <a:lnTo>
                      <a:pt x="43" y="47"/>
                    </a:lnTo>
                    <a:lnTo>
                      <a:pt x="41" y="48"/>
                    </a:lnTo>
                    <a:lnTo>
                      <a:pt x="41" y="48"/>
                    </a:lnTo>
                    <a:lnTo>
                      <a:pt x="41" y="49"/>
                    </a:lnTo>
                    <a:lnTo>
                      <a:pt x="41" y="51"/>
                    </a:lnTo>
                    <a:lnTo>
                      <a:pt x="43" y="52"/>
                    </a:lnTo>
                    <a:lnTo>
                      <a:pt x="44" y="52"/>
                    </a:lnTo>
                    <a:lnTo>
                      <a:pt x="45" y="53"/>
                    </a:lnTo>
                    <a:lnTo>
                      <a:pt x="47" y="55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7" y="56"/>
                    </a:lnTo>
                    <a:lnTo>
                      <a:pt x="47" y="57"/>
                    </a:lnTo>
                    <a:lnTo>
                      <a:pt x="47" y="59"/>
                    </a:lnTo>
                    <a:lnTo>
                      <a:pt x="45" y="60"/>
                    </a:lnTo>
                    <a:lnTo>
                      <a:pt x="45" y="61"/>
                    </a:lnTo>
                    <a:lnTo>
                      <a:pt x="44" y="61"/>
                    </a:lnTo>
                    <a:lnTo>
                      <a:pt x="44" y="63"/>
                    </a:lnTo>
                    <a:lnTo>
                      <a:pt x="44" y="64"/>
                    </a:lnTo>
                    <a:lnTo>
                      <a:pt x="44" y="65"/>
                    </a:lnTo>
                    <a:lnTo>
                      <a:pt x="44" y="65"/>
                    </a:lnTo>
                    <a:lnTo>
                      <a:pt x="45" y="66"/>
                    </a:lnTo>
                    <a:lnTo>
                      <a:pt x="45" y="66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70"/>
                    </a:lnTo>
                    <a:lnTo>
                      <a:pt x="51" y="73"/>
                    </a:lnTo>
                    <a:lnTo>
                      <a:pt x="52" y="73"/>
                    </a:lnTo>
                    <a:lnTo>
                      <a:pt x="55" y="73"/>
                    </a:lnTo>
                    <a:lnTo>
                      <a:pt x="56" y="73"/>
                    </a:lnTo>
                    <a:lnTo>
                      <a:pt x="57" y="72"/>
                    </a:lnTo>
                    <a:lnTo>
                      <a:pt x="57" y="72"/>
                    </a:lnTo>
                    <a:lnTo>
                      <a:pt x="57" y="73"/>
                    </a:lnTo>
                    <a:lnTo>
                      <a:pt x="57" y="74"/>
                    </a:lnTo>
                    <a:lnTo>
                      <a:pt x="59" y="76"/>
                    </a:lnTo>
                    <a:lnTo>
                      <a:pt x="60" y="76"/>
                    </a:lnTo>
                    <a:lnTo>
                      <a:pt x="61" y="76"/>
                    </a:lnTo>
                    <a:lnTo>
                      <a:pt x="67" y="78"/>
                    </a:lnTo>
                    <a:lnTo>
                      <a:pt x="68" y="78"/>
                    </a:lnTo>
                    <a:lnTo>
                      <a:pt x="68" y="81"/>
                    </a:lnTo>
                    <a:lnTo>
                      <a:pt x="68" y="84"/>
                    </a:lnTo>
                    <a:lnTo>
                      <a:pt x="68" y="85"/>
                    </a:lnTo>
                    <a:lnTo>
                      <a:pt x="68" y="85"/>
                    </a:lnTo>
                    <a:lnTo>
                      <a:pt x="69" y="86"/>
                    </a:lnTo>
                    <a:lnTo>
                      <a:pt x="69" y="88"/>
                    </a:lnTo>
                    <a:lnTo>
                      <a:pt x="68" y="88"/>
                    </a:lnTo>
                    <a:lnTo>
                      <a:pt x="68" y="88"/>
                    </a:lnTo>
                    <a:lnTo>
                      <a:pt x="68" y="89"/>
                    </a:lnTo>
                    <a:lnTo>
                      <a:pt x="68" y="90"/>
                    </a:lnTo>
                    <a:lnTo>
                      <a:pt x="68" y="90"/>
                    </a:lnTo>
                    <a:lnTo>
                      <a:pt x="67" y="89"/>
                    </a:lnTo>
                    <a:lnTo>
                      <a:pt x="64" y="89"/>
                    </a:lnTo>
                    <a:lnTo>
                      <a:pt x="61" y="90"/>
                    </a:lnTo>
                    <a:lnTo>
                      <a:pt x="60" y="90"/>
                    </a:lnTo>
                    <a:lnTo>
                      <a:pt x="59" y="90"/>
                    </a:lnTo>
                    <a:lnTo>
                      <a:pt x="59" y="92"/>
                    </a:lnTo>
                    <a:lnTo>
                      <a:pt x="57" y="93"/>
                    </a:lnTo>
                    <a:lnTo>
                      <a:pt x="55" y="96"/>
                    </a:lnTo>
                    <a:lnTo>
                      <a:pt x="52" y="98"/>
                    </a:lnTo>
                    <a:lnTo>
                      <a:pt x="51" y="100"/>
                    </a:lnTo>
                    <a:lnTo>
                      <a:pt x="51" y="101"/>
                    </a:lnTo>
                    <a:lnTo>
                      <a:pt x="48" y="102"/>
                    </a:lnTo>
                    <a:lnTo>
                      <a:pt x="47" y="105"/>
                    </a:lnTo>
                    <a:lnTo>
                      <a:pt x="45" y="105"/>
                    </a:lnTo>
                    <a:lnTo>
                      <a:pt x="43" y="108"/>
                    </a:lnTo>
                    <a:lnTo>
                      <a:pt x="41" y="108"/>
                    </a:lnTo>
                    <a:lnTo>
                      <a:pt x="39" y="109"/>
                    </a:lnTo>
                    <a:lnTo>
                      <a:pt x="36" y="110"/>
                    </a:lnTo>
                    <a:lnTo>
                      <a:pt x="34" y="112"/>
                    </a:lnTo>
                    <a:lnTo>
                      <a:pt x="34" y="113"/>
                    </a:lnTo>
                    <a:lnTo>
                      <a:pt x="32" y="114"/>
                    </a:lnTo>
                    <a:lnTo>
                      <a:pt x="31" y="114"/>
                    </a:lnTo>
                    <a:lnTo>
                      <a:pt x="31" y="114"/>
                    </a:lnTo>
                    <a:lnTo>
                      <a:pt x="31" y="115"/>
                    </a:lnTo>
                    <a:lnTo>
                      <a:pt x="30" y="114"/>
                    </a:lnTo>
                    <a:lnTo>
                      <a:pt x="30" y="115"/>
                    </a:lnTo>
                    <a:lnTo>
                      <a:pt x="31" y="115"/>
                    </a:lnTo>
                    <a:lnTo>
                      <a:pt x="31" y="117"/>
                    </a:lnTo>
                    <a:lnTo>
                      <a:pt x="31" y="117"/>
                    </a:lnTo>
                    <a:lnTo>
                      <a:pt x="28" y="118"/>
                    </a:lnTo>
                    <a:lnTo>
                      <a:pt x="26" y="119"/>
                    </a:lnTo>
                    <a:lnTo>
                      <a:pt x="24" y="118"/>
                    </a:lnTo>
                    <a:lnTo>
                      <a:pt x="20" y="119"/>
                    </a:lnTo>
                    <a:lnTo>
                      <a:pt x="20" y="119"/>
                    </a:lnTo>
                    <a:lnTo>
                      <a:pt x="20" y="121"/>
                    </a:lnTo>
                    <a:lnTo>
                      <a:pt x="22" y="122"/>
                    </a:lnTo>
                    <a:lnTo>
                      <a:pt x="20" y="122"/>
                    </a:lnTo>
                    <a:lnTo>
                      <a:pt x="19" y="123"/>
                    </a:lnTo>
                    <a:lnTo>
                      <a:pt x="16" y="126"/>
                    </a:lnTo>
                    <a:lnTo>
                      <a:pt x="15" y="127"/>
                    </a:lnTo>
                    <a:lnTo>
                      <a:pt x="15" y="129"/>
                    </a:lnTo>
                    <a:lnTo>
                      <a:pt x="15" y="130"/>
                    </a:lnTo>
                    <a:lnTo>
                      <a:pt x="16" y="131"/>
                    </a:lnTo>
                    <a:lnTo>
                      <a:pt x="16" y="134"/>
                    </a:lnTo>
                    <a:lnTo>
                      <a:pt x="19" y="134"/>
                    </a:lnTo>
                    <a:lnTo>
                      <a:pt x="19" y="135"/>
                    </a:lnTo>
                    <a:lnTo>
                      <a:pt x="19" y="137"/>
                    </a:lnTo>
                    <a:lnTo>
                      <a:pt x="19" y="139"/>
                    </a:lnTo>
                    <a:lnTo>
                      <a:pt x="18" y="141"/>
                    </a:lnTo>
                    <a:lnTo>
                      <a:pt x="20" y="142"/>
                    </a:lnTo>
                    <a:lnTo>
                      <a:pt x="22" y="145"/>
                    </a:lnTo>
                    <a:lnTo>
                      <a:pt x="23" y="146"/>
                    </a:lnTo>
                    <a:lnTo>
                      <a:pt x="23" y="147"/>
                    </a:lnTo>
                    <a:lnTo>
                      <a:pt x="24" y="149"/>
                    </a:lnTo>
                    <a:lnTo>
                      <a:pt x="23" y="149"/>
                    </a:lnTo>
                    <a:lnTo>
                      <a:pt x="23" y="149"/>
                    </a:lnTo>
                    <a:lnTo>
                      <a:pt x="23" y="149"/>
                    </a:lnTo>
                    <a:lnTo>
                      <a:pt x="22" y="149"/>
                    </a:lnTo>
                    <a:lnTo>
                      <a:pt x="23" y="150"/>
                    </a:lnTo>
                    <a:lnTo>
                      <a:pt x="23" y="150"/>
                    </a:lnTo>
                    <a:lnTo>
                      <a:pt x="23" y="150"/>
                    </a:lnTo>
                    <a:lnTo>
                      <a:pt x="23" y="150"/>
                    </a:lnTo>
                    <a:lnTo>
                      <a:pt x="23" y="151"/>
                    </a:lnTo>
                    <a:lnTo>
                      <a:pt x="23" y="151"/>
                    </a:lnTo>
                    <a:lnTo>
                      <a:pt x="23" y="154"/>
                    </a:lnTo>
                    <a:lnTo>
                      <a:pt x="23" y="155"/>
                    </a:lnTo>
                    <a:lnTo>
                      <a:pt x="22" y="157"/>
                    </a:lnTo>
                    <a:lnTo>
                      <a:pt x="22" y="158"/>
                    </a:lnTo>
                    <a:lnTo>
                      <a:pt x="22" y="159"/>
                    </a:lnTo>
                    <a:lnTo>
                      <a:pt x="22" y="162"/>
                    </a:lnTo>
                    <a:lnTo>
                      <a:pt x="22" y="163"/>
                    </a:lnTo>
                    <a:lnTo>
                      <a:pt x="22" y="164"/>
                    </a:lnTo>
                    <a:lnTo>
                      <a:pt x="22" y="166"/>
                    </a:lnTo>
                    <a:lnTo>
                      <a:pt x="23" y="166"/>
                    </a:lnTo>
                    <a:lnTo>
                      <a:pt x="24" y="167"/>
                    </a:lnTo>
                    <a:lnTo>
                      <a:pt x="26" y="167"/>
                    </a:lnTo>
                    <a:lnTo>
                      <a:pt x="27" y="167"/>
                    </a:lnTo>
                    <a:lnTo>
                      <a:pt x="28" y="166"/>
                    </a:lnTo>
                    <a:lnTo>
                      <a:pt x="28" y="168"/>
                    </a:lnTo>
                    <a:lnTo>
                      <a:pt x="30" y="168"/>
                    </a:lnTo>
                    <a:lnTo>
                      <a:pt x="35" y="170"/>
                    </a:lnTo>
                    <a:lnTo>
                      <a:pt x="39" y="170"/>
                    </a:lnTo>
                    <a:lnTo>
                      <a:pt x="39" y="170"/>
                    </a:lnTo>
                    <a:lnTo>
                      <a:pt x="39" y="170"/>
                    </a:lnTo>
                    <a:lnTo>
                      <a:pt x="39" y="171"/>
                    </a:lnTo>
                    <a:lnTo>
                      <a:pt x="39" y="172"/>
                    </a:lnTo>
                    <a:lnTo>
                      <a:pt x="39" y="172"/>
                    </a:lnTo>
                    <a:lnTo>
                      <a:pt x="39" y="172"/>
                    </a:lnTo>
                    <a:lnTo>
                      <a:pt x="39" y="172"/>
                    </a:lnTo>
                    <a:lnTo>
                      <a:pt x="39" y="174"/>
                    </a:lnTo>
                    <a:lnTo>
                      <a:pt x="39" y="174"/>
                    </a:lnTo>
                    <a:lnTo>
                      <a:pt x="38" y="174"/>
                    </a:lnTo>
                    <a:lnTo>
                      <a:pt x="38" y="174"/>
                    </a:lnTo>
                    <a:lnTo>
                      <a:pt x="38" y="175"/>
                    </a:lnTo>
                    <a:lnTo>
                      <a:pt x="38" y="175"/>
                    </a:lnTo>
                    <a:lnTo>
                      <a:pt x="38" y="176"/>
                    </a:lnTo>
                    <a:lnTo>
                      <a:pt x="38" y="176"/>
                    </a:lnTo>
                    <a:lnTo>
                      <a:pt x="40" y="176"/>
                    </a:lnTo>
                    <a:lnTo>
                      <a:pt x="41" y="176"/>
                    </a:lnTo>
                    <a:lnTo>
                      <a:pt x="41" y="176"/>
                    </a:lnTo>
                    <a:lnTo>
                      <a:pt x="43" y="176"/>
                    </a:lnTo>
                    <a:lnTo>
                      <a:pt x="43" y="175"/>
                    </a:lnTo>
                    <a:lnTo>
                      <a:pt x="43" y="174"/>
                    </a:lnTo>
                    <a:lnTo>
                      <a:pt x="43" y="174"/>
                    </a:lnTo>
                    <a:lnTo>
                      <a:pt x="44" y="174"/>
                    </a:lnTo>
                    <a:lnTo>
                      <a:pt x="45" y="175"/>
                    </a:lnTo>
                    <a:lnTo>
                      <a:pt x="47" y="176"/>
                    </a:lnTo>
                    <a:lnTo>
                      <a:pt x="48" y="176"/>
                    </a:lnTo>
                    <a:lnTo>
                      <a:pt x="48" y="176"/>
                    </a:lnTo>
                    <a:lnTo>
                      <a:pt x="48" y="178"/>
                    </a:lnTo>
                    <a:lnTo>
                      <a:pt x="47" y="179"/>
                    </a:lnTo>
                    <a:lnTo>
                      <a:pt x="45" y="179"/>
                    </a:lnTo>
                    <a:lnTo>
                      <a:pt x="45" y="180"/>
                    </a:lnTo>
                    <a:lnTo>
                      <a:pt x="47" y="180"/>
                    </a:lnTo>
                    <a:lnTo>
                      <a:pt x="48" y="180"/>
                    </a:lnTo>
                    <a:lnTo>
                      <a:pt x="51" y="179"/>
                    </a:lnTo>
                    <a:lnTo>
                      <a:pt x="52" y="178"/>
                    </a:lnTo>
                    <a:lnTo>
                      <a:pt x="53" y="178"/>
                    </a:lnTo>
                    <a:lnTo>
                      <a:pt x="56" y="178"/>
                    </a:lnTo>
                    <a:lnTo>
                      <a:pt x="60" y="176"/>
                    </a:lnTo>
                    <a:lnTo>
                      <a:pt x="64" y="176"/>
                    </a:lnTo>
                    <a:lnTo>
                      <a:pt x="65" y="176"/>
                    </a:lnTo>
                    <a:lnTo>
                      <a:pt x="67" y="176"/>
                    </a:lnTo>
                    <a:lnTo>
                      <a:pt x="68" y="175"/>
                    </a:lnTo>
                    <a:lnTo>
                      <a:pt x="72" y="174"/>
                    </a:lnTo>
                    <a:lnTo>
                      <a:pt x="73" y="174"/>
                    </a:lnTo>
                    <a:lnTo>
                      <a:pt x="76" y="174"/>
                    </a:lnTo>
                    <a:lnTo>
                      <a:pt x="77" y="172"/>
                    </a:lnTo>
                    <a:lnTo>
                      <a:pt x="80" y="172"/>
                    </a:lnTo>
                    <a:lnTo>
                      <a:pt x="81" y="171"/>
                    </a:lnTo>
                    <a:lnTo>
                      <a:pt x="82" y="171"/>
                    </a:lnTo>
                    <a:lnTo>
                      <a:pt x="84" y="172"/>
                    </a:lnTo>
                    <a:lnTo>
                      <a:pt x="84" y="172"/>
                    </a:lnTo>
                    <a:lnTo>
                      <a:pt x="85" y="171"/>
                    </a:lnTo>
                    <a:lnTo>
                      <a:pt x="86" y="171"/>
                    </a:lnTo>
                    <a:lnTo>
                      <a:pt x="88" y="171"/>
                    </a:lnTo>
                    <a:lnTo>
                      <a:pt x="88" y="170"/>
                    </a:lnTo>
                    <a:lnTo>
                      <a:pt x="86" y="170"/>
                    </a:lnTo>
                    <a:lnTo>
                      <a:pt x="86" y="168"/>
                    </a:lnTo>
                    <a:lnTo>
                      <a:pt x="88" y="168"/>
                    </a:lnTo>
                    <a:lnTo>
                      <a:pt x="90" y="170"/>
                    </a:lnTo>
                    <a:lnTo>
                      <a:pt x="92" y="170"/>
                    </a:lnTo>
                    <a:lnTo>
                      <a:pt x="93" y="168"/>
                    </a:lnTo>
                    <a:lnTo>
                      <a:pt x="93" y="167"/>
                    </a:lnTo>
                    <a:lnTo>
                      <a:pt x="94" y="166"/>
                    </a:lnTo>
                    <a:lnTo>
                      <a:pt x="96" y="166"/>
                    </a:lnTo>
                    <a:lnTo>
                      <a:pt x="96" y="166"/>
                    </a:lnTo>
                    <a:lnTo>
                      <a:pt x="94" y="167"/>
                    </a:lnTo>
                    <a:lnTo>
                      <a:pt x="94" y="168"/>
                    </a:lnTo>
                    <a:lnTo>
                      <a:pt x="94" y="170"/>
                    </a:lnTo>
                    <a:lnTo>
                      <a:pt x="96" y="170"/>
                    </a:lnTo>
                    <a:lnTo>
                      <a:pt x="97" y="168"/>
                    </a:lnTo>
                    <a:lnTo>
                      <a:pt x="100" y="168"/>
                    </a:lnTo>
                    <a:lnTo>
                      <a:pt x="102" y="167"/>
                    </a:lnTo>
                    <a:lnTo>
                      <a:pt x="104" y="167"/>
                    </a:lnTo>
                    <a:lnTo>
                      <a:pt x="104" y="167"/>
                    </a:lnTo>
                    <a:lnTo>
                      <a:pt x="108" y="168"/>
                    </a:lnTo>
                    <a:lnTo>
                      <a:pt x="108" y="168"/>
                    </a:lnTo>
                    <a:lnTo>
                      <a:pt x="110" y="168"/>
                    </a:lnTo>
                    <a:lnTo>
                      <a:pt x="112" y="167"/>
                    </a:lnTo>
                    <a:lnTo>
                      <a:pt x="112" y="167"/>
                    </a:lnTo>
                    <a:lnTo>
                      <a:pt x="117" y="163"/>
                    </a:lnTo>
                    <a:lnTo>
                      <a:pt x="120" y="160"/>
                    </a:lnTo>
                    <a:lnTo>
                      <a:pt x="121" y="160"/>
                    </a:lnTo>
                    <a:lnTo>
                      <a:pt x="122" y="159"/>
                    </a:lnTo>
                    <a:lnTo>
                      <a:pt x="123" y="159"/>
                    </a:lnTo>
                    <a:lnTo>
                      <a:pt x="123" y="158"/>
                    </a:lnTo>
                    <a:lnTo>
                      <a:pt x="127" y="157"/>
                    </a:lnTo>
                    <a:lnTo>
                      <a:pt x="130" y="154"/>
                    </a:lnTo>
                    <a:lnTo>
                      <a:pt x="134" y="151"/>
                    </a:lnTo>
                    <a:lnTo>
                      <a:pt x="134" y="150"/>
                    </a:lnTo>
                    <a:lnTo>
                      <a:pt x="135" y="149"/>
                    </a:lnTo>
                    <a:lnTo>
                      <a:pt x="139" y="146"/>
                    </a:lnTo>
                    <a:lnTo>
                      <a:pt x="139" y="145"/>
                    </a:lnTo>
                    <a:lnTo>
                      <a:pt x="143" y="142"/>
                    </a:lnTo>
                    <a:lnTo>
                      <a:pt x="146" y="139"/>
                    </a:lnTo>
                    <a:lnTo>
                      <a:pt x="146" y="138"/>
                    </a:lnTo>
                    <a:lnTo>
                      <a:pt x="151" y="135"/>
                    </a:lnTo>
                    <a:lnTo>
                      <a:pt x="154" y="133"/>
                    </a:lnTo>
                    <a:lnTo>
                      <a:pt x="155" y="130"/>
                    </a:lnTo>
                    <a:lnTo>
                      <a:pt x="157" y="129"/>
                    </a:lnTo>
                    <a:lnTo>
                      <a:pt x="157" y="127"/>
                    </a:lnTo>
                    <a:lnTo>
                      <a:pt x="158" y="125"/>
                    </a:lnTo>
                    <a:lnTo>
                      <a:pt x="158" y="12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7" name="Freeform 140">
                <a:extLst>
                  <a:ext uri="{FF2B5EF4-FFF2-40B4-BE49-F238E27FC236}">
                    <a16:creationId xmlns:a16="http://schemas.microsoft.com/office/drawing/2014/main" id="{DCE79D96-2BFA-45D6-92F7-B6165AD418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79088" y="4716463"/>
                <a:ext cx="227013" cy="292100"/>
              </a:xfrm>
              <a:custGeom>
                <a:avLst/>
                <a:gdLst>
                  <a:gd name="T0" fmla="*/ 0 w 143"/>
                  <a:gd name="T1" fmla="*/ 184 h 184"/>
                  <a:gd name="T2" fmla="*/ 120 w 143"/>
                  <a:gd name="T3" fmla="*/ 163 h 184"/>
                  <a:gd name="T4" fmla="*/ 120 w 143"/>
                  <a:gd name="T5" fmla="*/ 163 h 184"/>
                  <a:gd name="T6" fmla="*/ 131 w 143"/>
                  <a:gd name="T7" fmla="*/ 132 h 184"/>
                  <a:gd name="T8" fmla="*/ 131 w 143"/>
                  <a:gd name="T9" fmla="*/ 132 h 184"/>
                  <a:gd name="T10" fmla="*/ 131 w 143"/>
                  <a:gd name="T11" fmla="*/ 133 h 184"/>
                  <a:gd name="T12" fmla="*/ 75 w 143"/>
                  <a:gd name="T13" fmla="*/ 129 h 184"/>
                  <a:gd name="T14" fmla="*/ 71 w 143"/>
                  <a:gd name="T15" fmla="*/ 132 h 184"/>
                  <a:gd name="T16" fmla="*/ 75 w 143"/>
                  <a:gd name="T17" fmla="*/ 131 h 184"/>
                  <a:gd name="T18" fmla="*/ 81 w 143"/>
                  <a:gd name="T19" fmla="*/ 129 h 184"/>
                  <a:gd name="T20" fmla="*/ 110 w 143"/>
                  <a:gd name="T21" fmla="*/ 129 h 184"/>
                  <a:gd name="T22" fmla="*/ 110 w 143"/>
                  <a:gd name="T23" fmla="*/ 129 h 184"/>
                  <a:gd name="T24" fmla="*/ 110 w 143"/>
                  <a:gd name="T25" fmla="*/ 128 h 184"/>
                  <a:gd name="T26" fmla="*/ 132 w 143"/>
                  <a:gd name="T27" fmla="*/ 115 h 184"/>
                  <a:gd name="T28" fmla="*/ 99 w 143"/>
                  <a:gd name="T29" fmla="*/ 110 h 184"/>
                  <a:gd name="T30" fmla="*/ 100 w 143"/>
                  <a:gd name="T31" fmla="*/ 111 h 184"/>
                  <a:gd name="T32" fmla="*/ 128 w 143"/>
                  <a:gd name="T33" fmla="*/ 110 h 184"/>
                  <a:gd name="T34" fmla="*/ 128 w 143"/>
                  <a:gd name="T35" fmla="*/ 108 h 184"/>
                  <a:gd name="T36" fmla="*/ 143 w 143"/>
                  <a:gd name="T37" fmla="*/ 108 h 184"/>
                  <a:gd name="T38" fmla="*/ 91 w 143"/>
                  <a:gd name="T39" fmla="*/ 104 h 184"/>
                  <a:gd name="T40" fmla="*/ 86 w 143"/>
                  <a:gd name="T41" fmla="*/ 100 h 184"/>
                  <a:gd name="T42" fmla="*/ 84 w 143"/>
                  <a:gd name="T43" fmla="*/ 96 h 184"/>
                  <a:gd name="T44" fmla="*/ 73 w 143"/>
                  <a:gd name="T45" fmla="*/ 99 h 184"/>
                  <a:gd name="T46" fmla="*/ 67 w 143"/>
                  <a:gd name="T47" fmla="*/ 104 h 184"/>
                  <a:gd name="T48" fmla="*/ 65 w 143"/>
                  <a:gd name="T49" fmla="*/ 107 h 184"/>
                  <a:gd name="T50" fmla="*/ 67 w 143"/>
                  <a:gd name="T51" fmla="*/ 112 h 184"/>
                  <a:gd name="T52" fmla="*/ 77 w 143"/>
                  <a:gd name="T53" fmla="*/ 115 h 184"/>
                  <a:gd name="T54" fmla="*/ 84 w 143"/>
                  <a:gd name="T55" fmla="*/ 112 h 184"/>
                  <a:gd name="T56" fmla="*/ 88 w 143"/>
                  <a:gd name="T57" fmla="*/ 107 h 184"/>
                  <a:gd name="T58" fmla="*/ 86 w 143"/>
                  <a:gd name="T59" fmla="*/ 100 h 184"/>
                  <a:gd name="T60" fmla="*/ 106 w 143"/>
                  <a:gd name="T61" fmla="*/ 96 h 184"/>
                  <a:gd name="T62" fmla="*/ 132 w 143"/>
                  <a:gd name="T63" fmla="*/ 92 h 184"/>
                  <a:gd name="T64" fmla="*/ 132 w 143"/>
                  <a:gd name="T65" fmla="*/ 96 h 184"/>
                  <a:gd name="T66" fmla="*/ 133 w 143"/>
                  <a:gd name="T67" fmla="*/ 94 h 184"/>
                  <a:gd name="T68" fmla="*/ 67 w 143"/>
                  <a:gd name="T69" fmla="*/ 91 h 184"/>
                  <a:gd name="T70" fmla="*/ 120 w 143"/>
                  <a:gd name="T71" fmla="*/ 83 h 184"/>
                  <a:gd name="T72" fmla="*/ 115 w 143"/>
                  <a:gd name="T73" fmla="*/ 90 h 184"/>
                  <a:gd name="T74" fmla="*/ 120 w 143"/>
                  <a:gd name="T75" fmla="*/ 84 h 184"/>
                  <a:gd name="T76" fmla="*/ 116 w 143"/>
                  <a:gd name="T77" fmla="*/ 88 h 184"/>
                  <a:gd name="T78" fmla="*/ 119 w 143"/>
                  <a:gd name="T79" fmla="*/ 80 h 184"/>
                  <a:gd name="T80" fmla="*/ 120 w 143"/>
                  <a:gd name="T81" fmla="*/ 78 h 184"/>
                  <a:gd name="T82" fmla="*/ 120 w 143"/>
                  <a:gd name="T83" fmla="*/ 79 h 184"/>
                  <a:gd name="T84" fmla="*/ 111 w 143"/>
                  <a:gd name="T85" fmla="*/ 75 h 184"/>
                  <a:gd name="T86" fmla="*/ 100 w 143"/>
                  <a:gd name="T87" fmla="*/ 79 h 184"/>
                  <a:gd name="T88" fmla="*/ 94 w 143"/>
                  <a:gd name="T89" fmla="*/ 83 h 184"/>
                  <a:gd name="T90" fmla="*/ 91 w 143"/>
                  <a:gd name="T91" fmla="*/ 86 h 184"/>
                  <a:gd name="T92" fmla="*/ 95 w 143"/>
                  <a:gd name="T93" fmla="*/ 88 h 184"/>
                  <a:gd name="T94" fmla="*/ 104 w 143"/>
                  <a:gd name="T95" fmla="*/ 84 h 184"/>
                  <a:gd name="T96" fmla="*/ 107 w 143"/>
                  <a:gd name="T97" fmla="*/ 86 h 184"/>
                  <a:gd name="T98" fmla="*/ 116 w 143"/>
                  <a:gd name="T99" fmla="*/ 84 h 184"/>
                  <a:gd name="T100" fmla="*/ 116 w 143"/>
                  <a:gd name="T101" fmla="*/ 80 h 184"/>
                  <a:gd name="T102" fmla="*/ 112 w 143"/>
                  <a:gd name="T103" fmla="*/ 80 h 184"/>
                  <a:gd name="T104" fmla="*/ 120 w 143"/>
                  <a:gd name="T105" fmla="*/ 73 h 184"/>
                  <a:gd name="T106" fmla="*/ 120 w 143"/>
                  <a:gd name="T107" fmla="*/ 73 h 184"/>
                  <a:gd name="T108" fmla="*/ 83 w 143"/>
                  <a:gd name="T109" fmla="*/ 0 h 184"/>
                  <a:gd name="T110" fmla="*/ 82 w 143"/>
                  <a:gd name="T1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3" h="184">
                    <a:moveTo>
                      <a:pt x="0" y="184"/>
                    </a:moveTo>
                    <a:lnTo>
                      <a:pt x="0" y="184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184"/>
                    </a:lnTo>
                    <a:lnTo>
                      <a:pt x="0" y="182"/>
                    </a:lnTo>
                    <a:lnTo>
                      <a:pt x="0" y="184"/>
                    </a:lnTo>
                    <a:close/>
                    <a:moveTo>
                      <a:pt x="120" y="163"/>
                    </a:move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lnTo>
                      <a:pt x="120" y="163"/>
                    </a:lnTo>
                    <a:close/>
                    <a:moveTo>
                      <a:pt x="131" y="132"/>
                    </a:move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2"/>
                    </a:lnTo>
                    <a:lnTo>
                      <a:pt x="131" y="133"/>
                    </a:lnTo>
                    <a:lnTo>
                      <a:pt x="131" y="133"/>
                    </a:lnTo>
                    <a:lnTo>
                      <a:pt x="131" y="133"/>
                    </a:lnTo>
                    <a:lnTo>
                      <a:pt x="131" y="133"/>
                    </a:lnTo>
                    <a:lnTo>
                      <a:pt x="131" y="132"/>
                    </a:lnTo>
                    <a:close/>
                    <a:moveTo>
                      <a:pt x="78" y="128"/>
                    </a:moveTo>
                    <a:lnTo>
                      <a:pt x="77" y="129"/>
                    </a:lnTo>
                    <a:lnTo>
                      <a:pt x="75" y="129"/>
                    </a:lnTo>
                    <a:lnTo>
                      <a:pt x="75" y="131"/>
                    </a:lnTo>
                    <a:lnTo>
                      <a:pt x="74" y="131"/>
                    </a:lnTo>
                    <a:lnTo>
                      <a:pt x="73" y="131"/>
                    </a:lnTo>
                    <a:lnTo>
                      <a:pt x="71" y="132"/>
                    </a:lnTo>
                    <a:lnTo>
                      <a:pt x="71" y="132"/>
                    </a:lnTo>
                    <a:lnTo>
                      <a:pt x="71" y="132"/>
                    </a:lnTo>
                    <a:lnTo>
                      <a:pt x="74" y="132"/>
                    </a:lnTo>
                    <a:lnTo>
                      <a:pt x="75" y="132"/>
                    </a:lnTo>
                    <a:lnTo>
                      <a:pt x="75" y="132"/>
                    </a:lnTo>
                    <a:lnTo>
                      <a:pt x="75" y="131"/>
                    </a:lnTo>
                    <a:lnTo>
                      <a:pt x="77" y="129"/>
                    </a:lnTo>
                    <a:lnTo>
                      <a:pt x="78" y="129"/>
                    </a:lnTo>
                    <a:lnTo>
                      <a:pt x="78" y="131"/>
                    </a:lnTo>
                    <a:lnTo>
                      <a:pt x="81" y="129"/>
                    </a:lnTo>
                    <a:lnTo>
                      <a:pt x="81" y="129"/>
                    </a:lnTo>
                    <a:lnTo>
                      <a:pt x="79" y="128"/>
                    </a:lnTo>
                    <a:lnTo>
                      <a:pt x="78" y="128"/>
                    </a:lnTo>
                    <a:close/>
                    <a:moveTo>
                      <a:pt x="110" y="128"/>
                    </a:move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9"/>
                    </a:lnTo>
                    <a:lnTo>
                      <a:pt x="110" y="128"/>
                    </a:lnTo>
                    <a:lnTo>
                      <a:pt x="110" y="129"/>
                    </a:lnTo>
                    <a:lnTo>
                      <a:pt x="111" y="129"/>
                    </a:lnTo>
                    <a:lnTo>
                      <a:pt x="111" y="128"/>
                    </a:lnTo>
                    <a:lnTo>
                      <a:pt x="110" y="128"/>
                    </a:lnTo>
                    <a:lnTo>
                      <a:pt x="110" y="128"/>
                    </a:lnTo>
                    <a:close/>
                    <a:moveTo>
                      <a:pt x="131" y="114"/>
                    </a:moveTo>
                    <a:lnTo>
                      <a:pt x="131" y="114"/>
                    </a:lnTo>
                    <a:lnTo>
                      <a:pt x="132" y="115"/>
                    </a:lnTo>
                    <a:lnTo>
                      <a:pt x="132" y="115"/>
                    </a:lnTo>
                    <a:lnTo>
                      <a:pt x="132" y="114"/>
                    </a:lnTo>
                    <a:lnTo>
                      <a:pt x="132" y="114"/>
                    </a:lnTo>
                    <a:lnTo>
                      <a:pt x="131" y="114"/>
                    </a:lnTo>
                    <a:close/>
                    <a:moveTo>
                      <a:pt x="100" y="108"/>
                    </a:moveTo>
                    <a:lnTo>
                      <a:pt x="99" y="110"/>
                    </a:lnTo>
                    <a:lnTo>
                      <a:pt x="99" y="110"/>
                    </a:lnTo>
                    <a:lnTo>
                      <a:pt x="99" y="111"/>
                    </a:lnTo>
                    <a:lnTo>
                      <a:pt x="99" y="112"/>
                    </a:lnTo>
                    <a:lnTo>
                      <a:pt x="100" y="112"/>
                    </a:lnTo>
                    <a:lnTo>
                      <a:pt x="100" y="111"/>
                    </a:lnTo>
                    <a:lnTo>
                      <a:pt x="100" y="110"/>
                    </a:lnTo>
                    <a:lnTo>
                      <a:pt x="100" y="108"/>
                    </a:lnTo>
                    <a:close/>
                    <a:moveTo>
                      <a:pt x="128" y="108"/>
                    </a:moveTo>
                    <a:lnTo>
                      <a:pt x="128" y="108"/>
                    </a:lnTo>
                    <a:lnTo>
                      <a:pt x="128" y="110"/>
                    </a:lnTo>
                    <a:lnTo>
                      <a:pt x="128" y="110"/>
                    </a:lnTo>
                    <a:lnTo>
                      <a:pt x="128" y="110"/>
                    </a:lnTo>
                    <a:lnTo>
                      <a:pt x="129" y="110"/>
                    </a:lnTo>
                    <a:lnTo>
                      <a:pt x="129" y="108"/>
                    </a:lnTo>
                    <a:lnTo>
                      <a:pt x="128" y="108"/>
                    </a:lnTo>
                    <a:close/>
                    <a:moveTo>
                      <a:pt x="143" y="107"/>
                    </a:moveTo>
                    <a:lnTo>
                      <a:pt x="141" y="107"/>
                    </a:lnTo>
                    <a:lnTo>
                      <a:pt x="140" y="108"/>
                    </a:lnTo>
                    <a:lnTo>
                      <a:pt x="141" y="108"/>
                    </a:lnTo>
                    <a:lnTo>
                      <a:pt x="143" y="108"/>
                    </a:lnTo>
                    <a:lnTo>
                      <a:pt x="143" y="108"/>
                    </a:lnTo>
                    <a:lnTo>
                      <a:pt x="143" y="107"/>
                    </a:lnTo>
                    <a:close/>
                    <a:moveTo>
                      <a:pt x="92" y="102"/>
                    </a:moveTo>
                    <a:lnTo>
                      <a:pt x="91" y="103"/>
                    </a:lnTo>
                    <a:lnTo>
                      <a:pt x="91" y="104"/>
                    </a:lnTo>
                    <a:lnTo>
                      <a:pt x="92" y="104"/>
                    </a:lnTo>
                    <a:lnTo>
                      <a:pt x="94" y="103"/>
                    </a:lnTo>
                    <a:lnTo>
                      <a:pt x="94" y="102"/>
                    </a:lnTo>
                    <a:lnTo>
                      <a:pt x="92" y="102"/>
                    </a:lnTo>
                    <a:close/>
                    <a:moveTo>
                      <a:pt x="86" y="100"/>
                    </a:moveTo>
                    <a:lnTo>
                      <a:pt x="86" y="99"/>
                    </a:lnTo>
                    <a:lnTo>
                      <a:pt x="84" y="99"/>
                    </a:lnTo>
                    <a:lnTo>
                      <a:pt x="84" y="98"/>
                    </a:lnTo>
                    <a:lnTo>
                      <a:pt x="84" y="98"/>
                    </a:lnTo>
                    <a:lnTo>
                      <a:pt x="84" y="96"/>
                    </a:lnTo>
                    <a:lnTo>
                      <a:pt x="83" y="96"/>
                    </a:lnTo>
                    <a:lnTo>
                      <a:pt x="82" y="96"/>
                    </a:lnTo>
                    <a:lnTo>
                      <a:pt x="79" y="98"/>
                    </a:lnTo>
                    <a:lnTo>
                      <a:pt x="77" y="98"/>
                    </a:lnTo>
                    <a:lnTo>
                      <a:pt x="73" y="99"/>
                    </a:lnTo>
                    <a:lnTo>
                      <a:pt x="70" y="100"/>
                    </a:lnTo>
                    <a:lnTo>
                      <a:pt x="69" y="102"/>
                    </a:lnTo>
                    <a:lnTo>
                      <a:pt x="69" y="103"/>
                    </a:lnTo>
                    <a:lnTo>
                      <a:pt x="69" y="104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67" y="106"/>
                    </a:lnTo>
                    <a:lnTo>
                      <a:pt x="66" y="106"/>
                    </a:lnTo>
                    <a:lnTo>
                      <a:pt x="66" y="107"/>
                    </a:lnTo>
                    <a:lnTo>
                      <a:pt x="65" y="107"/>
                    </a:lnTo>
                    <a:lnTo>
                      <a:pt x="65" y="108"/>
                    </a:lnTo>
                    <a:lnTo>
                      <a:pt x="65" y="110"/>
                    </a:lnTo>
                    <a:lnTo>
                      <a:pt x="65" y="111"/>
                    </a:lnTo>
                    <a:lnTo>
                      <a:pt x="66" y="112"/>
                    </a:lnTo>
                    <a:lnTo>
                      <a:pt x="67" y="112"/>
                    </a:lnTo>
                    <a:lnTo>
                      <a:pt x="70" y="114"/>
                    </a:lnTo>
                    <a:lnTo>
                      <a:pt x="71" y="114"/>
                    </a:lnTo>
                    <a:lnTo>
                      <a:pt x="73" y="115"/>
                    </a:lnTo>
                    <a:lnTo>
                      <a:pt x="75" y="115"/>
                    </a:lnTo>
                    <a:lnTo>
                      <a:pt x="77" y="115"/>
                    </a:lnTo>
                    <a:lnTo>
                      <a:pt x="78" y="115"/>
                    </a:lnTo>
                    <a:lnTo>
                      <a:pt x="81" y="114"/>
                    </a:lnTo>
                    <a:lnTo>
                      <a:pt x="82" y="112"/>
                    </a:lnTo>
                    <a:lnTo>
                      <a:pt x="83" y="112"/>
                    </a:lnTo>
                    <a:lnTo>
                      <a:pt x="84" y="112"/>
                    </a:lnTo>
                    <a:lnTo>
                      <a:pt x="84" y="112"/>
                    </a:lnTo>
                    <a:lnTo>
                      <a:pt x="87" y="112"/>
                    </a:lnTo>
                    <a:lnTo>
                      <a:pt x="88" y="111"/>
                    </a:lnTo>
                    <a:lnTo>
                      <a:pt x="88" y="108"/>
                    </a:lnTo>
                    <a:lnTo>
                      <a:pt x="88" y="107"/>
                    </a:lnTo>
                    <a:lnTo>
                      <a:pt x="88" y="104"/>
                    </a:lnTo>
                    <a:lnTo>
                      <a:pt x="88" y="104"/>
                    </a:lnTo>
                    <a:lnTo>
                      <a:pt x="88" y="103"/>
                    </a:lnTo>
                    <a:lnTo>
                      <a:pt x="88" y="102"/>
                    </a:lnTo>
                    <a:lnTo>
                      <a:pt x="86" y="100"/>
                    </a:lnTo>
                    <a:close/>
                    <a:moveTo>
                      <a:pt x="104" y="95"/>
                    </a:moveTo>
                    <a:lnTo>
                      <a:pt x="104" y="95"/>
                    </a:lnTo>
                    <a:lnTo>
                      <a:pt x="104" y="98"/>
                    </a:lnTo>
                    <a:lnTo>
                      <a:pt x="104" y="96"/>
                    </a:lnTo>
                    <a:lnTo>
                      <a:pt x="106" y="96"/>
                    </a:lnTo>
                    <a:lnTo>
                      <a:pt x="106" y="95"/>
                    </a:lnTo>
                    <a:lnTo>
                      <a:pt x="104" y="95"/>
                    </a:lnTo>
                    <a:close/>
                    <a:moveTo>
                      <a:pt x="133" y="94"/>
                    </a:moveTo>
                    <a:lnTo>
                      <a:pt x="133" y="92"/>
                    </a:lnTo>
                    <a:lnTo>
                      <a:pt x="132" y="92"/>
                    </a:lnTo>
                    <a:lnTo>
                      <a:pt x="132" y="94"/>
                    </a:lnTo>
                    <a:lnTo>
                      <a:pt x="133" y="94"/>
                    </a:lnTo>
                    <a:lnTo>
                      <a:pt x="133" y="95"/>
                    </a:lnTo>
                    <a:lnTo>
                      <a:pt x="132" y="95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5" y="94"/>
                    </a:lnTo>
                    <a:lnTo>
                      <a:pt x="135" y="94"/>
                    </a:lnTo>
                    <a:lnTo>
                      <a:pt x="133" y="94"/>
                    </a:lnTo>
                    <a:close/>
                    <a:moveTo>
                      <a:pt x="69" y="92"/>
                    </a:moveTo>
                    <a:lnTo>
                      <a:pt x="69" y="91"/>
                    </a:lnTo>
                    <a:lnTo>
                      <a:pt x="69" y="91"/>
                    </a:lnTo>
                    <a:lnTo>
                      <a:pt x="69" y="91"/>
                    </a:lnTo>
                    <a:lnTo>
                      <a:pt x="67" y="91"/>
                    </a:lnTo>
                    <a:lnTo>
                      <a:pt x="66" y="92"/>
                    </a:lnTo>
                    <a:lnTo>
                      <a:pt x="67" y="92"/>
                    </a:lnTo>
                    <a:lnTo>
                      <a:pt x="69" y="92"/>
                    </a:lnTo>
                    <a:close/>
                    <a:moveTo>
                      <a:pt x="120" y="83"/>
                    </a:moveTo>
                    <a:lnTo>
                      <a:pt x="120" y="83"/>
                    </a:lnTo>
                    <a:lnTo>
                      <a:pt x="118" y="86"/>
                    </a:lnTo>
                    <a:lnTo>
                      <a:pt x="118" y="86"/>
                    </a:lnTo>
                    <a:lnTo>
                      <a:pt x="116" y="87"/>
                    </a:lnTo>
                    <a:lnTo>
                      <a:pt x="115" y="88"/>
                    </a:lnTo>
                    <a:lnTo>
                      <a:pt x="115" y="90"/>
                    </a:lnTo>
                    <a:lnTo>
                      <a:pt x="116" y="88"/>
                    </a:lnTo>
                    <a:lnTo>
                      <a:pt x="116" y="88"/>
                    </a:lnTo>
                    <a:lnTo>
                      <a:pt x="118" y="88"/>
                    </a:lnTo>
                    <a:lnTo>
                      <a:pt x="119" y="87"/>
                    </a:lnTo>
                    <a:lnTo>
                      <a:pt x="120" y="84"/>
                    </a:lnTo>
                    <a:lnTo>
                      <a:pt x="120" y="83"/>
                    </a:lnTo>
                    <a:close/>
                    <a:moveTo>
                      <a:pt x="118" y="86"/>
                    </a:moveTo>
                    <a:lnTo>
                      <a:pt x="118" y="87"/>
                    </a:lnTo>
                    <a:lnTo>
                      <a:pt x="116" y="88"/>
                    </a:lnTo>
                    <a:lnTo>
                      <a:pt x="116" y="88"/>
                    </a:lnTo>
                    <a:lnTo>
                      <a:pt x="118" y="87"/>
                    </a:lnTo>
                    <a:lnTo>
                      <a:pt x="118" y="86"/>
                    </a:lnTo>
                    <a:lnTo>
                      <a:pt x="118" y="86"/>
                    </a:lnTo>
                    <a:close/>
                    <a:moveTo>
                      <a:pt x="118" y="80"/>
                    </a:moveTo>
                    <a:lnTo>
                      <a:pt x="119" y="80"/>
                    </a:lnTo>
                    <a:lnTo>
                      <a:pt x="119" y="79"/>
                    </a:lnTo>
                    <a:lnTo>
                      <a:pt x="119" y="80"/>
                    </a:lnTo>
                    <a:lnTo>
                      <a:pt x="118" y="80"/>
                    </a:lnTo>
                    <a:close/>
                    <a:moveTo>
                      <a:pt x="120" y="79"/>
                    </a:moveTo>
                    <a:lnTo>
                      <a:pt x="120" y="78"/>
                    </a:lnTo>
                    <a:lnTo>
                      <a:pt x="120" y="79"/>
                    </a:lnTo>
                    <a:lnTo>
                      <a:pt x="119" y="79"/>
                    </a:lnTo>
                    <a:lnTo>
                      <a:pt x="119" y="80"/>
                    </a:lnTo>
                    <a:lnTo>
                      <a:pt x="120" y="79"/>
                    </a:lnTo>
                    <a:lnTo>
                      <a:pt x="120" y="79"/>
                    </a:lnTo>
                    <a:close/>
                    <a:moveTo>
                      <a:pt x="116" y="74"/>
                    </a:moveTo>
                    <a:lnTo>
                      <a:pt x="115" y="74"/>
                    </a:lnTo>
                    <a:lnTo>
                      <a:pt x="114" y="74"/>
                    </a:lnTo>
                    <a:lnTo>
                      <a:pt x="112" y="75"/>
                    </a:lnTo>
                    <a:lnTo>
                      <a:pt x="111" y="75"/>
                    </a:lnTo>
                    <a:lnTo>
                      <a:pt x="108" y="78"/>
                    </a:lnTo>
                    <a:lnTo>
                      <a:pt x="107" y="78"/>
                    </a:lnTo>
                    <a:lnTo>
                      <a:pt x="106" y="78"/>
                    </a:lnTo>
                    <a:lnTo>
                      <a:pt x="103" y="78"/>
                    </a:lnTo>
                    <a:lnTo>
                      <a:pt x="100" y="79"/>
                    </a:lnTo>
                    <a:lnTo>
                      <a:pt x="99" y="80"/>
                    </a:lnTo>
                    <a:lnTo>
                      <a:pt x="98" y="82"/>
                    </a:lnTo>
                    <a:lnTo>
                      <a:pt x="96" y="82"/>
                    </a:lnTo>
                    <a:lnTo>
                      <a:pt x="95" y="83"/>
                    </a:lnTo>
                    <a:lnTo>
                      <a:pt x="94" y="83"/>
                    </a:lnTo>
                    <a:lnTo>
                      <a:pt x="94" y="82"/>
                    </a:lnTo>
                    <a:lnTo>
                      <a:pt x="92" y="83"/>
                    </a:lnTo>
                    <a:lnTo>
                      <a:pt x="92" y="83"/>
                    </a:lnTo>
                    <a:lnTo>
                      <a:pt x="91" y="84"/>
                    </a:lnTo>
                    <a:lnTo>
                      <a:pt x="91" y="86"/>
                    </a:lnTo>
                    <a:lnTo>
                      <a:pt x="92" y="86"/>
                    </a:lnTo>
                    <a:lnTo>
                      <a:pt x="94" y="87"/>
                    </a:lnTo>
                    <a:lnTo>
                      <a:pt x="94" y="88"/>
                    </a:lnTo>
                    <a:lnTo>
                      <a:pt x="94" y="90"/>
                    </a:lnTo>
                    <a:lnTo>
                      <a:pt x="95" y="88"/>
                    </a:lnTo>
                    <a:lnTo>
                      <a:pt x="98" y="87"/>
                    </a:lnTo>
                    <a:lnTo>
                      <a:pt x="99" y="87"/>
                    </a:lnTo>
                    <a:lnTo>
                      <a:pt x="99" y="87"/>
                    </a:lnTo>
                    <a:lnTo>
                      <a:pt x="100" y="86"/>
                    </a:lnTo>
                    <a:lnTo>
                      <a:pt x="104" y="84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6" y="84"/>
                    </a:lnTo>
                    <a:lnTo>
                      <a:pt x="107" y="86"/>
                    </a:lnTo>
                    <a:lnTo>
                      <a:pt x="107" y="86"/>
                    </a:lnTo>
                    <a:lnTo>
                      <a:pt x="108" y="86"/>
                    </a:lnTo>
                    <a:lnTo>
                      <a:pt x="110" y="86"/>
                    </a:lnTo>
                    <a:lnTo>
                      <a:pt x="112" y="84"/>
                    </a:lnTo>
                    <a:lnTo>
                      <a:pt x="115" y="84"/>
                    </a:lnTo>
                    <a:lnTo>
                      <a:pt x="116" y="84"/>
                    </a:lnTo>
                    <a:lnTo>
                      <a:pt x="116" y="83"/>
                    </a:lnTo>
                    <a:lnTo>
                      <a:pt x="116" y="82"/>
                    </a:lnTo>
                    <a:lnTo>
                      <a:pt x="118" y="80"/>
                    </a:lnTo>
                    <a:lnTo>
                      <a:pt x="118" y="80"/>
                    </a:lnTo>
                    <a:lnTo>
                      <a:pt x="116" y="80"/>
                    </a:lnTo>
                    <a:lnTo>
                      <a:pt x="116" y="80"/>
                    </a:lnTo>
                    <a:lnTo>
                      <a:pt x="112" y="82"/>
                    </a:lnTo>
                    <a:lnTo>
                      <a:pt x="110" y="84"/>
                    </a:lnTo>
                    <a:lnTo>
                      <a:pt x="111" y="82"/>
                    </a:lnTo>
                    <a:lnTo>
                      <a:pt x="112" y="80"/>
                    </a:lnTo>
                    <a:lnTo>
                      <a:pt x="115" y="79"/>
                    </a:lnTo>
                    <a:lnTo>
                      <a:pt x="116" y="76"/>
                    </a:lnTo>
                    <a:lnTo>
                      <a:pt x="116" y="75"/>
                    </a:lnTo>
                    <a:lnTo>
                      <a:pt x="120" y="73"/>
                    </a:lnTo>
                    <a:lnTo>
                      <a:pt x="120" y="73"/>
                    </a:lnTo>
                    <a:lnTo>
                      <a:pt x="118" y="74"/>
                    </a:lnTo>
                    <a:lnTo>
                      <a:pt x="116" y="74"/>
                    </a:lnTo>
                    <a:close/>
                    <a:moveTo>
                      <a:pt x="120" y="73"/>
                    </a:moveTo>
                    <a:lnTo>
                      <a:pt x="120" y="73"/>
                    </a:lnTo>
                    <a:lnTo>
                      <a:pt x="120" y="73"/>
                    </a:lnTo>
                    <a:lnTo>
                      <a:pt x="122" y="73"/>
                    </a:lnTo>
                    <a:lnTo>
                      <a:pt x="122" y="73"/>
                    </a:lnTo>
                    <a:lnTo>
                      <a:pt x="120" y="73"/>
                    </a:lnTo>
                    <a:lnTo>
                      <a:pt x="120" y="73"/>
                    </a:lnTo>
                    <a:close/>
                    <a:moveTo>
                      <a:pt x="83" y="0"/>
                    </a:moveTo>
                    <a:lnTo>
                      <a:pt x="83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8" name="Freeform 141">
                <a:extLst>
                  <a:ext uri="{FF2B5EF4-FFF2-40B4-BE49-F238E27FC236}">
                    <a16:creationId xmlns:a16="http://schemas.microsoft.com/office/drawing/2014/main" id="{9BE17612-0BF8-46BB-96FA-3BB1FA57CC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6413" y="2370138"/>
                <a:ext cx="23813" cy="26988"/>
              </a:xfrm>
              <a:custGeom>
                <a:avLst/>
                <a:gdLst>
                  <a:gd name="T0" fmla="*/ 8 w 15"/>
                  <a:gd name="T1" fmla="*/ 16 h 17"/>
                  <a:gd name="T2" fmla="*/ 8 w 15"/>
                  <a:gd name="T3" fmla="*/ 15 h 17"/>
                  <a:gd name="T4" fmla="*/ 8 w 15"/>
                  <a:gd name="T5" fmla="*/ 15 h 17"/>
                  <a:gd name="T6" fmla="*/ 8 w 15"/>
                  <a:gd name="T7" fmla="*/ 15 h 17"/>
                  <a:gd name="T8" fmla="*/ 7 w 15"/>
                  <a:gd name="T9" fmla="*/ 15 h 17"/>
                  <a:gd name="T10" fmla="*/ 6 w 15"/>
                  <a:gd name="T11" fmla="*/ 13 h 17"/>
                  <a:gd name="T12" fmla="*/ 6 w 15"/>
                  <a:gd name="T13" fmla="*/ 13 h 17"/>
                  <a:gd name="T14" fmla="*/ 6 w 15"/>
                  <a:gd name="T15" fmla="*/ 15 h 17"/>
                  <a:gd name="T16" fmla="*/ 6 w 15"/>
                  <a:gd name="T17" fmla="*/ 15 h 17"/>
                  <a:gd name="T18" fmla="*/ 7 w 15"/>
                  <a:gd name="T19" fmla="*/ 17 h 17"/>
                  <a:gd name="T20" fmla="*/ 8 w 15"/>
                  <a:gd name="T21" fmla="*/ 17 h 17"/>
                  <a:gd name="T22" fmla="*/ 8 w 15"/>
                  <a:gd name="T23" fmla="*/ 17 h 17"/>
                  <a:gd name="T24" fmla="*/ 8 w 15"/>
                  <a:gd name="T25" fmla="*/ 17 h 17"/>
                  <a:gd name="T26" fmla="*/ 8 w 15"/>
                  <a:gd name="T27" fmla="*/ 16 h 17"/>
                  <a:gd name="T28" fmla="*/ 8 w 15"/>
                  <a:gd name="T29" fmla="*/ 9 h 17"/>
                  <a:gd name="T30" fmla="*/ 8 w 15"/>
                  <a:gd name="T31" fmla="*/ 8 h 17"/>
                  <a:gd name="T32" fmla="*/ 7 w 15"/>
                  <a:gd name="T33" fmla="*/ 9 h 17"/>
                  <a:gd name="T34" fmla="*/ 7 w 15"/>
                  <a:gd name="T35" fmla="*/ 9 h 17"/>
                  <a:gd name="T36" fmla="*/ 7 w 15"/>
                  <a:gd name="T37" fmla="*/ 9 h 17"/>
                  <a:gd name="T38" fmla="*/ 8 w 15"/>
                  <a:gd name="T39" fmla="*/ 11 h 17"/>
                  <a:gd name="T40" fmla="*/ 9 w 15"/>
                  <a:gd name="T41" fmla="*/ 11 h 17"/>
                  <a:gd name="T42" fmla="*/ 9 w 15"/>
                  <a:gd name="T43" fmla="*/ 11 h 17"/>
                  <a:gd name="T44" fmla="*/ 11 w 15"/>
                  <a:gd name="T45" fmla="*/ 11 h 17"/>
                  <a:gd name="T46" fmla="*/ 11 w 15"/>
                  <a:gd name="T47" fmla="*/ 11 h 17"/>
                  <a:gd name="T48" fmla="*/ 9 w 15"/>
                  <a:gd name="T49" fmla="*/ 9 h 17"/>
                  <a:gd name="T50" fmla="*/ 8 w 15"/>
                  <a:gd name="T51" fmla="*/ 9 h 17"/>
                  <a:gd name="T52" fmla="*/ 3 w 15"/>
                  <a:gd name="T53" fmla="*/ 4 h 17"/>
                  <a:gd name="T54" fmla="*/ 3 w 15"/>
                  <a:gd name="T55" fmla="*/ 4 h 17"/>
                  <a:gd name="T56" fmla="*/ 2 w 15"/>
                  <a:gd name="T57" fmla="*/ 4 h 17"/>
                  <a:gd name="T58" fmla="*/ 0 w 15"/>
                  <a:gd name="T59" fmla="*/ 4 h 17"/>
                  <a:gd name="T60" fmla="*/ 0 w 15"/>
                  <a:gd name="T61" fmla="*/ 5 h 17"/>
                  <a:gd name="T62" fmla="*/ 3 w 15"/>
                  <a:gd name="T63" fmla="*/ 7 h 17"/>
                  <a:gd name="T64" fmla="*/ 3 w 15"/>
                  <a:gd name="T65" fmla="*/ 7 h 17"/>
                  <a:gd name="T66" fmla="*/ 4 w 15"/>
                  <a:gd name="T67" fmla="*/ 7 h 17"/>
                  <a:gd name="T68" fmla="*/ 6 w 15"/>
                  <a:gd name="T69" fmla="*/ 5 h 17"/>
                  <a:gd name="T70" fmla="*/ 4 w 15"/>
                  <a:gd name="T71" fmla="*/ 5 h 17"/>
                  <a:gd name="T72" fmla="*/ 3 w 15"/>
                  <a:gd name="T73" fmla="*/ 4 h 17"/>
                  <a:gd name="T74" fmla="*/ 7 w 15"/>
                  <a:gd name="T75" fmla="*/ 1 h 17"/>
                  <a:gd name="T76" fmla="*/ 4 w 15"/>
                  <a:gd name="T77" fmla="*/ 1 h 17"/>
                  <a:gd name="T78" fmla="*/ 6 w 15"/>
                  <a:gd name="T79" fmla="*/ 5 h 17"/>
                  <a:gd name="T80" fmla="*/ 8 w 15"/>
                  <a:gd name="T81" fmla="*/ 7 h 17"/>
                  <a:gd name="T82" fmla="*/ 9 w 15"/>
                  <a:gd name="T83" fmla="*/ 8 h 17"/>
                  <a:gd name="T84" fmla="*/ 9 w 15"/>
                  <a:gd name="T85" fmla="*/ 8 h 17"/>
                  <a:gd name="T86" fmla="*/ 9 w 15"/>
                  <a:gd name="T87" fmla="*/ 7 h 17"/>
                  <a:gd name="T88" fmla="*/ 8 w 15"/>
                  <a:gd name="T89" fmla="*/ 5 h 17"/>
                  <a:gd name="T90" fmla="*/ 8 w 15"/>
                  <a:gd name="T91" fmla="*/ 5 h 17"/>
                  <a:gd name="T92" fmla="*/ 8 w 15"/>
                  <a:gd name="T93" fmla="*/ 5 h 17"/>
                  <a:gd name="T94" fmla="*/ 8 w 15"/>
                  <a:gd name="T95" fmla="*/ 4 h 17"/>
                  <a:gd name="T96" fmla="*/ 9 w 15"/>
                  <a:gd name="T97" fmla="*/ 4 h 17"/>
                  <a:gd name="T98" fmla="*/ 9 w 15"/>
                  <a:gd name="T99" fmla="*/ 5 h 17"/>
                  <a:gd name="T100" fmla="*/ 11 w 15"/>
                  <a:gd name="T101" fmla="*/ 5 h 17"/>
                  <a:gd name="T102" fmla="*/ 11 w 15"/>
                  <a:gd name="T103" fmla="*/ 3 h 17"/>
                  <a:gd name="T104" fmla="*/ 9 w 15"/>
                  <a:gd name="T105" fmla="*/ 3 h 17"/>
                  <a:gd name="T106" fmla="*/ 7 w 15"/>
                  <a:gd name="T107" fmla="*/ 1 h 17"/>
                  <a:gd name="T108" fmla="*/ 13 w 15"/>
                  <a:gd name="T109" fmla="*/ 1 h 17"/>
                  <a:gd name="T110" fmla="*/ 12 w 15"/>
                  <a:gd name="T111" fmla="*/ 0 h 17"/>
                  <a:gd name="T112" fmla="*/ 12 w 15"/>
                  <a:gd name="T113" fmla="*/ 1 h 17"/>
                  <a:gd name="T114" fmla="*/ 12 w 15"/>
                  <a:gd name="T115" fmla="*/ 3 h 17"/>
                  <a:gd name="T116" fmla="*/ 12 w 15"/>
                  <a:gd name="T117" fmla="*/ 3 h 17"/>
                  <a:gd name="T118" fmla="*/ 12 w 15"/>
                  <a:gd name="T119" fmla="*/ 3 h 17"/>
                  <a:gd name="T120" fmla="*/ 13 w 15"/>
                  <a:gd name="T121" fmla="*/ 4 h 17"/>
                  <a:gd name="T122" fmla="*/ 15 w 15"/>
                  <a:gd name="T123" fmla="*/ 3 h 17"/>
                  <a:gd name="T124" fmla="*/ 13 w 15"/>
                  <a:gd name="T12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" h="17">
                    <a:moveTo>
                      <a:pt x="8" y="16"/>
                    </a:move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7" y="15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16"/>
                    </a:lnTo>
                    <a:close/>
                    <a:moveTo>
                      <a:pt x="8" y="9"/>
                    </a:moveTo>
                    <a:lnTo>
                      <a:pt x="8" y="8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8" y="11"/>
                    </a:lnTo>
                    <a:lnTo>
                      <a:pt x="9" y="11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9" y="9"/>
                    </a:lnTo>
                    <a:lnTo>
                      <a:pt x="8" y="9"/>
                    </a:lnTo>
                    <a:close/>
                    <a:moveTo>
                      <a:pt x="3" y="4"/>
                    </a:moveTo>
                    <a:lnTo>
                      <a:pt x="3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4" y="5"/>
                    </a:lnTo>
                    <a:lnTo>
                      <a:pt x="3" y="4"/>
                    </a:lnTo>
                    <a:close/>
                    <a:moveTo>
                      <a:pt x="7" y="1"/>
                    </a:moveTo>
                    <a:lnTo>
                      <a:pt x="4" y="1"/>
                    </a:lnTo>
                    <a:lnTo>
                      <a:pt x="6" y="5"/>
                    </a:lnTo>
                    <a:lnTo>
                      <a:pt x="8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9" y="7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7" y="1"/>
                    </a:lnTo>
                    <a:close/>
                    <a:moveTo>
                      <a:pt x="13" y="1"/>
                    </a:moveTo>
                    <a:lnTo>
                      <a:pt x="12" y="0"/>
                    </a:lnTo>
                    <a:lnTo>
                      <a:pt x="12" y="1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3" y="4"/>
                    </a:lnTo>
                    <a:lnTo>
                      <a:pt x="15" y="3"/>
                    </a:lnTo>
                    <a:lnTo>
                      <a:pt x="13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9" name="Freeform 142">
                <a:extLst>
                  <a:ext uri="{FF2B5EF4-FFF2-40B4-BE49-F238E27FC236}">
                    <a16:creationId xmlns:a16="http://schemas.microsoft.com/office/drawing/2014/main" id="{177C6C35-F941-4566-B70B-F6E20DD021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9263" y="5938838"/>
                <a:ext cx="77788" cy="31750"/>
              </a:xfrm>
              <a:custGeom>
                <a:avLst/>
                <a:gdLst>
                  <a:gd name="T0" fmla="*/ 23 w 49"/>
                  <a:gd name="T1" fmla="*/ 18 h 20"/>
                  <a:gd name="T2" fmla="*/ 24 w 49"/>
                  <a:gd name="T3" fmla="*/ 19 h 20"/>
                  <a:gd name="T4" fmla="*/ 24 w 49"/>
                  <a:gd name="T5" fmla="*/ 18 h 20"/>
                  <a:gd name="T6" fmla="*/ 41 w 49"/>
                  <a:gd name="T7" fmla="*/ 15 h 20"/>
                  <a:gd name="T8" fmla="*/ 43 w 49"/>
                  <a:gd name="T9" fmla="*/ 15 h 20"/>
                  <a:gd name="T10" fmla="*/ 2 w 49"/>
                  <a:gd name="T11" fmla="*/ 10 h 20"/>
                  <a:gd name="T12" fmla="*/ 0 w 49"/>
                  <a:gd name="T13" fmla="*/ 12 h 20"/>
                  <a:gd name="T14" fmla="*/ 4 w 49"/>
                  <a:gd name="T15" fmla="*/ 12 h 20"/>
                  <a:gd name="T16" fmla="*/ 24 w 49"/>
                  <a:gd name="T17" fmla="*/ 7 h 20"/>
                  <a:gd name="T18" fmla="*/ 25 w 49"/>
                  <a:gd name="T19" fmla="*/ 4 h 20"/>
                  <a:gd name="T20" fmla="*/ 23 w 49"/>
                  <a:gd name="T21" fmla="*/ 2 h 20"/>
                  <a:gd name="T22" fmla="*/ 19 w 49"/>
                  <a:gd name="T23" fmla="*/ 3 h 20"/>
                  <a:gd name="T24" fmla="*/ 15 w 49"/>
                  <a:gd name="T25" fmla="*/ 3 h 20"/>
                  <a:gd name="T26" fmla="*/ 10 w 49"/>
                  <a:gd name="T27" fmla="*/ 4 h 20"/>
                  <a:gd name="T28" fmla="*/ 4 w 49"/>
                  <a:gd name="T29" fmla="*/ 2 h 20"/>
                  <a:gd name="T30" fmla="*/ 7 w 49"/>
                  <a:gd name="T31" fmla="*/ 4 h 20"/>
                  <a:gd name="T32" fmla="*/ 12 w 49"/>
                  <a:gd name="T33" fmla="*/ 7 h 20"/>
                  <a:gd name="T34" fmla="*/ 8 w 49"/>
                  <a:gd name="T35" fmla="*/ 8 h 20"/>
                  <a:gd name="T36" fmla="*/ 11 w 49"/>
                  <a:gd name="T37" fmla="*/ 10 h 20"/>
                  <a:gd name="T38" fmla="*/ 14 w 49"/>
                  <a:gd name="T39" fmla="*/ 10 h 20"/>
                  <a:gd name="T40" fmla="*/ 12 w 49"/>
                  <a:gd name="T41" fmla="*/ 11 h 20"/>
                  <a:gd name="T42" fmla="*/ 7 w 49"/>
                  <a:gd name="T43" fmla="*/ 14 h 20"/>
                  <a:gd name="T44" fmla="*/ 10 w 49"/>
                  <a:gd name="T45" fmla="*/ 18 h 20"/>
                  <a:gd name="T46" fmla="*/ 14 w 49"/>
                  <a:gd name="T47" fmla="*/ 18 h 20"/>
                  <a:gd name="T48" fmla="*/ 15 w 49"/>
                  <a:gd name="T49" fmla="*/ 16 h 20"/>
                  <a:gd name="T50" fmla="*/ 16 w 49"/>
                  <a:gd name="T51" fmla="*/ 14 h 20"/>
                  <a:gd name="T52" fmla="*/ 22 w 49"/>
                  <a:gd name="T53" fmla="*/ 11 h 20"/>
                  <a:gd name="T54" fmla="*/ 24 w 49"/>
                  <a:gd name="T55" fmla="*/ 7 h 20"/>
                  <a:gd name="T56" fmla="*/ 12 w 49"/>
                  <a:gd name="T57" fmla="*/ 2 h 20"/>
                  <a:gd name="T58" fmla="*/ 8 w 49"/>
                  <a:gd name="T59" fmla="*/ 0 h 20"/>
                  <a:gd name="T60" fmla="*/ 49 w 49"/>
                  <a:gd name="T61" fmla="*/ 7 h 20"/>
                  <a:gd name="T62" fmla="*/ 47 w 49"/>
                  <a:gd name="T63" fmla="*/ 6 h 20"/>
                  <a:gd name="T64" fmla="*/ 44 w 49"/>
                  <a:gd name="T65" fmla="*/ 3 h 20"/>
                  <a:gd name="T66" fmla="*/ 40 w 49"/>
                  <a:gd name="T67" fmla="*/ 4 h 20"/>
                  <a:gd name="T68" fmla="*/ 43 w 49"/>
                  <a:gd name="T69" fmla="*/ 6 h 20"/>
                  <a:gd name="T70" fmla="*/ 37 w 49"/>
                  <a:gd name="T71" fmla="*/ 4 h 20"/>
                  <a:gd name="T72" fmla="*/ 39 w 49"/>
                  <a:gd name="T73" fmla="*/ 3 h 20"/>
                  <a:gd name="T74" fmla="*/ 36 w 49"/>
                  <a:gd name="T75" fmla="*/ 0 h 20"/>
                  <a:gd name="T76" fmla="*/ 29 w 49"/>
                  <a:gd name="T77" fmla="*/ 0 h 20"/>
                  <a:gd name="T78" fmla="*/ 29 w 49"/>
                  <a:gd name="T79" fmla="*/ 7 h 20"/>
                  <a:gd name="T80" fmla="*/ 29 w 49"/>
                  <a:gd name="T81" fmla="*/ 8 h 20"/>
                  <a:gd name="T82" fmla="*/ 27 w 49"/>
                  <a:gd name="T83" fmla="*/ 10 h 20"/>
                  <a:gd name="T84" fmla="*/ 24 w 49"/>
                  <a:gd name="T85" fmla="*/ 16 h 20"/>
                  <a:gd name="T86" fmla="*/ 31 w 49"/>
                  <a:gd name="T87" fmla="*/ 20 h 20"/>
                  <a:gd name="T88" fmla="*/ 33 w 49"/>
                  <a:gd name="T89" fmla="*/ 18 h 20"/>
                  <a:gd name="T90" fmla="*/ 32 w 49"/>
                  <a:gd name="T91" fmla="*/ 15 h 20"/>
                  <a:gd name="T92" fmla="*/ 39 w 49"/>
                  <a:gd name="T93" fmla="*/ 14 h 20"/>
                  <a:gd name="T94" fmla="*/ 44 w 49"/>
                  <a:gd name="T95" fmla="*/ 11 h 20"/>
                  <a:gd name="T96" fmla="*/ 49 w 49"/>
                  <a:gd name="T9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20">
                    <a:moveTo>
                      <a:pt x="24" y="18"/>
                    </a:moveTo>
                    <a:lnTo>
                      <a:pt x="23" y="16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4" y="19"/>
                    </a:lnTo>
                    <a:lnTo>
                      <a:pt x="25" y="19"/>
                    </a:lnTo>
                    <a:lnTo>
                      <a:pt x="25" y="18"/>
                    </a:lnTo>
                    <a:lnTo>
                      <a:pt x="24" y="18"/>
                    </a:lnTo>
                    <a:close/>
                    <a:moveTo>
                      <a:pt x="43" y="15"/>
                    </a:moveTo>
                    <a:lnTo>
                      <a:pt x="41" y="14"/>
                    </a:lnTo>
                    <a:lnTo>
                      <a:pt x="41" y="15"/>
                    </a:lnTo>
                    <a:lnTo>
                      <a:pt x="41" y="16"/>
                    </a:lnTo>
                    <a:lnTo>
                      <a:pt x="43" y="16"/>
                    </a:lnTo>
                    <a:lnTo>
                      <a:pt x="43" y="15"/>
                    </a:lnTo>
                    <a:lnTo>
                      <a:pt x="43" y="15"/>
                    </a:lnTo>
                    <a:close/>
                    <a:moveTo>
                      <a:pt x="3" y="11"/>
                    </a:moveTo>
                    <a:lnTo>
                      <a:pt x="2" y="10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3" y="11"/>
                    </a:lnTo>
                    <a:close/>
                    <a:moveTo>
                      <a:pt x="24" y="7"/>
                    </a:moveTo>
                    <a:lnTo>
                      <a:pt x="24" y="6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3"/>
                    </a:lnTo>
                    <a:lnTo>
                      <a:pt x="24" y="3"/>
                    </a:lnTo>
                    <a:lnTo>
                      <a:pt x="23" y="2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19" y="3"/>
                    </a:lnTo>
                    <a:lnTo>
                      <a:pt x="18" y="3"/>
                    </a:lnTo>
                    <a:lnTo>
                      <a:pt x="16" y="3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8" y="6"/>
                    </a:lnTo>
                    <a:lnTo>
                      <a:pt x="11" y="6"/>
                    </a:lnTo>
                    <a:lnTo>
                      <a:pt x="12" y="7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10" y="10"/>
                    </a:lnTo>
                    <a:lnTo>
                      <a:pt x="11" y="10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1" y="12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5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5" y="16"/>
                    </a:lnTo>
                    <a:lnTo>
                      <a:pt x="15" y="1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9" y="14"/>
                    </a:lnTo>
                    <a:lnTo>
                      <a:pt x="20" y="14"/>
                    </a:lnTo>
                    <a:lnTo>
                      <a:pt x="22" y="11"/>
                    </a:lnTo>
                    <a:lnTo>
                      <a:pt x="23" y="8"/>
                    </a:lnTo>
                    <a:lnTo>
                      <a:pt x="23" y="7"/>
                    </a:lnTo>
                    <a:lnTo>
                      <a:pt x="24" y="7"/>
                    </a:lnTo>
                    <a:close/>
                    <a:moveTo>
                      <a:pt x="10" y="3"/>
                    </a:moveTo>
                    <a:lnTo>
                      <a:pt x="12" y="3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3"/>
                    </a:lnTo>
                    <a:close/>
                    <a:moveTo>
                      <a:pt x="49" y="7"/>
                    </a:moveTo>
                    <a:lnTo>
                      <a:pt x="48" y="7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8" y="6"/>
                    </a:lnTo>
                    <a:lnTo>
                      <a:pt x="45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40" y="3"/>
                    </a:lnTo>
                    <a:lnTo>
                      <a:pt x="40" y="4"/>
                    </a:lnTo>
                    <a:lnTo>
                      <a:pt x="41" y="4"/>
                    </a:lnTo>
                    <a:lnTo>
                      <a:pt x="41" y="6"/>
                    </a:lnTo>
                    <a:lnTo>
                      <a:pt x="43" y="6"/>
                    </a:lnTo>
                    <a:lnTo>
                      <a:pt x="41" y="6"/>
                    </a:lnTo>
                    <a:lnTo>
                      <a:pt x="37" y="4"/>
                    </a:lnTo>
                    <a:lnTo>
                      <a:pt x="37" y="4"/>
                    </a:lnTo>
                    <a:lnTo>
                      <a:pt x="36" y="3"/>
                    </a:lnTo>
                    <a:lnTo>
                      <a:pt x="37" y="3"/>
                    </a:lnTo>
                    <a:lnTo>
                      <a:pt x="39" y="3"/>
                    </a:lnTo>
                    <a:lnTo>
                      <a:pt x="39" y="2"/>
                    </a:lnTo>
                    <a:lnTo>
                      <a:pt x="37" y="2"/>
                    </a:lnTo>
                    <a:lnTo>
                      <a:pt x="36" y="0"/>
                    </a:lnTo>
                    <a:lnTo>
                      <a:pt x="33" y="2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31" y="2"/>
                    </a:lnTo>
                    <a:lnTo>
                      <a:pt x="28" y="4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31" y="8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8" y="10"/>
                    </a:lnTo>
                    <a:lnTo>
                      <a:pt x="27" y="10"/>
                    </a:lnTo>
                    <a:lnTo>
                      <a:pt x="24" y="12"/>
                    </a:lnTo>
                    <a:lnTo>
                      <a:pt x="25" y="14"/>
                    </a:lnTo>
                    <a:lnTo>
                      <a:pt x="24" y="16"/>
                    </a:lnTo>
                    <a:lnTo>
                      <a:pt x="25" y="16"/>
                    </a:lnTo>
                    <a:lnTo>
                      <a:pt x="28" y="19"/>
                    </a:lnTo>
                    <a:lnTo>
                      <a:pt x="31" y="20"/>
                    </a:lnTo>
                    <a:lnTo>
                      <a:pt x="31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35" y="18"/>
                    </a:lnTo>
                    <a:lnTo>
                      <a:pt x="31" y="15"/>
                    </a:lnTo>
                    <a:lnTo>
                      <a:pt x="32" y="15"/>
                    </a:lnTo>
                    <a:lnTo>
                      <a:pt x="40" y="16"/>
                    </a:lnTo>
                    <a:lnTo>
                      <a:pt x="40" y="15"/>
                    </a:lnTo>
                    <a:lnTo>
                      <a:pt x="39" y="14"/>
                    </a:lnTo>
                    <a:lnTo>
                      <a:pt x="39" y="14"/>
                    </a:lnTo>
                    <a:lnTo>
                      <a:pt x="43" y="12"/>
                    </a:lnTo>
                    <a:lnTo>
                      <a:pt x="44" y="11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8"/>
                    </a:lnTo>
                    <a:lnTo>
                      <a:pt x="49" y="8"/>
                    </a:lnTo>
                    <a:lnTo>
                      <a:pt x="49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0" name="Freeform 143">
                <a:extLst>
                  <a:ext uri="{FF2B5EF4-FFF2-40B4-BE49-F238E27FC236}">
                    <a16:creationId xmlns:a16="http://schemas.microsoft.com/office/drawing/2014/main" id="{4A2A9F95-C029-43B4-8190-F0726029C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5588" y="3848100"/>
                <a:ext cx="417513" cy="361950"/>
              </a:xfrm>
              <a:custGeom>
                <a:avLst/>
                <a:gdLst>
                  <a:gd name="T0" fmla="*/ 226 w 263"/>
                  <a:gd name="T1" fmla="*/ 130 h 228"/>
                  <a:gd name="T2" fmla="*/ 198 w 263"/>
                  <a:gd name="T3" fmla="*/ 119 h 228"/>
                  <a:gd name="T4" fmla="*/ 185 w 263"/>
                  <a:gd name="T5" fmla="*/ 110 h 228"/>
                  <a:gd name="T6" fmla="*/ 178 w 263"/>
                  <a:gd name="T7" fmla="*/ 99 h 228"/>
                  <a:gd name="T8" fmla="*/ 172 w 263"/>
                  <a:gd name="T9" fmla="*/ 91 h 228"/>
                  <a:gd name="T10" fmla="*/ 168 w 263"/>
                  <a:gd name="T11" fmla="*/ 85 h 228"/>
                  <a:gd name="T12" fmla="*/ 173 w 263"/>
                  <a:gd name="T13" fmla="*/ 77 h 228"/>
                  <a:gd name="T14" fmla="*/ 166 w 263"/>
                  <a:gd name="T15" fmla="*/ 75 h 228"/>
                  <a:gd name="T16" fmla="*/ 156 w 263"/>
                  <a:gd name="T17" fmla="*/ 78 h 228"/>
                  <a:gd name="T18" fmla="*/ 152 w 263"/>
                  <a:gd name="T19" fmla="*/ 65 h 228"/>
                  <a:gd name="T20" fmla="*/ 158 w 263"/>
                  <a:gd name="T21" fmla="*/ 54 h 228"/>
                  <a:gd name="T22" fmla="*/ 158 w 263"/>
                  <a:gd name="T23" fmla="*/ 41 h 228"/>
                  <a:gd name="T24" fmla="*/ 149 w 263"/>
                  <a:gd name="T25" fmla="*/ 30 h 228"/>
                  <a:gd name="T26" fmla="*/ 133 w 263"/>
                  <a:gd name="T27" fmla="*/ 14 h 228"/>
                  <a:gd name="T28" fmla="*/ 120 w 263"/>
                  <a:gd name="T29" fmla="*/ 8 h 228"/>
                  <a:gd name="T30" fmla="*/ 111 w 263"/>
                  <a:gd name="T31" fmla="*/ 6 h 228"/>
                  <a:gd name="T32" fmla="*/ 104 w 263"/>
                  <a:gd name="T33" fmla="*/ 5 h 228"/>
                  <a:gd name="T34" fmla="*/ 94 w 263"/>
                  <a:gd name="T35" fmla="*/ 8 h 228"/>
                  <a:gd name="T36" fmla="*/ 87 w 263"/>
                  <a:gd name="T37" fmla="*/ 4 h 228"/>
                  <a:gd name="T38" fmla="*/ 82 w 263"/>
                  <a:gd name="T39" fmla="*/ 2 h 228"/>
                  <a:gd name="T40" fmla="*/ 76 w 263"/>
                  <a:gd name="T41" fmla="*/ 13 h 228"/>
                  <a:gd name="T42" fmla="*/ 68 w 263"/>
                  <a:gd name="T43" fmla="*/ 10 h 228"/>
                  <a:gd name="T44" fmla="*/ 62 w 263"/>
                  <a:gd name="T45" fmla="*/ 10 h 228"/>
                  <a:gd name="T46" fmla="*/ 57 w 263"/>
                  <a:gd name="T47" fmla="*/ 24 h 228"/>
                  <a:gd name="T48" fmla="*/ 53 w 263"/>
                  <a:gd name="T49" fmla="*/ 36 h 228"/>
                  <a:gd name="T50" fmla="*/ 50 w 263"/>
                  <a:gd name="T51" fmla="*/ 42 h 228"/>
                  <a:gd name="T52" fmla="*/ 41 w 263"/>
                  <a:gd name="T53" fmla="*/ 50 h 228"/>
                  <a:gd name="T54" fmla="*/ 34 w 263"/>
                  <a:gd name="T55" fmla="*/ 65 h 228"/>
                  <a:gd name="T56" fmla="*/ 33 w 263"/>
                  <a:gd name="T57" fmla="*/ 79 h 228"/>
                  <a:gd name="T58" fmla="*/ 26 w 263"/>
                  <a:gd name="T59" fmla="*/ 79 h 228"/>
                  <a:gd name="T60" fmla="*/ 21 w 263"/>
                  <a:gd name="T61" fmla="*/ 86 h 228"/>
                  <a:gd name="T62" fmla="*/ 20 w 263"/>
                  <a:gd name="T63" fmla="*/ 99 h 228"/>
                  <a:gd name="T64" fmla="*/ 18 w 263"/>
                  <a:gd name="T65" fmla="*/ 112 h 228"/>
                  <a:gd name="T66" fmla="*/ 18 w 263"/>
                  <a:gd name="T67" fmla="*/ 126 h 228"/>
                  <a:gd name="T68" fmla="*/ 9 w 263"/>
                  <a:gd name="T69" fmla="*/ 128 h 228"/>
                  <a:gd name="T70" fmla="*/ 1 w 263"/>
                  <a:gd name="T71" fmla="*/ 136 h 228"/>
                  <a:gd name="T72" fmla="*/ 4 w 263"/>
                  <a:gd name="T73" fmla="*/ 142 h 228"/>
                  <a:gd name="T74" fmla="*/ 16 w 263"/>
                  <a:gd name="T75" fmla="*/ 147 h 228"/>
                  <a:gd name="T76" fmla="*/ 21 w 263"/>
                  <a:gd name="T77" fmla="*/ 155 h 228"/>
                  <a:gd name="T78" fmla="*/ 30 w 263"/>
                  <a:gd name="T79" fmla="*/ 164 h 228"/>
                  <a:gd name="T80" fmla="*/ 35 w 263"/>
                  <a:gd name="T81" fmla="*/ 180 h 228"/>
                  <a:gd name="T82" fmla="*/ 39 w 263"/>
                  <a:gd name="T83" fmla="*/ 187 h 228"/>
                  <a:gd name="T84" fmla="*/ 42 w 263"/>
                  <a:gd name="T85" fmla="*/ 189 h 228"/>
                  <a:gd name="T86" fmla="*/ 49 w 263"/>
                  <a:gd name="T87" fmla="*/ 193 h 228"/>
                  <a:gd name="T88" fmla="*/ 50 w 263"/>
                  <a:gd name="T89" fmla="*/ 202 h 228"/>
                  <a:gd name="T90" fmla="*/ 58 w 263"/>
                  <a:gd name="T91" fmla="*/ 208 h 228"/>
                  <a:gd name="T92" fmla="*/ 74 w 263"/>
                  <a:gd name="T93" fmla="*/ 212 h 228"/>
                  <a:gd name="T94" fmla="*/ 90 w 263"/>
                  <a:gd name="T95" fmla="*/ 224 h 228"/>
                  <a:gd name="T96" fmla="*/ 105 w 263"/>
                  <a:gd name="T97" fmla="*/ 226 h 228"/>
                  <a:gd name="T98" fmla="*/ 117 w 263"/>
                  <a:gd name="T99" fmla="*/ 225 h 228"/>
                  <a:gd name="T100" fmla="*/ 133 w 263"/>
                  <a:gd name="T101" fmla="*/ 213 h 228"/>
                  <a:gd name="T102" fmla="*/ 144 w 263"/>
                  <a:gd name="T103" fmla="*/ 217 h 228"/>
                  <a:gd name="T104" fmla="*/ 154 w 263"/>
                  <a:gd name="T105" fmla="*/ 217 h 228"/>
                  <a:gd name="T106" fmla="*/ 165 w 263"/>
                  <a:gd name="T107" fmla="*/ 213 h 228"/>
                  <a:gd name="T108" fmla="*/ 177 w 263"/>
                  <a:gd name="T109" fmla="*/ 205 h 228"/>
                  <a:gd name="T110" fmla="*/ 191 w 263"/>
                  <a:gd name="T111" fmla="*/ 198 h 228"/>
                  <a:gd name="T112" fmla="*/ 205 w 263"/>
                  <a:gd name="T113" fmla="*/ 198 h 228"/>
                  <a:gd name="T114" fmla="*/ 223 w 263"/>
                  <a:gd name="T115" fmla="*/ 184 h 228"/>
                  <a:gd name="T116" fmla="*/ 246 w 263"/>
                  <a:gd name="T117" fmla="*/ 156 h 228"/>
                  <a:gd name="T118" fmla="*/ 246 w 263"/>
                  <a:gd name="T119" fmla="*/ 13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3" h="228">
                    <a:moveTo>
                      <a:pt x="246" y="136"/>
                    </a:moveTo>
                    <a:lnTo>
                      <a:pt x="244" y="136"/>
                    </a:lnTo>
                    <a:lnTo>
                      <a:pt x="239" y="135"/>
                    </a:lnTo>
                    <a:lnTo>
                      <a:pt x="234" y="132"/>
                    </a:lnTo>
                    <a:lnTo>
                      <a:pt x="226" y="130"/>
                    </a:lnTo>
                    <a:lnTo>
                      <a:pt x="221" y="127"/>
                    </a:lnTo>
                    <a:lnTo>
                      <a:pt x="214" y="124"/>
                    </a:lnTo>
                    <a:lnTo>
                      <a:pt x="209" y="123"/>
                    </a:lnTo>
                    <a:lnTo>
                      <a:pt x="203" y="122"/>
                    </a:lnTo>
                    <a:lnTo>
                      <a:pt x="198" y="119"/>
                    </a:lnTo>
                    <a:lnTo>
                      <a:pt x="193" y="118"/>
                    </a:lnTo>
                    <a:lnTo>
                      <a:pt x="193" y="116"/>
                    </a:lnTo>
                    <a:lnTo>
                      <a:pt x="190" y="114"/>
                    </a:lnTo>
                    <a:lnTo>
                      <a:pt x="186" y="110"/>
                    </a:lnTo>
                    <a:lnTo>
                      <a:pt x="185" y="110"/>
                    </a:lnTo>
                    <a:lnTo>
                      <a:pt x="184" y="110"/>
                    </a:lnTo>
                    <a:lnTo>
                      <a:pt x="182" y="107"/>
                    </a:lnTo>
                    <a:lnTo>
                      <a:pt x="180" y="104"/>
                    </a:lnTo>
                    <a:lnTo>
                      <a:pt x="178" y="102"/>
                    </a:lnTo>
                    <a:lnTo>
                      <a:pt x="178" y="99"/>
                    </a:lnTo>
                    <a:lnTo>
                      <a:pt x="176" y="98"/>
                    </a:lnTo>
                    <a:lnTo>
                      <a:pt x="174" y="96"/>
                    </a:lnTo>
                    <a:lnTo>
                      <a:pt x="173" y="94"/>
                    </a:lnTo>
                    <a:lnTo>
                      <a:pt x="172" y="93"/>
                    </a:lnTo>
                    <a:lnTo>
                      <a:pt x="172" y="91"/>
                    </a:lnTo>
                    <a:lnTo>
                      <a:pt x="170" y="90"/>
                    </a:lnTo>
                    <a:lnTo>
                      <a:pt x="169" y="87"/>
                    </a:lnTo>
                    <a:lnTo>
                      <a:pt x="169" y="86"/>
                    </a:lnTo>
                    <a:lnTo>
                      <a:pt x="168" y="85"/>
                    </a:lnTo>
                    <a:lnTo>
                      <a:pt x="168" y="85"/>
                    </a:lnTo>
                    <a:lnTo>
                      <a:pt x="170" y="81"/>
                    </a:lnTo>
                    <a:lnTo>
                      <a:pt x="170" y="79"/>
                    </a:lnTo>
                    <a:lnTo>
                      <a:pt x="172" y="79"/>
                    </a:lnTo>
                    <a:lnTo>
                      <a:pt x="173" y="78"/>
                    </a:lnTo>
                    <a:lnTo>
                      <a:pt x="173" y="77"/>
                    </a:lnTo>
                    <a:lnTo>
                      <a:pt x="172" y="77"/>
                    </a:lnTo>
                    <a:lnTo>
                      <a:pt x="170" y="77"/>
                    </a:lnTo>
                    <a:lnTo>
                      <a:pt x="169" y="75"/>
                    </a:lnTo>
                    <a:lnTo>
                      <a:pt x="168" y="75"/>
                    </a:lnTo>
                    <a:lnTo>
                      <a:pt x="166" y="75"/>
                    </a:lnTo>
                    <a:lnTo>
                      <a:pt x="165" y="75"/>
                    </a:lnTo>
                    <a:lnTo>
                      <a:pt x="162" y="77"/>
                    </a:lnTo>
                    <a:lnTo>
                      <a:pt x="160" y="77"/>
                    </a:lnTo>
                    <a:lnTo>
                      <a:pt x="157" y="78"/>
                    </a:lnTo>
                    <a:lnTo>
                      <a:pt x="156" y="78"/>
                    </a:lnTo>
                    <a:lnTo>
                      <a:pt x="154" y="78"/>
                    </a:lnTo>
                    <a:lnTo>
                      <a:pt x="153" y="77"/>
                    </a:lnTo>
                    <a:lnTo>
                      <a:pt x="153" y="73"/>
                    </a:lnTo>
                    <a:lnTo>
                      <a:pt x="152" y="69"/>
                    </a:lnTo>
                    <a:lnTo>
                      <a:pt x="152" y="65"/>
                    </a:lnTo>
                    <a:lnTo>
                      <a:pt x="153" y="63"/>
                    </a:lnTo>
                    <a:lnTo>
                      <a:pt x="153" y="62"/>
                    </a:lnTo>
                    <a:lnTo>
                      <a:pt x="156" y="59"/>
                    </a:lnTo>
                    <a:lnTo>
                      <a:pt x="156" y="58"/>
                    </a:lnTo>
                    <a:lnTo>
                      <a:pt x="158" y="54"/>
                    </a:lnTo>
                    <a:lnTo>
                      <a:pt x="161" y="50"/>
                    </a:lnTo>
                    <a:lnTo>
                      <a:pt x="162" y="48"/>
                    </a:lnTo>
                    <a:lnTo>
                      <a:pt x="161" y="45"/>
                    </a:lnTo>
                    <a:lnTo>
                      <a:pt x="160" y="44"/>
                    </a:lnTo>
                    <a:lnTo>
                      <a:pt x="158" y="41"/>
                    </a:lnTo>
                    <a:lnTo>
                      <a:pt x="156" y="41"/>
                    </a:lnTo>
                    <a:lnTo>
                      <a:pt x="154" y="40"/>
                    </a:lnTo>
                    <a:lnTo>
                      <a:pt x="153" y="37"/>
                    </a:lnTo>
                    <a:lnTo>
                      <a:pt x="152" y="33"/>
                    </a:lnTo>
                    <a:lnTo>
                      <a:pt x="149" y="30"/>
                    </a:lnTo>
                    <a:lnTo>
                      <a:pt x="144" y="26"/>
                    </a:lnTo>
                    <a:lnTo>
                      <a:pt x="140" y="22"/>
                    </a:lnTo>
                    <a:lnTo>
                      <a:pt x="136" y="17"/>
                    </a:lnTo>
                    <a:lnTo>
                      <a:pt x="135" y="14"/>
                    </a:lnTo>
                    <a:lnTo>
                      <a:pt x="133" y="14"/>
                    </a:lnTo>
                    <a:lnTo>
                      <a:pt x="129" y="12"/>
                    </a:lnTo>
                    <a:lnTo>
                      <a:pt x="125" y="10"/>
                    </a:lnTo>
                    <a:lnTo>
                      <a:pt x="124" y="8"/>
                    </a:lnTo>
                    <a:lnTo>
                      <a:pt x="121" y="8"/>
                    </a:lnTo>
                    <a:lnTo>
                      <a:pt x="120" y="8"/>
                    </a:lnTo>
                    <a:lnTo>
                      <a:pt x="117" y="8"/>
                    </a:lnTo>
                    <a:lnTo>
                      <a:pt x="115" y="6"/>
                    </a:lnTo>
                    <a:lnTo>
                      <a:pt x="115" y="6"/>
                    </a:lnTo>
                    <a:lnTo>
                      <a:pt x="112" y="6"/>
                    </a:lnTo>
                    <a:lnTo>
                      <a:pt x="111" y="6"/>
                    </a:lnTo>
                    <a:lnTo>
                      <a:pt x="109" y="6"/>
                    </a:lnTo>
                    <a:lnTo>
                      <a:pt x="107" y="8"/>
                    </a:lnTo>
                    <a:lnTo>
                      <a:pt x="105" y="8"/>
                    </a:lnTo>
                    <a:lnTo>
                      <a:pt x="104" y="6"/>
                    </a:lnTo>
                    <a:lnTo>
                      <a:pt x="104" y="5"/>
                    </a:lnTo>
                    <a:lnTo>
                      <a:pt x="103" y="4"/>
                    </a:lnTo>
                    <a:lnTo>
                      <a:pt x="103" y="4"/>
                    </a:lnTo>
                    <a:lnTo>
                      <a:pt x="102" y="5"/>
                    </a:lnTo>
                    <a:lnTo>
                      <a:pt x="99" y="8"/>
                    </a:lnTo>
                    <a:lnTo>
                      <a:pt x="94" y="8"/>
                    </a:lnTo>
                    <a:lnTo>
                      <a:pt x="92" y="8"/>
                    </a:lnTo>
                    <a:lnTo>
                      <a:pt x="91" y="8"/>
                    </a:lnTo>
                    <a:lnTo>
                      <a:pt x="88" y="4"/>
                    </a:lnTo>
                    <a:lnTo>
                      <a:pt x="87" y="4"/>
                    </a:lnTo>
                    <a:lnTo>
                      <a:pt x="87" y="4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83" y="1"/>
                    </a:lnTo>
                    <a:lnTo>
                      <a:pt x="82" y="0"/>
                    </a:lnTo>
                    <a:lnTo>
                      <a:pt x="82" y="2"/>
                    </a:lnTo>
                    <a:lnTo>
                      <a:pt x="79" y="8"/>
                    </a:lnTo>
                    <a:lnTo>
                      <a:pt x="79" y="10"/>
                    </a:lnTo>
                    <a:lnTo>
                      <a:pt x="78" y="14"/>
                    </a:lnTo>
                    <a:lnTo>
                      <a:pt x="76" y="14"/>
                    </a:lnTo>
                    <a:lnTo>
                      <a:pt x="76" y="13"/>
                    </a:lnTo>
                    <a:lnTo>
                      <a:pt x="74" y="9"/>
                    </a:lnTo>
                    <a:lnTo>
                      <a:pt x="71" y="8"/>
                    </a:lnTo>
                    <a:lnTo>
                      <a:pt x="70" y="8"/>
                    </a:lnTo>
                    <a:lnTo>
                      <a:pt x="70" y="9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67" y="12"/>
                    </a:lnTo>
                    <a:lnTo>
                      <a:pt x="66" y="12"/>
                    </a:lnTo>
                    <a:lnTo>
                      <a:pt x="63" y="10"/>
                    </a:lnTo>
                    <a:lnTo>
                      <a:pt x="62" y="10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7"/>
                    </a:lnTo>
                    <a:lnTo>
                      <a:pt x="58" y="20"/>
                    </a:lnTo>
                    <a:lnTo>
                      <a:pt x="57" y="24"/>
                    </a:lnTo>
                    <a:lnTo>
                      <a:pt x="57" y="26"/>
                    </a:lnTo>
                    <a:lnTo>
                      <a:pt x="55" y="28"/>
                    </a:lnTo>
                    <a:lnTo>
                      <a:pt x="55" y="29"/>
                    </a:lnTo>
                    <a:lnTo>
                      <a:pt x="54" y="32"/>
                    </a:lnTo>
                    <a:lnTo>
                      <a:pt x="53" y="36"/>
                    </a:lnTo>
                    <a:lnTo>
                      <a:pt x="53" y="38"/>
                    </a:lnTo>
                    <a:lnTo>
                      <a:pt x="53" y="41"/>
                    </a:lnTo>
                    <a:lnTo>
                      <a:pt x="53" y="42"/>
                    </a:lnTo>
                    <a:lnTo>
                      <a:pt x="53" y="42"/>
                    </a:lnTo>
                    <a:lnTo>
                      <a:pt x="50" y="42"/>
                    </a:lnTo>
                    <a:lnTo>
                      <a:pt x="47" y="44"/>
                    </a:lnTo>
                    <a:lnTo>
                      <a:pt x="46" y="44"/>
                    </a:lnTo>
                    <a:lnTo>
                      <a:pt x="45" y="45"/>
                    </a:lnTo>
                    <a:lnTo>
                      <a:pt x="43" y="46"/>
                    </a:lnTo>
                    <a:lnTo>
                      <a:pt x="41" y="50"/>
                    </a:lnTo>
                    <a:lnTo>
                      <a:pt x="39" y="54"/>
                    </a:lnTo>
                    <a:lnTo>
                      <a:pt x="38" y="58"/>
                    </a:lnTo>
                    <a:lnTo>
                      <a:pt x="35" y="61"/>
                    </a:lnTo>
                    <a:lnTo>
                      <a:pt x="35" y="62"/>
                    </a:lnTo>
                    <a:lnTo>
                      <a:pt x="34" y="65"/>
                    </a:lnTo>
                    <a:lnTo>
                      <a:pt x="34" y="69"/>
                    </a:lnTo>
                    <a:lnTo>
                      <a:pt x="33" y="71"/>
                    </a:lnTo>
                    <a:lnTo>
                      <a:pt x="33" y="74"/>
                    </a:lnTo>
                    <a:lnTo>
                      <a:pt x="33" y="78"/>
                    </a:lnTo>
                    <a:lnTo>
                      <a:pt x="33" y="79"/>
                    </a:lnTo>
                    <a:lnTo>
                      <a:pt x="31" y="81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27" y="81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5" y="79"/>
                    </a:lnTo>
                    <a:lnTo>
                      <a:pt x="23" y="81"/>
                    </a:lnTo>
                    <a:lnTo>
                      <a:pt x="22" y="83"/>
                    </a:lnTo>
                    <a:lnTo>
                      <a:pt x="21" y="86"/>
                    </a:lnTo>
                    <a:lnTo>
                      <a:pt x="22" y="91"/>
                    </a:lnTo>
                    <a:lnTo>
                      <a:pt x="22" y="93"/>
                    </a:lnTo>
                    <a:lnTo>
                      <a:pt x="22" y="94"/>
                    </a:lnTo>
                    <a:lnTo>
                      <a:pt x="20" y="98"/>
                    </a:lnTo>
                    <a:lnTo>
                      <a:pt x="20" y="99"/>
                    </a:lnTo>
                    <a:lnTo>
                      <a:pt x="18" y="102"/>
                    </a:lnTo>
                    <a:lnTo>
                      <a:pt x="18" y="107"/>
                    </a:lnTo>
                    <a:lnTo>
                      <a:pt x="18" y="107"/>
                    </a:lnTo>
                    <a:lnTo>
                      <a:pt x="18" y="108"/>
                    </a:lnTo>
                    <a:lnTo>
                      <a:pt x="18" y="112"/>
                    </a:lnTo>
                    <a:lnTo>
                      <a:pt x="18" y="116"/>
                    </a:lnTo>
                    <a:lnTo>
                      <a:pt x="18" y="122"/>
                    </a:lnTo>
                    <a:lnTo>
                      <a:pt x="18" y="123"/>
                    </a:lnTo>
                    <a:lnTo>
                      <a:pt x="18" y="126"/>
                    </a:lnTo>
                    <a:lnTo>
                      <a:pt x="18" y="126"/>
                    </a:lnTo>
                    <a:lnTo>
                      <a:pt x="17" y="127"/>
                    </a:lnTo>
                    <a:lnTo>
                      <a:pt x="16" y="128"/>
                    </a:lnTo>
                    <a:lnTo>
                      <a:pt x="13" y="128"/>
                    </a:lnTo>
                    <a:lnTo>
                      <a:pt x="10" y="128"/>
                    </a:lnTo>
                    <a:lnTo>
                      <a:pt x="9" y="128"/>
                    </a:lnTo>
                    <a:lnTo>
                      <a:pt x="6" y="128"/>
                    </a:lnTo>
                    <a:lnTo>
                      <a:pt x="4" y="128"/>
                    </a:lnTo>
                    <a:lnTo>
                      <a:pt x="4" y="128"/>
                    </a:lnTo>
                    <a:lnTo>
                      <a:pt x="2" y="132"/>
                    </a:lnTo>
                    <a:lnTo>
                      <a:pt x="1" y="136"/>
                    </a:lnTo>
                    <a:lnTo>
                      <a:pt x="0" y="138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1" y="140"/>
                    </a:lnTo>
                    <a:lnTo>
                      <a:pt x="4" y="142"/>
                    </a:lnTo>
                    <a:lnTo>
                      <a:pt x="6" y="143"/>
                    </a:lnTo>
                    <a:lnTo>
                      <a:pt x="9" y="143"/>
                    </a:lnTo>
                    <a:lnTo>
                      <a:pt x="10" y="143"/>
                    </a:lnTo>
                    <a:lnTo>
                      <a:pt x="12" y="143"/>
                    </a:lnTo>
                    <a:lnTo>
                      <a:pt x="16" y="147"/>
                    </a:lnTo>
                    <a:lnTo>
                      <a:pt x="17" y="148"/>
                    </a:lnTo>
                    <a:lnTo>
                      <a:pt x="18" y="149"/>
                    </a:lnTo>
                    <a:lnTo>
                      <a:pt x="18" y="151"/>
                    </a:lnTo>
                    <a:lnTo>
                      <a:pt x="18" y="152"/>
                    </a:lnTo>
                    <a:lnTo>
                      <a:pt x="21" y="155"/>
                    </a:lnTo>
                    <a:lnTo>
                      <a:pt x="22" y="156"/>
                    </a:lnTo>
                    <a:lnTo>
                      <a:pt x="26" y="159"/>
                    </a:lnTo>
                    <a:lnTo>
                      <a:pt x="27" y="161"/>
                    </a:lnTo>
                    <a:lnTo>
                      <a:pt x="29" y="163"/>
                    </a:lnTo>
                    <a:lnTo>
                      <a:pt x="30" y="164"/>
                    </a:lnTo>
                    <a:lnTo>
                      <a:pt x="30" y="165"/>
                    </a:lnTo>
                    <a:lnTo>
                      <a:pt x="33" y="171"/>
                    </a:lnTo>
                    <a:lnTo>
                      <a:pt x="33" y="173"/>
                    </a:lnTo>
                    <a:lnTo>
                      <a:pt x="34" y="176"/>
                    </a:lnTo>
                    <a:lnTo>
                      <a:pt x="35" y="180"/>
                    </a:lnTo>
                    <a:lnTo>
                      <a:pt x="35" y="181"/>
                    </a:lnTo>
                    <a:lnTo>
                      <a:pt x="37" y="184"/>
                    </a:lnTo>
                    <a:lnTo>
                      <a:pt x="38" y="185"/>
                    </a:lnTo>
                    <a:lnTo>
                      <a:pt x="39" y="187"/>
                    </a:lnTo>
                    <a:lnTo>
                      <a:pt x="39" y="187"/>
                    </a:lnTo>
                    <a:lnTo>
                      <a:pt x="39" y="188"/>
                    </a:lnTo>
                    <a:lnTo>
                      <a:pt x="39" y="188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2" y="189"/>
                    </a:lnTo>
                    <a:lnTo>
                      <a:pt x="43" y="188"/>
                    </a:lnTo>
                    <a:lnTo>
                      <a:pt x="43" y="188"/>
                    </a:lnTo>
                    <a:lnTo>
                      <a:pt x="49" y="191"/>
                    </a:lnTo>
                    <a:lnTo>
                      <a:pt x="49" y="192"/>
                    </a:lnTo>
                    <a:lnTo>
                      <a:pt x="49" y="193"/>
                    </a:lnTo>
                    <a:lnTo>
                      <a:pt x="50" y="193"/>
                    </a:lnTo>
                    <a:lnTo>
                      <a:pt x="49" y="194"/>
                    </a:lnTo>
                    <a:lnTo>
                      <a:pt x="49" y="197"/>
                    </a:lnTo>
                    <a:lnTo>
                      <a:pt x="49" y="201"/>
                    </a:lnTo>
                    <a:lnTo>
                      <a:pt x="50" y="202"/>
                    </a:lnTo>
                    <a:lnTo>
                      <a:pt x="51" y="204"/>
                    </a:lnTo>
                    <a:lnTo>
                      <a:pt x="53" y="206"/>
                    </a:lnTo>
                    <a:lnTo>
                      <a:pt x="54" y="208"/>
                    </a:lnTo>
                    <a:lnTo>
                      <a:pt x="55" y="208"/>
                    </a:lnTo>
                    <a:lnTo>
                      <a:pt x="58" y="208"/>
                    </a:lnTo>
                    <a:lnTo>
                      <a:pt x="63" y="208"/>
                    </a:lnTo>
                    <a:lnTo>
                      <a:pt x="67" y="208"/>
                    </a:lnTo>
                    <a:lnTo>
                      <a:pt x="68" y="208"/>
                    </a:lnTo>
                    <a:lnTo>
                      <a:pt x="68" y="209"/>
                    </a:lnTo>
                    <a:lnTo>
                      <a:pt x="74" y="212"/>
                    </a:lnTo>
                    <a:lnTo>
                      <a:pt x="78" y="214"/>
                    </a:lnTo>
                    <a:lnTo>
                      <a:pt x="80" y="217"/>
                    </a:lnTo>
                    <a:lnTo>
                      <a:pt x="84" y="220"/>
                    </a:lnTo>
                    <a:lnTo>
                      <a:pt x="87" y="222"/>
                    </a:lnTo>
                    <a:lnTo>
                      <a:pt x="90" y="224"/>
                    </a:lnTo>
                    <a:lnTo>
                      <a:pt x="92" y="225"/>
                    </a:lnTo>
                    <a:lnTo>
                      <a:pt x="96" y="225"/>
                    </a:lnTo>
                    <a:lnTo>
                      <a:pt x="99" y="225"/>
                    </a:lnTo>
                    <a:lnTo>
                      <a:pt x="102" y="225"/>
                    </a:lnTo>
                    <a:lnTo>
                      <a:pt x="105" y="226"/>
                    </a:lnTo>
                    <a:lnTo>
                      <a:pt x="108" y="226"/>
                    </a:lnTo>
                    <a:lnTo>
                      <a:pt x="111" y="228"/>
                    </a:lnTo>
                    <a:lnTo>
                      <a:pt x="115" y="228"/>
                    </a:lnTo>
                    <a:lnTo>
                      <a:pt x="116" y="228"/>
                    </a:lnTo>
                    <a:lnTo>
                      <a:pt x="117" y="225"/>
                    </a:lnTo>
                    <a:lnTo>
                      <a:pt x="120" y="222"/>
                    </a:lnTo>
                    <a:lnTo>
                      <a:pt x="121" y="220"/>
                    </a:lnTo>
                    <a:lnTo>
                      <a:pt x="124" y="218"/>
                    </a:lnTo>
                    <a:lnTo>
                      <a:pt x="129" y="216"/>
                    </a:lnTo>
                    <a:lnTo>
                      <a:pt x="133" y="213"/>
                    </a:lnTo>
                    <a:lnTo>
                      <a:pt x="137" y="212"/>
                    </a:lnTo>
                    <a:lnTo>
                      <a:pt x="139" y="213"/>
                    </a:lnTo>
                    <a:lnTo>
                      <a:pt x="141" y="216"/>
                    </a:lnTo>
                    <a:lnTo>
                      <a:pt x="143" y="217"/>
                    </a:lnTo>
                    <a:lnTo>
                      <a:pt x="144" y="217"/>
                    </a:lnTo>
                    <a:lnTo>
                      <a:pt x="145" y="218"/>
                    </a:lnTo>
                    <a:lnTo>
                      <a:pt x="146" y="218"/>
                    </a:lnTo>
                    <a:lnTo>
                      <a:pt x="148" y="218"/>
                    </a:lnTo>
                    <a:lnTo>
                      <a:pt x="150" y="217"/>
                    </a:lnTo>
                    <a:lnTo>
                      <a:pt x="154" y="217"/>
                    </a:lnTo>
                    <a:lnTo>
                      <a:pt x="157" y="217"/>
                    </a:lnTo>
                    <a:lnTo>
                      <a:pt x="157" y="216"/>
                    </a:lnTo>
                    <a:lnTo>
                      <a:pt x="160" y="214"/>
                    </a:lnTo>
                    <a:lnTo>
                      <a:pt x="162" y="213"/>
                    </a:lnTo>
                    <a:lnTo>
                      <a:pt x="165" y="213"/>
                    </a:lnTo>
                    <a:lnTo>
                      <a:pt x="173" y="210"/>
                    </a:lnTo>
                    <a:lnTo>
                      <a:pt x="174" y="210"/>
                    </a:lnTo>
                    <a:lnTo>
                      <a:pt x="174" y="209"/>
                    </a:lnTo>
                    <a:lnTo>
                      <a:pt x="176" y="208"/>
                    </a:lnTo>
                    <a:lnTo>
                      <a:pt x="177" y="205"/>
                    </a:lnTo>
                    <a:lnTo>
                      <a:pt x="178" y="204"/>
                    </a:lnTo>
                    <a:lnTo>
                      <a:pt x="182" y="201"/>
                    </a:lnTo>
                    <a:lnTo>
                      <a:pt x="186" y="200"/>
                    </a:lnTo>
                    <a:lnTo>
                      <a:pt x="186" y="200"/>
                    </a:lnTo>
                    <a:lnTo>
                      <a:pt x="191" y="198"/>
                    </a:lnTo>
                    <a:lnTo>
                      <a:pt x="191" y="198"/>
                    </a:lnTo>
                    <a:lnTo>
                      <a:pt x="194" y="197"/>
                    </a:lnTo>
                    <a:lnTo>
                      <a:pt x="194" y="197"/>
                    </a:lnTo>
                    <a:lnTo>
                      <a:pt x="201" y="198"/>
                    </a:lnTo>
                    <a:lnTo>
                      <a:pt x="205" y="198"/>
                    </a:lnTo>
                    <a:lnTo>
                      <a:pt x="210" y="198"/>
                    </a:lnTo>
                    <a:lnTo>
                      <a:pt x="210" y="198"/>
                    </a:lnTo>
                    <a:lnTo>
                      <a:pt x="214" y="194"/>
                    </a:lnTo>
                    <a:lnTo>
                      <a:pt x="219" y="188"/>
                    </a:lnTo>
                    <a:lnTo>
                      <a:pt x="223" y="184"/>
                    </a:lnTo>
                    <a:lnTo>
                      <a:pt x="227" y="177"/>
                    </a:lnTo>
                    <a:lnTo>
                      <a:pt x="231" y="172"/>
                    </a:lnTo>
                    <a:lnTo>
                      <a:pt x="236" y="167"/>
                    </a:lnTo>
                    <a:lnTo>
                      <a:pt x="240" y="161"/>
                    </a:lnTo>
                    <a:lnTo>
                      <a:pt x="246" y="156"/>
                    </a:lnTo>
                    <a:lnTo>
                      <a:pt x="248" y="152"/>
                    </a:lnTo>
                    <a:lnTo>
                      <a:pt x="254" y="147"/>
                    </a:lnTo>
                    <a:lnTo>
                      <a:pt x="259" y="142"/>
                    </a:lnTo>
                    <a:lnTo>
                      <a:pt x="263" y="136"/>
                    </a:lnTo>
                    <a:lnTo>
                      <a:pt x="246" y="13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1" name="Freeform 144">
                <a:extLst>
                  <a:ext uri="{FF2B5EF4-FFF2-40B4-BE49-F238E27FC236}">
                    <a16:creationId xmlns:a16="http://schemas.microsoft.com/office/drawing/2014/main" id="{18EBEE04-FFBD-439C-8F56-66C73EF812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96075" y="3746500"/>
                <a:ext cx="188913" cy="179388"/>
              </a:xfrm>
              <a:custGeom>
                <a:avLst/>
                <a:gdLst>
                  <a:gd name="T0" fmla="*/ 60 w 119"/>
                  <a:gd name="T1" fmla="*/ 47 h 113"/>
                  <a:gd name="T2" fmla="*/ 67 w 119"/>
                  <a:gd name="T3" fmla="*/ 49 h 113"/>
                  <a:gd name="T4" fmla="*/ 66 w 119"/>
                  <a:gd name="T5" fmla="*/ 48 h 113"/>
                  <a:gd name="T6" fmla="*/ 64 w 119"/>
                  <a:gd name="T7" fmla="*/ 45 h 113"/>
                  <a:gd name="T8" fmla="*/ 62 w 119"/>
                  <a:gd name="T9" fmla="*/ 44 h 113"/>
                  <a:gd name="T10" fmla="*/ 62 w 119"/>
                  <a:gd name="T11" fmla="*/ 47 h 113"/>
                  <a:gd name="T12" fmla="*/ 62 w 119"/>
                  <a:gd name="T13" fmla="*/ 39 h 113"/>
                  <a:gd name="T14" fmla="*/ 63 w 119"/>
                  <a:gd name="T15" fmla="*/ 41 h 113"/>
                  <a:gd name="T16" fmla="*/ 112 w 119"/>
                  <a:gd name="T17" fmla="*/ 104 h 113"/>
                  <a:gd name="T18" fmla="*/ 104 w 119"/>
                  <a:gd name="T19" fmla="*/ 93 h 113"/>
                  <a:gd name="T20" fmla="*/ 83 w 119"/>
                  <a:gd name="T21" fmla="*/ 68 h 113"/>
                  <a:gd name="T22" fmla="*/ 70 w 119"/>
                  <a:gd name="T23" fmla="*/ 61 h 113"/>
                  <a:gd name="T24" fmla="*/ 63 w 119"/>
                  <a:gd name="T25" fmla="*/ 56 h 113"/>
                  <a:gd name="T26" fmla="*/ 59 w 119"/>
                  <a:gd name="T27" fmla="*/ 52 h 113"/>
                  <a:gd name="T28" fmla="*/ 58 w 119"/>
                  <a:gd name="T29" fmla="*/ 59 h 113"/>
                  <a:gd name="T30" fmla="*/ 52 w 119"/>
                  <a:gd name="T31" fmla="*/ 51 h 113"/>
                  <a:gd name="T32" fmla="*/ 46 w 119"/>
                  <a:gd name="T33" fmla="*/ 27 h 113"/>
                  <a:gd name="T34" fmla="*/ 34 w 119"/>
                  <a:gd name="T35" fmla="*/ 2 h 113"/>
                  <a:gd name="T36" fmla="*/ 31 w 119"/>
                  <a:gd name="T37" fmla="*/ 7 h 113"/>
                  <a:gd name="T38" fmla="*/ 30 w 119"/>
                  <a:gd name="T39" fmla="*/ 10 h 113"/>
                  <a:gd name="T40" fmla="*/ 27 w 119"/>
                  <a:gd name="T41" fmla="*/ 11 h 113"/>
                  <a:gd name="T42" fmla="*/ 23 w 119"/>
                  <a:gd name="T43" fmla="*/ 11 h 113"/>
                  <a:gd name="T44" fmla="*/ 19 w 119"/>
                  <a:gd name="T45" fmla="*/ 14 h 113"/>
                  <a:gd name="T46" fmla="*/ 17 w 119"/>
                  <a:gd name="T47" fmla="*/ 19 h 113"/>
                  <a:gd name="T48" fmla="*/ 11 w 119"/>
                  <a:gd name="T49" fmla="*/ 20 h 113"/>
                  <a:gd name="T50" fmla="*/ 7 w 119"/>
                  <a:gd name="T51" fmla="*/ 24 h 113"/>
                  <a:gd name="T52" fmla="*/ 7 w 119"/>
                  <a:gd name="T53" fmla="*/ 32 h 113"/>
                  <a:gd name="T54" fmla="*/ 5 w 119"/>
                  <a:gd name="T55" fmla="*/ 45 h 113"/>
                  <a:gd name="T56" fmla="*/ 0 w 119"/>
                  <a:gd name="T57" fmla="*/ 59 h 113"/>
                  <a:gd name="T58" fmla="*/ 2 w 119"/>
                  <a:gd name="T59" fmla="*/ 76 h 113"/>
                  <a:gd name="T60" fmla="*/ 9 w 119"/>
                  <a:gd name="T61" fmla="*/ 76 h 113"/>
                  <a:gd name="T62" fmla="*/ 13 w 119"/>
                  <a:gd name="T63" fmla="*/ 73 h 113"/>
                  <a:gd name="T64" fmla="*/ 19 w 119"/>
                  <a:gd name="T65" fmla="*/ 77 h 113"/>
                  <a:gd name="T66" fmla="*/ 22 w 119"/>
                  <a:gd name="T67" fmla="*/ 72 h 113"/>
                  <a:gd name="T68" fmla="*/ 27 w 119"/>
                  <a:gd name="T69" fmla="*/ 66 h 113"/>
                  <a:gd name="T70" fmla="*/ 31 w 119"/>
                  <a:gd name="T71" fmla="*/ 68 h 113"/>
                  <a:gd name="T72" fmla="*/ 42 w 119"/>
                  <a:gd name="T73" fmla="*/ 72 h 113"/>
                  <a:gd name="T74" fmla="*/ 47 w 119"/>
                  <a:gd name="T75" fmla="*/ 69 h 113"/>
                  <a:gd name="T76" fmla="*/ 52 w 119"/>
                  <a:gd name="T77" fmla="*/ 70 h 113"/>
                  <a:gd name="T78" fmla="*/ 58 w 119"/>
                  <a:gd name="T79" fmla="*/ 70 h 113"/>
                  <a:gd name="T80" fmla="*/ 67 w 119"/>
                  <a:gd name="T81" fmla="*/ 72 h 113"/>
                  <a:gd name="T82" fmla="*/ 78 w 119"/>
                  <a:gd name="T83" fmla="*/ 78 h 113"/>
                  <a:gd name="T84" fmla="*/ 92 w 119"/>
                  <a:gd name="T85" fmla="*/ 94 h 113"/>
                  <a:gd name="T86" fmla="*/ 99 w 119"/>
                  <a:gd name="T87" fmla="*/ 105 h 113"/>
                  <a:gd name="T88" fmla="*/ 105 w 119"/>
                  <a:gd name="T89" fmla="*/ 112 h 113"/>
                  <a:gd name="T90" fmla="*/ 111 w 119"/>
                  <a:gd name="T91" fmla="*/ 113 h 113"/>
                  <a:gd name="T92" fmla="*/ 113 w 119"/>
                  <a:gd name="T93" fmla="*/ 109 h 113"/>
                  <a:gd name="T94" fmla="*/ 117 w 119"/>
                  <a:gd name="T95" fmla="*/ 10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9" h="113">
                    <a:moveTo>
                      <a:pt x="63" y="47"/>
                    </a:moveTo>
                    <a:lnTo>
                      <a:pt x="63" y="48"/>
                    </a:lnTo>
                    <a:lnTo>
                      <a:pt x="62" y="48"/>
                    </a:lnTo>
                    <a:lnTo>
                      <a:pt x="60" y="47"/>
                    </a:lnTo>
                    <a:lnTo>
                      <a:pt x="62" y="48"/>
                    </a:lnTo>
                    <a:lnTo>
                      <a:pt x="63" y="49"/>
                    </a:lnTo>
                    <a:lnTo>
                      <a:pt x="66" y="49"/>
                    </a:lnTo>
                    <a:lnTo>
                      <a:pt x="67" y="49"/>
                    </a:lnTo>
                    <a:lnTo>
                      <a:pt x="68" y="49"/>
                    </a:lnTo>
                    <a:lnTo>
                      <a:pt x="68" y="48"/>
                    </a:lnTo>
                    <a:lnTo>
                      <a:pt x="66" y="47"/>
                    </a:lnTo>
                    <a:lnTo>
                      <a:pt x="66" y="48"/>
                    </a:lnTo>
                    <a:lnTo>
                      <a:pt x="66" y="48"/>
                    </a:lnTo>
                    <a:lnTo>
                      <a:pt x="64" y="48"/>
                    </a:lnTo>
                    <a:lnTo>
                      <a:pt x="64" y="47"/>
                    </a:lnTo>
                    <a:lnTo>
                      <a:pt x="64" y="45"/>
                    </a:lnTo>
                    <a:lnTo>
                      <a:pt x="63" y="44"/>
                    </a:lnTo>
                    <a:lnTo>
                      <a:pt x="62" y="43"/>
                    </a:lnTo>
                    <a:lnTo>
                      <a:pt x="60" y="43"/>
                    </a:lnTo>
                    <a:lnTo>
                      <a:pt x="62" y="44"/>
                    </a:lnTo>
                    <a:lnTo>
                      <a:pt x="62" y="45"/>
                    </a:lnTo>
                    <a:lnTo>
                      <a:pt x="60" y="45"/>
                    </a:lnTo>
                    <a:lnTo>
                      <a:pt x="60" y="45"/>
                    </a:lnTo>
                    <a:lnTo>
                      <a:pt x="62" y="47"/>
                    </a:lnTo>
                    <a:lnTo>
                      <a:pt x="63" y="47"/>
                    </a:lnTo>
                    <a:close/>
                    <a:moveTo>
                      <a:pt x="63" y="41"/>
                    </a:moveTo>
                    <a:lnTo>
                      <a:pt x="63" y="39"/>
                    </a:lnTo>
                    <a:lnTo>
                      <a:pt x="62" y="39"/>
                    </a:lnTo>
                    <a:lnTo>
                      <a:pt x="62" y="39"/>
                    </a:lnTo>
                    <a:lnTo>
                      <a:pt x="62" y="40"/>
                    </a:lnTo>
                    <a:lnTo>
                      <a:pt x="62" y="40"/>
                    </a:lnTo>
                    <a:lnTo>
                      <a:pt x="63" y="41"/>
                    </a:lnTo>
                    <a:close/>
                    <a:moveTo>
                      <a:pt x="117" y="105"/>
                    </a:moveTo>
                    <a:lnTo>
                      <a:pt x="116" y="102"/>
                    </a:lnTo>
                    <a:lnTo>
                      <a:pt x="116" y="105"/>
                    </a:lnTo>
                    <a:lnTo>
                      <a:pt x="112" y="104"/>
                    </a:lnTo>
                    <a:lnTo>
                      <a:pt x="111" y="101"/>
                    </a:lnTo>
                    <a:lnTo>
                      <a:pt x="108" y="97"/>
                    </a:lnTo>
                    <a:lnTo>
                      <a:pt x="105" y="97"/>
                    </a:lnTo>
                    <a:lnTo>
                      <a:pt x="104" y="93"/>
                    </a:lnTo>
                    <a:lnTo>
                      <a:pt x="103" y="89"/>
                    </a:lnTo>
                    <a:lnTo>
                      <a:pt x="92" y="81"/>
                    </a:lnTo>
                    <a:lnTo>
                      <a:pt x="88" y="76"/>
                    </a:lnTo>
                    <a:lnTo>
                      <a:pt x="83" y="68"/>
                    </a:lnTo>
                    <a:lnTo>
                      <a:pt x="76" y="66"/>
                    </a:lnTo>
                    <a:lnTo>
                      <a:pt x="74" y="63"/>
                    </a:lnTo>
                    <a:lnTo>
                      <a:pt x="72" y="63"/>
                    </a:lnTo>
                    <a:lnTo>
                      <a:pt x="70" y="61"/>
                    </a:lnTo>
                    <a:lnTo>
                      <a:pt x="67" y="61"/>
                    </a:lnTo>
                    <a:lnTo>
                      <a:pt x="66" y="60"/>
                    </a:lnTo>
                    <a:lnTo>
                      <a:pt x="63" y="57"/>
                    </a:lnTo>
                    <a:lnTo>
                      <a:pt x="63" y="56"/>
                    </a:lnTo>
                    <a:lnTo>
                      <a:pt x="63" y="55"/>
                    </a:lnTo>
                    <a:lnTo>
                      <a:pt x="62" y="53"/>
                    </a:lnTo>
                    <a:lnTo>
                      <a:pt x="59" y="52"/>
                    </a:lnTo>
                    <a:lnTo>
                      <a:pt x="59" y="52"/>
                    </a:lnTo>
                    <a:lnTo>
                      <a:pt x="58" y="55"/>
                    </a:lnTo>
                    <a:lnTo>
                      <a:pt x="59" y="56"/>
                    </a:lnTo>
                    <a:lnTo>
                      <a:pt x="59" y="57"/>
                    </a:lnTo>
                    <a:lnTo>
                      <a:pt x="58" y="59"/>
                    </a:lnTo>
                    <a:lnTo>
                      <a:pt x="56" y="56"/>
                    </a:lnTo>
                    <a:lnTo>
                      <a:pt x="55" y="52"/>
                    </a:lnTo>
                    <a:lnTo>
                      <a:pt x="54" y="51"/>
                    </a:lnTo>
                    <a:lnTo>
                      <a:pt x="52" y="51"/>
                    </a:lnTo>
                    <a:lnTo>
                      <a:pt x="51" y="45"/>
                    </a:lnTo>
                    <a:lnTo>
                      <a:pt x="50" y="43"/>
                    </a:lnTo>
                    <a:lnTo>
                      <a:pt x="47" y="37"/>
                    </a:lnTo>
                    <a:lnTo>
                      <a:pt x="46" y="27"/>
                    </a:lnTo>
                    <a:lnTo>
                      <a:pt x="43" y="19"/>
                    </a:lnTo>
                    <a:lnTo>
                      <a:pt x="42" y="12"/>
                    </a:lnTo>
                    <a:lnTo>
                      <a:pt x="35" y="0"/>
                    </a:lnTo>
                    <a:lnTo>
                      <a:pt x="34" y="2"/>
                    </a:lnTo>
                    <a:lnTo>
                      <a:pt x="33" y="4"/>
                    </a:lnTo>
                    <a:lnTo>
                      <a:pt x="33" y="6"/>
                    </a:lnTo>
                    <a:lnTo>
                      <a:pt x="31" y="6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6" y="10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11"/>
                    </a:lnTo>
                    <a:lnTo>
                      <a:pt x="22" y="11"/>
                    </a:lnTo>
                    <a:lnTo>
                      <a:pt x="22" y="12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8" y="14"/>
                    </a:lnTo>
                    <a:lnTo>
                      <a:pt x="18" y="15"/>
                    </a:lnTo>
                    <a:lnTo>
                      <a:pt x="17" y="15"/>
                    </a:lnTo>
                    <a:lnTo>
                      <a:pt x="17" y="19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3" y="20"/>
                    </a:lnTo>
                    <a:lnTo>
                      <a:pt x="11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6" y="28"/>
                    </a:lnTo>
                    <a:lnTo>
                      <a:pt x="7" y="32"/>
                    </a:lnTo>
                    <a:lnTo>
                      <a:pt x="7" y="35"/>
                    </a:lnTo>
                    <a:lnTo>
                      <a:pt x="6" y="40"/>
                    </a:lnTo>
                    <a:lnTo>
                      <a:pt x="6" y="41"/>
                    </a:lnTo>
                    <a:lnTo>
                      <a:pt x="5" y="45"/>
                    </a:lnTo>
                    <a:lnTo>
                      <a:pt x="4" y="47"/>
                    </a:lnTo>
                    <a:lnTo>
                      <a:pt x="2" y="53"/>
                    </a:lnTo>
                    <a:lnTo>
                      <a:pt x="1" y="56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2" y="76"/>
                    </a:lnTo>
                    <a:lnTo>
                      <a:pt x="2" y="76"/>
                    </a:lnTo>
                    <a:lnTo>
                      <a:pt x="5" y="74"/>
                    </a:lnTo>
                    <a:lnTo>
                      <a:pt x="6" y="74"/>
                    </a:lnTo>
                    <a:lnTo>
                      <a:pt x="9" y="76"/>
                    </a:lnTo>
                    <a:lnTo>
                      <a:pt x="10" y="76"/>
                    </a:lnTo>
                    <a:lnTo>
                      <a:pt x="11" y="74"/>
                    </a:lnTo>
                    <a:lnTo>
                      <a:pt x="11" y="74"/>
                    </a:lnTo>
                    <a:lnTo>
                      <a:pt x="13" y="73"/>
                    </a:lnTo>
                    <a:lnTo>
                      <a:pt x="13" y="72"/>
                    </a:lnTo>
                    <a:lnTo>
                      <a:pt x="14" y="72"/>
                    </a:lnTo>
                    <a:lnTo>
                      <a:pt x="17" y="73"/>
                    </a:lnTo>
                    <a:lnTo>
                      <a:pt x="19" y="77"/>
                    </a:lnTo>
                    <a:lnTo>
                      <a:pt x="19" y="78"/>
                    </a:lnTo>
                    <a:lnTo>
                      <a:pt x="21" y="78"/>
                    </a:lnTo>
                    <a:lnTo>
                      <a:pt x="22" y="74"/>
                    </a:lnTo>
                    <a:lnTo>
                      <a:pt x="22" y="72"/>
                    </a:lnTo>
                    <a:lnTo>
                      <a:pt x="25" y="66"/>
                    </a:lnTo>
                    <a:lnTo>
                      <a:pt x="25" y="64"/>
                    </a:lnTo>
                    <a:lnTo>
                      <a:pt x="26" y="65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1" y="68"/>
                    </a:lnTo>
                    <a:lnTo>
                      <a:pt x="34" y="72"/>
                    </a:lnTo>
                    <a:lnTo>
                      <a:pt x="35" y="72"/>
                    </a:lnTo>
                    <a:lnTo>
                      <a:pt x="37" y="72"/>
                    </a:lnTo>
                    <a:lnTo>
                      <a:pt x="42" y="72"/>
                    </a:lnTo>
                    <a:lnTo>
                      <a:pt x="45" y="69"/>
                    </a:lnTo>
                    <a:lnTo>
                      <a:pt x="46" y="68"/>
                    </a:lnTo>
                    <a:lnTo>
                      <a:pt x="46" y="68"/>
                    </a:lnTo>
                    <a:lnTo>
                      <a:pt x="47" y="69"/>
                    </a:lnTo>
                    <a:lnTo>
                      <a:pt x="47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2" y="70"/>
                    </a:lnTo>
                    <a:lnTo>
                      <a:pt x="54" y="70"/>
                    </a:lnTo>
                    <a:lnTo>
                      <a:pt x="55" y="70"/>
                    </a:lnTo>
                    <a:lnTo>
                      <a:pt x="58" y="70"/>
                    </a:lnTo>
                    <a:lnTo>
                      <a:pt x="58" y="70"/>
                    </a:lnTo>
                    <a:lnTo>
                      <a:pt x="60" y="72"/>
                    </a:lnTo>
                    <a:lnTo>
                      <a:pt x="63" y="72"/>
                    </a:lnTo>
                    <a:lnTo>
                      <a:pt x="64" y="72"/>
                    </a:lnTo>
                    <a:lnTo>
                      <a:pt x="67" y="72"/>
                    </a:lnTo>
                    <a:lnTo>
                      <a:pt x="68" y="74"/>
                    </a:lnTo>
                    <a:lnTo>
                      <a:pt x="72" y="76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79" y="81"/>
                    </a:lnTo>
                    <a:lnTo>
                      <a:pt x="83" y="86"/>
                    </a:lnTo>
                    <a:lnTo>
                      <a:pt x="87" y="90"/>
                    </a:lnTo>
                    <a:lnTo>
                      <a:pt x="92" y="94"/>
                    </a:lnTo>
                    <a:lnTo>
                      <a:pt x="95" y="97"/>
                    </a:lnTo>
                    <a:lnTo>
                      <a:pt x="96" y="101"/>
                    </a:lnTo>
                    <a:lnTo>
                      <a:pt x="97" y="104"/>
                    </a:lnTo>
                    <a:lnTo>
                      <a:pt x="99" y="105"/>
                    </a:lnTo>
                    <a:lnTo>
                      <a:pt x="101" y="105"/>
                    </a:lnTo>
                    <a:lnTo>
                      <a:pt x="103" y="108"/>
                    </a:lnTo>
                    <a:lnTo>
                      <a:pt x="104" y="109"/>
                    </a:lnTo>
                    <a:lnTo>
                      <a:pt x="105" y="112"/>
                    </a:lnTo>
                    <a:lnTo>
                      <a:pt x="105" y="112"/>
                    </a:lnTo>
                    <a:lnTo>
                      <a:pt x="107" y="110"/>
                    </a:lnTo>
                    <a:lnTo>
                      <a:pt x="107" y="110"/>
                    </a:lnTo>
                    <a:lnTo>
                      <a:pt x="111" y="113"/>
                    </a:lnTo>
                    <a:lnTo>
                      <a:pt x="111" y="113"/>
                    </a:lnTo>
                    <a:lnTo>
                      <a:pt x="112" y="113"/>
                    </a:lnTo>
                    <a:lnTo>
                      <a:pt x="113" y="109"/>
                    </a:lnTo>
                    <a:lnTo>
                      <a:pt x="113" y="109"/>
                    </a:lnTo>
                    <a:lnTo>
                      <a:pt x="115" y="109"/>
                    </a:lnTo>
                    <a:lnTo>
                      <a:pt x="116" y="108"/>
                    </a:lnTo>
                    <a:lnTo>
                      <a:pt x="119" y="106"/>
                    </a:lnTo>
                    <a:lnTo>
                      <a:pt x="117" y="10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2" name="Freeform 145">
                <a:extLst>
                  <a:ext uri="{FF2B5EF4-FFF2-40B4-BE49-F238E27FC236}">
                    <a16:creationId xmlns:a16="http://schemas.microsoft.com/office/drawing/2014/main" id="{C901040A-81DE-4A68-A107-098AF3D457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18200" y="4198938"/>
                <a:ext cx="82550" cy="90488"/>
              </a:xfrm>
              <a:custGeom>
                <a:avLst/>
                <a:gdLst>
                  <a:gd name="T0" fmla="*/ 52 w 52"/>
                  <a:gd name="T1" fmla="*/ 49 h 57"/>
                  <a:gd name="T2" fmla="*/ 52 w 52"/>
                  <a:gd name="T3" fmla="*/ 41 h 57"/>
                  <a:gd name="T4" fmla="*/ 52 w 52"/>
                  <a:gd name="T5" fmla="*/ 32 h 57"/>
                  <a:gd name="T6" fmla="*/ 41 w 52"/>
                  <a:gd name="T7" fmla="*/ 32 h 57"/>
                  <a:gd name="T8" fmla="*/ 33 w 52"/>
                  <a:gd name="T9" fmla="*/ 32 h 57"/>
                  <a:gd name="T10" fmla="*/ 25 w 52"/>
                  <a:gd name="T11" fmla="*/ 32 h 57"/>
                  <a:gd name="T12" fmla="*/ 25 w 52"/>
                  <a:gd name="T13" fmla="*/ 30 h 57"/>
                  <a:gd name="T14" fmla="*/ 24 w 52"/>
                  <a:gd name="T15" fmla="*/ 29 h 57"/>
                  <a:gd name="T16" fmla="*/ 24 w 52"/>
                  <a:gd name="T17" fmla="*/ 37 h 57"/>
                  <a:gd name="T18" fmla="*/ 21 w 52"/>
                  <a:gd name="T19" fmla="*/ 44 h 57"/>
                  <a:gd name="T20" fmla="*/ 20 w 52"/>
                  <a:gd name="T21" fmla="*/ 45 h 57"/>
                  <a:gd name="T22" fmla="*/ 17 w 52"/>
                  <a:gd name="T23" fmla="*/ 50 h 57"/>
                  <a:gd name="T24" fmla="*/ 17 w 52"/>
                  <a:gd name="T25" fmla="*/ 53 h 57"/>
                  <a:gd name="T26" fmla="*/ 21 w 52"/>
                  <a:gd name="T27" fmla="*/ 54 h 57"/>
                  <a:gd name="T28" fmla="*/ 21 w 52"/>
                  <a:gd name="T29" fmla="*/ 54 h 57"/>
                  <a:gd name="T30" fmla="*/ 23 w 52"/>
                  <a:gd name="T31" fmla="*/ 54 h 57"/>
                  <a:gd name="T32" fmla="*/ 24 w 52"/>
                  <a:gd name="T33" fmla="*/ 56 h 57"/>
                  <a:gd name="T34" fmla="*/ 25 w 52"/>
                  <a:gd name="T35" fmla="*/ 56 h 57"/>
                  <a:gd name="T36" fmla="*/ 27 w 52"/>
                  <a:gd name="T37" fmla="*/ 57 h 57"/>
                  <a:gd name="T38" fmla="*/ 28 w 52"/>
                  <a:gd name="T39" fmla="*/ 56 h 57"/>
                  <a:gd name="T40" fmla="*/ 33 w 52"/>
                  <a:gd name="T41" fmla="*/ 56 h 57"/>
                  <a:gd name="T42" fmla="*/ 43 w 52"/>
                  <a:gd name="T43" fmla="*/ 56 h 57"/>
                  <a:gd name="T44" fmla="*/ 52 w 52"/>
                  <a:gd name="T45" fmla="*/ 56 h 57"/>
                  <a:gd name="T46" fmla="*/ 5 w 52"/>
                  <a:gd name="T47" fmla="*/ 1 h 57"/>
                  <a:gd name="T48" fmla="*/ 4 w 52"/>
                  <a:gd name="T49" fmla="*/ 1 h 57"/>
                  <a:gd name="T50" fmla="*/ 4 w 52"/>
                  <a:gd name="T51" fmla="*/ 4 h 57"/>
                  <a:gd name="T52" fmla="*/ 3 w 52"/>
                  <a:gd name="T53" fmla="*/ 7 h 57"/>
                  <a:gd name="T54" fmla="*/ 0 w 52"/>
                  <a:gd name="T55" fmla="*/ 8 h 57"/>
                  <a:gd name="T56" fmla="*/ 0 w 52"/>
                  <a:gd name="T57" fmla="*/ 9 h 57"/>
                  <a:gd name="T58" fmla="*/ 4 w 52"/>
                  <a:gd name="T59" fmla="*/ 12 h 57"/>
                  <a:gd name="T60" fmla="*/ 5 w 52"/>
                  <a:gd name="T61" fmla="*/ 9 h 57"/>
                  <a:gd name="T62" fmla="*/ 9 w 52"/>
                  <a:gd name="T63" fmla="*/ 3 h 57"/>
                  <a:gd name="T64" fmla="*/ 8 w 52"/>
                  <a:gd name="T6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2" h="57">
                    <a:moveTo>
                      <a:pt x="52" y="53"/>
                    </a:moveTo>
                    <a:lnTo>
                      <a:pt x="52" y="49"/>
                    </a:lnTo>
                    <a:lnTo>
                      <a:pt x="52" y="45"/>
                    </a:lnTo>
                    <a:lnTo>
                      <a:pt x="52" y="41"/>
                    </a:lnTo>
                    <a:lnTo>
                      <a:pt x="52" y="37"/>
                    </a:lnTo>
                    <a:lnTo>
                      <a:pt x="52" y="32"/>
                    </a:lnTo>
                    <a:lnTo>
                      <a:pt x="46" y="32"/>
                    </a:lnTo>
                    <a:lnTo>
                      <a:pt x="41" y="32"/>
                    </a:lnTo>
                    <a:lnTo>
                      <a:pt x="37" y="32"/>
                    </a:lnTo>
                    <a:lnTo>
                      <a:pt x="33" y="32"/>
                    </a:lnTo>
                    <a:lnTo>
                      <a:pt x="28" y="32"/>
                    </a:lnTo>
                    <a:lnTo>
                      <a:pt x="25" y="32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4" y="29"/>
                    </a:lnTo>
                    <a:lnTo>
                      <a:pt x="24" y="34"/>
                    </a:lnTo>
                    <a:lnTo>
                      <a:pt x="24" y="37"/>
                    </a:lnTo>
                    <a:lnTo>
                      <a:pt x="23" y="40"/>
                    </a:lnTo>
                    <a:lnTo>
                      <a:pt x="21" y="44"/>
                    </a:lnTo>
                    <a:lnTo>
                      <a:pt x="21" y="45"/>
                    </a:lnTo>
                    <a:lnTo>
                      <a:pt x="20" y="45"/>
                    </a:lnTo>
                    <a:lnTo>
                      <a:pt x="19" y="48"/>
                    </a:lnTo>
                    <a:lnTo>
                      <a:pt x="17" y="50"/>
                    </a:lnTo>
                    <a:lnTo>
                      <a:pt x="17" y="53"/>
                    </a:lnTo>
                    <a:lnTo>
                      <a:pt x="17" y="53"/>
                    </a:lnTo>
                    <a:lnTo>
                      <a:pt x="19" y="53"/>
                    </a:lnTo>
                    <a:lnTo>
                      <a:pt x="21" y="54"/>
                    </a:lnTo>
                    <a:lnTo>
                      <a:pt x="20" y="56"/>
                    </a:lnTo>
                    <a:lnTo>
                      <a:pt x="21" y="54"/>
                    </a:lnTo>
                    <a:lnTo>
                      <a:pt x="23" y="54"/>
                    </a:lnTo>
                    <a:lnTo>
                      <a:pt x="23" y="54"/>
                    </a:lnTo>
                    <a:lnTo>
                      <a:pt x="24" y="54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25" y="56"/>
                    </a:lnTo>
                    <a:lnTo>
                      <a:pt x="27" y="57"/>
                    </a:lnTo>
                    <a:lnTo>
                      <a:pt x="27" y="57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1" y="56"/>
                    </a:lnTo>
                    <a:lnTo>
                      <a:pt x="33" y="56"/>
                    </a:lnTo>
                    <a:lnTo>
                      <a:pt x="39" y="56"/>
                    </a:lnTo>
                    <a:lnTo>
                      <a:pt x="43" y="56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2" y="53"/>
                    </a:lnTo>
                    <a:close/>
                    <a:moveTo>
                      <a:pt x="5" y="1"/>
                    </a:moveTo>
                    <a:lnTo>
                      <a:pt x="5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1"/>
                    </a:lnTo>
                    <a:lnTo>
                      <a:pt x="4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7" y="8"/>
                    </a:lnTo>
                    <a:lnTo>
                      <a:pt x="9" y="3"/>
                    </a:lnTo>
                    <a:lnTo>
                      <a:pt x="9" y="1"/>
                    </a:lnTo>
                    <a:lnTo>
                      <a:pt x="8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3" name="Freeform 146">
                <a:extLst>
                  <a:ext uri="{FF2B5EF4-FFF2-40B4-BE49-F238E27FC236}">
                    <a16:creationId xmlns:a16="http://schemas.microsoft.com/office/drawing/2014/main" id="{84AE9E5A-C533-4E38-8F2A-517A6A27D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3860800"/>
                <a:ext cx="65088" cy="39688"/>
              </a:xfrm>
              <a:custGeom>
                <a:avLst/>
                <a:gdLst>
                  <a:gd name="T0" fmla="*/ 40 w 41"/>
                  <a:gd name="T1" fmla="*/ 17 h 25"/>
                  <a:gd name="T2" fmla="*/ 41 w 41"/>
                  <a:gd name="T3" fmla="*/ 13 h 25"/>
                  <a:gd name="T4" fmla="*/ 40 w 41"/>
                  <a:gd name="T5" fmla="*/ 10 h 25"/>
                  <a:gd name="T6" fmla="*/ 37 w 41"/>
                  <a:gd name="T7" fmla="*/ 12 h 25"/>
                  <a:gd name="T8" fmla="*/ 36 w 41"/>
                  <a:gd name="T9" fmla="*/ 9 h 25"/>
                  <a:gd name="T10" fmla="*/ 32 w 41"/>
                  <a:gd name="T11" fmla="*/ 10 h 25"/>
                  <a:gd name="T12" fmla="*/ 29 w 41"/>
                  <a:gd name="T13" fmla="*/ 12 h 25"/>
                  <a:gd name="T14" fmla="*/ 28 w 41"/>
                  <a:gd name="T15" fmla="*/ 10 h 25"/>
                  <a:gd name="T16" fmla="*/ 28 w 41"/>
                  <a:gd name="T17" fmla="*/ 9 h 25"/>
                  <a:gd name="T18" fmla="*/ 25 w 41"/>
                  <a:gd name="T19" fmla="*/ 9 h 25"/>
                  <a:gd name="T20" fmla="*/ 24 w 41"/>
                  <a:gd name="T21" fmla="*/ 8 h 25"/>
                  <a:gd name="T22" fmla="*/ 22 w 41"/>
                  <a:gd name="T23" fmla="*/ 5 h 25"/>
                  <a:gd name="T24" fmla="*/ 20 w 41"/>
                  <a:gd name="T25" fmla="*/ 2 h 25"/>
                  <a:gd name="T26" fmla="*/ 18 w 41"/>
                  <a:gd name="T27" fmla="*/ 1 h 25"/>
                  <a:gd name="T28" fmla="*/ 14 w 41"/>
                  <a:gd name="T29" fmla="*/ 1 h 25"/>
                  <a:gd name="T30" fmla="*/ 13 w 41"/>
                  <a:gd name="T31" fmla="*/ 0 h 25"/>
                  <a:gd name="T32" fmla="*/ 12 w 41"/>
                  <a:gd name="T33" fmla="*/ 1 h 25"/>
                  <a:gd name="T34" fmla="*/ 10 w 41"/>
                  <a:gd name="T35" fmla="*/ 1 h 25"/>
                  <a:gd name="T36" fmla="*/ 10 w 41"/>
                  <a:gd name="T37" fmla="*/ 4 h 25"/>
                  <a:gd name="T38" fmla="*/ 9 w 41"/>
                  <a:gd name="T39" fmla="*/ 4 h 25"/>
                  <a:gd name="T40" fmla="*/ 6 w 41"/>
                  <a:gd name="T41" fmla="*/ 6 h 25"/>
                  <a:gd name="T42" fmla="*/ 5 w 41"/>
                  <a:gd name="T43" fmla="*/ 8 h 25"/>
                  <a:gd name="T44" fmla="*/ 4 w 41"/>
                  <a:gd name="T45" fmla="*/ 8 h 25"/>
                  <a:gd name="T46" fmla="*/ 0 w 41"/>
                  <a:gd name="T47" fmla="*/ 10 h 25"/>
                  <a:gd name="T48" fmla="*/ 0 w 41"/>
                  <a:gd name="T49" fmla="*/ 13 h 25"/>
                  <a:gd name="T50" fmla="*/ 1 w 41"/>
                  <a:gd name="T51" fmla="*/ 16 h 25"/>
                  <a:gd name="T52" fmla="*/ 9 w 41"/>
                  <a:gd name="T53" fmla="*/ 18 h 25"/>
                  <a:gd name="T54" fmla="*/ 20 w 41"/>
                  <a:gd name="T55" fmla="*/ 24 h 25"/>
                  <a:gd name="T56" fmla="*/ 26 w 41"/>
                  <a:gd name="T57" fmla="*/ 25 h 25"/>
                  <a:gd name="T58" fmla="*/ 24 w 41"/>
                  <a:gd name="T59" fmla="*/ 24 h 25"/>
                  <a:gd name="T60" fmla="*/ 25 w 41"/>
                  <a:gd name="T61" fmla="*/ 24 h 25"/>
                  <a:gd name="T62" fmla="*/ 32 w 41"/>
                  <a:gd name="T63" fmla="*/ 25 h 25"/>
                  <a:gd name="T64" fmla="*/ 36 w 41"/>
                  <a:gd name="T65" fmla="*/ 25 h 25"/>
                  <a:gd name="T66" fmla="*/ 38 w 41"/>
                  <a:gd name="T67" fmla="*/ 24 h 25"/>
                  <a:gd name="T68" fmla="*/ 38 w 41"/>
                  <a:gd name="T69" fmla="*/ 21 h 25"/>
                  <a:gd name="T70" fmla="*/ 40 w 41"/>
                  <a:gd name="T71" fmla="*/ 20 h 25"/>
                  <a:gd name="T72" fmla="*/ 40 w 41"/>
                  <a:gd name="T7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25">
                    <a:moveTo>
                      <a:pt x="40" y="18"/>
                    </a:moveTo>
                    <a:lnTo>
                      <a:pt x="40" y="17"/>
                    </a:lnTo>
                    <a:lnTo>
                      <a:pt x="40" y="16"/>
                    </a:lnTo>
                    <a:lnTo>
                      <a:pt x="41" y="13"/>
                    </a:lnTo>
                    <a:lnTo>
                      <a:pt x="41" y="12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7" y="12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4" y="9"/>
                    </a:lnTo>
                    <a:lnTo>
                      <a:pt x="32" y="10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8" y="12"/>
                    </a:lnTo>
                    <a:lnTo>
                      <a:pt x="28" y="10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6" y="9"/>
                    </a:lnTo>
                    <a:lnTo>
                      <a:pt x="25" y="9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2" y="6"/>
                    </a:lnTo>
                    <a:lnTo>
                      <a:pt x="22" y="5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9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3" y="9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4" y="17"/>
                    </a:lnTo>
                    <a:lnTo>
                      <a:pt x="9" y="18"/>
                    </a:lnTo>
                    <a:lnTo>
                      <a:pt x="13" y="20"/>
                    </a:lnTo>
                    <a:lnTo>
                      <a:pt x="20" y="24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5" y="24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5" y="24"/>
                    </a:lnTo>
                    <a:lnTo>
                      <a:pt x="28" y="25"/>
                    </a:lnTo>
                    <a:lnTo>
                      <a:pt x="32" y="25"/>
                    </a:lnTo>
                    <a:lnTo>
                      <a:pt x="34" y="25"/>
                    </a:lnTo>
                    <a:lnTo>
                      <a:pt x="36" y="25"/>
                    </a:lnTo>
                    <a:lnTo>
                      <a:pt x="37" y="25"/>
                    </a:lnTo>
                    <a:lnTo>
                      <a:pt x="38" y="24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4" name="Freeform 147">
                <a:extLst>
                  <a:ext uri="{FF2B5EF4-FFF2-40B4-BE49-F238E27FC236}">
                    <a16:creationId xmlns:a16="http://schemas.microsoft.com/office/drawing/2014/main" id="{F389F2AD-CA40-4D6E-9519-5CDAE080A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3088" y="4271963"/>
                <a:ext cx="460375" cy="206375"/>
              </a:xfrm>
              <a:custGeom>
                <a:avLst/>
                <a:gdLst>
                  <a:gd name="T0" fmla="*/ 209 w 290"/>
                  <a:gd name="T1" fmla="*/ 84 h 130"/>
                  <a:gd name="T2" fmla="*/ 203 w 290"/>
                  <a:gd name="T3" fmla="*/ 89 h 130"/>
                  <a:gd name="T4" fmla="*/ 21 w 290"/>
                  <a:gd name="T5" fmla="*/ 56 h 130"/>
                  <a:gd name="T6" fmla="*/ 43 w 290"/>
                  <a:gd name="T7" fmla="*/ 44 h 130"/>
                  <a:gd name="T8" fmla="*/ 37 w 290"/>
                  <a:gd name="T9" fmla="*/ 48 h 130"/>
                  <a:gd name="T10" fmla="*/ 43 w 290"/>
                  <a:gd name="T11" fmla="*/ 44 h 130"/>
                  <a:gd name="T12" fmla="*/ 23 w 290"/>
                  <a:gd name="T13" fmla="*/ 45 h 130"/>
                  <a:gd name="T14" fmla="*/ 25 w 290"/>
                  <a:gd name="T15" fmla="*/ 40 h 130"/>
                  <a:gd name="T16" fmla="*/ 0 w 290"/>
                  <a:gd name="T17" fmla="*/ 36 h 130"/>
                  <a:gd name="T18" fmla="*/ 16 w 290"/>
                  <a:gd name="T19" fmla="*/ 33 h 130"/>
                  <a:gd name="T20" fmla="*/ 20 w 290"/>
                  <a:gd name="T21" fmla="*/ 35 h 130"/>
                  <a:gd name="T22" fmla="*/ 13 w 290"/>
                  <a:gd name="T23" fmla="*/ 39 h 130"/>
                  <a:gd name="T24" fmla="*/ 4 w 290"/>
                  <a:gd name="T25" fmla="*/ 28 h 130"/>
                  <a:gd name="T26" fmla="*/ 4 w 290"/>
                  <a:gd name="T27" fmla="*/ 31 h 130"/>
                  <a:gd name="T28" fmla="*/ 7 w 290"/>
                  <a:gd name="T29" fmla="*/ 44 h 130"/>
                  <a:gd name="T30" fmla="*/ 11 w 290"/>
                  <a:gd name="T31" fmla="*/ 51 h 130"/>
                  <a:gd name="T32" fmla="*/ 226 w 290"/>
                  <a:gd name="T33" fmla="*/ 3 h 130"/>
                  <a:gd name="T34" fmla="*/ 290 w 290"/>
                  <a:gd name="T35" fmla="*/ 43 h 130"/>
                  <a:gd name="T36" fmla="*/ 286 w 290"/>
                  <a:gd name="T37" fmla="*/ 35 h 130"/>
                  <a:gd name="T38" fmla="*/ 287 w 290"/>
                  <a:gd name="T39" fmla="*/ 32 h 130"/>
                  <a:gd name="T40" fmla="*/ 279 w 290"/>
                  <a:gd name="T41" fmla="*/ 27 h 130"/>
                  <a:gd name="T42" fmla="*/ 270 w 290"/>
                  <a:gd name="T43" fmla="*/ 21 h 130"/>
                  <a:gd name="T44" fmla="*/ 265 w 290"/>
                  <a:gd name="T45" fmla="*/ 24 h 130"/>
                  <a:gd name="T46" fmla="*/ 259 w 290"/>
                  <a:gd name="T47" fmla="*/ 24 h 130"/>
                  <a:gd name="T48" fmla="*/ 252 w 290"/>
                  <a:gd name="T49" fmla="*/ 18 h 130"/>
                  <a:gd name="T50" fmla="*/ 248 w 290"/>
                  <a:gd name="T51" fmla="*/ 14 h 130"/>
                  <a:gd name="T52" fmla="*/ 232 w 290"/>
                  <a:gd name="T53" fmla="*/ 6 h 130"/>
                  <a:gd name="T54" fmla="*/ 226 w 290"/>
                  <a:gd name="T55" fmla="*/ 6 h 130"/>
                  <a:gd name="T56" fmla="*/ 208 w 290"/>
                  <a:gd name="T57" fmla="*/ 12 h 130"/>
                  <a:gd name="T58" fmla="*/ 204 w 290"/>
                  <a:gd name="T59" fmla="*/ 29 h 130"/>
                  <a:gd name="T60" fmla="*/ 201 w 290"/>
                  <a:gd name="T61" fmla="*/ 43 h 130"/>
                  <a:gd name="T62" fmla="*/ 192 w 290"/>
                  <a:gd name="T63" fmla="*/ 49 h 130"/>
                  <a:gd name="T64" fmla="*/ 193 w 290"/>
                  <a:gd name="T65" fmla="*/ 68 h 130"/>
                  <a:gd name="T66" fmla="*/ 192 w 290"/>
                  <a:gd name="T67" fmla="*/ 77 h 130"/>
                  <a:gd name="T68" fmla="*/ 203 w 290"/>
                  <a:gd name="T69" fmla="*/ 82 h 130"/>
                  <a:gd name="T70" fmla="*/ 208 w 290"/>
                  <a:gd name="T71" fmla="*/ 81 h 130"/>
                  <a:gd name="T72" fmla="*/ 211 w 290"/>
                  <a:gd name="T73" fmla="*/ 77 h 130"/>
                  <a:gd name="T74" fmla="*/ 207 w 290"/>
                  <a:gd name="T75" fmla="*/ 94 h 130"/>
                  <a:gd name="T76" fmla="*/ 203 w 290"/>
                  <a:gd name="T77" fmla="*/ 98 h 130"/>
                  <a:gd name="T78" fmla="*/ 204 w 290"/>
                  <a:gd name="T79" fmla="*/ 102 h 130"/>
                  <a:gd name="T80" fmla="*/ 204 w 290"/>
                  <a:gd name="T81" fmla="*/ 108 h 130"/>
                  <a:gd name="T82" fmla="*/ 199 w 290"/>
                  <a:gd name="T83" fmla="*/ 112 h 130"/>
                  <a:gd name="T84" fmla="*/ 200 w 290"/>
                  <a:gd name="T85" fmla="*/ 118 h 130"/>
                  <a:gd name="T86" fmla="*/ 205 w 290"/>
                  <a:gd name="T87" fmla="*/ 115 h 130"/>
                  <a:gd name="T88" fmla="*/ 213 w 290"/>
                  <a:gd name="T89" fmla="*/ 119 h 130"/>
                  <a:gd name="T90" fmla="*/ 220 w 290"/>
                  <a:gd name="T91" fmla="*/ 126 h 130"/>
                  <a:gd name="T92" fmla="*/ 226 w 290"/>
                  <a:gd name="T93" fmla="*/ 127 h 130"/>
                  <a:gd name="T94" fmla="*/ 229 w 290"/>
                  <a:gd name="T95" fmla="*/ 123 h 130"/>
                  <a:gd name="T96" fmla="*/ 232 w 290"/>
                  <a:gd name="T97" fmla="*/ 117 h 130"/>
                  <a:gd name="T98" fmla="*/ 234 w 290"/>
                  <a:gd name="T99" fmla="*/ 109 h 130"/>
                  <a:gd name="T100" fmla="*/ 236 w 290"/>
                  <a:gd name="T101" fmla="*/ 102 h 130"/>
                  <a:gd name="T102" fmla="*/ 238 w 290"/>
                  <a:gd name="T103" fmla="*/ 100 h 130"/>
                  <a:gd name="T104" fmla="*/ 240 w 290"/>
                  <a:gd name="T105" fmla="*/ 97 h 130"/>
                  <a:gd name="T106" fmla="*/ 249 w 290"/>
                  <a:gd name="T107" fmla="*/ 88 h 130"/>
                  <a:gd name="T108" fmla="*/ 269 w 290"/>
                  <a:gd name="T109" fmla="*/ 78 h 130"/>
                  <a:gd name="T110" fmla="*/ 283 w 290"/>
                  <a:gd name="T111" fmla="*/ 61 h 130"/>
                  <a:gd name="T112" fmla="*/ 289 w 290"/>
                  <a:gd name="T113" fmla="*/ 4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0" h="130">
                    <a:moveTo>
                      <a:pt x="205" y="90"/>
                    </a:moveTo>
                    <a:lnTo>
                      <a:pt x="205" y="89"/>
                    </a:lnTo>
                    <a:lnTo>
                      <a:pt x="205" y="86"/>
                    </a:lnTo>
                    <a:lnTo>
                      <a:pt x="207" y="86"/>
                    </a:lnTo>
                    <a:lnTo>
                      <a:pt x="207" y="86"/>
                    </a:lnTo>
                    <a:lnTo>
                      <a:pt x="209" y="84"/>
                    </a:lnTo>
                    <a:lnTo>
                      <a:pt x="208" y="84"/>
                    </a:lnTo>
                    <a:lnTo>
                      <a:pt x="205" y="84"/>
                    </a:lnTo>
                    <a:lnTo>
                      <a:pt x="205" y="84"/>
                    </a:lnTo>
                    <a:lnTo>
                      <a:pt x="204" y="85"/>
                    </a:lnTo>
                    <a:lnTo>
                      <a:pt x="203" y="86"/>
                    </a:lnTo>
                    <a:lnTo>
                      <a:pt x="203" y="89"/>
                    </a:lnTo>
                    <a:lnTo>
                      <a:pt x="203" y="89"/>
                    </a:lnTo>
                    <a:lnTo>
                      <a:pt x="203" y="90"/>
                    </a:lnTo>
                    <a:lnTo>
                      <a:pt x="205" y="90"/>
                    </a:lnTo>
                    <a:close/>
                    <a:moveTo>
                      <a:pt x="23" y="55"/>
                    </a:moveTo>
                    <a:lnTo>
                      <a:pt x="21" y="55"/>
                    </a:lnTo>
                    <a:lnTo>
                      <a:pt x="21" y="56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24" y="56"/>
                    </a:lnTo>
                    <a:lnTo>
                      <a:pt x="23" y="55"/>
                    </a:lnTo>
                    <a:lnTo>
                      <a:pt x="23" y="55"/>
                    </a:lnTo>
                    <a:close/>
                    <a:moveTo>
                      <a:pt x="43" y="44"/>
                    </a:moveTo>
                    <a:lnTo>
                      <a:pt x="43" y="43"/>
                    </a:lnTo>
                    <a:lnTo>
                      <a:pt x="40" y="44"/>
                    </a:lnTo>
                    <a:lnTo>
                      <a:pt x="40" y="45"/>
                    </a:lnTo>
                    <a:lnTo>
                      <a:pt x="39" y="47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39" y="49"/>
                    </a:lnTo>
                    <a:lnTo>
                      <a:pt x="40" y="48"/>
                    </a:lnTo>
                    <a:lnTo>
                      <a:pt x="41" y="47"/>
                    </a:lnTo>
                    <a:lnTo>
                      <a:pt x="43" y="45"/>
                    </a:lnTo>
                    <a:lnTo>
                      <a:pt x="43" y="44"/>
                    </a:lnTo>
                    <a:lnTo>
                      <a:pt x="43" y="44"/>
                    </a:lnTo>
                    <a:lnTo>
                      <a:pt x="43" y="44"/>
                    </a:lnTo>
                    <a:close/>
                    <a:moveTo>
                      <a:pt x="21" y="40"/>
                    </a:moveTo>
                    <a:lnTo>
                      <a:pt x="20" y="41"/>
                    </a:lnTo>
                    <a:lnTo>
                      <a:pt x="20" y="43"/>
                    </a:lnTo>
                    <a:lnTo>
                      <a:pt x="23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25" y="44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5" y="40"/>
                    </a:lnTo>
                    <a:lnTo>
                      <a:pt x="21" y="40"/>
                    </a:lnTo>
                    <a:close/>
                    <a:moveTo>
                      <a:pt x="6" y="39"/>
                    </a:moveTo>
                    <a:lnTo>
                      <a:pt x="6" y="36"/>
                    </a:lnTo>
                    <a:lnTo>
                      <a:pt x="4" y="35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7"/>
                    </a:lnTo>
                    <a:lnTo>
                      <a:pt x="2" y="39"/>
                    </a:lnTo>
                    <a:lnTo>
                      <a:pt x="3" y="39"/>
                    </a:lnTo>
                    <a:lnTo>
                      <a:pt x="6" y="39"/>
                    </a:lnTo>
                    <a:lnTo>
                      <a:pt x="6" y="39"/>
                    </a:lnTo>
                    <a:close/>
                    <a:moveTo>
                      <a:pt x="16" y="33"/>
                    </a:moveTo>
                    <a:lnTo>
                      <a:pt x="16" y="33"/>
                    </a:lnTo>
                    <a:lnTo>
                      <a:pt x="15" y="35"/>
                    </a:lnTo>
                    <a:lnTo>
                      <a:pt x="16" y="36"/>
                    </a:lnTo>
                    <a:lnTo>
                      <a:pt x="19" y="37"/>
                    </a:lnTo>
                    <a:lnTo>
                      <a:pt x="20" y="36"/>
                    </a:lnTo>
                    <a:lnTo>
                      <a:pt x="20" y="35"/>
                    </a:lnTo>
                    <a:lnTo>
                      <a:pt x="19" y="33"/>
                    </a:lnTo>
                    <a:lnTo>
                      <a:pt x="16" y="33"/>
                    </a:lnTo>
                    <a:close/>
                    <a:moveTo>
                      <a:pt x="13" y="41"/>
                    </a:moveTo>
                    <a:lnTo>
                      <a:pt x="13" y="41"/>
                    </a:lnTo>
                    <a:lnTo>
                      <a:pt x="13" y="40"/>
                    </a:lnTo>
                    <a:lnTo>
                      <a:pt x="13" y="39"/>
                    </a:lnTo>
                    <a:lnTo>
                      <a:pt x="9" y="35"/>
                    </a:lnTo>
                    <a:lnTo>
                      <a:pt x="8" y="31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6" y="27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3" y="31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6"/>
                    </a:lnTo>
                    <a:lnTo>
                      <a:pt x="8" y="37"/>
                    </a:lnTo>
                    <a:lnTo>
                      <a:pt x="9" y="40"/>
                    </a:lnTo>
                    <a:lnTo>
                      <a:pt x="11" y="41"/>
                    </a:lnTo>
                    <a:lnTo>
                      <a:pt x="9" y="43"/>
                    </a:lnTo>
                    <a:lnTo>
                      <a:pt x="7" y="44"/>
                    </a:lnTo>
                    <a:lnTo>
                      <a:pt x="4" y="45"/>
                    </a:lnTo>
                    <a:lnTo>
                      <a:pt x="4" y="47"/>
                    </a:lnTo>
                    <a:lnTo>
                      <a:pt x="4" y="48"/>
                    </a:lnTo>
                    <a:lnTo>
                      <a:pt x="6" y="49"/>
                    </a:lnTo>
                    <a:lnTo>
                      <a:pt x="6" y="51"/>
                    </a:lnTo>
                    <a:lnTo>
                      <a:pt x="11" y="51"/>
                    </a:lnTo>
                    <a:lnTo>
                      <a:pt x="15" y="48"/>
                    </a:lnTo>
                    <a:lnTo>
                      <a:pt x="16" y="45"/>
                    </a:lnTo>
                    <a:lnTo>
                      <a:pt x="15" y="43"/>
                    </a:lnTo>
                    <a:lnTo>
                      <a:pt x="13" y="41"/>
                    </a:lnTo>
                    <a:close/>
                    <a:moveTo>
                      <a:pt x="226" y="4"/>
                    </a:moveTo>
                    <a:lnTo>
                      <a:pt x="226" y="3"/>
                    </a:lnTo>
                    <a:lnTo>
                      <a:pt x="225" y="3"/>
                    </a:lnTo>
                    <a:lnTo>
                      <a:pt x="225" y="4"/>
                    </a:lnTo>
                    <a:lnTo>
                      <a:pt x="225" y="4"/>
                    </a:lnTo>
                    <a:lnTo>
                      <a:pt x="226" y="4"/>
                    </a:lnTo>
                    <a:close/>
                    <a:moveTo>
                      <a:pt x="290" y="44"/>
                    </a:moveTo>
                    <a:lnTo>
                      <a:pt x="290" y="43"/>
                    </a:lnTo>
                    <a:lnTo>
                      <a:pt x="290" y="41"/>
                    </a:lnTo>
                    <a:lnTo>
                      <a:pt x="290" y="41"/>
                    </a:lnTo>
                    <a:lnTo>
                      <a:pt x="289" y="40"/>
                    </a:lnTo>
                    <a:lnTo>
                      <a:pt x="287" y="37"/>
                    </a:lnTo>
                    <a:lnTo>
                      <a:pt x="286" y="36"/>
                    </a:lnTo>
                    <a:lnTo>
                      <a:pt x="286" y="35"/>
                    </a:lnTo>
                    <a:lnTo>
                      <a:pt x="285" y="33"/>
                    </a:lnTo>
                    <a:lnTo>
                      <a:pt x="283" y="33"/>
                    </a:lnTo>
                    <a:lnTo>
                      <a:pt x="283" y="32"/>
                    </a:lnTo>
                    <a:lnTo>
                      <a:pt x="285" y="32"/>
                    </a:lnTo>
                    <a:lnTo>
                      <a:pt x="286" y="33"/>
                    </a:lnTo>
                    <a:lnTo>
                      <a:pt x="287" y="32"/>
                    </a:lnTo>
                    <a:lnTo>
                      <a:pt x="289" y="32"/>
                    </a:lnTo>
                    <a:lnTo>
                      <a:pt x="290" y="32"/>
                    </a:lnTo>
                    <a:lnTo>
                      <a:pt x="287" y="31"/>
                    </a:lnTo>
                    <a:lnTo>
                      <a:pt x="283" y="28"/>
                    </a:lnTo>
                    <a:lnTo>
                      <a:pt x="281" y="28"/>
                    </a:lnTo>
                    <a:lnTo>
                      <a:pt x="279" y="27"/>
                    </a:lnTo>
                    <a:lnTo>
                      <a:pt x="278" y="24"/>
                    </a:lnTo>
                    <a:lnTo>
                      <a:pt x="277" y="23"/>
                    </a:lnTo>
                    <a:lnTo>
                      <a:pt x="275" y="23"/>
                    </a:lnTo>
                    <a:lnTo>
                      <a:pt x="273" y="21"/>
                    </a:lnTo>
                    <a:lnTo>
                      <a:pt x="271" y="20"/>
                    </a:lnTo>
                    <a:lnTo>
                      <a:pt x="270" y="21"/>
                    </a:lnTo>
                    <a:lnTo>
                      <a:pt x="270" y="23"/>
                    </a:lnTo>
                    <a:lnTo>
                      <a:pt x="270" y="24"/>
                    </a:lnTo>
                    <a:lnTo>
                      <a:pt x="270" y="24"/>
                    </a:lnTo>
                    <a:lnTo>
                      <a:pt x="269" y="25"/>
                    </a:lnTo>
                    <a:lnTo>
                      <a:pt x="266" y="25"/>
                    </a:lnTo>
                    <a:lnTo>
                      <a:pt x="265" y="24"/>
                    </a:lnTo>
                    <a:lnTo>
                      <a:pt x="265" y="24"/>
                    </a:lnTo>
                    <a:lnTo>
                      <a:pt x="263" y="24"/>
                    </a:lnTo>
                    <a:lnTo>
                      <a:pt x="263" y="25"/>
                    </a:lnTo>
                    <a:lnTo>
                      <a:pt x="262" y="24"/>
                    </a:lnTo>
                    <a:lnTo>
                      <a:pt x="261" y="24"/>
                    </a:lnTo>
                    <a:lnTo>
                      <a:pt x="259" y="24"/>
                    </a:lnTo>
                    <a:lnTo>
                      <a:pt x="257" y="23"/>
                    </a:lnTo>
                    <a:lnTo>
                      <a:pt x="257" y="23"/>
                    </a:lnTo>
                    <a:lnTo>
                      <a:pt x="254" y="23"/>
                    </a:lnTo>
                    <a:lnTo>
                      <a:pt x="253" y="21"/>
                    </a:lnTo>
                    <a:lnTo>
                      <a:pt x="252" y="21"/>
                    </a:lnTo>
                    <a:lnTo>
                      <a:pt x="252" y="18"/>
                    </a:lnTo>
                    <a:lnTo>
                      <a:pt x="252" y="16"/>
                    </a:lnTo>
                    <a:lnTo>
                      <a:pt x="250" y="16"/>
                    </a:lnTo>
                    <a:lnTo>
                      <a:pt x="249" y="16"/>
                    </a:lnTo>
                    <a:lnTo>
                      <a:pt x="248" y="15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5" y="14"/>
                    </a:lnTo>
                    <a:lnTo>
                      <a:pt x="241" y="12"/>
                    </a:lnTo>
                    <a:lnTo>
                      <a:pt x="238" y="11"/>
                    </a:lnTo>
                    <a:lnTo>
                      <a:pt x="237" y="8"/>
                    </a:lnTo>
                    <a:lnTo>
                      <a:pt x="233" y="6"/>
                    </a:lnTo>
                    <a:lnTo>
                      <a:pt x="232" y="6"/>
                    </a:lnTo>
                    <a:lnTo>
                      <a:pt x="230" y="4"/>
                    </a:lnTo>
                    <a:lnTo>
                      <a:pt x="229" y="3"/>
                    </a:lnTo>
                    <a:lnTo>
                      <a:pt x="228" y="2"/>
                    </a:lnTo>
                    <a:lnTo>
                      <a:pt x="226" y="0"/>
                    </a:lnTo>
                    <a:lnTo>
                      <a:pt x="228" y="4"/>
                    </a:lnTo>
                    <a:lnTo>
                      <a:pt x="226" y="6"/>
                    </a:lnTo>
                    <a:lnTo>
                      <a:pt x="220" y="8"/>
                    </a:lnTo>
                    <a:lnTo>
                      <a:pt x="216" y="8"/>
                    </a:lnTo>
                    <a:lnTo>
                      <a:pt x="213" y="11"/>
                    </a:lnTo>
                    <a:lnTo>
                      <a:pt x="212" y="10"/>
                    </a:lnTo>
                    <a:lnTo>
                      <a:pt x="211" y="11"/>
                    </a:lnTo>
                    <a:lnTo>
                      <a:pt x="208" y="12"/>
                    </a:lnTo>
                    <a:lnTo>
                      <a:pt x="207" y="14"/>
                    </a:lnTo>
                    <a:lnTo>
                      <a:pt x="205" y="14"/>
                    </a:lnTo>
                    <a:lnTo>
                      <a:pt x="205" y="18"/>
                    </a:lnTo>
                    <a:lnTo>
                      <a:pt x="207" y="21"/>
                    </a:lnTo>
                    <a:lnTo>
                      <a:pt x="205" y="27"/>
                    </a:lnTo>
                    <a:lnTo>
                      <a:pt x="204" y="29"/>
                    </a:lnTo>
                    <a:lnTo>
                      <a:pt x="203" y="32"/>
                    </a:lnTo>
                    <a:lnTo>
                      <a:pt x="201" y="33"/>
                    </a:lnTo>
                    <a:lnTo>
                      <a:pt x="199" y="37"/>
                    </a:lnTo>
                    <a:lnTo>
                      <a:pt x="199" y="39"/>
                    </a:lnTo>
                    <a:lnTo>
                      <a:pt x="200" y="41"/>
                    </a:lnTo>
                    <a:lnTo>
                      <a:pt x="201" y="43"/>
                    </a:lnTo>
                    <a:lnTo>
                      <a:pt x="200" y="43"/>
                    </a:lnTo>
                    <a:lnTo>
                      <a:pt x="199" y="41"/>
                    </a:lnTo>
                    <a:lnTo>
                      <a:pt x="197" y="44"/>
                    </a:lnTo>
                    <a:lnTo>
                      <a:pt x="197" y="47"/>
                    </a:lnTo>
                    <a:lnTo>
                      <a:pt x="196" y="48"/>
                    </a:lnTo>
                    <a:lnTo>
                      <a:pt x="192" y="49"/>
                    </a:lnTo>
                    <a:lnTo>
                      <a:pt x="191" y="52"/>
                    </a:lnTo>
                    <a:lnTo>
                      <a:pt x="192" y="56"/>
                    </a:lnTo>
                    <a:lnTo>
                      <a:pt x="192" y="57"/>
                    </a:lnTo>
                    <a:lnTo>
                      <a:pt x="192" y="63"/>
                    </a:lnTo>
                    <a:lnTo>
                      <a:pt x="193" y="67"/>
                    </a:lnTo>
                    <a:lnTo>
                      <a:pt x="193" y="68"/>
                    </a:lnTo>
                    <a:lnTo>
                      <a:pt x="193" y="72"/>
                    </a:lnTo>
                    <a:lnTo>
                      <a:pt x="192" y="73"/>
                    </a:lnTo>
                    <a:lnTo>
                      <a:pt x="191" y="73"/>
                    </a:lnTo>
                    <a:lnTo>
                      <a:pt x="191" y="74"/>
                    </a:lnTo>
                    <a:lnTo>
                      <a:pt x="191" y="74"/>
                    </a:lnTo>
                    <a:lnTo>
                      <a:pt x="192" y="77"/>
                    </a:lnTo>
                    <a:lnTo>
                      <a:pt x="195" y="77"/>
                    </a:lnTo>
                    <a:lnTo>
                      <a:pt x="200" y="82"/>
                    </a:lnTo>
                    <a:lnTo>
                      <a:pt x="200" y="84"/>
                    </a:lnTo>
                    <a:lnTo>
                      <a:pt x="203" y="84"/>
                    </a:lnTo>
                    <a:lnTo>
                      <a:pt x="203" y="82"/>
                    </a:lnTo>
                    <a:lnTo>
                      <a:pt x="203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07" y="77"/>
                    </a:lnTo>
                    <a:lnTo>
                      <a:pt x="207" y="81"/>
                    </a:lnTo>
                    <a:lnTo>
                      <a:pt x="208" y="81"/>
                    </a:lnTo>
                    <a:lnTo>
                      <a:pt x="208" y="81"/>
                    </a:lnTo>
                    <a:lnTo>
                      <a:pt x="209" y="78"/>
                    </a:lnTo>
                    <a:lnTo>
                      <a:pt x="209" y="73"/>
                    </a:lnTo>
                    <a:lnTo>
                      <a:pt x="209" y="70"/>
                    </a:lnTo>
                    <a:lnTo>
                      <a:pt x="211" y="72"/>
                    </a:lnTo>
                    <a:lnTo>
                      <a:pt x="209" y="73"/>
                    </a:lnTo>
                    <a:lnTo>
                      <a:pt x="211" y="77"/>
                    </a:lnTo>
                    <a:lnTo>
                      <a:pt x="212" y="80"/>
                    </a:lnTo>
                    <a:lnTo>
                      <a:pt x="212" y="81"/>
                    </a:lnTo>
                    <a:lnTo>
                      <a:pt x="211" y="85"/>
                    </a:lnTo>
                    <a:lnTo>
                      <a:pt x="209" y="92"/>
                    </a:lnTo>
                    <a:lnTo>
                      <a:pt x="208" y="93"/>
                    </a:lnTo>
                    <a:lnTo>
                      <a:pt x="207" y="94"/>
                    </a:lnTo>
                    <a:lnTo>
                      <a:pt x="205" y="96"/>
                    </a:lnTo>
                    <a:lnTo>
                      <a:pt x="205" y="96"/>
                    </a:lnTo>
                    <a:lnTo>
                      <a:pt x="203" y="97"/>
                    </a:lnTo>
                    <a:lnTo>
                      <a:pt x="201" y="97"/>
                    </a:lnTo>
                    <a:lnTo>
                      <a:pt x="203" y="98"/>
                    </a:lnTo>
                    <a:lnTo>
                      <a:pt x="203" y="98"/>
                    </a:lnTo>
                    <a:lnTo>
                      <a:pt x="203" y="98"/>
                    </a:lnTo>
                    <a:lnTo>
                      <a:pt x="203" y="100"/>
                    </a:lnTo>
                    <a:lnTo>
                      <a:pt x="204" y="100"/>
                    </a:lnTo>
                    <a:lnTo>
                      <a:pt x="204" y="101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4" y="104"/>
                    </a:lnTo>
                    <a:lnTo>
                      <a:pt x="204" y="105"/>
                    </a:lnTo>
                    <a:lnTo>
                      <a:pt x="204" y="105"/>
                    </a:lnTo>
                    <a:lnTo>
                      <a:pt x="205" y="108"/>
                    </a:lnTo>
                    <a:lnTo>
                      <a:pt x="204" y="108"/>
                    </a:lnTo>
                    <a:lnTo>
                      <a:pt x="204" y="108"/>
                    </a:lnTo>
                    <a:lnTo>
                      <a:pt x="204" y="109"/>
                    </a:lnTo>
                    <a:lnTo>
                      <a:pt x="203" y="110"/>
                    </a:lnTo>
                    <a:lnTo>
                      <a:pt x="201" y="110"/>
                    </a:lnTo>
                    <a:lnTo>
                      <a:pt x="200" y="109"/>
                    </a:lnTo>
                    <a:lnTo>
                      <a:pt x="200" y="110"/>
                    </a:lnTo>
                    <a:lnTo>
                      <a:pt x="199" y="112"/>
                    </a:lnTo>
                    <a:lnTo>
                      <a:pt x="200" y="112"/>
                    </a:lnTo>
                    <a:lnTo>
                      <a:pt x="200" y="113"/>
                    </a:lnTo>
                    <a:lnTo>
                      <a:pt x="200" y="114"/>
                    </a:lnTo>
                    <a:lnTo>
                      <a:pt x="203" y="114"/>
                    </a:lnTo>
                    <a:lnTo>
                      <a:pt x="200" y="117"/>
                    </a:lnTo>
                    <a:lnTo>
                      <a:pt x="200" y="118"/>
                    </a:lnTo>
                    <a:lnTo>
                      <a:pt x="200" y="118"/>
                    </a:lnTo>
                    <a:lnTo>
                      <a:pt x="201" y="119"/>
                    </a:lnTo>
                    <a:lnTo>
                      <a:pt x="201" y="119"/>
                    </a:lnTo>
                    <a:lnTo>
                      <a:pt x="203" y="118"/>
                    </a:lnTo>
                    <a:lnTo>
                      <a:pt x="204" y="117"/>
                    </a:lnTo>
                    <a:lnTo>
                      <a:pt x="205" y="115"/>
                    </a:lnTo>
                    <a:lnTo>
                      <a:pt x="205" y="115"/>
                    </a:lnTo>
                    <a:lnTo>
                      <a:pt x="207" y="117"/>
                    </a:lnTo>
                    <a:lnTo>
                      <a:pt x="209" y="118"/>
                    </a:lnTo>
                    <a:lnTo>
                      <a:pt x="211" y="118"/>
                    </a:lnTo>
                    <a:lnTo>
                      <a:pt x="212" y="119"/>
                    </a:lnTo>
                    <a:lnTo>
                      <a:pt x="213" y="119"/>
                    </a:lnTo>
                    <a:lnTo>
                      <a:pt x="214" y="118"/>
                    </a:lnTo>
                    <a:lnTo>
                      <a:pt x="216" y="119"/>
                    </a:lnTo>
                    <a:lnTo>
                      <a:pt x="217" y="121"/>
                    </a:lnTo>
                    <a:lnTo>
                      <a:pt x="217" y="123"/>
                    </a:lnTo>
                    <a:lnTo>
                      <a:pt x="218" y="125"/>
                    </a:lnTo>
                    <a:lnTo>
                      <a:pt x="220" y="126"/>
                    </a:lnTo>
                    <a:lnTo>
                      <a:pt x="221" y="129"/>
                    </a:lnTo>
                    <a:lnTo>
                      <a:pt x="221" y="129"/>
                    </a:lnTo>
                    <a:lnTo>
                      <a:pt x="222" y="129"/>
                    </a:lnTo>
                    <a:lnTo>
                      <a:pt x="225" y="130"/>
                    </a:lnTo>
                    <a:lnTo>
                      <a:pt x="226" y="129"/>
                    </a:lnTo>
                    <a:lnTo>
                      <a:pt x="226" y="127"/>
                    </a:lnTo>
                    <a:lnTo>
                      <a:pt x="226" y="127"/>
                    </a:lnTo>
                    <a:lnTo>
                      <a:pt x="228" y="127"/>
                    </a:lnTo>
                    <a:lnTo>
                      <a:pt x="228" y="126"/>
                    </a:lnTo>
                    <a:lnTo>
                      <a:pt x="228" y="125"/>
                    </a:lnTo>
                    <a:lnTo>
                      <a:pt x="228" y="123"/>
                    </a:lnTo>
                    <a:lnTo>
                      <a:pt x="229" y="123"/>
                    </a:lnTo>
                    <a:lnTo>
                      <a:pt x="230" y="122"/>
                    </a:lnTo>
                    <a:lnTo>
                      <a:pt x="232" y="121"/>
                    </a:lnTo>
                    <a:lnTo>
                      <a:pt x="232" y="119"/>
                    </a:lnTo>
                    <a:lnTo>
                      <a:pt x="232" y="119"/>
                    </a:lnTo>
                    <a:lnTo>
                      <a:pt x="232" y="118"/>
                    </a:lnTo>
                    <a:lnTo>
                      <a:pt x="232" y="117"/>
                    </a:lnTo>
                    <a:lnTo>
                      <a:pt x="232" y="117"/>
                    </a:lnTo>
                    <a:lnTo>
                      <a:pt x="232" y="114"/>
                    </a:lnTo>
                    <a:lnTo>
                      <a:pt x="233" y="113"/>
                    </a:lnTo>
                    <a:lnTo>
                      <a:pt x="233" y="110"/>
                    </a:lnTo>
                    <a:lnTo>
                      <a:pt x="233" y="109"/>
                    </a:lnTo>
                    <a:lnTo>
                      <a:pt x="234" y="109"/>
                    </a:lnTo>
                    <a:lnTo>
                      <a:pt x="234" y="108"/>
                    </a:lnTo>
                    <a:lnTo>
                      <a:pt x="234" y="106"/>
                    </a:lnTo>
                    <a:lnTo>
                      <a:pt x="236" y="105"/>
                    </a:lnTo>
                    <a:lnTo>
                      <a:pt x="236" y="104"/>
                    </a:lnTo>
                    <a:lnTo>
                      <a:pt x="236" y="104"/>
                    </a:lnTo>
                    <a:lnTo>
                      <a:pt x="236" y="102"/>
                    </a:lnTo>
                    <a:lnTo>
                      <a:pt x="237" y="98"/>
                    </a:lnTo>
                    <a:lnTo>
                      <a:pt x="237" y="98"/>
                    </a:lnTo>
                    <a:lnTo>
                      <a:pt x="237" y="97"/>
                    </a:lnTo>
                    <a:lnTo>
                      <a:pt x="238" y="98"/>
                    </a:lnTo>
                    <a:lnTo>
                      <a:pt x="238" y="98"/>
                    </a:lnTo>
                    <a:lnTo>
                      <a:pt x="238" y="100"/>
                    </a:lnTo>
                    <a:lnTo>
                      <a:pt x="240" y="100"/>
                    </a:lnTo>
                    <a:lnTo>
                      <a:pt x="240" y="100"/>
                    </a:lnTo>
                    <a:lnTo>
                      <a:pt x="240" y="100"/>
                    </a:lnTo>
                    <a:lnTo>
                      <a:pt x="240" y="98"/>
                    </a:lnTo>
                    <a:lnTo>
                      <a:pt x="240" y="98"/>
                    </a:lnTo>
                    <a:lnTo>
                      <a:pt x="240" y="97"/>
                    </a:lnTo>
                    <a:lnTo>
                      <a:pt x="240" y="97"/>
                    </a:lnTo>
                    <a:lnTo>
                      <a:pt x="241" y="96"/>
                    </a:lnTo>
                    <a:lnTo>
                      <a:pt x="242" y="94"/>
                    </a:lnTo>
                    <a:lnTo>
                      <a:pt x="244" y="90"/>
                    </a:lnTo>
                    <a:lnTo>
                      <a:pt x="245" y="89"/>
                    </a:lnTo>
                    <a:lnTo>
                      <a:pt x="249" y="88"/>
                    </a:lnTo>
                    <a:lnTo>
                      <a:pt x="252" y="86"/>
                    </a:lnTo>
                    <a:lnTo>
                      <a:pt x="254" y="86"/>
                    </a:lnTo>
                    <a:lnTo>
                      <a:pt x="257" y="85"/>
                    </a:lnTo>
                    <a:lnTo>
                      <a:pt x="262" y="82"/>
                    </a:lnTo>
                    <a:lnTo>
                      <a:pt x="266" y="81"/>
                    </a:lnTo>
                    <a:lnTo>
                      <a:pt x="269" y="78"/>
                    </a:lnTo>
                    <a:lnTo>
                      <a:pt x="271" y="76"/>
                    </a:lnTo>
                    <a:lnTo>
                      <a:pt x="274" y="74"/>
                    </a:lnTo>
                    <a:lnTo>
                      <a:pt x="275" y="72"/>
                    </a:lnTo>
                    <a:lnTo>
                      <a:pt x="279" y="68"/>
                    </a:lnTo>
                    <a:lnTo>
                      <a:pt x="282" y="64"/>
                    </a:lnTo>
                    <a:lnTo>
                      <a:pt x="283" y="61"/>
                    </a:lnTo>
                    <a:lnTo>
                      <a:pt x="285" y="60"/>
                    </a:lnTo>
                    <a:lnTo>
                      <a:pt x="286" y="56"/>
                    </a:lnTo>
                    <a:lnTo>
                      <a:pt x="287" y="51"/>
                    </a:lnTo>
                    <a:lnTo>
                      <a:pt x="287" y="49"/>
                    </a:lnTo>
                    <a:lnTo>
                      <a:pt x="287" y="48"/>
                    </a:lnTo>
                    <a:lnTo>
                      <a:pt x="289" y="48"/>
                    </a:lnTo>
                    <a:lnTo>
                      <a:pt x="289" y="49"/>
                    </a:lnTo>
                    <a:lnTo>
                      <a:pt x="290" y="49"/>
                    </a:lnTo>
                    <a:lnTo>
                      <a:pt x="290" y="49"/>
                    </a:lnTo>
                    <a:lnTo>
                      <a:pt x="290" y="49"/>
                    </a:lnTo>
                    <a:lnTo>
                      <a:pt x="290" y="4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5" name="Freeform 148">
                <a:extLst>
                  <a:ext uri="{FF2B5EF4-FFF2-40B4-BE49-F238E27FC236}">
                    <a16:creationId xmlns:a16="http://schemas.microsoft.com/office/drawing/2014/main" id="{FE24ADBE-98F0-453E-A733-72984B66C5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44000" y="4576763"/>
                <a:ext cx="93663" cy="44450"/>
              </a:xfrm>
              <a:custGeom>
                <a:avLst/>
                <a:gdLst>
                  <a:gd name="T0" fmla="*/ 1 w 59"/>
                  <a:gd name="T1" fmla="*/ 25 h 28"/>
                  <a:gd name="T2" fmla="*/ 1 w 59"/>
                  <a:gd name="T3" fmla="*/ 27 h 28"/>
                  <a:gd name="T4" fmla="*/ 5 w 59"/>
                  <a:gd name="T5" fmla="*/ 27 h 28"/>
                  <a:gd name="T6" fmla="*/ 6 w 59"/>
                  <a:gd name="T7" fmla="*/ 24 h 28"/>
                  <a:gd name="T8" fmla="*/ 8 w 59"/>
                  <a:gd name="T9" fmla="*/ 23 h 28"/>
                  <a:gd name="T10" fmla="*/ 4 w 59"/>
                  <a:gd name="T11" fmla="*/ 23 h 28"/>
                  <a:gd name="T12" fmla="*/ 58 w 59"/>
                  <a:gd name="T13" fmla="*/ 6 h 28"/>
                  <a:gd name="T14" fmla="*/ 55 w 59"/>
                  <a:gd name="T15" fmla="*/ 4 h 28"/>
                  <a:gd name="T16" fmla="*/ 53 w 59"/>
                  <a:gd name="T17" fmla="*/ 4 h 28"/>
                  <a:gd name="T18" fmla="*/ 49 w 59"/>
                  <a:gd name="T19" fmla="*/ 6 h 28"/>
                  <a:gd name="T20" fmla="*/ 45 w 59"/>
                  <a:gd name="T21" fmla="*/ 7 h 28"/>
                  <a:gd name="T22" fmla="*/ 34 w 59"/>
                  <a:gd name="T23" fmla="*/ 7 h 28"/>
                  <a:gd name="T24" fmla="*/ 25 w 59"/>
                  <a:gd name="T25" fmla="*/ 10 h 28"/>
                  <a:gd name="T26" fmla="*/ 21 w 59"/>
                  <a:gd name="T27" fmla="*/ 11 h 28"/>
                  <a:gd name="T28" fmla="*/ 18 w 59"/>
                  <a:gd name="T29" fmla="*/ 15 h 28"/>
                  <a:gd name="T30" fmla="*/ 16 w 59"/>
                  <a:gd name="T31" fmla="*/ 19 h 28"/>
                  <a:gd name="T32" fmla="*/ 17 w 59"/>
                  <a:gd name="T33" fmla="*/ 19 h 28"/>
                  <a:gd name="T34" fmla="*/ 20 w 59"/>
                  <a:gd name="T35" fmla="*/ 18 h 28"/>
                  <a:gd name="T36" fmla="*/ 20 w 59"/>
                  <a:gd name="T37" fmla="*/ 20 h 28"/>
                  <a:gd name="T38" fmla="*/ 17 w 59"/>
                  <a:gd name="T39" fmla="*/ 21 h 28"/>
                  <a:gd name="T40" fmla="*/ 17 w 59"/>
                  <a:gd name="T41" fmla="*/ 23 h 28"/>
                  <a:gd name="T42" fmla="*/ 17 w 59"/>
                  <a:gd name="T43" fmla="*/ 24 h 28"/>
                  <a:gd name="T44" fmla="*/ 18 w 59"/>
                  <a:gd name="T45" fmla="*/ 28 h 28"/>
                  <a:gd name="T46" fmla="*/ 25 w 59"/>
                  <a:gd name="T47" fmla="*/ 23 h 28"/>
                  <a:gd name="T48" fmla="*/ 33 w 59"/>
                  <a:gd name="T49" fmla="*/ 20 h 28"/>
                  <a:gd name="T50" fmla="*/ 34 w 59"/>
                  <a:gd name="T51" fmla="*/ 20 h 28"/>
                  <a:gd name="T52" fmla="*/ 38 w 59"/>
                  <a:gd name="T53" fmla="*/ 18 h 28"/>
                  <a:gd name="T54" fmla="*/ 42 w 59"/>
                  <a:gd name="T55" fmla="*/ 16 h 28"/>
                  <a:gd name="T56" fmla="*/ 46 w 59"/>
                  <a:gd name="T57" fmla="*/ 15 h 28"/>
                  <a:gd name="T58" fmla="*/ 50 w 59"/>
                  <a:gd name="T59" fmla="*/ 12 h 28"/>
                  <a:gd name="T60" fmla="*/ 55 w 59"/>
                  <a:gd name="T61" fmla="*/ 10 h 28"/>
                  <a:gd name="T62" fmla="*/ 58 w 59"/>
                  <a:gd name="T63" fmla="*/ 6 h 28"/>
                  <a:gd name="T64" fmla="*/ 30 w 59"/>
                  <a:gd name="T65" fmla="*/ 0 h 28"/>
                  <a:gd name="T66" fmla="*/ 27 w 59"/>
                  <a:gd name="T67" fmla="*/ 3 h 28"/>
                  <a:gd name="T68" fmla="*/ 30 w 59"/>
                  <a:gd name="T6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9" h="28">
                    <a:moveTo>
                      <a:pt x="0" y="24"/>
                    </a:moveTo>
                    <a:lnTo>
                      <a:pt x="1" y="25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2" y="25"/>
                    </a:lnTo>
                    <a:lnTo>
                      <a:pt x="5" y="27"/>
                    </a:lnTo>
                    <a:lnTo>
                      <a:pt x="5" y="25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3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4"/>
                    </a:lnTo>
                    <a:close/>
                    <a:moveTo>
                      <a:pt x="58" y="6"/>
                    </a:moveTo>
                    <a:lnTo>
                      <a:pt x="58" y="6"/>
                    </a:lnTo>
                    <a:lnTo>
                      <a:pt x="55" y="4"/>
                    </a:lnTo>
                    <a:lnTo>
                      <a:pt x="53" y="4"/>
                    </a:lnTo>
                    <a:lnTo>
                      <a:pt x="53" y="4"/>
                    </a:lnTo>
                    <a:lnTo>
                      <a:pt x="51" y="6"/>
                    </a:lnTo>
                    <a:lnTo>
                      <a:pt x="49" y="6"/>
                    </a:lnTo>
                    <a:lnTo>
                      <a:pt x="47" y="7"/>
                    </a:lnTo>
                    <a:lnTo>
                      <a:pt x="45" y="7"/>
                    </a:lnTo>
                    <a:lnTo>
                      <a:pt x="39" y="7"/>
                    </a:lnTo>
                    <a:lnTo>
                      <a:pt x="34" y="7"/>
                    </a:lnTo>
                    <a:lnTo>
                      <a:pt x="33" y="7"/>
                    </a:lnTo>
                    <a:lnTo>
                      <a:pt x="25" y="10"/>
                    </a:lnTo>
                    <a:lnTo>
                      <a:pt x="23" y="10"/>
                    </a:lnTo>
                    <a:lnTo>
                      <a:pt x="21" y="11"/>
                    </a:lnTo>
                    <a:lnTo>
                      <a:pt x="20" y="12"/>
                    </a:lnTo>
                    <a:lnTo>
                      <a:pt x="18" y="15"/>
                    </a:lnTo>
                    <a:lnTo>
                      <a:pt x="17" y="16"/>
                    </a:lnTo>
                    <a:lnTo>
                      <a:pt x="16" y="19"/>
                    </a:lnTo>
                    <a:lnTo>
                      <a:pt x="17" y="19"/>
                    </a:lnTo>
                    <a:lnTo>
                      <a:pt x="17" y="19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0" y="19"/>
                    </a:lnTo>
                    <a:lnTo>
                      <a:pt x="20" y="20"/>
                    </a:lnTo>
                    <a:lnTo>
                      <a:pt x="20" y="21"/>
                    </a:lnTo>
                    <a:lnTo>
                      <a:pt x="17" y="21"/>
                    </a:lnTo>
                    <a:lnTo>
                      <a:pt x="17" y="21"/>
                    </a:lnTo>
                    <a:lnTo>
                      <a:pt x="17" y="23"/>
                    </a:lnTo>
                    <a:lnTo>
                      <a:pt x="17" y="24"/>
                    </a:lnTo>
                    <a:lnTo>
                      <a:pt x="17" y="24"/>
                    </a:lnTo>
                    <a:lnTo>
                      <a:pt x="18" y="25"/>
                    </a:lnTo>
                    <a:lnTo>
                      <a:pt x="18" y="28"/>
                    </a:lnTo>
                    <a:lnTo>
                      <a:pt x="21" y="25"/>
                    </a:lnTo>
                    <a:lnTo>
                      <a:pt x="25" y="23"/>
                    </a:lnTo>
                    <a:lnTo>
                      <a:pt x="30" y="21"/>
                    </a:lnTo>
                    <a:lnTo>
                      <a:pt x="33" y="20"/>
                    </a:lnTo>
                    <a:lnTo>
                      <a:pt x="33" y="20"/>
                    </a:lnTo>
                    <a:lnTo>
                      <a:pt x="34" y="20"/>
                    </a:lnTo>
                    <a:lnTo>
                      <a:pt x="37" y="19"/>
                    </a:lnTo>
                    <a:lnTo>
                      <a:pt x="38" y="18"/>
                    </a:lnTo>
                    <a:lnTo>
                      <a:pt x="39" y="18"/>
                    </a:lnTo>
                    <a:lnTo>
                      <a:pt x="42" y="16"/>
                    </a:lnTo>
                    <a:lnTo>
                      <a:pt x="43" y="16"/>
                    </a:lnTo>
                    <a:lnTo>
                      <a:pt x="46" y="15"/>
                    </a:lnTo>
                    <a:lnTo>
                      <a:pt x="47" y="14"/>
                    </a:lnTo>
                    <a:lnTo>
                      <a:pt x="50" y="12"/>
                    </a:lnTo>
                    <a:lnTo>
                      <a:pt x="51" y="12"/>
                    </a:lnTo>
                    <a:lnTo>
                      <a:pt x="55" y="10"/>
                    </a:lnTo>
                    <a:lnTo>
                      <a:pt x="59" y="6"/>
                    </a:lnTo>
                    <a:lnTo>
                      <a:pt x="58" y="6"/>
                    </a:lnTo>
                    <a:close/>
                    <a:moveTo>
                      <a:pt x="30" y="0"/>
                    </a:moveTo>
                    <a:lnTo>
                      <a:pt x="30" y="0"/>
                    </a:lnTo>
                    <a:lnTo>
                      <a:pt x="29" y="2"/>
                    </a:lnTo>
                    <a:lnTo>
                      <a:pt x="27" y="3"/>
                    </a:lnTo>
                    <a:lnTo>
                      <a:pt x="29" y="4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6" name="Freeform 149">
                <a:extLst>
                  <a:ext uri="{FF2B5EF4-FFF2-40B4-BE49-F238E27FC236}">
                    <a16:creationId xmlns:a16="http://schemas.microsoft.com/office/drawing/2014/main" id="{540840CB-5248-4C04-BF98-075CCEFD36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050" y="3687763"/>
                <a:ext cx="100013" cy="71438"/>
              </a:xfrm>
              <a:custGeom>
                <a:avLst/>
                <a:gdLst>
                  <a:gd name="T0" fmla="*/ 62 w 63"/>
                  <a:gd name="T1" fmla="*/ 24 h 45"/>
                  <a:gd name="T2" fmla="*/ 54 w 63"/>
                  <a:gd name="T3" fmla="*/ 17 h 45"/>
                  <a:gd name="T4" fmla="*/ 50 w 63"/>
                  <a:gd name="T5" fmla="*/ 17 h 45"/>
                  <a:gd name="T6" fmla="*/ 46 w 63"/>
                  <a:gd name="T7" fmla="*/ 16 h 45"/>
                  <a:gd name="T8" fmla="*/ 42 w 63"/>
                  <a:gd name="T9" fmla="*/ 16 h 45"/>
                  <a:gd name="T10" fmla="*/ 42 w 63"/>
                  <a:gd name="T11" fmla="*/ 13 h 45"/>
                  <a:gd name="T12" fmla="*/ 47 w 63"/>
                  <a:gd name="T13" fmla="*/ 13 h 45"/>
                  <a:gd name="T14" fmla="*/ 48 w 63"/>
                  <a:gd name="T15" fmla="*/ 12 h 45"/>
                  <a:gd name="T16" fmla="*/ 41 w 63"/>
                  <a:gd name="T17" fmla="*/ 12 h 45"/>
                  <a:gd name="T18" fmla="*/ 38 w 63"/>
                  <a:gd name="T19" fmla="*/ 8 h 45"/>
                  <a:gd name="T20" fmla="*/ 38 w 63"/>
                  <a:gd name="T21" fmla="*/ 4 h 45"/>
                  <a:gd name="T22" fmla="*/ 34 w 63"/>
                  <a:gd name="T23" fmla="*/ 6 h 45"/>
                  <a:gd name="T24" fmla="*/ 31 w 63"/>
                  <a:gd name="T25" fmla="*/ 4 h 45"/>
                  <a:gd name="T26" fmla="*/ 29 w 63"/>
                  <a:gd name="T27" fmla="*/ 3 h 45"/>
                  <a:gd name="T28" fmla="*/ 25 w 63"/>
                  <a:gd name="T29" fmla="*/ 2 h 45"/>
                  <a:gd name="T30" fmla="*/ 23 w 63"/>
                  <a:gd name="T31" fmla="*/ 0 h 45"/>
                  <a:gd name="T32" fmla="*/ 18 w 63"/>
                  <a:gd name="T33" fmla="*/ 0 h 45"/>
                  <a:gd name="T34" fmla="*/ 15 w 63"/>
                  <a:gd name="T35" fmla="*/ 2 h 45"/>
                  <a:gd name="T36" fmla="*/ 10 w 63"/>
                  <a:gd name="T37" fmla="*/ 0 h 45"/>
                  <a:gd name="T38" fmla="*/ 9 w 63"/>
                  <a:gd name="T39" fmla="*/ 0 h 45"/>
                  <a:gd name="T40" fmla="*/ 6 w 63"/>
                  <a:gd name="T41" fmla="*/ 3 h 45"/>
                  <a:gd name="T42" fmla="*/ 6 w 63"/>
                  <a:gd name="T43" fmla="*/ 4 h 45"/>
                  <a:gd name="T44" fmla="*/ 6 w 63"/>
                  <a:gd name="T45" fmla="*/ 9 h 45"/>
                  <a:gd name="T46" fmla="*/ 5 w 63"/>
                  <a:gd name="T47" fmla="*/ 12 h 45"/>
                  <a:gd name="T48" fmla="*/ 7 w 63"/>
                  <a:gd name="T49" fmla="*/ 15 h 45"/>
                  <a:gd name="T50" fmla="*/ 5 w 63"/>
                  <a:gd name="T51" fmla="*/ 17 h 45"/>
                  <a:gd name="T52" fmla="*/ 4 w 63"/>
                  <a:gd name="T53" fmla="*/ 20 h 45"/>
                  <a:gd name="T54" fmla="*/ 5 w 63"/>
                  <a:gd name="T55" fmla="*/ 21 h 45"/>
                  <a:gd name="T56" fmla="*/ 2 w 63"/>
                  <a:gd name="T57" fmla="*/ 25 h 45"/>
                  <a:gd name="T58" fmla="*/ 0 w 63"/>
                  <a:gd name="T59" fmla="*/ 25 h 45"/>
                  <a:gd name="T60" fmla="*/ 0 w 63"/>
                  <a:gd name="T61" fmla="*/ 28 h 45"/>
                  <a:gd name="T62" fmla="*/ 4 w 63"/>
                  <a:gd name="T63" fmla="*/ 31 h 45"/>
                  <a:gd name="T64" fmla="*/ 2 w 63"/>
                  <a:gd name="T65" fmla="*/ 33 h 45"/>
                  <a:gd name="T66" fmla="*/ 4 w 63"/>
                  <a:gd name="T67" fmla="*/ 37 h 45"/>
                  <a:gd name="T68" fmla="*/ 4 w 63"/>
                  <a:gd name="T69" fmla="*/ 40 h 45"/>
                  <a:gd name="T70" fmla="*/ 4 w 63"/>
                  <a:gd name="T71" fmla="*/ 43 h 45"/>
                  <a:gd name="T72" fmla="*/ 6 w 63"/>
                  <a:gd name="T73" fmla="*/ 44 h 45"/>
                  <a:gd name="T74" fmla="*/ 7 w 63"/>
                  <a:gd name="T75" fmla="*/ 45 h 45"/>
                  <a:gd name="T76" fmla="*/ 10 w 63"/>
                  <a:gd name="T77" fmla="*/ 41 h 45"/>
                  <a:gd name="T78" fmla="*/ 14 w 63"/>
                  <a:gd name="T79" fmla="*/ 35 h 45"/>
                  <a:gd name="T80" fmla="*/ 14 w 63"/>
                  <a:gd name="T81" fmla="*/ 33 h 45"/>
                  <a:gd name="T82" fmla="*/ 17 w 63"/>
                  <a:gd name="T83" fmla="*/ 32 h 45"/>
                  <a:gd name="T84" fmla="*/ 22 w 63"/>
                  <a:gd name="T85" fmla="*/ 31 h 45"/>
                  <a:gd name="T86" fmla="*/ 25 w 63"/>
                  <a:gd name="T87" fmla="*/ 33 h 45"/>
                  <a:gd name="T88" fmla="*/ 31 w 63"/>
                  <a:gd name="T89" fmla="*/ 32 h 45"/>
                  <a:gd name="T90" fmla="*/ 33 w 63"/>
                  <a:gd name="T91" fmla="*/ 31 h 45"/>
                  <a:gd name="T92" fmla="*/ 38 w 63"/>
                  <a:gd name="T93" fmla="*/ 29 h 45"/>
                  <a:gd name="T94" fmla="*/ 42 w 63"/>
                  <a:gd name="T95" fmla="*/ 29 h 45"/>
                  <a:gd name="T96" fmla="*/ 46 w 63"/>
                  <a:gd name="T97" fmla="*/ 29 h 45"/>
                  <a:gd name="T98" fmla="*/ 52 w 63"/>
                  <a:gd name="T99" fmla="*/ 29 h 45"/>
                  <a:gd name="T100" fmla="*/ 55 w 63"/>
                  <a:gd name="T101" fmla="*/ 32 h 45"/>
                  <a:gd name="T102" fmla="*/ 56 w 63"/>
                  <a:gd name="T103" fmla="*/ 33 h 45"/>
                  <a:gd name="T104" fmla="*/ 58 w 63"/>
                  <a:gd name="T105" fmla="*/ 32 h 45"/>
                  <a:gd name="T106" fmla="*/ 60 w 63"/>
                  <a:gd name="T107" fmla="*/ 31 h 45"/>
                  <a:gd name="T108" fmla="*/ 63 w 63"/>
                  <a:gd name="T109" fmla="*/ 27 h 45"/>
                  <a:gd name="T110" fmla="*/ 63 w 63"/>
                  <a:gd name="T111" fmla="*/ 2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3" h="45">
                    <a:moveTo>
                      <a:pt x="63" y="24"/>
                    </a:moveTo>
                    <a:lnTo>
                      <a:pt x="62" y="24"/>
                    </a:lnTo>
                    <a:lnTo>
                      <a:pt x="58" y="20"/>
                    </a:lnTo>
                    <a:lnTo>
                      <a:pt x="54" y="17"/>
                    </a:lnTo>
                    <a:lnTo>
                      <a:pt x="52" y="17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6" y="16"/>
                    </a:lnTo>
                    <a:lnTo>
                      <a:pt x="43" y="16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42" y="13"/>
                    </a:lnTo>
                    <a:lnTo>
                      <a:pt x="45" y="13"/>
                    </a:lnTo>
                    <a:lnTo>
                      <a:pt x="47" y="13"/>
                    </a:lnTo>
                    <a:lnTo>
                      <a:pt x="48" y="13"/>
                    </a:lnTo>
                    <a:lnTo>
                      <a:pt x="48" y="12"/>
                    </a:lnTo>
                    <a:lnTo>
                      <a:pt x="47" y="11"/>
                    </a:lnTo>
                    <a:lnTo>
                      <a:pt x="41" y="12"/>
                    </a:lnTo>
                    <a:lnTo>
                      <a:pt x="39" y="11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8" y="4"/>
                    </a:lnTo>
                    <a:lnTo>
                      <a:pt x="37" y="4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1" y="4"/>
                    </a:lnTo>
                    <a:lnTo>
                      <a:pt x="30" y="3"/>
                    </a:lnTo>
                    <a:lnTo>
                      <a:pt x="29" y="3"/>
                    </a:lnTo>
                    <a:lnTo>
                      <a:pt x="26" y="3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7" y="13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5" y="17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1" y="29"/>
                    </a:lnTo>
                    <a:lnTo>
                      <a:pt x="4" y="31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2" y="37"/>
                    </a:lnTo>
                    <a:lnTo>
                      <a:pt x="4" y="37"/>
                    </a:lnTo>
                    <a:lnTo>
                      <a:pt x="4" y="39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4" y="43"/>
                    </a:lnTo>
                    <a:lnTo>
                      <a:pt x="5" y="43"/>
                    </a:lnTo>
                    <a:lnTo>
                      <a:pt x="6" y="44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9" y="44"/>
                    </a:lnTo>
                    <a:lnTo>
                      <a:pt x="10" y="41"/>
                    </a:lnTo>
                    <a:lnTo>
                      <a:pt x="14" y="36"/>
                    </a:lnTo>
                    <a:lnTo>
                      <a:pt x="14" y="35"/>
                    </a:lnTo>
                    <a:lnTo>
                      <a:pt x="14" y="33"/>
                    </a:lnTo>
                    <a:lnTo>
                      <a:pt x="14" y="33"/>
                    </a:lnTo>
                    <a:lnTo>
                      <a:pt x="15" y="32"/>
                    </a:lnTo>
                    <a:lnTo>
                      <a:pt x="17" y="32"/>
                    </a:lnTo>
                    <a:lnTo>
                      <a:pt x="21" y="31"/>
                    </a:lnTo>
                    <a:lnTo>
                      <a:pt x="22" y="31"/>
                    </a:lnTo>
                    <a:lnTo>
                      <a:pt x="23" y="32"/>
                    </a:lnTo>
                    <a:lnTo>
                      <a:pt x="25" y="33"/>
                    </a:lnTo>
                    <a:lnTo>
                      <a:pt x="30" y="33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3" y="31"/>
                    </a:lnTo>
                    <a:lnTo>
                      <a:pt x="35" y="29"/>
                    </a:lnTo>
                    <a:lnTo>
                      <a:pt x="38" y="29"/>
                    </a:lnTo>
                    <a:lnTo>
                      <a:pt x="41" y="29"/>
                    </a:lnTo>
                    <a:lnTo>
                      <a:pt x="42" y="29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50" y="29"/>
                    </a:lnTo>
                    <a:lnTo>
                      <a:pt x="52" y="29"/>
                    </a:lnTo>
                    <a:lnTo>
                      <a:pt x="54" y="31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6" y="33"/>
                    </a:lnTo>
                    <a:lnTo>
                      <a:pt x="56" y="33"/>
                    </a:lnTo>
                    <a:lnTo>
                      <a:pt x="58" y="32"/>
                    </a:lnTo>
                    <a:lnTo>
                      <a:pt x="59" y="31"/>
                    </a:lnTo>
                    <a:lnTo>
                      <a:pt x="60" y="31"/>
                    </a:lnTo>
                    <a:lnTo>
                      <a:pt x="60" y="29"/>
                    </a:lnTo>
                    <a:lnTo>
                      <a:pt x="63" y="27"/>
                    </a:lnTo>
                    <a:lnTo>
                      <a:pt x="63" y="25"/>
                    </a:lnTo>
                    <a:lnTo>
                      <a:pt x="63" y="2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7" name="Freeform 150">
                <a:extLst>
                  <a:ext uri="{FF2B5EF4-FFF2-40B4-BE49-F238E27FC236}">
                    <a16:creationId xmlns:a16="http://schemas.microsoft.com/office/drawing/2014/main" id="{3D9A3168-2ADA-47D4-A918-EF7D5C7BB3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9863" y="3822700"/>
                <a:ext cx="6350" cy="12700"/>
              </a:xfrm>
              <a:custGeom>
                <a:avLst/>
                <a:gdLst>
                  <a:gd name="T0" fmla="*/ 4 w 4"/>
                  <a:gd name="T1" fmla="*/ 3 h 8"/>
                  <a:gd name="T2" fmla="*/ 4 w 4"/>
                  <a:gd name="T3" fmla="*/ 1 h 8"/>
                  <a:gd name="T4" fmla="*/ 2 w 4"/>
                  <a:gd name="T5" fmla="*/ 0 h 8"/>
                  <a:gd name="T6" fmla="*/ 2 w 4"/>
                  <a:gd name="T7" fmla="*/ 1 h 8"/>
                  <a:gd name="T8" fmla="*/ 0 w 4"/>
                  <a:gd name="T9" fmla="*/ 3 h 8"/>
                  <a:gd name="T10" fmla="*/ 2 w 4"/>
                  <a:gd name="T11" fmla="*/ 5 h 8"/>
                  <a:gd name="T12" fmla="*/ 2 w 4"/>
                  <a:gd name="T13" fmla="*/ 8 h 8"/>
                  <a:gd name="T14" fmla="*/ 4 w 4"/>
                  <a:gd name="T15" fmla="*/ 8 h 8"/>
                  <a:gd name="T16" fmla="*/ 4 w 4"/>
                  <a:gd name="T17" fmla="*/ 5 h 8"/>
                  <a:gd name="T18" fmla="*/ 4 w 4"/>
                  <a:gd name="T1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4" y="3"/>
                    </a:moveTo>
                    <a:lnTo>
                      <a:pt x="4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0" y="3"/>
                    </a:lnTo>
                    <a:lnTo>
                      <a:pt x="2" y="5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5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8" name="Freeform 151">
                <a:extLst>
                  <a:ext uri="{FF2B5EF4-FFF2-40B4-BE49-F238E27FC236}">
                    <a16:creationId xmlns:a16="http://schemas.microsoft.com/office/drawing/2014/main" id="{35A106EF-26B5-4511-B6E0-CC4DDF4EB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888" y="3914775"/>
                <a:ext cx="46038" cy="57150"/>
              </a:xfrm>
              <a:custGeom>
                <a:avLst/>
                <a:gdLst>
                  <a:gd name="T0" fmla="*/ 28 w 29"/>
                  <a:gd name="T1" fmla="*/ 7 h 36"/>
                  <a:gd name="T2" fmla="*/ 26 w 29"/>
                  <a:gd name="T3" fmla="*/ 6 h 36"/>
                  <a:gd name="T4" fmla="*/ 24 w 29"/>
                  <a:gd name="T5" fmla="*/ 2 h 36"/>
                  <a:gd name="T6" fmla="*/ 24 w 29"/>
                  <a:gd name="T7" fmla="*/ 0 h 36"/>
                  <a:gd name="T8" fmla="*/ 21 w 29"/>
                  <a:gd name="T9" fmla="*/ 2 h 36"/>
                  <a:gd name="T10" fmla="*/ 20 w 29"/>
                  <a:gd name="T11" fmla="*/ 3 h 36"/>
                  <a:gd name="T12" fmla="*/ 18 w 29"/>
                  <a:gd name="T13" fmla="*/ 3 h 36"/>
                  <a:gd name="T14" fmla="*/ 18 w 29"/>
                  <a:gd name="T15" fmla="*/ 3 h 36"/>
                  <a:gd name="T16" fmla="*/ 17 w 29"/>
                  <a:gd name="T17" fmla="*/ 7 h 36"/>
                  <a:gd name="T18" fmla="*/ 16 w 29"/>
                  <a:gd name="T19" fmla="*/ 7 h 36"/>
                  <a:gd name="T20" fmla="*/ 16 w 29"/>
                  <a:gd name="T21" fmla="*/ 7 h 36"/>
                  <a:gd name="T22" fmla="*/ 12 w 29"/>
                  <a:gd name="T23" fmla="*/ 4 h 36"/>
                  <a:gd name="T24" fmla="*/ 12 w 29"/>
                  <a:gd name="T25" fmla="*/ 4 h 36"/>
                  <a:gd name="T26" fmla="*/ 10 w 29"/>
                  <a:gd name="T27" fmla="*/ 6 h 36"/>
                  <a:gd name="T28" fmla="*/ 10 w 29"/>
                  <a:gd name="T29" fmla="*/ 6 h 36"/>
                  <a:gd name="T30" fmla="*/ 9 w 29"/>
                  <a:gd name="T31" fmla="*/ 8 h 36"/>
                  <a:gd name="T32" fmla="*/ 6 w 29"/>
                  <a:gd name="T33" fmla="*/ 12 h 36"/>
                  <a:gd name="T34" fmla="*/ 4 w 29"/>
                  <a:gd name="T35" fmla="*/ 16 h 36"/>
                  <a:gd name="T36" fmla="*/ 4 w 29"/>
                  <a:gd name="T37" fmla="*/ 17 h 36"/>
                  <a:gd name="T38" fmla="*/ 1 w 29"/>
                  <a:gd name="T39" fmla="*/ 20 h 36"/>
                  <a:gd name="T40" fmla="*/ 1 w 29"/>
                  <a:gd name="T41" fmla="*/ 21 h 36"/>
                  <a:gd name="T42" fmla="*/ 0 w 29"/>
                  <a:gd name="T43" fmla="*/ 23 h 36"/>
                  <a:gd name="T44" fmla="*/ 0 w 29"/>
                  <a:gd name="T45" fmla="*/ 27 h 36"/>
                  <a:gd name="T46" fmla="*/ 1 w 29"/>
                  <a:gd name="T47" fmla="*/ 31 h 36"/>
                  <a:gd name="T48" fmla="*/ 1 w 29"/>
                  <a:gd name="T49" fmla="*/ 35 h 36"/>
                  <a:gd name="T50" fmla="*/ 2 w 29"/>
                  <a:gd name="T51" fmla="*/ 36 h 36"/>
                  <a:gd name="T52" fmla="*/ 4 w 29"/>
                  <a:gd name="T53" fmla="*/ 36 h 36"/>
                  <a:gd name="T54" fmla="*/ 5 w 29"/>
                  <a:gd name="T55" fmla="*/ 36 h 36"/>
                  <a:gd name="T56" fmla="*/ 8 w 29"/>
                  <a:gd name="T57" fmla="*/ 35 h 36"/>
                  <a:gd name="T58" fmla="*/ 10 w 29"/>
                  <a:gd name="T59" fmla="*/ 35 h 36"/>
                  <a:gd name="T60" fmla="*/ 13 w 29"/>
                  <a:gd name="T61" fmla="*/ 33 h 36"/>
                  <a:gd name="T62" fmla="*/ 14 w 29"/>
                  <a:gd name="T63" fmla="*/ 33 h 36"/>
                  <a:gd name="T64" fmla="*/ 16 w 29"/>
                  <a:gd name="T65" fmla="*/ 33 h 36"/>
                  <a:gd name="T66" fmla="*/ 17 w 29"/>
                  <a:gd name="T67" fmla="*/ 33 h 36"/>
                  <a:gd name="T68" fmla="*/ 18 w 29"/>
                  <a:gd name="T69" fmla="*/ 35 h 36"/>
                  <a:gd name="T70" fmla="*/ 20 w 29"/>
                  <a:gd name="T71" fmla="*/ 35 h 36"/>
                  <a:gd name="T72" fmla="*/ 21 w 29"/>
                  <a:gd name="T73" fmla="*/ 35 h 36"/>
                  <a:gd name="T74" fmla="*/ 22 w 29"/>
                  <a:gd name="T75" fmla="*/ 31 h 36"/>
                  <a:gd name="T76" fmla="*/ 25 w 29"/>
                  <a:gd name="T77" fmla="*/ 28 h 36"/>
                  <a:gd name="T78" fmla="*/ 26 w 29"/>
                  <a:gd name="T79" fmla="*/ 25 h 36"/>
                  <a:gd name="T80" fmla="*/ 25 w 29"/>
                  <a:gd name="T81" fmla="*/ 24 h 36"/>
                  <a:gd name="T82" fmla="*/ 22 w 29"/>
                  <a:gd name="T83" fmla="*/ 23 h 36"/>
                  <a:gd name="T84" fmla="*/ 20 w 29"/>
                  <a:gd name="T85" fmla="*/ 23 h 36"/>
                  <a:gd name="T86" fmla="*/ 18 w 29"/>
                  <a:gd name="T87" fmla="*/ 24 h 36"/>
                  <a:gd name="T88" fmla="*/ 16 w 29"/>
                  <a:gd name="T89" fmla="*/ 24 h 36"/>
                  <a:gd name="T90" fmla="*/ 14 w 29"/>
                  <a:gd name="T91" fmla="*/ 25 h 36"/>
                  <a:gd name="T92" fmla="*/ 14 w 29"/>
                  <a:gd name="T93" fmla="*/ 24 h 36"/>
                  <a:gd name="T94" fmla="*/ 13 w 29"/>
                  <a:gd name="T95" fmla="*/ 23 h 36"/>
                  <a:gd name="T96" fmla="*/ 16 w 29"/>
                  <a:gd name="T97" fmla="*/ 24 h 36"/>
                  <a:gd name="T98" fmla="*/ 18 w 29"/>
                  <a:gd name="T99" fmla="*/ 20 h 36"/>
                  <a:gd name="T100" fmla="*/ 22 w 29"/>
                  <a:gd name="T101" fmla="*/ 19 h 36"/>
                  <a:gd name="T102" fmla="*/ 26 w 29"/>
                  <a:gd name="T103" fmla="*/ 15 h 36"/>
                  <a:gd name="T104" fmla="*/ 28 w 29"/>
                  <a:gd name="T105" fmla="*/ 15 h 36"/>
                  <a:gd name="T106" fmla="*/ 28 w 29"/>
                  <a:gd name="T107" fmla="*/ 13 h 36"/>
                  <a:gd name="T108" fmla="*/ 29 w 29"/>
                  <a:gd name="T109" fmla="*/ 11 h 36"/>
                  <a:gd name="T110" fmla="*/ 28 w 29"/>
                  <a:gd name="T111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36">
                    <a:moveTo>
                      <a:pt x="28" y="7"/>
                    </a:moveTo>
                    <a:lnTo>
                      <a:pt x="26" y="6"/>
                    </a:lnTo>
                    <a:lnTo>
                      <a:pt x="24" y="2"/>
                    </a:lnTo>
                    <a:lnTo>
                      <a:pt x="24" y="0"/>
                    </a:lnTo>
                    <a:lnTo>
                      <a:pt x="21" y="2"/>
                    </a:lnTo>
                    <a:lnTo>
                      <a:pt x="20" y="3"/>
                    </a:lnTo>
                    <a:lnTo>
                      <a:pt x="18" y="3"/>
                    </a:lnTo>
                    <a:lnTo>
                      <a:pt x="18" y="3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9" y="8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7"/>
                    </a:lnTo>
                    <a:lnTo>
                      <a:pt x="1" y="20"/>
                    </a:lnTo>
                    <a:lnTo>
                      <a:pt x="1" y="21"/>
                    </a:lnTo>
                    <a:lnTo>
                      <a:pt x="0" y="23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5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5" y="36"/>
                    </a:lnTo>
                    <a:lnTo>
                      <a:pt x="8" y="35"/>
                    </a:lnTo>
                    <a:lnTo>
                      <a:pt x="10" y="35"/>
                    </a:lnTo>
                    <a:lnTo>
                      <a:pt x="13" y="33"/>
                    </a:lnTo>
                    <a:lnTo>
                      <a:pt x="14" y="33"/>
                    </a:lnTo>
                    <a:lnTo>
                      <a:pt x="16" y="33"/>
                    </a:lnTo>
                    <a:lnTo>
                      <a:pt x="17" y="33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1" y="35"/>
                    </a:lnTo>
                    <a:lnTo>
                      <a:pt x="22" y="31"/>
                    </a:lnTo>
                    <a:lnTo>
                      <a:pt x="25" y="28"/>
                    </a:lnTo>
                    <a:lnTo>
                      <a:pt x="26" y="25"/>
                    </a:lnTo>
                    <a:lnTo>
                      <a:pt x="25" y="24"/>
                    </a:lnTo>
                    <a:lnTo>
                      <a:pt x="22" y="23"/>
                    </a:lnTo>
                    <a:lnTo>
                      <a:pt x="20" y="23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4" y="25"/>
                    </a:lnTo>
                    <a:lnTo>
                      <a:pt x="14" y="24"/>
                    </a:lnTo>
                    <a:lnTo>
                      <a:pt x="13" y="23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2" y="19"/>
                    </a:lnTo>
                    <a:lnTo>
                      <a:pt x="26" y="15"/>
                    </a:lnTo>
                    <a:lnTo>
                      <a:pt x="28" y="15"/>
                    </a:lnTo>
                    <a:lnTo>
                      <a:pt x="28" y="13"/>
                    </a:lnTo>
                    <a:lnTo>
                      <a:pt x="29" y="11"/>
                    </a:lnTo>
                    <a:lnTo>
                      <a:pt x="28" y="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69" name="Freeform 152">
                <a:extLst>
                  <a:ext uri="{FF2B5EF4-FFF2-40B4-BE49-F238E27FC236}">
                    <a16:creationId xmlns:a16="http://schemas.microsoft.com/office/drawing/2014/main" id="{CACF64F4-842C-4D41-97A9-A58D36395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22963" y="2505075"/>
                <a:ext cx="163513" cy="92075"/>
              </a:xfrm>
              <a:custGeom>
                <a:avLst/>
                <a:gdLst>
                  <a:gd name="T0" fmla="*/ 46 w 103"/>
                  <a:gd name="T1" fmla="*/ 53 h 58"/>
                  <a:gd name="T2" fmla="*/ 51 w 103"/>
                  <a:gd name="T3" fmla="*/ 58 h 58"/>
                  <a:gd name="T4" fmla="*/ 33 w 103"/>
                  <a:gd name="T5" fmla="*/ 53 h 58"/>
                  <a:gd name="T6" fmla="*/ 34 w 103"/>
                  <a:gd name="T7" fmla="*/ 54 h 58"/>
                  <a:gd name="T8" fmla="*/ 65 w 103"/>
                  <a:gd name="T9" fmla="*/ 51 h 58"/>
                  <a:gd name="T10" fmla="*/ 61 w 103"/>
                  <a:gd name="T11" fmla="*/ 51 h 58"/>
                  <a:gd name="T12" fmla="*/ 62 w 103"/>
                  <a:gd name="T13" fmla="*/ 51 h 58"/>
                  <a:gd name="T14" fmla="*/ 28 w 103"/>
                  <a:gd name="T15" fmla="*/ 51 h 58"/>
                  <a:gd name="T16" fmla="*/ 26 w 103"/>
                  <a:gd name="T17" fmla="*/ 53 h 58"/>
                  <a:gd name="T18" fmla="*/ 41 w 103"/>
                  <a:gd name="T19" fmla="*/ 50 h 58"/>
                  <a:gd name="T20" fmla="*/ 38 w 103"/>
                  <a:gd name="T21" fmla="*/ 57 h 58"/>
                  <a:gd name="T22" fmla="*/ 41 w 103"/>
                  <a:gd name="T23" fmla="*/ 49 h 58"/>
                  <a:gd name="T24" fmla="*/ 96 w 103"/>
                  <a:gd name="T25" fmla="*/ 49 h 58"/>
                  <a:gd name="T26" fmla="*/ 103 w 103"/>
                  <a:gd name="T27" fmla="*/ 49 h 58"/>
                  <a:gd name="T28" fmla="*/ 36 w 103"/>
                  <a:gd name="T29" fmla="*/ 41 h 58"/>
                  <a:gd name="T30" fmla="*/ 26 w 103"/>
                  <a:gd name="T31" fmla="*/ 42 h 58"/>
                  <a:gd name="T32" fmla="*/ 32 w 103"/>
                  <a:gd name="T33" fmla="*/ 50 h 58"/>
                  <a:gd name="T34" fmla="*/ 40 w 103"/>
                  <a:gd name="T35" fmla="*/ 46 h 58"/>
                  <a:gd name="T36" fmla="*/ 66 w 103"/>
                  <a:gd name="T37" fmla="*/ 39 h 58"/>
                  <a:gd name="T38" fmla="*/ 66 w 103"/>
                  <a:gd name="T39" fmla="*/ 39 h 58"/>
                  <a:gd name="T40" fmla="*/ 37 w 103"/>
                  <a:gd name="T41" fmla="*/ 36 h 58"/>
                  <a:gd name="T42" fmla="*/ 36 w 103"/>
                  <a:gd name="T43" fmla="*/ 34 h 58"/>
                  <a:gd name="T44" fmla="*/ 63 w 103"/>
                  <a:gd name="T45" fmla="*/ 43 h 58"/>
                  <a:gd name="T46" fmla="*/ 63 w 103"/>
                  <a:gd name="T47" fmla="*/ 39 h 58"/>
                  <a:gd name="T48" fmla="*/ 65 w 103"/>
                  <a:gd name="T49" fmla="*/ 34 h 58"/>
                  <a:gd name="T50" fmla="*/ 63 w 103"/>
                  <a:gd name="T51" fmla="*/ 30 h 58"/>
                  <a:gd name="T52" fmla="*/ 55 w 103"/>
                  <a:gd name="T53" fmla="*/ 34 h 58"/>
                  <a:gd name="T54" fmla="*/ 54 w 103"/>
                  <a:gd name="T55" fmla="*/ 38 h 58"/>
                  <a:gd name="T56" fmla="*/ 51 w 103"/>
                  <a:gd name="T57" fmla="*/ 33 h 58"/>
                  <a:gd name="T58" fmla="*/ 46 w 103"/>
                  <a:gd name="T59" fmla="*/ 37 h 58"/>
                  <a:gd name="T60" fmla="*/ 43 w 103"/>
                  <a:gd name="T61" fmla="*/ 39 h 58"/>
                  <a:gd name="T62" fmla="*/ 45 w 103"/>
                  <a:gd name="T63" fmla="*/ 45 h 58"/>
                  <a:gd name="T64" fmla="*/ 51 w 103"/>
                  <a:gd name="T65" fmla="*/ 47 h 58"/>
                  <a:gd name="T66" fmla="*/ 55 w 103"/>
                  <a:gd name="T67" fmla="*/ 55 h 58"/>
                  <a:gd name="T68" fmla="*/ 58 w 103"/>
                  <a:gd name="T69" fmla="*/ 47 h 58"/>
                  <a:gd name="T70" fmla="*/ 43 w 103"/>
                  <a:gd name="T71" fmla="*/ 8 h 58"/>
                  <a:gd name="T72" fmla="*/ 24 w 103"/>
                  <a:gd name="T73" fmla="*/ 51 h 58"/>
                  <a:gd name="T74" fmla="*/ 21 w 103"/>
                  <a:gd name="T75" fmla="*/ 49 h 58"/>
                  <a:gd name="T76" fmla="*/ 22 w 103"/>
                  <a:gd name="T77" fmla="*/ 42 h 58"/>
                  <a:gd name="T78" fmla="*/ 28 w 103"/>
                  <a:gd name="T79" fmla="*/ 37 h 58"/>
                  <a:gd name="T80" fmla="*/ 29 w 103"/>
                  <a:gd name="T81" fmla="*/ 34 h 58"/>
                  <a:gd name="T82" fmla="*/ 33 w 103"/>
                  <a:gd name="T83" fmla="*/ 28 h 58"/>
                  <a:gd name="T84" fmla="*/ 41 w 103"/>
                  <a:gd name="T85" fmla="*/ 26 h 58"/>
                  <a:gd name="T86" fmla="*/ 36 w 103"/>
                  <a:gd name="T87" fmla="*/ 22 h 58"/>
                  <a:gd name="T88" fmla="*/ 32 w 103"/>
                  <a:gd name="T89" fmla="*/ 14 h 58"/>
                  <a:gd name="T90" fmla="*/ 36 w 103"/>
                  <a:gd name="T91" fmla="*/ 5 h 58"/>
                  <a:gd name="T92" fmla="*/ 36 w 103"/>
                  <a:gd name="T93" fmla="*/ 0 h 58"/>
                  <a:gd name="T94" fmla="*/ 20 w 103"/>
                  <a:gd name="T95" fmla="*/ 10 h 58"/>
                  <a:gd name="T96" fmla="*/ 8 w 103"/>
                  <a:gd name="T97" fmla="*/ 12 h 58"/>
                  <a:gd name="T98" fmla="*/ 4 w 103"/>
                  <a:gd name="T99" fmla="*/ 20 h 58"/>
                  <a:gd name="T100" fmla="*/ 13 w 103"/>
                  <a:gd name="T101" fmla="*/ 13 h 58"/>
                  <a:gd name="T102" fmla="*/ 16 w 103"/>
                  <a:gd name="T103" fmla="*/ 18 h 58"/>
                  <a:gd name="T104" fmla="*/ 9 w 103"/>
                  <a:gd name="T105" fmla="*/ 22 h 58"/>
                  <a:gd name="T106" fmla="*/ 2 w 103"/>
                  <a:gd name="T107" fmla="*/ 21 h 58"/>
                  <a:gd name="T108" fmla="*/ 1 w 103"/>
                  <a:gd name="T109" fmla="*/ 33 h 58"/>
                  <a:gd name="T110" fmla="*/ 8 w 103"/>
                  <a:gd name="T111" fmla="*/ 45 h 58"/>
                  <a:gd name="T112" fmla="*/ 8 w 103"/>
                  <a:gd name="T113" fmla="*/ 53 h 58"/>
                  <a:gd name="T114" fmla="*/ 17 w 103"/>
                  <a:gd name="T115" fmla="*/ 55 h 58"/>
                  <a:gd name="T116" fmla="*/ 24 w 103"/>
                  <a:gd name="T117" fmla="*/ 5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3" h="58">
                    <a:moveTo>
                      <a:pt x="53" y="55"/>
                    </a:moveTo>
                    <a:lnTo>
                      <a:pt x="53" y="54"/>
                    </a:lnTo>
                    <a:lnTo>
                      <a:pt x="50" y="54"/>
                    </a:lnTo>
                    <a:lnTo>
                      <a:pt x="47" y="53"/>
                    </a:lnTo>
                    <a:lnTo>
                      <a:pt x="46" y="53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3" y="55"/>
                    </a:lnTo>
                    <a:lnTo>
                      <a:pt x="49" y="58"/>
                    </a:lnTo>
                    <a:lnTo>
                      <a:pt x="51" y="58"/>
                    </a:lnTo>
                    <a:lnTo>
                      <a:pt x="53" y="58"/>
                    </a:lnTo>
                    <a:lnTo>
                      <a:pt x="54" y="57"/>
                    </a:lnTo>
                    <a:lnTo>
                      <a:pt x="54" y="55"/>
                    </a:lnTo>
                    <a:lnTo>
                      <a:pt x="53" y="55"/>
                    </a:lnTo>
                    <a:close/>
                    <a:moveTo>
                      <a:pt x="33" y="53"/>
                    </a:moveTo>
                    <a:lnTo>
                      <a:pt x="32" y="53"/>
                    </a:lnTo>
                    <a:lnTo>
                      <a:pt x="30" y="51"/>
                    </a:lnTo>
                    <a:lnTo>
                      <a:pt x="30" y="53"/>
                    </a:lnTo>
                    <a:lnTo>
                      <a:pt x="33" y="54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36" y="54"/>
                    </a:lnTo>
                    <a:lnTo>
                      <a:pt x="34" y="53"/>
                    </a:lnTo>
                    <a:lnTo>
                      <a:pt x="33" y="53"/>
                    </a:lnTo>
                    <a:close/>
                    <a:moveTo>
                      <a:pt x="65" y="51"/>
                    </a:moveTo>
                    <a:lnTo>
                      <a:pt x="63" y="50"/>
                    </a:lnTo>
                    <a:lnTo>
                      <a:pt x="62" y="50"/>
                    </a:lnTo>
                    <a:lnTo>
                      <a:pt x="61" y="50"/>
                    </a:lnTo>
                    <a:lnTo>
                      <a:pt x="61" y="51"/>
                    </a:lnTo>
                    <a:lnTo>
                      <a:pt x="61" y="51"/>
                    </a:lnTo>
                    <a:lnTo>
                      <a:pt x="59" y="51"/>
                    </a:lnTo>
                    <a:lnTo>
                      <a:pt x="59" y="51"/>
                    </a:lnTo>
                    <a:lnTo>
                      <a:pt x="59" y="53"/>
                    </a:lnTo>
                    <a:lnTo>
                      <a:pt x="59" y="53"/>
                    </a:lnTo>
                    <a:lnTo>
                      <a:pt x="62" y="51"/>
                    </a:lnTo>
                    <a:lnTo>
                      <a:pt x="65" y="53"/>
                    </a:lnTo>
                    <a:lnTo>
                      <a:pt x="65" y="51"/>
                    </a:lnTo>
                    <a:lnTo>
                      <a:pt x="65" y="51"/>
                    </a:lnTo>
                    <a:lnTo>
                      <a:pt x="65" y="51"/>
                    </a:lnTo>
                    <a:close/>
                    <a:moveTo>
                      <a:pt x="28" y="51"/>
                    </a:moveTo>
                    <a:lnTo>
                      <a:pt x="25" y="50"/>
                    </a:lnTo>
                    <a:lnTo>
                      <a:pt x="25" y="50"/>
                    </a:lnTo>
                    <a:lnTo>
                      <a:pt x="25" y="50"/>
                    </a:lnTo>
                    <a:lnTo>
                      <a:pt x="25" y="53"/>
                    </a:lnTo>
                    <a:lnTo>
                      <a:pt x="26" y="53"/>
                    </a:lnTo>
                    <a:lnTo>
                      <a:pt x="28" y="54"/>
                    </a:lnTo>
                    <a:lnTo>
                      <a:pt x="29" y="53"/>
                    </a:lnTo>
                    <a:lnTo>
                      <a:pt x="29" y="53"/>
                    </a:lnTo>
                    <a:lnTo>
                      <a:pt x="28" y="51"/>
                    </a:lnTo>
                    <a:close/>
                    <a:moveTo>
                      <a:pt x="41" y="50"/>
                    </a:moveTo>
                    <a:lnTo>
                      <a:pt x="38" y="51"/>
                    </a:lnTo>
                    <a:lnTo>
                      <a:pt x="38" y="53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38" y="57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1" y="50"/>
                    </a:lnTo>
                    <a:lnTo>
                      <a:pt x="42" y="49"/>
                    </a:lnTo>
                    <a:lnTo>
                      <a:pt x="41" y="49"/>
                    </a:lnTo>
                    <a:lnTo>
                      <a:pt x="41" y="50"/>
                    </a:lnTo>
                    <a:close/>
                    <a:moveTo>
                      <a:pt x="103" y="49"/>
                    </a:moveTo>
                    <a:lnTo>
                      <a:pt x="98" y="46"/>
                    </a:lnTo>
                    <a:lnTo>
                      <a:pt x="98" y="46"/>
                    </a:lnTo>
                    <a:lnTo>
                      <a:pt x="96" y="49"/>
                    </a:lnTo>
                    <a:lnTo>
                      <a:pt x="99" y="50"/>
                    </a:lnTo>
                    <a:lnTo>
                      <a:pt x="102" y="51"/>
                    </a:lnTo>
                    <a:lnTo>
                      <a:pt x="103" y="51"/>
                    </a:lnTo>
                    <a:lnTo>
                      <a:pt x="103" y="50"/>
                    </a:lnTo>
                    <a:lnTo>
                      <a:pt x="103" y="49"/>
                    </a:lnTo>
                    <a:close/>
                    <a:moveTo>
                      <a:pt x="38" y="43"/>
                    </a:moveTo>
                    <a:lnTo>
                      <a:pt x="38" y="41"/>
                    </a:lnTo>
                    <a:lnTo>
                      <a:pt x="37" y="39"/>
                    </a:lnTo>
                    <a:lnTo>
                      <a:pt x="37" y="39"/>
                    </a:lnTo>
                    <a:lnTo>
                      <a:pt x="36" y="41"/>
                    </a:lnTo>
                    <a:lnTo>
                      <a:pt x="34" y="41"/>
                    </a:lnTo>
                    <a:lnTo>
                      <a:pt x="33" y="39"/>
                    </a:lnTo>
                    <a:lnTo>
                      <a:pt x="32" y="39"/>
                    </a:lnTo>
                    <a:lnTo>
                      <a:pt x="28" y="41"/>
                    </a:lnTo>
                    <a:lnTo>
                      <a:pt x="26" y="42"/>
                    </a:lnTo>
                    <a:lnTo>
                      <a:pt x="26" y="45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28" y="49"/>
                    </a:lnTo>
                    <a:lnTo>
                      <a:pt x="32" y="50"/>
                    </a:lnTo>
                    <a:lnTo>
                      <a:pt x="34" y="50"/>
                    </a:lnTo>
                    <a:lnTo>
                      <a:pt x="37" y="50"/>
                    </a:lnTo>
                    <a:lnTo>
                      <a:pt x="40" y="49"/>
                    </a:lnTo>
                    <a:lnTo>
                      <a:pt x="40" y="47"/>
                    </a:lnTo>
                    <a:lnTo>
                      <a:pt x="40" y="46"/>
                    </a:lnTo>
                    <a:lnTo>
                      <a:pt x="40" y="45"/>
                    </a:lnTo>
                    <a:lnTo>
                      <a:pt x="38" y="43"/>
                    </a:lnTo>
                    <a:close/>
                    <a:moveTo>
                      <a:pt x="66" y="38"/>
                    </a:moveTo>
                    <a:lnTo>
                      <a:pt x="66" y="38"/>
                    </a:lnTo>
                    <a:lnTo>
                      <a:pt x="66" y="39"/>
                    </a:lnTo>
                    <a:lnTo>
                      <a:pt x="65" y="39"/>
                    </a:lnTo>
                    <a:lnTo>
                      <a:pt x="65" y="41"/>
                    </a:lnTo>
                    <a:lnTo>
                      <a:pt x="66" y="41"/>
                    </a:lnTo>
                    <a:lnTo>
                      <a:pt x="67" y="39"/>
                    </a:lnTo>
                    <a:lnTo>
                      <a:pt x="66" y="39"/>
                    </a:lnTo>
                    <a:lnTo>
                      <a:pt x="66" y="38"/>
                    </a:lnTo>
                    <a:close/>
                    <a:moveTo>
                      <a:pt x="36" y="37"/>
                    </a:moveTo>
                    <a:lnTo>
                      <a:pt x="37" y="37"/>
                    </a:lnTo>
                    <a:lnTo>
                      <a:pt x="37" y="37"/>
                    </a:lnTo>
                    <a:lnTo>
                      <a:pt x="37" y="36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36" y="33"/>
                    </a:lnTo>
                    <a:lnTo>
                      <a:pt x="36" y="33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37"/>
                    </a:lnTo>
                    <a:close/>
                    <a:moveTo>
                      <a:pt x="62" y="46"/>
                    </a:moveTo>
                    <a:lnTo>
                      <a:pt x="63" y="46"/>
                    </a:lnTo>
                    <a:lnTo>
                      <a:pt x="63" y="43"/>
                    </a:lnTo>
                    <a:lnTo>
                      <a:pt x="61" y="43"/>
                    </a:lnTo>
                    <a:lnTo>
                      <a:pt x="61" y="42"/>
                    </a:lnTo>
                    <a:lnTo>
                      <a:pt x="61" y="41"/>
                    </a:lnTo>
                    <a:lnTo>
                      <a:pt x="62" y="41"/>
                    </a:lnTo>
                    <a:lnTo>
                      <a:pt x="63" y="39"/>
                    </a:lnTo>
                    <a:lnTo>
                      <a:pt x="65" y="39"/>
                    </a:lnTo>
                    <a:lnTo>
                      <a:pt x="65" y="39"/>
                    </a:lnTo>
                    <a:lnTo>
                      <a:pt x="66" y="38"/>
                    </a:lnTo>
                    <a:lnTo>
                      <a:pt x="66" y="37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6" y="32"/>
                    </a:lnTo>
                    <a:lnTo>
                      <a:pt x="66" y="32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2" y="30"/>
                    </a:lnTo>
                    <a:lnTo>
                      <a:pt x="61" y="30"/>
                    </a:lnTo>
                    <a:lnTo>
                      <a:pt x="58" y="32"/>
                    </a:lnTo>
                    <a:lnTo>
                      <a:pt x="55" y="33"/>
                    </a:lnTo>
                    <a:lnTo>
                      <a:pt x="55" y="34"/>
                    </a:lnTo>
                    <a:lnTo>
                      <a:pt x="57" y="34"/>
                    </a:lnTo>
                    <a:lnTo>
                      <a:pt x="55" y="36"/>
                    </a:lnTo>
                    <a:lnTo>
                      <a:pt x="55" y="36"/>
                    </a:lnTo>
                    <a:lnTo>
                      <a:pt x="55" y="37"/>
                    </a:lnTo>
                    <a:lnTo>
                      <a:pt x="54" y="38"/>
                    </a:lnTo>
                    <a:lnTo>
                      <a:pt x="54" y="38"/>
                    </a:lnTo>
                    <a:lnTo>
                      <a:pt x="53" y="38"/>
                    </a:lnTo>
                    <a:lnTo>
                      <a:pt x="53" y="36"/>
                    </a:lnTo>
                    <a:lnTo>
                      <a:pt x="53" y="34"/>
                    </a:lnTo>
                    <a:lnTo>
                      <a:pt x="51" y="33"/>
                    </a:lnTo>
                    <a:lnTo>
                      <a:pt x="49" y="33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7" y="37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3" y="37"/>
                    </a:lnTo>
                    <a:lnTo>
                      <a:pt x="42" y="38"/>
                    </a:lnTo>
                    <a:lnTo>
                      <a:pt x="42" y="39"/>
                    </a:lnTo>
                    <a:lnTo>
                      <a:pt x="43" y="39"/>
                    </a:lnTo>
                    <a:lnTo>
                      <a:pt x="45" y="39"/>
                    </a:lnTo>
                    <a:lnTo>
                      <a:pt x="45" y="41"/>
                    </a:lnTo>
                    <a:lnTo>
                      <a:pt x="45" y="41"/>
                    </a:lnTo>
                    <a:lnTo>
                      <a:pt x="45" y="42"/>
                    </a:lnTo>
                    <a:lnTo>
                      <a:pt x="45" y="45"/>
                    </a:lnTo>
                    <a:lnTo>
                      <a:pt x="46" y="47"/>
                    </a:lnTo>
                    <a:lnTo>
                      <a:pt x="47" y="47"/>
                    </a:lnTo>
                    <a:lnTo>
                      <a:pt x="49" y="47"/>
                    </a:lnTo>
                    <a:lnTo>
                      <a:pt x="50" y="47"/>
                    </a:lnTo>
                    <a:lnTo>
                      <a:pt x="51" y="47"/>
                    </a:lnTo>
                    <a:lnTo>
                      <a:pt x="53" y="50"/>
                    </a:lnTo>
                    <a:lnTo>
                      <a:pt x="53" y="50"/>
                    </a:lnTo>
                    <a:lnTo>
                      <a:pt x="53" y="51"/>
                    </a:lnTo>
                    <a:lnTo>
                      <a:pt x="53" y="53"/>
                    </a:lnTo>
                    <a:lnTo>
                      <a:pt x="55" y="55"/>
                    </a:lnTo>
                    <a:lnTo>
                      <a:pt x="58" y="55"/>
                    </a:lnTo>
                    <a:lnTo>
                      <a:pt x="58" y="53"/>
                    </a:lnTo>
                    <a:lnTo>
                      <a:pt x="58" y="51"/>
                    </a:lnTo>
                    <a:lnTo>
                      <a:pt x="58" y="50"/>
                    </a:lnTo>
                    <a:lnTo>
                      <a:pt x="58" y="47"/>
                    </a:lnTo>
                    <a:lnTo>
                      <a:pt x="62" y="46"/>
                    </a:lnTo>
                    <a:close/>
                    <a:moveTo>
                      <a:pt x="43" y="9"/>
                    </a:moveTo>
                    <a:lnTo>
                      <a:pt x="43" y="9"/>
                    </a:lnTo>
                    <a:lnTo>
                      <a:pt x="45" y="8"/>
                    </a:lnTo>
                    <a:lnTo>
                      <a:pt x="43" y="8"/>
                    </a:lnTo>
                    <a:lnTo>
                      <a:pt x="41" y="8"/>
                    </a:lnTo>
                    <a:lnTo>
                      <a:pt x="41" y="9"/>
                    </a:lnTo>
                    <a:lnTo>
                      <a:pt x="42" y="9"/>
                    </a:lnTo>
                    <a:lnTo>
                      <a:pt x="43" y="9"/>
                    </a:lnTo>
                    <a:close/>
                    <a:moveTo>
                      <a:pt x="24" y="51"/>
                    </a:moveTo>
                    <a:lnTo>
                      <a:pt x="24" y="51"/>
                    </a:lnTo>
                    <a:lnTo>
                      <a:pt x="22" y="51"/>
                    </a:lnTo>
                    <a:lnTo>
                      <a:pt x="21" y="50"/>
                    </a:lnTo>
                    <a:lnTo>
                      <a:pt x="20" y="50"/>
                    </a:lnTo>
                    <a:lnTo>
                      <a:pt x="21" y="49"/>
                    </a:lnTo>
                    <a:lnTo>
                      <a:pt x="22" y="47"/>
                    </a:lnTo>
                    <a:lnTo>
                      <a:pt x="22" y="46"/>
                    </a:lnTo>
                    <a:lnTo>
                      <a:pt x="22" y="45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2" y="41"/>
                    </a:lnTo>
                    <a:lnTo>
                      <a:pt x="25" y="39"/>
                    </a:lnTo>
                    <a:lnTo>
                      <a:pt x="25" y="39"/>
                    </a:lnTo>
                    <a:lnTo>
                      <a:pt x="26" y="38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28" y="34"/>
                    </a:lnTo>
                    <a:lnTo>
                      <a:pt x="29" y="34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32" y="33"/>
                    </a:lnTo>
                    <a:lnTo>
                      <a:pt x="33" y="29"/>
                    </a:lnTo>
                    <a:lnTo>
                      <a:pt x="33" y="28"/>
                    </a:lnTo>
                    <a:lnTo>
                      <a:pt x="34" y="28"/>
                    </a:lnTo>
                    <a:lnTo>
                      <a:pt x="36" y="29"/>
                    </a:lnTo>
                    <a:lnTo>
                      <a:pt x="37" y="29"/>
                    </a:lnTo>
                    <a:lnTo>
                      <a:pt x="38" y="28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41" y="24"/>
                    </a:lnTo>
                    <a:lnTo>
                      <a:pt x="41" y="24"/>
                    </a:lnTo>
                    <a:lnTo>
                      <a:pt x="41" y="22"/>
                    </a:lnTo>
                    <a:lnTo>
                      <a:pt x="36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2" y="17"/>
                    </a:lnTo>
                    <a:lnTo>
                      <a:pt x="32" y="14"/>
                    </a:lnTo>
                    <a:lnTo>
                      <a:pt x="33" y="13"/>
                    </a:lnTo>
                    <a:lnTo>
                      <a:pt x="34" y="10"/>
                    </a:lnTo>
                    <a:lnTo>
                      <a:pt x="36" y="9"/>
                    </a:lnTo>
                    <a:lnTo>
                      <a:pt x="36" y="6"/>
                    </a:lnTo>
                    <a:lnTo>
                      <a:pt x="36" y="5"/>
                    </a:lnTo>
                    <a:lnTo>
                      <a:pt x="34" y="4"/>
                    </a:lnTo>
                    <a:lnTo>
                      <a:pt x="34" y="2"/>
                    </a:lnTo>
                    <a:lnTo>
                      <a:pt x="36" y="1"/>
                    </a:lnTo>
                    <a:lnTo>
                      <a:pt x="37" y="0"/>
                    </a:lnTo>
                    <a:lnTo>
                      <a:pt x="36" y="0"/>
                    </a:lnTo>
                    <a:lnTo>
                      <a:pt x="32" y="2"/>
                    </a:lnTo>
                    <a:lnTo>
                      <a:pt x="28" y="2"/>
                    </a:lnTo>
                    <a:lnTo>
                      <a:pt x="25" y="5"/>
                    </a:lnTo>
                    <a:lnTo>
                      <a:pt x="21" y="9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5" y="14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5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2" y="16"/>
                    </a:lnTo>
                    <a:lnTo>
                      <a:pt x="13" y="13"/>
                    </a:lnTo>
                    <a:lnTo>
                      <a:pt x="16" y="13"/>
                    </a:lnTo>
                    <a:lnTo>
                      <a:pt x="17" y="13"/>
                    </a:lnTo>
                    <a:lnTo>
                      <a:pt x="17" y="17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4" y="17"/>
                    </a:lnTo>
                    <a:lnTo>
                      <a:pt x="13" y="18"/>
                    </a:lnTo>
                    <a:lnTo>
                      <a:pt x="12" y="18"/>
                    </a:lnTo>
                    <a:lnTo>
                      <a:pt x="9" y="21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5" y="22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1" y="26"/>
                    </a:lnTo>
                    <a:lnTo>
                      <a:pt x="0" y="30"/>
                    </a:lnTo>
                    <a:lnTo>
                      <a:pt x="1" y="33"/>
                    </a:lnTo>
                    <a:lnTo>
                      <a:pt x="1" y="34"/>
                    </a:lnTo>
                    <a:lnTo>
                      <a:pt x="0" y="39"/>
                    </a:lnTo>
                    <a:lnTo>
                      <a:pt x="4" y="42"/>
                    </a:lnTo>
                    <a:lnTo>
                      <a:pt x="8" y="43"/>
                    </a:lnTo>
                    <a:lnTo>
                      <a:pt x="8" y="45"/>
                    </a:lnTo>
                    <a:lnTo>
                      <a:pt x="8" y="49"/>
                    </a:lnTo>
                    <a:lnTo>
                      <a:pt x="6" y="49"/>
                    </a:lnTo>
                    <a:lnTo>
                      <a:pt x="8" y="50"/>
                    </a:lnTo>
                    <a:lnTo>
                      <a:pt x="8" y="51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10" y="53"/>
                    </a:lnTo>
                    <a:lnTo>
                      <a:pt x="12" y="53"/>
                    </a:lnTo>
                    <a:lnTo>
                      <a:pt x="16" y="54"/>
                    </a:lnTo>
                    <a:lnTo>
                      <a:pt x="17" y="55"/>
                    </a:lnTo>
                    <a:lnTo>
                      <a:pt x="18" y="55"/>
                    </a:lnTo>
                    <a:lnTo>
                      <a:pt x="20" y="54"/>
                    </a:lnTo>
                    <a:lnTo>
                      <a:pt x="22" y="54"/>
                    </a:lnTo>
                    <a:lnTo>
                      <a:pt x="22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4" y="53"/>
                    </a:lnTo>
                    <a:lnTo>
                      <a:pt x="24" y="5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0" name="Freeform 153">
                <a:extLst>
                  <a:ext uri="{FF2B5EF4-FFF2-40B4-BE49-F238E27FC236}">
                    <a16:creationId xmlns:a16="http://schemas.microsoft.com/office/drawing/2014/main" id="{DC05224B-5D5A-432C-822E-E971DCB7A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2975" y="4151313"/>
                <a:ext cx="536575" cy="593725"/>
              </a:xfrm>
              <a:custGeom>
                <a:avLst/>
                <a:gdLst>
                  <a:gd name="T0" fmla="*/ 327 w 338"/>
                  <a:gd name="T1" fmla="*/ 56 h 374"/>
                  <a:gd name="T2" fmla="*/ 330 w 338"/>
                  <a:gd name="T3" fmla="*/ 41 h 374"/>
                  <a:gd name="T4" fmla="*/ 324 w 338"/>
                  <a:gd name="T5" fmla="*/ 33 h 374"/>
                  <a:gd name="T6" fmla="*/ 311 w 338"/>
                  <a:gd name="T7" fmla="*/ 17 h 374"/>
                  <a:gd name="T8" fmla="*/ 290 w 338"/>
                  <a:gd name="T9" fmla="*/ 17 h 374"/>
                  <a:gd name="T10" fmla="*/ 278 w 338"/>
                  <a:gd name="T11" fmla="*/ 14 h 374"/>
                  <a:gd name="T12" fmla="*/ 262 w 338"/>
                  <a:gd name="T13" fmla="*/ 2 h 374"/>
                  <a:gd name="T14" fmla="*/ 233 w 338"/>
                  <a:gd name="T15" fmla="*/ 1 h 374"/>
                  <a:gd name="T16" fmla="*/ 205 w 338"/>
                  <a:gd name="T17" fmla="*/ 9 h 374"/>
                  <a:gd name="T18" fmla="*/ 185 w 338"/>
                  <a:gd name="T19" fmla="*/ 14 h 374"/>
                  <a:gd name="T20" fmla="*/ 160 w 338"/>
                  <a:gd name="T21" fmla="*/ 19 h 374"/>
                  <a:gd name="T22" fmla="*/ 138 w 338"/>
                  <a:gd name="T23" fmla="*/ 7 h 374"/>
                  <a:gd name="T24" fmla="*/ 113 w 338"/>
                  <a:gd name="T25" fmla="*/ 21 h 374"/>
                  <a:gd name="T26" fmla="*/ 105 w 338"/>
                  <a:gd name="T27" fmla="*/ 66 h 374"/>
                  <a:gd name="T28" fmla="*/ 98 w 338"/>
                  <a:gd name="T29" fmla="*/ 117 h 374"/>
                  <a:gd name="T30" fmla="*/ 76 w 338"/>
                  <a:gd name="T31" fmla="*/ 145 h 374"/>
                  <a:gd name="T32" fmla="*/ 64 w 338"/>
                  <a:gd name="T33" fmla="*/ 185 h 374"/>
                  <a:gd name="T34" fmla="*/ 44 w 338"/>
                  <a:gd name="T35" fmla="*/ 203 h 374"/>
                  <a:gd name="T36" fmla="*/ 40 w 338"/>
                  <a:gd name="T37" fmla="*/ 194 h 374"/>
                  <a:gd name="T38" fmla="*/ 31 w 338"/>
                  <a:gd name="T39" fmla="*/ 195 h 374"/>
                  <a:gd name="T40" fmla="*/ 23 w 338"/>
                  <a:gd name="T41" fmla="*/ 202 h 374"/>
                  <a:gd name="T42" fmla="*/ 16 w 338"/>
                  <a:gd name="T43" fmla="*/ 198 h 374"/>
                  <a:gd name="T44" fmla="*/ 6 w 338"/>
                  <a:gd name="T45" fmla="*/ 209 h 374"/>
                  <a:gd name="T46" fmla="*/ 6 w 338"/>
                  <a:gd name="T47" fmla="*/ 226 h 374"/>
                  <a:gd name="T48" fmla="*/ 21 w 338"/>
                  <a:gd name="T49" fmla="*/ 223 h 374"/>
                  <a:gd name="T50" fmla="*/ 57 w 338"/>
                  <a:gd name="T51" fmla="*/ 223 h 374"/>
                  <a:gd name="T52" fmla="*/ 80 w 338"/>
                  <a:gd name="T53" fmla="*/ 230 h 374"/>
                  <a:gd name="T54" fmla="*/ 88 w 338"/>
                  <a:gd name="T55" fmla="*/ 254 h 374"/>
                  <a:gd name="T56" fmla="*/ 103 w 338"/>
                  <a:gd name="T57" fmla="*/ 268 h 374"/>
                  <a:gd name="T58" fmla="*/ 127 w 338"/>
                  <a:gd name="T59" fmla="*/ 260 h 374"/>
                  <a:gd name="T60" fmla="*/ 142 w 338"/>
                  <a:gd name="T61" fmla="*/ 244 h 374"/>
                  <a:gd name="T62" fmla="*/ 164 w 338"/>
                  <a:gd name="T63" fmla="*/ 251 h 374"/>
                  <a:gd name="T64" fmla="*/ 171 w 338"/>
                  <a:gd name="T65" fmla="*/ 284 h 374"/>
                  <a:gd name="T66" fmla="*/ 178 w 338"/>
                  <a:gd name="T67" fmla="*/ 317 h 374"/>
                  <a:gd name="T68" fmla="*/ 179 w 338"/>
                  <a:gd name="T69" fmla="*/ 329 h 374"/>
                  <a:gd name="T70" fmla="*/ 203 w 338"/>
                  <a:gd name="T71" fmla="*/ 325 h 374"/>
                  <a:gd name="T72" fmla="*/ 211 w 338"/>
                  <a:gd name="T73" fmla="*/ 327 h 374"/>
                  <a:gd name="T74" fmla="*/ 220 w 338"/>
                  <a:gd name="T75" fmla="*/ 332 h 374"/>
                  <a:gd name="T76" fmla="*/ 230 w 338"/>
                  <a:gd name="T77" fmla="*/ 337 h 374"/>
                  <a:gd name="T78" fmla="*/ 249 w 338"/>
                  <a:gd name="T79" fmla="*/ 344 h 374"/>
                  <a:gd name="T80" fmla="*/ 261 w 338"/>
                  <a:gd name="T81" fmla="*/ 338 h 374"/>
                  <a:gd name="T82" fmla="*/ 273 w 338"/>
                  <a:gd name="T83" fmla="*/ 352 h 374"/>
                  <a:gd name="T84" fmla="*/ 289 w 338"/>
                  <a:gd name="T85" fmla="*/ 362 h 374"/>
                  <a:gd name="T86" fmla="*/ 299 w 338"/>
                  <a:gd name="T87" fmla="*/ 373 h 374"/>
                  <a:gd name="T88" fmla="*/ 308 w 338"/>
                  <a:gd name="T89" fmla="*/ 373 h 374"/>
                  <a:gd name="T90" fmla="*/ 307 w 338"/>
                  <a:gd name="T91" fmla="*/ 349 h 374"/>
                  <a:gd name="T92" fmla="*/ 297 w 338"/>
                  <a:gd name="T93" fmla="*/ 353 h 374"/>
                  <a:gd name="T94" fmla="*/ 283 w 338"/>
                  <a:gd name="T95" fmla="*/ 336 h 374"/>
                  <a:gd name="T96" fmla="*/ 289 w 338"/>
                  <a:gd name="T97" fmla="*/ 304 h 374"/>
                  <a:gd name="T98" fmla="*/ 293 w 338"/>
                  <a:gd name="T99" fmla="*/ 283 h 374"/>
                  <a:gd name="T100" fmla="*/ 319 w 338"/>
                  <a:gd name="T101" fmla="*/ 271 h 374"/>
                  <a:gd name="T102" fmla="*/ 318 w 338"/>
                  <a:gd name="T103" fmla="*/ 247 h 374"/>
                  <a:gd name="T104" fmla="*/ 305 w 338"/>
                  <a:gd name="T105" fmla="*/ 225 h 374"/>
                  <a:gd name="T106" fmla="*/ 302 w 338"/>
                  <a:gd name="T107" fmla="*/ 202 h 374"/>
                  <a:gd name="T108" fmla="*/ 301 w 338"/>
                  <a:gd name="T109" fmla="*/ 173 h 374"/>
                  <a:gd name="T110" fmla="*/ 295 w 338"/>
                  <a:gd name="T111" fmla="*/ 158 h 374"/>
                  <a:gd name="T112" fmla="*/ 299 w 338"/>
                  <a:gd name="T113" fmla="*/ 143 h 374"/>
                  <a:gd name="T114" fmla="*/ 307 w 338"/>
                  <a:gd name="T115" fmla="*/ 128 h 374"/>
                  <a:gd name="T116" fmla="*/ 310 w 338"/>
                  <a:gd name="T117" fmla="*/ 103 h 374"/>
                  <a:gd name="T118" fmla="*/ 319 w 338"/>
                  <a:gd name="T119" fmla="*/ 8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8" h="374">
                    <a:moveTo>
                      <a:pt x="336" y="62"/>
                    </a:moveTo>
                    <a:lnTo>
                      <a:pt x="336" y="62"/>
                    </a:lnTo>
                    <a:lnTo>
                      <a:pt x="335" y="60"/>
                    </a:lnTo>
                    <a:lnTo>
                      <a:pt x="335" y="60"/>
                    </a:lnTo>
                    <a:lnTo>
                      <a:pt x="334" y="60"/>
                    </a:lnTo>
                    <a:lnTo>
                      <a:pt x="334" y="59"/>
                    </a:lnTo>
                    <a:lnTo>
                      <a:pt x="332" y="58"/>
                    </a:lnTo>
                    <a:lnTo>
                      <a:pt x="331" y="58"/>
                    </a:lnTo>
                    <a:lnTo>
                      <a:pt x="330" y="58"/>
                    </a:lnTo>
                    <a:lnTo>
                      <a:pt x="327" y="56"/>
                    </a:lnTo>
                    <a:lnTo>
                      <a:pt x="327" y="55"/>
                    </a:lnTo>
                    <a:lnTo>
                      <a:pt x="328" y="52"/>
                    </a:lnTo>
                    <a:lnTo>
                      <a:pt x="330" y="48"/>
                    </a:lnTo>
                    <a:lnTo>
                      <a:pt x="330" y="48"/>
                    </a:lnTo>
                    <a:lnTo>
                      <a:pt x="330" y="47"/>
                    </a:lnTo>
                    <a:lnTo>
                      <a:pt x="330" y="46"/>
                    </a:lnTo>
                    <a:lnTo>
                      <a:pt x="328" y="46"/>
                    </a:lnTo>
                    <a:lnTo>
                      <a:pt x="328" y="45"/>
                    </a:lnTo>
                    <a:lnTo>
                      <a:pt x="328" y="42"/>
                    </a:lnTo>
                    <a:lnTo>
                      <a:pt x="330" y="41"/>
                    </a:lnTo>
                    <a:lnTo>
                      <a:pt x="330" y="39"/>
                    </a:lnTo>
                    <a:lnTo>
                      <a:pt x="331" y="38"/>
                    </a:lnTo>
                    <a:lnTo>
                      <a:pt x="330" y="37"/>
                    </a:lnTo>
                    <a:lnTo>
                      <a:pt x="330" y="37"/>
                    </a:lnTo>
                    <a:lnTo>
                      <a:pt x="328" y="35"/>
                    </a:lnTo>
                    <a:lnTo>
                      <a:pt x="328" y="34"/>
                    </a:lnTo>
                    <a:lnTo>
                      <a:pt x="328" y="33"/>
                    </a:lnTo>
                    <a:lnTo>
                      <a:pt x="327" y="33"/>
                    </a:lnTo>
                    <a:lnTo>
                      <a:pt x="326" y="33"/>
                    </a:lnTo>
                    <a:lnTo>
                      <a:pt x="324" y="33"/>
                    </a:lnTo>
                    <a:lnTo>
                      <a:pt x="324" y="33"/>
                    </a:lnTo>
                    <a:lnTo>
                      <a:pt x="324" y="31"/>
                    </a:lnTo>
                    <a:lnTo>
                      <a:pt x="324" y="30"/>
                    </a:lnTo>
                    <a:lnTo>
                      <a:pt x="323" y="29"/>
                    </a:lnTo>
                    <a:lnTo>
                      <a:pt x="322" y="29"/>
                    </a:lnTo>
                    <a:lnTo>
                      <a:pt x="318" y="26"/>
                    </a:lnTo>
                    <a:lnTo>
                      <a:pt x="315" y="22"/>
                    </a:lnTo>
                    <a:lnTo>
                      <a:pt x="314" y="21"/>
                    </a:lnTo>
                    <a:lnTo>
                      <a:pt x="312" y="19"/>
                    </a:lnTo>
                    <a:lnTo>
                      <a:pt x="311" y="17"/>
                    </a:lnTo>
                    <a:lnTo>
                      <a:pt x="308" y="14"/>
                    </a:lnTo>
                    <a:lnTo>
                      <a:pt x="306" y="13"/>
                    </a:lnTo>
                    <a:lnTo>
                      <a:pt x="305" y="14"/>
                    </a:lnTo>
                    <a:lnTo>
                      <a:pt x="303" y="15"/>
                    </a:lnTo>
                    <a:lnTo>
                      <a:pt x="301" y="18"/>
                    </a:lnTo>
                    <a:lnTo>
                      <a:pt x="299" y="18"/>
                    </a:lnTo>
                    <a:lnTo>
                      <a:pt x="298" y="17"/>
                    </a:lnTo>
                    <a:lnTo>
                      <a:pt x="295" y="15"/>
                    </a:lnTo>
                    <a:lnTo>
                      <a:pt x="291" y="15"/>
                    </a:lnTo>
                    <a:lnTo>
                      <a:pt x="290" y="17"/>
                    </a:lnTo>
                    <a:lnTo>
                      <a:pt x="289" y="18"/>
                    </a:lnTo>
                    <a:lnTo>
                      <a:pt x="286" y="19"/>
                    </a:lnTo>
                    <a:lnTo>
                      <a:pt x="286" y="19"/>
                    </a:lnTo>
                    <a:lnTo>
                      <a:pt x="285" y="19"/>
                    </a:lnTo>
                    <a:lnTo>
                      <a:pt x="283" y="19"/>
                    </a:lnTo>
                    <a:lnTo>
                      <a:pt x="282" y="19"/>
                    </a:lnTo>
                    <a:lnTo>
                      <a:pt x="281" y="17"/>
                    </a:lnTo>
                    <a:lnTo>
                      <a:pt x="279" y="17"/>
                    </a:lnTo>
                    <a:lnTo>
                      <a:pt x="279" y="15"/>
                    </a:lnTo>
                    <a:lnTo>
                      <a:pt x="278" y="14"/>
                    </a:lnTo>
                    <a:lnTo>
                      <a:pt x="277" y="14"/>
                    </a:lnTo>
                    <a:lnTo>
                      <a:pt x="275" y="13"/>
                    </a:lnTo>
                    <a:lnTo>
                      <a:pt x="275" y="11"/>
                    </a:lnTo>
                    <a:lnTo>
                      <a:pt x="274" y="10"/>
                    </a:lnTo>
                    <a:lnTo>
                      <a:pt x="273" y="9"/>
                    </a:lnTo>
                    <a:lnTo>
                      <a:pt x="270" y="6"/>
                    </a:lnTo>
                    <a:lnTo>
                      <a:pt x="269" y="5"/>
                    </a:lnTo>
                    <a:lnTo>
                      <a:pt x="269" y="3"/>
                    </a:lnTo>
                    <a:lnTo>
                      <a:pt x="264" y="2"/>
                    </a:lnTo>
                    <a:lnTo>
                      <a:pt x="262" y="2"/>
                    </a:lnTo>
                    <a:lnTo>
                      <a:pt x="262" y="2"/>
                    </a:lnTo>
                    <a:lnTo>
                      <a:pt x="260" y="5"/>
                    </a:lnTo>
                    <a:lnTo>
                      <a:pt x="258" y="5"/>
                    </a:lnTo>
                    <a:lnTo>
                      <a:pt x="257" y="5"/>
                    </a:lnTo>
                    <a:lnTo>
                      <a:pt x="254" y="3"/>
                    </a:lnTo>
                    <a:lnTo>
                      <a:pt x="246" y="2"/>
                    </a:lnTo>
                    <a:lnTo>
                      <a:pt x="241" y="1"/>
                    </a:lnTo>
                    <a:lnTo>
                      <a:pt x="238" y="0"/>
                    </a:lnTo>
                    <a:lnTo>
                      <a:pt x="236" y="0"/>
                    </a:lnTo>
                    <a:lnTo>
                      <a:pt x="233" y="1"/>
                    </a:lnTo>
                    <a:lnTo>
                      <a:pt x="232" y="5"/>
                    </a:lnTo>
                    <a:lnTo>
                      <a:pt x="230" y="5"/>
                    </a:lnTo>
                    <a:lnTo>
                      <a:pt x="228" y="6"/>
                    </a:lnTo>
                    <a:lnTo>
                      <a:pt x="225" y="6"/>
                    </a:lnTo>
                    <a:lnTo>
                      <a:pt x="223" y="7"/>
                    </a:lnTo>
                    <a:lnTo>
                      <a:pt x="216" y="6"/>
                    </a:lnTo>
                    <a:lnTo>
                      <a:pt x="215" y="6"/>
                    </a:lnTo>
                    <a:lnTo>
                      <a:pt x="212" y="6"/>
                    </a:lnTo>
                    <a:lnTo>
                      <a:pt x="208" y="9"/>
                    </a:lnTo>
                    <a:lnTo>
                      <a:pt x="205" y="9"/>
                    </a:lnTo>
                    <a:lnTo>
                      <a:pt x="203" y="10"/>
                    </a:lnTo>
                    <a:lnTo>
                      <a:pt x="200" y="11"/>
                    </a:lnTo>
                    <a:lnTo>
                      <a:pt x="199" y="13"/>
                    </a:lnTo>
                    <a:lnTo>
                      <a:pt x="196" y="13"/>
                    </a:lnTo>
                    <a:lnTo>
                      <a:pt x="195" y="11"/>
                    </a:lnTo>
                    <a:lnTo>
                      <a:pt x="193" y="11"/>
                    </a:lnTo>
                    <a:lnTo>
                      <a:pt x="191" y="11"/>
                    </a:lnTo>
                    <a:lnTo>
                      <a:pt x="188" y="11"/>
                    </a:lnTo>
                    <a:lnTo>
                      <a:pt x="187" y="13"/>
                    </a:lnTo>
                    <a:lnTo>
                      <a:pt x="185" y="14"/>
                    </a:lnTo>
                    <a:lnTo>
                      <a:pt x="184" y="17"/>
                    </a:lnTo>
                    <a:lnTo>
                      <a:pt x="183" y="22"/>
                    </a:lnTo>
                    <a:lnTo>
                      <a:pt x="182" y="22"/>
                    </a:lnTo>
                    <a:lnTo>
                      <a:pt x="182" y="22"/>
                    </a:lnTo>
                    <a:lnTo>
                      <a:pt x="180" y="23"/>
                    </a:lnTo>
                    <a:lnTo>
                      <a:pt x="172" y="21"/>
                    </a:lnTo>
                    <a:lnTo>
                      <a:pt x="168" y="21"/>
                    </a:lnTo>
                    <a:lnTo>
                      <a:pt x="166" y="21"/>
                    </a:lnTo>
                    <a:lnTo>
                      <a:pt x="162" y="19"/>
                    </a:lnTo>
                    <a:lnTo>
                      <a:pt x="160" y="19"/>
                    </a:lnTo>
                    <a:lnTo>
                      <a:pt x="160" y="19"/>
                    </a:lnTo>
                    <a:lnTo>
                      <a:pt x="158" y="19"/>
                    </a:lnTo>
                    <a:lnTo>
                      <a:pt x="155" y="18"/>
                    </a:lnTo>
                    <a:lnTo>
                      <a:pt x="152" y="17"/>
                    </a:lnTo>
                    <a:lnTo>
                      <a:pt x="150" y="17"/>
                    </a:lnTo>
                    <a:lnTo>
                      <a:pt x="148" y="17"/>
                    </a:lnTo>
                    <a:lnTo>
                      <a:pt x="147" y="15"/>
                    </a:lnTo>
                    <a:lnTo>
                      <a:pt x="144" y="11"/>
                    </a:lnTo>
                    <a:lnTo>
                      <a:pt x="142" y="9"/>
                    </a:lnTo>
                    <a:lnTo>
                      <a:pt x="138" y="7"/>
                    </a:lnTo>
                    <a:lnTo>
                      <a:pt x="135" y="5"/>
                    </a:lnTo>
                    <a:lnTo>
                      <a:pt x="135" y="3"/>
                    </a:lnTo>
                    <a:lnTo>
                      <a:pt x="133" y="3"/>
                    </a:lnTo>
                    <a:lnTo>
                      <a:pt x="129" y="3"/>
                    </a:lnTo>
                    <a:lnTo>
                      <a:pt x="126" y="5"/>
                    </a:lnTo>
                    <a:lnTo>
                      <a:pt x="122" y="7"/>
                    </a:lnTo>
                    <a:lnTo>
                      <a:pt x="118" y="15"/>
                    </a:lnTo>
                    <a:lnTo>
                      <a:pt x="115" y="18"/>
                    </a:lnTo>
                    <a:lnTo>
                      <a:pt x="113" y="19"/>
                    </a:lnTo>
                    <a:lnTo>
                      <a:pt x="113" y="21"/>
                    </a:lnTo>
                    <a:lnTo>
                      <a:pt x="114" y="23"/>
                    </a:lnTo>
                    <a:lnTo>
                      <a:pt x="114" y="27"/>
                    </a:lnTo>
                    <a:lnTo>
                      <a:pt x="113" y="33"/>
                    </a:lnTo>
                    <a:lnTo>
                      <a:pt x="114" y="37"/>
                    </a:lnTo>
                    <a:lnTo>
                      <a:pt x="114" y="39"/>
                    </a:lnTo>
                    <a:lnTo>
                      <a:pt x="113" y="45"/>
                    </a:lnTo>
                    <a:lnTo>
                      <a:pt x="111" y="47"/>
                    </a:lnTo>
                    <a:lnTo>
                      <a:pt x="109" y="52"/>
                    </a:lnTo>
                    <a:lnTo>
                      <a:pt x="106" y="58"/>
                    </a:lnTo>
                    <a:lnTo>
                      <a:pt x="105" y="66"/>
                    </a:lnTo>
                    <a:lnTo>
                      <a:pt x="105" y="71"/>
                    </a:lnTo>
                    <a:lnTo>
                      <a:pt x="103" y="75"/>
                    </a:lnTo>
                    <a:lnTo>
                      <a:pt x="103" y="78"/>
                    </a:lnTo>
                    <a:lnTo>
                      <a:pt x="101" y="83"/>
                    </a:lnTo>
                    <a:lnTo>
                      <a:pt x="101" y="88"/>
                    </a:lnTo>
                    <a:lnTo>
                      <a:pt x="102" y="95"/>
                    </a:lnTo>
                    <a:lnTo>
                      <a:pt x="101" y="101"/>
                    </a:lnTo>
                    <a:lnTo>
                      <a:pt x="100" y="107"/>
                    </a:lnTo>
                    <a:lnTo>
                      <a:pt x="98" y="111"/>
                    </a:lnTo>
                    <a:lnTo>
                      <a:pt x="98" y="117"/>
                    </a:lnTo>
                    <a:lnTo>
                      <a:pt x="96" y="121"/>
                    </a:lnTo>
                    <a:lnTo>
                      <a:pt x="90" y="125"/>
                    </a:lnTo>
                    <a:lnTo>
                      <a:pt x="88" y="127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2" y="131"/>
                    </a:lnTo>
                    <a:lnTo>
                      <a:pt x="81" y="133"/>
                    </a:lnTo>
                    <a:lnTo>
                      <a:pt x="78" y="140"/>
                    </a:lnTo>
                    <a:lnTo>
                      <a:pt x="77" y="143"/>
                    </a:lnTo>
                    <a:lnTo>
                      <a:pt x="76" y="145"/>
                    </a:lnTo>
                    <a:lnTo>
                      <a:pt x="73" y="148"/>
                    </a:lnTo>
                    <a:lnTo>
                      <a:pt x="72" y="149"/>
                    </a:lnTo>
                    <a:lnTo>
                      <a:pt x="70" y="152"/>
                    </a:lnTo>
                    <a:lnTo>
                      <a:pt x="72" y="154"/>
                    </a:lnTo>
                    <a:lnTo>
                      <a:pt x="72" y="166"/>
                    </a:lnTo>
                    <a:lnTo>
                      <a:pt x="70" y="169"/>
                    </a:lnTo>
                    <a:lnTo>
                      <a:pt x="70" y="176"/>
                    </a:lnTo>
                    <a:lnTo>
                      <a:pt x="68" y="181"/>
                    </a:lnTo>
                    <a:lnTo>
                      <a:pt x="65" y="185"/>
                    </a:lnTo>
                    <a:lnTo>
                      <a:pt x="64" y="185"/>
                    </a:lnTo>
                    <a:lnTo>
                      <a:pt x="61" y="186"/>
                    </a:lnTo>
                    <a:lnTo>
                      <a:pt x="60" y="188"/>
                    </a:lnTo>
                    <a:lnTo>
                      <a:pt x="59" y="189"/>
                    </a:lnTo>
                    <a:lnTo>
                      <a:pt x="57" y="190"/>
                    </a:lnTo>
                    <a:lnTo>
                      <a:pt x="55" y="191"/>
                    </a:lnTo>
                    <a:lnTo>
                      <a:pt x="52" y="195"/>
                    </a:lnTo>
                    <a:lnTo>
                      <a:pt x="48" y="199"/>
                    </a:lnTo>
                    <a:lnTo>
                      <a:pt x="47" y="202"/>
                    </a:lnTo>
                    <a:lnTo>
                      <a:pt x="45" y="203"/>
                    </a:lnTo>
                    <a:lnTo>
                      <a:pt x="44" y="203"/>
                    </a:lnTo>
                    <a:lnTo>
                      <a:pt x="43" y="203"/>
                    </a:lnTo>
                    <a:lnTo>
                      <a:pt x="41" y="202"/>
                    </a:lnTo>
                    <a:lnTo>
                      <a:pt x="40" y="203"/>
                    </a:lnTo>
                    <a:lnTo>
                      <a:pt x="40" y="203"/>
                    </a:lnTo>
                    <a:lnTo>
                      <a:pt x="40" y="202"/>
                    </a:lnTo>
                    <a:lnTo>
                      <a:pt x="40" y="201"/>
                    </a:lnTo>
                    <a:lnTo>
                      <a:pt x="40" y="199"/>
                    </a:lnTo>
                    <a:lnTo>
                      <a:pt x="39" y="197"/>
                    </a:lnTo>
                    <a:lnTo>
                      <a:pt x="40" y="195"/>
                    </a:lnTo>
                    <a:lnTo>
                      <a:pt x="40" y="194"/>
                    </a:lnTo>
                    <a:lnTo>
                      <a:pt x="40" y="194"/>
                    </a:lnTo>
                    <a:lnTo>
                      <a:pt x="40" y="193"/>
                    </a:lnTo>
                    <a:lnTo>
                      <a:pt x="39" y="191"/>
                    </a:lnTo>
                    <a:lnTo>
                      <a:pt x="37" y="191"/>
                    </a:lnTo>
                    <a:lnTo>
                      <a:pt x="36" y="193"/>
                    </a:lnTo>
                    <a:lnTo>
                      <a:pt x="35" y="194"/>
                    </a:lnTo>
                    <a:lnTo>
                      <a:pt x="33" y="194"/>
                    </a:lnTo>
                    <a:lnTo>
                      <a:pt x="32" y="195"/>
                    </a:lnTo>
                    <a:lnTo>
                      <a:pt x="31" y="195"/>
                    </a:lnTo>
                    <a:lnTo>
                      <a:pt x="31" y="195"/>
                    </a:lnTo>
                    <a:lnTo>
                      <a:pt x="29" y="195"/>
                    </a:lnTo>
                    <a:lnTo>
                      <a:pt x="28" y="194"/>
                    </a:lnTo>
                    <a:lnTo>
                      <a:pt x="28" y="194"/>
                    </a:lnTo>
                    <a:lnTo>
                      <a:pt x="27" y="194"/>
                    </a:lnTo>
                    <a:lnTo>
                      <a:pt x="27" y="197"/>
                    </a:lnTo>
                    <a:lnTo>
                      <a:pt x="27" y="198"/>
                    </a:lnTo>
                    <a:lnTo>
                      <a:pt x="27" y="199"/>
                    </a:lnTo>
                    <a:lnTo>
                      <a:pt x="27" y="201"/>
                    </a:lnTo>
                    <a:lnTo>
                      <a:pt x="24" y="201"/>
                    </a:lnTo>
                    <a:lnTo>
                      <a:pt x="23" y="202"/>
                    </a:lnTo>
                    <a:lnTo>
                      <a:pt x="21" y="202"/>
                    </a:lnTo>
                    <a:lnTo>
                      <a:pt x="21" y="202"/>
                    </a:lnTo>
                    <a:lnTo>
                      <a:pt x="20" y="201"/>
                    </a:lnTo>
                    <a:lnTo>
                      <a:pt x="19" y="199"/>
                    </a:lnTo>
                    <a:lnTo>
                      <a:pt x="18" y="199"/>
                    </a:lnTo>
                    <a:lnTo>
                      <a:pt x="18" y="198"/>
                    </a:lnTo>
                    <a:lnTo>
                      <a:pt x="18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6" y="198"/>
                    </a:lnTo>
                    <a:lnTo>
                      <a:pt x="14" y="199"/>
                    </a:lnTo>
                    <a:lnTo>
                      <a:pt x="12" y="201"/>
                    </a:lnTo>
                    <a:lnTo>
                      <a:pt x="10" y="203"/>
                    </a:lnTo>
                    <a:lnTo>
                      <a:pt x="7" y="205"/>
                    </a:lnTo>
                    <a:lnTo>
                      <a:pt x="7" y="206"/>
                    </a:lnTo>
                    <a:lnTo>
                      <a:pt x="6" y="206"/>
                    </a:lnTo>
                    <a:lnTo>
                      <a:pt x="6" y="207"/>
                    </a:lnTo>
                    <a:lnTo>
                      <a:pt x="6" y="207"/>
                    </a:lnTo>
                    <a:lnTo>
                      <a:pt x="6" y="207"/>
                    </a:lnTo>
                    <a:lnTo>
                      <a:pt x="6" y="209"/>
                    </a:lnTo>
                    <a:lnTo>
                      <a:pt x="6" y="214"/>
                    </a:lnTo>
                    <a:lnTo>
                      <a:pt x="6" y="219"/>
                    </a:lnTo>
                    <a:lnTo>
                      <a:pt x="6" y="221"/>
                    </a:lnTo>
                    <a:lnTo>
                      <a:pt x="4" y="221"/>
                    </a:lnTo>
                    <a:lnTo>
                      <a:pt x="2" y="221"/>
                    </a:lnTo>
                    <a:lnTo>
                      <a:pt x="0" y="221"/>
                    </a:lnTo>
                    <a:lnTo>
                      <a:pt x="2" y="222"/>
                    </a:lnTo>
                    <a:lnTo>
                      <a:pt x="3" y="223"/>
                    </a:lnTo>
                    <a:lnTo>
                      <a:pt x="4" y="226"/>
                    </a:lnTo>
                    <a:lnTo>
                      <a:pt x="6" y="226"/>
                    </a:lnTo>
                    <a:lnTo>
                      <a:pt x="6" y="226"/>
                    </a:lnTo>
                    <a:lnTo>
                      <a:pt x="10" y="225"/>
                    </a:lnTo>
                    <a:lnTo>
                      <a:pt x="11" y="223"/>
                    </a:lnTo>
                    <a:lnTo>
                      <a:pt x="12" y="223"/>
                    </a:lnTo>
                    <a:lnTo>
                      <a:pt x="15" y="222"/>
                    </a:lnTo>
                    <a:lnTo>
                      <a:pt x="16" y="223"/>
                    </a:lnTo>
                    <a:lnTo>
                      <a:pt x="18" y="223"/>
                    </a:lnTo>
                    <a:lnTo>
                      <a:pt x="20" y="223"/>
                    </a:lnTo>
                    <a:lnTo>
                      <a:pt x="20" y="223"/>
                    </a:lnTo>
                    <a:lnTo>
                      <a:pt x="21" y="223"/>
                    </a:lnTo>
                    <a:lnTo>
                      <a:pt x="25" y="223"/>
                    </a:lnTo>
                    <a:lnTo>
                      <a:pt x="28" y="223"/>
                    </a:lnTo>
                    <a:lnTo>
                      <a:pt x="32" y="223"/>
                    </a:lnTo>
                    <a:lnTo>
                      <a:pt x="35" y="223"/>
                    </a:lnTo>
                    <a:lnTo>
                      <a:pt x="36" y="223"/>
                    </a:lnTo>
                    <a:lnTo>
                      <a:pt x="39" y="223"/>
                    </a:lnTo>
                    <a:lnTo>
                      <a:pt x="44" y="223"/>
                    </a:lnTo>
                    <a:lnTo>
                      <a:pt x="45" y="223"/>
                    </a:lnTo>
                    <a:lnTo>
                      <a:pt x="52" y="223"/>
                    </a:lnTo>
                    <a:lnTo>
                      <a:pt x="57" y="223"/>
                    </a:lnTo>
                    <a:lnTo>
                      <a:pt x="62" y="223"/>
                    </a:lnTo>
                    <a:lnTo>
                      <a:pt x="69" y="223"/>
                    </a:lnTo>
                    <a:lnTo>
                      <a:pt x="73" y="223"/>
                    </a:lnTo>
                    <a:lnTo>
                      <a:pt x="76" y="223"/>
                    </a:lnTo>
                    <a:lnTo>
                      <a:pt x="77" y="225"/>
                    </a:lnTo>
                    <a:lnTo>
                      <a:pt x="78" y="226"/>
                    </a:lnTo>
                    <a:lnTo>
                      <a:pt x="78" y="227"/>
                    </a:lnTo>
                    <a:lnTo>
                      <a:pt x="78" y="229"/>
                    </a:lnTo>
                    <a:lnTo>
                      <a:pt x="80" y="229"/>
                    </a:lnTo>
                    <a:lnTo>
                      <a:pt x="80" y="230"/>
                    </a:lnTo>
                    <a:lnTo>
                      <a:pt x="80" y="233"/>
                    </a:lnTo>
                    <a:lnTo>
                      <a:pt x="80" y="235"/>
                    </a:lnTo>
                    <a:lnTo>
                      <a:pt x="81" y="238"/>
                    </a:lnTo>
                    <a:lnTo>
                      <a:pt x="82" y="240"/>
                    </a:lnTo>
                    <a:lnTo>
                      <a:pt x="84" y="244"/>
                    </a:lnTo>
                    <a:lnTo>
                      <a:pt x="85" y="247"/>
                    </a:lnTo>
                    <a:lnTo>
                      <a:pt x="84" y="248"/>
                    </a:lnTo>
                    <a:lnTo>
                      <a:pt x="85" y="251"/>
                    </a:lnTo>
                    <a:lnTo>
                      <a:pt x="86" y="252"/>
                    </a:lnTo>
                    <a:lnTo>
                      <a:pt x="88" y="254"/>
                    </a:lnTo>
                    <a:lnTo>
                      <a:pt x="88" y="255"/>
                    </a:lnTo>
                    <a:lnTo>
                      <a:pt x="89" y="258"/>
                    </a:lnTo>
                    <a:lnTo>
                      <a:pt x="92" y="263"/>
                    </a:lnTo>
                    <a:lnTo>
                      <a:pt x="94" y="267"/>
                    </a:lnTo>
                    <a:lnTo>
                      <a:pt x="96" y="268"/>
                    </a:lnTo>
                    <a:lnTo>
                      <a:pt x="97" y="267"/>
                    </a:lnTo>
                    <a:lnTo>
                      <a:pt x="98" y="267"/>
                    </a:lnTo>
                    <a:lnTo>
                      <a:pt x="101" y="267"/>
                    </a:lnTo>
                    <a:lnTo>
                      <a:pt x="102" y="268"/>
                    </a:lnTo>
                    <a:lnTo>
                      <a:pt x="103" y="268"/>
                    </a:lnTo>
                    <a:lnTo>
                      <a:pt x="106" y="266"/>
                    </a:lnTo>
                    <a:lnTo>
                      <a:pt x="109" y="266"/>
                    </a:lnTo>
                    <a:lnTo>
                      <a:pt x="111" y="266"/>
                    </a:lnTo>
                    <a:lnTo>
                      <a:pt x="113" y="264"/>
                    </a:lnTo>
                    <a:lnTo>
                      <a:pt x="114" y="264"/>
                    </a:lnTo>
                    <a:lnTo>
                      <a:pt x="118" y="266"/>
                    </a:lnTo>
                    <a:lnTo>
                      <a:pt x="119" y="266"/>
                    </a:lnTo>
                    <a:lnTo>
                      <a:pt x="123" y="266"/>
                    </a:lnTo>
                    <a:lnTo>
                      <a:pt x="126" y="266"/>
                    </a:lnTo>
                    <a:lnTo>
                      <a:pt x="127" y="260"/>
                    </a:lnTo>
                    <a:lnTo>
                      <a:pt x="127" y="259"/>
                    </a:lnTo>
                    <a:lnTo>
                      <a:pt x="127" y="256"/>
                    </a:lnTo>
                    <a:lnTo>
                      <a:pt x="129" y="255"/>
                    </a:lnTo>
                    <a:lnTo>
                      <a:pt x="129" y="254"/>
                    </a:lnTo>
                    <a:lnTo>
                      <a:pt x="129" y="251"/>
                    </a:lnTo>
                    <a:lnTo>
                      <a:pt x="130" y="248"/>
                    </a:lnTo>
                    <a:lnTo>
                      <a:pt x="131" y="246"/>
                    </a:lnTo>
                    <a:lnTo>
                      <a:pt x="135" y="246"/>
                    </a:lnTo>
                    <a:lnTo>
                      <a:pt x="138" y="246"/>
                    </a:lnTo>
                    <a:lnTo>
                      <a:pt x="142" y="244"/>
                    </a:lnTo>
                    <a:lnTo>
                      <a:pt x="146" y="244"/>
                    </a:lnTo>
                    <a:lnTo>
                      <a:pt x="148" y="244"/>
                    </a:lnTo>
                    <a:lnTo>
                      <a:pt x="148" y="244"/>
                    </a:lnTo>
                    <a:lnTo>
                      <a:pt x="147" y="248"/>
                    </a:lnTo>
                    <a:lnTo>
                      <a:pt x="147" y="250"/>
                    </a:lnTo>
                    <a:lnTo>
                      <a:pt x="147" y="251"/>
                    </a:lnTo>
                    <a:lnTo>
                      <a:pt x="148" y="251"/>
                    </a:lnTo>
                    <a:lnTo>
                      <a:pt x="154" y="251"/>
                    </a:lnTo>
                    <a:lnTo>
                      <a:pt x="159" y="251"/>
                    </a:lnTo>
                    <a:lnTo>
                      <a:pt x="164" y="251"/>
                    </a:lnTo>
                    <a:lnTo>
                      <a:pt x="168" y="252"/>
                    </a:lnTo>
                    <a:lnTo>
                      <a:pt x="170" y="252"/>
                    </a:lnTo>
                    <a:lnTo>
                      <a:pt x="170" y="252"/>
                    </a:lnTo>
                    <a:lnTo>
                      <a:pt x="170" y="254"/>
                    </a:lnTo>
                    <a:lnTo>
                      <a:pt x="170" y="258"/>
                    </a:lnTo>
                    <a:lnTo>
                      <a:pt x="170" y="263"/>
                    </a:lnTo>
                    <a:lnTo>
                      <a:pt x="170" y="268"/>
                    </a:lnTo>
                    <a:lnTo>
                      <a:pt x="171" y="272"/>
                    </a:lnTo>
                    <a:lnTo>
                      <a:pt x="171" y="280"/>
                    </a:lnTo>
                    <a:lnTo>
                      <a:pt x="171" y="284"/>
                    </a:lnTo>
                    <a:lnTo>
                      <a:pt x="170" y="289"/>
                    </a:lnTo>
                    <a:lnTo>
                      <a:pt x="170" y="295"/>
                    </a:lnTo>
                    <a:lnTo>
                      <a:pt x="170" y="297"/>
                    </a:lnTo>
                    <a:lnTo>
                      <a:pt x="172" y="300"/>
                    </a:lnTo>
                    <a:lnTo>
                      <a:pt x="175" y="303"/>
                    </a:lnTo>
                    <a:lnTo>
                      <a:pt x="176" y="307"/>
                    </a:lnTo>
                    <a:lnTo>
                      <a:pt x="178" y="311"/>
                    </a:lnTo>
                    <a:lnTo>
                      <a:pt x="178" y="313"/>
                    </a:lnTo>
                    <a:lnTo>
                      <a:pt x="178" y="315"/>
                    </a:lnTo>
                    <a:lnTo>
                      <a:pt x="178" y="317"/>
                    </a:lnTo>
                    <a:lnTo>
                      <a:pt x="178" y="320"/>
                    </a:lnTo>
                    <a:lnTo>
                      <a:pt x="178" y="321"/>
                    </a:lnTo>
                    <a:lnTo>
                      <a:pt x="176" y="323"/>
                    </a:lnTo>
                    <a:lnTo>
                      <a:pt x="176" y="324"/>
                    </a:lnTo>
                    <a:lnTo>
                      <a:pt x="176" y="327"/>
                    </a:lnTo>
                    <a:lnTo>
                      <a:pt x="176" y="328"/>
                    </a:lnTo>
                    <a:lnTo>
                      <a:pt x="178" y="329"/>
                    </a:lnTo>
                    <a:lnTo>
                      <a:pt x="178" y="329"/>
                    </a:lnTo>
                    <a:lnTo>
                      <a:pt x="178" y="329"/>
                    </a:lnTo>
                    <a:lnTo>
                      <a:pt x="179" y="329"/>
                    </a:lnTo>
                    <a:lnTo>
                      <a:pt x="182" y="328"/>
                    </a:lnTo>
                    <a:lnTo>
                      <a:pt x="183" y="327"/>
                    </a:lnTo>
                    <a:lnTo>
                      <a:pt x="184" y="327"/>
                    </a:lnTo>
                    <a:lnTo>
                      <a:pt x="187" y="328"/>
                    </a:lnTo>
                    <a:lnTo>
                      <a:pt x="191" y="328"/>
                    </a:lnTo>
                    <a:lnTo>
                      <a:pt x="193" y="327"/>
                    </a:lnTo>
                    <a:lnTo>
                      <a:pt x="197" y="325"/>
                    </a:lnTo>
                    <a:lnTo>
                      <a:pt x="199" y="325"/>
                    </a:lnTo>
                    <a:lnTo>
                      <a:pt x="200" y="325"/>
                    </a:lnTo>
                    <a:lnTo>
                      <a:pt x="203" y="325"/>
                    </a:lnTo>
                    <a:lnTo>
                      <a:pt x="205" y="327"/>
                    </a:lnTo>
                    <a:lnTo>
                      <a:pt x="205" y="325"/>
                    </a:lnTo>
                    <a:lnTo>
                      <a:pt x="205" y="324"/>
                    </a:lnTo>
                    <a:lnTo>
                      <a:pt x="207" y="324"/>
                    </a:lnTo>
                    <a:lnTo>
                      <a:pt x="207" y="323"/>
                    </a:lnTo>
                    <a:lnTo>
                      <a:pt x="208" y="324"/>
                    </a:lnTo>
                    <a:lnTo>
                      <a:pt x="209" y="324"/>
                    </a:lnTo>
                    <a:lnTo>
                      <a:pt x="209" y="325"/>
                    </a:lnTo>
                    <a:lnTo>
                      <a:pt x="211" y="327"/>
                    </a:lnTo>
                    <a:lnTo>
                      <a:pt x="211" y="327"/>
                    </a:lnTo>
                    <a:lnTo>
                      <a:pt x="213" y="327"/>
                    </a:lnTo>
                    <a:lnTo>
                      <a:pt x="215" y="328"/>
                    </a:lnTo>
                    <a:lnTo>
                      <a:pt x="215" y="331"/>
                    </a:lnTo>
                    <a:lnTo>
                      <a:pt x="215" y="332"/>
                    </a:lnTo>
                    <a:lnTo>
                      <a:pt x="213" y="333"/>
                    </a:lnTo>
                    <a:lnTo>
                      <a:pt x="215" y="334"/>
                    </a:lnTo>
                    <a:lnTo>
                      <a:pt x="216" y="334"/>
                    </a:lnTo>
                    <a:lnTo>
                      <a:pt x="217" y="334"/>
                    </a:lnTo>
                    <a:lnTo>
                      <a:pt x="220" y="333"/>
                    </a:lnTo>
                    <a:lnTo>
                      <a:pt x="220" y="332"/>
                    </a:lnTo>
                    <a:lnTo>
                      <a:pt x="221" y="332"/>
                    </a:lnTo>
                    <a:lnTo>
                      <a:pt x="223" y="332"/>
                    </a:lnTo>
                    <a:lnTo>
                      <a:pt x="226" y="331"/>
                    </a:lnTo>
                    <a:lnTo>
                      <a:pt x="228" y="331"/>
                    </a:lnTo>
                    <a:lnTo>
                      <a:pt x="229" y="331"/>
                    </a:lnTo>
                    <a:lnTo>
                      <a:pt x="230" y="331"/>
                    </a:lnTo>
                    <a:lnTo>
                      <a:pt x="230" y="331"/>
                    </a:lnTo>
                    <a:lnTo>
                      <a:pt x="230" y="332"/>
                    </a:lnTo>
                    <a:lnTo>
                      <a:pt x="230" y="333"/>
                    </a:lnTo>
                    <a:lnTo>
                      <a:pt x="230" y="337"/>
                    </a:lnTo>
                    <a:lnTo>
                      <a:pt x="232" y="338"/>
                    </a:lnTo>
                    <a:lnTo>
                      <a:pt x="232" y="340"/>
                    </a:lnTo>
                    <a:lnTo>
                      <a:pt x="233" y="340"/>
                    </a:lnTo>
                    <a:lnTo>
                      <a:pt x="234" y="341"/>
                    </a:lnTo>
                    <a:lnTo>
                      <a:pt x="236" y="341"/>
                    </a:lnTo>
                    <a:lnTo>
                      <a:pt x="240" y="342"/>
                    </a:lnTo>
                    <a:lnTo>
                      <a:pt x="241" y="342"/>
                    </a:lnTo>
                    <a:lnTo>
                      <a:pt x="242" y="344"/>
                    </a:lnTo>
                    <a:lnTo>
                      <a:pt x="244" y="344"/>
                    </a:lnTo>
                    <a:lnTo>
                      <a:pt x="249" y="344"/>
                    </a:lnTo>
                    <a:lnTo>
                      <a:pt x="250" y="345"/>
                    </a:lnTo>
                    <a:lnTo>
                      <a:pt x="253" y="345"/>
                    </a:lnTo>
                    <a:lnTo>
                      <a:pt x="256" y="345"/>
                    </a:lnTo>
                    <a:lnTo>
                      <a:pt x="257" y="345"/>
                    </a:lnTo>
                    <a:lnTo>
                      <a:pt x="258" y="345"/>
                    </a:lnTo>
                    <a:lnTo>
                      <a:pt x="258" y="344"/>
                    </a:lnTo>
                    <a:lnTo>
                      <a:pt x="260" y="344"/>
                    </a:lnTo>
                    <a:lnTo>
                      <a:pt x="260" y="342"/>
                    </a:lnTo>
                    <a:lnTo>
                      <a:pt x="261" y="338"/>
                    </a:lnTo>
                    <a:lnTo>
                      <a:pt x="261" y="338"/>
                    </a:lnTo>
                    <a:lnTo>
                      <a:pt x="262" y="337"/>
                    </a:lnTo>
                    <a:lnTo>
                      <a:pt x="264" y="337"/>
                    </a:lnTo>
                    <a:lnTo>
                      <a:pt x="264" y="337"/>
                    </a:lnTo>
                    <a:lnTo>
                      <a:pt x="265" y="341"/>
                    </a:lnTo>
                    <a:lnTo>
                      <a:pt x="267" y="345"/>
                    </a:lnTo>
                    <a:lnTo>
                      <a:pt x="269" y="348"/>
                    </a:lnTo>
                    <a:lnTo>
                      <a:pt x="269" y="349"/>
                    </a:lnTo>
                    <a:lnTo>
                      <a:pt x="270" y="350"/>
                    </a:lnTo>
                    <a:lnTo>
                      <a:pt x="271" y="350"/>
                    </a:lnTo>
                    <a:lnTo>
                      <a:pt x="273" y="352"/>
                    </a:lnTo>
                    <a:lnTo>
                      <a:pt x="275" y="352"/>
                    </a:lnTo>
                    <a:lnTo>
                      <a:pt x="278" y="353"/>
                    </a:lnTo>
                    <a:lnTo>
                      <a:pt x="282" y="354"/>
                    </a:lnTo>
                    <a:lnTo>
                      <a:pt x="283" y="356"/>
                    </a:lnTo>
                    <a:lnTo>
                      <a:pt x="285" y="356"/>
                    </a:lnTo>
                    <a:lnTo>
                      <a:pt x="285" y="357"/>
                    </a:lnTo>
                    <a:lnTo>
                      <a:pt x="286" y="358"/>
                    </a:lnTo>
                    <a:lnTo>
                      <a:pt x="286" y="361"/>
                    </a:lnTo>
                    <a:lnTo>
                      <a:pt x="287" y="362"/>
                    </a:lnTo>
                    <a:lnTo>
                      <a:pt x="289" y="362"/>
                    </a:lnTo>
                    <a:lnTo>
                      <a:pt x="289" y="362"/>
                    </a:lnTo>
                    <a:lnTo>
                      <a:pt x="290" y="364"/>
                    </a:lnTo>
                    <a:lnTo>
                      <a:pt x="291" y="365"/>
                    </a:lnTo>
                    <a:lnTo>
                      <a:pt x="293" y="368"/>
                    </a:lnTo>
                    <a:lnTo>
                      <a:pt x="293" y="370"/>
                    </a:lnTo>
                    <a:lnTo>
                      <a:pt x="294" y="372"/>
                    </a:lnTo>
                    <a:lnTo>
                      <a:pt x="295" y="373"/>
                    </a:lnTo>
                    <a:lnTo>
                      <a:pt x="297" y="374"/>
                    </a:lnTo>
                    <a:lnTo>
                      <a:pt x="298" y="374"/>
                    </a:lnTo>
                    <a:lnTo>
                      <a:pt x="299" y="373"/>
                    </a:lnTo>
                    <a:lnTo>
                      <a:pt x="302" y="372"/>
                    </a:lnTo>
                    <a:lnTo>
                      <a:pt x="303" y="372"/>
                    </a:lnTo>
                    <a:lnTo>
                      <a:pt x="305" y="370"/>
                    </a:lnTo>
                    <a:lnTo>
                      <a:pt x="305" y="370"/>
                    </a:lnTo>
                    <a:lnTo>
                      <a:pt x="306" y="372"/>
                    </a:lnTo>
                    <a:lnTo>
                      <a:pt x="306" y="373"/>
                    </a:lnTo>
                    <a:lnTo>
                      <a:pt x="306" y="374"/>
                    </a:lnTo>
                    <a:lnTo>
                      <a:pt x="307" y="374"/>
                    </a:lnTo>
                    <a:lnTo>
                      <a:pt x="308" y="374"/>
                    </a:lnTo>
                    <a:lnTo>
                      <a:pt x="308" y="373"/>
                    </a:lnTo>
                    <a:lnTo>
                      <a:pt x="308" y="373"/>
                    </a:lnTo>
                    <a:lnTo>
                      <a:pt x="308" y="369"/>
                    </a:lnTo>
                    <a:lnTo>
                      <a:pt x="308" y="365"/>
                    </a:lnTo>
                    <a:lnTo>
                      <a:pt x="308" y="362"/>
                    </a:lnTo>
                    <a:lnTo>
                      <a:pt x="308" y="358"/>
                    </a:lnTo>
                    <a:lnTo>
                      <a:pt x="308" y="354"/>
                    </a:lnTo>
                    <a:lnTo>
                      <a:pt x="308" y="352"/>
                    </a:lnTo>
                    <a:lnTo>
                      <a:pt x="308" y="349"/>
                    </a:lnTo>
                    <a:lnTo>
                      <a:pt x="308" y="349"/>
                    </a:lnTo>
                    <a:lnTo>
                      <a:pt x="307" y="349"/>
                    </a:lnTo>
                    <a:lnTo>
                      <a:pt x="305" y="349"/>
                    </a:lnTo>
                    <a:lnTo>
                      <a:pt x="305" y="350"/>
                    </a:lnTo>
                    <a:lnTo>
                      <a:pt x="303" y="350"/>
                    </a:lnTo>
                    <a:lnTo>
                      <a:pt x="303" y="352"/>
                    </a:lnTo>
                    <a:lnTo>
                      <a:pt x="303" y="353"/>
                    </a:lnTo>
                    <a:lnTo>
                      <a:pt x="303" y="354"/>
                    </a:lnTo>
                    <a:lnTo>
                      <a:pt x="302" y="354"/>
                    </a:lnTo>
                    <a:lnTo>
                      <a:pt x="301" y="354"/>
                    </a:lnTo>
                    <a:lnTo>
                      <a:pt x="298" y="353"/>
                    </a:lnTo>
                    <a:lnTo>
                      <a:pt x="297" y="353"/>
                    </a:lnTo>
                    <a:lnTo>
                      <a:pt x="294" y="350"/>
                    </a:lnTo>
                    <a:lnTo>
                      <a:pt x="293" y="348"/>
                    </a:lnTo>
                    <a:lnTo>
                      <a:pt x="291" y="346"/>
                    </a:lnTo>
                    <a:lnTo>
                      <a:pt x="287" y="344"/>
                    </a:lnTo>
                    <a:lnTo>
                      <a:pt x="287" y="344"/>
                    </a:lnTo>
                    <a:lnTo>
                      <a:pt x="286" y="342"/>
                    </a:lnTo>
                    <a:lnTo>
                      <a:pt x="285" y="340"/>
                    </a:lnTo>
                    <a:lnTo>
                      <a:pt x="285" y="338"/>
                    </a:lnTo>
                    <a:lnTo>
                      <a:pt x="285" y="337"/>
                    </a:lnTo>
                    <a:lnTo>
                      <a:pt x="283" y="336"/>
                    </a:lnTo>
                    <a:lnTo>
                      <a:pt x="285" y="333"/>
                    </a:lnTo>
                    <a:lnTo>
                      <a:pt x="286" y="328"/>
                    </a:lnTo>
                    <a:lnTo>
                      <a:pt x="287" y="324"/>
                    </a:lnTo>
                    <a:lnTo>
                      <a:pt x="287" y="321"/>
                    </a:lnTo>
                    <a:lnTo>
                      <a:pt x="289" y="319"/>
                    </a:lnTo>
                    <a:lnTo>
                      <a:pt x="289" y="317"/>
                    </a:lnTo>
                    <a:lnTo>
                      <a:pt x="289" y="313"/>
                    </a:lnTo>
                    <a:lnTo>
                      <a:pt x="289" y="312"/>
                    </a:lnTo>
                    <a:lnTo>
                      <a:pt x="289" y="308"/>
                    </a:lnTo>
                    <a:lnTo>
                      <a:pt x="289" y="304"/>
                    </a:lnTo>
                    <a:lnTo>
                      <a:pt x="289" y="303"/>
                    </a:lnTo>
                    <a:lnTo>
                      <a:pt x="289" y="299"/>
                    </a:lnTo>
                    <a:lnTo>
                      <a:pt x="287" y="296"/>
                    </a:lnTo>
                    <a:lnTo>
                      <a:pt x="285" y="291"/>
                    </a:lnTo>
                    <a:lnTo>
                      <a:pt x="285" y="291"/>
                    </a:lnTo>
                    <a:lnTo>
                      <a:pt x="287" y="289"/>
                    </a:lnTo>
                    <a:lnTo>
                      <a:pt x="289" y="287"/>
                    </a:lnTo>
                    <a:lnTo>
                      <a:pt x="290" y="286"/>
                    </a:lnTo>
                    <a:lnTo>
                      <a:pt x="291" y="284"/>
                    </a:lnTo>
                    <a:lnTo>
                      <a:pt x="293" y="283"/>
                    </a:lnTo>
                    <a:lnTo>
                      <a:pt x="294" y="282"/>
                    </a:lnTo>
                    <a:lnTo>
                      <a:pt x="294" y="280"/>
                    </a:lnTo>
                    <a:lnTo>
                      <a:pt x="295" y="278"/>
                    </a:lnTo>
                    <a:lnTo>
                      <a:pt x="294" y="275"/>
                    </a:lnTo>
                    <a:lnTo>
                      <a:pt x="295" y="275"/>
                    </a:lnTo>
                    <a:lnTo>
                      <a:pt x="299" y="274"/>
                    </a:lnTo>
                    <a:lnTo>
                      <a:pt x="305" y="274"/>
                    </a:lnTo>
                    <a:lnTo>
                      <a:pt x="310" y="272"/>
                    </a:lnTo>
                    <a:lnTo>
                      <a:pt x="315" y="272"/>
                    </a:lnTo>
                    <a:lnTo>
                      <a:pt x="319" y="271"/>
                    </a:lnTo>
                    <a:lnTo>
                      <a:pt x="324" y="270"/>
                    </a:lnTo>
                    <a:lnTo>
                      <a:pt x="327" y="270"/>
                    </a:lnTo>
                    <a:lnTo>
                      <a:pt x="327" y="268"/>
                    </a:lnTo>
                    <a:lnTo>
                      <a:pt x="326" y="266"/>
                    </a:lnTo>
                    <a:lnTo>
                      <a:pt x="323" y="262"/>
                    </a:lnTo>
                    <a:lnTo>
                      <a:pt x="322" y="258"/>
                    </a:lnTo>
                    <a:lnTo>
                      <a:pt x="320" y="255"/>
                    </a:lnTo>
                    <a:lnTo>
                      <a:pt x="320" y="252"/>
                    </a:lnTo>
                    <a:lnTo>
                      <a:pt x="319" y="250"/>
                    </a:lnTo>
                    <a:lnTo>
                      <a:pt x="318" y="247"/>
                    </a:lnTo>
                    <a:lnTo>
                      <a:pt x="316" y="246"/>
                    </a:lnTo>
                    <a:lnTo>
                      <a:pt x="316" y="244"/>
                    </a:lnTo>
                    <a:lnTo>
                      <a:pt x="314" y="242"/>
                    </a:lnTo>
                    <a:lnTo>
                      <a:pt x="310" y="239"/>
                    </a:lnTo>
                    <a:lnTo>
                      <a:pt x="308" y="238"/>
                    </a:lnTo>
                    <a:lnTo>
                      <a:pt x="307" y="234"/>
                    </a:lnTo>
                    <a:lnTo>
                      <a:pt x="306" y="233"/>
                    </a:lnTo>
                    <a:lnTo>
                      <a:pt x="306" y="229"/>
                    </a:lnTo>
                    <a:lnTo>
                      <a:pt x="305" y="226"/>
                    </a:lnTo>
                    <a:lnTo>
                      <a:pt x="305" y="225"/>
                    </a:lnTo>
                    <a:lnTo>
                      <a:pt x="307" y="221"/>
                    </a:lnTo>
                    <a:lnTo>
                      <a:pt x="307" y="221"/>
                    </a:lnTo>
                    <a:lnTo>
                      <a:pt x="307" y="219"/>
                    </a:lnTo>
                    <a:lnTo>
                      <a:pt x="306" y="215"/>
                    </a:lnTo>
                    <a:lnTo>
                      <a:pt x="306" y="214"/>
                    </a:lnTo>
                    <a:lnTo>
                      <a:pt x="305" y="213"/>
                    </a:lnTo>
                    <a:lnTo>
                      <a:pt x="305" y="209"/>
                    </a:lnTo>
                    <a:lnTo>
                      <a:pt x="303" y="205"/>
                    </a:lnTo>
                    <a:lnTo>
                      <a:pt x="302" y="203"/>
                    </a:lnTo>
                    <a:lnTo>
                      <a:pt x="302" y="202"/>
                    </a:lnTo>
                    <a:lnTo>
                      <a:pt x="303" y="199"/>
                    </a:lnTo>
                    <a:lnTo>
                      <a:pt x="303" y="195"/>
                    </a:lnTo>
                    <a:lnTo>
                      <a:pt x="303" y="194"/>
                    </a:lnTo>
                    <a:lnTo>
                      <a:pt x="303" y="191"/>
                    </a:lnTo>
                    <a:lnTo>
                      <a:pt x="303" y="188"/>
                    </a:lnTo>
                    <a:lnTo>
                      <a:pt x="301" y="184"/>
                    </a:lnTo>
                    <a:lnTo>
                      <a:pt x="301" y="182"/>
                    </a:lnTo>
                    <a:lnTo>
                      <a:pt x="301" y="180"/>
                    </a:lnTo>
                    <a:lnTo>
                      <a:pt x="301" y="176"/>
                    </a:lnTo>
                    <a:lnTo>
                      <a:pt x="301" y="173"/>
                    </a:lnTo>
                    <a:lnTo>
                      <a:pt x="301" y="172"/>
                    </a:lnTo>
                    <a:lnTo>
                      <a:pt x="301" y="169"/>
                    </a:lnTo>
                    <a:lnTo>
                      <a:pt x="301" y="166"/>
                    </a:lnTo>
                    <a:lnTo>
                      <a:pt x="299" y="165"/>
                    </a:lnTo>
                    <a:lnTo>
                      <a:pt x="298" y="162"/>
                    </a:lnTo>
                    <a:lnTo>
                      <a:pt x="297" y="162"/>
                    </a:lnTo>
                    <a:lnTo>
                      <a:pt x="297" y="161"/>
                    </a:lnTo>
                    <a:lnTo>
                      <a:pt x="297" y="160"/>
                    </a:lnTo>
                    <a:lnTo>
                      <a:pt x="295" y="160"/>
                    </a:lnTo>
                    <a:lnTo>
                      <a:pt x="295" y="158"/>
                    </a:lnTo>
                    <a:lnTo>
                      <a:pt x="295" y="157"/>
                    </a:lnTo>
                    <a:lnTo>
                      <a:pt x="294" y="154"/>
                    </a:lnTo>
                    <a:lnTo>
                      <a:pt x="295" y="153"/>
                    </a:lnTo>
                    <a:lnTo>
                      <a:pt x="295" y="153"/>
                    </a:lnTo>
                    <a:lnTo>
                      <a:pt x="297" y="152"/>
                    </a:lnTo>
                    <a:lnTo>
                      <a:pt x="299" y="150"/>
                    </a:lnTo>
                    <a:lnTo>
                      <a:pt x="299" y="149"/>
                    </a:lnTo>
                    <a:lnTo>
                      <a:pt x="299" y="148"/>
                    </a:lnTo>
                    <a:lnTo>
                      <a:pt x="299" y="145"/>
                    </a:lnTo>
                    <a:lnTo>
                      <a:pt x="299" y="143"/>
                    </a:lnTo>
                    <a:lnTo>
                      <a:pt x="299" y="143"/>
                    </a:lnTo>
                    <a:lnTo>
                      <a:pt x="301" y="140"/>
                    </a:lnTo>
                    <a:lnTo>
                      <a:pt x="302" y="139"/>
                    </a:lnTo>
                    <a:lnTo>
                      <a:pt x="303" y="136"/>
                    </a:lnTo>
                    <a:lnTo>
                      <a:pt x="305" y="136"/>
                    </a:lnTo>
                    <a:lnTo>
                      <a:pt x="306" y="135"/>
                    </a:lnTo>
                    <a:lnTo>
                      <a:pt x="307" y="135"/>
                    </a:lnTo>
                    <a:lnTo>
                      <a:pt x="307" y="133"/>
                    </a:lnTo>
                    <a:lnTo>
                      <a:pt x="307" y="133"/>
                    </a:lnTo>
                    <a:lnTo>
                      <a:pt x="307" y="128"/>
                    </a:lnTo>
                    <a:lnTo>
                      <a:pt x="307" y="125"/>
                    </a:lnTo>
                    <a:lnTo>
                      <a:pt x="307" y="124"/>
                    </a:lnTo>
                    <a:lnTo>
                      <a:pt x="307" y="121"/>
                    </a:lnTo>
                    <a:lnTo>
                      <a:pt x="307" y="120"/>
                    </a:lnTo>
                    <a:lnTo>
                      <a:pt x="308" y="116"/>
                    </a:lnTo>
                    <a:lnTo>
                      <a:pt x="308" y="115"/>
                    </a:lnTo>
                    <a:lnTo>
                      <a:pt x="310" y="108"/>
                    </a:lnTo>
                    <a:lnTo>
                      <a:pt x="310" y="107"/>
                    </a:lnTo>
                    <a:lnTo>
                      <a:pt x="310" y="104"/>
                    </a:lnTo>
                    <a:lnTo>
                      <a:pt x="310" y="103"/>
                    </a:lnTo>
                    <a:lnTo>
                      <a:pt x="311" y="103"/>
                    </a:lnTo>
                    <a:lnTo>
                      <a:pt x="311" y="100"/>
                    </a:lnTo>
                    <a:lnTo>
                      <a:pt x="312" y="97"/>
                    </a:lnTo>
                    <a:lnTo>
                      <a:pt x="314" y="96"/>
                    </a:lnTo>
                    <a:lnTo>
                      <a:pt x="314" y="92"/>
                    </a:lnTo>
                    <a:lnTo>
                      <a:pt x="314" y="90"/>
                    </a:lnTo>
                    <a:lnTo>
                      <a:pt x="314" y="90"/>
                    </a:lnTo>
                    <a:lnTo>
                      <a:pt x="315" y="88"/>
                    </a:lnTo>
                    <a:lnTo>
                      <a:pt x="318" y="87"/>
                    </a:lnTo>
                    <a:lnTo>
                      <a:pt x="319" y="84"/>
                    </a:lnTo>
                    <a:lnTo>
                      <a:pt x="320" y="82"/>
                    </a:lnTo>
                    <a:lnTo>
                      <a:pt x="323" y="82"/>
                    </a:lnTo>
                    <a:lnTo>
                      <a:pt x="323" y="82"/>
                    </a:lnTo>
                    <a:lnTo>
                      <a:pt x="331" y="72"/>
                    </a:lnTo>
                    <a:lnTo>
                      <a:pt x="335" y="67"/>
                    </a:lnTo>
                    <a:lnTo>
                      <a:pt x="336" y="64"/>
                    </a:lnTo>
                    <a:lnTo>
                      <a:pt x="336" y="64"/>
                    </a:lnTo>
                    <a:lnTo>
                      <a:pt x="338" y="63"/>
                    </a:lnTo>
                    <a:lnTo>
                      <a:pt x="336" y="6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1" name="Freeform 154">
                <a:extLst>
                  <a:ext uri="{FF2B5EF4-FFF2-40B4-BE49-F238E27FC236}">
                    <a16:creationId xmlns:a16="http://schemas.microsoft.com/office/drawing/2014/main" id="{AF9226CA-7FB7-4898-A672-69216B3393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3200" y="3187700"/>
                <a:ext cx="58738" cy="33338"/>
              </a:xfrm>
              <a:custGeom>
                <a:avLst/>
                <a:gdLst>
                  <a:gd name="T0" fmla="*/ 35 w 37"/>
                  <a:gd name="T1" fmla="*/ 1 h 21"/>
                  <a:gd name="T2" fmla="*/ 37 w 37"/>
                  <a:gd name="T3" fmla="*/ 0 h 21"/>
                  <a:gd name="T4" fmla="*/ 34 w 37"/>
                  <a:gd name="T5" fmla="*/ 0 h 21"/>
                  <a:gd name="T6" fmla="*/ 31 w 37"/>
                  <a:gd name="T7" fmla="*/ 1 h 21"/>
                  <a:gd name="T8" fmla="*/ 30 w 37"/>
                  <a:gd name="T9" fmla="*/ 1 h 21"/>
                  <a:gd name="T10" fmla="*/ 29 w 37"/>
                  <a:gd name="T11" fmla="*/ 3 h 21"/>
                  <a:gd name="T12" fmla="*/ 21 w 37"/>
                  <a:gd name="T13" fmla="*/ 5 h 21"/>
                  <a:gd name="T14" fmla="*/ 18 w 37"/>
                  <a:gd name="T15" fmla="*/ 7 h 21"/>
                  <a:gd name="T16" fmla="*/ 15 w 37"/>
                  <a:gd name="T17" fmla="*/ 5 h 21"/>
                  <a:gd name="T18" fmla="*/ 13 w 37"/>
                  <a:gd name="T19" fmla="*/ 5 h 21"/>
                  <a:gd name="T20" fmla="*/ 10 w 37"/>
                  <a:gd name="T21" fmla="*/ 5 h 21"/>
                  <a:gd name="T22" fmla="*/ 10 w 37"/>
                  <a:gd name="T23" fmla="*/ 7 h 21"/>
                  <a:gd name="T24" fmla="*/ 9 w 37"/>
                  <a:gd name="T25" fmla="*/ 9 h 21"/>
                  <a:gd name="T26" fmla="*/ 8 w 37"/>
                  <a:gd name="T27" fmla="*/ 9 h 21"/>
                  <a:gd name="T28" fmla="*/ 6 w 37"/>
                  <a:gd name="T29" fmla="*/ 9 h 21"/>
                  <a:gd name="T30" fmla="*/ 5 w 37"/>
                  <a:gd name="T31" fmla="*/ 9 h 21"/>
                  <a:gd name="T32" fmla="*/ 4 w 37"/>
                  <a:gd name="T33" fmla="*/ 9 h 21"/>
                  <a:gd name="T34" fmla="*/ 2 w 37"/>
                  <a:gd name="T35" fmla="*/ 11 h 21"/>
                  <a:gd name="T36" fmla="*/ 1 w 37"/>
                  <a:gd name="T37" fmla="*/ 12 h 21"/>
                  <a:gd name="T38" fmla="*/ 0 w 37"/>
                  <a:gd name="T39" fmla="*/ 11 h 21"/>
                  <a:gd name="T40" fmla="*/ 0 w 37"/>
                  <a:gd name="T41" fmla="*/ 13 h 21"/>
                  <a:gd name="T42" fmla="*/ 2 w 37"/>
                  <a:gd name="T43" fmla="*/ 17 h 21"/>
                  <a:gd name="T44" fmla="*/ 2 w 37"/>
                  <a:gd name="T45" fmla="*/ 19 h 21"/>
                  <a:gd name="T46" fmla="*/ 4 w 37"/>
                  <a:gd name="T47" fmla="*/ 19 h 21"/>
                  <a:gd name="T48" fmla="*/ 6 w 37"/>
                  <a:gd name="T49" fmla="*/ 20 h 21"/>
                  <a:gd name="T50" fmla="*/ 8 w 37"/>
                  <a:gd name="T51" fmla="*/ 20 h 21"/>
                  <a:gd name="T52" fmla="*/ 10 w 37"/>
                  <a:gd name="T53" fmla="*/ 20 h 21"/>
                  <a:gd name="T54" fmla="*/ 10 w 37"/>
                  <a:gd name="T55" fmla="*/ 20 h 21"/>
                  <a:gd name="T56" fmla="*/ 12 w 37"/>
                  <a:gd name="T57" fmla="*/ 21 h 21"/>
                  <a:gd name="T58" fmla="*/ 13 w 37"/>
                  <a:gd name="T59" fmla="*/ 21 h 21"/>
                  <a:gd name="T60" fmla="*/ 13 w 37"/>
                  <a:gd name="T61" fmla="*/ 21 h 21"/>
                  <a:gd name="T62" fmla="*/ 13 w 37"/>
                  <a:gd name="T63" fmla="*/ 20 h 21"/>
                  <a:gd name="T64" fmla="*/ 13 w 37"/>
                  <a:gd name="T65" fmla="*/ 20 h 21"/>
                  <a:gd name="T66" fmla="*/ 14 w 37"/>
                  <a:gd name="T67" fmla="*/ 19 h 21"/>
                  <a:gd name="T68" fmla="*/ 14 w 37"/>
                  <a:gd name="T69" fmla="*/ 19 h 21"/>
                  <a:gd name="T70" fmla="*/ 17 w 37"/>
                  <a:gd name="T71" fmla="*/ 19 h 21"/>
                  <a:gd name="T72" fmla="*/ 18 w 37"/>
                  <a:gd name="T73" fmla="*/ 17 h 21"/>
                  <a:gd name="T74" fmla="*/ 21 w 37"/>
                  <a:gd name="T75" fmla="*/ 17 h 21"/>
                  <a:gd name="T76" fmla="*/ 23 w 37"/>
                  <a:gd name="T77" fmla="*/ 13 h 21"/>
                  <a:gd name="T78" fmla="*/ 25 w 37"/>
                  <a:gd name="T79" fmla="*/ 13 h 21"/>
                  <a:gd name="T80" fmla="*/ 25 w 37"/>
                  <a:gd name="T81" fmla="*/ 13 h 21"/>
                  <a:gd name="T82" fmla="*/ 27 w 37"/>
                  <a:gd name="T83" fmla="*/ 13 h 21"/>
                  <a:gd name="T84" fmla="*/ 29 w 37"/>
                  <a:gd name="T85" fmla="*/ 13 h 21"/>
                  <a:gd name="T86" fmla="*/ 29 w 37"/>
                  <a:gd name="T87" fmla="*/ 12 h 21"/>
                  <a:gd name="T88" fmla="*/ 27 w 37"/>
                  <a:gd name="T89" fmla="*/ 12 h 21"/>
                  <a:gd name="T90" fmla="*/ 26 w 37"/>
                  <a:gd name="T91" fmla="*/ 11 h 21"/>
                  <a:gd name="T92" fmla="*/ 26 w 37"/>
                  <a:gd name="T93" fmla="*/ 9 h 21"/>
                  <a:gd name="T94" fmla="*/ 26 w 37"/>
                  <a:gd name="T95" fmla="*/ 7 h 21"/>
                  <a:gd name="T96" fmla="*/ 35 w 37"/>
                  <a:gd name="T97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7" h="21">
                    <a:moveTo>
                      <a:pt x="35" y="1"/>
                    </a:moveTo>
                    <a:lnTo>
                      <a:pt x="37" y="0"/>
                    </a:lnTo>
                    <a:lnTo>
                      <a:pt x="34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1" y="5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9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2" y="11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2" y="21"/>
                    </a:lnTo>
                    <a:lnTo>
                      <a:pt x="13" y="21"/>
                    </a:lnTo>
                    <a:lnTo>
                      <a:pt x="13" y="21"/>
                    </a:lnTo>
                    <a:lnTo>
                      <a:pt x="13" y="20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23" y="13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9" y="13"/>
                    </a:lnTo>
                    <a:lnTo>
                      <a:pt x="29" y="12"/>
                    </a:lnTo>
                    <a:lnTo>
                      <a:pt x="27" y="12"/>
                    </a:lnTo>
                    <a:lnTo>
                      <a:pt x="26" y="11"/>
                    </a:lnTo>
                    <a:lnTo>
                      <a:pt x="26" y="9"/>
                    </a:lnTo>
                    <a:lnTo>
                      <a:pt x="26" y="7"/>
                    </a:lnTo>
                    <a:lnTo>
                      <a:pt x="35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2" name="Freeform 155">
                <a:extLst>
                  <a:ext uri="{FF2B5EF4-FFF2-40B4-BE49-F238E27FC236}">
                    <a16:creationId xmlns:a16="http://schemas.microsoft.com/office/drawing/2014/main" id="{1D67B6B6-2F3B-4A93-BF62-98E9BADD7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788" y="3925888"/>
                <a:ext cx="9525" cy="9525"/>
              </a:xfrm>
              <a:custGeom>
                <a:avLst/>
                <a:gdLst>
                  <a:gd name="T0" fmla="*/ 5 w 6"/>
                  <a:gd name="T1" fmla="*/ 5 h 6"/>
                  <a:gd name="T2" fmla="*/ 2 w 6"/>
                  <a:gd name="T3" fmla="*/ 4 h 6"/>
                  <a:gd name="T4" fmla="*/ 1 w 6"/>
                  <a:gd name="T5" fmla="*/ 1 h 6"/>
                  <a:gd name="T6" fmla="*/ 0 w 6"/>
                  <a:gd name="T7" fmla="*/ 0 h 6"/>
                  <a:gd name="T8" fmla="*/ 0 w 6"/>
                  <a:gd name="T9" fmla="*/ 0 h 6"/>
                  <a:gd name="T10" fmla="*/ 0 w 6"/>
                  <a:gd name="T11" fmla="*/ 2 h 6"/>
                  <a:gd name="T12" fmla="*/ 2 w 6"/>
                  <a:gd name="T13" fmla="*/ 5 h 6"/>
                  <a:gd name="T14" fmla="*/ 5 w 6"/>
                  <a:gd name="T15" fmla="*/ 6 h 6"/>
                  <a:gd name="T16" fmla="*/ 6 w 6"/>
                  <a:gd name="T17" fmla="*/ 6 h 6"/>
                  <a:gd name="T18" fmla="*/ 5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5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3" name="Freeform 156">
                <a:extLst>
                  <a:ext uri="{FF2B5EF4-FFF2-40B4-BE49-F238E27FC236}">
                    <a16:creationId xmlns:a16="http://schemas.microsoft.com/office/drawing/2014/main" id="{11D976B8-BE94-47BF-B388-40C698F6E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0788" y="3925888"/>
                <a:ext cx="9525" cy="9525"/>
              </a:xfrm>
              <a:custGeom>
                <a:avLst/>
                <a:gdLst>
                  <a:gd name="T0" fmla="*/ 5 w 6"/>
                  <a:gd name="T1" fmla="*/ 5 h 6"/>
                  <a:gd name="T2" fmla="*/ 2 w 6"/>
                  <a:gd name="T3" fmla="*/ 4 h 6"/>
                  <a:gd name="T4" fmla="*/ 1 w 6"/>
                  <a:gd name="T5" fmla="*/ 1 h 6"/>
                  <a:gd name="T6" fmla="*/ 0 w 6"/>
                  <a:gd name="T7" fmla="*/ 0 h 6"/>
                  <a:gd name="T8" fmla="*/ 0 w 6"/>
                  <a:gd name="T9" fmla="*/ 0 h 6"/>
                  <a:gd name="T10" fmla="*/ 0 w 6"/>
                  <a:gd name="T11" fmla="*/ 2 h 6"/>
                  <a:gd name="T12" fmla="*/ 2 w 6"/>
                  <a:gd name="T13" fmla="*/ 5 h 6"/>
                  <a:gd name="T14" fmla="*/ 5 w 6"/>
                  <a:gd name="T15" fmla="*/ 6 h 6"/>
                  <a:gd name="T16" fmla="*/ 6 w 6"/>
                  <a:gd name="T17" fmla="*/ 6 h 6"/>
                  <a:gd name="T18" fmla="*/ 5 w 6"/>
                  <a:gd name="T1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5" y="5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5" y="6"/>
                    </a:lnTo>
                    <a:lnTo>
                      <a:pt x="6" y="6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4" name="Freeform 157">
                <a:extLst>
                  <a:ext uri="{FF2B5EF4-FFF2-40B4-BE49-F238E27FC236}">
                    <a16:creationId xmlns:a16="http://schemas.microsoft.com/office/drawing/2014/main" id="{9947997E-8304-4AFE-873D-47B3924B9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0738" y="3582988"/>
                <a:ext cx="287338" cy="104775"/>
              </a:xfrm>
              <a:custGeom>
                <a:avLst/>
                <a:gdLst>
                  <a:gd name="T0" fmla="*/ 31 w 181"/>
                  <a:gd name="T1" fmla="*/ 28 h 66"/>
                  <a:gd name="T2" fmla="*/ 29 w 181"/>
                  <a:gd name="T3" fmla="*/ 32 h 66"/>
                  <a:gd name="T4" fmla="*/ 32 w 181"/>
                  <a:gd name="T5" fmla="*/ 34 h 66"/>
                  <a:gd name="T6" fmla="*/ 39 w 181"/>
                  <a:gd name="T7" fmla="*/ 29 h 66"/>
                  <a:gd name="T8" fmla="*/ 123 w 181"/>
                  <a:gd name="T9" fmla="*/ 24 h 66"/>
                  <a:gd name="T10" fmla="*/ 126 w 181"/>
                  <a:gd name="T11" fmla="*/ 23 h 66"/>
                  <a:gd name="T12" fmla="*/ 121 w 181"/>
                  <a:gd name="T13" fmla="*/ 21 h 66"/>
                  <a:gd name="T14" fmla="*/ 121 w 181"/>
                  <a:gd name="T15" fmla="*/ 19 h 66"/>
                  <a:gd name="T16" fmla="*/ 119 w 181"/>
                  <a:gd name="T17" fmla="*/ 20 h 66"/>
                  <a:gd name="T18" fmla="*/ 119 w 181"/>
                  <a:gd name="T19" fmla="*/ 19 h 66"/>
                  <a:gd name="T20" fmla="*/ 115 w 181"/>
                  <a:gd name="T21" fmla="*/ 16 h 66"/>
                  <a:gd name="T22" fmla="*/ 113 w 181"/>
                  <a:gd name="T23" fmla="*/ 15 h 66"/>
                  <a:gd name="T24" fmla="*/ 114 w 181"/>
                  <a:gd name="T25" fmla="*/ 13 h 66"/>
                  <a:gd name="T26" fmla="*/ 109 w 181"/>
                  <a:gd name="T27" fmla="*/ 13 h 66"/>
                  <a:gd name="T28" fmla="*/ 97 w 181"/>
                  <a:gd name="T29" fmla="*/ 11 h 66"/>
                  <a:gd name="T30" fmla="*/ 181 w 181"/>
                  <a:gd name="T31" fmla="*/ 58 h 66"/>
                  <a:gd name="T32" fmla="*/ 175 w 181"/>
                  <a:gd name="T33" fmla="*/ 56 h 66"/>
                  <a:gd name="T34" fmla="*/ 164 w 181"/>
                  <a:gd name="T35" fmla="*/ 49 h 66"/>
                  <a:gd name="T36" fmla="*/ 155 w 181"/>
                  <a:gd name="T37" fmla="*/ 49 h 66"/>
                  <a:gd name="T38" fmla="*/ 158 w 181"/>
                  <a:gd name="T39" fmla="*/ 45 h 66"/>
                  <a:gd name="T40" fmla="*/ 150 w 181"/>
                  <a:gd name="T41" fmla="*/ 41 h 66"/>
                  <a:gd name="T42" fmla="*/ 140 w 181"/>
                  <a:gd name="T43" fmla="*/ 37 h 66"/>
                  <a:gd name="T44" fmla="*/ 138 w 181"/>
                  <a:gd name="T45" fmla="*/ 36 h 66"/>
                  <a:gd name="T46" fmla="*/ 131 w 181"/>
                  <a:gd name="T47" fmla="*/ 34 h 66"/>
                  <a:gd name="T48" fmla="*/ 133 w 181"/>
                  <a:gd name="T49" fmla="*/ 30 h 66"/>
                  <a:gd name="T50" fmla="*/ 126 w 181"/>
                  <a:gd name="T51" fmla="*/ 26 h 66"/>
                  <a:gd name="T52" fmla="*/ 125 w 181"/>
                  <a:gd name="T53" fmla="*/ 28 h 66"/>
                  <a:gd name="T54" fmla="*/ 107 w 181"/>
                  <a:gd name="T55" fmla="*/ 17 h 66"/>
                  <a:gd name="T56" fmla="*/ 98 w 181"/>
                  <a:gd name="T57" fmla="*/ 16 h 66"/>
                  <a:gd name="T58" fmla="*/ 89 w 181"/>
                  <a:gd name="T59" fmla="*/ 8 h 66"/>
                  <a:gd name="T60" fmla="*/ 85 w 181"/>
                  <a:gd name="T61" fmla="*/ 5 h 66"/>
                  <a:gd name="T62" fmla="*/ 77 w 181"/>
                  <a:gd name="T63" fmla="*/ 3 h 66"/>
                  <a:gd name="T64" fmla="*/ 66 w 181"/>
                  <a:gd name="T65" fmla="*/ 1 h 66"/>
                  <a:gd name="T66" fmla="*/ 52 w 181"/>
                  <a:gd name="T67" fmla="*/ 0 h 66"/>
                  <a:gd name="T68" fmla="*/ 31 w 181"/>
                  <a:gd name="T69" fmla="*/ 4 h 66"/>
                  <a:gd name="T70" fmla="*/ 10 w 181"/>
                  <a:gd name="T71" fmla="*/ 19 h 66"/>
                  <a:gd name="T72" fmla="*/ 7 w 181"/>
                  <a:gd name="T73" fmla="*/ 24 h 66"/>
                  <a:gd name="T74" fmla="*/ 3 w 181"/>
                  <a:gd name="T75" fmla="*/ 26 h 66"/>
                  <a:gd name="T76" fmla="*/ 6 w 181"/>
                  <a:gd name="T77" fmla="*/ 28 h 66"/>
                  <a:gd name="T78" fmla="*/ 15 w 181"/>
                  <a:gd name="T79" fmla="*/ 24 h 66"/>
                  <a:gd name="T80" fmla="*/ 23 w 181"/>
                  <a:gd name="T81" fmla="*/ 20 h 66"/>
                  <a:gd name="T82" fmla="*/ 28 w 181"/>
                  <a:gd name="T83" fmla="*/ 17 h 66"/>
                  <a:gd name="T84" fmla="*/ 37 w 181"/>
                  <a:gd name="T85" fmla="*/ 12 h 66"/>
                  <a:gd name="T86" fmla="*/ 56 w 181"/>
                  <a:gd name="T87" fmla="*/ 11 h 66"/>
                  <a:gd name="T88" fmla="*/ 56 w 181"/>
                  <a:gd name="T89" fmla="*/ 15 h 66"/>
                  <a:gd name="T90" fmla="*/ 53 w 181"/>
                  <a:gd name="T91" fmla="*/ 20 h 66"/>
                  <a:gd name="T92" fmla="*/ 65 w 181"/>
                  <a:gd name="T93" fmla="*/ 20 h 66"/>
                  <a:gd name="T94" fmla="*/ 66 w 181"/>
                  <a:gd name="T95" fmla="*/ 23 h 66"/>
                  <a:gd name="T96" fmla="*/ 78 w 181"/>
                  <a:gd name="T97" fmla="*/ 23 h 66"/>
                  <a:gd name="T98" fmla="*/ 94 w 181"/>
                  <a:gd name="T99" fmla="*/ 32 h 66"/>
                  <a:gd name="T100" fmla="*/ 107 w 181"/>
                  <a:gd name="T101" fmla="*/ 33 h 66"/>
                  <a:gd name="T102" fmla="*/ 109 w 181"/>
                  <a:gd name="T103" fmla="*/ 45 h 66"/>
                  <a:gd name="T104" fmla="*/ 123 w 181"/>
                  <a:gd name="T105" fmla="*/ 50 h 66"/>
                  <a:gd name="T106" fmla="*/ 130 w 181"/>
                  <a:gd name="T107" fmla="*/ 53 h 66"/>
                  <a:gd name="T108" fmla="*/ 129 w 181"/>
                  <a:gd name="T109" fmla="*/ 58 h 66"/>
                  <a:gd name="T110" fmla="*/ 131 w 181"/>
                  <a:gd name="T111" fmla="*/ 66 h 66"/>
                  <a:gd name="T112" fmla="*/ 146 w 181"/>
                  <a:gd name="T113" fmla="*/ 64 h 66"/>
                  <a:gd name="T114" fmla="*/ 162 w 181"/>
                  <a:gd name="T115" fmla="*/ 65 h 66"/>
                  <a:gd name="T116" fmla="*/ 163 w 181"/>
                  <a:gd name="T117" fmla="*/ 66 h 66"/>
                  <a:gd name="T118" fmla="*/ 176 w 181"/>
                  <a:gd name="T119" fmla="*/ 62 h 66"/>
                  <a:gd name="T120" fmla="*/ 181 w 181"/>
                  <a:gd name="T121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1" h="66">
                    <a:moveTo>
                      <a:pt x="37" y="28"/>
                    </a:moveTo>
                    <a:lnTo>
                      <a:pt x="37" y="26"/>
                    </a:lnTo>
                    <a:lnTo>
                      <a:pt x="37" y="25"/>
                    </a:lnTo>
                    <a:lnTo>
                      <a:pt x="33" y="25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2" y="32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29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9" y="33"/>
                    </a:lnTo>
                    <a:lnTo>
                      <a:pt x="31" y="34"/>
                    </a:lnTo>
                    <a:lnTo>
                      <a:pt x="32" y="34"/>
                    </a:lnTo>
                    <a:lnTo>
                      <a:pt x="33" y="34"/>
                    </a:lnTo>
                    <a:lnTo>
                      <a:pt x="37" y="33"/>
                    </a:lnTo>
                    <a:lnTo>
                      <a:pt x="39" y="32"/>
                    </a:lnTo>
                    <a:lnTo>
                      <a:pt x="39" y="32"/>
                    </a:lnTo>
                    <a:lnTo>
                      <a:pt x="39" y="29"/>
                    </a:lnTo>
                    <a:lnTo>
                      <a:pt x="37" y="28"/>
                    </a:lnTo>
                    <a:close/>
                    <a:moveTo>
                      <a:pt x="121" y="23"/>
                    </a:moveTo>
                    <a:lnTo>
                      <a:pt x="121" y="23"/>
                    </a:lnTo>
                    <a:lnTo>
                      <a:pt x="122" y="24"/>
                    </a:lnTo>
                    <a:lnTo>
                      <a:pt x="123" y="24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5" y="25"/>
                    </a:lnTo>
                    <a:lnTo>
                      <a:pt x="125" y="24"/>
                    </a:lnTo>
                    <a:lnTo>
                      <a:pt x="126" y="23"/>
                    </a:lnTo>
                    <a:lnTo>
                      <a:pt x="123" y="23"/>
                    </a:lnTo>
                    <a:lnTo>
                      <a:pt x="122" y="23"/>
                    </a:lnTo>
                    <a:lnTo>
                      <a:pt x="121" y="23"/>
                    </a:lnTo>
                    <a:close/>
                    <a:moveTo>
                      <a:pt x="119" y="20"/>
                    </a:moveTo>
                    <a:lnTo>
                      <a:pt x="121" y="21"/>
                    </a:lnTo>
                    <a:lnTo>
                      <a:pt x="122" y="21"/>
                    </a:lnTo>
                    <a:lnTo>
                      <a:pt x="122" y="21"/>
                    </a:lnTo>
                    <a:lnTo>
                      <a:pt x="122" y="20"/>
                    </a:lnTo>
                    <a:lnTo>
                      <a:pt x="122" y="20"/>
                    </a:lnTo>
                    <a:lnTo>
                      <a:pt x="121" y="19"/>
                    </a:lnTo>
                    <a:lnTo>
                      <a:pt x="121" y="17"/>
                    </a:lnTo>
                    <a:lnTo>
                      <a:pt x="119" y="17"/>
                    </a:lnTo>
                    <a:lnTo>
                      <a:pt x="119" y="19"/>
                    </a:lnTo>
                    <a:lnTo>
                      <a:pt x="119" y="20"/>
                    </a:lnTo>
                    <a:lnTo>
                      <a:pt x="119" y="20"/>
                    </a:lnTo>
                    <a:close/>
                    <a:moveTo>
                      <a:pt x="117" y="16"/>
                    </a:moveTo>
                    <a:lnTo>
                      <a:pt x="117" y="17"/>
                    </a:lnTo>
                    <a:lnTo>
                      <a:pt x="118" y="17"/>
                    </a:lnTo>
                    <a:lnTo>
                      <a:pt x="119" y="19"/>
                    </a:lnTo>
                    <a:lnTo>
                      <a:pt x="119" y="19"/>
                    </a:lnTo>
                    <a:lnTo>
                      <a:pt x="119" y="17"/>
                    </a:lnTo>
                    <a:lnTo>
                      <a:pt x="118" y="16"/>
                    </a:lnTo>
                    <a:lnTo>
                      <a:pt x="118" y="15"/>
                    </a:lnTo>
                    <a:lnTo>
                      <a:pt x="117" y="15"/>
                    </a:lnTo>
                    <a:lnTo>
                      <a:pt x="115" y="16"/>
                    </a:lnTo>
                    <a:lnTo>
                      <a:pt x="115" y="16"/>
                    </a:lnTo>
                    <a:lnTo>
                      <a:pt x="117" y="16"/>
                    </a:lnTo>
                    <a:close/>
                    <a:moveTo>
                      <a:pt x="110" y="15"/>
                    </a:moveTo>
                    <a:lnTo>
                      <a:pt x="111" y="15"/>
                    </a:lnTo>
                    <a:lnTo>
                      <a:pt x="113" y="15"/>
                    </a:lnTo>
                    <a:lnTo>
                      <a:pt x="114" y="15"/>
                    </a:lnTo>
                    <a:lnTo>
                      <a:pt x="114" y="15"/>
                    </a:lnTo>
                    <a:lnTo>
                      <a:pt x="115" y="15"/>
                    </a:lnTo>
                    <a:lnTo>
                      <a:pt x="114" y="13"/>
                    </a:lnTo>
                    <a:lnTo>
                      <a:pt x="114" y="13"/>
                    </a:lnTo>
                    <a:lnTo>
                      <a:pt x="113" y="13"/>
                    </a:lnTo>
                    <a:lnTo>
                      <a:pt x="113" y="13"/>
                    </a:lnTo>
                    <a:lnTo>
                      <a:pt x="110" y="13"/>
                    </a:lnTo>
                    <a:lnTo>
                      <a:pt x="109" y="13"/>
                    </a:lnTo>
                    <a:lnTo>
                      <a:pt x="109" y="13"/>
                    </a:lnTo>
                    <a:lnTo>
                      <a:pt x="110" y="15"/>
                    </a:lnTo>
                    <a:close/>
                    <a:moveTo>
                      <a:pt x="96" y="9"/>
                    </a:moveTo>
                    <a:lnTo>
                      <a:pt x="98" y="11"/>
                    </a:lnTo>
                    <a:lnTo>
                      <a:pt x="98" y="11"/>
                    </a:lnTo>
                    <a:lnTo>
                      <a:pt x="97" y="11"/>
                    </a:lnTo>
                    <a:lnTo>
                      <a:pt x="94" y="8"/>
                    </a:lnTo>
                    <a:lnTo>
                      <a:pt x="93" y="8"/>
                    </a:lnTo>
                    <a:lnTo>
                      <a:pt x="94" y="8"/>
                    </a:lnTo>
                    <a:lnTo>
                      <a:pt x="96" y="9"/>
                    </a:lnTo>
                    <a:close/>
                    <a:moveTo>
                      <a:pt x="181" y="58"/>
                    </a:moveTo>
                    <a:lnTo>
                      <a:pt x="180" y="58"/>
                    </a:lnTo>
                    <a:lnTo>
                      <a:pt x="180" y="57"/>
                    </a:lnTo>
                    <a:lnTo>
                      <a:pt x="179" y="57"/>
                    </a:lnTo>
                    <a:lnTo>
                      <a:pt x="178" y="57"/>
                    </a:lnTo>
                    <a:lnTo>
                      <a:pt x="175" y="56"/>
                    </a:lnTo>
                    <a:lnTo>
                      <a:pt x="174" y="53"/>
                    </a:lnTo>
                    <a:lnTo>
                      <a:pt x="172" y="53"/>
                    </a:lnTo>
                    <a:lnTo>
                      <a:pt x="170" y="50"/>
                    </a:lnTo>
                    <a:lnTo>
                      <a:pt x="168" y="50"/>
                    </a:lnTo>
                    <a:lnTo>
                      <a:pt x="164" y="49"/>
                    </a:lnTo>
                    <a:lnTo>
                      <a:pt x="162" y="50"/>
                    </a:lnTo>
                    <a:lnTo>
                      <a:pt x="159" y="49"/>
                    </a:lnTo>
                    <a:lnTo>
                      <a:pt x="156" y="49"/>
                    </a:lnTo>
                    <a:lnTo>
                      <a:pt x="155" y="49"/>
                    </a:lnTo>
                    <a:lnTo>
                      <a:pt x="155" y="49"/>
                    </a:lnTo>
                    <a:lnTo>
                      <a:pt x="155" y="48"/>
                    </a:lnTo>
                    <a:lnTo>
                      <a:pt x="155" y="48"/>
                    </a:lnTo>
                    <a:lnTo>
                      <a:pt x="158" y="48"/>
                    </a:lnTo>
                    <a:lnTo>
                      <a:pt x="156" y="46"/>
                    </a:lnTo>
                    <a:lnTo>
                      <a:pt x="158" y="45"/>
                    </a:lnTo>
                    <a:lnTo>
                      <a:pt x="158" y="44"/>
                    </a:lnTo>
                    <a:lnTo>
                      <a:pt x="158" y="42"/>
                    </a:lnTo>
                    <a:lnTo>
                      <a:pt x="156" y="41"/>
                    </a:lnTo>
                    <a:lnTo>
                      <a:pt x="154" y="41"/>
                    </a:lnTo>
                    <a:lnTo>
                      <a:pt x="150" y="41"/>
                    </a:lnTo>
                    <a:lnTo>
                      <a:pt x="147" y="40"/>
                    </a:lnTo>
                    <a:lnTo>
                      <a:pt x="144" y="38"/>
                    </a:lnTo>
                    <a:lnTo>
                      <a:pt x="142" y="38"/>
                    </a:lnTo>
                    <a:lnTo>
                      <a:pt x="140" y="38"/>
                    </a:lnTo>
                    <a:lnTo>
                      <a:pt x="140" y="37"/>
                    </a:lnTo>
                    <a:lnTo>
                      <a:pt x="139" y="37"/>
                    </a:lnTo>
                    <a:lnTo>
                      <a:pt x="139" y="37"/>
                    </a:lnTo>
                    <a:lnTo>
                      <a:pt x="137" y="37"/>
                    </a:lnTo>
                    <a:lnTo>
                      <a:pt x="137" y="37"/>
                    </a:lnTo>
                    <a:lnTo>
                      <a:pt x="138" y="36"/>
                    </a:lnTo>
                    <a:lnTo>
                      <a:pt x="137" y="34"/>
                    </a:lnTo>
                    <a:lnTo>
                      <a:pt x="134" y="32"/>
                    </a:lnTo>
                    <a:lnTo>
                      <a:pt x="133" y="33"/>
                    </a:lnTo>
                    <a:lnTo>
                      <a:pt x="131" y="34"/>
                    </a:lnTo>
                    <a:lnTo>
                      <a:pt x="131" y="34"/>
                    </a:lnTo>
                    <a:lnTo>
                      <a:pt x="130" y="33"/>
                    </a:lnTo>
                    <a:lnTo>
                      <a:pt x="129" y="32"/>
                    </a:lnTo>
                    <a:lnTo>
                      <a:pt x="131" y="32"/>
                    </a:lnTo>
                    <a:lnTo>
                      <a:pt x="133" y="32"/>
                    </a:lnTo>
                    <a:lnTo>
                      <a:pt x="133" y="30"/>
                    </a:lnTo>
                    <a:lnTo>
                      <a:pt x="131" y="30"/>
                    </a:lnTo>
                    <a:lnTo>
                      <a:pt x="130" y="29"/>
                    </a:lnTo>
                    <a:lnTo>
                      <a:pt x="130" y="29"/>
                    </a:lnTo>
                    <a:lnTo>
                      <a:pt x="127" y="26"/>
                    </a:lnTo>
                    <a:lnTo>
                      <a:pt x="126" y="26"/>
                    </a:lnTo>
                    <a:lnTo>
                      <a:pt x="126" y="26"/>
                    </a:lnTo>
                    <a:lnTo>
                      <a:pt x="127" y="28"/>
                    </a:lnTo>
                    <a:lnTo>
                      <a:pt x="127" y="28"/>
                    </a:lnTo>
                    <a:lnTo>
                      <a:pt x="126" y="28"/>
                    </a:lnTo>
                    <a:lnTo>
                      <a:pt x="125" y="28"/>
                    </a:lnTo>
                    <a:lnTo>
                      <a:pt x="121" y="26"/>
                    </a:lnTo>
                    <a:lnTo>
                      <a:pt x="119" y="24"/>
                    </a:lnTo>
                    <a:lnTo>
                      <a:pt x="117" y="21"/>
                    </a:lnTo>
                    <a:lnTo>
                      <a:pt x="109" y="16"/>
                    </a:lnTo>
                    <a:lnTo>
                      <a:pt x="107" y="17"/>
                    </a:lnTo>
                    <a:lnTo>
                      <a:pt x="107" y="16"/>
                    </a:lnTo>
                    <a:lnTo>
                      <a:pt x="106" y="16"/>
                    </a:lnTo>
                    <a:lnTo>
                      <a:pt x="105" y="16"/>
                    </a:lnTo>
                    <a:lnTo>
                      <a:pt x="99" y="16"/>
                    </a:lnTo>
                    <a:lnTo>
                      <a:pt x="98" y="16"/>
                    </a:lnTo>
                    <a:lnTo>
                      <a:pt x="97" y="15"/>
                    </a:lnTo>
                    <a:lnTo>
                      <a:pt x="96" y="13"/>
                    </a:lnTo>
                    <a:lnTo>
                      <a:pt x="94" y="12"/>
                    </a:lnTo>
                    <a:lnTo>
                      <a:pt x="93" y="9"/>
                    </a:lnTo>
                    <a:lnTo>
                      <a:pt x="89" y="8"/>
                    </a:lnTo>
                    <a:lnTo>
                      <a:pt x="90" y="7"/>
                    </a:lnTo>
                    <a:lnTo>
                      <a:pt x="89" y="7"/>
                    </a:lnTo>
                    <a:lnTo>
                      <a:pt x="88" y="7"/>
                    </a:lnTo>
                    <a:lnTo>
                      <a:pt x="86" y="5"/>
                    </a:lnTo>
                    <a:lnTo>
                      <a:pt x="85" y="5"/>
                    </a:lnTo>
                    <a:lnTo>
                      <a:pt x="82" y="5"/>
                    </a:lnTo>
                    <a:lnTo>
                      <a:pt x="81" y="5"/>
                    </a:lnTo>
                    <a:lnTo>
                      <a:pt x="80" y="4"/>
                    </a:lnTo>
                    <a:lnTo>
                      <a:pt x="78" y="4"/>
                    </a:lnTo>
                    <a:lnTo>
                      <a:pt x="77" y="3"/>
                    </a:lnTo>
                    <a:lnTo>
                      <a:pt x="77" y="1"/>
                    </a:lnTo>
                    <a:lnTo>
                      <a:pt x="70" y="3"/>
                    </a:lnTo>
                    <a:lnTo>
                      <a:pt x="68" y="3"/>
                    </a:lnTo>
                    <a:lnTo>
                      <a:pt x="68" y="3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64" y="1"/>
                    </a:lnTo>
                    <a:lnTo>
                      <a:pt x="61" y="1"/>
                    </a:lnTo>
                    <a:lnTo>
                      <a:pt x="56" y="0"/>
                    </a:lnTo>
                    <a:lnTo>
                      <a:pt x="52" y="0"/>
                    </a:lnTo>
                    <a:lnTo>
                      <a:pt x="48" y="1"/>
                    </a:lnTo>
                    <a:lnTo>
                      <a:pt x="43" y="3"/>
                    </a:lnTo>
                    <a:lnTo>
                      <a:pt x="41" y="3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16" y="11"/>
                    </a:lnTo>
                    <a:lnTo>
                      <a:pt x="15" y="12"/>
                    </a:lnTo>
                    <a:lnTo>
                      <a:pt x="12" y="15"/>
                    </a:lnTo>
                    <a:lnTo>
                      <a:pt x="11" y="16"/>
                    </a:lnTo>
                    <a:lnTo>
                      <a:pt x="10" y="19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8" y="24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26"/>
                    </a:lnTo>
                    <a:lnTo>
                      <a:pt x="3" y="26"/>
                    </a:lnTo>
                    <a:lnTo>
                      <a:pt x="4" y="25"/>
                    </a:lnTo>
                    <a:lnTo>
                      <a:pt x="6" y="25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6" y="28"/>
                    </a:lnTo>
                    <a:lnTo>
                      <a:pt x="7" y="28"/>
                    </a:lnTo>
                    <a:lnTo>
                      <a:pt x="11" y="26"/>
                    </a:lnTo>
                    <a:lnTo>
                      <a:pt x="14" y="25"/>
                    </a:lnTo>
                    <a:lnTo>
                      <a:pt x="15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7" y="21"/>
                    </a:lnTo>
                    <a:lnTo>
                      <a:pt x="17" y="20"/>
                    </a:lnTo>
                    <a:lnTo>
                      <a:pt x="21" y="20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4" y="20"/>
                    </a:lnTo>
                    <a:lnTo>
                      <a:pt x="25" y="20"/>
                    </a:lnTo>
                    <a:lnTo>
                      <a:pt x="27" y="20"/>
                    </a:lnTo>
                    <a:lnTo>
                      <a:pt x="28" y="17"/>
                    </a:lnTo>
                    <a:lnTo>
                      <a:pt x="31" y="17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5" y="13"/>
                    </a:lnTo>
                    <a:lnTo>
                      <a:pt x="37" y="12"/>
                    </a:lnTo>
                    <a:lnTo>
                      <a:pt x="39" y="11"/>
                    </a:lnTo>
                    <a:lnTo>
                      <a:pt x="40" y="11"/>
                    </a:lnTo>
                    <a:lnTo>
                      <a:pt x="53" y="11"/>
                    </a:lnTo>
                    <a:lnTo>
                      <a:pt x="55" y="11"/>
                    </a:lnTo>
                    <a:lnTo>
                      <a:pt x="56" y="11"/>
                    </a:lnTo>
                    <a:lnTo>
                      <a:pt x="56" y="11"/>
                    </a:lnTo>
                    <a:lnTo>
                      <a:pt x="57" y="12"/>
                    </a:lnTo>
                    <a:lnTo>
                      <a:pt x="57" y="13"/>
                    </a:lnTo>
                    <a:lnTo>
                      <a:pt x="56" y="15"/>
                    </a:lnTo>
                    <a:lnTo>
                      <a:pt x="56" y="15"/>
                    </a:lnTo>
                    <a:lnTo>
                      <a:pt x="52" y="16"/>
                    </a:lnTo>
                    <a:lnTo>
                      <a:pt x="49" y="16"/>
                    </a:lnTo>
                    <a:lnTo>
                      <a:pt x="52" y="19"/>
                    </a:lnTo>
                    <a:lnTo>
                      <a:pt x="53" y="20"/>
                    </a:lnTo>
                    <a:lnTo>
                      <a:pt x="53" y="20"/>
                    </a:lnTo>
                    <a:lnTo>
                      <a:pt x="60" y="20"/>
                    </a:lnTo>
                    <a:lnTo>
                      <a:pt x="61" y="21"/>
                    </a:lnTo>
                    <a:lnTo>
                      <a:pt x="62" y="21"/>
                    </a:lnTo>
                    <a:lnTo>
                      <a:pt x="64" y="21"/>
                    </a:lnTo>
                    <a:lnTo>
                      <a:pt x="65" y="20"/>
                    </a:lnTo>
                    <a:lnTo>
                      <a:pt x="65" y="19"/>
                    </a:lnTo>
                    <a:lnTo>
                      <a:pt x="65" y="20"/>
                    </a:lnTo>
                    <a:lnTo>
                      <a:pt x="65" y="21"/>
                    </a:lnTo>
                    <a:lnTo>
                      <a:pt x="66" y="23"/>
                    </a:lnTo>
                    <a:lnTo>
                      <a:pt x="66" y="23"/>
                    </a:lnTo>
                    <a:lnTo>
                      <a:pt x="68" y="23"/>
                    </a:lnTo>
                    <a:lnTo>
                      <a:pt x="76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8" y="23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2" y="28"/>
                    </a:lnTo>
                    <a:lnTo>
                      <a:pt x="85" y="29"/>
                    </a:lnTo>
                    <a:lnTo>
                      <a:pt x="94" y="32"/>
                    </a:lnTo>
                    <a:lnTo>
                      <a:pt x="96" y="33"/>
                    </a:lnTo>
                    <a:lnTo>
                      <a:pt x="97" y="33"/>
                    </a:lnTo>
                    <a:lnTo>
                      <a:pt x="103" y="32"/>
                    </a:lnTo>
                    <a:lnTo>
                      <a:pt x="105" y="32"/>
                    </a:lnTo>
                    <a:lnTo>
                      <a:pt x="107" y="33"/>
                    </a:lnTo>
                    <a:lnTo>
                      <a:pt x="107" y="36"/>
                    </a:lnTo>
                    <a:lnTo>
                      <a:pt x="107" y="38"/>
                    </a:lnTo>
                    <a:lnTo>
                      <a:pt x="107" y="42"/>
                    </a:lnTo>
                    <a:lnTo>
                      <a:pt x="109" y="44"/>
                    </a:lnTo>
                    <a:lnTo>
                      <a:pt x="109" y="45"/>
                    </a:lnTo>
                    <a:lnTo>
                      <a:pt x="111" y="45"/>
                    </a:lnTo>
                    <a:lnTo>
                      <a:pt x="114" y="49"/>
                    </a:lnTo>
                    <a:lnTo>
                      <a:pt x="115" y="49"/>
                    </a:lnTo>
                    <a:lnTo>
                      <a:pt x="118" y="49"/>
                    </a:lnTo>
                    <a:lnTo>
                      <a:pt x="123" y="50"/>
                    </a:lnTo>
                    <a:lnTo>
                      <a:pt x="125" y="50"/>
                    </a:lnTo>
                    <a:lnTo>
                      <a:pt x="127" y="50"/>
                    </a:lnTo>
                    <a:lnTo>
                      <a:pt x="129" y="50"/>
                    </a:lnTo>
                    <a:lnTo>
                      <a:pt x="129" y="52"/>
                    </a:lnTo>
                    <a:lnTo>
                      <a:pt x="130" y="53"/>
                    </a:lnTo>
                    <a:lnTo>
                      <a:pt x="130" y="54"/>
                    </a:lnTo>
                    <a:lnTo>
                      <a:pt x="131" y="54"/>
                    </a:lnTo>
                    <a:lnTo>
                      <a:pt x="130" y="56"/>
                    </a:lnTo>
                    <a:lnTo>
                      <a:pt x="130" y="57"/>
                    </a:lnTo>
                    <a:lnTo>
                      <a:pt x="129" y="58"/>
                    </a:lnTo>
                    <a:lnTo>
                      <a:pt x="122" y="62"/>
                    </a:lnTo>
                    <a:lnTo>
                      <a:pt x="118" y="66"/>
                    </a:lnTo>
                    <a:lnTo>
                      <a:pt x="123" y="66"/>
                    </a:lnTo>
                    <a:lnTo>
                      <a:pt x="127" y="66"/>
                    </a:lnTo>
                    <a:lnTo>
                      <a:pt x="131" y="66"/>
                    </a:lnTo>
                    <a:lnTo>
                      <a:pt x="133" y="65"/>
                    </a:lnTo>
                    <a:lnTo>
                      <a:pt x="135" y="65"/>
                    </a:lnTo>
                    <a:lnTo>
                      <a:pt x="139" y="65"/>
                    </a:lnTo>
                    <a:lnTo>
                      <a:pt x="144" y="64"/>
                    </a:lnTo>
                    <a:lnTo>
                      <a:pt x="146" y="64"/>
                    </a:lnTo>
                    <a:lnTo>
                      <a:pt x="152" y="65"/>
                    </a:lnTo>
                    <a:lnTo>
                      <a:pt x="154" y="65"/>
                    </a:lnTo>
                    <a:lnTo>
                      <a:pt x="156" y="66"/>
                    </a:lnTo>
                    <a:lnTo>
                      <a:pt x="160" y="66"/>
                    </a:lnTo>
                    <a:lnTo>
                      <a:pt x="162" y="65"/>
                    </a:lnTo>
                    <a:lnTo>
                      <a:pt x="163" y="65"/>
                    </a:lnTo>
                    <a:lnTo>
                      <a:pt x="163" y="64"/>
                    </a:lnTo>
                    <a:lnTo>
                      <a:pt x="163" y="65"/>
                    </a:lnTo>
                    <a:lnTo>
                      <a:pt x="163" y="65"/>
                    </a:lnTo>
                    <a:lnTo>
                      <a:pt x="163" y="66"/>
                    </a:lnTo>
                    <a:lnTo>
                      <a:pt x="166" y="65"/>
                    </a:lnTo>
                    <a:lnTo>
                      <a:pt x="167" y="65"/>
                    </a:lnTo>
                    <a:lnTo>
                      <a:pt x="168" y="64"/>
                    </a:lnTo>
                    <a:lnTo>
                      <a:pt x="172" y="62"/>
                    </a:lnTo>
                    <a:lnTo>
                      <a:pt x="176" y="62"/>
                    </a:lnTo>
                    <a:lnTo>
                      <a:pt x="179" y="62"/>
                    </a:lnTo>
                    <a:lnTo>
                      <a:pt x="180" y="61"/>
                    </a:lnTo>
                    <a:lnTo>
                      <a:pt x="181" y="61"/>
                    </a:lnTo>
                    <a:lnTo>
                      <a:pt x="181" y="60"/>
                    </a:lnTo>
                    <a:lnTo>
                      <a:pt x="181" y="5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5" name="Freeform 158">
                <a:extLst>
                  <a:ext uri="{FF2B5EF4-FFF2-40B4-BE49-F238E27FC236}">
                    <a16:creationId xmlns:a16="http://schemas.microsoft.com/office/drawing/2014/main" id="{CF7143A2-1549-4977-8CD6-0331B68FC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300" y="3963988"/>
                <a:ext cx="90488" cy="98425"/>
              </a:xfrm>
              <a:custGeom>
                <a:avLst/>
                <a:gdLst>
                  <a:gd name="T0" fmla="*/ 53 w 57"/>
                  <a:gd name="T1" fmla="*/ 29 h 62"/>
                  <a:gd name="T2" fmla="*/ 48 w 57"/>
                  <a:gd name="T3" fmla="*/ 23 h 62"/>
                  <a:gd name="T4" fmla="*/ 41 w 57"/>
                  <a:gd name="T5" fmla="*/ 9 h 62"/>
                  <a:gd name="T6" fmla="*/ 40 w 57"/>
                  <a:gd name="T7" fmla="*/ 5 h 62"/>
                  <a:gd name="T8" fmla="*/ 37 w 57"/>
                  <a:gd name="T9" fmla="*/ 9 h 62"/>
                  <a:gd name="T10" fmla="*/ 31 w 57"/>
                  <a:gd name="T11" fmla="*/ 8 h 62"/>
                  <a:gd name="T12" fmla="*/ 29 w 57"/>
                  <a:gd name="T13" fmla="*/ 6 h 62"/>
                  <a:gd name="T14" fmla="*/ 25 w 57"/>
                  <a:gd name="T15" fmla="*/ 4 h 62"/>
                  <a:gd name="T16" fmla="*/ 20 w 57"/>
                  <a:gd name="T17" fmla="*/ 4 h 62"/>
                  <a:gd name="T18" fmla="*/ 11 w 57"/>
                  <a:gd name="T19" fmla="*/ 2 h 62"/>
                  <a:gd name="T20" fmla="*/ 6 w 57"/>
                  <a:gd name="T21" fmla="*/ 0 h 62"/>
                  <a:gd name="T22" fmla="*/ 4 w 57"/>
                  <a:gd name="T23" fmla="*/ 2 h 62"/>
                  <a:gd name="T24" fmla="*/ 3 w 57"/>
                  <a:gd name="T25" fmla="*/ 2 h 62"/>
                  <a:gd name="T26" fmla="*/ 0 w 57"/>
                  <a:gd name="T27" fmla="*/ 6 h 62"/>
                  <a:gd name="T28" fmla="*/ 4 w 57"/>
                  <a:gd name="T29" fmla="*/ 9 h 62"/>
                  <a:gd name="T30" fmla="*/ 3 w 57"/>
                  <a:gd name="T31" fmla="*/ 13 h 62"/>
                  <a:gd name="T32" fmla="*/ 2 w 57"/>
                  <a:gd name="T33" fmla="*/ 21 h 62"/>
                  <a:gd name="T34" fmla="*/ 10 w 57"/>
                  <a:gd name="T35" fmla="*/ 27 h 62"/>
                  <a:gd name="T36" fmla="*/ 14 w 57"/>
                  <a:gd name="T37" fmla="*/ 31 h 62"/>
                  <a:gd name="T38" fmla="*/ 16 w 57"/>
                  <a:gd name="T39" fmla="*/ 27 h 62"/>
                  <a:gd name="T40" fmla="*/ 12 w 57"/>
                  <a:gd name="T41" fmla="*/ 23 h 62"/>
                  <a:gd name="T42" fmla="*/ 11 w 57"/>
                  <a:gd name="T43" fmla="*/ 20 h 62"/>
                  <a:gd name="T44" fmla="*/ 20 w 57"/>
                  <a:gd name="T45" fmla="*/ 26 h 62"/>
                  <a:gd name="T46" fmla="*/ 20 w 57"/>
                  <a:gd name="T47" fmla="*/ 31 h 62"/>
                  <a:gd name="T48" fmla="*/ 28 w 57"/>
                  <a:gd name="T49" fmla="*/ 34 h 62"/>
                  <a:gd name="T50" fmla="*/ 36 w 57"/>
                  <a:gd name="T51" fmla="*/ 41 h 62"/>
                  <a:gd name="T52" fmla="*/ 37 w 57"/>
                  <a:gd name="T53" fmla="*/ 47 h 62"/>
                  <a:gd name="T54" fmla="*/ 37 w 57"/>
                  <a:gd name="T55" fmla="*/ 54 h 62"/>
                  <a:gd name="T56" fmla="*/ 41 w 57"/>
                  <a:gd name="T57" fmla="*/ 55 h 62"/>
                  <a:gd name="T58" fmla="*/ 43 w 57"/>
                  <a:gd name="T59" fmla="*/ 54 h 62"/>
                  <a:gd name="T60" fmla="*/ 41 w 57"/>
                  <a:gd name="T61" fmla="*/ 50 h 62"/>
                  <a:gd name="T62" fmla="*/ 47 w 57"/>
                  <a:gd name="T63" fmla="*/ 54 h 62"/>
                  <a:gd name="T64" fmla="*/ 49 w 57"/>
                  <a:gd name="T65" fmla="*/ 61 h 62"/>
                  <a:gd name="T66" fmla="*/ 49 w 57"/>
                  <a:gd name="T67" fmla="*/ 59 h 62"/>
                  <a:gd name="T68" fmla="*/ 48 w 57"/>
                  <a:gd name="T69" fmla="*/ 57 h 62"/>
                  <a:gd name="T70" fmla="*/ 51 w 57"/>
                  <a:gd name="T71" fmla="*/ 54 h 62"/>
                  <a:gd name="T72" fmla="*/ 51 w 57"/>
                  <a:gd name="T73" fmla="*/ 49 h 62"/>
                  <a:gd name="T74" fmla="*/ 53 w 57"/>
                  <a:gd name="T75" fmla="*/ 46 h 62"/>
                  <a:gd name="T76" fmla="*/ 53 w 57"/>
                  <a:gd name="T77" fmla="*/ 43 h 62"/>
                  <a:gd name="T78" fmla="*/ 51 w 57"/>
                  <a:gd name="T79" fmla="*/ 39 h 62"/>
                  <a:gd name="T80" fmla="*/ 52 w 57"/>
                  <a:gd name="T81" fmla="*/ 34 h 62"/>
                  <a:gd name="T82" fmla="*/ 53 w 57"/>
                  <a:gd name="T83" fmla="*/ 31 h 62"/>
                  <a:gd name="T84" fmla="*/ 56 w 57"/>
                  <a:gd name="T85" fmla="*/ 33 h 62"/>
                  <a:gd name="T86" fmla="*/ 57 w 57"/>
                  <a:gd name="T87" fmla="*/ 3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7" h="62">
                    <a:moveTo>
                      <a:pt x="57" y="31"/>
                    </a:moveTo>
                    <a:lnTo>
                      <a:pt x="53" y="30"/>
                    </a:lnTo>
                    <a:lnTo>
                      <a:pt x="53" y="29"/>
                    </a:lnTo>
                    <a:lnTo>
                      <a:pt x="52" y="29"/>
                    </a:lnTo>
                    <a:lnTo>
                      <a:pt x="49" y="23"/>
                    </a:lnTo>
                    <a:lnTo>
                      <a:pt x="48" y="23"/>
                    </a:lnTo>
                    <a:lnTo>
                      <a:pt x="44" y="17"/>
                    </a:lnTo>
                    <a:lnTo>
                      <a:pt x="43" y="14"/>
                    </a:lnTo>
                    <a:lnTo>
                      <a:pt x="41" y="9"/>
                    </a:lnTo>
                    <a:lnTo>
                      <a:pt x="41" y="8"/>
                    </a:lnTo>
                    <a:lnTo>
                      <a:pt x="40" y="6"/>
                    </a:lnTo>
                    <a:lnTo>
                      <a:pt x="40" y="5"/>
                    </a:lnTo>
                    <a:lnTo>
                      <a:pt x="40" y="8"/>
                    </a:lnTo>
                    <a:lnTo>
                      <a:pt x="39" y="8"/>
                    </a:lnTo>
                    <a:lnTo>
                      <a:pt x="37" y="9"/>
                    </a:lnTo>
                    <a:lnTo>
                      <a:pt x="35" y="9"/>
                    </a:lnTo>
                    <a:lnTo>
                      <a:pt x="32" y="9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9" y="6"/>
                    </a:lnTo>
                    <a:lnTo>
                      <a:pt x="28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3" y="2"/>
                    </a:lnTo>
                    <a:lnTo>
                      <a:pt x="21" y="2"/>
                    </a:lnTo>
                    <a:lnTo>
                      <a:pt x="20" y="4"/>
                    </a:lnTo>
                    <a:lnTo>
                      <a:pt x="18" y="5"/>
                    </a:lnTo>
                    <a:lnTo>
                      <a:pt x="14" y="4"/>
                    </a:lnTo>
                    <a:lnTo>
                      <a:pt x="11" y="2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3" y="13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2" y="21"/>
                    </a:lnTo>
                    <a:lnTo>
                      <a:pt x="3" y="25"/>
                    </a:lnTo>
                    <a:lnTo>
                      <a:pt x="4" y="26"/>
                    </a:lnTo>
                    <a:lnTo>
                      <a:pt x="10" y="27"/>
                    </a:lnTo>
                    <a:lnTo>
                      <a:pt x="12" y="31"/>
                    </a:lnTo>
                    <a:lnTo>
                      <a:pt x="12" y="33"/>
                    </a:lnTo>
                    <a:lnTo>
                      <a:pt x="14" y="31"/>
                    </a:lnTo>
                    <a:lnTo>
                      <a:pt x="14" y="30"/>
                    </a:lnTo>
                    <a:lnTo>
                      <a:pt x="15" y="30"/>
                    </a:lnTo>
                    <a:lnTo>
                      <a:pt x="16" y="27"/>
                    </a:lnTo>
                    <a:lnTo>
                      <a:pt x="16" y="26"/>
                    </a:lnTo>
                    <a:lnTo>
                      <a:pt x="16" y="25"/>
                    </a:lnTo>
                    <a:lnTo>
                      <a:pt x="12" y="23"/>
                    </a:lnTo>
                    <a:lnTo>
                      <a:pt x="11" y="22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2" y="20"/>
                    </a:lnTo>
                    <a:lnTo>
                      <a:pt x="15" y="21"/>
                    </a:lnTo>
                    <a:lnTo>
                      <a:pt x="20" y="26"/>
                    </a:lnTo>
                    <a:lnTo>
                      <a:pt x="21" y="27"/>
                    </a:lnTo>
                    <a:lnTo>
                      <a:pt x="20" y="30"/>
                    </a:lnTo>
                    <a:lnTo>
                      <a:pt x="20" y="31"/>
                    </a:lnTo>
                    <a:lnTo>
                      <a:pt x="21" y="33"/>
                    </a:lnTo>
                    <a:lnTo>
                      <a:pt x="24" y="33"/>
                    </a:lnTo>
                    <a:lnTo>
                      <a:pt x="28" y="34"/>
                    </a:lnTo>
                    <a:lnTo>
                      <a:pt x="29" y="37"/>
                    </a:lnTo>
                    <a:lnTo>
                      <a:pt x="33" y="38"/>
                    </a:lnTo>
                    <a:lnTo>
                      <a:pt x="36" y="41"/>
                    </a:lnTo>
                    <a:lnTo>
                      <a:pt x="37" y="43"/>
                    </a:lnTo>
                    <a:lnTo>
                      <a:pt x="39" y="45"/>
                    </a:lnTo>
                    <a:lnTo>
                      <a:pt x="37" y="47"/>
                    </a:lnTo>
                    <a:lnTo>
                      <a:pt x="37" y="49"/>
                    </a:lnTo>
                    <a:lnTo>
                      <a:pt x="36" y="51"/>
                    </a:lnTo>
                    <a:lnTo>
                      <a:pt x="37" y="54"/>
                    </a:lnTo>
                    <a:lnTo>
                      <a:pt x="39" y="55"/>
                    </a:lnTo>
                    <a:lnTo>
                      <a:pt x="40" y="55"/>
                    </a:lnTo>
                    <a:lnTo>
                      <a:pt x="41" y="55"/>
                    </a:lnTo>
                    <a:lnTo>
                      <a:pt x="43" y="55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41" y="51"/>
                    </a:lnTo>
                    <a:lnTo>
                      <a:pt x="40" y="50"/>
                    </a:lnTo>
                    <a:lnTo>
                      <a:pt x="41" y="50"/>
                    </a:lnTo>
                    <a:lnTo>
                      <a:pt x="44" y="50"/>
                    </a:lnTo>
                    <a:lnTo>
                      <a:pt x="45" y="53"/>
                    </a:lnTo>
                    <a:lnTo>
                      <a:pt x="47" y="54"/>
                    </a:lnTo>
                    <a:lnTo>
                      <a:pt x="47" y="57"/>
                    </a:lnTo>
                    <a:lnTo>
                      <a:pt x="48" y="58"/>
                    </a:lnTo>
                    <a:lnTo>
                      <a:pt x="49" y="61"/>
                    </a:lnTo>
                    <a:lnTo>
                      <a:pt x="51" y="62"/>
                    </a:lnTo>
                    <a:lnTo>
                      <a:pt x="51" y="61"/>
                    </a:lnTo>
                    <a:lnTo>
                      <a:pt x="49" y="59"/>
                    </a:lnTo>
                    <a:lnTo>
                      <a:pt x="49" y="59"/>
                    </a:lnTo>
                    <a:lnTo>
                      <a:pt x="48" y="58"/>
                    </a:lnTo>
                    <a:lnTo>
                      <a:pt x="48" y="57"/>
                    </a:lnTo>
                    <a:lnTo>
                      <a:pt x="48" y="57"/>
                    </a:lnTo>
                    <a:lnTo>
                      <a:pt x="51" y="55"/>
                    </a:lnTo>
                    <a:lnTo>
                      <a:pt x="51" y="54"/>
                    </a:lnTo>
                    <a:lnTo>
                      <a:pt x="51" y="53"/>
                    </a:lnTo>
                    <a:lnTo>
                      <a:pt x="51" y="51"/>
                    </a:lnTo>
                    <a:lnTo>
                      <a:pt x="51" y="49"/>
                    </a:lnTo>
                    <a:lnTo>
                      <a:pt x="51" y="47"/>
                    </a:lnTo>
                    <a:lnTo>
                      <a:pt x="52" y="46"/>
                    </a:lnTo>
                    <a:lnTo>
                      <a:pt x="53" y="46"/>
                    </a:lnTo>
                    <a:lnTo>
                      <a:pt x="53" y="46"/>
                    </a:lnTo>
                    <a:lnTo>
                      <a:pt x="53" y="45"/>
                    </a:lnTo>
                    <a:lnTo>
                      <a:pt x="53" y="43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51" y="39"/>
                    </a:lnTo>
                    <a:lnTo>
                      <a:pt x="51" y="35"/>
                    </a:lnTo>
                    <a:lnTo>
                      <a:pt x="51" y="34"/>
                    </a:lnTo>
                    <a:lnTo>
                      <a:pt x="52" y="34"/>
                    </a:lnTo>
                    <a:lnTo>
                      <a:pt x="52" y="34"/>
                    </a:lnTo>
                    <a:lnTo>
                      <a:pt x="52" y="33"/>
                    </a:lnTo>
                    <a:lnTo>
                      <a:pt x="53" y="31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6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7" y="33"/>
                    </a:lnTo>
                    <a:lnTo>
                      <a:pt x="57" y="3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6" name="Freeform 159">
                <a:extLst>
                  <a:ext uri="{FF2B5EF4-FFF2-40B4-BE49-F238E27FC236}">
                    <a16:creationId xmlns:a16="http://schemas.microsoft.com/office/drawing/2014/main" id="{7CAB12DF-B292-4E6D-9C7D-B5AAF70A31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4400" y="4203700"/>
                <a:ext cx="209550" cy="274638"/>
              </a:xfrm>
              <a:custGeom>
                <a:avLst/>
                <a:gdLst>
                  <a:gd name="T0" fmla="*/ 125 w 132"/>
                  <a:gd name="T1" fmla="*/ 2 h 173"/>
                  <a:gd name="T2" fmla="*/ 120 w 132"/>
                  <a:gd name="T3" fmla="*/ 2 h 173"/>
                  <a:gd name="T4" fmla="*/ 111 w 132"/>
                  <a:gd name="T5" fmla="*/ 0 h 173"/>
                  <a:gd name="T6" fmla="*/ 96 w 132"/>
                  <a:gd name="T7" fmla="*/ 2 h 173"/>
                  <a:gd name="T8" fmla="*/ 94 w 132"/>
                  <a:gd name="T9" fmla="*/ 13 h 173"/>
                  <a:gd name="T10" fmla="*/ 88 w 132"/>
                  <a:gd name="T11" fmla="*/ 27 h 173"/>
                  <a:gd name="T12" fmla="*/ 87 w 132"/>
                  <a:gd name="T13" fmla="*/ 34 h 173"/>
                  <a:gd name="T14" fmla="*/ 86 w 132"/>
                  <a:gd name="T15" fmla="*/ 38 h 173"/>
                  <a:gd name="T16" fmla="*/ 73 w 132"/>
                  <a:gd name="T17" fmla="*/ 33 h 173"/>
                  <a:gd name="T18" fmla="*/ 66 w 132"/>
                  <a:gd name="T19" fmla="*/ 33 h 173"/>
                  <a:gd name="T20" fmla="*/ 62 w 132"/>
                  <a:gd name="T21" fmla="*/ 30 h 173"/>
                  <a:gd name="T22" fmla="*/ 42 w 132"/>
                  <a:gd name="T23" fmla="*/ 30 h 173"/>
                  <a:gd name="T24" fmla="*/ 36 w 132"/>
                  <a:gd name="T25" fmla="*/ 42 h 173"/>
                  <a:gd name="T26" fmla="*/ 38 w 132"/>
                  <a:gd name="T27" fmla="*/ 47 h 173"/>
                  <a:gd name="T28" fmla="*/ 54 w 132"/>
                  <a:gd name="T29" fmla="*/ 46 h 173"/>
                  <a:gd name="T30" fmla="*/ 58 w 132"/>
                  <a:gd name="T31" fmla="*/ 55 h 173"/>
                  <a:gd name="T32" fmla="*/ 54 w 132"/>
                  <a:gd name="T33" fmla="*/ 62 h 173"/>
                  <a:gd name="T34" fmla="*/ 49 w 132"/>
                  <a:gd name="T35" fmla="*/ 68 h 173"/>
                  <a:gd name="T36" fmla="*/ 53 w 132"/>
                  <a:gd name="T37" fmla="*/ 79 h 173"/>
                  <a:gd name="T38" fmla="*/ 59 w 132"/>
                  <a:gd name="T39" fmla="*/ 86 h 173"/>
                  <a:gd name="T40" fmla="*/ 58 w 132"/>
                  <a:gd name="T41" fmla="*/ 103 h 173"/>
                  <a:gd name="T42" fmla="*/ 55 w 132"/>
                  <a:gd name="T43" fmla="*/ 112 h 173"/>
                  <a:gd name="T44" fmla="*/ 54 w 132"/>
                  <a:gd name="T45" fmla="*/ 119 h 173"/>
                  <a:gd name="T46" fmla="*/ 47 w 132"/>
                  <a:gd name="T47" fmla="*/ 121 h 173"/>
                  <a:gd name="T48" fmla="*/ 45 w 132"/>
                  <a:gd name="T49" fmla="*/ 116 h 173"/>
                  <a:gd name="T50" fmla="*/ 32 w 132"/>
                  <a:gd name="T51" fmla="*/ 116 h 173"/>
                  <a:gd name="T52" fmla="*/ 24 w 132"/>
                  <a:gd name="T53" fmla="*/ 111 h 173"/>
                  <a:gd name="T54" fmla="*/ 24 w 132"/>
                  <a:gd name="T55" fmla="*/ 116 h 173"/>
                  <a:gd name="T56" fmla="*/ 13 w 132"/>
                  <a:gd name="T57" fmla="*/ 120 h 173"/>
                  <a:gd name="T58" fmla="*/ 8 w 132"/>
                  <a:gd name="T59" fmla="*/ 124 h 173"/>
                  <a:gd name="T60" fmla="*/ 10 w 132"/>
                  <a:gd name="T61" fmla="*/ 132 h 173"/>
                  <a:gd name="T62" fmla="*/ 12 w 132"/>
                  <a:gd name="T63" fmla="*/ 137 h 173"/>
                  <a:gd name="T64" fmla="*/ 12 w 132"/>
                  <a:gd name="T65" fmla="*/ 144 h 173"/>
                  <a:gd name="T66" fmla="*/ 10 w 132"/>
                  <a:gd name="T67" fmla="*/ 147 h 173"/>
                  <a:gd name="T68" fmla="*/ 1 w 132"/>
                  <a:gd name="T69" fmla="*/ 148 h 173"/>
                  <a:gd name="T70" fmla="*/ 12 w 132"/>
                  <a:gd name="T71" fmla="*/ 166 h 173"/>
                  <a:gd name="T72" fmla="*/ 16 w 132"/>
                  <a:gd name="T73" fmla="*/ 173 h 173"/>
                  <a:gd name="T74" fmla="*/ 22 w 132"/>
                  <a:gd name="T75" fmla="*/ 166 h 173"/>
                  <a:gd name="T76" fmla="*/ 30 w 132"/>
                  <a:gd name="T77" fmla="*/ 161 h 173"/>
                  <a:gd name="T78" fmla="*/ 36 w 132"/>
                  <a:gd name="T79" fmla="*/ 165 h 173"/>
                  <a:gd name="T80" fmla="*/ 39 w 132"/>
                  <a:gd name="T81" fmla="*/ 169 h 173"/>
                  <a:gd name="T82" fmla="*/ 45 w 132"/>
                  <a:gd name="T83" fmla="*/ 164 h 173"/>
                  <a:gd name="T84" fmla="*/ 49 w 132"/>
                  <a:gd name="T85" fmla="*/ 162 h 173"/>
                  <a:gd name="T86" fmla="*/ 57 w 132"/>
                  <a:gd name="T87" fmla="*/ 158 h 173"/>
                  <a:gd name="T88" fmla="*/ 58 w 132"/>
                  <a:gd name="T89" fmla="*/ 166 h 173"/>
                  <a:gd name="T90" fmla="*/ 61 w 132"/>
                  <a:gd name="T91" fmla="*/ 170 h 173"/>
                  <a:gd name="T92" fmla="*/ 73 w 132"/>
                  <a:gd name="T93" fmla="*/ 158 h 173"/>
                  <a:gd name="T94" fmla="*/ 83 w 132"/>
                  <a:gd name="T95" fmla="*/ 152 h 173"/>
                  <a:gd name="T96" fmla="*/ 88 w 132"/>
                  <a:gd name="T97" fmla="*/ 119 h 173"/>
                  <a:gd name="T98" fmla="*/ 99 w 132"/>
                  <a:gd name="T99" fmla="*/ 100 h 173"/>
                  <a:gd name="T100" fmla="*/ 114 w 132"/>
                  <a:gd name="T101" fmla="*/ 88 h 173"/>
                  <a:gd name="T102" fmla="*/ 119 w 132"/>
                  <a:gd name="T103" fmla="*/ 55 h 173"/>
                  <a:gd name="T104" fmla="*/ 124 w 132"/>
                  <a:gd name="T105" fmla="*/ 25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" h="173">
                    <a:moveTo>
                      <a:pt x="132" y="4"/>
                    </a:moveTo>
                    <a:lnTo>
                      <a:pt x="131" y="2"/>
                    </a:lnTo>
                    <a:lnTo>
                      <a:pt x="129" y="1"/>
                    </a:lnTo>
                    <a:lnTo>
                      <a:pt x="129" y="1"/>
                    </a:lnTo>
                    <a:lnTo>
                      <a:pt x="127" y="1"/>
                    </a:lnTo>
                    <a:lnTo>
                      <a:pt x="125" y="2"/>
                    </a:lnTo>
                    <a:lnTo>
                      <a:pt x="124" y="2"/>
                    </a:lnTo>
                    <a:lnTo>
                      <a:pt x="124" y="2"/>
                    </a:lnTo>
                    <a:lnTo>
                      <a:pt x="123" y="2"/>
                    </a:lnTo>
                    <a:lnTo>
                      <a:pt x="123" y="1"/>
                    </a:lnTo>
                    <a:lnTo>
                      <a:pt x="121" y="2"/>
                    </a:lnTo>
                    <a:lnTo>
                      <a:pt x="120" y="2"/>
                    </a:lnTo>
                    <a:lnTo>
                      <a:pt x="119" y="1"/>
                    </a:lnTo>
                    <a:lnTo>
                      <a:pt x="119" y="2"/>
                    </a:lnTo>
                    <a:lnTo>
                      <a:pt x="118" y="1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111" y="0"/>
                    </a:lnTo>
                    <a:lnTo>
                      <a:pt x="108" y="1"/>
                    </a:lnTo>
                    <a:lnTo>
                      <a:pt x="107" y="1"/>
                    </a:lnTo>
                    <a:lnTo>
                      <a:pt x="103" y="2"/>
                    </a:lnTo>
                    <a:lnTo>
                      <a:pt x="99" y="2"/>
                    </a:lnTo>
                    <a:lnTo>
                      <a:pt x="98" y="2"/>
                    </a:lnTo>
                    <a:lnTo>
                      <a:pt x="96" y="2"/>
                    </a:lnTo>
                    <a:lnTo>
                      <a:pt x="95" y="4"/>
                    </a:lnTo>
                    <a:lnTo>
                      <a:pt x="95" y="5"/>
                    </a:lnTo>
                    <a:lnTo>
                      <a:pt x="95" y="9"/>
                    </a:lnTo>
                    <a:lnTo>
                      <a:pt x="94" y="9"/>
                    </a:lnTo>
                    <a:lnTo>
                      <a:pt x="94" y="10"/>
                    </a:lnTo>
                    <a:lnTo>
                      <a:pt x="94" y="13"/>
                    </a:lnTo>
                    <a:lnTo>
                      <a:pt x="94" y="14"/>
                    </a:lnTo>
                    <a:lnTo>
                      <a:pt x="94" y="15"/>
                    </a:lnTo>
                    <a:lnTo>
                      <a:pt x="92" y="18"/>
                    </a:lnTo>
                    <a:lnTo>
                      <a:pt x="91" y="22"/>
                    </a:lnTo>
                    <a:lnTo>
                      <a:pt x="90" y="25"/>
                    </a:lnTo>
                    <a:lnTo>
                      <a:pt x="88" y="27"/>
                    </a:lnTo>
                    <a:lnTo>
                      <a:pt x="88" y="27"/>
                    </a:lnTo>
                    <a:lnTo>
                      <a:pt x="88" y="29"/>
                    </a:lnTo>
                    <a:lnTo>
                      <a:pt x="87" y="29"/>
                    </a:lnTo>
                    <a:lnTo>
                      <a:pt x="87" y="30"/>
                    </a:lnTo>
                    <a:lnTo>
                      <a:pt x="87" y="33"/>
                    </a:lnTo>
                    <a:lnTo>
                      <a:pt x="87" y="34"/>
                    </a:lnTo>
                    <a:lnTo>
                      <a:pt x="88" y="37"/>
                    </a:lnTo>
                    <a:lnTo>
                      <a:pt x="88" y="38"/>
                    </a:lnTo>
                    <a:lnTo>
                      <a:pt x="88" y="38"/>
                    </a:lnTo>
                    <a:lnTo>
                      <a:pt x="87" y="39"/>
                    </a:lnTo>
                    <a:lnTo>
                      <a:pt x="87" y="39"/>
                    </a:lnTo>
                    <a:lnTo>
                      <a:pt x="86" y="38"/>
                    </a:lnTo>
                    <a:lnTo>
                      <a:pt x="83" y="37"/>
                    </a:lnTo>
                    <a:lnTo>
                      <a:pt x="80" y="34"/>
                    </a:lnTo>
                    <a:lnTo>
                      <a:pt x="79" y="34"/>
                    </a:lnTo>
                    <a:lnTo>
                      <a:pt x="75" y="34"/>
                    </a:lnTo>
                    <a:lnTo>
                      <a:pt x="74" y="34"/>
                    </a:lnTo>
                    <a:lnTo>
                      <a:pt x="73" y="33"/>
                    </a:lnTo>
                    <a:lnTo>
                      <a:pt x="71" y="33"/>
                    </a:lnTo>
                    <a:lnTo>
                      <a:pt x="71" y="31"/>
                    </a:lnTo>
                    <a:lnTo>
                      <a:pt x="70" y="33"/>
                    </a:lnTo>
                    <a:lnTo>
                      <a:pt x="69" y="33"/>
                    </a:lnTo>
                    <a:lnTo>
                      <a:pt x="69" y="33"/>
                    </a:lnTo>
                    <a:lnTo>
                      <a:pt x="66" y="33"/>
                    </a:lnTo>
                    <a:lnTo>
                      <a:pt x="66" y="31"/>
                    </a:lnTo>
                    <a:lnTo>
                      <a:pt x="66" y="31"/>
                    </a:lnTo>
                    <a:lnTo>
                      <a:pt x="63" y="31"/>
                    </a:lnTo>
                    <a:lnTo>
                      <a:pt x="63" y="30"/>
                    </a:lnTo>
                    <a:lnTo>
                      <a:pt x="63" y="30"/>
                    </a:lnTo>
                    <a:lnTo>
                      <a:pt x="62" y="30"/>
                    </a:lnTo>
                    <a:lnTo>
                      <a:pt x="61" y="29"/>
                    </a:lnTo>
                    <a:lnTo>
                      <a:pt x="59" y="30"/>
                    </a:lnTo>
                    <a:lnTo>
                      <a:pt x="55" y="30"/>
                    </a:lnTo>
                    <a:lnTo>
                      <a:pt x="51" y="30"/>
                    </a:lnTo>
                    <a:lnTo>
                      <a:pt x="46" y="30"/>
                    </a:lnTo>
                    <a:lnTo>
                      <a:pt x="42" y="30"/>
                    </a:lnTo>
                    <a:lnTo>
                      <a:pt x="38" y="30"/>
                    </a:lnTo>
                    <a:lnTo>
                      <a:pt x="38" y="31"/>
                    </a:lnTo>
                    <a:lnTo>
                      <a:pt x="37" y="34"/>
                    </a:lnTo>
                    <a:lnTo>
                      <a:pt x="36" y="37"/>
                    </a:lnTo>
                    <a:lnTo>
                      <a:pt x="36" y="39"/>
                    </a:lnTo>
                    <a:lnTo>
                      <a:pt x="36" y="42"/>
                    </a:lnTo>
                    <a:lnTo>
                      <a:pt x="37" y="43"/>
                    </a:lnTo>
                    <a:lnTo>
                      <a:pt x="37" y="46"/>
                    </a:lnTo>
                    <a:lnTo>
                      <a:pt x="37" y="47"/>
                    </a:lnTo>
                    <a:lnTo>
                      <a:pt x="36" y="47"/>
                    </a:lnTo>
                    <a:lnTo>
                      <a:pt x="37" y="47"/>
                    </a:lnTo>
                    <a:lnTo>
                      <a:pt x="38" y="47"/>
                    </a:lnTo>
                    <a:lnTo>
                      <a:pt x="39" y="47"/>
                    </a:lnTo>
                    <a:lnTo>
                      <a:pt x="42" y="46"/>
                    </a:lnTo>
                    <a:lnTo>
                      <a:pt x="46" y="45"/>
                    </a:lnTo>
                    <a:lnTo>
                      <a:pt x="47" y="45"/>
                    </a:lnTo>
                    <a:lnTo>
                      <a:pt x="51" y="45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55" y="50"/>
                    </a:lnTo>
                    <a:lnTo>
                      <a:pt x="57" y="51"/>
                    </a:lnTo>
                    <a:lnTo>
                      <a:pt x="57" y="53"/>
                    </a:lnTo>
                    <a:lnTo>
                      <a:pt x="58" y="55"/>
                    </a:lnTo>
                    <a:lnTo>
                      <a:pt x="58" y="55"/>
                    </a:lnTo>
                    <a:lnTo>
                      <a:pt x="58" y="57"/>
                    </a:lnTo>
                    <a:lnTo>
                      <a:pt x="57" y="58"/>
                    </a:lnTo>
                    <a:lnTo>
                      <a:pt x="57" y="59"/>
                    </a:lnTo>
                    <a:lnTo>
                      <a:pt x="57" y="61"/>
                    </a:lnTo>
                    <a:lnTo>
                      <a:pt x="55" y="61"/>
                    </a:lnTo>
                    <a:lnTo>
                      <a:pt x="54" y="62"/>
                    </a:lnTo>
                    <a:lnTo>
                      <a:pt x="51" y="62"/>
                    </a:lnTo>
                    <a:lnTo>
                      <a:pt x="51" y="62"/>
                    </a:lnTo>
                    <a:lnTo>
                      <a:pt x="51" y="64"/>
                    </a:lnTo>
                    <a:lnTo>
                      <a:pt x="50" y="66"/>
                    </a:lnTo>
                    <a:lnTo>
                      <a:pt x="49" y="67"/>
                    </a:lnTo>
                    <a:lnTo>
                      <a:pt x="49" y="68"/>
                    </a:lnTo>
                    <a:lnTo>
                      <a:pt x="49" y="71"/>
                    </a:lnTo>
                    <a:lnTo>
                      <a:pt x="49" y="75"/>
                    </a:lnTo>
                    <a:lnTo>
                      <a:pt x="47" y="76"/>
                    </a:lnTo>
                    <a:lnTo>
                      <a:pt x="49" y="78"/>
                    </a:lnTo>
                    <a:lnTo>
                      <a:pt x="51" y="78"/>
                    </a:lnTo>
                    <a:lnTo>
                      <a:pt x="53" y="79"/>
                    </a:lnTo>
                    <a:lnTo>
                      <a:pt x="53" y="80"/>
                    </a:lnTo>
                    <a:lnTo>
                      <a:pt x="54" y="82"/>
                    </a:lnTo>
                    <a:lnTo>
                      <a:pt x="57" y="82"/>
                    </a:lnTo>
                    <a:lnTo>
                      <a:pt x="58" y="83"/>
                    </a:lnTo>
                    <a:lnTo>
                      <a:pt x="59" y="84"/>
                    </a:lnTo>
                    <a:lnTo>
                      <a:pt x="59" y="86"/>
                    </a:lnTo>
                    <a:lnTo>
                      <a:pt x="58" y="88"/>
                    </a:lnTo>
                    <a:lnTo>
                      <a:pt x="58" y="92"/>
                    </a:lnTo>
                    <a:lnTo>
                      <a:pt x="58" y="95"/>
                    </a:lnTo>
                    <a:lnTo>
                      <a:pt x="58" y="98"/>
                    </a:lnTo>
                    <a:lnTo>
                      <a:pt x="58" y="102"/>
                    </a:lnTo>
                    <a:lnTo>
                      <a:pt x="58" y="103"/>
                    </a:lnTo>
                    <a:lnTo>
                      <a:pt x="58" y="104"/>
                    </a:lnTo>
                    <a:lnTo>
                      <a:pt x="58" y="106"/>
                    </a:lnTo>
                    <a:lnTo>
                      <a:pt x="58" y="107"/>
                    </a:lnTo>
                    <a:lnTo>
                      <a:pt x="57" y="111"/>
                    </a:lnTo>
                    <a:lnTo>
                      <a:pt x="57" y="111"/>
                    </a:lnTo>
                    <a:lnTo>
                      <a:pt x="55" y="112"/>
                    </a:lnTo>
                    <a:lnTo>
                      <a:pt x="55" y="112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3" y="117"/>
                    </a:lnTo>
                    <a:lnTo>
                      <a:pt x="53" y="117"/>
                    </a:lnTo>
                    <a:lnTo>
                      <a:pt x="54" y="119"/>
                    </a:lnTo>
                    <a:lnTo>
                      <a:pt x="54" y="120"/>
                    </a:lnTo>
                    <a:lnTo>
                      <a:pt x="53" y="121"/>
                    </a:lnTo>
                    <a:lnTo>
                      <a:pt x="51" y="121"/>
                    </a:lnTo>
                    <a:lnTo>
                      <a:pt x="50" y="123"/>
                    </a:lnTo>
                    <a:lnTo>
                      <a:pt x="49" y="121"/>
                    </a:lnTo>
                    <a:lnTo>
                      <a:pt x="47" y="121"/>
                    </a:lnTo>
                    <a:lnTo>
                      <a:pt x="49" y="120"/>
                    </a:lnTo>
                    <a:lnTo>
                      <a:pt x="49" y="119"/>
                    </a:lnTo>
                    <a:lnTo>
                      <a:pt x="47" y="119"/>
                    </a:lnTo>
                    <a:lnTo>
                      <a:pt x="46" y="116"/>
                    </a:lnTo>
                    <a:lnTo>
                      <a:pt x="46" y="116"/>
                    </a:lnTo>
                    <a:lnTo>
                      <a:pt x="45" y="116"/>
                    </a:lnTo>
                    <a:lnTo>
                      <a:pt x="43" y="119"/>
                    </a:lnTo>
                    <a:lnTo>
                      <a:pt x="41" y="120"/>
                    </a:lnTo>
                    <a:lnTo>
                      <a:pt x="39" y="121"/>
                    </a:lnTo>
                    <a:lnTo>
                      <a:pt x="36" y="120"/>
                    </a:lnTo>
                    <a:lnTo>
                      <a:pt x="33" y="119"/>
                    </a:lnTo>
                    <a:lnTo>
                      <a:pt x="32" y="116"/>
                    </a:lnTo>
                    <a:lnTo>
                      <a:pt x="30" y="113"/>
                    </a:lnTo>
                    <a:lnTo>
                      <a:pt x="29" y="111"/>
                    </a:lnTo>
                    <a:lnTo>
                      <a:pt x="28" y="110"/>
                    </a:lnTo>
                    <a:lnTo>
                      <a:pt x="26" y="110"/>
                    </a:lnTo>
                    <a:lnTo>
                      <a:pt x="25" y="110"/>
                    </a:lnTo>
                    <a:lnTo>
                      <a:pt x="24" y="111"/>
                    </a:lnTo>
                    <a:lnTo>
                      <a:pt x="22" y="111"/>
                    </a:lnTo>
                    <a:lnTo>
                      <a:pt x="22" y="112"/>
                    </a:lnTo>
                    <a:lnTo>
                      <a:pt x="22" y="113"/>
                    </a:lnTo>
                    <a:lnTo>
                      <a:pt x="24" y="115"/>
                    </a:lnTo>
                    <a:lnTo>
                      <a:pt x="24" y="115"/>
                    </a:lnTo>
                    <a:lnTo>
                      <a:pt x="24" y="116"/>
                    </a:lnTo>
                    <a:lnTo>
                      <a:pt x="24" y="117"/>
                    </a:lnTo>
                    <a:lnTo>
                      <a:pt x="24" y="119"/>
                    </a:lnTo>
                    <a:lnTo>
                      <a:pt x="16" y="121"/>
                    </a:lnTo>
                    <a:lnTo>
                      <a:pt x="16" y="120"/>
                    </a:lnTo>
                    <a:lnTo>
                      <a:pt x="14" y="120"/>
                    </a:lnTo>
                    <a:lnTo>
                      <a:pt x="13" y="120"/>
                    </a:lnTo>
                    <a:lnTo>
                      <a:pt x="10" y="120"/>
                    </a:lnTo>
                    <a:lnTo>
                      <a:pt x="9" y="120"/>
                    </a:lnTo>
                    <a:lnTo>
                      <a:pt x="8" y="120"/>
                    </a:lnTo>
                    <a:lnTo>
                      <a:pt x="8" y="120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8" y="127"/>
                    </a:lnTo>
                    <a:lnTo>
                      <a:pt x="8" y="128"/>
                    </a:lnTo>
                    <a:lnTo>
                      <a:pt x="6" y="129"/>
                    </a:lnTo>
                    <a:lnTo>
                      <a:pt x="9" y="129"/>
                    </a:lnTo>
                    <a:lnTo>
                      <a:pt x="9" y="131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0" y="133"/>
                    </a:lnTo>
                    <a:lnTo>
                      <a:pt x="10" y="133"/>
                    </a:lnTo>
                    <a:lnTo>
                      <a:pt x="9" y="135"/>
                    </a:lnTo>
                    <a:lnTo>
                      <a:pt x="10" y="136"/>
                    </a:lnTo>
                    <a:lnTo>
                      <a:pt x="12" y="137"/>
                    </a:lnTo>
                    <a:lnTo>
                      <a:pt x="13" y="139"/>
                    </a:lnTo>
                    <a:lnTo>
                      <a:pt x="14" y="139"/>
                    </a:lnTo>
                    <a:lnTo>
                      <a:pt x="14" y="140"/>
                    </a:lnTo>
                    <a:lnTo>
                      <a:pt x="13" y="141"/>
                    </a:lnTo>
                    <a:lnTo>
                      <a:pt x="13" y="143"/>
                    </a:lnTo>
                    <a:lnTo>
                      <a:pt x="12" y="144"/>
                    </a:lnTo>
                    <a:lnTo>
                      <a:pt x="12" y="144"/>
                    </a:lnTo>
                    <a:lnTo>
                      <a:pt x="13" y="145"/>
                    </a:lnTo>
                    <a:lnTo>
                      <a:pt x="13" y="147"/>
                    </a:lnTo>
                    <a:lnTo>
                      <a:pt x="13" y="147"/>
                    </a:lnTo>
                    <a:lnTo>
                      <a:pt x="12" y="147"/>
                    </a:lnTo>
                    <a:lnTo>
                      <a:pt x="10" y="147"/>
                    </a:lnTo>
                    <a:lnTo>
                      <a:pt x="9" y="147"/>
                    </a:lnTo>
                    <a:lnTo>
                      <a:pt x="6" y="143"/>
                    </a:lnTo>
                    <a:lnTo>
                      <a:pt x="6" y="143"/>
                    </a:lnTo>
                    <a:lnTo>
                      <a:pt x="2" y="145"/>
                    </a:lnTo>
                    <a:lnTo>
                      <a:pt x="1" y="147"/>
                    </a:lnTo>
                    <a:lnTo>
                      <a:pt x="1" y="148"/>
                    </a:lnTo>
                    <a:lnTo>
                      <a:pt x="0" y="151"/>
                    </a:lnTo>
                    <a:lnTo>
                      <a:pt x="4" y="156"/>
                    </a:lnTo>
                    <a:lnTo>
                      <a:pt x="4" y="157"/>
                    </a:lnTo>
                    <a:lnTo>
                      <a:pt x="9" y="161"/>
                    </a:lnTo>
                    <a:lnTo>
                      <a:pt x="12" y="164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12" y="168"/>
                    </a:lnTo>
                    <a:lnTo>
                      <a:pt x="13" y="170"/>
                    </a:lnTo>
                    <a:lnTo>
                      <a:pt x="14" y="172"/>
                    </a:lnTo>
                    <a:lnTo>
                      <a:pt x="16" y="172"/>
                    </a:lnTo>
                    <a:lnTo>
                      <a:pt x="16" y="173"/>
                    </a:lnTo>
                    <a:lnTo>
                      <a:pt x="17" y="172"/>
                    </a:lnTo>
                    <a:lnTo>
                      <a:pt x="18" y="169"/>
                    </a:lnTo>
                    <a:lnTo>
                      <a:pt x="18" y="168"/>
                    </a:lnTo>
                    <a:lnTo>
                      <a:pt x="21" y="168"/>
                    </a:lnTo>
                    <a:lnTo>
                      <a:pt x="21" y="168"/>
                    </a:lnTo>
                    <a:lnTo>
                      <a:pt x="22" y="166"/>
                    </a:lnTo>
                    <a:lnTo>
                      <a:pt x="22" y="165"/>
                    </a:lnTo>
                    <a:lnTo>
                      <a:pt x="24" y="165"/>
                    </a:lnTo>
                    <a:lnTo>
                      <a:pt x="26" y="164"/>
                    </a:lnTo>
                    <a:lnTo>
                      <a:pt x="28" y="162"/>
                    </a:lnTo>
                    <a:lnTo>
                      <a:pt x="29" y="161"/>
                    </a:lnTo>
                    <a:lnTo>
                      <a:pt x="30" y="161"/>
                    </a:lnTo>
                    <a:lnTo>
                      <a:pt x="30" y="161"/>
                    </a:lnTo>
                    <a:lnTo>
                      <a:pt x="32" y="164"/>
                    </a:lnTo>
                    <a:lnTo>
                      <a:pt x="34" y="165"/>
                    </a:lnTo>
                    <a:lnTo>
                      <a:pt x="34" y="165"/>
                    </a:lnTo>
                    <a:lnTo>
                      <a:pt x="34" y="165"/>
                    </a:lnTo>
                    <a:lnTo>
                      <a:pt x="36" y="165"/>
                    </a:lnTo>
                    <a:lnTo>
                      <a:pt x="36" y="165"/>
                    </a:lnTo>
                    <a:lnTo>
                      <a:pt x="36" y="166"/>
                    </a:lnTo>
                    <a:lnTo>
                      <a:pt x="37" y="166"/>
                    </a:lnTo>
                    <a:lnTo>
                      <a:pt x="38" y="168"/>
                    </a:lnTo>
                    <a:lnTo>
                      <a:pt x="39" y="169"/>
                    </a:lnTo>
                    <a:lnTo>
                      <a:pt x="39" y="169"/>
                    </a:lnTo>
                    <a:lnTo>
                      <a:pt x="41" y="169"/>
                    </a:lnTo>
                    <a:lnTo>
                      <a:pt x="42" y="168"/>
                    </a:lnTo>
                    <a:lnTo>
                      <a:pt x="45" y="168"/>
                    </a:lnTo>
                    <a:lnTo>
                      <a:pt x="45" y="166"/>
                    </a:lnTo>
                    <a:lnTo>
                      <a:pt x="45" y="165"/>
                    </a:lnTo>
                    <a:lnTo>
                      <a:pt x="45" y="164"/>
                    </a:lnTo>
                    <a:lnTo>
                      <a:pt x="45" y="161"/>
                    </a:lnTo>
                    <a:lnTo>
                      <a:pt x="46" y="161"/>
                    </a:lnTo>
                    <a:lnTo>
                      <a:pt x="46" y="161"/>
                    </a:lnTo>
                    <a:lnTo>
                      <a:pt x="47" y="162"/>
                    </a:lnTo>
                    <a:lnTo>
                      <a:pt x="49" y="162"/>
                    </a:lnTo>
                    <a:lnTo>
                      <a:pt x="49" y="162"/>
                    </a:lnTo>
                    <a:lnTo>
                      <a:pt x="50" y="162"/>
                    </a:lnTo>
                    <a:lnTo>
                      <a:pt x="51" y="161"/>
                    </a:lnTo>
                    <a:lnTo>
                      <a:pt x="53" y="161"/>
                    </a:lnTo>
                    <a:lnTo>
                      <a:pt x="54" y="160"/>
                    </a:lnTo>
                    <a:lnTo>
                      <a:pt x="55" y="158"/>
                    </a:lnTo>
                    <a:lnTo>
                      <a:pt x="57" y="158"/>
                    </a:lnTo>
                    <a:lnTo>
                      <a:pt x="58" y="160"/>
                    </a:lnTo>
                    <a:lnTo>
                      <a:pt x="58" y="161"/>
                    </a:lnTo>
                    <a:lnTo>
                      <a:pt x="58" y="161"/>
                    </a:lnTo>
                    <a:lnTo>
                      <a:pt x="58" y="162"/>
                    </a:lnTo>
                    <a:lnTo>
                      <a:pt x="57" y="164"/>
                    </a:lnTo>
                    <a:lnTo>
                      <a:pt x="58" y="166"/>
                    </a:lnTo>
                    <a:lnTo>
                      <a:pt x="58" y="168"/>
                    </a:lnTo>
                    <a:lnTo>
                      <a:pt x="58" y="169"/>
                    </a:lnTo>
                    <a:lnTo>
                      <a:pt x="58" y="170"/>
                    </a:lnTo>
                    <a:lnTo>
                      <a:pt x="58" y="170"/>
                    </a:lnTo>
                    <a:lnTo>
                      <a:pt x="59" y="169"/>
                    </a:lnTo>
                    <a:lnTo>
                      <a:pt x="61" y="170"/>
                    </a:lnTo>
                    <a:lnTo>
                      <a:pt x="62" y="170"/>
                    </a:lnTo>
                    <a:lnTo>
                      <a:pt x="63" y="170"/>
                    </a:lnTo>
                    <a:lnTo>
                      <a:pt x="65" y="169"/>
                    </a:lnTo>
                    <a:lnTo>
                      <a:pt x="66" y="166"/>
                    </a:lnTo>
                    <a:lnTo>
                      <a:pt x="70" y="162"/>
                    </a:lnTo>
                    <a:lnTo>
                      <a:pt x="73" y="158"/>
                    </a:lnTo>
                    <a:lnTo>
                      <a:pt x="75" y="157"/>
                    </a:lnTo>
                    <a:lnTo>
                      <a:pt x="77" y="156"/>
                    </a:lnTo>
                    <a:lnTo>
                      <a:pt x="78" y="155"/>
                    </a:lnTo>
                    <a:lnTo>
                      <a:pt x="79" y="153"/>
                    </a:lnTo>
                    <a:lnTo>
                      <a:pt x="82" y="152"/>
                    </a:lnTo>
                    <a:lnTo>
                      <a:pt x="83" y="152"/>
                    </a:lnTo>
                    <a:lnTo>
                      <a:pt x="86" y="148"/>
                    </a:lnTo>
                    <a:lnTo>
                      <a:pt x="88" y="143"/>
                    </a:lnTo>
                    <a:lnTo>
                      <a:pt x="88" y="136"/>
                    </a:lnTo>
                    <a:lnTo>
                      <a:pt x="90" y="133"/>
                    </a:lnTo>
                    <a:lnTo>
                      <a:pt x="90" y="121"/>
                    </a:lnTo>
                    <a:lnTo>
                      <a:pt x="88" y="119"/>
                    </a:lnTo>
                    <a:lnTo>
                      <a:pt x="90" y="116"/>
                    </a:lnTo>
                    <a:lnTo>
                      <a:pt x="91" y="115"/>
                    </a:lnTo>
                    <a:lnTo>
                      <a:pt x="94" y="112"/>
                    </a:lnTo>
                    <a:lnTo>
                      <a:pt x="95" y="110"/>
                    </a:lnTo>
                    <a:lnTo>
                      <a:pt x="96" y="107"/>
                    </a:lnTo>
                    <a:lnTo>
                      <a:pt x="99" y="100"/>
                    </a:lnTo>
                    <a:lnTo>
                      <a:pt x="100" y="98"/>
                    </a:lnTo>
                    <a:lnTo>
                      <a:pt x="102" y="98"/>
                    </a:lnTo>
                    <a:lnTo>
                      <a:pt x="103" y="95"/>
                    </a:lnTo>
                    <a:lnTo>
                      <a:pt x="106" y="94"/>
                    </a:lnTo>
                    <a:lnTo>
                      <a:pt x="108" y="92"/>
                    </a:lnTo>
                    <a:lnTo>
                      <a:pt x="114" y="88"/>
                    </a:lnTo>
                    <a:lnTo>
                      <a:pt x="116" y="84"/>
                    </a:lnTo>
                    <a:lnTo>
                      <a:pt x="116" y="78"/>
                    </a:lnTo>
                    <a:lnTo>
                      <a:pt x="118" y="74"/>
                    </a:lnTo>
                    <a:lnTo>
                      <a:pt x="119" y="68"/>
                    </a:lnTo>
                    <a:lnTo>
                      <a:pt x="120" y="62"/>
                    </a:lnTo>
                    <a:lnTo>
                      <a:pt x="119" y="55"/>
                    </a:lnTo>
                    <a:lnTo>
                      <a:pt x="119" y="50"/>
                    </a:lnTo>
                    <a:lnTo>
                      <a:pt x="121" y="45"/>
                    </a:lnTo>
                    <a:lnTo>
                      <a:pt x="121" y="42"/>
                    </a:lnTo>
                    <a:lnTo>
                      <a:pt x="123" y="38"/>
                    </a:lnTo>
                    <a:lnTo>
                      <a:pt x="123" y="33"/>
                    </a:lnTo>
                    <a:lnTo>
                      <a:pt x="124" y="25"/>
                    </a:lnTo>
                    <a:lnTo>
                      <a:pt x="127" y="19"/>
                    </a:lnTo>
                    <a:lnTo>
                      <a:pt x="129" y="14"/>
                    </a:lnTo>
                    <a:lnTo>
                      <a:pt x="131" y="12"/>
                    </a:lnTo>
                    <a:lnTo>
                      <a:pt x="132" y="6"/>
                    </a:lnTo>
                    <a:lnTo>
                      <a:pt x="132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7" name="Freeform 160">
                <a:extLst>
                  <a:ext uri="{FF2B5EF4-FFF2-40B4-BE49-F238E27FC236}">
                    <a16:creationId xmlns:a16="http://schemas.microsoft.com/office/drawing/2014/main" id="{CB7BB8A8-077F-4D76-8A18-C2D325D84D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88163" y="4679950"/>
                <a:ext cx="36513" cy="31750"/>
              </a:xfrm>
              <a:custGeom>
                <a:avLst/>
                <a:gdLst>
                  <a:gd name="T0" fmla="*/ 8 w 23"/>
                  <a:gd name="T1" fmla="*/ 17 h 20"/>
                  <a:gd name="T2" fmla="*/ 7 w 23"/>
                  <a:gd name="T3" fmla="*/ 17 h 20"/>
                  <a:gd name="T4" fmla="*/ 7 w 23"/>
                  <a:gd name="T5" fmla="*/ 19 h 20"/>
                  <a:gd name="T6" fmla="*/ 7 w 23"/>
                  <a:gd name="T7" fmla="*/ 20 h 20"/>
                  <a:gd name="T8" fmla="*/ 11 w 23"/>
                  <a:gd name="T9" fmla="*/ 20 h 20"/>
                  <a:gd name="T10" fmla="*/ 9 w 23"/>
                  <a:gd name="T11" fmla="*/ 19 h 20"/>
                  <a:gd name="T12" fmla="*/ 8 w 23"/>
                  <a:gd name="T13" fmla="*/ 17 h 20"/>
                  <a:gd name="T14" fmla="*/ 3 w 23"/>
                  <a:gd name="T15" fmla="*/ 5 h 20"/>
                  <a:gd name="T16" fmla="*/ 3 w 23"/>
                  <a:gd name="T17" fmla="*/ 1 h 20"/>
                  <a:gd name="T18" fmla="*/ 2 w 23"/>
                  <a:gd name="T19" fmla="*/ 0 h 20"/>
                  <a:gd name="T20" fmla="*/ 2 w 23"/>
                  <a:gd name="T21" fmla="*/ 0 h 20"/>
                  <a:gd name="T22" fmla="*/ 0 w 23"/>
                  <a:gd name="T23" fmla="*/ 0 h 20"/>
                  <a:gd name="T24" fmla="*/ 0 w 23"/>
                  <a:gd name="T25" fmla="*/ 1 h 20"/>
                  <a:gd name="T26" fmla="*/ 0 w 23"/>
                  <a:gd name="T27" fmla="*/ 8 h 20"/>
                  <a:gd name="T28" fmla="*/ 2 w 23"/>
                  <a:gd name="T29" fmla="*/ 9 h 20"/>
                  <a:gd name="T30" fmla="*/ 2 w 23"/>
                  <a:gd name="T31" fmla="*/ 9 h 20"/>
                  <a:gd name="T32" fmla="*/ 3 w 23"/>
                  <a:gd name="T33" fmla="*/ 11 h 20"/>
                  <a:gd name="T34" fmla="*/ 4 w 23"/>
                  <a:gd name="T35" fmla="*/ 11 h 20"/>
                  <a:gd name="T36" fmla="*/ 4 w 23"/>
                  <a:gd name="T37" fmla="*/ 9 h 20"/>
                  <a:gd name="T38" fmla="*/ 3 w 23"/>
                  <a:gd name="T39" fmla="*/ 8 h 20"/>
                  <a:gd name="T40" fmla="*/ 3 w 23"/>
                  <a:gd name="T41" fmla="*/ 5 h 20"/>
                  <a:gd name="T42" fmla="*/ 21 w 23"/>
                  <a:gd name="T43" fmla="*/ 15 h 20"/>
                  <a:gd name="T44" fmla="*/ 21 w 23"/>
                  <a:gd name="T45" fmla="*/ 15 h 20"/>
                  <a:gd name="T46" fmla="*/ 20 w 23"/>
                  <a:gd name="T47" fmla="*/ 15 h 20"/>
                  <a:gd name="T48" fmla="*/ 20 w 23"/>
                  <a:gd name="T49" fmla="*/ 15 h 20"/>
                  <a:gd name="T50" fmla="*/ 20 w 23"/>
                  <a:gd name="T51" fmla="*/ 16 h 20"/>
                  <a:gd name="T52" fmla="*/ 19 w 23"/>
                  <a:gd name="T53" fmla="*/ 16 h 20"/>
                  <a:gd name="T54" fmla="*/ 17 w 23"/>
                  <a:gd name="T55" fmla="*/ 16 h 20"/>
                  <a:gd name="T56" fmla="*/ 17 w 23"/>
                  <a:gd name="T57" fmla="*/ 16 h 20"/>
                  <a:gd name="T58" fmla="*/ 20 w 23"/>
                  <a:gd name="T59" fmla="*/ 17 h 20"/>
                  <a:gd name="T60" fmla="*/ 21 w 23"/>
                  <a:gd name="T61" fmla="*/ 20 h 20"/>
                  <a:gd name="T62" fmla="*/ 21 w 23"/>
                  <a:gd name="T63" fmla="*/ 20 h 20"/>
                  <a:gd name="T64" fmla="*/ 23 w 23"/>
                  <a:gd name="T65" fmla="*/ 19 h 20"/>
                  <a:gd name="T66" fmla="*/ 23 w 23"/>
                  <a:gd name="T67" fmla="*/ 17 h 20"/>
                  <a:gd name="T68" fmla="*/ 21 w 23"/>
                  <a:gd name="T6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" h="20">
                    <a:moveTo>
                      <a:pt x="8" y="17"/>
                    </a:move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11" y="20"/>
                    </a:lnTo>
                    <a:lnTo>
                      <a:pt x="9" y="19"/>
                    </a:lnTo>
                    <a:lnTo>
                      <a:pt x="8" y="17"/>
                    </a:lnTo>
                    <a:close/>
                    <a:moveTo>
                      <a:pt x="3" y="5"/>
                    </a:moveTo>
                    <a:lnTo>
                      <a:pt x="3" y="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8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3" y="8"/>
                    </a:lnTo>
                    <a:lnTo>
                      <a:pt x="3" y="5"/>
                    </a:lnTo>
                    <a:close/>
                    <a:moveTo>
                      <a:pt x="21" y="15"/>
                    </a:moveTo>
                    <a:lnTo>
                      <a:pt x="21" y="15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16"/>
                    </a:lnTo>
                    <a:lnTo>
                      <a:pt x="19" y="16"/>
                    </a:lnTo>
                    <a:lnTo>
                      <a:pt x="17" y="16"/>
                    </a:lnTo>
                    <a:lnTo>
                      <a:pt x="17" y="16"/>
                    </a:lnTo>
                    <a:lnTo>
                      <a:pt x="20" y="17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23" y="19"/>
                    </a:lnTo>
                    <a:lnTo>
                      <a:pt x="23" y="17"/>
                    </a:lnTo>
                    <a:lnTo>
                      <a:pt x="21" y="1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8" name="Freeform 161">
                <a:extLst>
                  <a:ext uri="{FF2B5EF4-FFF2-40B4-BE49-F238E27FC236}">
                    <a16:creationId xmlns:a16="http://schemas.microsoft.com/office/drawing/2014/main" id="{36A0EFD1-7ED8-4884-BE2B-9ED8138CC4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68688" y="3924300"/>
                <a:ext cx="339725" cy="528638"/>
              </a:xfrm>
              <a:custGeom>
                <a:avLst/>
                <a:gdLst>
                  <a:gd name="T0" fmla="*/ 214 w 214"/>
                  <a:gd name="T1" fmla="*/ 222 h 333"/>
                  <a:gd name="T2" fmla="*/ 210 w 214"/>
                  <a:gd name="T3" fmla="*/ 206 h 333"/>
                  <a:gd name="T4" fmla="*/ 202 w 214"/>
                  <a:gd name="T5" fmla="*/ 193 h 333"/>
                  <a:gd name="T6" fmla="*/ 207 w 214"/>
                  <a:gd name="T7" fmla="*/ 181 h 333"/>
                  <a:gd name="T8" fmla="*/ 199 w 214"/>
                  <a:gd name="T9" fmla="*/ 161 h 333"/>
                  <a:gd name="T10" fmla="*/ 203 w 214"/>
                  <a:gd name="T11" fmla="*/ 135 h 333"/>
                  <a:gd name="T12" fmla="*/ 194 w 214"/>
                  <a:gd name="T13" fmla="*/ 125 h 333"/>
                  <a:gd name="T14" fmla="*/ 172 w 214"/>
                  <a:gd name="T15" fmla="*/ 127 h 333"/>
                  <a:gd name="T16" fmla="*/ 153 w 214"/>
                  <a:gd name="T17" fmla="*/ 108 h 333"/>
                  <a:gd name="T18" fmla="*/ 129 w 214"/>
                  <a:gd name="T19" fmla="*/ 109 h 333"/>
                  <a:gd name="T20" fmla="*/ 120 w 214"/>
                  <a:gd name="T21" fmla="*/ 94 h 333"/>
                  <a:gd name="T22" fmla="*/ 116 w 214"/>
                  <a:gd name="T23" fmla="*/ 72 h 333"/>
                  <a:gd name="T24" fmla="*/ 106 w 214"/>
                  <a:gd name="T25" fmla="*/ 64 h 333"/>
                  <a:gd name="T26" fmla="*/ 119 w 214"/>
                  <a:gd name="T27" fmla="*/ 34 h 333"/>
                  <a:gd name="T28" fmla="*/ 144 w 214"/>
                  <a:gd name="T29" fmla="*/ 13 h 333"/>
                  <a:gd name="T30" fmla="*/ 135 w 214"/>
                  <a:gd name="T31" fmla="*/ 2 h 333"/>
                  <a:gd name="T32" fmla="*/ 103 w 214"/>
                  <a:gd name="T33" fmla="*/ 23 h 333"/>
                  <a:gd name="T34" fmla="*/ 88 w 214"/>
                  <a:gd name="T35" fmla="*/ 33 h 333"/>
                  <a:gd name="T36" fmla="*/ 74 w 214"/>
                  <a:gd name="T37" fmla="*/ 33 h 333"/>
                  <a:gd name="T38" fmla="*/ 67 w 214"/>
                  <a:gd name="T39" fmla="*/ 46 h 333"/>
                  <a:gd name="T40" fmla="*/ 57 w 214"/>
                  <a:gd name="T41" fmla="*/ 63 h 333"/>
                  <a:gd name="T42" fmla="*/ 43 w 214"/>
                  <a:gd name="T43" fmla="*/ 90 h 333"/>
                  <a:gd name="T44" fmla="*/ 38 w 214"/>
                  <a:gd name="T45" fmla="*/ 80 h 333"/>
                  <a:gd name="T46" fmla="*/ 35 w 214"/>
                  <a:gd name="T47" fmla="*/ 86 h 333"/>
                  <a:gd name="T48" fmla="*/ 29 w 214"/>
                  <a:gd name="T49" fmla="*/ 97 h 333"/>
                  <a:gd name="T50" fmla="*/ 24 w 214"/>
                  <a:gd name="T51" fmla="*/ 104 h 333"/>
                  <a:gd name="T52" fmla="*/ 31 w 214"/>
                  <a:gd name="T53" fmla="*/ 124 h 333"/>
                  <a:gd name="T54" fmla="*/ 31 w 214"/>
                  <a:gd name="T55" fmla="*/ 148 h 333"/>
                  <a:gd name="T56" fmla="*/ 28 w 214"/>
                  <a:gd name="T57" fmla="*/ 165 h 333"/>
                  <a:gd name="T58" fmla="*/ 34 w 214"/>
                  <a:gd name="T59" fmla="*/ 172 h 333"/>
                  <a:gd name="T60" fmla="*/ 25 w 214"/>
                  <a:gd name="T61" fmla="*/ 188 h 333"/>
                  <a:gd name="T62" fmla="*/ 20 w 214"/>
                  <a:gd name="T63" fmla="*/ 197 h 333"/>
                  <a:gd name="T64" fmla="*/ 8 w 214"/>
                  <a:gd name="T65" fmla="*/ 202 h 333"/>
                  <a:gd name="T66" fmla="*/ 4 w 214"/>
                  <a:gd name="T67" fmla="*/ 221 h 333"/>
                  <a:gd name="T68" fmla="*/ 24 w 214"/>
                  <a:gd name="T69" fmla="*/ 233 h 333"/>
                  <a:gd name="T70" fmla="*/ 33 w 214"/>
                  <a:gd name="T71" fmla="*/ 242 h 333"/>
                  <a:gd name="T72" fmla="*/ 46 w 214"/>
                  <a:gd name="T73" fmla="*/ 243 h 333"/>
                  <a:gd name="T74" fmla="*/ 57 w 214"/>
                  <a:gd name="T75" fmla="*/ 247 h 333"/>
                  <a:gd name="T76" fmla="*/ 72 w 214"/>
                  <a:gd name="T77" fmla="*/ 252 h 333"/>
                  <a:gd name="T78" fmla="*/ 80 w 214"/>
                  <a:gd name="T79" fmla="*/ 260 h 333"/>
                  <a:gd name="T80" fmla="*/ 90 w 214"/>
                  <a:gd name="T81" fmla="*/ 271 h 333"/>
                  <a:gd name="T82" fmla="*/ 98 w 214"/>
                  <a:gd name="T83" fmla="*/ 283 h 333"/>
                  <a:gd name="T84" fmla="*/ 103 w 214"/>
                  <a:gd name="T85" fmla="*/ 293 h 333"/>
                  <a:gd name="T86" fmla="*/ 113 w 214"/>
                  <a:gd name="T87" fmla="*/ 296 h 333"/>
                  <a:gd name="T88" fmla="*/ 128 w 214"/>
                  <a:gd name="T89" fmla="*/ 292 h 333"/>
                  <a:gd name="T90" fmla="*/ 141 w 214"/>
                  <a:gd name="T91" fmla="*/ 293 h 333"/>
                  <a:gd name="T92" fmla="*/ 156 w 214"/>
                  <a:gd name="T93" fmla="*/ 301 h 333"/>
                  <a:gd name="T94" fmla="*/ 148 w 214"/>
                  <a:gd name="T95" fmla="*/ 324 h 333"/>
                  <a:gd name="T96" fmla="*/ 157 w 214"/>
                  <a:gd name="T97" fmla="*/ 329 h 333"/>
                  <a:gd name="T98" fmla="*/ 166 w 214"/>
                  <a:gd name="T99" fmla="*/ 295 h 333"/>
                  <a:gd name="T100" fmla="*/ 169 w 214"/>
                  <a:gd name="T101" fmla="*/ 270 h 333"/>
                  <a:gd name="T102" fmla="*/ 166 w 214"/>
                  <a:gd name="T103" fmla="*/ 263 h 333"/>
                  <a:gd name="T104" fmla="*/ 157 w 214"/>
                  <a:gd name="T105" fmla="*/ 251 h 333"/>
                  <a:gd name="T106" fmla="*/ 164 w 214"/>
                  <a:gd name="T107" fmla="*/ 235 h 333"/>
                  <a:gd name="T108" fmla="*/ 170 w 214"/>
                  <a:gd name="T109" fmla="*/ 235 h 333"/>
                  <a:gd name="T110" fmla="*/ 174 w 214"/>
                  <a:gd name="T111" fmla="*/ 234 h 333"/>
                  <a:gd name="T112" fmla="*/ 169 w 214"/>
                  <a:gd name="T113" fmla="*/ 227 h 333"/>
                  <a:gd name="T114" fmla="*/ 162 w 214"/>
                  <a:gd name="T115" fmla="*/ 214 h 333"/>
                  <a:gd name="T116" fmla="*/ 178 w 214"/>
                  <a:gd name="T117" fmla="*/ 214 h 333"/>
                  <a:gd name="T118" fmla="*/ 193 w 214"/>
                  <a:gd name="T119" fmla="*/ 210 h 333"/>
                  <a:gd name="T120" fmla="*/ 203 w 214"/>
                  <a:gd name="T121" fmla="*/ 206 h 333"/>
                  <a:gd name="T122" fmla="*/ 210 w 214"/>
                  <a:gd name="T123" fmla="*/ 225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4" h="333">
                    <a:moveTo>
                      <a:pt x="16" y="198"/>
                    </a:moveTo>
                    <a:lnTo>
                      <a:pt x="17" y="198"/>
                    </a:lnTo>
                    <a:lnTo>
                      <a:pt x="17" y="197"/>
                    </a:lnTo>
                    <a:lnTo>
                      <a:pt x="16" y="195"/>
                    </a:lnTo>
                    <a:lnTo>
                      <a:pt x="16" y="195"/>
                    </a:lnTo>
                    <a:lnTo>
                      <a:pt x="14" y="197"/>
                    </a:lnTo>
                    <a:lnTo>
                      <a:pt x="16" y="198"/>
                    </a:lnTo>
                    <a:lnTo>
                      <a:pt x="16" y="198"/>
                    </a:lnTo>
                    <a:close/>
                    <a:moveTo>
                      <a:pt x="214" y="223"/>
                    </a:moveTo>
                    <a:lnTo>
                      <a:pt x="214" y="222"/>
                    </a:lnTo>
                    <a:lnTo>
                      <a:pt x="214" y="219"/>
                    </a:lnTo>
                    <a:lnTo>
                      <a:pt x="213" y="218"/>
                    </a:lnTo>
                    <a:lnTo>
                      <a:pt x="213" y="217"/>
                    </a:lnTo>
                    <a:lnTo>
                      <a:pt x="213" y="215"/>
                    </a:lnTo>
                    <a:lnTo>
                      <a:pt x="211" y="213"/>
                    </a:lnTo>
                    <a:lnTo>
                      <a:pt x="211" y="210"/>
                    </a:lnTo>
                    <a:lnTo>
                      <a:pt x="210" y="209"/>
                    </a:lnTo>
                    <a:lnTo>
                      <a:pt x="210" y="207"/>
                    </a:lnTo>
                    <a:lnTo>
                      <a:pt x="210" y="206"/>
                    </a:lnTo>
                    <a:lnTo>
                      <a:pt x="210" y="206"/>
                    </a:lnTo>
                    <a:lnTo>
                      <a:pt x="209" y="203"/>
                    </a:lnTo>
                    <a:lnTo>
                      <a:pt x="209" y="202"/>
                    </a:lnTo>
                    <a:lnTo>
                      <a:pt x="209" y="201"/>
                    </a:lnTo>
                    <a:lnTo>
                      <a:pt x="207" y="201"/>
                    </a:lnTo>
                    <a:lnTo>
                      <a:pt x="207" y="199"/>
                    </a:lnTo>
                    <a:lnTo>
                      <a:pt x="206" y="198"/>
                    </a:lnTo>
                    <a:lnTo>
                      <a:pt x="203" y="195"/>
                    </a:lnTo>
                    <a:lnTo>
                      <a:pt x="203" y="195"/>
                    </a:lnTo>
                    <a:lnTo>
                      <a:pt x="202" y="195"/>
                    </a:lnTo>
                    <a:lnTo>
                      <a:pt x="202" y="193"/>
                    </a:lnTo>
                    <a:lnTo>
                      <a:pt x="202" y="193"/>
                    </a:lnTo>
                    <a:lnTo>
                      <a:pt x="201" y="193"/>
                    </a:lnTo>
                    <a:lnTo>
                      <a:pt x="199" y="191"/>
                    </a:lnTo>
                    <a:lnTo>
                      <a:pt x="197" y="193"/>
                    </a:lnTo>
                    <a:lnTo>
                      <a:pt x="197" y="191"/>
                    </a:lnTo>
                    <a:lnTo>
                      <a:pt x="198" y="191"/>
                    </a:lnTo>
                    <a:lnTo>
                      <a:pt x="203" y="185"/>
                    </a:lnTo>
                    <a:lnTo>
                      <a:pt x="206" y="182"/>
                    </a:lnTo>
                    <a:lnTo>
                      <a:pt x="207" y="182"/>
                    </a:lnTo>
                    <a:lnTo>
                      <a:pt x="207" y="181"/>
                    </a:lnTo>
                    <a:lnTo>
                      <a:pt x="207" y="181"/>
                    </a:lnTo>
                    <a:lnTo>
                      <a:pt x="207" y="180"/>
                    </a:lnTo>
                    <a:lnTo>
                      <a:pt x="205" y="174"/>
                    </a:lnTo>
                    <a:lnTo>
                      <a:pt x="203" y="174"/>
                    </a:lnTo>
                    <a:lnTo>
                      <a:pt x="202" y="173"/>
                    </a:lnTo>
                    <a:lnTo>
                      <a:pt x="202" y="172"/>
                    </a:lnTo>
                    <a:lnTo>
                      <a:pt x="201" y="168"/>
                    </a:lnTo>
                    <a:lnTo>
                      <a:pt x="199" y="165"/>
                    </a:lnTo>
                    <a:lnTo>
                      <a:pt x="199" y="164"/>
                    </a:lnTo>
                    <a:lnTo>
                      <a:pt x="199" y="161"/>
                    </a:lnTo>
                    <a:lnTo>
                      <a:pt x="199" y="160"/>
                    </a:lnTo>
                    <a:lnTo>
                      <a:pt x="198" y="158"/>
                    </a:lnTo>
                    <a:lnTo>
                      <a:pt x="198" y="156"/>
                    </a:lnTo>
                    <a:lnTo>
                      <a:pt x="199" y="150"/>
                    </a:lnTo>
                    <a:lnTo>
                      <a:pt x="199" y="146"/>
                    </a:lnTo>
                    <a:lnTo>
                      <a:pt x="199" y="144"/>
                    </a:lnTo>
                    <a:lnTo>
                      <a:pt x="201" y="141"/>
                    </a:lnTo>
                    <a:lnTo>
                      <a:pt x="202" y="140"/>
                    </a:lnTo>
                    <a:lnTo>
                      <a:pt x="203" y="137"/>
                    </a:lnTo>
                    <a:lnTo>
                      <a:pt x="203" y="135"/>
                    </a:lnTo>
                    <a:lnTo>
                      <a:pt x="205" y="132"/>
                    </a:lnTo>
                    <a:lnTo>
                      <a:pt x="206" y="131"/>
                    </a:lnTo>
                    <a:lnTo>
                      <a:pt x="207" y="128"/>
                    </a:lnTo>
                    <a:lnTo>
                      <a:pt x="206" y="127"/>
                    </a:lnTo>
                    <a:lnTo>
                      <a:pt x="206" y="125"/>
                    </a:lnTo>
                    <a:lnTo>
                      <a:pt x="205" y="124"/>
                    </a:lnTo>
                    <a:lnTo>
                      <a:pt x="202" y="123"/>
                    </a:lnTo>
                    <a:lnTo>
                      <a:pt x="199" y="123"/>
                    </a:lnTo>
                    <a:lnTo>
                      <a:pt x="198" y="124"/>
                    </a:lnTo>
                    <a:lnTo>
                      <a:pt x="194" y="125"/>
                    </a:lnTo>
                    <a:lnTo>
                      <a:pt x="189" y="125"/>
                    </a:lnTo>
                    <a:lnTo>
                      <a:pt x="184" y="125"/>
                    </a:lnTo>
                    <a:lnTo>
                      <a:pt x="181" y="125"/>
                    </a:lnTo>
                    <a:lnTo>
                      <a:pt x="178" y="125"/>
                    </a:lnTo>
                    <a:lnTo>
                      <a:pt x="176" y="127"/>
                    </a:lnTo>
                    <a:lnTo>
                      <a:pt x="174" y="127"/>
                    </a:lnTo>
                    <a:lnTo>
                      <a:pt x="174" y="127"/>
                    </a:lnTo>
                    <a:lnTo>
                      <a:pt x="173" y="125"/>
                    </a:lnTo>
                    <a:lnTo>
                      <a:pt x="172" y="127"/>
                    </a:lnTo>
                    <a:lnTo>
                      <a:pt x="172" y="127"/>
                    </a:lnTo>
                    <a:lnTo>
                      <a:pt x="169" y="123"/>
                    </a:lnTo>
                    <a:lnTo>
                      <a:pt x="166" y="119"/>
                    </a:lnTo>
                    <a:lnTo>
                      <a:pt x="164" y="115"/>
                    </a:lnTo>
                    <a:lnTo>
                      <a:pt x="161" y="109"/>
                    </a:lnTo>
                    <a:lnTo>
                      <a:pt x="160" y="109"/>
                    </a:lnTo>
                    <a:lnTo>
                      <a:pt x="160" y="109"/>
                    </a:lnTo>
                    <a:lnTo>
                      <a:pt x="158" y="109"/>
                    </a:lnTo>
                    <a:lnTo>
                      <a:pt x="156" y="109"/>
                    </a:lnTo>
                    <a:lnTo>
                      <a:pt x="154" y="108"/>
                    </a:lnTo>
                    <a:lnTo>
                      <a:pt x="153" y="108"/>
                    </a:lnTo>
                    <a:lnTo>
                      <a:pt x="151" y="107"/>
                    </a:lnTo>
                    <a:lnTo>
                      <a:pt x="149" y="107"/>
                    </a:lnTo>
                    <a:lnTo>
                      <a:pt x="148" y="107"/>
                    </a:lnTo>
                    <a:lnTo>
                      <a:pt x="145" y="109"/>
                    </a:lnTo>
                    <a:lnTo>
                      <a:pt x="143" y="109"/>
                    </a:lnTo>
                    <a:lnTo>
                      <a:pt x="141" y="109"/>
                    </a:lnTo>
                    <a:lnTo>
                      <a:pt x="137" y="108"/>
                    </a:lnTo>
                    <a:lnTo>
                      <a:pt x="135" y="108"/>
                    </a:lnTo>
                    <a:lnTo>
                      <a:pt x="131" y="108"/>
                    </a:lnTo>
                    <a:lnTo>
                      <a:pt x="129" y="109"/>
                    </a:lnTo>
                    <a:lnTo>
                      <a:pt x="127" y="108"/>
                    </a:lnTo>
                    <a:lnTo>
                      <a:pt x="125" y="107"/>
                    </a:lnTo>
                    <a:lnTo>
                      <a:pt x="125" y="104"/>
                    </a:lnTo>
                    <a:lnTo>
                      <a:pt x="124" y="101"/>
                    </a:lnTo>
                    <a:lnTo>
                      <a:pt x="123" y="101"/>
                    </a:lnTo>
                    <a:lnTo>
                      <a:pt x="120" y="100"/>
                    </a:lnTo>
                    <a:lnTo>
                      <a:pt x="120" y="100"/>
                    </a:lnTo>
                    <a:lnTo>
                      <a:pt x="120" y="99"/>
                    </a:lnTo>
                    <a:lnTo>
                      <a:pt x="120" y="96"/>
                    </a:lnTo>
                    <a:lnTo>
                      <a:pt x="120" y="94"/>
                    </a:lnTo>
                    <a:lnTo>
                      <a:pt x="120" y="92"/>
                    </a:lnTo>
                    <a:lnTo>
                      <a:pt x="120" y="90"/>
                    </a:lnTo>
                    <a:lnTo>
                      <a:pt x="121" y="88"/>
                    </a:lnTo>
                    <a:lnTo>
                      <a:pt x="121" y="87"/>
                    </a:lnTo>
                    <a:lnTo>
                      <a:pt x="121" y="86"/>
                    </a:lnTo>
                    <a:lnTo>
                      <a:pt x="121" y="83"/>
                    </a:lnTo>
                    <a:lnTo>
                      <a:pt x="121" y="82"/>
                    </a:lnTo>
                    <a:lnTo>
                      <a:pt x="120" y="79"/>
                    </a:lnTo>
                    <a:lnTo>
                      <a:pt x="117" y="76"/>
                    </a:lnTo>
                    <a:lnTo>
                      <a:pt x="116" y="72"/>
                    </a:lnTo>
                    <a:lnTo>
                      <a:pt x="115" y="67"/>
                    </a:lnTo>
                    <a:lnTo>
                      <a:pt x="115" y="66"/>
                    </a:lnTo>
                    <a:lnTo>
                      <a:pt x="113" y="66"/>
                    </a:lnTo>
                    <a:lnTo>
                      <a:pt x="112" y="66"/>
                    </a:lnTo>
                    <a:lnTo>
                      <a:pt x="112" y="64"/>
                    </a:lnTo>
                    <a:lnTo>
                      <a:pt x="111" y="63"/>
                    </a:lnTo>
                    <a:lnTo>
                      <a:pt x="110" y="64"/>
                    </a:lnTo>
                    <a:lnTo>
                      <a:pt x="108" y="64"/>
                    </a:lnTo>
                    <a:lnTo>
                      <a:pt x="106" y="66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7" y="62"/>
                    </a:lnTo>
                    <a:lnTo>
                      <a:pt x="108" y="60"/>
                    </a:lnTo>
                    <a:lnTo>
                      <a:pt x="110" y="58"/>
                    </a:lnTo>
                    <a:lnTo>
                      <a:pt x="111" y="55"/>
                    </a:lnTo>
                    <a:lnTo>
                      <a:pt x="112" y="52"/>
                    </a:lnTo>
                    <a:lnTo>
                      <a:pt x="113" y="48"/>
                    </a:lnTo>
                    <a:lnTo>
                      <a:pt x="115" y="45"/>
                    </a:lnTo>
                    <a:lnTo>
                      <a:pt x="116" y="39"/>
                    </a:lnTo>
                    <a:lnTo>
                      <a:pt x="119" y="34"/>
                    </a:lnTo>
                    <a:lnTo>
                      <a:pt x="119" y="33"/>
                    </a:lnTo>
                    <a:lnTo>
                      <a:pt x="121" y="29"/>
                    </a:lnTo>
                    <a:lnTo>
                      <a:pt x="123" y="27"/>
                    </a:lnTo>
                    <a:lnTo>
                      <a:pt x="124" y="26"/>
                    </a:lnTo>
                    <a:lnTo>
                      <a:pt x="128" y="25"/>
                    </a:lnTo>
                    <a:lnTo>
                      <a:pt x="132" y="17"/>
                    </a:lnTo>
                    <a:lnTo>
                      <a:pt x="133" y="15"/>
                    </a:lnTo>
                    <a:lnTo>
                      <a:pt x="137" y="14"/>
                    </a:lnTo>
                    <a:lnTo>
                      <a:pt x="141" y="13"/>
                    </a:lnTo>
                    <a:lnTo>
                      <a:pt x="144" y="13"/>
                    </a:lnTo>
                    <a:lnTo>
                      <a:pt x="144" y="11"/>
                    </a:lnTo>
                    <a:lnTo>
                      <a:pt x="145" y="11"/>
                    </a:lnTo>
                    <a:lnTo>
                      <a:pt x="145" y="10"/>
                    </a:lnTo>
                    <a:lnTo>
                      <a:pt x="148" y="7"/>
                    </a:lnTo>
                    <a:lnTo>
                      <a:pt x="148" y="6"/>
                    </a:lnTo>
                    <a:lnTo>
                      <a:pt x="147" y="2"/>
                    </a:lnTo>
                    <a:lnTo>
                      <a:pt x="143" y="0"/>
                    </a:lnTo>
                    <a:lnTo>
                      <a:pt x="141" y="0"/>
                    </a:lnTo>
                    <a:lnTo>
                      <a:pt x="139" y="1"/>
                    </a:lnTo>
                    <a:lnTo>
                      <a:pt x="135" y="2"/>
                    </a:lnTo>
                    <a:lnTo>
                      <a:pt x="135" y="3"/>
                    </a:lnTo>
                    <a:lnTo>
                      <a:pt x="135" y="3"/>
                    </a:lnTo>
                    <a:lnTo>
                      <a:pt x="132" y="3"/>
                    </a:lnTo>
                    <a:lnTo>
                      <a:pt x="131" y="5"/>
                    </a:lnTo>
                    <a:lnTo>
                      <a:pt x="131" y="7"/>
                    </a:lnTo>
                    <a:lnTo>
                      <a:pt x="128" y="11"/>
                    </a:lnTo>
                    <a:lnTo>
                      <a:pt x="125" y="13"/>
                    </a:lnTo>
                    <a:lnTo>
                      <a:pt x="120" y="14"/>
                    </a:lnTo>
                    <a:lnTo>
                      <a:pt x="110" y="23"/>
                    </a:lnTo>
                    <a:lnTo>
                      <a:pt x="103" y="23"/>
                    </a:lnTo>
                    <a:lnTo>
                      <a:pt x="100" y="23"/>
                    </a:lnTo>
                    <a:lnTo>
                      <a:pt x="99" y="22"/>
                    </a:lnTo>
                    <a:lnTo>
                      <a:pt x="96" y="22"/>
                    </a:lnTo>
                    <a:lnTo>
                      <a:pt x="95" y="22"/>
                    </a:lnTo>
                    <a:lnTo>
                      <a:pt x="94" y="23"/>
                    </a:lnTo>
                    <a:lnTo>
                      <a:pt x="92" y="27"/>
                    </a:lnTo>
                    <a:lnTo>
                      <a:pt x="91" y="30"/>
                    </a:lnTo>
                    <a:lnTo>
                      <a:pt x="90" y="33"/>
                    </a:lnTo>
                    <a:lnTo>
                      <a:pt x="90" y="34"/>
                    </a:lnTo>
                    <a:lnTo>
                      <a:pt x="88" y="33"/>
                    </a:lnTo>
                    <a:lnTo>
                      <a:pt x="87" y="31"/>
                    </a:lnTo>
                    <a:lnTo>
                      <a:pt x="88" y="30"/>
                    </a:lnTo>
                    <a:lnTo>
                      <a:pt x="90" y="30"/>
                    </a:lnTo>
                    <a:lnTo>
                      <a:pt x="91" y="29"/>
                    </a:lnTo>
                    <a:lnTo>
                      <a:pt x="91" y="29"/>
                    </a:lnTo>
                    <a:lnTo>
                      <a:pt x="88" y="29"/>
                    </a:lnTo>
                    <a:lnTo>
                      <a:pt x="82" y="26"/>
                    </a:lnTo>
                    <a:lnTo>
                      <a:pt x="80" y="27"/>
                    </a:lnTo>
                    <a:lnTo>
                      <a:pt x="76" y="31"/>
                    </a:lnTo>
                    <a:lnTo>
                      <a:pt x="74" y="33"/>
                    </a:lnTo>
                    <a:lnTo>
                      <a:pt x="74" y="34"/>
                    </a:lnTo>
                    <a:lnTo>
                      <a:pt x="71" y="37"/>
                    </a:lnTo>
                    <a:lnTo>
                      <a:pt x="70" y="38"/>
                    </a:lnTo>
                    <a:lnTo>
                      <a:pt x="69" y="42"/>
                    </a:lnTo>
                    <a:lnTo>
                      <a:pt x="66" y="45"/>
                    </a:lnTo>
                    <a:lnTo>
                      <a:pt x="66" y="46"/>
                    </a:lnTo>
                    <a:lnTo>
                      <a:pt x="67" y="46"/>
                    </a:lnTo>
                    <a:lnTo>
                      <a:pt x="69" y="45"/>
                    </a:lnTo>
                    <a:lnTo>
                      <a:pt x="69" y="45"/>
                    </a:lnTo>
                    <a:lnTo>
                      <a:pt x="67" y="46"/>
                    </a:lnTo>
                    <a:lnTo>
                      <a:pt x="67" y="48"/>
                    </a:lnTo>
                    <a:lnTo>
                      <a:pt x="66" y="52"/>
                    </a:lnTo>
                    <a:lnTo>
                      <a:pt x="66" y="54"/>
                    </a:lnTo>
                    <a:lnTo>
                      <a:pt x="66" y="55"/>
                    </a:lnTo>
                    <a:lnTo>
                      <a:pt x="67" y="58"/>
                    </a:lnTo>
                    <a:lnTo>
                      <a:pt x="66" y="60"/>
                    </a:lnTo>
                    <a:lnTo>
                      <a:pt x="63" y="60"/>
                    </a:lnTo>
                    <a:lnTo>
                      <a:pt x="61" y="60"/>
                    </a:lnTo>
                    <a:lnTo>
                      <a:pt x="59" y="62"/>
                    </a:lnTo>
                    <a:lnTo>
                      <a:pt x="57" y="63"/>
                    </a:lnTo>
                    <a:lnTo>
                      <a:pt x="54" y="68"/>
                    </a:lnTo>
                    <a:lnTo>
                      <a:pt x="46" y="75"/>
                    </a:lnTo>
                    <a:lnTo>
                      <a:pt x="45" y="76"/>
                    </a:lnTo>
                    <a:lnTo>
                      <a:pt x="43" y="76"/>
                    </a:lnTo>
                    <a:lnTo>
                      <a:pt x="42" y="78"/>
                    </a:lnTo>
                    <a:lnTo>
                      <a:pt x="43" y="79"/>
                    </a:lnTo>
                    <a:lnTo>
                      <a:pt x="43" y="79"/>
                    </a:lnTo>
                    <a:lnTo>
                      <a:pt x="45" y="83"/>
                    </a:lnTo>
                    <a:lnTo>
                      <a:pt x="45" y="88"/>
                    </a:lnTo>
                    <a:lnTo>
                      <a:pt x="43" y="90"/>
                    </a:lnTo>
                    <a:lnTo>
                      <a:pt x="42" y="91"/>
                    </a:lnTo>
                    <a:lnTo>
                      <a:pt x="42" y="90"/>
                    </a:lnTo>
                    <a:lnTo>
                      <a:pt x="42" y="90"/>
                    </a:lnTo>
                    <a:lnTo>
                      <a:pt x="42" y="88"/>
                    </a:lnTo>
                    <a:lnTo>
                      <a:pt x="42" y="87"/>
                    </a:lnTo>
                    <a:lnTo>
                      <a:pt x="43" y="87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41" y="84"/>
                    </a:lnTo>
                    <a:lnTo>
                      <a:pt x="38" y="80"/>
                    </a:lnTo>
                    <a:lnTo>
                      <a:pt x="37" y="79"/>
                    </a:lnTo>
                    <a:lnTo>
                      <a:pt x="35" y="76"/>
                    </a:lnTo>
                    <a:lnTo>
                      <a:pt x="34" y="75"/>
                    </a:lnTo>
                    <a:lnTo>
                      <a:pt x="34" y="76"/>
                    </a:lnTo>
                    <a:lnTo>
                      <a:pt x="33" y="78"/>
                    </a:lnTo>
                    <a:lnTo>
                      <a:pt x="33" y="79"/>
                    </a:lnTo>
                    <a:lnTo>
                      <a:pt x="34" y="80"/>
                    </a:lnTo>
                    <a:lnTo>
                      <a:pt x="34" y="82"/>
                    </a:lnTo>
                    <a:lnTo>
                      <a:pt x="34" y="83"/>
                    </a:lnTo>
                    <a:lnTo>
                      <a:pt x="35" y="86"/>
                    </a:lnTo>
                    <a:lnTo>
                      <a:pt x="37" y="88"/>
                    </a:lnTo>
                    <a:lnTo>
                      <a:pt x="37" y="90"/>
                    </a:lnTo>
                    <a:lnTo>
                      <a:pt x="37" y="90"/>
                    </a:lnTo>
                    <a:lnTo>
                      <a:pt x="35" y="91"/>
                    </a:lnTo>
                    <a:lnTo>
                      <a:pt x="34" y="92"/>
                    </a:lnTo>
                    <a:lnTo>
                      <a:pt x="34" y="94"/>
                    </a:lnTo>
                    <a:lnTo>
                      <a:pt x="34" y="95"/>
                    </a:lnTo>
                    <a:lnTo>
                      <a:pt x="30" y="97"/>
                    </a:lnTo>
                    <a:lnTo>
                      <a:pt x="30" y="97"/>
                    </a:lnTo>
                    <a:lnTo>
                      <a:pt x="29" y="97"/>
                    </a:lnTo>
                    <a:lnTo>
                      <a:pt x="29" y="96"/>
                    </a:lnTo>
                    <a:lnTo>
                      <a:pt x="28" y="95"/>
                    </a:lnTo>
                    <a:lnTo>
                      <a:pt x="28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5"/>
                    </a:lnTo>
                    <a:lnTo>
                      <a:pt x="26" y="97"/>
                    </a:lnTo>
                    <a:lnTo>
                      <a:pt x="26" y="99"/>
                    </a:lnTo>
                    <a:lnTo>
                      <a:pt x="25" y="100"/>
                    </a:lnTo>
                    <a:lnTo>
                      <a:pt x="24" y="104"/>
                    </a:lnTo>
                    <a:lnTo>
                      <a:pt x="25" y="105"/>
                    </a:lnTo>
                    <a:lnTo>
                      <a:pt x="28" y="109"/>
                    </a:lnTo>
                    <a:lnTo>
                      <a:pt x="28" y="111"/>
                    </a:lnTo>
                    <a:lnTo>
                      <a:pt x="29" y="112"/>
                    </a:lnTo>
                    <a:lnTo>
                      <a:pt x="30" y="115"/>
                    </a:lnTo>
                    <a:lnTo>
                      <a:pt x="31" y="115"/>
                    </a:lnTo>
                    <a:lnTo>
                      <a:pt x="33" y="117"/>
                    </a:lnTo>
                    <a:lnTo>
                      <a:pt x="33" y="119"/>
                    </a:lnTo>
                    <a:lnTo>
                      <a:pt x="31" y="123"/>
                    </a:lnTo>
                    <a:lnTo>
                      <a:pt x="31" y="124"/>
                    </a:lnTo>
                    <a:lnTo>
                      <a:pt x="30" y="123"/>
                    </a:lnTo>
                    <a:lnTo>
                      <a:pt x="30" y="125"/>
                    </a:lnTo>
                    <a:lnTo>
                      <a:pt x="33" y="129"/>
                    </a:lnTo>
                    <a:lnTo>
                      <a:pt x="34" y="133"/>
                    </a:lnTo>
                    <a:lnTo>
                      <a:pt x="33" y="136"/>
                    </a:lnTo>
                    <a:lnTo>
                      <a:pt x="29" y="139"/>
                    </a:lnTo>
                    <a:lnTo>
                      <a:pt x="31" y="140"/>
                    </a:lnTo>
                    <a:lnTo>
                      <a:pt x="31" y="143"/>
                    </a:lnTo>
                    <a:lnTo>
                      <a:pt x="31" y="144"/>
                    </a:lnTo>
                    <a:lnTo>
                      <a:pt x="31" y="148"/>
                    </a:lnTo>
                    <a:lnTo>
                      <a:pt x="31" y="152"/>
                    </a:lnTo>
                    <a:lnTo>
                      <a:pt x="31" y="153"/>
                    </a:lnTo>
                    <a:lnTo>
                      <a:pt x="33" y="154"/>
                    </a:lnTo>
                    <a:lnTo>
                      <a:pt x="31" y="157"/>
                    </a:lnTo>
                    <a:lnTo>
                      <a:pt x="31" y="160"/>
                    </a:lnTo>
                    <a:lnTo>
                      <a:pt x="31" y="161"/>
                    </a:lnTo>
                    <a:lnTo>
                      <a:pt x="30" y="162"/>
                    </a:lnTo>
                    <a:lnTo>
                      <a:pt x="29" y="162"/>
                    </a:lnTo>
                    <a:lnTo>
                      <a:pt x="28" y="164"/>
                    </a:lnTo>
                    <a:lnTo>
                      <a:pt x="28" y="165"/>
                    </a:lnTo>
                    <a:lnTo>
                      <a:pt x="30" y="164"/>
                    </a:lnTo>
                    <a:lnTo>
                      <a:pt x="30" y="165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30" y="170"/>
                    </a:lnTo>
                    <a:lnTo>
                      <a:pt x="31" y="168"/>
                    </a:lnTo>
                    <a:lnTo>
                      <a:pt x="33" y="168"/>
                    </a:lnTo>
                    <a:lnTo>
                      <a:pt x="33" y="170"/>
                    </a:lnTo>
                    <a:lnTo>
                      <a:pt x="33" y="172"/>
                    </a:lnTo>
                    <a:lnTo>
                      <a:pt x="34" y="172"/>
                    </a:lnTo>
                    <a:lnTo>
                      <a:pt x="34" y="170"/>
                    </a:lnTo>
                    <a:lnTo>
                      <a:pt x="35" y="170"/>
                    </a:lnTo>
                    <a:lnTo>
                      <a:pt x="33" y="177"/>
                    </a:lnTo>
                    <a:lnTo>
                      <a:pt x="31" y="180"/>
                    </a:lnTo>
                    <a:lnTo>
                      <a:pt x="30" y="182"/>
                    </a:lnTo>
                    <a:lnTo>
                      <a:pt x="29" y="182"/>
                    </a:lnTo>
                    <a:lnTo>
                      <a:pt x="28" y="184"/>
                    </a:lnTo>
                    <a:lnTo>
                      <a:pt x="28" y="186"/>
                    </a:lnTo>
                    <a:lnTo>
                      <a:pt x="26" y="188"/>
                    </a:lnTo>
                    <a:lnTo>
                      <a:pt x="25" y="188"/>
                    </a:lnTo>
                    <a:lnTo>
                      <a:pt x="24" y="188"/>
                    </a:lnTo>
                    <a:lnTo>
                      <a:pt x="24" y="189"/>
                    </a:lnTo>
                    <a:lnTo>
                      <a:pt x="25" y="190"/>
                    </a:lnTo>
                    <a:lnTo>
                      <a:pt x="25" y="191"/>
                    </a:lnTo>
                    <a:lnTo>
                      <a:pt x="22" y="193"/>
                    </a:lnTo>
                    <a:lnTo>
                      <a:pt x="22" y="194"/>
                    </a:lnTo>
                    <a:lnTo>
                      <a:pt x="22" y="194"/>
                    </a:lnTo>
                    <a:lnTo>
                      <a:pt x="21" y="194"/>
                    </a:lnTo>
                    <a:lnTo>
                      <a:pt x="21" y="194"/>
                    </a:lnTo>
                    <a:lnTo>
                      <a:pt x="20" y="197"/>
                    </a:lnTo>
                    <a:lnTo>
                      <a:pt x="18" y="197"/>
                    </a:lnTo>
                    <a:lnTo>
                      <a:pt x="18" y="198"/>
                    </a:lnTo>
                    <a:lnTo>
                      <a:pt x="17" y="198"/>
                    </a:lnTo>
                    <a:lnTo>
                      <a:pt x="17" y="199"/>
                    </a:lnTo>
                    <a:lnTo>
                      <a:pt x="13" y="198"/>
                    </a:lnTo>
                    <a:lnTo>
                      <a:pt x="13" y="199"/>
                    </a:lnTo>
                    <a:lnTo>
                      <a:pt x="12" y="199"/>
                    </a:lnTo>
                    <a:lnTo>
                      <a:pt x="10" y="199"/>
                    </a:lnTo>
                    <a:lnTo>
                      <a:pt x="9" y="201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8" y="207"/>
                    </a:lnTo>
                    <a:lnTo>
                      <a:pt x="9" y="210"/>
                    </a:lnTo>
                    <a:lnTo>
                      <a:pt x="8" y="213"/>
                    </a:lnTo>
                    <a:lnTo>
                      <a:pt x="4" y="211"/>
                    </a:lnTo>
                    <a:lnTo>
                      <a:pt x="1" y="214"/>
                    </a:lnTo>
                    <a:lnTo>
                      <a:pt x="0" y="217"/>
                    </a:lnTo>
                    <a:lnTo>
                      <a:pt x="2" y="218"/>
                    </a:lnTo>
                    <a:lnTo>
                      <a:pt x="2" y="219"/>
                    </a:lnTo>
                    <a:lnTo>
                      <a:pt x="4" y="221"/>
                    </a:lnTo>
                    <a:lnTo>
                      <a:pt x="5" y="222"/>
                    </a:lnTo>
                    <a:lnTo>
                      <a:pt x="6" y="223"/>
                    </a:lnTo>
                    <a:lnTo>
                      <a:pt x="8" y="225"/>
                    </a:lnTo>
                    <a:lnTo>
                      <a:pt x="9" y="225"/>
                    </a:lnTo>
                    <a:lnTo>
                      <a:pt x="13" y="227"/>
                    </a:lnTo>
                    <a:lnTo>
                      <a:pt x="14" y="230"/>
                    </a:lnTo>
                    <a:lnTo>
                      <a:pt x="17" y="231"/>
                    </a:lnTo>
                    <a:lnTo>
                      <a:pt x="21" y="233"/>
                    </a:lnTo>
                    <a:lnTo>
                      <a:pt x="24" y="233"/>
                    </a:lnTo>
                    <a:lnTo>
                      <a:pt x="24" y="233"/>
                    </a:lnTo>
                    <a:lnTo>
                      <a:pt x="24" y="234"/>
                    </a:lnTo>
                    <a:lnTo>
                      <a:pt x="25" y="235"/>
                    </a:lnTo>
                    <a:lnTo>
                      <a:pt x="26" y="235"/>
                    </a:lnTo>
                    <a:lnTo>
                      <a:pt x="28" y="235"/>
                    </a:lnTo>
                    <a:lnTo>
                      <a:pt x="28" y="237"/>
                    </a:lnTo>
                    <a:lnTo>
                      <a:pt x="28" y="240"/>
                    </a:lnTo>
                    <a:lnTo>
                      <a:pt x="29" y="240"/>
                    </a:lnTo>
                    <a:lnTo>
                      <a:pt x="30" y="242"/>
                    </a:lnTo>
                    <a:lnTo>
                      <a:pt x="33" y="242"/>
                    </a:lnTo>
                    <a:lnTo>
                      <a:pt x="33" y="242"/>
                    </a:lnTo>
                    <a:lnTo>
                      <a:pt x="35" y="243"/>
                    </a:lnTo>
                    <a:lnTo>
                      <a:pt x="37" y="243"/>
                    </a:lnTo>
                    <a:lnTo>
                      <a:pt x="38" y="243"/>
                    </a:lnTo>
                    <a:lnTo>
                      <a:pt x="39" y="244"/>
                    </a:lnTo>
                    <a:lnTo>
                      <a:pt x="39" y="243"/>
                    </a:lnTo>
                    <a:lnTo>
                      <a:pt x="41" y="243"/>
                    </a:lnTo>
                    <a:lnTo>
                      <a:pt x="41" y="243"/>
                    </a:lnTo>
                    <a:lnTo>
                      <a:pt x="42" y="244"/>
                    </a:lnTo>
                    <a:lnTo>
                      <a:pt x="45" y="244"/>
                    </a:lnTo>
                    <a:lnTo>
                      <a:pt x="46" y="243"/>
                    </a:lnTo>
                    <a:lnTo>
                      <a:pt x="46" y="243"/>
                    </a:lnTo>
                    <a:lnTo>
                      <a:pt x="46" y="242"/>
                    </a:lnTo>
                    <a:lnTo>
                      <a:pt x="46" y="240"/>
                    </a:lnTo>
                    <a:lnTo>
                      <a:pt x="47" y="239"/>
                    </a:lnTo>
                    <a:lnTo>
                      <a:pt x="49" y="240"/>
                    </a:lnTo>
                    <a:lnTo>
                      <a:pt x="51" y="242"/>
                    </a:lnTo>
                    <a:lnTo>
                      <a:pt x="53" y="242"/>
                    </a:lnTo>
                    <a:lnTo>
                      <a:pt x="54" y="243"/>
                    </a:lnTo>
                    <a:lnTo>
                      <a:pt x="55" y="246"/>
                    </a:lnTo>
                    <a:lnTo>
                      <a:pt x="57" y="247"/>
                    </a:lnTo>
                    <a:lnTo>
                      <a:pt x="59" y="247"/>
                    </a:lnTo>
                    <a:lnTo>
                      <a:pt x="63" y="250"/>
                    </a:lnTo>
                    <a:lnTo>
                      <a:pt x="66" y="251"/>
                    </a:lnTo>
                    <a:lnTo>
                      <a:pt x="67" y="250"/>
                    </a:lnTo>
                    <a:lnTo>
                      <a:pt x="67" y="250"/>
                    </a:lnTo>
                    <a:lnTo>
                      <a:pt x="69" y="250"/>
                    </a:lnTo>
                    <a:lnTo>
                      <a:pt x="70" y="251"/>
                    </a:lnTo>
                    <a:lnTo>
                      <a:pt x="71" y="252"/>
                    </a:lnTo>
                    <a:lnTo>
                      <a:pt x="71" y="252"/>
                    </a:lnTo>
                    <a:lnTo>
                      <a:pt x="72" y="252"/>
                    </a:lnTo>
                    <a:lnTo>
                      <a:pt x="74" y="252"/>
                    </a:lnTo>
                    <a:lnTo>
                      <a:pt x="74" y="252"/>
                    </a:lnTo>
                    <a:lnTo>
                      <a:pt x="75" y="254"/>
                    </a:lnTo>
                    <a:lnTo>
                      <a:pt x="75" y="255"/>
                    </a:lnTo>
                    <a:lnTo>
                      <a:pt x="76" y="255"/>
                    </a:lnTo>
                    <a:lnTo>
                      <a:pt x="78" y="256"/>
                    </a:lnTo>
                    <a:lnTo>
                      <a:pt x="79" y="258"/>
                    </a:lnTo>
                    <a:lnTo>
                      <a:pt x="79" y="258"/>
                    </a:lnTo>
                    <a:lnTo>
                      <a:pt x="80" y="259"/>
                    </a:lnTo>
                    <a:lnTo>
                      <a:pt x="80" y="260"/>
                    </a:lnTo>
                    <a:lnTo>
                      <a:pt x="82" y="263"/>
                    </a:lnTo>
                    <a:lnTo>
                      <a:pt x="82" y="264"/>
                    </a:lnTo>
                    <a:lnTo>
                      <a:pt x="83" y="264"/>
                    </a:lnTo>
                    <a:lnTo>
                      <a:pt x="83" y="266"/>
                    </a:lnTo>
                    <a:lnTo>
                      <a:pt x="83" y="267"/>
                    </a:lnTo>
                    <a:lnTo>
                      <a:pt x="84" y="268"/>
                    </a:lnTo>
                    <a:lnTo>
                      <a:pt x="86" y="268"/>
                    </a:lnTo>
                    <a:lnTo>
                      <a:pt x="87" y="270"/>
                    </a:lnTo>
                    <a:lnTo>
                      <a:pt x="88" y="271"/>
                    </a:lnTo>
                    <a:lnTo>
                      <a:pt x="90" y="271"/>
                    </a:lnTo>
                    <a:lnTo>
                      <a:pt x="91" y="272"/>
                    </a:lnTo>
                    <a:lnTo>
                      <a:pt x="92" y="274"/>
                    </a:lnTo>
                    <a:lnTo>
                      <a:pt x="94" y="274"/>
                    </a:lnTo>
                    <a:lnTo>
                      <a:pt x="95" y="274"/>
                    </a:lnTo>
                    <a:lnTo>
                      <a:pt x="95" y="275"/>
                    </a:lnTo>
                    <a:lnTo>
                      <a:pt x="96" y="276"/>
                    </a:lnTo>
                    <a:lnTo>
                      <a:pt x="98" y="278"/>
                    </a:lnTo>
                    <a:lnTo>
                      <a:pt x="98" y="279"/>
                    </a:lnTo>
                    <a:lnTo>
                      <a:pt x="98" y="282"/>
                    </a:lnTo>
                    <a:lnTo>
                      <a:pt x="98" y="283"/>
                    </a:lnTo>
                    <a:lnTo>
                      <a:pt x="99" y="283"/>
                    </a:lnTo>
                    <a:lnTo>
                      <a:pt x="100" y="284"/>
                    </a:lnTo>
                    <a:lnTo>
                      <a:pt x="102" y="284"/>
                    </a:lnTo>
                    <a:lnTo>
                      <a:pt x="103" y="284"/>
                    </a:lnTo>
                    <a:lnTo>
                      <a:pt x="103" y="286"/>
                    </a:lnTo>
                    <a:lnTo>
                      <a:pt x="103" y="287"/>
                    </a:lnTo>
                    <a:lnTo>
                      <a:pt x="104" y="288"/>
                    </a:lnTo>
                    <a:lnTo>
                      <a:pt x="104" y="291"/>
                    </a:lnTo>
                    <a:lnTo>
                      <a:pt x="104" y="292"/>
                    </a:lnTo>
                    <a:lnTo>
                      <a:pt x="103" y="293"/>
                    </a:lnTo>
                    <a:lnTo>
                      <a:pt x="104" y="295"/>
                    </a:lnTo>
                    <a:lnTo>
                      <a:pt x="106" y="295"/>
                    </a:lnTo>
                    <a:lnTo>
                      <a:pt x="107" y="296"/>
                    </a:lnTo>
                    <a:lnTo>
                      <a:pt x="108" y="296"/>
                    </a:lnTo>
                    <a:lnTo>
                      <a:pt x="108" y="297"/>
                    </a:lnTo>
                    <a:lnTo>
                      <a:pt x="110" y="297"/>
                    </a:lnTo>
                    <a:lnTo>
                      <a:pt x="112" y="296"/>
                    </a:lnTo>
                    <a:lnTo>
                      <a:pt x="112" y="296"/>
                    </a:lnTo>
                    <a:lnTo>
                      <a:pt x="113" y="296"/>
                    </a:lnTo>
                    <a:lnTo>
                      <a:pt x="113" y="296"/>
                    </a:lnTo>
                    <a:lnTo>
                      <a:pt x="115" y="296"/>
                    </a:lnTo>
                    <a:lnTo>
                      <a:pt x="117" y="297"/>
                    </a:lnTo>
                    <a:lnTo>
                      <a:pt x="119" y="297"/>
                    </a:lnTo>
                    <a:lnTo>
                      <a:pt x="120" y="296"/>
                    </a:lnTo>
                    <a:lnTo>
                      <a:pt x="121" y="296"/>
                    </a:lnTo>
                    <a:lnTo>
                      <a:pt x="123" y="295"/>
                    </a:lnTo>
                    <a:lnTo>
                      <a:pt x="124" y="295"/>
                    </a:lnTo>
                    <a:lnTo>
                      <a:pt x="125" y="295"/>
                    </a:lnTo>
                    <a:lnTo>
                      <a:pt x="127" y="293"/>
                    </a:lnTo>
                    <a:lnTo>
                      <a:pt x="128" y="292"/>
                    </a:lnTo>
                    <a:lnTo>
                      <a:pt x="128" y="292"/>
                    </a:lnTo>
                    <a:lnTo>
                      <a:pt x="129" y="292"/>
                    </a:lnTo>
                    <a:lnTo>
                      <a:pt x="132" y="293"/>
                    </a:lnTo>
                    <a:lnTo>
                      <a:pt x="133" y="295"/>
                    </a:lnTo>
                    <a:lnTo>
                      <a:pt x="133" y="295"/>
                    </a:lnTo>
                    <a:lnTo>
                      <a:pt x="135" y="295"/>
                    </a:lnTo>
                    <a:lnTo>
                      <a:pt x="136" y="295"/>
                    </a:lnTo>
                    <a:lnTo>
                      <a:pt x="139" y="295"/>
                    </a:lnTo>
                    <a:lnTo>
                      <a:pt x="140" y="293"/>
                    </a:lnTo>
                    <a:lnTo>
                      <a:pt x="141" y="293"/>
                    </a:lnTo>
                    <a:lnTo>
                      <a:pt x="143" y="293"/>
                    </a:lnTo>
                    <a:lnTo>
                      <a:pt x="144" y="293"/>
                    </a:lnTo>
                    <a:lnTo>
                      <a:pt x="147" y="296"/>
                    </a:lnTo>
                    <a:lnTo>
                      <a:pt x="148" y="297"/>
                    </a:lnTo>
                    <a:lnTo>
                      <a:pt x="149" y="297"/>
                    </a:lnTo>
                    <a:lnTo>
                      <a:pt x="151" y="297"/>
                    </a:lnTo>
                    <a:lnTo>
                      <a:pt x="152" y="299"/>
                    </a:lnTo>
                    <a:lnTo>
                      <a:pt x="153" y="299"/>
                    </a:lnTo>
                    <a:lnTo>
                      <a:pt x="154" y="300"/>
                    </a:lnTo>
                    <a:lnTo>
                      <a:pt x="156" y="301"/>
                    </a:lnTo>
                    <a:lnTo>
                      <a:pt x="157" y="301"/>
                    </a:lnTo>
                    <a:lnTo>
                      <a:pt x="158" y="301"/>
                    </a:lnTo>
                    <a:lnTo>
                      <a:pt x="158" y="303"/>
                    </a:lnTo>
                    <a:lnTo>
                      <a:pt x="158" y="303"/>
                    </a:lnTo>
                    <a:lnTo>
                      <a:pt x="158" y="304"/>
                    </a:lnTo>
                    <a:lnTo>
                      <a:pt x="157" y="305"/>
                    </a:lnTo>
                    <a:lnTo>
                      <a:pt x="154" y="311"/>
                    </a:lnTo>
                    <a:lnTo>
                      <a:pt x="153" y="315"/>
                    </a:lnTo>
                    <a:lnTo>
                      <a:pt x="149" y="321"/>
                    </a:lnTo>
                    <a:lnTo>
                      <a:pt x="148" y="324"/>
                    </a:lnTo>
                    <a:lnTo>
                      <a:pt x="148" y="324"/>
                    </a:lnTo>
                    <a:lnTo>
                      <a:pt x="151" y="327"/>
                    </a:lnTo>
                    <a:lnTo>
                      <a:pt x="152" y="327"/>
                    </a:lnTo>
                    <a:lnTo>
                      <a:pt x="153" y="325"/>
                    </a:lnTo>
                    <a:lnTo>
                      <a:pt x="153" y="325"/>
                    </a:lnTo>
                    <a:lnTo>
                      <a:pt x="154" y="325"/>
                    </a:lnTo>
                    <a:lnTo>
                      <a:pt x="154" y="325"/>
                    </a:lnTo>
                    <a:lnTo>
                      <a:pt x="156" y="327"/>
                    </a:lnTo>
                    <a:lnTo>
                      <a:pt x="157" y="329"/>
                    </a:lnTo>
                    <a:lnTo>
                      <a:pt x="157" y="329"/>
                    </a:lnTo>
                    <a:lnTo>
                      <a:pt x="158" y="331"/>
                    </a:lnTo>
                    <a:lnTo>
                      <a:pt x="160" y="332"/>
                    </a:lnTo>
                    <a:lnTo>
                      <a:pt x="161" y="333"/>
                    </a:lnTo>
                    <a:lnTo>
                      <a:pt x="161" y="333"/>
                    </a:lnTo>
                    <a:lnTo>
                      <a:pt x="162" y="329"/>
                    </a:lnTo>
                    <a:lnTo>
                      <a:pt x="162" y="321"/>
                    </a:lnTo>
                    <a:lnTo>
                      <a:pt x="164" y="316"/>
                    </a:lnTo>
                    <a:lnTo>
                      <a:pt x="165" y="309"/>
                    </a:lnTo>
                    <a:lnTo>
                      <a:pt x="165" y="303"/>
                    </a:lnTo>
                    <a:lnTo>
                      <a:pt x="166" y="295"/>
                    </a:lnTo>
                    <a:lnTo>
                      <a:pt x="168" y="289"/>
                    </a:lnTo>
                    <a:lnTo>
                      <a:pt x="168" y="284"/>
                    </a:lnTo>
                    <a:lnTo>
                      <a:pt x="169" y="282"/>
                    </a:lnTo>
                    <a:lnTo>
                      <a:pt x="169" y="278"/>
                    </a:lnTo>
                    <a:lnTo>
                      <a:pt x="169" y="274"/>
                    </a:lnTo>
                    <a:lnTo>
                      <a:pt x="170" y="272"/>
                    </a:lnTo>
                    <a:lnTo>
                      <a:pt x="169" y="272"/>
                    </a:lnTo>
                    <a:lnTo>
                      <a:pt x="169" y="271"/>
                    </a:lnTo>
                    <a:lnTo>
                      <a:pt x="169" y="270"/>
                    </a:lnTo>
                    <a:lnTo>
                      <a:pt x="169" y="270"/>
                    </a:lnTo>
                    <a:lnTo>
                      <a:pt x="169" y="268"/>
                    </a:lnTo>
                    <a:lnTo>
                      <a:pt x="168" y="268"/>
                    </a:lnTo>
                    <a:lnTo>
                      <a:pt x="168" y="268"/>
                    </a:lnTo>
                    <a:lnTo>
                      <a:pt x="168" y="267"/>
                    </a:lnTo>
                    <a:lnTo>
                      <a:pt x="166" y="266"/>
                    </a:lnTo>
                    <a:lnTo>
                      <a:pt x="166" y="266"/>
                    </a:lnTo>
                    <a:lnTo>
                      <a:pt x="166" y="264"/>
                    </a:lnTo>
                    <a:lnTo>
                      <a:pt x="166" y="264"/>
                    </a:lnTo>
                    <a:lnTo>
                      <a:pt x="166" y="263"/>
                    </a:lnTo>
                    <a:lnTo>
                      <a:pt x="166" y="263"/>
                    </a:lnTo>
                    <a:lnTo>
                      <a:pt x="166" y="262"/>
                    </a:lnTo>
                    <a:lnTo>
                      <a:pt x="166" y="260"/>
                    </a:lnTo>
                    <a:lnTo>
                      <a:pt x="166" y="260"/>
                    </a:lnTo>
                    <a:lnTo>
                      <a:pt x="165" y="259"/>
                    </a:lnTo>
                    <a:lnTo>
                      <a:pt x="165" y="259"/>
                    </a:lnTo>
                    <a:lnTo>
                      <a:pt x="164" y="258"/>
                    </a:lnTo>
                    <a:lnTo>
                      <a:pt x="162" y="256"/>
                    </a:lnTo>
                    <a:lnTo>
                      <a:pt x="160" y="255"/>
                    </a:lnTo>
                    <a:lnTo>
                      <a:pt x="158" y="252"/>
                    </a:lnTo>
                    <a:lnTo>
                      <a:pt x="157" y="251"/>
                    </a:lnTo>
                    <a:lnTo>
                      <a:pt x="157" y="248"/>
                    </a:lnTo>
                    <a:lnTo>
                      <a:pt x="158" y="244"/>
                    </a:lnTo>
                    <a:lnTo>
                      <a:pt x="158" y="239"/>
                    </a:lnTo>
                    <a:lnTo>
                      <a:pt x="158" y="237"/>
                    </a:lnTo>
                    <a:lnTo>
                      <a:pt x="160" y="237"/>
                    </a:lnTo>
                    <a:lnTo>
                      <a:pt x="160" y="237"/>
                    </a:lnTo>
                    <a:lnTo>
                      <a:pt x="161" y="237"/>
                    </a:lnTo>
                    <a:lnTo>
                      <a:pt x="162" y="237"/>
                    </a:lnTo>
                    <a:lnTo>
                      <a:pt x="164" y="237"/>
                    </a:lnTo>
                    <a:lnTo>
                      <a:pt x="164" y="235"/>
                    </a:lnTo>
                    <a:lnTo>
                      <a:pt x="165" y="235"/>
                    </a:lnTo>
                    <a:lnTo>
                      <a:pt x="165" y="235"/>
                    </a:lnTo>
                    <a:lnTo>
                      <a:pt x="166" y="235"/>
                    </a:lnTo>
                    <a:lnTo>
                      <a:pt x="166" y="235"/>
                    </a:lnTo>
                    <a:lnTo>
                      <a:pt x="168" y="234"/>
                    </a:lnTo>
                    <a:lnTo>
                      <a:pt x="168" y="234"/>
                    </a:lnTo>
                    <a:lnTo>
                      <a:pt x="169" y="235"/>
                    </a:lnTo>
                    <a:lnTo>
                      <a:pt x="170" y="235"/>
                    </a:lnTo>
                    <a:lnTo>
                      <a:pt x="170" y="235"/>
                    </a:lnTo>
                    <a:lnTo>
                      <a:pt x="170" y="235"/>
                    </a:lnTo>
                    <a:lnTo>
                      <a:pt x="172" y="235"/>
                    </a:lnTo>
                    <a:lnTo>
                      <a:pt x="172" y="237"/>
                    </a:lnTo>
                    <a:lnTo>
                      <a:pt x="172" y="237"/>
                    </a:lnTo>
                    <a:lnTo>
                      <a:pt x="173" y="237"/>
                    </a:lnTo>
                    <a:lnTo>
                      <a:pt x="173" y="237"/>
                    </a:lnTo>
                    <a:lnTo>
                      <a:pt x="174" y="237"/>
                    </a:lnTo>
                    <a:lnTo>
                      <a:pt x="174" y="235"/>
                    </a:lnTo>
                    <a:lnTo>
                      <a:pt x="174" y="235"/>
                    </a:lnTo>
                    <a:lnTo>
                      <a:pt x="173" y="234"/>
                    </a:lnTo>
                    <a:lnTo>
                      <a:pt x="174" y="234"/>
                    </a:lnTo>
                    <a:lnTo>
                      <a:pt x="174" y="233"/>
                    </a:lnTo>
                    <a:lnTo>
                      <a:pt x="174" y="231"/>
                    </a:lnTo>
                    <a:lnTo>
                      <a:pt x="173" y="231"/>
                    </a:lnTo>
                    <a:lnTo>
                      <a:pt x="173" y="230"/>
                    </a:lnTo>
                    <a:lnTo>
                      <a:pt x="172" y="229"/>
                    </a:lnTo>
                    <a:lnTo>
                      <a:pt x="172" y="227"/>
                    </a:lnTo>
                    <a:lnTo>
                      <a:pt x="170" y="227"/>
                    </a:lnTo>
                    <a:lnTo>
                      <a:pt x="169" y="227"/>
                    </a:lnTo>
                    <a:lnTo>
                      <a:pt x="169" y="229"/>
                    </a:lnTo>
                    <a:lnTo>
                      <a:pt x="169" y="227"/>
                    </a:lnTo>
                    <a:lnTo>
                      <a:pt x="168" y="227"/>
                    </a:lnTo>
                    <a:lnTo>
                      <a:pt x="166" y="227"/>
                    </a:lnTo>
                    <a:lnTo>
                      <a:pt x="166" y="227"/>
                    </a:lnTo>
                    <a:lnTo>
                      <a:pt x="164" y="227"/>
                    </a:lnTo>
                    <a:lnTo>
                      <a:pt x="164" y="227"/>
                    </a:lnTo>
                    <a:lnTo>
                      <a:pt x="162" y="227"/>
                    </a:lnTo>
                    <a:lnTo>
                      <a:pt x="161" y="227"/>
                    </a:lnTo>
                    <a:lnTo>
                      <a:pt x="162" y="222"/>
                    </a:lnTo>
                    <a:lnTo>
                      <a:pt x="162" y="218"/>
                    </a:lnTo>
                    <a:lnTo>
                      <a:pt x="162" y="214"/>
                    </a:lnTo>
                    <a:lnTo>
                      <a:pt x="162" y="214"/>
                    </a:lnTo>
                    <a:lnTo>
                      <a:pt x="164" y="214"/>
                    </a:lnTo>
                    <a:lnTo>
                      <a:pt x="165" y="214"/>
                    </a:lnTo>
                    <a:lnTo>
                      <a:pt x="166" y="213"/>
                    </a:lnTo>
                    <a:lnTo>
                      <a:pt x="168" y="213"/>
                    </a:lnTo>
                    <a:lnTo>
                      <a:pt x="169" y="214"/>
                    </a:lnTo>
                    <a:lnTo>
                      <a:pt x="170" y="214"/>
                    </a:lnTo>
                    <a:lnTo>
                      <a:pt x="172" y="214"/>
                    </a:lnTo>
                    <a:lnTo>
                      <a:pt x="174" y="214"/>
                    </a:lnTo>
                    <a:lnTo>
                      <a:pt x="178" y="214"/>
                    </a:lnTo>
                    <a:lnTo>
                      <a:pt x="182" y="214"/>
                    </a:lnTo>
                    <a:lnTo>
                      <a:pt x="186" y="214"/>
                    </a:lnTo>
                    <a:lnTo>
                      <a:pt x="190" y="214"/>
                    </a:lnTo>
                    <a:lnTo>
                      <a:pt x="192" y="214"/>
                    </a:lnTo>
                    <a:lnTo>
                      <a:pt x="190" y="213"/>
                    </a:lnTo>
                    <a:lnTo>
                      <a:pt x="190" y="211"/>
                    </a:lnTo>
                    <a:lnTo>
                      <a:pt x="190" y="211"/>
                    </a:lnTo>
                    <a:lnTo>
                      <a:pt x="190" y="210"/>
                    </a:lnTo>
                    <a:lnTo>
                      <a:pt x="192" y="209"/>
                    </a:lnTo>
                    <a:lnTo>
                      <a:pt x="193" y="210"/>
                    </a:lnTo>
                    <a:lnTo>
                      <a:pt x="193" y="211"/>
                    </a:lnTo>
                    <a:lnTo>
                      <a:pt x="194" y="213"/>
                    </a:lnTo>
                    <a:lnTo>
                      <a:pt x="194" y="214"/>
                    </a:lnTo>
                    <a:lnTo>
                      <a:pt x="195" y="214"/>
                    </a:lnTo>
                    <a:lnTo>
                      <a:pt x="197" y="214"/>
                    </a:lnTo>
                    <a:lnTo>
                      <a:pt x="198" y="213"/>
                    </a:lnTo>
                    <a:lnTo>
                      <a:pt x="199" y="210"/>
                    </a:lnTo>
                    <a:lnTo>
                      <a:pt x="202" y="207"/>
                    </a:lnTo>
                    <a:lnTo>
                      <a:pt x="202" y="207"/>
                    </a:lnTo>
                    <a:lnTo>
                      <a:pt x="203" y="206"/>
                    </a:lnTo>
                    <a:lnTo>
                      <a:pt x="205" y="206"/>
                    </a:lnTo>
                    <a:lnTo>
                      <a:pt x="205" y="206"/>
                    </a:lnTo>
                    <a:lnTo>
                      <a:pt x="206" y="207"/>
                    </a:lnTo>
                    <a:lnTo>
                      <a:pt x="206" y="209"/>
                    </a:lnTo>
                    <a:lnTo>
                      <a:pt x="209" y="211"/>
                    </a:lnTo>
                    <a:lnTo>
                      <a:pt x="210" y="214"/>
                    </a:lnTo>
                    <a:lnTo>
                      <a:pt x="210" y="217"/>
                    </a:lnTo>
                    <a:lnTo>
                      <a:pt x="210" y="221"/>
                    </a:lnTo>
                    <a:lnTo>
                      <a:pt x="210" y="225"/>
                    </a:lnTo>
                    <a:lnTo>
                      <a:pt x="210" y="225"/>
                    </a:lnTo>
                    <a:lnTo>
                      <a:pt x="211" y="225"/>
                    </a:lnTo>
                    <a:lnTo>
                      <a:pt x="214" y="225"/>
                    </a:lnTo>
                    <a:lnTo>
                      <a:pt x="214" y="22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79" name="Freeform 162">
                <a:extLst>
                  <a:ext uri="{FF2B5EF4-FFF2-40B4-BE49-F238E27FC236}">
                    <a16:creationId xmlns:a16="http://schemas.microsoft.com/office/drawing/2014/main" id="{997DFBE9-8A7C-4EC0-8A29-33FA5E9733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78825" y="4651375"/>
                <a:ext cx="252413" cy="53975"/>
              </a:xfrm>
              <a:custGeom>
                <a:avLst/>
                <a:gdLst>
                  <a:gd name="T0" fmla="*/ 2 w 159"/>
                  <a:gd name="T1" fmla="*/ 34 h 34"/>
                  <a:gd name="T2" fmla="*/ 2 w 159"/>
                  <a:gd name="T3" fmla="*/ 34 h 34"/>
                  <a:gd name="T4" fmla="*/ 2 w 159"/>
                  <a:gd name="T5" fmla="*/ 34 h 34"/>
                  <a:gd name="T6" fmla="*/ 2 w 159"/>
                  <a:gd name="T7" fmla="*/ 34 h 34"/>
                  <a:gd name="T8" fmla="*/ 2 w 159"/>
                  <a:gd name="T9" fmla="*/ 34 h 34"/>
                  <a:gd name="T10" fmla="*/ 2 w 159"/>
                  <a:gd name="T11" fmla="*/ 34 h 34"/>
                  <a:gd name="T12" fmla="*/ 2 w 159"/>
                  <a:gd name="T13" fmla="*/ 34 h 34"/>
                  <a:gd name="T14" fmla="*/ 2 w 159"/>
                  <a:gd name="T15" fmla="*/ 34 h 34"/>
                  <a:gd name="T16" fmla="*/ 2 w 159"/>
                  <a:gd name="T17" fmla="*/ 34 h 34"/>
                  <a:gd name="T18" fmla="*/ 2 w 159"/>
                  <a:gd name="T19" fmla="*/ 34 h 34"/>
                  <a:gd name="T20" fmla="*/ 2 w 159"/>
                  <a:gd name="T21" fmla="*/ 34 h 34"/>
                  <a:gd name="T22" fmla="*/ 2 w 159"/>
                  <a:gd name="T23" fmla="*/ 34 h 34"/>
                  <a:gd name="T24" fmla="*/ 0 w 159"/>
                  <a:gd name="T25" fmla="*/ 34 h 34"/>
                  <a:gd name="T26" fmla="*/ 0 w 159"/>
                  <a:gd name="T27" fmla="*/ 34 h 34"/>
                  <a:gd name="T28" fmla="*/ 0 w 159"/>
                  <a:gd name="T29" fmla="*/ 34 h 34"/>
                  <a:gd name="T30" fmla="*/ 0 w 159"/>
                  <a:gd name="T31" fmla="*/ 34 h 34"/>
                  <a:gd name="T32" fmla="*/ 0 w 159"/>
                  <a:gd name="T33" fmla="*/ 34 h 34"/>
                  <a:gd name="T34" fmla="*/ 0 w 159"/>
                  <a:gd name="T35" fmla="*/ 33 h 34"/>
                  <a:gd name="T36" fmla="*/ 0 w 159"/>
                  <a:gd name="T37" fmla="*/ 33 h 34"/>
                  <a:gd name="T38" fmla="*/ 0 w 159"/>
                  <a:gd name="T39" fmla="*/ 33 h 34"/>
                  <a:gd name="T40" fmla="*/ 0 w 159"/>
                  <a:gd name="T41" fmla="*/ 34 h 34"/>
                  <a:gd name="T42" fmla="*/ 0 w 159"/>
                  <a:gd name="T43" fmla="*/ 34 h 34"/>
                  <a:gd name="T44" fmla="*/ 0 w 159"/>
                  <a:gd name="T45" fmla="*/ 34 h 34"/>
                  <a:gd name="T46" fmla="*/ 0 w 159"/>
                  <a:gd name="T47" fmla="*/ 34 h 34"/>
                  <a:gd name="T48" fmla="*/ 0 w 159"/>
                  <a:gd name="T49" fmla="*/ 34 h 34"/>
                  <a:gd name="T50" fmla="*/ 0 w 159"/>
                  <a:gd name="T51" fmla="*/ 34 h 34"/>
                  <a:gd name="T52" fmla="*/ 159 w 159"/>
                  <a:gd name="T53" fmla="*/ 0 h 34"/>
                  <a:gd name="T54" fmla="*/ 158 w 159"/>
                  <a:gd name="T55" fmla="*/ 0 h 34"/>
                  <a:gd name="T56" fmla="*/ 158 w 159"/>
                  <a:gd name="T57" fmla="*/ 0 h 34"/>
                  <a:gd name="T58" fmla="*/ 156 w 159"/>
                  <a:gd name="T59" fmla="*/ 0 h 34"/>
                  <a:gd name="T60" fmla="*/ 156 w 159"/>
                  <a:gd name="T61" fmla="*/ 1 h 34"/>
                  <a:gd name="T62" fmla="*/ 158 w 159"/>
                  <a:gd name="T63" fmla="*/ 1 h 34"/>
                  <a:gd name="T64" fmla="*/ 158 w 159"/>
                  <a:gd name="T65" fmla="*/ 2 h 34"/>
                  <a:gd name="T66" fmla="*/ 159 w 159"/>
                  <a:gd name="T67" fmla="*/ 1 h 34"/>
                  <a:gd name="T68" fmla="*/ 159 w 159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34">
                    <a:moveTo>
                      <a:pt x="2" y="34"/>
                    </a:move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  <a:moveTo>
                      <a:pt x="0" y="34"/>
                    </a:move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  <a:moveTo>
                      <a:pt x="159" y="0"/>
                    </a:moveTo>
                    <a:lnTo>
                      <a:pt x="158" y="0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6" y="1"/>
                    </a:lnTo>
                    <a:lnTo>
                      <a:pt x="158" y="1"/>
                    </a:lnTo>
                    <a:lnTo>
                      <a:pt x="158" y="2"/>
                    </a:lnTo>
                    <a:lnTo>
                      <a:pt x="159" y="1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0" name="Freeform 163">
                <a:extLst>
                  <a:ext uri="{FF2B5EF4-FFF2-40B4-BE49-F238E27FC236}">
                    <a16:creationId xmlns:a16="http://schemas.microsoft.com/office/drawing/2014/main" id="{1CCF6F01-4647-434C-A7F0-A07060CCF1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5738" y="4875213"/>
                <a:ext cx="1455738" cy="1203325"/>
              </a:xfrm>
              <a:custGeom>
                <a:avLst/>
                <a:gdLst>
                  <a:gd name="T0" fmla="*/ 915 w 917"/>
                  <a:gd name="T1" fmla="*/ 744 h 758"/>
                  <a:gd name="T2" fmla="*/ 902 w 917"/>
                  <a:gd name="T3" fmla="*/ 744 h 758"/>
                  <a:gd name="T4" fmla="*/ 871 w 917"/>
                  <a:gd name="T5" fmla="*/ 747 h 758"/>
                  <a:gd name="T6" fmla="*/ 898 w 917"/>
                  <a:gd name="T7" fmla="*/ 754 h 758"/>
                  <a:gd name="T8" fmla="*/ 855 w 917"/>
                  <a:gd name="T9" fmla="*/ 743 h 758"/>
                  <a:gd name="T10" fmla="*/ 830 w 917"/>
                  <a:gd name="T11" fmla="*/ 727 h 758"/>
                  <a:gd name="T12" fmla="*/ 802 w 917"/>
                  <a:gd name="T13" fmla="*/ 721 h 758"/>
                  <a:gd name="T14" fmla="*/ 794 w 917"/>
                  <a:gd name="T15" fmla="*/ 710 h 758"/>
                  <a:gd name="T16" fmla="*/ 788 w 917"/>
                  <a:gd name="T17" fmla="*/ 706 h 758"/>
                  <a:gd name="T18" fmla="*/ 838 w 917"/>
                  <a:gd name="T19" fmla="*/ 698 h 758"/>
                  <a:gd name="T20" fmla="*/ 850 w 917"/>
                  <a:gd name="T21" fmla="*/ 721 h 758"/>
                  <a:gd name="T22" fmla="*/ 842 w 917"/>
                  <a:gd name="T23" fmla="*/ 719 h 758"/>
                  <a:gd name="T24" fmla="*/ 830 w 917"/>
                  <a:gd name="T25" fmla="*/ 734 h 758"/>
                  <a:gd name="T26" fmla="*/ 763 w 917"/>
                  <a:gd name="T27" fmla="*/ 682 h 758"/>
                  <a:gd name="T28" fmla="*/ 751 w 917"/>
                  <a:gd name="T29" fmla="*/ 676 h 758"/>
                  <a:gd name="T30" fmla="*/ 739 w 917"/>
                  <a:gd name="T31" fmla="*/ 653 h 758"/>
                  <a:gd name="T32" fmla="*/ 744 w 917"/>
                  <a:gd name="T33" fmla="*/ 639 h 758"/>
                  <a:gd name="T34" fmla="*/ 728 w 917"/>
                  <a:gd name="T35" fmla="*/ 640 h 758"/>
                  <a:gd name="T36" fmla="*/ 719 w 917"/>
                  <a:gd name="T37" fmla="*/ 611 h 758"/>
                  <a:gd name="T38" fmla="*/ 726 w 917"/>
                  <a:gd name="T39" fmla="*/ 608 h 758"/>
                  <a:gd name="T40" fmla="*/ 707 w 917"/>
                  <a:gd name="T41" fmla="*/ 552 h 758"/>
                  <a:gd name="T42" fmla="*/ 718 w 917"/>
                  <a:gd name="T43" fmla="*/ 539 h 758"/>
                  <a:gd name="T44" fmla="*/ 702 w 917"/>
                  <a:gd name="T45" fmla="*/ 535 h 758"/>
                  <a:gd name="T46" fmla="*/ 704 w 917"/>
                  <a:gd name="T47" fmla="*/ 523 h 758"/>
                  <a:gd name="T48" fmla="*/ 702 w 917"/>
                  <a:gd name="T49" fmla="*/ 503 h 758"/>
                  <a:gd name="T50" fmla="*/ 693 w 917"/>
                  <a:gd name="T51" fmla="*/ 505 h 758"/>
                  <a:gd name="T52" fmla="*/ 833 w 917"/>
                  <a:gd name="T53" fmla="*/ 721 h 758"/>
                  <a:gd name="T54" fmla="*/ 813 w 917"/>
                  <a:gd name="T55" fmla="*/ 684 h 758"/>
                  <a:gd name="T56" fmla="*/ 771 w 917"/>
                  <a:gd name="T57" fmla="*/ 654 h 758"/>
                  <a:gd name="T58" fmla="*/ 759 w 917"/>
                  <a:gd name="T59" fmla="*/ 603 h 758"/>
                  <a:gd name="T60" fmla="*/ 755 w 917"/>
                  <a:gd name="T61" fmla="*/ 556 h 758"/>
                  <a:gd name="T62" fmla="*/ 738 w 917"/>
                  <a:gd name="T63" fmla="*/ 522 h 758"/>
                  <a:gd name="T64" fmla="*/ 719 w 917"/>
                  <a:gd name="T65" fmla="*/ 481 h 758"/>
                  <a:gd name="T66" fmla="*/ 711 w 917"/>
                  <a:gd name="T67" fmla="*/ 441 h 758"/>
                  <a:gd name="T68" fmla="*/ 701 w 917"/>
                  <a:gd name="T69" fmla="*/ 384 h 758"/>
                  <a:gd name="T70" fmla="*/ 703 w 917"/>
                  <a:gd name="T71" fmla="*/ 343 h 758"/>
                  <a:gd name="T72" fmla="*/ 690 w 917"/>
                  <a:gd name="T73" fmla="*/ 296 h 758"/>
                  <a:gd name="T74" fmla="*/ 686 w 917"/>
                  <a:gd name="T75" fmla="*/ 257 h 758"/>
                  <a:gd name="T76" fmla="*/ 693 w 917"/>
                  <a:gd name="T77" fmla="*/ 195 h 758"/>
                  <a:gd name="T78" fmla="*/ 690 w 917"/>
                  <a:gd name="T79" fmla="*/ 147 h 758"/>
                  <a:gd name="T80" fmla="*/ 693 w 917"/>
                  <a:gd name="T81" fmla="*/ 90 h 758"/>
                  <a:gd name="T82" fmla="*/ 674 w 917"/>
                  <a:gd name="T83" fmla="*/ 44 h 758"/>
                  <a:gd name="T84" fmla="*/ 653 w 917"/>
                  <a:gd name="T85" fmla="*/ 3 h 758"/>
                  <a:gd name="T86" fmla="*/ 654 w 917"/>
                  <a:gd name="T87" fmla="*/ 106 h 758"/>
                  <a:gd name="T88" fmla="*/ 658 w 917"/>
                  <a:gd name="T89" fmla="*/ 194 h 758"/>
                  <a:gd name="T90" fmla="*/ 671 w 917"/>
                  <a:gd name="T91" fmla="*/ 310 h 758"/>
                  <a:gd name="T92" fmla="*/ 666 w 917"/>
                  <a:gd name="T93" fmla="*/ 395 h 758"/>
                  <a:gd name="T94" fmla="*/ 691 w 917"/>
                  <a:gd name="T95" fmla="*/ 484 h 758"/>
                  <a:gd name="T96" fmla="*/ 710 w 917"/>
                  <a:gd name="T97" fmla="*/ 494 h 758"/>
                  <a:gd name="T98" fmla="*/ 730 w 917"/>
                  <a:gd name="T99" fmla="*/ 555 h 758"/>
                  <a:gd name="T100" fmla="*/ 722 w 917"/>
                  <a:gd name="T101" fmla="*/ 568 h 758"/>
                  <a:gd name="T102" fmla="*/ 706 w 917"/>
                  <a:gd name="T103" fmla="*/ 570 h 758"/>
                  <a:gd name="T104" fmla="*/ 719 w 917"/>
                  <a:gd name="T105" fmla="*/ 583 h 758"/>
                  <a:gd name="T106" fmla="*/ 738 w 917"/>
                  <a:gd name="T107" fmla="*/ 601 h 758"/>
                  <a:gd name="T108" fmla="*/ 744 w 917"/>
                  <a:gd name="T109" fmla="*/ 635 h 758"/>
                  <a:gd name="T110" fmla="*/ 755 w 917"/>
                  <a:gd name="T111" fmla="*/ 646 h 758"/>
                  <a:gd name="T112" fmla="*/ 749 w 917"/>
                  <a:gd name="T113" fmla="*/ 653 h 758"/>
                  <a:gd name="T114" fmla="*/ 781 w 917"/>
                  <a:gd name="T115" fmla="*/ 685 h 758"/>
                  <a:gd name="T116" fmla="*/ 797 w 917"/>
                  <a:gd name="T117" fmla="*/ 688 h 758"/>
                  <a:gd name="T118" fmla="*/ 779 w 917"/>
                  <a:gd name="T119" fmla="*/ 695 h 758"/>
                  <a:gd name="T120" fmla="*/ 804 w 917"/>
                  <a:gd name="T121" fmla="*/ 694 h 758"/>
                  <a:gd name="T122" fmla="*/ 825 w 917"/>
                  <a:gd name="T123" fmla="*/ 701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17" h="758">
                    <a:moveTo>
                      <a:pt x="907" y="756"/>
                    </a:moveTo>
                    <a:lnTo>
                      <a:pt x="904" y="756"/>
                    </a:lnTo>
                    <a:lnTo>
                      <a:pt x="903" y="756"/>
                    </a:lnTo>
                    <a:lnTo>
                      <a:pt x="903" y="758"/>
                    </a:lnTo>
                    <a:lnTo>
                      <a:pt x="903" y="758"/>
                    </a:lnTo>
                    <a:lnTo>
                      <a:pt x="903" y="758"/>
                    </a:lnTo>
                    <a:lnTo>
                      <a:pt x="906" y="758"/>
                    </a:lnTo>
                    <a:lnTo>
                      <a:pt x="907" y="758"/>
                    </a:lnTo>
                    <a:lnTo>
                      <a:pt x="907" y="758"/>
                    </a:lnTo>
                    <a:lnTo>
                      <a:pt x="908" y="758"/>
                    </a:lnTo>
                    <a:lnTo>
                      <a:pt x="908" y="758"/>
                    </a:lnTo>
                    <a:lnTo>
                      <a:pt x="908" y="756"/>
                    </a:lnTo>
                    <a:lnTo>
                      <a:pt x="907" y="756"/>
                    </a:lnTo>
                    <a:close/>
                    <a:moveTo>
                      <a:pt x="909" y="754"/>
                    </a:moveTo>
                    <a:lnTo>
                      <a:pt x="908" y="752"/>
                    </a:lnTo>
                    <a:lnTo>
                      <a:pt x="907" y="752"/>
                    </a:lnTo>
                    <a:lnTo>
                      <a:pt x="907" y="752"/>
                    </a:lnTo>
                    <a:lnTo>
                      <a:pt x="907" y="754"/>
                    </a:lnTo>
                    <a:lnTo>
                      <a:pt x="906" y="754"/>
                    </a:lnTo>
                    <a:lnTo>
                      <a:pt x="906" y="754"/>
                    </a:lnTo>
                    <a:lnTo>
                      <a:pt x="906" y="755"/>
                    </a:lnTo>
                    <a:lnTo>
                      <a:pt x="906" y="755"/>
                    </a:lnTo>
                    <a:lnTo>
                      <a:pt x="908" y="755"/>
                    </a:lnTo>
                    <a:lnTo>
                      <a:pt x="909" y="755"/>
                    </a:lnTo>
                    <a:lnTo>
                      <a:pt x="909" y="756"/>
                    </a:lnTo>
                    <a:lnTo>
                      <a:pt x="911" y="756"/>
                    </a:lnTo>
                    <a:lnTo>
                      <a:pt x="911" y="755"/>
                    </a:lnTo>
                    <a:lnTo>
                      <a:pt x="911" y="755"/>
                    </a:lnTo>
                    <a:lnTo>
                      <a:pt x="909" y="754"/>
                    </a:lnTo>
                    <a:close/>
                    <a:moveTo>
                      <a:pt x="916" y="744"/>
                    </a:moveTo>
                    <a:lnTo>
                      <a:pt x="915" y="744"/>
                    </a:lnTo>
                    <a:lnTo>
                      <a:pt x="915" y="744"/>
                    </a:lnTo>
                    <a:lnTo>
                      <a:pt x="915" y="746"/>
                    </a:lnTo>
                    <a:lnTo>
                      <a:pt x="915" y="746"/>
                    </a:lnTo>
                    <a:lnTo>
                      <a:pt x="915" y="746"/>
                    </a:lnTo>
                    <a:lnTo>
                      <a:pt x="915" y="746"/>
                    </a:lnTo>
                    <a:lnTo>
                      <a:pt x="916" y="746"/>
                    </a:lnTo>
                    <a:lnTo>
                      <a:pt x="917" y="746"/>
                    </a:lnTo>
                    <a:lnTo>
                      <a:pt x="917" y="744"/>
                    </a:lnTo>
                    <a:lnTo>
                      <a:pt x="916" y="744"/>
                    </a:lnTo>
                    <a:close/>
                    <a:moveTo>
                      <a:pt x="904" y="746"/>
                    </a:moveTo>
                    <a:lnTo>
                      <a:pt x="906" y="747"/>
                    </a:lnTo>
                    <a:lnTo>
                      <a:pt x="906" y="747"/>
                    </a:lnTo>
                    <a:lnTo>
                      <a:pt x="907" y="746"/>
                    </a:lnTo>
                    <a:lnTo>
                      <a:pt x="907" y="744"/>
                    </a:lnTo>
                    <a:lnTo>
                      <a:pt x="907" y="744"/>
                    </a:lnTo>
                    <a:lnTo>
                      <a:pt x="907" y="743"/>
                    </a:lnTo>
                    <a:lnTo>
                      <a:pt x="906" y="742"/>
                    </a:lnTo>
                    <a:lnTo>
                      <a:pt x="903" y="740"/>
                    </a:lnTo>
                    <a:lnTo>
                      <a:pt x="900" y="740"/>
                    </a:lnTo>
                    <a:lnTo>
                      <a:pt x="894" y="740"/>
                    </a:lnTo>
                    <a:lnTo>
                      <a:pt x="890" y="740"/>
                    </a:lnTo>
                    <a:lnTo>
                      <a:pt x="888" y="740"/>
                    </a:lnTo>
                    <a:lnTo>
                      <a:pt x="891" y="743"/>
                    </a:lnTo>
                    <a:lnTo>
                      <a:pt x="892" y="744"/>
                    </a:lnTo>
                    <a:lnTo>
                      <a:pt x="892" y="746"/>
                    </a:lnTo>
                    <a:lnTo>
                      <a:pt x="894" y="746"/>
                    </a:lnTo>
                    <a:lnTo>
                      <a:pt x="899" y="746"/>
                    </a:lnTo>
                    <a:lnTo>
                      <a:pt x="899" y="746"/>
                    </a:lnTo>
                    <a:lnTo>
                      <a:pt x="899" y="746"/>
                    </a:lnTo>
                    <a:lnTo>
                      <a:pt x="900" y="744"/>
                    </a:lnTo>
                    <a:lnTo>
                      <a:pt x="902" y="744"/>
                    </a:lnTo>
                    <a:lnTo>
                      <a:pt x="902" y="744"/>
                    </a:lnTo>
                    <a:lnTo>
                      <a:pt x="902" y="744"/>
                    </a:lnTo>
                    <a:lnTo>
                      <a:pt x="903" y="744"/>
                    </a:lnTo>
                    <a:lnTo>
                      <a:pt x="903" y="746"/>
                    </a:lnTo>
                    <a:lnTo>
                      <a:pt x="904" y="746"/>
                    </a:lnTo>
                    <a:close/>
                    <a:moveTo>
                      <a:pt x="896" y="751"/>
                    </a:moveTo>
                    <a:lnTo>
                      <a:pt x="896" y="750"/>
                    </a:lnTo>
                    <a:lnTo>
                      <a:pt x="895" y="750"/>
                    </a:lnTo>
                    <a:lnTo>
                      <a:pt x="891" y="748"/>
                    </a:lnTo>
                    <a:lnTo>
                      <a:pt x="891" y="747"/>
                    </a:lnTo>
                    <a:lnTo>
                      <a:pt x="891" y="747"/>
                    </a:lnTo>
                    <a:lnTo>
                      <a:pt x="891" y="746"/>
                    </a:lnTo>
                    <a:lnTo>
                      <a:pt x="890" y="746"/>
                    </a:lnTo>
                    <a:lnTo>
                      <a:pt x="888" y="744"/>
                    </a:lnTo>
                    <a:lnTo>
                      <a:pt x="886" y="744"/>
                    </a:lnTo>
                    <a:lnTo>
                      <a:pt x="884" y="744"/>
                    </a:lnTo>
                    <a:lnTo>
                      <a:pt x="884" y="743"/>
                    </a:lnTo>
                    <a:lnTo>
                      <a:pt x="887" y="742"/>
                    </a:lnTo>
                    <a:lnTo>
                      <a:pt x="886" y="740"/>
                    </a:lnTo>
                    <a:lnTo>
                      <a:pt x="882" y="740"/>
                    </a:lnTo>
                    <a:lnTo>
                      <a:pt x="879" y="742"/>
                    </a:lnTo>
                    <a:lnTo>
                      <a:pt x="866" y="739"/>
                    </a:lnTo>
                    <a:lnTo>
                      <a:pt x="863" y="739"/>
                    </a:lnTo>
                    <a:lnTo>
                      <a:pt x="865" y="742"/>
                    </a:lnTo>
                    <a:lnTo>
                      <a:pt x="865" y="743"/>
                    </a:lnTo>
                    <a:lnTo>
                      <a:pt x="865" y="743"/>
                    </a:lnTo>
                    <a:lnTo>
                      <a:pt x="865" y="744"/>
                    </a:lnTo>
                    <a:lnTo>
                      <a:pt x="866" y="744"/>
                    </a:lnTo>
                    <a:lnTo>
                      <a:pt x="867" y="744"/>
                    </a:lnTo>
                    <a:lnTo>
                      <a:pt x="867" y="746"/>
                    </a:lnTo>
                    <a:lnTo>
                      <a:pt x="867" y="746"/>
                    </a:lnTo>
                    <a:lnTo>
                      <a:pt x="870" y="746"/>
                    </a:lnTo>
                    <a:lnTo>
                      <a:pt x="870" y="746"/>
                    </a:lnTo>
                    <a:lnTo>
                      <a:pt x="871" y="747"/>
                    </a:lnTo>
                    <a:lnTo>
                      <a:pt x="871" y="747"/>
                    </a:lnTo>
                    <a:lnTo>
                      <a:pt x="872" y="747"/>
                    </a:lnTo>
                    <a:lnTo>
                      <a:pt x="874" y="748"/>
                    </a:lnTo>
                    <a:lnTo>
                      <a:pt x="875" y="750"/>
                    </a:lnTo>
                    <a:lnTo>
                      <a:pt x="876" y="750"/>
                    </a:lnTo>
                    <a:lnTo>
                      <a:pt x="879" y="750"/>
                    </a:lnTo>
                    <a:lnTo>
                      <a:pt x="879" y="750"/>
                    </a:lnTo>
                    <a:lnTo>
                      <a:pt x="876" y="748"/>
                    </a:lnTo>
                    <a:lnTo>
                      <a:pt x="875" y="747"/>
                    </a:lnTo>
                    <a:lnTo>
                      <a:pt x="875" y="746"/>
                    </a:lnTo>
                    <a:lnTo>
                      <a:pt x="875" y="744"/>
                    </a:lnTo>
                    <a:lnTo>
                      <a:pt x="876" y="744"/>
                    </a:lnTo>
                    <a:lnTo>
                      <a:pt x="878" y="744"/>
                    </a:lnTo>
                    <a:lnTo>
                      <a:pt x="879" y="746"/>
                    </a:lnTo>
                    <a:lnTo>
                      <a:pt x="880" y="746"/>
                    </a:lnTo>
                    <a:lnTo>
                      <a:pt x="882" y="746"/>
                    </a:lnTo>
                    <a:lnTo>
                      <a:pt x="882" y="746"/>
                    </a:lnTo>
                    <a:lnTo>
                      <a:pt x="882" y="746"/>
                    </a:lnTo>
                    <a:lnTo>
                      <a:pt x="882" y="748"/>
                    </a:lnTo>
                    <a:lnTo>
                      <a:pt x="882" y="748"/>
                    </a:lnTo>
                    <a:lnTo>
                      <a:pt x="883" y="750"/>
                    </a:lnTo>
                    <a:lnTo>
                      <a:pt x="884" y="750"/>
                    </a:lnTo>
                    <a:lnTo>
                      <a:pt x="886" y="750"/>
                    </a:lnTo>
                    <a:lnTo>
                      <a:pt x="887" y="750"/>
                    </a:lnTo>
                    <a:lnTo>
                      <a:pt x="888" y="750"/>
                    </a:lnTo>
                    <a:lnTo>
                      <a:pt x="890" y="751"/>
                    </a:lnTo>
                    <a:lnTo>
                      <a:pt x="892" y="751"/>
                    </a:lnTo>
                    <a:lnTo>
                      <a:pt x="894" y="751"/>
                    </a:lnTo>
                    <a:lnTo>
                      <a:pt x="895" y="752"/>
                    </a:lnTo>
                    <a:lnTo>
                      <a:pt x="896" y="754"/>
                    </a:lnTo>
                    <a:lnTo>
                      <a:pt x="898" y="754"/>
                    </a:lnTo>
                    <a:lnTo>
                      <a:pt x="898" y="754"/>
                    </a:lnTo>
                    <a:lnTo>
                      <a:pt x="898" y="752"/>
                    </a:lnTo>
                    <a:lnTo>
                      <a:pt x="896" y="751"/>
                    </a:lnTo>
                    <a:close/>
                    <a:moveTo>
                      <a:pt x="855" y="739"/>
                    </a:moveTo>
                    <a:lnTo>
                      <a:pt x="854" y="739"/>
                    </a:lnTo>
                    <a:lnTo>
                      <a:pt x="853" y="740"/>
                    </a:lnTo>
                    <a:lnTo>
                      <a:pt x="851" y="740"/>
                    </a:lnTo>
                    <a:lnTo>
                      <a:pt x="851" y="740"/>
                    </a:lnTo>
                    <a:lnTo>
                      <a:pt x="849" y="740"/>
                    </a:lnTo>
                    <a:lnTo>
                      <a:pt x="849" y="740"/>
                    </a:lnTo>
                    <a:lnTo>
                      <a:pt x="847" y="739"/>
                    </a:lnTo>
                    <a:lnTo>
                      <a:pt x="846" y="739"/>
                    </a:lnTo>
                    <a:lnTo>
                      <a:pt x="843" y="738"/>
                    </a:lnTo>
                    <a:lnTo>
                      <a:pt x="841" y="738"/>
                    </a:lnTo>
                    <a:lnTo>
                      <a:pt x="841" y="738"/>
                    </a:lnTo>
                    <a:lnTo>
                      <a:pt x="841" y="739"/>
                    </a:lnTo>
                    <a:lnTo>
                      <a:pt x="841" y="739"/>
                    </a:lnTo>
                    <a:lnTo>
                      <a:pt x="842" y="740"/>
                    </a:lnTo>
                    <a:lnTo>
                      <a:pt x="842" y="740"/>
                    </a:lnTo>
                    <a:lnTo>
                      <a:pt x="842" y="739"/>
                    </a:lnTo>
                    <a:lnTo>
                      <a:pt x="842" y="739"/>
                    </a:lnTo>
                    <a:lnTo>
                      <a:pt x="843" y="739"/>
                    </a:lnTo>
                    <a:lnTo>
                      <a:pt x="845" y="739"/>
                    </a:lnTo>
                    <a:lnTo>
                      <a:pt x="846" y="740"/>
                    </a:lnTo>
                    <a:lnTo>
                      <a:pt x="849" y="740"/>
                    </a:lnTo>
                    <a:lnTo>
                      <a:pt x="849" y="742"/>
                    </a:lnTo>
                    <a:lnTo>
                      <a:pt x="849" y="742"/>
                    </a:lnTo>
                    <a:lnTo>
                      <a:pt x="850" y="742"/>
                    </a:lnTo>
                    <a:lnTo>
                      <a:pt x="851" y="743"/>
                    </a:lnTo>
                    <a:lnTo>
                      <a:pt x="853" y="743"/>
                    </a:lnTo>
                    <a:lnTo>
                      <a:pt x="854" y="743"/>
                    </a:lnTo>
                    <a:lnTo>
                      <a:pt x="854" y="743"/>
                    </a:lnTo>
                    <a:lnTo>
                      <a:pt x="855" y="743"/>
                    </a:lnTo>
                    <a:lnTo>
                      <a:pt x="855" y="743"/>
                    </a:lnTo>
                    <a:lnTo>
                      <a:pt x="857" y="744"/>
                    </a:lnTo>
                    <a:lnTo>
                      <a:pt x="857" y="744"/>
                    </a:lnTo>
                    <a:lnTo>
                      <a:pt x="858" y="744"/>
                    </a:lnTo>
                    <a:lnTo>
                      <a:pt x="858" y="744"/>
                    </a:lnTo>
                    <a:lnTo>
                      <a:pt x="859" y="743"/>
                    </a:lnTo>
                    <a:lnTo>
                      <a:pt x="859" y="743"/>
                    </a:lnTo>
                    <a:lnTo>
                      <a:pt x="855" y="739"/>
                    </a:lnTo>
                    <a:close/>
                    <a:moveTo>
                      <a:pt x="833" y="727"/>
                    </a:moveTo>
                    <a:lnTo>
                      <a:pt x="833" y="727"/>
                    </a:lnTo>
                    <a:lnTo>
                      <a:pt x="837" y="729"/>
                    </a:lnTo>
                    <a:lnTo>
                      <a:pt x="839" y="730"/>
                    </a:lnTo>
                    <a:lnTo>
                      <a:pt x="839" y="730"/>
                    </a:lnTo>
                    <a:lnTo>
                      <a:pt x="839" y="729"/>
                    </a:lnTo>
                    <a:lnTo>
                      <a:pt x="841" y="727"/>
                    </a:lnTo>
                    <a:lnTo>
                      <a:pt x="841" y="727"/>
                    </a:lnTo>
                    <a:lnTo>
                      <a:pt x="839" y="726"/>
                    </a:lnTo>
                    <a:lnTo>
                      <a:pt x="839" y="725"/>
                    </a:lnTo>
                    <a:lnTo>
                      <a:pt x="837" y="725"/>
                    </a:lnTo>
                    <a:lnTo>
                      <a:pt x="833" y="723"/>
                    </a:lnTo>
                    <a:lnTo>
                      <a:pt x="829" y="722"/>
                    </a:lnTo>
                    <a:lnTo>
                      <a:pt x="827" y="721"/>
                    </a:lnTo>
                    <a:lnTo>
                      <a:pt x="822" y="721"/>
                    </a:lnTo>
                    <a:lnTo>
                      <a:pt x="821" y="721"/>
                    </a:lnTo>
                    <a:lnTo>
                      <a:pt x="821" y="721"/>
                    </a:lnTo>
                    <a:lnTo>
                      <a:pt x="821" y="723"/>
                    </a:lnTo>
                    <a:lnTo>
                      <a:pt x="824" y="725"/>
                    </a:lnTo>
                    <a:lnTo>
                      <a:pt x="826" y="726"/>
                    </a:lnTo>
                    <a:lnTo>
                      <a:pt x="827" y="729"/>
                    </a:lnTo>
                    <a:lnTo>
                      <a:pt x="829" y="727"/>
                    </a:lnTo>
                    <a:lnTo>
                      <a:pt x="829" y="727"/>
                    </a:lnTo>
                    <a:lnTo>
                      <a:pt x="830" y="727"/>
                    </a:lnTo>
                    <a:lnTo>
                      <a:pt x="833" y="727"/>
                    </a:lnTo>
                    <a:close/>
                    <a:moveTo>
                      <a:pt x="818" y="719"/>
                    </a:moveTo>
                    <a:lnTo>
                      <a:pt x="816" y="717"/>
                    </a:lnTo>
                    <a:lnTo>
                      <a:pt x="814" y="717"/>
                    </a:lnTo>
                    <a:lnTo>
                      <a:pt x="813" y="715"/>
                    </a:lnTo>
                    <a:lnTo>
                      <a:pt x="812" y="714"/>
                    </a:lnTo>
                    <a:lnTo>
                      <a:pt x="809" y="714"/>
                    </a:lnTo>
                    <a:lnTo>
                      <a:pt x="806" y="714"/>
                    </a:lnTo>
                    <a:lnTo>
                      <a:pt x="806" y="714"/>
                    </a:lnTo>
                    <a:lnTo>
                      <a:pt x="805" y="714"/>
                    </a:lnTo>
                    <a:lnTo>
                      <a:pt x="804" y="713"/>
                    </a:lnTo>
                    <a:lnTo>
                      <a:pt x="804" y="711"/>
                    </a:lnTo>
                    <a:lnTo>
                      <a:pt x="802" y="711"/>
                    </a:lnTo>
                    <a:lnTo>
                      <a:pt x="802" y="711"/>
                    </a:lnTo>
                    <a:lnTo>
                      <a:pt x="801" y="711"/>
                    </a:lnTo>
                    <a:lnTo>
                      <a:pt x="801" y="711"/>
                    </a:lnTo>
                    <a:lnTo>
                      <a:pt x="801" y="711"/>
                    </a:lnTo>
                    <a:lnTo>
                      <a:pt x="801" y="711"/>
                    </a:lnTo>
                    <a:lnTo>
                      <a:pt x="802" y="713"/>
                    </a:lnTo>
                    <a:lnTo>
                      <a:pt x="797" y="713"/>
                    </a:lnTo>
                    <a:lnTo>
                      <a:pt x="796" y="711"/>
                    </a:lnTo>
                    <a:lnTo>
                      <a:pt x="792" y="711"/>
                    </a:lnTo>
                    <a:lnTo>
                      <a:pt x="792" y="714"/>
                    </a:lnTo>
                    <a:lnTo>
                      <a:pt x="794" y="714"/>
                    </a:lnTo>
                    <a:lnTo>
                      <a:pt x="796" y="715"/>
                    </a:lnTo>
                    <a:lnTo>
                      <a:pt x="798" y="718"/>
                    </a:lnTo>
                    <a:lnTo>
                      <a:pt x="800" y="717"/>
                    </a:lnTo>
                    <a:lnTo>
                      <a:pt x="801" y="717"/>
                    </a:lnTo>
                    <a:lnTo>
                      <a:pt x="801" y="717"/>
                    </a:lnTo>
                    <a:lnTo>
                      <a:pt x="802" y="718"/>
                    </a:lnTo>
                    <a:lnTo>
                      <a:pt x="802" y="719"/>
                    </a:lnTo>
                    <a:lnTo>
                      <a:pt x="802" y="721"/>
                    </a:lnTo>
                    <a:lnTo>
                      <a:pt x="804" y="721"/>
                    </a:lnTo>
                    <a:lnTo>
                      <a:pt x="805" y="722"/>
                    </a:lnTo>
                    <a:lnTo>
                      <a:pt x="806" y="722"/>
                    </a:lnTo>
                    <a:lnTo>
                      <a:pt x="808" y="722"/>
                    </a:lnTo>
                    <a:lnTo>
                      <a:pt x="808" y="722"/>
                    </a:lnTo>
                    <a:lnTo>
                      <a:pt x="806" y="721"/>
                    </a:lnTo>
                    <a:lnTo>
                      <a:pt x="806" y="721"/>
                    </a:lnTo>
                    <a:lnTo>
                      <a:pt x="806" y="719"/>
                    </a:lnTo>
                    <a:lnTo>
                      <a:pt x="808" y="719"/>
                    </a:lnTo>
                    <a:lnTo>
                      <a:pt x="808" y="719"/>
                    </a:lnTo>
                    <a:lnTo>
                      <a:pt x="809" y="719"/>
                    </a:lnTo>
                    <a:lnTo>
                      <a:pt x="810" y="719"/>
                    </a:lnTo>
                    <a:lnTo>
                      <a:pt x="812" y="722"/>
                    </a:lnTo>
                    <a:lnTo>
                      <a:pt x="810" y="723"/>
                    </a:lnTo>
                    <a:lnTo>
                      <a:pt x="810" y="723"/>
                    </a:lnTo>
                    <a:lnTo>
                      <a:pt x="810" y="725"/>
                    </a:lnTo>
                    <a:lnTo>
                      <a:pt x="810" y="725"/>
                    </a:lnTo>
                    <a:lnTo>
                      <a:pt x="812" y="725"/>
                    </a:lnTo>
                    <a:lnTo>
                      <a:pt x="812" y="725"/>
                    </a:lnTo>
                    <a:lnTo>
                      <a:pt x="813" y="725"/>
                    </a:lnTo>
                    <a:lnTo>
                      <a:pt x="814" y="723"/>
                    </a:lnTo>
                    <a:lnTo>
                      <a:pt x="816" y="723"/>
                    </a:lnTo>
                    <a:lnTo>
                      <a:pt x="817" y="723"/>
                    </a:lnTo>
                    <a:lnTo>
                      <a:pt x="817" y="722"/>
                    </a:lnTo>
                    <a:lnTo>
                      <a:pt x="818" y="722"/>
                    </a:lnTo>
                    <a:lnTo>
                      <a:pt x="817" y="721"/>
                    </a:lnTo>
                    <a:lnTo>
                      <a:pt x="817" y="719"/>
                    </a:lnTo>
                    <a:lnTo>
                      <a:pt x="818" y="719"/>
                    </a:lnTo>
                    <a:close/>
                    <a:moveTo>
                      <a:pt x="792" y="709"/>
                    </a:moveTo>
                    <a:lnTo>
                      <a:pt x="793" y="709"/>
                    </a:lnTo>
                    <a:lnTo>
                      <a:pt x="793" y="709"/>
                    </a:lnTo>
                    <a:lnTo>
                      <a:pt x="794" y="710"/>
                    </a:lnTo>
                    <a:lnTo>
                      <a:pt x="796" y="710"/>
                    </a:lnTo>
                    <a:lnTo>
                      <a:pt x="798" y="710"/>
                    </a:lnTo>
                    <a:lnTo>
                      <a:pt x="800" y="710"/>
                    </a:lnTo>
                    <a:lnTo>
                      <a:pt x="800" y="710"/>
                    </a:lnTo>
                    <a:lnTo>
                      <a:pt x="797" y="709"/>
                    </a:lnTo>
                    <a:lnTo>
                      <a:pt x="796" y="707"/>
                    </a:lnTo>
                    <a:lnTo>
                      <a:pt x="793" y="706"/>
                    </a:lnTo>
                    <a:lnTo>
                      <a:pt x="792" y="706"/>
                    </a:lnTo>
                    <a:lnTo>
                      <a:pt x="792" y="706"/>
                    </a:lnTo>
                    <a:lnTo>
                      <a:pt x="789" y="705"/>
                    </a:lnTo>
                    <a:lnTo>
                      <a:pt x="788" y="705"/>
                    </a:lnTo>
                    <a:lnTo>
                      <a:pt x="785" y="703"/>
                    </a:lnTo>
                    <a:lnTo>
                      <a:pt x="783" y="702"/>
                    </a:lnTo>
                    <a:lnTo>
                      <a:pt x="779" y="702"/>
                    </a:lnTo>
                    <a:lnTo>
                      <a:pt x="777" y="702"/>
                    </a:lnTo>
                    <a:lnTo>
                      <a:pt x="777" y="702"/>
                    </a:lnTo>
                    <a:lnTo>
                      <a:pt x="777" y="702"/>
                    </a:lnTo>
                    <a:lnTo>
                      <a:pt x="776" y="701"/>
                    </a:lnTo>
                    <a:lnTo>
                      <a:pt x="775" y="701"/>
                    </a:lnTo>
                    <a:lnTo>
                      <a:pt x="772" y="699"/>
                    </a:lnTo>
                    <a:lnTo>
                      <a:pt x="771" y="698"/>
                    </a:lnTo>
                    <a:lnTo>
                      <a:pt x="771" y="698"/>
                    </a:lnTo>
                    <a:lnTo>
                      <a:pt x="771" y="699"/>
                    </a:lnTo>
                    <a:lnTo>
                      <a:pt x="772" y="701"/>
                    </a:lnTo>
                    <a:lnTo>
                      <a:pt x="775" y="702"/>
                    </a:lnTo>
                    <a:lnTo>
                      <a:pt x="777" y="703"/>
                    </a:lnTo>
                    <a:lnTo>
                      <a:pt x="780" y="705"/>
                    </a:lnTo>
                    <a:lnTo>
                      <a:pt x="781" y="705"/>
                    </a:lnTo>
                    <a:lnTo>
                      <a:pt x="783" y="705"/>
                    </a:lnTo>
                    <a:lnTo>
                      <a:pt x="784" y="705"/>
                    </a:lnTo>
                    <a:lnTo>
                      <a:pt x="786" y="705"/>
                    </a:lnTo>
                    <a:lnTo>
                      <a:pt x="788" y="706"/>
                    </a:lnTo>
                    <a:lnTo>
                      <a:pt x="792" y="707"/>
                    </a:lnTo>
                    <a:lnTo>
                      <a:pt x="792" y="709"/>
                    </a:lnTo>
                    <a:close/>
                    <a:moveTo>
                      <a:pt x="865" y="735"/>
                    </a:moveTo>
                    <a:lnTo>
                      <a:pt x="867" y="738"/>
                    </a:lnTo>
                    <a:lnTo>
                      <a:pt x="868" y="739"/>
                    </a:lnTo>
                    <a:lnTo>
                      <a:pt x="875" y="739"/>
                    </a:lnTo>
                    <a:lnTo>
                      <a:pt x="879" y="739"/>
                    </a:lnTo>
                    <a:lnTo>
                      <a:pt x="879" y="738"/>
                    </a:lnTo>
                    <a:lnTo>
                      <a:pt x="882" y="738"/>
                    </a:lnTo>
                    <a:lnTo>
                      <a:pt x="879" y="734"/>
                    </a:lnTo>
                    <a:lnTo>
                      <a:pt x="876" y="729"/>
                    </a:lnTo>
                    <a:lnTo>
                      <a:pt x="874" y="723"/>
                    </a:lnTo>
                    <a:lnTo>
                      <a:pt x="871" y="718"/>
                    </a:lnTo>
                    <a:lnTo>
                      <a:pt x="868" y="713"/>
                    </a:lnTo>
                    <a:lnTo>
                      <a:pt x="866" y="707"/>
                    </a:lnTo>
                    <a:lnTo>
                      <a:pt x="863" y="702"/>
                    </a:lnTo>
                    <a:lnTo>
                      <a:pt x="861" y="697"/>
                    </a:lnTo>
                    <a:lnTo>
                      <a:pt x="861" y="697"/>
                    </a:lnTo>
                    <a:lnTo>
                      <a:pt x="858" y="695"/>
                    </a:lnTo>
                    <a:lnTo>
                      <a:pt x="858" y="695"/>
                    </a:lnTo>
                    <a:lnTo>
                      <a:pt x="854" y="697"/>
                    </a:lnTo>
                    <a:lnTo>
                      <a:pt x="853" y="697"/>
                    </a:lnTo>
                    <a:lnTo>
                      <a:pt x="847" y="694"/>
                    </a:lnTo>
                    <a:lnTo>
                      <a:pt x="846" y="694"/>
                    </a:lnTo>
                    <a:lnTo>
                      <a:pt x="846" y="694"/>
                    </a:lnTo>
                    <a:lnTo>
                      <a:pt x="845" y="697"/>
                    </a:lnTo>
                    <a:lnTo>
                      <a:pt x="845" y="698"/>
                    </a:lnTo>
                    <a:lnTo>
                      <a:pt x="843" y="699"/>
                    </a:lnTo>
                    <a:lnTo>
                      <a:pt x="842" y="699"/>
                    </a:lnTo>
                    <a:lnTo>
                      <a:pt x="842" y="699"/>
                    </a:lnTo>
                    <a:lnTo>
                      <a:pt x="839" y="699"/>
                    </a:lnTo>
                    <a:lnTo>
                      <a:pt x="838" y="698"/>
                    </a:lnTo>
                    <a:lnTo>
                      <a:pt x="835" y="698"/>
                    </a:lnTo>
                    <a:lnTo>
                      <a:pt x="835" y="698"/>
                    </a:lnTo>
                    <a:lnTo>
                      <a:pt x="837" y="699"/>
                    </a:lnTo>
                    <a:lnTo>
                      <a:pt x="838" y="701"/>
                    </a:lnTo>
                    <a:lnTo>
                      <a:pt x="839" y="701"/>
                    </a:lnTo>
                    <a:lnTo>
                      <a:pt x="841" y="702"/>
                    </a:lnTo>
                    <a:lnTo>
                      <a:pt x="841" y="702"/>
                    </a:lnTo>
                    <a:lnTo>
                      <a:pt x="841" y="703"/>
                    </a:lnTo>
                    <a:lnTo>
                      <a:pt x="841" y="703"/>
                    </a:lnTo>
                    <a:lnTo>
                      <a:pt x="839" y="703"/>
                    </a:lnTo>
                    <a:lnTo>
                      <a:pt x="838" y="703"/>
                    </a:lnTo>
                    <a:lnTo>
                      <a:pt x="838" y="703"/>
                    </a:lnTo>
                    <a:lnTo>
                      <a:pt x="838" y="705"/>
                    </a:lnTo>
                    <a:lnTo>
                      <a:pt x="838" y="706"/>
                    </a:lnTo>
                    <a:lnTo>
                      <a:pt x="838" y="707"/>
                    </a:lnTo>
                    <a:lnTo>
                      <a:pt x="839" y="709"/>
                    </a:lnTo>
                    <a:lnTo>
                      <a:pt x="842" y="710"/>
                    </a:lnTo>
                    <a:lnTo>
                      <a:pt x="845" y="711"/>
                    </a:lnTo>
                    <a:lnTo>
                      <a:pt x="846" y="711"/>
                    </a:lnTo>
                    <a:lnTo>
                      <a:pt x="849" y="710"/>
                    </a:lnTo>
                    <a:lnTo>
                      <a:pt x="850" y="710"/>
                    </a:lnTo>
                    <a:lnTo>
                      <a:pt x="851" y="710"/>
                    </a:lnTo>
                    <a:lnTo>
                      <a:pt x="854" y="710"/>
                    </a:lnTo>
                    <a:lnTo>
                      <a:pt x="857" y="710"/>
                    </a:lnTo>
                    <a:lnTo>
                      <a:pt x="857" y="711"/>
                    </a:lnTo>
                    <a:lnTo>
                      <a:pt x="858" y="713"/>
                    </a:lnTo>
                    <a:lnTo>
                      <a:pt x="857" y="713"/>
                    </a:lnTo>
                    <a:lnTo>
                      <a:pt x="854" y="715"/>
                    </a:lnTo>
                    <a:lnTo>
                      <a:pt x="850" y="717"/>
                    </a:lnTo>
                    <a:lnTo>
                      <a:pt x="849" y="717"/>
                    </a:lnTo>
                    <a:lnTo>
                      <a:pt x="849" y="718"/>
                    </a:lnTo>
                    <a:lnTo>
                      <a:pt x="850" y="721"/>
                    </a:lnTo>
                    <a:lnTo>
                      <a:pt x="851" y="722"/>
                    </a:lnTo>
                    <a:lnTo>
                      <a:pt x="854" y="725"/>
                    </a:lnTo>
                    <a:lnTo>
                      <a:pt x="868" y="729"/>
                    </a:lnTo>
                    <a:lnTo>
                      <a:pt x="871" y="730"/>
                    </a:lnTo>
                    <a:lnTo>
                      <a:pt x="871" y="730"/>
                    </a:lnTo>
                    <a:lnTo>
                      <a:pt x="871" y="731"/>
                    </a:lnTo>
                    <a:lnTo>
                      <a:pt x="870" y="731"/>
                    </a:lnTo>
                    <a:lnTo>
                      <a:pt x="870" y="731"/>
                    </a:lnTo>
                    <a:lnTo>
                      <a:pt x="870" y="733"/>
                    </a:lnTo>
                    <a:lnTo>
                      <a:pt x="868" y="733"/>
                    </a:lnTo>
                    <a:lnTo>
                      <a:pt x="868" y="733"/>
                    </a:lnTo>
                    <a:lnTo>
                      <a:pt x="867" y="731"/>
                    </a:lnTo>
                    <a:lnTo>
                      <a:pt x="867" y="731"/>
                    </a:lnTo>
                    <a:lnTo>
                      <a:pt x="866" y="730"/>
                    </a:lnTo>
                    <a:lnTo>
                      <a:pt x="862" y="730"/>
                    </a:lnTo>
                    <a:lnTo>
                      <a:pt x="859" y="729"/>
                    </a:lnTo>
                    <a:lnTo>
                      <a:pt x="859" y="729"/>
                    </a:lnTo>
                    <a:lnTo>
                      <a:pt x="858" y="730"/>
                    </a:lnTo>
                    <a:lnTo>
                      <a:pt x="857" y="730"/>
                    </a:lnTo>
                    <a:lnTo>
                      <a:pt x="854" y="730"/>
                    </a:lnTo>
                    <a:lnTo>
                      <a:pt x="853" y="729"/>
                    </a:lnTo>
                    <a:lnTo>
                      <a:pt x="853" y="727"/>
                    </a:lnTo>
                    <a:lnTo>
                      <a:pt x="849" y="726"/>
                    </a:lnTo>
                    <a:lnTo>
                      <a:pt x="846" y="725"/>
                    </a:lnTo>
                    <a:lnTo>
                      <a:pt x="843" y="722"/>
                    </a:lnTo>
                    <a:lnTo>
                      <a:pt x="846" y="722"/>
                    </a:lnTo>
                    <a:lnTo>
                      <a:pt x="847" y="722"/>
                    </a:lnTo>
                    <a:lnTo>
                      <a:pt x="845" y="721"/>
                    </a:lnTo>
                    <a:lnTo>
                      <a:pt x="842" y="715"/>
                    </a:lnTo>
                    <a:lnTo>
                      <a:pt x="841" y="715"/>
                    </a:lnTo>
                    <a:lnTo>
                      <a:pt x="839" y="717"/>
                    </a:lnTo>
                    <a:lnTo>
                      <a:pt x="842" y="719"/>
                    </a:lnTo>
                    <a:lnTo>
                      <a:pt x="839" y="721"/>
                    </a:lnTo>
                    <a:lnTo>
                      <a:pt x="841" y="722"/>
                    </a:lnTo>
                    <a:lnTo>
                      <a:pt x="841" y="725"/>
                    </a:lnTo>
                    <a:lnTo>
                      <a:pt x="845" y="727"/>
                    </a:lnTo>
                    <a:lnTo>
                      <a:pt x="846" y="727"/>
                    </a:lnTo>
                    <a:lnTo>
                      <a:pt x="847" y="729"/>
                    </a:lnTo>
                    <a:lnTo>
                      <a:pt x="850" y="730"/>
                    </a:lnTo>
                    <a:lnTo>
                      <a:pt x="854" y="731"/>
                    </a:lnTo>
                    <a:lnTo>
                      <a:pt x="854" y="733"/>
                    </a:lnTo>
                    <a:lnTo>
                      <a:pt x="851" y="731"/>
                    </a:lnTo>
                    <a:lnTo>
                      <a:pt x="850" y="733"/>
                    </a:lnTo>
                    <a:lnTo>
                      <a:pt x="847" y="731"/>
                    </a:lnTo>
                    <a:lnTo>
                      <a:pt x="847" y="730"/>
                    </a:lnTo>
                    <a:lnTo>
                      <a:pt x="846" y="729"/>
                    </a:lnTo>
                    <a:lnTo>
                      <a:pt x="845" y="729"/>
                    </a:lnTo>
                    <a:lnTo>
                      <a:pt x="843" y="729"/>
                    </a:lnTo>
                    <a:lnTo>
                      <a:pt x="843" y="729"/>
                    </a:lnTo>
                    <a:lnTo>
                      <a:pt x="843" y="730"/>
                    </a:lnTo>
                    <a:lnTo>
                      <a:pt x="843" y="730"/>
                    </a:lnTo>
                    <a:lnTo>
                      <a:pt x="841" y="731"/>
                    </a:lnTo>
                    <a:lnTo>
                      <a:pt x="841" y="731"/>
                    </a:lnTo>
                    <a:lnTo>
                      <a:pt x="837" y="730"/>
                    </a:lnTo>
                    <a:lnTo>
                      <a:pt x="837" y="730"/>
                    </a:lnTo>
                    <a:lnTo>
                      <a:pt x="835" y="731"/>
                    </a:lnTo>
                    <a:lnTo>
                      <a:pt x="834" y="731"/>
                    </a:lnTo>
                    <a:lnTo>
                      <a:pt x="834" y="731"/>
                    </a:lnTo>
                    <a:lnTo>
                      <a:pt x="831" y="731"/>
                    </a:lnTo>
                    <a:lnTo>
                      <a:pt x="830" y="731"/>
                    </a:lnTo>
                    <a:lnTo>
                      <a:pt x="830" y="731"/>
                    </a:lnTo>
                    <a:lnTo>
                      <a:pt x="830" y="731"/>
                    </a:lnTo>
                    <a:lnTo>
                      <a:pt x="830" y="733"/>
                    </a:lnTo>
                    <a:lnTo>
                      <a:pt x="830" y="734"/>
                    </a:lnTo>
                    <a:lnTo>
                      <a:pt x="831" y="734"/>
                    </a:lnTo>
                    <a:lnTo>
                      <a:pt x="838" y="734"/>
                    </a:lnTo>
                    <a:lnTo>
                      <a:pt x="842" y="735"/>
                    </a:lnTo>
                    <a:lnTo>
                      <a:pt x="846" y="736"/>
                    </a:lnTo>
                    <a:lnTo>
                      <a:pt x="850" y="736"/>
                    </a:lnTo>
                    <a:lnTo>
                      <a:pt x="854" y="738"/>
                    </a:lnTo>
                    <a:lnTo>
                      <a:pt x="857" y="736"/>
                    </a:lnTo>
                    <a:lnTo>
                      <a:pt x="857" y="736"/>
                    </a:lnTo>
                    <a:lnTo>
                      <a:pt x="857" y="736"/>
                    </a:lnTo>
                    <a:lnTo>
                      <a:pt x="859" y="738"/>
                    </a:lnTo>
                    <a:lnTo>
                      <a:pt x="861" y="738"/>
                    </a:lnTo>
                    <a:lnTo>
                      <a:pt x="862" y="736"/>
                    </a:lnTo>
                    <a:lnTo>
                      <a:pt x="863" y="736"/>
                    </a:lnTo>
                    <a:lnTo>
                      <a:pt x="865" y="735"/>
                    </a:lnTo>
                    <a:close/>
                    <a:moveTo>
                      <a:pt x="771" y="682"/>
                    </a:moveTo>
                    <a:lnTo>
                      <a:pt x="771" y="682"/>
                    </a:lnTo>
                    <a:lnTo>
                      <a:pt x="771" y="682"/>
                    </a:lnTo>
                    <a:lnTo>
                      <a:pt x="771" y="682"/>
                    </a:lnTo>
                    <a:lnTo>
                      <a:pt x="768" y="681"/>
                    </a:lnTo>
                    <a:lnTo>
                      <a:pt x="767" y="680"/>
                    </a:lnTo>
                    <a:lnTo>
                      <a:pt x="765" y="680"/>
                    </a:lnTo>
                    <a:lnTo>
                      <a:pt x="764" y="680"/>
                    </a:lnTo>
                    <a:lnTo>
                      <a:pt x="764" y="680"/>
                    </a:lnTo>
                    <a:lnTo>
                      <a:pt x="765" y="680"/>
                    </a:lnTo>
                    <a:lnTo>
                      <a:pt x="765" y="681"/>
                    </a:lnTo>
                    <a:lnTo>
                      <a:pt x="768" y="682"/>
                    </a:lnTo>
                    <a:lnTo>
                      <a:pt x="768" y="682"/>
                    </a:lnTo>
                    <a:lnTo>
                      <a:pt x="771" y="684"/>
                    </a:lnTo>
                    <a:lnTo>
                      <a:pt x="771" y="682"/>
                    </a:lnTo>
                    <a:close/>
                    <a:moveTo>
                      <a:pt x="765" y="684"/>
                    </a:moveTo>
                    <a:lnTo>
                      <a:pt x="765" y="684"/>
                    </a:lnTo>
                    <a:lnTo>
                      <a:pt x="763" y="682"/>
                    </a:lnTo>
                    <a:lnTo>
                      <a:pt x="761" y="681"/>
                    </a:lnTo>
                    <a:lnTo>
                      <a:pt x="760" y="681"/>
                    </a:lnTo>
                    <a:lnTo>
                      <a:pt x="757" y="677"/>
                    </a:lnTo>
                    <a:lnTo>
                      <a:pt x="756" y="677"/>
                    </a:lnTo>
                    <a:lnTo>
                      <a:pt x="757" y="680"/>
                    </a:lnTo>
                    <a:lnTo>
                      <a:pt x="756" y="678"/>
                    </a:lnTo>
                    <a:lnTo>
                      <a:pt x="755" y="680"/>
                    </a:lnTo>
                    <a:lnTo>
                      <a:pt x="756" y="682"/>
                    </a:lnTo>
                    <a:lnTo>
                      <a:pt x="759" y="685"/>
                    </a:lnTo>
                    <a:lnTo>
                      <a:pt x="761" y="688"/>
                    </a:lnTo>
                    <a:lnTo>
                      <a:pt x="763" y="689"/>
                    </a:lnTo>
                    <a:lnTo>
                      <a:pt x="765" y="690"/>
                    </a:lnTo>
                    <a:lnTo>
                      <a:pt x="765" y="688"/>
                    </a:lnTo>
                    <a:lnTo>
                      <a:pt x="765" y="684"/>
                    </a:lnTo>
                    <a:close/>
                    <a:moveTo>
                      <a:pt x="756" y="673"/>
                    </a:moveTo>
                    <a:lnTo>
                      <a:pt x="756" y="672"/>
                    </a:lnTo>
                    <a:lnTo>
                      <a:pt x="757" y="672"/>
                    </a:lnTo>
                    <a:lnTo>
                      <a:pt x="759" y="673"/>
                    </a:lnTo>
                    <a:lnTo>
                      <a:pt x="759" y="673"/>
                    </a:lnTo>
                    <a:lnTo>
                      <a:pt x="759" y="672"/>
                    </a:lnTo>
                    <a:lnTo>
                      <a:pt x="757" y="670"/>
                    </a:lnTo>
                    <a:lnTo>
                      <a:pt x="757" y="670"/>
                    </a:lnTo>
                    <a:lnTo>
                      <a:pt x="756" y="669"/>
                    </a:lnTo>
                    <a:lnTo>
                      <a:pt x="755" y="669"/>
                    </a:lnTo>
                    <a:lnTo>
                      <a:pt x="753" y="670"/>
                    </a:lnTo>
                    <a:lnTo>
                      <a:pt x="751" y="672"/>
                    </a:lnTo>
                    <a:lnTo>
                      <a:pt x="749" y="670"/>
                    </a:lnTo>
                    <a:lnTo>
                      <a:pt x="749" y="673"/>
                    </a:lnTo>
                    <a:lnTo>
                      <a:pt x="749" y="674"/>
                    </a:lnTo>
                    <a:lnTo>
                      <a:pt x="749" y="676"/>
                    </a:lnTo>
                    <a:lnTo>
                      <a:pt x="751" y="677"/>
                    </a:lnTo>
                    <a:lnTo>
                      <a:pt x="751" y="676"/>
                    </a:lnTo>
                    <a:lnTo>
                      <a:pt x="752" y="676"/>
                    </a:lnTo>
                    <a:lnTo>
                      <a:pt x="752" y="673"/>
                    </a:lnTo>
                    <a:lnTo>
                      <a:pt x="753" y="673"/>
                    </a:lnTo>
                    <a:lnTo>
                      <a:pt x="755" y="673"/>
                    </a:lnTo>
                    <a:lnTo>
                      <a:pt x="756" y="673"/>
                    </a:lnTo>
                    <a:close/>
                    <a:moveTo>
                      <a:pt x="739" y="654"/>
                    </a:moveTo>
                    <a:lnTo>
                      <a:pt x="738" y="654"/>
                    </a:lnTo>
                    <a:lnTo>
                      <a:pt x="738" y="656"/>
                    </a:lnTo>
                    <a:lnTo>
                      <a:pt x="738" y="657"/>
                    </a:lnTo>
                    <a:lnTo>
                      <a:pt x="738" y="658"/>
                    </a:lnTo>
                    <a:lnTo>
                      <a:pt x="739" y="658"/>
                    </a:lnTo>
                    <a:lnTo>
                      <a:pt x="739" y="660"/>
                    </a:lnTo>
                    <a:lnTo>
                      <a:pt x="740" y="661"/>
                    </a:lnTo>
                    <a:lnTo>
                      <a:pt x="742" y="661"/>
                    </a:lnTo>
                    <a:lnTo>
                      <a:pt x="742" y="658"/>
                    </a:lnTo>
                    <a:lnTo>
                      <a:pt x="740" y="657"/>
                    </a:lnTo>
                    <a:lnTo>
                      <a:pt x="742" y="657"/>
                    </a:lnTo>
                    <a:lnTo>
                      <a:pt x="742" y="656"/>
                    </a:lnTo>
                    <a:lnTo>
                      <a:pt x="743" y="656"/>
                    </a:lnTo>
                    <a:lnTo>
                      <a:pt x="742" y="656"/>
                    </a:lnTo>
                    <a:lnTo>
                      <a:pt x="739" y="654"/>
                    </a:lnTo>
                    <a:close/>
                    <a:moveTo>
                      <a:pt x="740" y="648"/>
                    </a:moveTo>
                    <a:lnTo>
                      <a:pt x="738" y="646"/>
                    </a:lnTo>
                    <a:lnTo>
                      <a:pt x="736" y="646"/>
                    </a:lnTo>
                    <a:lnTo>
                      <a:pt x="735" y="646"/>
                    </a:lnTo>
                    <a:lnTo>
                      <a:pt x="735" y="648"/>
                    </a:lnTo>
                    <a:lnTo>
                      <a:pt x="735" y="649"/>
                    </a:lnTo>
                    <a:lnTo>
                      <a:pt x="735" y="649"/>
                    </a:lnTo>
                    <a:lnTo>
                      <a:pt x="735" y="650"/>
                    </a:lnTo>
                    <a:lnTo>
                      <a:pt x="736" y="652"/>
                    </a:lnTo>
                    <a:lnTo>
                      <a:pt x="738" y="652"/>
                    </a:lnTo>
                    <a:lnTo>
                      <a:pt x="739" y="653"/>
                    </a:lnTo>
                    <a:lnTo>
                      <a:pt x="742" y="652"/>
                    </a:lnTo>
                    <a:lnTo>
                      <a:pt x="742" y="650"/>
                    </a:lnTo>
                    <a:lnTo>
                      <a:pt x="744" y="649"/>
                    </a:lnTo>
                    <a:lnTo>
                      <a:pt x="742" y="648"/>
                    </a:lnTo>
                    <a:lnTo>
                      <a:pt x="740" y="648"/>
                    </a:lnTo>
                    <a:close/>
                    <a:moveTo>
                      <a:pt x="728" y="624"/>
                    </a:moveTo>
                    <a:lnTo>
                      <a:pt x="727" y="623"/>
                    </a:lnTo>
                    <a:lnTo>
                      <a:pt x="726" y="621"/>
                    </a:lnTo>
                    <a:lnTo>
                      <a:pt x="724" y="621"/>
                    </a:lnTo>
                    <a:lnTo>
                      <a:pt x="724" y="623"/>
                    </a:lnTo>
                    <a:lnTo>
                      <a:pt x="722" y="623"/>
                    </a:lnTo>
                    <a:lnTo>
                      <a:pt x="720" y="623"/>
                    </a:lnTo>
                    <a:lnTo>
                      <a:pt x="720" y="624"/>
                    </a:lnTo>
                    <a:lnTo>
                      <a:pt x="719" y="624"/>
                    </a:lnTo>
                    <a:lnTo>
                      <a:pt x="720" y="625"/>
                    </a:lnTo>
                    <a:lnTo>
                      <a:pt x="722" y="625"/>
                    </a:lnTo>
                    <a:lnTo>
                      <a:pt x="722" y="625"/>
                    </a:lnTo>
                    <a:lnTo>
                      <a:pt x="722" y="627"/>
                    </a:lnTo>
                    <a:lnTo>
                      <a:pt x="723" y="628"/>
                    </a:lnTo>
                    <a:lnTo>
                      <a:pt x="723" y="629"/>
                    </a:lnTo>
                    <a:lnTo>
                      <a:pt x="722" y="631"/>
                    </a:lnTo>
                    <a:lnTo>
                      <a:pt x="723" y="631"/>
                    </a:lnTo>
                    <a:lnTo>
                      <a:pt x="724" y="631"/>
                    </a:lnTo>
                    <a:lnTo>
                      <a:pt x="726" y="629"/>
                    </a:lnTo>
                    <a:lnTo>
                      <a:pt x="727" y="628"/>
                    </a:lnTo>
                    <a:lnTo>
                      <a:pt x="728" y="624"/>
                    </a:lnTo>
                    <a:close/>
                    <a:moveTo>
                      <a:pt x="745" y="645"/>
                    </a:moveTo>
                    <a:lnTo>
                      <a:pt x="745" y="644"/>
                    </a:lnTo>
                    <a:lnTo>
                      <a:pt x="745" y="642"/>
                    </a:lnTo>
                    <a:lnTo>
                      <a:pt x="745" y="641"/>
                    </a:lnTo>
                    <a:lnTo>
                      <a:pt x="744" y="640"/>
                    </a:lnTo>
                    <a:lnTo>
                      <a:pt x="744" y="639"/>
                    </a:lnTo>
                    <a:lnTo>
                      <a:pt x="744" y="639"/>
                    </a:lnTo>
                    <a:lnTo>
                      <a:pt x="743" y="639"/>
                    </a:lnTo>
                    <a:lnTo>
                      <a:pt x="742" y="635"/>
                    </a:lnTo>
                    <a:lnTo>
                      <a:pt x="742" y="632"/>
                    </a:lnTo>
                    <a:lnTo>
                      <a:pt x="740" y="629"/>
                    </a:lnTo>
                    <a:lnTo>
                      <a:pt x="736" y="623"/>
                    </a:lnTo>
                    <a:lnTo>
                      <a:pt x="735" y="621"/>
                    </a:lnTo>
                    <a:lnTo>
                      <a:pt x="735" y="621"/>
                    </a:lnTo>
                    <a:lnTo>
                      <a:pt x="734" y="621"/>
                    </a:lnTo>
                    <a:lnTo>
                      <a:pt x="731" y="620"/>
                    </a:lnTo>
                    <a:lnTo>
                      <a:pt x="731" y="620"/>
                    </a:lnTo>
                    <a:lnTo>
                      <a:pt x="730" y="621"/>
                    </a:lnTo>
                    <a:lnTo>
                      <a:pt x="728" y="623"/>
                    </a:lnTo>
                    <a:lnTo>
                      <a:pt x="728" y="623"/>
                    </a:lnTo>
                    <a:lnTo>
                      <a:pt x="730" y="624"/>
                    </a:lnTo>
                    <a:lnTo>
                      <a:pt x="731" y="625"/>
                    </a:lnTo>
                    <a:lnTo>
                      <a:pt x="730" y="627"/>
                    </a:lnTo>
                    <a:lnTo>
                      <a:pt x="728" y="628"/>
                    </a:lnTo>
                    <a:lnTo>
                      <a:pt x="728" y="629"/>
                    </a:lnTo>
                    <a:lnTo>
                      <a:pt x="731" y="629"/>
                    </a:lnTo>
                    <a:lnTo>
                      <a:pt x="731" y="632"/>
                    </a:lnTo>
                    <a:lnTo>
                      <a:pt x="730" y="632"/>
                    </a:lnTo>
                    <a:lnTo>
                      <a:pt x="728" y="632"/>
                    </a:lnTo>
                    <a:lnTo>
                      <a:pt x="727" y="632"/>
                    </a:lnTo>
                    <a:lnTo>
                      <a:pt x="727" y="632"/>
                    </a:lnTo>
                    <a:lnTo>
                      <a:pt x="726" y="633"/>
                    </a:lnTo>
                    <a:lnTo>
                      <a:pt x="727" y="635"/>
                    </a:lnTo>
                    <a:lnTo>
                      <a:pt x="728" y="635"/>
                    </a:lnTo>
                    <a:lnTo>
                      <a:pt x="730" y="636"/>
                    </a:lnTo>
                    <a:lnTo>
                      <a:pt x="731" y="639"/>
                    </a:lnTo>
                    <a:lnTo>
                      <a:pt x="728" y="639"/>
                    </a:lnTo>
                    <a:lnTo>
                      <a:pt x="728" y="640"/>
                    </a:lnTo>
                    <a:lnTo>
                      <a:pt x="728" y="641"/>
                    </a:lnTo>
                    <a:lnTo>
                      <a:pt x="730" y="641"/>
                    </a:lnTo>
                    <a:lnTo>
                      <a:pt x="734" y="642"/>
                    </a:lnTo>
                    <a:lnTo>
                      <a:pt x="735" y="642"/>
                    </a:lnTo>
                    <a:lnTo>
                      <a:pt x="736" y="642"/>
                    </a:lnTo>
                    <a:lnTo>
                      <a:pt x="738" y="642"/>
                    </a:lnTo>
                    <a:lnTo>
                      <a:pt x="738" y="641"/>
                    </a:lnTo>
                    <a:lnTo>
                      <a:pt x="736" y="639"/>
                    </a:lnTo>
                    <a:lnTo>
                      <a:pt x="735" y="637"/>
                    </a:lnTo>
                    <a:lnTo>
                      <a:pt x="736" y="637"/>
                    </a:lnTo>
                    <a:lnTo>
                      <a:pt x="738" y="635"/>
                    </a:lnTo>
                    <a:lnTo>
                      <a:pt x="739" y="635"/>
                    </a:lnTo>
                    <a:lnTo>
                      <a:pt x="739" y="635"/>
                    </a:lnTo>
                    <a:lnTo>
                      <a:pt x="739" y="635"/>
                    </a:lnTo>
                    <a:lnTo>
                      <a:pt x="738" y="636"/>
                    </a:lnTo>
                    <a:lnTo>
                      <a:pt x="738" y="636"/>
                    </a:lnTo>
                    <a:lnTo>
                      <a:pt x="739" y="639"/>
                    </a:lnTo>
                    <a:lnTo>
                      <a:pt x="738" y="639"/>
                    </a:lnTo>
                    <a:lnTo>
                      <a:pt x="739" y="640"/>
                    </a:lnTo>
                    <a:lnTo>
                      <a:pt x="739" y="640"/>
                    </a:lnTo>
                    <a:lnTo>
                      <a:pt x="740" y="642"/>
                    </a:lnTo>
                    <a:lnTo>
                      <a:pt x="740" y="644"/>
                    </a:lnTo>
                    <a:lnTo>
                      <a:pt x="742" y="644"/>
                    </a:lnTo>
                    <a:lnTo>
                      <a:pt x="743" y="646"/>
                    </a:lnTo>
                    <a:lnTo>
                      <a:pt x="744" y="646"/>
                    </a:lnTo>
                    <a:lnTo>
                      <a:pt x="745" y="645"/>
                    </a:lnTo>
                    <a:lnTo>
                      <a:pt x="745" y="645"/>
                    </a:lnTo>
                    <a:close/>
                    <a:moveTo>
                      <a:pt x="720" y="621"/>
                    </a:moveTo>
                    <a:lnTo>
                      <a:pt x="724" y="620"/>
                    </a:lnTo>
                    <a:lnTo>
                      <a:pt x="724" y="619"/>
                    </a:lnTo>
                    <a:lnTo>
                      <a:pt x="723" y="615"/>
                    </a:lnTo>
                    <a:lnTo>
                      <a:pt x="719" y="611"/>
                    </a:lnTo>
                    <a:lnTo>
                      <a:pt x="716" y="608"/>
                    </a:lnTo>
                    <a:lnTo>
                      <a:pt x="715" y="607"/>
                    </a:lnTo>
                    <a:lnTo>
                      <a:pt x="714" y="608"/>
                    </a:lnTo>
                    <a:lnTo>
                      <a:pt x="714" y="608"/>
                    </a:lnTo>
                    <a:lnTo>
                      <a:pt x="714" y="609"/>
                    </a:lnTo>
                    <a:lnTo>
                      <a:pt x="715" y="611"/>
                    </a:lnTo>
                    <a:lnTo>
                      <a:pt x="716" y="613"/>
                    </a:lnTo>
                    <a:lnTo>
                      <a:pt x="716" y="619"/>
                    </a:lnTo>
                    <a:lnTo>
                      <a:pt x="719" y="621"/>
                    </a:lnTo>
                    <a:lnTo>
                      <a:pt x="720" y="621"/>
                    </a:lnTo>
                    <a:lnTo>
                      <a:pt x="720" y="621"/>
                    </a:lnTo>
                    <a:close/>
                    <a:moveTo>
                      <a:pt x="718" y="607"/>
                    </a:moveTo>
                    <a:lnTo>
                      <a:pt x="718" y="608"/>
                    </a:lnTo>
                    <a:lnTo>
                      <a:pt x="719" y="609"/>
                    </a:lnTo>
                    <a:lnTo>
                      <a:pt x="720" y="611"/>
                    </a:lnTo>
                    <a:lnTo>
                      <a:pt x="722" y="612"/>
                    </a:lnTo>
                    <a:lnTo>
                      <a:pt x="723" y="613"/>
                    </a:lnTo>
                    <a:lnTo>
                      <a:pt x="724" y="615"/>
                    </a:lnTo>
                    <a:lnTo>
                      <a:pt x="726" y="617"/>
                    </a:lnTo>
                    <a:lnTo>
                      <a:pt x="728" y="619"/>
                    </a:lnTo>
                    <a:lnTo>
                      <a:pt x="731" y="619"/>
                    </a:lnTo>
                    <a:lnTo>
                      <a:pt x="734" y="619"/>
                    </a:lnTo>
                    <a:lnTo>
                      <a:pt x="734" y="619"/>
                    </a:lnTo>
                    <a:lnTo>
                      <a:pt x="731" y="615"/>
                    </a:lnTo>
                    <a:lnTo>
                      <a:pt x="731" y="615"/>
                    </a:lnTo>
                    <a:lnTo>
                      <a:pt x="731" y="613"/>
                    </a:lnTo>
                    <a:lnTo>
                      <a:pt x="731" y="613"/>
                    </a:lnTo>
                    <a:lnTo>
                      <a:pt x="730" y="612"/>
                    </a:lnTo>
                    <a:lnTo>
                      <a:pt x="728" y="611"/>
                    </a:lnTo>
                    <a:lnTo>
                      <a:pt x="727" y="609"/>
                    </a:lnTo>
                    <a:lnTo>
                      <a:pt x="727" y="609"/>
                    </a:lnTo>
                    <a:lnTo>
                      <a:pt x="726" y="608"/>
                    </a:lnTo>
                    <a:lnTo>
                      <a:pt x="724" y="607"/>
                    </a:lnTo>
                    <a:lnTo>
                      <a:pt x="723" y="604"/>
                    </a:lnTo>
                    <a:lnTo>
                      <a:pt x="722" y="604"/>
                    </a:lnTo>
                    <a:lnTo>
                      <a:pt x="722" y="605"/>
                    </a:lnTo>
                    <a:lnTo>
                      <a:pt x="718" y="607"/>
                    </a:lnTo>
                    <a:lnTo>
                      <a:pt x="718" y="607"/>
                    </a:lnTo>
                    <a:close/>
                    <a:moveTo>
                      <a:pt x="719" y="600"/>
                    </a:moveTo>
                    <a:lnTo>
                      <a:pt x="718" y="600"/>
                    </a:lnTo>
                    <a:lnTo>
                      <a:pt x="716" y="601"/>
                    </a:lnTo>
                    <a:lnTo>
                      <a:pt x="715" y="601"/>
                    </a:lnTo>
                    <a:lnTo>
                      <a:pt x="716" y="603"/>
                    </a:lnTo>
                    <a:lnTo>
                      <a:pt x="718" y="604"/>
                    </a:lnTo>
                    <a:lnTo>
                      <a:pt x="718" y="604"/>
                    </a:lnTo>
                    <a:lnTo>
                      <a:pt x="719" y="603"/>
                    </a:lnTo>
                    <a:lnTo>
                      <a:pt x="719" y="603"/>
                    </a:lnTo>
                    <a:lnTo>
                      <a:pt x="720" y="601"/>
                    </a:lnTo>
                    <a:lnTo>
                      <a:pt x="720" y="601"/>
                    </a:lnTo>
                    <a:lnTo>
                      <a:pt x="719" y="600"/>
                    </a:lnTo>
                    <a:close/>
                    <a:moveTo>
                      <a:pt x="707" y="559"/>
                    </a:moveTo>
                    <a:lnTo>
                      <a:pt x="707" y="560"/>
                    </a:lnTo>
                    <a:lnTo>
                      <a:pt x="707" y="563"/>
                    </a:lnTo>
                    <a:lnTo>
                      <a:pt x="708" y="562"/>
                    </a:lnTo>
                    <a:lnTo>
                      <a:pt x="711" y="563"/>
                    </a:lnTo>
                    <a:lnTo>
                      <a:pt x="712" y="562"/>
                    </a:lnTo>
                    <a:lnTo>
                      <a:pt x="712" y="562"/>
                    </a:lnTo>
                    <a:lnTo>
                      <a:pt x="714" y="560"/>
                    </a:lnTo>
                    <a:lnTo>
                      <a:pt x="714" y="560"/>
                    </a:lnTo>
                    <a:lnTo>
                      <a:pt x="712" y="559"/>
                    </a:lnTo>
                    <a:lnTo>
                      <a:pt x="711" y="556"/>
                    </a:lnTo>
                    <a:lnTo>
                      <a:pt x="710" y="554"/>
                    </a:lnTo>
                    <a:lnTo>
                      <a:pt x="708" y="551"/>
                    </a:lnTo>
                    <a:lnTo>
                      <a:pt x="707" y="552"/>
                    </a:lnTo>
                    <a:lnTo>
                      <a:pt x="707" y="552"/>
                    </a:lnTo>
                    <a:lnTo>
                      <a:pt x="707" y="554"/>
                    </a:lnTo>
                    <a:lnTo>
                      <a:pt x="707" y="556"/>
                    </a:lnTo>
                    <a:lnTo>
                      <a:pt x="707" y="558"/>
                    </a:lnTo>
                    <a:lnTo>
                      <a:pt x="707" y="559"/>
                    </a:lnTo>
                    <a:close/>
                    <a:moveTo>
                      <a:pt x="694" y="542"/>
                    </a:moveTo>
                    <a:lnTo>
                      <a:pt x="693" y="542"/>
                    </a:lnTo>
                    <a:lnTo>
                      <a:pt x="693" y="543"/>
                    </a:lnTo>
                    <a:lnTo>
                      <a:pt x="694" y="545"/>
                    </a:lnTo>
                    <a:lnTo>
                      <a:pt x="694" y="545"/>
                    </a:lnTo>
                    <a:lnTo>
                      <a:pt x="694" y="545"/>
                    </a:lnTo>
                    <a:lnTo>
                      <a:pt x="695" y="545"/>
                    </a:lnTo>
                    <a:lnTo>
                      <a:pt x="695" y="545"/>
                    </a:lnTo>
                    <a:lnTo>
                      <a:pt x="694" y="543"/>
                    </a:lnTo>
                    <a:lnTo>
                      <a:pt x="694" y="542"/>
                    </a:lnTo>
                    <a:close/>
                    <a:moveTo>
                      <a:pt x="714" y="542"/>
                    </a:moveTo>
                    <a:lnTo>
                      <a:pt x="715" y="542"/>
                    </a:lnTo>
                    <a:lnTo>
                      <a:pt x="715" y="543"/>
                    </a:lnTo>
                    <a:lnTo>
                      <a:pt x="716" y="543"/>
                    </a:lnTo>
                    <a:lnTo>
                      <a:pt x="716" y="543"/>
                    </a:lnTo>
                    <a:lnTo>
                      <a:pt x="716" y="542"/>
                    </a:lnTo>
                    <a:lnTo>
                      <a:pt x="715" y="541"/>
                    </a:lnTo>
                    <a:lnTo>
                      <a:pt x="715" y="539"/>
                    </a:lnTo>
                    <a:lnTo>
                      <a:pt x="714" y="538"/>
                    </a:lnTo>
                    <a:lnTo>
                      <a:pt x="712" y="538"/>
                    </a:lnTo>
                    <a:lnTo>
                      <a:pt x="712" y="538"/>
                    </a:lnTo>
                    <a:lnTo>
                      <a:pt x="712" y="539"/>
                    </a:lnTo>
                    <a:lnTo>
                      <a:pt x="712" y="539"/>
                    </a:lnTo>
                    <a:lnTo>
                      <a:pt x="712" y="541"/>
                    </a:lnTo>
                    <a:lnTo>
                      <a:pt x="714" y="542"/>
                    </a:lnTo>
                    <a:close/>
                    <a:moveTo>
                      <a:pt x="718" y="539"/>
                    </a:moveTo>
                    <a:lnTo>
                      <a:pt x="718" y="539"/>
                    </a:lnTo>
                    <a:lnTo>
                      <a:pt x="719" y="541"/>
                    </a:lnTo>
                    <a:lnTo>
                      <a:pt x="720" y="542"/>
                    </a:lnTo>
                    <a:lnTo>
                      <a:pt x="722" y="543"/>
                    </a:lnTo>
                    <a:lnTo>
                      <a:pt x="723" y="543"/>
                    </a:lnTo>
                    <a:lnTo>
                      <a:pt x="727" y="542"/>
                    </a:lnTo>
                    <a:lnTo>
                      <a:pt x="727" y="541"/>
                    </a:lnTo>
                    <a:lnTo>
                      <a:pt x="727" y="539"/>
                    </a:lnTo>
                    <a:lnTo>
                      <a:pt x="728" y="538"/>
                    </a:lnTo>
                    <a:lnTo>
                      <a:pt x="727" y="537"/>
                    </a:lnTo>
                    <a:lnTo>
                      <a:pt x="726" y="537"/>
                    </a:lnTo>
                    <a:lnTo>
                      <a:pt x="723" y="534"/>
                    </a:lnTo>
                    <a:lnTo>
                      <a:pt x="719" y="534"/>
                    </a:lnTo>
                    <a:lnTo>
                      <a:pt x="719" y="534"/>
                    </a:lnTo>
                    <a:lnTo>
                      <a:pt x="719" y="535"/>
                    </a:lnTo>
                    <a:lnTo>
                      <a:pt x="719" y="535"/>
                    </a:lnTo>
                    <a:lnTo>
                      <a:pt x="719" y="537"/>
                    </a:lnTo>
                    <a:lnTo>
                      <a:pt x="719" y="538"/>
                    </a:lnTo>
                    <a:lnTo>
                      <a:pt x="718" y="539"/>
                    </a:lnTo>
                    <a:close/>
                    <a:moveTo>
                      <a:pt x="711" y="535"/>
                    </a:moveTo>
                    <a:lnTo>
                      <a:pt x="711" y="535"/>
                    </a:lnTo>
                    <a:lnTo>
                      <a:pt x="711" y="534"/>
                    </a:lnTo>
                    <a:lnTo>
                      <a:pt x="711" y="533"/>
                    </a:lnTo>
                    <a:lnTo>
                      <a:pt x="708" y="531"/>
                    </a:lnTo>
                    <a:lnTo>
                      <a:pt x="707" y="531"/>
                    </a:lnTo>
                    <a:lnTo>
                      <a:pt x="707" y="530"/>
                    </a:lnTo>
                    <a:lnTo>
                      <a:pt x="706" y="530"/>
                    </a:lnTo>
                    <a:lnTo>
                      <a:pt x="704" y="531"/>
                    </a:lnTo>
                    <a:lnTo>
                      <a:pt x="704" y="533"/>
                    </a:lnTo>
                    <a:lnTo>
                      <a:pt x="706" y="535"/>
                    </a:lnTo>
                    <a:lnTo>
                      <a:pt x="706" y="535"/>
                    </a:lnTo>
                    <a:lnTo>
                      <a:pt x="704" y="535"/>
                    </a:lnTo>
                    <a:lnTo>
                      <a:pt x="702" y="535"/>
                    </a:lnTo>
                    <a:lnTo>
                      <a:pt x="701" y="535"/>
                    </a:lnTo>
                    <a:lnTo>
                      <a:pt x="701" y="537"/>
                    </a:lnTo>
                    <a:lnTo>
                      <a:pt x="701" y="538"/>
                    </a:lnTo>
                    <a:lnTo>
                      <a:pt x="699" y="539"/>
                    </a:lnTo>
                    <a:lnTo>
                      <a:pt x="702" y="542"/>
                    </a:lnTo>
                    <a:lnTo>
                      <a:pt x="704" y="543"/>
                    </a:lnTo>
                    <a:lnTo>
                      <a:pt x="706" y="545"/>
                    </a:lnTo>
                    <a:lnTo>
                      <a:pt x="708" y="550"/>
                    </a:lnTo>
                    <a:lnTo>
                      <a:pt x="710" y="551"/>
                    </a:lnTo>
                    <a:lnTo>
                      <a:pt x="712" y="552"/>
                    </a:lnTo>
                    <a:lnTo>
                      <a:pt x="714" y="554"/>
                    </a:lnTo>
                    <a:lnTo>
                      <a:pt x="715" y="555"/>
                    </a:lnTo>
                    <a:lnTo>
                      <a:pt x="718" y="555"/>
                    </a:lnTo>
                    <a:lnTo>
                      <a:pt x="718" y="554"/>
                    </a:lnTo>
                    <a:lnTo>
                      <a:pt x="718" y="554"/>
                    </a:lnTo>
                    <a:lnTo>
                      <a:pt x="718" y="554"/>
                    </a:lnTo>
                    <a:lnTo>
                      <a:pt x="718" y="554"/>
                    </a:lnTo>
                    <a:lnTo>
                      <a:pt x="718" y="552"/>
                    </a:lnTo>
                    <a:lnTo>
                      <a:pt x="718" y="551"/>
                    </a:lnTo>
                    <a:lnTo>
                      <a:pt x="718" y="550"/>
                    </a:lnTo>
                    <a:lnTo>
                      <a:pt x="716" y="548"/>
                    </a:lnTo>
                    <a:lnTo>
                      <a:pt x="715" y="546"/>
                    </a:lnTo>
                    <a:lnTo>
                      <a:pt x="715" y="546"/>
                    </a:lnTo>
                    <a:lnTo>
                      <a:pt x="714" y="543"/>
                    </a:lnTo>
                    <a:lnTo>
                      <a:pt x="712" y="541"/>
                    </a:lnTo>
                    <a:lnTo>
                      <a:pt x="711" y="539"/>
                    </a:lnTo>
                    <a:lnTo>
                      <a:pt x="708" y="538"/>
                    </a:lnTo>
                    <a:lnTo>
                      <a:pt x="708" y="538"/>
                    </a:lnTo>
                    <a:lnTo>
                      <a:pt x="708" y="537"/>
                    </a:lnTo>
                    <a:lnTo>
                      <a:pt x="710" y="535"/>
                    </a:lnTo>
                    <a:lnTo>
                      <a:pt x="711" y="535"/>
                    </a:lnTo>
                    <a:close/>
                    <a:moveTo>
                      <a:pt x="704" y="523"/>
                    </a:moveTo>
                    <a:lnTo>
                      <a:pt x="704" y="523"/>
                    </a:lnTo>
                    <a:lnTo>
                      <a:pt x="703" y="523"/>
                    </a:lnTo>
                    <a:lnTo>
                      <a:pt x="701" y="523"/>
                    </a:lnTo>
                    <a:lnTo>
                      <a:pt x="701" y="525"/>
                    </a:lnTo>
                    <a:lnTo>
                      <a:pt x="702" y="525"/>
                    </a:lnTo>
                    <a:lnTo>
                      <a:pt x="704" y="526"/>
                    </a:lnTo>
                    <a:lnTo>
                      <a:pt x="704" y="526"/>
                    </a:lnTo>
                    <a:lnTo>
                      <a:pt x="704" y="525"/>
                    </a:lnTo>
                    <a:lnTo>
                      <a:pt x="706" y="525"/>
                    </a:lnTo>
                    <a:lnTo>
                      <a:pt x="707" y="525"/>
                    </a:lnTo>
                    <a:lnTo>
                      <a:pt x="706" y="523"/>
                    </a:lnTo>
                    <a:lnTo>
                      <a:pt x="704" y="523"/>
                    </a:lnTo>
                    <a:close/>
                    <a:moveTo>
                      <a:pt x="690" y="519"/>
                    </a:moveTo>
                    <a:lnTo>
                      <a:pt x="690" y="518"/>
                    </a:lnTo>
                    <a:lnTo>
                      <a:pt x="689" y="518"/>
                    </a:lnTo>
                    <a:lnTo>
                      <a:pt x="687" y="518"/>
                    </a:lnTo>
                    <a:lnTo>
                      <a:pt x="687" y="519"/>
                    </a:lnTo>
                    <a:lnTo>
                      <a:pt x="687" y="519"/>
                    </a:lnTo>
                    <a:lnTo>
                      <a:pt x="689" y="519"/>
                    </a:lnTo>
                    <a:lnTo>
                      <a:pt x="690" y="519"/>
                    </a:lnTo>
                    <a:lnTo>
                      <a:pt x="690" y="519"/>
                    </a:lnTo>
                    <a:lnTo>
                      <a:pt x="690" y="519"/>
                    </a:lnTo>
                    <a:close/>
                    <a:moveTo>
                      <a:pt x="702" y="515"/>
                    </a:moveTo>
                    <a:lnTo>
                      <a:pt x="703" y="514"/>
                    </a:lnTo>
                    <a:lnTo>
                      <a:pt x="703" y="514"/>
                    </a:lnTo>
                    <a:lnTo>
                      <a:pt x="702" y="511"/>
                    </a:lnTo>
                    <a:lnTo>
                      <a:pt x="703" y="510"/>
                    </a:lnTo>
                    <a:lnTo>
                      <a:pt x="704" y="509"/>
                    </a:lnTo>
                    <a:lnTo>
                      <a:pt x="704" y="507"/>
                    </a:lnTo>
                    <a:lnTo>
                      <a:pt x="704" y="506"/>
                    </a:lnTo>
                    <a:lnTo>
                      <a:pt x="703" y="505"/>
                    </a:lnTo>
                    <a:lnTo>
                      <a:pt x="702" y="503"/>
                    </a:lnTo>
                    <a:lnTo>
                      <a:pt x="699" y="502"/>
                    </a:lnTo>
                    <a:lnTo>
                      <a:pt x="697" y="501"/>
                    </a:lnTo>
                    <a:lnTo>
                      <a:pt x="697" y="499"/>
                    </a:lnTo>
                    <a:lnTo>
                      <a:pt x="698" y="499"/>
                    </a:lnTo>
                    <a:lnTo>
                      <a:pt x="698" y="498"/>
                    </a:lnTo>
                    <a:lnTo>
                      <a:pt x="698" y="498"/>
                    </a:lnTo>
                    <a:lnTo>
                      <a:pt x="699" y="498"/>
                    </a:lnTo>
                    <a:lnTo>
                      <a:pt x="701" y="497"/>
                    </a:lnTo>
                    <a:lnTo>
                      <a:pt x="699" y="496"/>
                    </a:lnTo>
                    <a:lnTo>
                      <a:pt x="698" y="494"/>
                    </a:lnTo>
                    <a:lnTo>
                      <a:pt x="699" y="494"/>
                    </a:lnTo>
                    <a:lnTo>
                      <a:pt x="699" y="492"/>
                    </a:lnTo>
                    <a:lnTo>
                      <a:pt x="699" y="492"/>
                    </a:lnTo>
                    <a:lnTo>
                      <a:pt x="698" y="489"/>
                    </a:lnTo>
                    <a:lnTo>
                      <a:pt x="697" y="488"/>
                    </a:lnTo>
                    <a:lnTo>
                      <a:pt x="695" y="486"/>
                    </a:lnTo>
                    <a:lnTo>
                      <a:pt x="693" y="486"/>
                    </a:lnTo>
                    <a:lnTo>
                      <a:pt x="686" y="485"/>
                    </a:lnTo>
                    <a:lnTo>
                      <a:pt x="686" y="485"/>
                    </a:lnTo>
                    <a:lnTo>
                      <a:pt x="687" y="486"/>
                    </a:lnTo>
                    <a:lnTo>
                      <a:pt x="687" y="486"/>
                    </a:lnTo>
                    <a:lnTo>
                      <a:pt x="687" y="489"/>
                    </a:lnTo>
                    <a:lnTo>
                      <a:pt x="689" y="489"/>
                    </a:lnTo>
                    <a:lnTo>
                      <a:pt x="689" y="490"/>
                    </a:lnTo>
                    <a:lnTo>
                      <a:pt x="687" y="493"/>
                    </a:lnTo>
                    <a:lnTo>
                      <a:pt x="687" y="494"/>
                    </a:lnTo>
                    <a:lnTo>
                      <a:pt x="689" y="494"/>
                    </a:lnTo>
                    <a:lnTo>
                      <a:pt x="689" y="496"/>
                    </a:lnTo>
                    <a:lnTo>
                      <a:pt x="689" y="497"/>
                    </a:lnTo>
                    <a:lnTo>
                      <a:pt x="689" y="498"/>
                    </a:lnTo>
                    <a:lnTo>
                      <a:pt x="691" y="499"/>
                    </a:lnTo>
                    <a:lnTo>
                      <a:pt x="693" y="505"/>
                    </a:lnTo>
                    <a:lnTo>
                      <a:pt x="693" y="509"/>
                    </a:lnTo>
                    <a:lnTo>
                      <a:pt x="691" y="511"/>
                    </a:lnTo>
                    <a:lnTo>
                      <a:pt x="691" y="513"/>
                    </a:lnTo>
                    <a:lnTo>
                      <a:pt x="693" y="513"/>
                    </a:lnTo>
                    <a:lnTo>
                      <a:pt x="695" y="514"/>
                    </a:lnTo>
                    <a:lnTo>
                      <a:pt x="698" y="514"/>
                    </a:lnTo>
                    <a:lnTo>
                      <a:pt x="699" y="514"/>
                    </a:lnTo>
                    <a:lnTo>
                      <a:pt x="701" y="515"/>
                    </a:lnTo>
                    <a:lnTo>
                      <a:pt x="702" y="515"/>
                    </a:lnTo>
                    <a:close/>
                    <a:moveTo>
                      <a:pt x="554" y="321"/>
                    </a:moveTo>
                    <a:lnTo>
                      <a:pt x="554" y="321"/>
                    </a:lnTo>
                    <a:lnTo>
                      <a:pt x="552" y="321"/>
                    </a:lnTo>
                    <a:lnTo>
                      <a:pt x="552" y="321"/>
                    </a:lnTo>
                    <a:lnTo>
                      <a:pt x="552" y="322"/>
                    </a:lnTo>
                    <a:lnTo>
                      <a:pt x="551" y="322"/>
                    </a:lnTo>
                    <a:lnTo>
                      <a:pt x="551" y="322"/>
                    </a:lnTo>
                    <a:lnTo>
                      <a:pt x="551" y="323"/>
                    </a:lnTo>
                    <a:lnTo>
                      <a:pt x="555" y="322"/>
                    </a:lnTo>
                    <a:lnTo>
                      <a:pt x="555" y="322"/>
                    </a:lnTo>
                    <a:lnTo>
                      <a:pt x="555" y="322"/>
                    </a:lnTo>
                    <a:lnTo>
                      <a:pt x="555" y="322"/>
                    </a:lnTo>
                    <a:lnTo>
                      <a:pt x="554" y="321"/>
                    </a:lnTo>
                    <a:close/>
                    <a:moveTo>
                      <a:pt x="0" y="191"/>
                    </a:moveTo>
                    <a:lnTo>
                      <a:pt x="0" y="192"/>
                    </a:lnTo>
                    <a:lnTo>
                      <a:pt x="0" y="194"/>
                    </a:lnTo>
                    <a:lnTo>
                      <a:pt x="2" y="192"/>
                    </a:lnTo>
                    <a:lnTo>
                      <a:pt x="2" y="192"/>
                    </a:lnTo>
                    <a:lnTo>
                      <a:pt x="2" y="191"/>
                    </a:lnTo>
                    <a:lnTo>
                      <a:pt x="0" y="191"/>
                    </a:lnTo>
                    <a:close/>
                    <a:moveTo>
                      <a:pt x="826" y="718"/>
                    </a:moveTo>
                    <a:lnTo>
                      <a:pt x="830" y="719"/>
                    </a:lnTo>
                    <a:lnTo>
                      <a:pt x="833" y="721"/>
                    </a:lnTo>
                    <a:lnTo>
                      <a:pt x="835" y="719"/>
                    </a:lnTo>
                    <a:lnTo>
                      <a:pt x="835" y="718"/>
                    </a:lnTo>
                    <a:lnTo>
                      <a:pt x="834" y="714"/>
                    </a:lnTo>
                    <a:lnTo>
                      <a:pt x="833" y="711"/>
                    </a:lnTo>
                    <a:lnTo>
                      <a:pt x="833" y="710"/>
                    </a:lnTo>
                    <a:lnTo>
                      <a:pt x="831" y="707"/>
                    </a:lnTo>
                    <a:lnTo>
                      <a:pt x="830" y="702"/>
                    </a:lnTo>
                    <a:lnTo>
                      <a:pt x="830" y="701"/>
                    </a:lnTo>
                    <a:lnTo>
                      <a:pt x="829" y="699"/>
                    </a:lnTo>
                    <a:lnTo>
                      <a:pt x="830" y="698"/>
                    </a:lnTo>
                    <a:lnTo>
                      <a:pt x="831" y="697"/>
                    </a:lnTo>
                    <a:lnTo>
                      <a:pt x="834" y="697"/>
                    </a:lnTo>
                    <a:lnTo>
                      <a:pt x="841" y="694"/>
                    </a:lnTo>
                    <a:lnTo>
                      <a:pt x="842" y="694"/>
                    </a:lnTo>
                    <a:lnTo>
                      <a:pt x="843" y="693"/>
                    </a:lnTo>
                    <a:lnTo>
                      <a:pt x="845" y="693"/>
                    </a:lnTo>
                    <a:lnTo>
                      <a:pt x="845" y="689"/>
                    </a:lnTo>
                    <a:lnTo>
                      <a:pt x="847" y="688"/>
                    </a:lnTo>
                    <a:lnTo>
                      <a:pt x="849" y="689"/>
                    </a:lnTo>
                    <a:lnTo>
                      <a:pt x="851" y="689"/>
                    </a:lnTo>
                    <a:lnTo>
                      <a:pt x="861" y="691"/>
                    </a:lnTo>
                    <a:lnTo>
                      <a:pt x="859" y="690"/>
                    </a:lnTo>
                    <a:lnTo>
                      <a:pt x="858" y="689"/>
                    </a:lnTo>
                    <a:lnTo>
                      <a:pt x="855" y="689"/>
                    </a:lnTo>
                    <a:lnTo>
                      <a:pt x="853" y="689"/>
                    </a:lnTo>
                    <a:lnTo>
                      <a:pt x="847" y="686"/>
                    </a:lnTo>
                    <a:lnTo>
                      <a:pt x="843" y="686"/>
                    </a:lnTo>
                    <a:lnTo>
                      <a:pt x="839" y="686"/>
                    </a:lnTo>
                    <a:lnTo>
                      <a:pt x="834" y="685"/>
                    </a:lnTo>
                    <a:lnTo>
                      <a:pt x="826" y="685"/>
                    </a:lnTo>
                    <a:lnTo>
                      <a:pt x="820" y="684"/>
                    </a:lnTo>
                    <a:lnTo>
                      <a:pt x="813" y="684"/>
                    </a:lnTo>
                    <a:lnTo>
                      <a:pt x="808" y="684"/>
                    </a:lnTo>
                    <a:lnTo>
                      <a:pt x="805" y="684"/>
                    </a:lnTo>
                    <a:lnTo>
                      <a:pt x="804" y="684"/>
                    </a:lnTo>
                    <a:lnTo>
                      <a:pt x="804" y="682"/>
                    </a:lnTo>
                    <a:lnTo>
                      <a:pt x="801" y="681"/>
                    </a:lnTo>
                    <a:lnTo>
                      <a:pt x="800" y="680"/>
                    </a:lnTo>
                    <a:lnTo>
                      <a:pt x="797" y="678"/>
                    </a:lnTo>
                    <a:lnTo>
                      <a:pt x="794" y="677"/>
                    </a:lnTo>
                    <a:lnTo>
                      <a:pt x="793" y="676"/>
                    </a:lnTo>
                    <a:lnTo>
                      <a:pt x="793" y="674"/>
                    </a:lnTo>
                    <a:lnTo>
                      <a:pt x="793" y="670"/>
                    </a:lnTo>
                    <a:lnTo>
                      <a:pt x="792" y="669"/>
                    </a:lnTo>
                    <a:lnTo>
                      <a:pt x="790" y="668"/>
                    </a:lnTo>
                    <a:lnTo>
                      <a:pt x="789" y="666"/>
                    </a:lnTo>
                    <a:lnTo>
                      <a:pt x="789" y="666"/>
                    </a:lnTo>
                    <a:lnTo>
                      <a:pt x="790" y="665"/>
                    </a:lnTo>
                    <a:lnTo>
                      <a:pt x="789" y="664"/>
                    </a:lnTo>
                    <a:lnTo>
                      <a:pt x="788" y="661"/>
                    </a:lnTo>
                    <a:lnTo>
                      <a:pt x="786" y="658"/>
                    </a:lnTo>
                    <a:lnTo>
                      <a:pt x="785" y="658"/>
                    </a:lnTo>
                    <a:lnTo>
                      <a:pt x="784" y="657"/>
                    </a:lnTo>
                    <a:lnTo>
                      <a:pt x="783" y="657"/>
                    </a:lnTo>
                    <a:lnTo>
                      <a:pt x="781" y="658"/>
                    </a:lnTo>
                    <a:lnTo>
                      <a:pt x="779" y="658"/>
                    </a:lnTo>
                    <a:lnTo>
                      <a:pt x="779" y="658"/>
                    </a:lnTo>
                    <a:lnTo>
                      <a:pt x="777" y="660"/>
                    </a:lnTo>
                    <a:lnTo>
                      <a:pt x="776" y="660"/>
                    </a:lnTo>
                    <a:lnTo>
                      <a:pt x="775" y="660"/>
                    </a:lnTo>
                    <a:lnTo>
                      <a:pt x="773" y="658"/>
                    </a:lnTo>
                    <a:lnTo>
                      <a:pt x="772" y="657"/>
                    </a:lnTo>
                    <a:lnTo>
                      <a:pt x="771" y="657"/>
                    </a:lnTo>
                    <a:lnTo>
                      <a:pt x="771" y="654"/>
                    </a:lnTo>
                    <a:lnTo>
                      <a:pt x="768" y="653"/>
                    </a:lnTo>
                    <a:lnTo>
                      <a:pt x="767" y="650"/>
                    </a:lnTo>
                    <a:lnTo>
                      <a:pt x="763" y="648"/>
                    </a:lnTo>
                    <a:lnTo>
                      <a:pt x="763" y="646"/>
                    </a:lnTo>
                    <a:lnTo>
                      <a:pt x="761" y="644"/>
                    </a:lnTo>
                    <a:lnTo>
                      <a:pt x="761" y="641"/>
                    </a:lnTo>
                    <a:lnTo>
                      <a:pt x="760" y="640"/>
                    </a:lnTo>
                    <a:lnTo>
                      <a:pt x="757" y="637"/>
                    </a:lnTo>
                    <a:lnTo>
                      <a:pt x="756" y="635"/>
                    </a:lnTo>
                    <a:lnTo>
                      <a:pt x="757" y="635"/>
                    </a:lnTo>
                    <a:lnTo>
                      <a:pt x="756" y="632"/>
                    </a:lnTo>
                    <a:lnTo>
                      <a:pt x="761" y="632"/>
                    </a:lnTo>
                    <a:lnTo>
                      <a:pt x="760" y="629"/>
                    </a:lnTo>
                    <a:lnTo>
                      <a:pt x="760" y="628"/>
                    </a:lnTo>
                    <a:lnTo>
                      <a:pt x="760" y="627"/>
                    </a:lnTo>
                    <a:lnTo>
                      <a:pt x="761" y="625"/>
                    </a:lnTo>
                    <a:lnTo>
                      <a:pt x="763" y="625"/>
                    </a:lnTo>
                    <a:lnTo>
                      <a:pt x="764" y="624"/>
                    </a:lnTo>
                    <a:lnTo>
                      <a:pt x="765" y="623"/>
                    </a:lnTo>
                    <a:lnTo>
                      <a:pt x="765" y="623"/>
                    </a:lnTo>
                    <a:lnTo>
                      <a:pt x="765" y="621"/>
                    </a:lnTo>
                    <a:lnTo>
                      <a:pt x="764" y="620"/>
                    </a:lnTo>
                    <a:lnTo>
                      <a:pt x="763" y="617"/>
                    </a:lnTo>
                    <a:lnTo>
                      <a:pt x="763" y="616"/>
                    </a:lnTo>
                    <a:lnTo>
                      <a:pt x="764" y="615"/>
                    </a:lnTo>
                    <a:lnTo>
                      <a:pt x="765" y="613"/>
                    </a:lnTo>
                    <a:lnTo>
                      <a:pt x="765" y="611"/>
                    </a:lnTo>
                    <a:lnTo>
                      <a:pt x="764" y="609"/>
                    </a:lnTo>
                    <a:lnTo>
                      <a:pt x="761" y="607"/>
                    </a:lnTo>
                    <a:lnTo>
                      <a:pt x="760" y="607"/>
                    </a:lnTo>
                    <a:lnTo>
                      <a:pt x="759" y="604"/>
                    </a:lnTo>
                    <a:lnTo>
                      <a:pt x="759" y="603"/>
                    </a:lnTo>
                    <a:lnTo>
                      <a:pt x="759" y="600"/>
                    </a:lnTo>
                    <a:lnTo>
                      <a:pt x="759" y="599"/>
                    </a:lnTo>
                    <a:lnTo>
                      <a:pt x="759" y="596"/>
                    </a:lnTo>
                    <a:lnTo>
                      <a:pt x="759" y="596"/>
                    </a:lnTo>
                    <a:lnTo>
                      <a:pt x="761" y="593"/>
                    </a:lnTo>
                    <a:lnTo>
                      <a:pt x="761" y="592"/>
                    </a:lnTo>
                    <a:lnTo>
                      <a:pt x="761" y="591"/>
                    </a:lnTo>
                    <a:lnTo>
                      <a:pt x="763" y="591"/>
                    </a:lnTo>
                    <a:lnTo>
                      <a:pt x="763" y="590"/>
                    </a:lnTo>
                    <a:lnTo>
                      <a:pt x="761" y="588"/>
                    </a:lnTo>
                    <a:lnTo>
                      <a:pt x="760" y="587"/>
                    </a:lnTo>
                    <a:lnTo>
                      <a:pt x="760" y="586"/>
                    </a:lnTo>
                    <a:lnTo>
                      <a:pt x="759" y="584"/>
                    </a:lnTo>
                    <a:lnTo>
                      <a:pt x="760" y="583"/>
                    </a:lnTo>
                    <a:lnTo>
                      <a:pt x="761" y="582"/>
                    </a:lnTo>
                    <a:lnTo>
                      <a:pt x="761" y="580"/>
                    </a:lnTo>
                    <a:lnTo>
                      <a:pt x="761" y="579"/>
                    </a:lnTo>
                    <a:lnTo>
                      <a:pt x="759" y="576"/>
                    </a:lnTo>
                    <a:lnTo>
                      <a:pt x="757" y="574"/>
                    </a:lnTo>
                    <a:lnTo>
                      <a:pt x="757" y="574"/>
                    </a:lnTo>
                    <a:lnTo>
                      <a:pt x="756" y="571"/>
                    </a:lnTo>
                    <a:lnTo>
                      <a:pt x="755" y="571"/>
                    </a:lnTo>
                    <a:lnTo>
                      <a:pt x="756" y="570"/>
                    </a:lnTo>
                    <a:lnTo>
                      <a:pt x="757" y="568"/>
                    </a:lnTo>
                    <a:lnTo>
                      <a:pt x="757" y="567"/>
                    </a:lnTo>
                    <a:lnTo>
                      <a:pt x="756" y="566"/>
                    </a:lnTo>
                    <a:lnTo>
                      <a:pt x="755" y="564"/>
                    </a:lnTo>
                    <a:lnTo>
                      <a:pt x="753" y="562"/>
                    </a:lnTo>
                    <a:lnTo>
                      <a:pt x="752" y="559"/>
                    </a:lnTo>
                    <a:lnTo>
                      <a:pt x="753" y="559"/>
                    </a:lnTo>
                    <a:lnTo>
                      <a:pt x="756" y="558"/>
                    </a:lnTo>
                    <a:lnTo>
                      <a:pt x="755" y="556"/>
                    </a:lnTo>
                    <a:lnTo>
                      <a:pt x="756" y="555"/>
                    </a:lnTo>
                    <a:lnTo>
                      <a:pt x="756" y="552"/>
                    </a:lnTo>
                    <a:lnTo>
                      <a:pt x="753" y="551"/>
                    </a:lnTo>
                    <a:lnTo>
                      <a:pt x="752" y="550"/>
                    </a:lnTo>
                    <a:lnTo>
                      <a:pt x="749" y="546"/>
                    </a:lnTo>
                    <a:lnTo>
                      <a:pt x="747" y="545"/>
                    </a:lnTo>
                    <a:lnTo>
                      <a:pt x="743" y="545"/>
                    </a:lnTo>
                    <a:lnTo>
                      <a:pt x="742" y="543"/>
                    </a:lnTo>
                    <a:lnTo>
                      <a:pt x="742" y="542"/>
                    </a:lnTo>
                    <a:lnTo>
                      <a:pt x="743" y="542"/>
                    </a:lnTo>
                    <a:lnTo>
                      <a:pt x="745" y="542"/>
                    </a:lnTo>
                    <a:lnTo>
                      <a:pt x="747" y="542"/>
                    </a:lnTo>
                    <a:lnTo>
                      <a:pt x="749" y="542"/>
                    </a:lnTo>
                    <a:lnTo>
                      <a:pt x="751" y="542"/>
                    </a:lnTo>
                    <a:lnTo>
                      <a:pt x="752" y="542"/>
                    </a:lnTo>
                    <a:lnTo>
                      <a:pt x="753" y="542"/>
                    </a:lnTo>
                    <a:lnTo>
                      <a:pt x="753" y="539"/>
                    </a:lnTo>
                    <a:lnTo>
                      <a:pt x="753" y="538"/>
                    </a:lnTo>
                    <a:lnTo>
                      <a:pt x="753" y="537"/>
                    </a:lnTo>
                    <a:lnTo>
                      <a:pt x="752" y="535"/>
                    </a:lnTo>
                    <a:lnTo>
                      <a:pt x="749" y="535"/>
                    </a:lnTo>
                    <a:lnTo>
                      <a:pt x="742" y="534"/>
                    </a:lnTo>
                    <a:lnTo>
                      <a:pt x="742" y="534"/>
                    </a:lnTo>
                    <a:lnTo>
                      <a:pt x="740" y="531"/>
                    </a:lnTo>
                    <a:lnTo>
                      <a:pt x="740" y="530"/>
                    </a:lnTo>
                    <a:lnTo>
                      <a:pt x="740" y="529"/>
                    </a:lnTo>
                    <a:lnTo>
                      <a:pt x="740" y="529"/>
                    </a:lnTo>
                    <a:lnTo>
                      <a:pt x="740" y="527"/>
                    </a:lnTo>
                    <a:lnTo>
                      <a:pt x="740" y="526"/>
                    </a:lnTo>
                    <a:lnTo>
                      <a:pt x="739" y="525"/>
                    </a:lnTo>
                    <a:lnTo>
                      <a:pt x="738" y="522"/>
                    </a:lnTo>
                    <a:lnTo>
                      <a:pt x="738" y="522"/>
                    </a:lnTo>
                    <a:lnTo>
                      <a:pt x="738" y="521"/>
                    </a:lnTo>
                    <a:lnTo>
                      <a:pt x="736" y="519"/>
                    </a:lnTo>
                    <a:lnTo>
                      <a:pt x="735" y="518"/>
                    </a:lnTo>
                    <a:lnTo>
                      <a:pt x="734" y="517"/>
                    </a:lnTo>
                    <a:lnTo>
                      <a:pt x="732" y="514"/>
                    </a:lnTo>
                    <a:lnTo>
                      <a:pt x="734" y="514"/>
                    </a:lnTo>
                    <a:lnTo>
                      <a:pt x="735" y="514"/>
                    </a:lnTo>
                    <a:lnTo>
                      <a:pt x="734" y="513"/>
                    </a:lnTo>
                    <a:lnTo>
                      <a:pt x="734" y="511"/>
                    </a:lnTo>
                    <a:lnTo>
                      <a:pt x="731" y="510"/>
                    </a:lnTo>
                    <a:lnTo>
                      <a:pt x="728" y="510"/>
                    </a:lnTo>
                    <a:lnTo>
                      <a:pt x="727" y="509"/>
                    </a:lnTo>
                    <a:lnTo>
                      <a:pt x="726" y="507"/>
                    </a:lnTo>
                    <a:lnTo>
                      <a:pt x="724" y="503"/>
                    </a:lnTo>
                    <a:lnTo>
                      <a:pt x="723" y="501"/>
                    </a:lnTo>
                    <a:lnTo>
                      <a:pt x="723" y="499"/>
                    </a:lnTo>
                    <a:lnTo>
                      <a:pt x="723" y="498"/>
                    </a:lnTo>
                    <a:lnTo>
                      <a:pt x="723" y="498"/>
                    </a:lnTo>
                    <a:lnTo>
                      <a:pt x="722" y="496"/>
                    </a:lnTo>
                    <a:lnTo>
                      <a:pt x="720" y="494"/>
                    </a:lnTo>
                    <a:lnTo>
                      <a:pt x="720" y="493"/>
                    </a:lnTo>
                    <a:lnTo>
                      <a:pt x="722" y="493"/>
                    </a:lnTo>
                    <a:lnTo>
                      <a:pt x="722" y="492"/>
                    </a:lnTo>
                    <a:lnTo>
                      <a:pt x="722" y="492"/>
                    </a:lnTo>
                    <a:lnTo>
                      <a:pt x="723" y="492"/>
                    </a:lnTo>
                    <a:lnTo>
                      <a:pt x="724" y="492"/>
                    </a:lnTo>
                    <a:lnTo>
                      <a:pt x="726" y="490"/>
                    </a:lnTo>
                    <a:lnTo>
                      <a:pt x="726" y="489"/>
                    </a:lnTo>
                    <a:lnTo>
                      <a:pt x="724" y="488"/>
                    </a:lnTo>
                    <a:lnTo>
                      <a:pt x="722" y="484"/>
                    </a:lnTo>
                    <a:lnTo>
                      <a:pt x="719" y="482"/>
                    </a:lnTo>
                    <a:lnTo>
                      <a:pt x="719" y="481"/>
                    </a:lnTo>
                    <a:lnTo>
                      <a:pt x="719" y="480"/>
                    </a:lnTo>
                    <a:lnTo>
                      <a:pt x="718" y="477"/>
                    </a:lnTo>
                    <a:lnTo>
                      <a:pt x="718" y="474"/>
                    </a:lnTo>
                    <a:lnTo>
                      <a:pt x="715" y="469"/>
                    </a:lnTo>
                    <a:lnTo>
                      <a:pt x="715" y="466"/>
                    </a:lnTo>
                    <a:lnTo>
                      <a:pt x="712" y="465"/>
                    </a:lnTo>
                    <a:lnTo>
                      <a:pt x="712" y="462"/>
                    </a:lnTo>
                    <a:lnTo>
                      <a:pt x="712" y="461"/>
                    </a:lnTo>
                    <a:lnTo>
                      <a:pt x="712" y="460"/>
                    </a:lnTo>
                    <a:lnTo>
                      <a:pt x="712" y="458"/>
                    </a:lnTo>
                    <a:lnTo>
                      <a:pt x="712" y="457"/>
                    </a:lnTo>
                    <a:lnTo>
                      <a:pt x="714" y="457"/>
                    </a:lnTo>
                    <a:lnTo>
                      <a:pt x="714" y="456"/>
                    </a:lnTo>
                    <a:lnTo>
                      <a:pt x="714" y="456"/>
                    </a:lnTo>
                    <a:lnTo>
                      <a:pt x="711" y="454"/>
                    </a:lnTo>
                    <a:lnTo>
                      <a:pt x="711" y="453"/>
                    </a:lnTo>
                    <a:lnTo>
                      <a:pt x="711" y="452"/>
                    </a:lnTo>
                    <a:lnTo>
                      <a:pt x="711" y="450"/>
                    </a:lnTo>
                    <a:lnTo>
                      <a:pt x="712" y="450"/>
                    </a:lnTo>
                    <a:lnTo>
                      <a:pt x="712" y="449"/>
                    </a:lnTo>
                    <a:lnTo>
                      <a:pt x="712" y="449"/>
                    </a:lnTo>
                    <a:lnTo>
                      <a:pt x="711" y="449"/>
                    </a:lnTo>
                    <a:lnTo>
                      <a:pt x="711" y="448"/>
                    </a:lnTo>
                    <a:lnTo>
                      <a:pt x="710" y="445"/>
                    </a:lnTo>
                    <a:lnTo>
                      <a:pt x="708" y="444"/>
                    </a:lnTo>
                    <a:lnTo>
                      <a:pt x="708" y="443"/>
                    </a:lnTo>
                    <a:lnTo>
                      <a:pt x="710" y="443"/>
                    </a:lnTo>
                    <a:lnTo>
                      <a:pt x="711" y="443"/>
                    </a:lnTo>
                    <a:lnTo>
                      <a:pt x="711" y="443"/>
                    </a:lnTo>
                    <a:lnTo>
                      <a:pt x="711" y="443"/>
                    </a:lnTo>
                    <a:lnTo>
                      <a:pt x="711" y="441"/>
                    </a:lnTo>
                    <a:lnTo>
                      <a:pt x="711" y="441"/>
                    </a:lnTo>
                    <a:lnTo>
                      <a:pt x="711" y="439"/>
                    </a:lnTo>
                    <a:lnTo>
                      <a:pt x="711" y="436"/>
                    </a:lnTo>
                    <a:lnTo>
                      <a:pt x="711" y="435"/>
                    </a:lnTo>
                    <a:lnTo>
                      <a:pt x="710" y="431"/>
                    </a:lnTo>
                    <a:lnTo>
                      <a:pt x="710" y="429"/>
                    </a:lnTo>
                    <a:lnTo>
                      <a:pt x="710" y="428"/>
                    </a:lnTo>
                    <a:lnTo>
                      <a:pt x="711" y="428"/>
                    </a:lnTo>
                    <a:lnTo>
                      <a:pt x="711" y="427"/>
                    </a:lnTo>
                    <a:lnTo>
                      <a:pt x="714" y="425"/>
                    </a:lnTo>
                    <a:lnTo>
                      <a:pt x="715" y="425"/>
                    </a:lnTo>
                    <a:lnTo>
                      <a:pt x="716" y="424"/>
                    </a:lnTo>
                    <a:lnTo>
                      <a:pt x="716" y="423"/>
                    </a:lnTo>
                    <a:lnTo>
                      <a:pt x="716" y="421"/>
                    </a:lnTo>
                    <a:lnTo>
                      <a:pt x="715" y="420"/>
                    </a:lnTo>
                    <a:lnTo>
                      <a:pt x="714" y="420"/>
                    </a:lnTo>
                    <a:lnTo>
                      <a:pt x="712" y="417"/>
                    </a:lnTo>
                    <a:lnTo>
                      <a:pt x="711" y="415"/>
                    </a:lnTo>
                    <a:lnTo>
                      <a:pt x="710" y="411"/>
                    </a:lnTo>
                    <a:lnTo>
                      <a:pt x="707" y="408"/>
                    </a:lnTo>
                    <a:lnTo>
                      <a:pt x="706" y="405"/>
                    </a:lnTo>
                    <a:lnTo>
                      <a:pt x="704" y="403"/>
                    </a:lnTo>
                    <a:lnTo>
                      <a:pt x="704" y="402"/>
                    </a:lnTo>
                    <a:lnTo>
                      <a:pt x="704" y="399"/>
                    </a:lnTo>
                    <a:lnTo>
                      <a:pt x="703" y="399"/>
                    </a:lnTo>
                    <a:lnTo>
                      <a:pt x="702" y="396"/>
                    </a:lnTo>
                    <a:lnTo>
                      <a:pt x="702" y="395"/>
                    </a:lnTo>
                    <a:lnTo>
                      <a:pt x="702" y="392"/>
                    </a:lnTo>
                    <a:lnTo>
                      <a:pt x="702" y="391"/>
                    </a:lnTo>
                    <a:lnTo>
                      <a:pt x="701" y="388"/>
                    </a:lnTo>
                    <a:lnTo>
                      <a:pt x="699" y="387"/>
                    </a:lnTo>
                    <a:lnTo>
                      <a:pt x="699" y="386"/>
                    </a:lnTo>
                    <a:lnTo>
                      <a:pt x="701" y="384"/>
                    </a:lnTo>
                    <a:lnTo>
                      <a:pt x="701" y="383"/>
                    </a:lnTo>
                    <a:lnTo>
                      <a:pt x="701" y="382"/>
                    </a:lnTo>
                    <a:lnTo>
                      <a:pt x="701" y="380"/>
                    </a:lnTo>
                    <a:lnTo>
                      <a:pt x="701" y="380"/>
                    </a:lnTo>
                    <a:lnTo>
                      <a:pt x="702" y="379"/>
                    </a:lnTo>
                    <a:lnTo>
                      <a:pt x="703" y="378"/>
                    </a:lnTo>
                    <a:lnTo>
                      <a:pt x="703" y="378"/>
                    </a:lnTo>
                    <a:lnTo>
                      <a:pt x="704" y="378"/>
                    </a:lnTo>
                    <a:lnTo>
                      <a:pt x="704" y="376"/>
                    </a:lnTo>
                    <a:lnTo>
                      <a:pt x="704" y="375"/>
                    </a:lnTo>
                    <a:lnTo>
                      <a:pt x="706" y="374"/>
                    </a:lnTo>
                    <a:lnTo>
                      <a:pt x="706" y="372"/>
                    </a:lnTo>
                    <a:lnTo>
                      <a:pt x="707" y="372"/>
                    </a:lnTo>
                    <a:lnTo>
                      <a:pt x="708" y="371"/>
                    </a:lnTo>
                    <a:lnTo>
                      <a:pt x="707" y="370"/>
                    </a:lnTo>
                    <a:lnTo>
                      <a:pt x="707" y="367"/>
                    </a:lnTo>
                    <a:lnTo>
                      <a:pt x="707" y="366"/>
                    </a:lnTo>
                    <a:lnTo>
                      <a:pt x="706" y="362"/>
                    </a:lnTo>
                    <a:lnTo>
                      <a:pt x="704" y="360"/>
                    </a:lnTo>
                    <a:lnTo>
                      <a:pt x="703" y="359"/>
                    </a:lnTo>
                    <a:lnTo>
                      <a:pt x="703" y="358"/>
                    </a:lnTo>
                    <a:lnTo>
                      <a:pt x="703" y="356"/>
                    </a:lnTo>
                    <a:lnTo>
                      <a:pt x="702" y="355"/>
                    </a:lnTo>
                    <a:lnTo>
                      <a:pt x="701" y="355"/>
                    </a:lnTo>
                    <a:lnTo>
                      <a:pt x="702" y="354"/>
                    </a:lnTo>
                    <a:lnTo>
                      <a:pt x="702" y="354"/>
                    </a:lnTo>
                    <a:lnTo>
                      <a:pt x="703" y="353"/>
                    </a:lnTo>
                    <a:lnTo>
                      <a:pt x="703" y="349"/>
                    </a:lnTo>
                    <a:lnTo>
                      <a:pt x="703" y="347"/>
                    </a:lnTo>
                    <a:lnTo>
                      <a:pt x="703" y="345"/>
                    </a:lnTo>
                    <a:lnTo>
                      <a:pt x="703" y="345"/>
                    </a:lnTo>
                    <a:lnTo>
                      <a:pt x="703" y="343"/>
                    </a:lnTo>
                    <a:lnTo>
                      <a:pt x="703" y="341"/>
                    </a:lnTo>
                    <a:lnTo>
                      <a:pt x="703" y="339"/>
                    </a:lnTo>
                    <a:lnTo>
                      <a:pt x="704" y="338"/>
                    </a:lnTo>
                    <a:lnTo>
                      <a:pt x="704" y="337"/>
                    </a:lnTo>
                    <a:lnTo>
                      <a:pt x="704" y="335"/>
                    </a:lnTo>
                    <a:lnTo>
                      <a:pt x="704" y="335"/>
                    </a:lnTo>
                    <a:lnTo>
                      <a:pt x="706" y="335"/>
                    </a:lnTo>
                    <a:lnTo>
                      <a:pt x="707" y="334"/>
                    </a:lnTo>
                    <a:lnTo>
                      <a:pt x="707" y="334"/>
                    </a:lnTo>
                    <a:lnTo>
                      <a:pt x="707" y="333"/>
                    </a:lnTo>
                    <a:lnTo>
                      <a:pt x="706" y="331"/>
                    </a:lnTo>
                    <a:lnTo>
                      <a:pt x="704" y="327"/>
                    </a:lnTo>
                    <a:lnTo>
                      <a:pt x="704" y="323"/>
                    </a:lnTo>
                    <a:lnTo>
                      <a:pt x="703" y="321"/>
                    </a:lnTo>
                    <a:lnTo>
                      <a:pt x="703" y="319"/>
                    </a:lnTo>
                    <a:lnTo>
                      <a:pt x="703" y="317"/>
                    </a:lnTo>
                    <a:lnTo>
                      <a:pt x="703" y="317"/>
                    </a:lnTo>
                    <a:lnTo>
                      <a:pt x="703" y="315"/>
                    </a:lnTo>
                    <a:lnTo>
                      <a:pt x="702" y="314"/>
                    </a:lnTo>
                    <a:lnTo>
                      <a:pt x="701" y="315"/>
                    </a:lnTo>
                    <a:lnTo>
                      <a:pt x="699" y="315"/>
                    </a:lnTo>
                    <a:lnTo>
                      <a:pt x="698" y="313"/>
                    </a:lnTo>
                    <a:lnTo>
                      <a:pt x="698" y="311"/>
                    </a:lnTo>
                    <a:lnTo>
                      <a:pt x="697" y="310"/>
                    </a:lnTo>
                    <a:lnTo>
                      <a:pt x="698" y="309"/>
                    </a:lnTo>
                    <a:lnTo>
                      <a:pt x="698" y="307"/>
                    </a:lnTo>
                    <a:lnTo>
                      <a:pt x="697" y="306"/>
                    </a:lnTo>
                    <a:lnTo>
                      <a:pt x="695" y="306"/>
                    </a:lnTo>
                    <a:lnTo>
                      <a:pt x="694" y="302"/>
                    </a:lnTo>
                    <a:lnTo>
                      <a:pt x="693" y="298"/>
                    </a:lnTo>
                    <a:lnTo>
                      <a:pt x="691" y="298"/>
                    </a:lnTo>
                    <a:lnTo>
                      <a:pt x="690" y="296"/>
                    </a:lnTo>
                    <a:lnTo>
                      <a:pt x="690" y="294"/>
                    </a:lnTo>
                    <a:lnTo>
                      <a:pt x="689" y="293"/>
                    </a:lnTo>
                    <a:lnTo>
                      <a:pt x="687" y="292"/>
                    </a:lnTo>
                    <a:lnTo>
                      <a:pt x="687" y="290"/>
                    </a:lnTo>
                    <a:lnTo>
                      <a:pt x="689" y="290"/>
                    </a:lnTo>
                    <a:lnTo>
                      <a:pt x="689" y="289"/>
                    </a:lnTo>
                    <a:lnTo>
                      <a:pt x="689" y="288"/>
                    </a:lnTo>
                    <a:lnTo>
                      <a:pt x="687" y="288"/>
                    </a:lnTo>
                    <a:lnTo>
                      <a:pt x="686" y="288"/>
                    </a:lnTo>
                    <a:lnTo>
                      <a:pt x="685" y="286"/>
                    </a:lnTo>
                    <a:lnTo>
                      <a:pt x="683" y="282"/>
                    </a:lnTo>
                    <a:lnTo>
                      <a:pt x="682" y="281"/>
                    </a:lnTo>
                    <a:lnTo>
                      <a:pt x="681" y="278"/>
                    </a:lnTo>
                    <a:lnTo>
                      <a:pt x="681" y="276"/>
                    </a:lnTo>
                    <a:lnTo>
                      <a:pt x="681" y="274"/>
                    </a:lnTo>
                    <a:lnTo>
                      <a:pt x="681" y="273"/>
                    </a:lnTo>
                    <a:lnTo>
                      <a:pt x="681" y="272"/>
                    </a:lnTo>
                    <a:lnTo>
                      <a:pt x="682" y="272"/>
                    </a:lnTo>
                    <a:lnTo>
                      <a:pt x="683" y="272"/>
                    </a:lnTo>
                    <a:lnTo>
                      <a:pt x="683" y="270"/>
                    </a:lnTo>
                    <a:lnTo>
                      <a:pt x="683" y="270"/>
                    </a:lnTo>
                    <a:lnTo>
                      <a:pt x="683" y="269"/>
                    </a:lnTo>
                    <a:lnTo>
                      <a:pt x="683" y="269"/>
                    </a:lnTo>
                    <a:lnTo>
                      <a:pt x="682" y="268"/>
                    </a:lnTo>
                    <a:lnTo>
                      <a:pt x="682" y="266"/>
                    </a:lnTo>
                    <a:lnTo>
                      <a:pt x="682" y="262"/>
                    </a:lnTo>
                    <a:lnTo>
                      <a:pt x="683" y="260"/>
                    </a:lnTo>
                    <a:lnTo>
                      <a:pt x="683" y="259"/>
                    </a:lnTo>
                    <a:lnTo>
                      <a:pt x="683" y="257"/>
                    </a:lnTo>
                    <a:lnTo>
                      <a:pt x="683" y="257"/>
                    </a:lnTo>
                    <a:lnTo>
                      <a:pt x="685" y="257"/>
                    </a:lnTo>
                    <a:lnTo>
                      <a:pt x="686" y="257"/>
                    </a:lnTo>
                    <a:lnTo>
                      <a:pt x="687" y="255"/>
                    </a:lnTo>
                    <a:lnTo>
                      <a:pt x="687" y="253"/>
                    </a:lnTo>
                    <a:lnTo>
                      <a:pt x="687" y="253"/>
                    </a:lnTo>
                    <a:lnTo>
                      <a:pt x="687" y="252"/>
                    </a:lnTo>
                    <a:lnTo>
                      <a:pt x="686" y="252"/>
                    </a:lnTo>
                    <a:lnTo>
                      <a:pt x="685" y="251"/>
                    </a:lnTo>
                    <a:lnTo>
                      <a:pt x="685" y="251"/>
                    </a:lnTo>
                    <a:lnTo>
                      <a:pt x="685" y="247"/>
                    </a:lnTo>
                    <a:lnTo>
                      <a:pt x="685" y="245"/>
                    </a:lnTo>
                    <a:lnTo>
                      <a:pt x="682" y="240"/>
                    </a:lnTo>
                    <a:lnTo>
                      <a:pt x="681" y="236"/>
                    </a:lnTo>
                    <a:lnTo>
                      <a:pt x="681" y="235"/>
                    </a:lnTo>
                    <a:lnTo>
                      <a:pt x="682" y="232"/>
                    </a:lnTo>
                    <a:lnTo>
                      <a:pt x="683" y="232"/>
                    </a:lnTo>
                    <a:lnTo>
                      <a:pt x="683" y="231"/>
                    </a:lnTo>
                    <a:lnTo>
                      <a:pt x="683" y="225"/>
                    </a:lnTo>
                    <a:lnTo>
                      <a:pt x="683" y="223"/>
                    </a:lnTo>
                    <a:lnTo>
                      <a:pt x="683" y="221"/>
                    </a:lnTo>
                    <a:lnTo>
                      <a:pt x="683" y="217"/>
                    </a:lnTo>
                    <a:lnTo>
                      <a:pt x="685" y="215"/>
                    </a:lnTo>
                    <a:lnTo>
                      <a:pt x="686" y="213"/>
                    </a:lnTo>
                    <a:lnTo>
                      <a:pt x="686" y="213"/>
                    </a:lnTo>
                    <a:lnTo>
                      <a:pt x="687" y="213"/>
                    </a:lnTo>
                    <a:lnTo>
                      <a:pt x="687" y="211"/>
                    </a:lnTo>
                    <a:lnTo>
                      <a:pt x="689" y="210"/>
                    </a:lnTo>
                    <a:lnTo>
                      <a:pt x="690" y="208"/>
                    </a:lnTo>
                    <a:lnTo>
                      <a:pt x="690" y="207"/>
                    </a:lnTo>
                    <a:lnTo>
                      <a:pt x="690" y="204"/>
                    </a:lnTo>
                    <a:lnTo>
                      <a:pt x="691" y="202"/>
                    </a:lnTo>
                    <a:lnTo>
                      <a:pt x="691" y="199"/>
                    </a:lnTo>
                    <a:lnTo>
                      <a:pt x="691" y="198"/>
                    </a:lnTo>
                    <a:lnTo>
                      <a:pt x="693" y="195"/>
                    </a:lnTo>
                    <a:lnTo>
                      <a:pt x="693" y="192"/>
                    </a:lnTo>
                    <a:lnTo>
                      <a:pt x="694" y="192"/>
                    </a:lnTo>
                    <a:lnTo>
                      <a:pt x="695" y="192"/>
                    </a:lnTo>
                    <a:lnTo>
                      <a:pt x="695" y="192"/>
                    </a:lnTo>
                    <a:lnTo>
                      <a:pt x="697" y="192"/>
                    </a:lnTo>
                    <a:lnTo>
                      <a:pt x="698" y="191"/>
                    </a:lnTo>
                    <a:lnTo>
                      <a:pt x="699" y="191"/>
                    </a:lnTo>
                    <a:lnTo>
                      <a:pt x="701" y="190"/>
                    </a:lnTo>
                    <a:lnTo>
                      <a:pt x="701" y="190"/>
                    </a:lnTo>
                    <a:lnTo>
                      <a:pt x="701" y="187"/>
                    </a:lnTo>
                    <a:lnTo>
                      <a:pt x="699" y="186"/>
                    </a:lnTo>
                    <a:lnTo>
                      <a:pt x="697" y="183"/>
                    </a:lnTo>
                    <a:lnTo>
                      <a:pt x="695" y="180"/>
                    </a:lnTo>
                    <a:lnTo>
                      <a:pt x="694" y="179"/>
                    </a:lnTo>
                    <a:lnTo>
                      <a:pt x="694" y="178"/>
                    </a:lnTo>
                    <a:lnTo>
                      <a:pt x="694" y="176"/>
                    </a:lnTo>
                    <a:lnTo>
                      <a:pt x="695" y="175"/>
                    </a:lnTo>
                    <a:lnTo>
                      <a:pt x="697" y="172"/>
                    </a:lnTo>
                    <a:lnTo>
                      <a:pt x="697" y="171"/>
                    </a:lnTo>
                    <a:lnTo>
                      <a:pt x="694" y="164"/>
                    </a:lnTo>
                    <a:lnTo>
                      <a:pt x="693" y="163"/>
                    </a:lnTo>
                    <a:lnTo>
                      <a:pt x="691" y="159"/>
                    </a:lnTo>
                    <a:lnTo>
                      <a:pt x="691" y="158"/>
                    </a:lnTo>
                    <a:lnTo>
                      <a:pt x="691" y="154"/>
                    </a:lnTo>
                    <a:lnTo>
                      <a:pt x="691" y="153"/>
                    </a:lnTo>
                    <a:lnTo>
                      <a:pt x="693" y="153"/>
                    </a:lnTo>
                    <a:lnTo>
                      <a:pt x="694" y="153"/>
                    </a:lnTo>
                    <a:lnTo>
                      <a:pt x="694" y="151"/>
                    </a:lnTo>
                    <a:lnTo>
                      <a:pt x="693" y="151"/>
                    </a:lnTo>
                    <a:lnTo>
                      <a:pt x="693" y="150"/>
                    </a:lnTo>
                    <a:lnTo>
                      <a:pt x="691" y="149"/>
                    </a:lnTo>
                    <a:lnTo>
                      <a:pt x="690" y="147"/>
                    </a:lnTo>
                    <a:lnTo>
                      <a:pt x="690" y="146"/>
                    </a:lnTo>
                    <a:lnTo>
                      <a:pt x="690" y="145"/>
                    </a:lnTo>
                    <a:lnTo>
                      <a:pt x="690" y="142"/>
                    </a:lnTo>
                    <a:lnTo>
                      <a:pt x="691" y="142"/>
                    </a:lnTo>
                    <a:lnTo>
                      <a:pt x="691" y="141"/>
                    </a:lnTo>
                    <a:lnTo>
                      <a:pt x="693" y="139"/>
                    </a:lnTo>
                    <a:lnTo>
                      <a:pt x="693" y="139"/>
                    </a:lnTo>
                    <a:lnTo>
                      <a:pt x="694" y="138"/>
                    </a:lnTo>
                    <a:lnTo>
                      <a:pt x="697" y="135"/>
                    </a:lnTo>
                    <a:lnTo>
                      <a:pt x="699" y="134"/>
                    </a:lnTo>
                    <a:lnTo>
                      <a:pt x="704" y="131"/>
                    </a:lnTo>
                    <a:lnTo>
                      <a:pt x="708" y="130"/>
                    </a:lnTo>
                    <a:lnTo>
                      <a:pt x="708" y="129"/>
                    </a:lnTo>
                    <a:lnTo>
                      <a:pt x="708" y="129"/>
                    </a:lnTo>
                    <a:lnTo>
                      <a:pt x="710" y="122"/>
                    </a:lnTo>
                    <a:lnTo>
                      <a:pt x="711" y="114"/>
                    </a:lnTo>
                    <a:lnTo>
                      <a:pt x="711" y="110"/>
                    </a:lnTo>
                    <a:lnTo>
                      <a:pt x="708" y="106"/>
                    </a:lnTo>
                    <a:lnTo>
                      <a:pt x="704" y="106"/>
                    </a:lnTo>
                    <a:lnTo>
                      <a:pt x="702" y="108"/>
                    </a:lnTo>
                    <a:lnTo>
                      <a:pt x="699" y="108"/>
                    </a:lnTo>
                    <a:lnTo>
                      <a:pt x="698" y="108"/>
                    </a:lnTo>
                    <a:lnTo>
                      <a:pt x="697" y="106"/>
                    </a:lnTo>
                    <a:lnTo>
                      <a:pt x="697" y="106"/>
                    </a:lnTo>
                    <a:lnTo>
                      <a:pt x="695" y="105"/>
                    </a:lnTo>
                    <a:lnTo>
                      <a:pt x="695" y="104"/>
                    </a:lnTo>
                    <a:lnTo>
                      <a:pt x="695" y="102"/>
                    </a:lnTo>
                    <a:lnTo>
                      <a:pt x="695" y="100"/>
                    </a:lnTo>
                    <a:lnTo>
                      <a:pt x="694" y="96"/>
                    </a:lnTo>
                    <a:lnTo>
                      <a:pt x="694" y="96"/>
                    </a:lnTo>
                    <a:lnTo>
                      <a:pt x="693" y="94"/>
                    </a:lnTo>
                    <a:lnTo>
                      <a:pt x="693" y="90"/>
                    </a:lnTo>
                    <a:lnTo>
                      <a:pt x="690" y="89"/>
                    </a:lnTo>
                    <a:lnTo>
                      <a:pt x="690" y="86"/>
                    </a:lnTo>
                    <a:lnTo>
                      <a:pt x="690" y="85"/>
                    </a:lnTo>
                    <a:lnTo>
                      <a:pt x="687" y="82"/>
                    </a:lnTo>
                    <a:lnTo>
                      <a:pt x="687" y="78"/>
                    </a:lnTo>
                    <a:lnTo>
                      <a:pt x="687" y="76"/>
                    </a:lnTo>
                    <a:lnTo>
                      <a:pt x="685" y="72"/>
                    </a:lnTo>
                    <a:lnTo>
                      <a:pt x="682" y="69"/>
                    </a:lnTo>
                    <a:lnTo>
                      <a:pt x="681" y="68"/>
                    </a:lnTo>
                    <a:lnTo>
                      <a:pt x="679" y="68"/>
                    </a:lnTo>
                    <a:lnTo>
                      <a:pt x="679" y="67"/>
                    </a:lnTo>
                    <a:lnTo>
                      <a:pt x="679" y="65"/>
                    </a:lnTo>
                    <a:lnTo>
                      <a:pt x="679" y="64"/>
                    </a:lnTo>
                    <a:lnTo>
                      <a:pt x="681" y="63"/>
                    </a:lnTo>
                    <a:lnTo>
                      <a:pt x="681" y="63"/>
                    </a:lnTo>
                    <a:lnTo>
                      <a:pt x="679" y="61"/>
                    </a:lnTo>
                    <a:lnTo>
                      <a:pt x="677" y="60"/>
                    </a:lnTo>
                    <a:lnTo>
                      <a:pt x="675" y="59"/>
                    </a:lnTo>
                    <a:lnTo>
                      <a:pt x="675" y="59"/>
                    </a:lnTo>
                    <a:lnTo>
                      <a:pt x="675" y="57"/>
                    </a:lnTo>
                    <a:lnTo>
                      <a:pt x="675" y="56"/>
                    </a:lnTo>
                    <a:lnTo>
                      <a:pt x="675" y="56"/>
                    </a:lnTo>
                    <a:lnTo>
                      <a:pt x="675" y="55"/>
                    </a:lnTo>
                    <a:lnTo>
                      <a:pt x="675" y="52"/>
                    </a:lnTo>
                    <a:lnTo>
                      <a:pt x="674" y="52"/>
                    </a:lnTo>
                    <a:lnTo>
                      <a:pt x="674" y="52"/>
                    </a:lnTo>
                    <a:lnTo>
                      <a:pt x="674" y="51"/>
                    </a:lnTo>
                    <a:lnTo>
                      <a:pt x="677" y="51"/>
                    </a:lnTo>
                    <a:lnTo>
                      <a:pt x="677" y="49"/>
                    </a:lnTo>
                    <a:lnTo>
                      <a:pt x="677" y="48"/>
                    </a:lnTo>
                    <a:lnTo>
                      <a:pt x="677" y="47"/>
                    </a:lnTo>
                    <a:lnTo>
                      <a:pt x="674" y="44"/>
                    </a:lnTo>
                    <a:lnTo>
                      <a:pt x="674" y="44"/>
                    </a:lnTo>
                    <a:lnTo>
                      <a:pt x="677" y="41"/>
                    </a:lnTo>
                    <a:lnTo>
                      <a:pt x="678" y="39"/>
                    </a:lnTo>
                    <a:lnTo>
                      <a:pt x="678" y="39"/>
                    </a:lnTo>
                    <a:lnTo>
                      <a:pt x="678" y="37"/>
                    </a:lnTo>
                    <a:lnTo>
                      <a:pt x="677" y="37"/>
                    </a:lnTo>
                    <a:lnTo>
                      <a:pt x="677" y="36"/>
                    </a:lnTo>
                    <a:lnTo>
                      <a:pt x="674" y="36"/>
                    </a:lnTo>
                    <a:lnTo>
                      <a:pt x="674" y="35"/>
                    </a:lnTo>
                    <a:lnTo>
                      <a:pt x="671" y="33"/>
                    </a:lnTo>
                    <a:lnTo>
                      <a:pt x="670" y="32"/>
                    </a:lnTo>
                    <a:lnTo>
                      <a:pt x="669" y="31"/>
                    </a:lnTo>
                    <a:lnTo>
                      <a:pt x="667" y="29"/>
                    </a:lnTo>
                    <a:lnTo>
                      <a:pt x="667" y="28"/>
                    </a:lnTo>
                    <a:lnTo>
                      <a:pt x="667" y="25"/>
                    </a:lnTo>
                    <a:lnTo>
                      <a:pt x="666" y="23"/>
                    </a:lnTo>
                    <a:lnTo>
                      <a:pt x="666" y="20"/>
                    </a:lnTo>
                    <a:lnTo>
                      <a:pt x="665" y="19"/>
                    </a:lnTo>
                    <a:lnTo>
                      <a:pt x="665" y="16"/>
                    </a:lnTo>
                    <a:lnTo>
                      <a:pt x="665" y="15"/>
                    </a:lnTo>
                    <a:lnTo>
                      <a:pt x="663" y="14"/>
                    </a:lnTo>
                    <a:lnTo>
                      <a:pt x="663" y="12"/>
                    </a:lnTo>
                    <a:lnTo>
                      <a:pt x="663" y="12"/>
                    </a:lnTo>
                    <a:lnTo>
                      <a:pt x="663" y="11"/>
                    </a:lnTo>
                    <a:lnTo>
                      <a:pt x="663" y="11"/>
                    </a:lnTo>
                    <a:lnTo>
                      <a:pt x="660" y="10"/>
                    </a:lnTo>
                    <a:lnTo>
                      <a:pt x="660" y="8"/>
                    </a:lnTo>
                    <a:lnTo>
                      <a:pt x="658" y="6"/>
                    </a:lnTo>
                    <a:lnTo>
                      <a:pt x="656" y="2"/>
                    </a:lnTo>
                    <a:lnTo>
                      <a:pt x="656" y="0"/>
                    </a:lnTo>
                    <a:lnTo>
                      <a:pt x="654" y="2"/>
                    </a:lnTo>
                    <a:lnTo>
                      <a:pt x="653" y="3"/>
                    </a:lnTo>
                    <a:lnTo>
                      <a:pt x="650" y="3"/>
                    </a:lnTo>
                    <a:lnTo>
                      <a:pt x="650" y="4"/>
                    </a:lnTo>
                    <a:lnTo>
                      <a:pt x="650" y="6"/>
                    </a:lnTo>
                    <a:lnTo>
                      <a:pt x="652" y="8"/>
                    </a:lnTo>
                    <a:lnTo>
                      <a:pt x="652" y="10"/>
                    </a:lnTo>
                    <a:lnTo>
                      <a:pt x="650" y="11"/>
                    </a:lnTo>
                    <a:lnTo>
                      <a:pt x="649" y="14"/>
                    </a:lnTo>
                    <a:lnTo>
                      <a:pt x="648" y="15"/>
                    </a:lnTo>
                    <a:lnTo>
                      <a:pt x="645" y="16"/>
                    </a:lnTo>
                    <a:lnTo>
                      <a:pt x="644" y="16"/>
                    </a:lnTo>
                    <a:lnTo>
                      <a:pt x="642" y="16"/>
                    </a:lnTo>
                    <a:lnTo>
                      <a:pt x="641" y="16"/>
                    </a:lnTo>
                    <a:lnTo>
                      <a:pt x="642" y="18"/>
                    </a:lnTo>
                    <a:lnTo>
                      <a:pt x="644" y="21"/>
                    </a:lnTo>
                    <a:lnTo>
                      <a:pt x="644" y="27"/>
                    </a:lnTo>
                    <a:lnTo>
                      <a:pt x="646" y="35"/>
                    </a:lnTo>
                    <a:lnTo>
                      <a:pt x="648" y="40"/>
                    </a:lnTo>
                    <a:lnTo>
                      <a:pt x="648" y="41"/>
                    </a:lnTo>
                    <a:lnTo>
                      <a:pt x="649" y="44"/>
                    </a:lnTo>
                    <a:lnTo>
                      <a:pt x="649" y="45"/>
                    </a:lnTo>
                    <a:lnTo>
                      <a:pt x="650" y="55"/>
                    </a:lnTo>
                    <a:lnTo>
                      <a:pt x="650" y="60"/>
                    </a:lnTo>
                    <a:lnTo>
                      <a:pt x="650" y="64"/>
                    </a:lnTo>
                    <a:lnTo>
                      <a:pt x="654" y="74"/>
                    </a:lnTo>
                    <a:lnTo>
                      <a:pt x="654" y="77"/>
                    </a:lnTo>
                    <a:lnTo>
                      <a:pt x="654" y="80"/>
                    </a:lnTo>
                    <a:lnTo>
                      <a:pt x="654" y="82"/>
                    </a:lnTo>
                    <a:lnTo>
                      <a:pt x="654" y="86"/>
                    </a:lnTo>
                    <a:lnTo>
                      <a:pt x="654" y="89"/>
                    </a:lnTo>
                    <a:lnTo>
                      <a:pt x="654" y="93"/>
                    </a:lnTo>
                    <a:lnTo>
                      <a:pt x="654" y="101"/>
                    </a:lnTo>
                    <a:lnTo>
                      <a:pt x="654" y="106"/>
                    </a:lnTo>
                    <a:lnTo>
                      <a:pt x="653" y="109"/>
                    </a:lnTo>
                    <a:lnTo>
                      <a:pt x="652" y="110"/>
                    </a:lnTo>
                    <a:lnTo>
                      <a:pt x="650" y="110"/>
                    </a:lnTo>
                    <a:lnTo>
                      <a:pt x="650" y="113"/>
                    </a:lnTo>
                    <a:lnTo>
                      <a:pt x="650" y="114"/>
                    </a:lnTo>
                    <a:lnTo>
                      <a:pt x="650" y="117"/>
                    </a:lnTo>
                    <a:lnTo>
                      <a:pt x="653" y="119"/>
                    </a:lnTo>
                    <a:lnTo>
                      <a:pt x="654" y="121"/>
                    </a:lnTo>
                    <a:lnTo>
                      <a:pt x="654" y="121"/>
                    </a:lnTo>
                    <a:lnTo>
                      <a:pt x="654" y="122"/>
                    </a:lnTo>
                    <a:lnTo>
                      <a:pt x="654" y="125"/>
                    </a:lnTo>
                    <a:lnTo>
                      <a:pt x="654" y="127"/>
                    </a:lnTo>
                    <a:lnTo>
                      <a:pt x="654" y="129"/>
                    </a:lnTo>
                    <a:lnTo>
                      <a:pt x="654" y="133"/>
                    </a:lnTo>
                    <a:lnTo>
                      <a:pt x="654" y="137"/>
                    </a:lnTo>
                    <a:lnTo>
                      <a:pt x="654" y="142"/>
                    </a:lnTo>
                    <a:lnTo>
                      <a:pt x="656" y="145"/>
                    </a:lnTo>
                    <a:lnTo>
                      <a:pt x="658" y="153"/>
                    </a:lnTo>
                    <a:lnTo>
                      <a:pt x="658" y="155"/>
                    </a:lnTo>
                    <a:lnTo>
                      <a:pt x="658" y="157"/>
                    </a:lnTo>
                    <a:lnTo>
                      <a:pt x="657" y="159"/>
                    </a:lnTo>
                    <a:lnTo>
                      <a:pt x="657" y="161"/>
                    </a:lnTo>
                    <a:lnTo>
                      <a:pt x="656" y="166"/>
                    </a:lnTo>
                    <a:lnTo>
                      <a:pt x="657" y="167"/>
                    </a:lnTo>
                    <a:lnTo>
                      <a:pt x="658" y="170"/>
                    </a:lnTo>
                    <a:lnTo>
                      <a:pt x="658" y="174"/>
                    </a:lnTo>
                    <a:lnTo>
                      <a:pt x="658" y="176"/>
                    </a:lnTo>
                    <a:lnTo>
                      <a:pt x="658" y="178"/>
                    </a:lnTo>
                    <a:lnTo>
                      <a:pt x="658" y="182"/>
                    </a:lnTo>
                    <a:lnTo>
                      <a:pt x="658" y="187"/>
                    </a:lnTo>
                    <a:lnTo>
                      <a:pt x="658" y="188"/>
                    </a:lnTo>
                    <a:lnTo>
                      <a:pt x="658" y="194"/>
                    </a:lnTo>
                    <a:lnTo>
                      <a:pt x="658" y="196"/>
                    </a:lnTo>
                    <a:lnTo>
                      <a:pt x="658" y="200"/>
                    </a:lnTo>
                    <a:lnTo>
                      <a:pt x="658" y="202"/>
                    </a:lnTo>
                    <a:lnTo>
                      <a:pt x="658" y="202"/>
                    </a:lnTo>
                    <a:lnTo>
                      <a:pt x="657" y="204"/>
                    </a:lnTo>
                    <a:lnTo>
                      <a:pt x="657" y="206"/>
                    </a:lnTo>
                    <a:lnTo>
                      <a:pt x="657" y="211"/>
                    </a:lnTo>
                    <a:lnTo>
                      <a:pt x="657" y="217"/>
                    </a:lnTo>
                    <a:lnTo>
                      <a:pt x="657" y="220"/>
                    </a:lnTo>
                    <a:lnTo>
                      <a:pt x="657" y="223"/>
                    </a:lnTo>
                    <a:lnTo>
                      <a:pt x="656" y="225"/>
                    </a:lnTo>
                    <a:lnTo>
                      <a:pt x="654" y="227"/>
                    </a:lnTo>
                    <a:lnTo>
                      <a:pt x="654" y="228"/>
                    </a:lnTo>
                    <a:lnTo>
                      <a:pt x="656" y="233"/>
                    </a:lnTo>
                    <a:lnTo>
                      <a:pt x="658" y="236"/>
                    </a:lnTo>
                    <a:lnTo>
                      <a:pt x="660" y="239"/>
                    </a:lnTo>
                    <a:lnTo>
                      <a:pt x="661" y="243"/>
                    </a:lnTo>
                    <a:lnTo>
                      <a:pt x="661" y="248"/>
                    </a:lnTo>
                    <a:lnTo>
                      <a:pt x="661" y="252"/>
                    </a:lnTo>
                    <a:lnTo>
                      <a:pt x="657" y="256"/>
                    </a:lnTo>
                    <a:lnTo>
                      <a:pt x="658" y="262"/>
                    </a:lnTo>
                    <a:lnTo>
                      <a:pt x="658" y="265"/>
                    </a:lnTo>
                    <a:lnTo>
                      <a:pt x="661" y="269"/>
                    </a:lnTo>
                    <a:lnTo>
                      <a:pt x="661" y="273"/>
                    </a:lnTo>
                    <a:lnTo>
                      <a:pt x="665" y="280"/>
                    </a:lnTo>
                    <a:lnTo>
                      <a:pt x="666" y="285"/>
                    </a:lnTo>
                    <a:lnTo>
                      <a:pt x="669" y="293"/>
                    </a:lnTo>
                    <a:lnTo>
                      <a:pt x="671" y="297"/>
                    </a:lnTo>
                    <a:lnTo>
                      <a:pt x="671" y="300"/>
                    </a:lnTo>
                    <a:lnTo>
                      <a:pt x="673" y="302"/>
                    </a:lnTo>
                    <a:lnTo>
                      <a:pt x="671" y="309"/>
                    </a:lnTo>
                    <a:lnTo>
                      <a:pt x="671" y="310"/>
                    </a:lnTo>
                    <a:lnTo>
                      <a:pt x="670" y="311"/>
                    </a:lnTo>
                    <a:lnTo>
                      <a:pt x="671" y="315"/>
                    </a:lnTo>
                    <a:lnTo>
                      <a:pt x="673" y="318"/>
                    </a:lnTo>
                    <a:lnTo>
                      <a:pt x="674" y="319"/>
                    </a:lnTo>
                    <a:lnTo>
                      <a:pt x="674" y="322"/>
                    </a:lnTo>
                    <a:lnTo>
                      <a:pt x="671" y="326"/>
                    </a:lnTo>
                    <a:lnTo>
                      <a:pt x="671" y="327"/>
                    </a:lnTo>
                    <a:lnTo>
                      <a:pt x="671" y="330"/>
                    </a:lnTo>
                    <a:lnTo>
                      <a:pt x="671" y="333"/>
                    </a:lnTo>
                    <a:lnTo>
                      <a:pt x="671" y="335"/>
                    </a:lnTo>
                    <a:lnTo>
                      <a:pt x="671" y="338"/>
                    </a:lnTo>
                    <a:lnTo>
                      <a:pt x="673" y="342"/>
                    </a:lnTo>
                    <a:lnTo>
                      <a:pt x="673" y="349"/>
                    </a:lnTo>
                    <a:lnTo>
                      <a:pt x="673" y="351"/>
                    </a:lnTo>
                    <a:lnTo>
                      <a:pt x="670" y="354"/>
                    </a:lnTo>
                    <a:lnTo>
                      <a:pt x="670" y="356"/>
                    </a:lnTo>
                    <a:lnTo>
                      <a:pt x="670" y="359"/>
                    </a:lnTo>
                    <a:lnTo>
                      <a:pt x="669" y="360"/>
                    </a:lnTo>
                    <a:lnTo>
                      <a:pt x="669" y="362"/>
                    </a:lnTo>
                    <a:lnTo>
                      <a:pt x="670" y="364"/>
                    </a:lnTo>
                    <a:lnTo>
                      <a:pt x="669" y="367"/>
                    </a:lnTo>
                    <a:lnTo>
                      <a:pt x="669" y="370"/>
                    </a:lnTo>
                    <a:lnTo>
                      <a:pt x="669" y="378"/>
                    </a:lnTo>
                    <a:lnTo>
                      <a:pt x="669" y="380"/>
                    </a:lnTo>
                    <a:lnTo>
                      <a:pt x="669" y="383"/>
                    </a:lnTo>
                    <a:lnTo>
                      <a:pt x="667" y="384"/>
                    </a:lnTo>
                    <a:lnTo>
                      <a:pt x="667" y="386"/>
                    </a:lnTo>
                    <a:lnTo>
                      <a:pt x="667" y="388"/>
                    </a:lnTo>
                    <a:lnTo>
                      <a:pt x="669" y="391"/>
                    </a:lnTo>
                    <a:lnTo>
                      <a:pt x="669" y="394"/>
                    </a:lnTo>
                    <a:lnTo>
                      <a:pt x="667" y="395"/>
                    </a:lnTo>
                    <a:lnTo>
                      <a:pt x="666" y="395"/>
                    </a:lnTo>
                    <a:lnTo>
                      <a:pt x="662" y="394"/>
                    </a:lnTo>
                    <a:lnTo>
                      <a:pt x="662" y="395"/>
                    </a:lnTo>
                    <a:lnTo>
                      <a:pt x="662" y="398"/>
                    </a:lnTo>
                    <a:lnTo>
                      <a:pt x="663" y="400"/>
                    </a:lnTo>
                    <a:lnTo>
                      <a:pt x="663" y="403"/>
                    </a:lnTo>
                    <a:lnTo>
                      <a:pt x="665" y="404"/>
                    </a:lnTo>
                    <a:lnTo>
                      <a:pt x="667" y="408"/>
                    </a:lnTo>
                    <a:lnTo>
                      <a:pt x="670" y="411"/>
                    </a:lnTo>
                    <a:lnTo>
                      <a:pt x="670" y="413"/>
                    </a:lnTo>
                    <a:lnTo>
                      <a:pt x="670" y="417"/>
                    </a:lnTo>
                    <a:lnTo>
                      <a:pt x="671" y="421"/>
                    </a:lnTo>
                    <a:lnTo>
                      <a:pt x="673" y="423"/>
                    </a:lnTo>
                    <a:lnTo>
                      <a:pt x="681" y="436"/>
                    </a:lnTo>
                    <a:lnTo>
                      <a:pt x="682" y="440"/>
                    </a:lnTo>
                    <a:lnTo>
                      <a:pt x="682" y="447"/>
                    </a:lnTo>
                    <a:lnTo>
                      <a:pt x="682" y="448"/>
                    </a:lnTo>
                    <a:lnTo>
                      <a:pt x="679" y="450"/>
                    </a:lnTo>
                    <a:lnTo>
                      <a:pt x="679" y="450"/>
                    </a:lnTo>
                    <a:lnTo>
                      <a:pt x="681" y="454"/>
                    </a:lnTo>
                    <a:lnTo>
                      <a:pt x="681" y="458"/>
                    </a:lnTo>
                    <a:lnTo>
                      <a:pt x="682" y="466"/>
                    </a:lnTo>
                    <a:lnTo>
                      <a:pt x="681" y="469"/>
                    </a:lnTo>
                    <a:lnTo>
                      <a:pt x="682" y="472"/>
                    </a:lnTo>
                    <a:lnTo>
                      <a:pt x="686" y="476"/>
                    </a:lnTo>
                    <a:lnTo>
                      <a:pt x="687" y="478"/>
                    </a:lnTo>
                    <a:lnTo>
                      <a:pt x="689" y="480"/>
                    </a:lnTo>
                    <a:lnTo>
                      <a:pt x="690" y="480"/>
                    </a:lnTo>
                    <a:lnTo>
                      <a:pt x="691" y="481"/>
                    </a:lnTo>
                    <a:lnTo>
                      <a:pt x="691" y="481"/>
                    </a:lnTo>
                    <a:lnTo>
                      <a:pt x="691" y="481"/>
                    </a:lnTo>
                    <a:lnTo>
                      <a:pt x="691" y="482"/>
                    </a:lnTo>
                    <a:lnTo>
                      <a:pt x="691" y="484"/>
                    </a:lnTo>
                    <a:lnTo>
                      <a:pt x="693" y="484"/>
                    </a:lnTo>
                    <a:lnTo>
                      <a:pt x="695" y="485"/>
                    </a:lnTo>
                    <a:lnTo>
                      <a:pt x="699" y="484"/>
                    </a:lnTo>
                    <a:lnTo>
                      <a:pt x="701" y="484"/>
                    </a:lnTo>
                    <a:lnTo>
                      <a:pt x="701" y="480"/>
                    </a:lnTo>
                    <a:lnTo>
                      <a:pt x="702" y="480"/>
                    </a:lnTo>
                    <a:lnTo>
                      <a:pt x="703" y="480"/>
                    </a:lnTo>
                    <a:lnTo>
                      <a:pt x="704" y="480"/>
                    </a:lnTo>
                    <a:lnTo>
                      <a:pt x="707" y="482"/>
                    </a:lnTo>
                    <a:lnTo>
                      <a:pt x="708" y="482"/>
                    </a:lnTo>
                    <a:lnTo>
                      <a:pt x="710" y="482"/>
                    </a:lnTo>
                    <a:lnTo>
                      <a:pt x="711" y="481"/>
                    </a:lnTo>
                    <a:lnTo>
                      <a:pt x="711" y="480"/>
                    </a:lnTo>
                    <a:lnTo>
                      <a:pt x="712" y="478"/>
                    </a:lnTo>
                    <a:lnTo>
                      <a:pt x="712" y="481"/>
                    </a:lnTo>
                    <a:lnTo>
                      <a:pt x="711" y="484"/>
                    </a:lnTo>
                    <a:lnTo>
                      <a:pt x="708" y="484"/>
                    </a:lnTo>
                    <a:lnTo>
                      <a:pt x="707" y="485"/>
                    </a:lnTo>
                    <a:lnTo>
                      <a:pt x="707" y="485"/>
                    </a:lnTo>
                    <a:lnTo>
                      <a:pt x="707" y="486"/>
                    </a:lnTo>
                    <a:lnTo>
                      <a:pt x="708" y="488"/>
                    </a:lnTo>
                    <a:lnTo>
                      <a:pt x="708" y="489"/>
                    </a:lnTo>
                    <a:lnTo>
                      <a:pt x="711" y="489"/>
                    </a:lnTo>
                    <a:lnTo>
                      <a:pt x="712" y="488"/>
                    </a:lnTo>
                    <a:lnTo>
                      <a:pt x="715" y="493"/>
                    </a:lnTo>
                    <a:lnTo>
                      <a:pt x="718" y="496"/>
                    </a:lnTo>
                    <a:lnTo>
                      <a:pt x="718" y="497"/>
                    </a:lnTo>
                    <a:lnTo>
                      <a:pt x="714" y="493"/>
                    </a:lnTo>
                    <a:lnTo>
                      <a:pt x="712" y="493"/>
                    </a:lnTo>
                    <a:lnTo>
                      <a:pt x="711" y="493"/>
                    </a:lnTo>
                    <a:lnTo>
                      <a:pt x="710" y="493"/>
                    </a:lnTo>
                    <a:lnTo>
                      <a:pt x="710" y="494"/>
                    </a:lnTo>
                    <a:lnTo>
                      <a:pt x="712" y="497"/>
                    </a:lnTo>
                    <a:lnTo>
                      <a:pt x="715" y="498"/>
                    </a:lnTo>
                    <a:lnTo>
                      <a:pt x="714" y="498"/>
                    </a:lnTo>
                    <a:lnTo>
                      <a:pt x="712" y="498"/>
                    </a:lnTo>
                    <a:lnTo>
                      <a:pt x="712" y="501"/>
                    </a:lnTo>
                    <a:lnTo>
                      <a:pt x="714" y="503"/>
                    </a:lnTo>
                    <a:lnTo>
                      <a:pt x="715" y="506"/>
                    </a:lnTo>
                    <a:lnTo>
                      <a:pt x="716" y="507"/>
                    </a:lnTo>
                    <a:lnTo>
                      <a:pt x="716" y="509"/>
                    </a:lnTo>
                    <a:lnTo>
                      <a:pt x="715" y="509"/>
                    </a:lnTo>
                    <a:lnTo>
                      <a:pt x="715" y="510"/>
                    </a:lnTo>
                    <a:lnTo>
                      <a:pt x="715" y="511"/>
                    </a:lnTo>
                    <a:lnTo>
                      <a:pt x="714" y="514"/>
                    </a:lnTo>
                    <a:lnTo>
                      <a:pt x="714" y="517"/>
                    </a:lnTo>
                    <a:lnTo>
                      <a:pt x="718" y="519"/>
                    </a:lnTo>
                    <a:lnTo>
                      <a:pt x="718" y="525"/>
                    </a:lnTo>
                    <a:lnTo>
                      <a:pt x="715" y="525"/>
                    </a:lnTo>
                    <a:lnTo>
                      <a:pt x="716" y="529"/>
                    </a:lnTo>
                    <a:lnTo>
                      <a:pt x="718" y="530"/>
                    </a:lnTo>
                    <a:lnTo>
                      <a:pt x="719" y="531"/>
                    </a:lnTo>
                    <a:lnTo>
                      <a:pt x="722" y="533"/>
                    </a:lnTo>
                    <a:lnTo>
                      <a:pt x="726" y="535"/>
                    </a:lnTo>
                    <a:lnTo>
                      <a:pt x="728" y="535"/>
                    </a:lnTo>
                    <a:lnTo>
                      <a:pt x="730" y="539"/>
                    </a:lnTo>
                    <a:lnTo>
                      <a:pt x="730" y="542"/>
                    </a:lnTo>
                    <a:lnTo>
                      <a:pt x="726" y="545"/>
                    </a:lnTo>
                    <a:lnTo>
                      <a:pt x="723" y="546"/>
                    </a:lnTo>
                    <a:lnTo>
                      <a:pt x="722" y="546"/>
                    </a:lnTo>
                    <a:lnTo>
                      <a:pt x="722" y="550"/>
                    </a:lnTo>
                    <a:lnTo>
                      <a:pt x="723" y="552"/>
                    </a:lnTo>
                    <a:lnTo>
                      <a:pt x="727" y="552"/>
                    </a:lnTo>
                    <a:lnTo>
                      <a:pt x="730" y="555"/>
                    </a:lnTo>
                    <a:lnTo>
                      <a:pt x="731" y="555"/>
                    </a:lnTo>
                    <a:lnTo>
                      <a:pt x="732" y="556"/>
                    </a:lnTo>
                    <a:lnTo>
                      <a:pt x="732" y="556"/>
                    </a:lnTo>
                    <a:lnTo>
                      <a:pt x="732" y="556"/>
                    </a:lnTo>
                    <a:lnTo>
                      <a:pt x="727" y="555"/>
                    </a:lnTo>
                    <a:lnTo>
                      <a:pt x="727" y="555"/>
                    </a:lnTo>
                    <a:lnTo>
                      <a:pt x="726" y="555"/>
                    </a:lnTo>
                    <a:lnTo>
                      <a:pt x="723" y="558"/>
                    </a:lnTo>
                    <a:lnTo>
                      <a:pt x="720" y="558"/>
                    </a:lnTo>
                    <a:lnTo>
                      <a:pt x="720" y="560"/>
                    </a:lnTo>
                    <a:lnTo>
                      <a:pt x="722" y="562"/>
                    </a:lnTo>
                    <a:lnTo>
                      <a:pt x="723" y="562"/>
                    </a:lnTo>
                    <a:lnTo>
                      <a:pt x="724" y="563"/>
                    </a:lnTo>
                    <a:lnTo>
                      <a:pt x="726" y="566"/>
                    </a:lnTo>
                    <a:lnTo>
                      <a:pt x="726" y="567"/>
                    </a:lnTo>
                    <a:lnTo>
                      <a:pt x="727" y="571"/>
                    </a:lnTo>
                    <a:lnTo>
                      <a:pt x="727" y="572"/>
                    </a:lnTo>
                    <a:lnTo>
                      <a:pt x="728" y="574"/>
                    </a:lnTo>
                    <a:lnTo>
                      <a:pt x="728" y="575"/>
                    </a:lnTo>
                    <a:lnTo>
                      <a:pt x="728" y="578"/>
                    </a:lnTo>
                    <a:lnTo>
                      <a:pt x="727" y="579"/>
                    </a:lnTo>
                    <a:lnTo>
                      <a:pt x="726" y="579"/>
                    </a:lnTo>
                    <a:lnTo>
                      <a:pt x="726" y="578"/>
                    </a:lnTo>
                    <a:lnTo>
                      <a:pt x="726" y="578"/>
                    </a:lnTo>
                    <a:lnTo>
                      <a:pt x="726" y="575"/>
                    </a:lnTo>
                    <a:lnTo>
                      <a:pt x="726" y="568"/>
                    </a:lnTo>
                    <a:lnTo>
                      <a:pt x="724" y="567"/>
                    </a:lnTo>
                    <a:lnTo>
                      <a:pt x="724" y="564"/>
                    </a:lnTo>
                    <a:lnTo>
                      <a:pt x="723" y="564"/>
                    </a:lnTo>
                    <a:lnTo>
                      <a:pt x="722" y="564"/>
                    </a:lnTo>
                    <a:lnTo>
                      <a:pt x="720" y="564"/>
                    </a:lnTo>
                    <a:lnTo>
                      <a:pt x="722" y="568"/>
                    </a:lnTo>
                    <a:lnTo>
                      <a:pt x="722" y="571"/>
                    </a:lnTo>
                    <a:lnTo>
                      <a:pt x="720" y="572"/>
                    </a:lnTo>
                    <a:lnTo>
                      <a:pt x="719" y="572"/>
                    </a:lnTo>
                    <a:lnTo>
                      <a:pt x="716" y="572"/>
                    </a:lnTo>
                    <a:lnTo>
                      <a:pt x="716" y="572"/>
                    </a:lnTo>
                    <a:lnTo>
                      <a:pt x="716" y="572"/>
                    </a:lnTo>
                    <a:lnTo>
                      <a:pt x="720" y="570"/>
                    </a:lnTo>
                    <a:lnTo>
                      <a:pt x="720" y="568"/>
                    </a:lnTo>
                    <a:lnTo>
                      <a:pt x="719" y="567"/>
                    </a:lnTo>
                    <a:lnTo>
                      <a:pt x="719" y="566"/>
                    </a:lnTo>
                    <a:lnTo>
                      <a:pt x="719" y="564"/>
                    </a:lnTo>
                    <a:lnTo>
                      <a:pt x="719" y="559"/>
                    </a:lnTo>
                    <a:lnTo>
                      <a:pt x="719" y="558"/>
                    </a:lnTo>
                    <a:lnTo>
                      <a:pt x="719" y="556"/>
                    </a:lnTo>
                    <a:lnTo>
                      <a:pt x="716" y="556"/>
                    </a:lnTo>
                    <a:lnTo>
                      <a:pt x="716" y="556"/>
                    </a:lnTo>
                    <a:lnTo>
                      <a:pt x="715" y="556"/>
                    </a:lnTo>
                    <a:lnTo>
                      <a:pt x="714" y="556"/>
                    </a:lnTo>
                    <a:lnTo>
                      <a:pt x="714" y="558"/>
                    </a:lnTo>
                    <a:lnTo>
                      <a:pt x="715" y="560"/>
                    </a:lnTo>
                    <a:lnTo>
                      <a:pt x="716" y="560"/>
                    </a:lnTo>
                    <a:lnTo>
                      <a:pt x="716" y="562"/>
                    </a:lnTo>
                    <a:lnTo>
                      <a:pt x="716" y="562"/>
                    </a:lnTo>
                    <a:lnTo>
                      <a:pt x="716" y="563"/>
                    </a:lnTo>
                    <a:lnTo>
                      <a:pt x="714" y="563"/>
                    </a:lnTo>
                    <a:lnTo>
                      <a:pt x="712" y="564"/>
                    </a:lnTo>
                    <a:lnTo>
                      <a:pt x="711" y="564"/>
                    </a:lnTo>
                    <a:lnTo>
                      <a:pt x="708" y="564"/>
                    </a:lnTo>
                    <a:lnTo>
                      <a:pt x="707" y="564"/>
                    </a:lnTo>
                    <a:lnTo>
                      <a:pt x="702" y="566"/>
                    </a:lnTo>
                    <a:lnTo>
                      <a:pt x="703" y="567"/>
                    </a:lnTo>
                    <a:lnTo>
                      <a:pt x="706" y="570"/>
                    </a:lnTo>
                    <a:lnTo>
                      <a:pt x="707" y="571"/>
                    </a:lnTo>
                    <a:lnTo>
                      <a:pt x="706" y="572"/>
                    </a:lnTo>
                    <a:lnTo>
                      <a:pt x="703" y="575"/>
                    </a:lnTo>
                    <a:lnTo>
                      <a:pt x="702" y="576"/>
                    </a:lnTo>
                    <a:lnTo>
                      <a:pt x="702" y="576"/>
                    </a:lnTo>
                    <a:lnTo>
                      <a:pt x="699" y="579"/>
                    </a:lnTo>
                    <a:lnTo>
                      <a:pt x="699" y="582"/>
                    </a:lnTo>
                    <a:lnTo>
                      <a:pt x="701" y="583"/>
                    </a:lnTo>
                    <a:lnTo>
                      <a:pt x="702" y="584"/>
                    </a:lnTo>
                    <a:lnTo>
                      <a:pt x="704" y="586"/>
                    </a:lnTo>
                    <a:lnTo>
                      <a:pt x="706" y="586"/>
                    </a:lnTo>
                    <a:lnTo>
                      <a:pt x="706" y="586"/>
                    </a:lnTo>
                    <a:lnTo>
                      <a:pt x="706" y="584"/>
                    </a:lnTo>
                    <a:lnTo>
                      <a:pt x="703" y="582"/>
                    </a:lnTo>
                    <a:lnTo>
                      <a:pt x="702" y="582"/>
                    </a:lnTo>
                    <a:lnTo>
                      <a:pt x="702" y="582"/>
                    </a:lnTo>
                    <a:lnTo>
                      <a:pt x="702" y="582"/>
                    </a:lnTo>
                    <a:lnTo>
                      <a:pt x="703" y="580"/>
                    </a:lnTo>
                    <a:lnTo>
                      <a:pt x="704" y="580"/>
                    </a:lnTo>
                    <a:lnTo>
                      <a:pt x="707" y="579"/>
                    </a:lnTo>
                    <a:lnTo>
                      <a:pt x="708" y="578"/>
                    </a:lnTo>
                    <a:lnTo>
                      <a:pt x="708" y="578"/>
                    </a:lnTo>
                    <a:lnTo>
                      <a:pt x="708" y="580"/>
                    </a:lnTo>
                    <a:lnTo>
                      <a:pt x="710" y="582"/>
                    </a:lnTo>
                    <a:lnTo>
                      <a:pt x="711" y="582"/>
                    </a:lnTo>
                    <a:lnTo>
                      <a:pt x="714" y="583"/>
                    </a:lnTo>
                    <a:lnTo>
                      <a:pt x="716" y="584"/>
                    </a:lnTo>
                    <a:lnTo>
                      <a:pt x="719" y="584"/>
                    </a:lnTo>
                    <a:lnTo>
                      <a:pt x="720" y="584"/>
                    </a:lnTo>
                    <a:lnTo>
                      <a:pt x="720" y="584"/>
                    </a:lnTo>
                    <a:lnTo>
                      <a:pt x="719" y="584"/>
                    </a:lnTo>
                    <a:lnTo>
                      <a:pt x="719" y="583"/>
                    </a:lnTo>
                    <a:lnTo>
                      <a:pt x="719" y="583"/>
                    </a:lnTo>
                    <a:lnTo>
                      <a:pt x="722" y="583"/>
                    </a:lnTo>
                    <a:lnTo>
                      <a:pt x="724" y="584"/>
                    </a:lnTo>
                    <a:lnTo>
                      <a:pt x="726" y="587"/>
                    </a:lnTo>
                    <a:lnTo>
                      <a:pt x="726" y="588"/>
                    </a:lnTo>
                    <a:lnTo>
                      <a:pt x="727" y="591"/>
                    </a:lnTo>
                    <a:lnTo>
                      <a:pt x="727" y="591"/>
                    </a:lnTo>
                    <a:lnTo>
                      <a:pt x="724" y="593"/>
                    </a:lnTo>
                    <a:lnTo>
                      <a:pt x="724" y="595"/>
                    </a:lnTo>
                    <a:lnTo>
                      <a:pt x="728" y="597"/>
                    </a:lnTo>
                    <a:lnTo>
                      <a:pt x="730" y="597"/>
                    </a:lnTo>
                    <a:lnTo>
                      <a:pt x="730" y="599"/>
                    </a:lnTo>
                    <a:lnTo>
                      <a:pt x="731" y="599"/>
                    </a:lnTo>
                    <a:lnTo>
                      <a:pt x="731" y="599"/>
                    </a:lnTo>
                    <a:lnTo>
                      <a:pt x="731" y="600"/>
                    </a:lnTo>
                    <a:lnTo>
                      <a:pt x="730" y="600"/>
                    </a:lnTo>
                    <a:lnTo>
                      <a:pt x="727" y="599"/>
                    </a:lnTo>
                    <a:lnTo>
                      <a:pt x="726" y="599"/>
                    </a:lnTo>
                    <a:lnTo>
                      <a:pt x="724" y="599"/>
                    </a:lnTo>
                    <a:lnTo>
                      <a:pt x="724" y="599"/>
                    </a:lnTo>
                    <a:lnTo>
                      <a:pt x="724" y="601"/>
                    </a:lnTo>
                    <a:lnTo>
                      <a:pt x="726" y="601"/>
                    </a:lnTo>
                    <a:lnTo>
                      <a:pt x="726" y="603"/>
                    </a:lnTo>
                    <a:lnTo>
                      <a:pt x="728" y="603"/>
                    </a:lnTo>
                    <a:lnTo>
                      <a:pt x="730" y="603"/>
                    </a:lnTo>
                    <a:lnTo>
                      <a:pt x="730" y="604"/>
                    </a:lnTo>
                    <a:lnTo>
                      <a:pt x="731" y="605"/>
                    </a:lnTo>
                    <a:lnTo>
                      <a:pt x="734" y="605"/>
                    </a:lnTo>
                    <a:lnTo>
                      <a:pt x="735" y="605"/>
                    </a:lnTo>
                    <a:lnTo>
                      <a:pt x="738" y="605"/>
                    </a:lnTo>
                    <a:lnTo>
                      <a:pt x="738" y="604"/>
                    </a:lnTo>
                    <a:lnTo>
                      <a:pt x="738" y="601"/>
                    </a:lnTo>
                    <a:lnTo>
                      <a:pt x="738" y="600"/>
                    </a:lnTo>
                    <a:lnTo>
                      <a:pt x="739" y="600"/>
                    </a:lnTo>
                    <a:lnTo>
                      <a:pt x="742" y="604"/>
                    </a:lnTo>
                    <a:lnTo>
                      <a:pt x="742" y="605"/>
                    </a:lnTo>
                    <a:lnTo>
                      <a:pt x="743" y="607"/>
                    </a:lnTo>
                    <a:lnTo>
                      <a:pt x="744" y="607"/>
                    </a:lnTo>
                    <a:lnTo>
                      <a:pt x="745" y="608"/>
                    </a:lnTo>
                    <a:lnTo>
                      <a:pt x="748" y="609"/>
                    </a:lnTo>
                    <a:lnTo>
                      <a:pt x="748" y="611"/>
                    </a:lnTo>
                    <a:lnTo>
                      <a:pt x="745" y="611"/>
                    </a:lnTo>
                    <a:lnTo>
                      <a:pt x="739" y="608"/>
                    </a:lnTo>
                    <a:lnTo>
                      <a:pt x="734" y="608"/>
                    </a:lnTo>
                    <a:lnTo>
                      <a:pt x="731" y="607"/>
                    </a:lnTo>
                    <a:lnTo>
                      <a:pt x="728" y="607"/>
                    </a:lnTo>
                    <a:lnTo>
                      <a:pt x="730" y="609"/>
                    </a:lnTo>
                    <a:lnTo>
                      <a:pt x="731" y="612"/>
                    </a:lnTo>
                    <a:lnTo>
                      <a:pt x="732" y="613"/>
                    </a:lnTo>
                    <a:lnTo>
                      <a:pt x="734" y="616"/>
                    </a:lnTo>
                    <a:lnTo>
                      <a:pt x="736" y="616"/>
                    </a:lnTo>
                    <a:lnTo>
                      <a:pt x="736" y="616"/>
                    </a:lnTo>
                    <a:lnTo>
                      <a:pt x="738" y="615"/>
                    </a:lnTo>
                    <a:lnTo>
                      <a:pt x="740" y="616"/>
                    </a:lnTo>
                    <a:lnTo>
                      <a:pt x="740" y="616"/>
                    </a:lnTo>
                    <a:lnTo>
                      <a:pt x="739" y="616"/>
                    </a:lnTo>
                    <a:lnTo>
                      <a:pt x="739" y="616"/>
                    </a:lnTo>
                    <a:lnTo>
                      <a:pt x="738" y="617"/>
                    </a:lnTo>
                    <a:lnTo>
                      <a:pt x="736" y="619"/>
                    </a:lnTo>
                    <a:lnTo>
                      <a:pt x="738" y="623"/>
                    </a:lnTo>
                    <a:lnTo>
                      <a:pt x="740" y="627"/>
                    </a:lnTo>
                    <a:lnTo>
                      <a:pt x="743" y="633"/>
                    </a:lnTo>
                    <a:lnTo>
                      <a:pt x="743" y="635"/>
                    </a:lnTo>
                    <a:lnTo>
                      <a:pt x="744" y="635"/>
                    </a:lnTo>
                    <a:lnTo>
                      <a:pt x="745" y="635"/>
                    </a:lnTo>
                    <a:lnTo>
                      <a:pt x="747" y="636"/>
                    </a:lnTo>
                    <a:lnTo>
                      <a:pt x="747" y="635"/>
                    </a:lnTo>
                    <a:lnTo>
                      <a:pt x="745" y="632"/>
                    </a:lnTo>
                    <a:lnTo>
                      <a:pt x="745" y="631"/>
                    </a:lnTo>
                    <a:lnTo>
                      <a:pt x="745" y="629"/>
                    </a:lnTo>
                    <a:lnTo>
                      <a:pt x="745" y="628"/>
                    </a:lnTo>
                    <a:lnTo>
                      <a:pt x="745" y="627"/>
                    </a:lnTo>
                    <a:lnTo>
                      <a:pt x="747" y="627"/>
                    </a:lnTo>
                    <a:lnTo>
                      <a:pt x="747" y="627"/>
                    </a:lnTo>
                    <a:lnTo>
                      <a:pt x="747" y="628"/>
                    </a:lnTo>
                    <a:lnTo>
                      <a:pt x="747" y="628"/>
                    </a:lnTo>
                    <a:lnTo>
                      <a:pt x="747" y="629"/>
                    </a:lnTo>
                    <a:lnTo>
                      <a:pt x="747" y="631"/>
                    </a:lnTo>
                    <a:lnTo>
                      <a:pt x="748" y="632"/>
                    </a:lnTo>
                    <a:lnTo>
                      <a:pt x="748" y="633"/>
                    </a:lnTo>
                    <a:lnTo>
                      <a:pt x="748" y="635"/>
                    </a:lnTo>
                    <a:lnTo>
                      <a:pt x="751" y="636"/>
                    </a:lnTo>
                    <a:lnTo>
                      <a:pt x="752" y="636"/>
                    </a:lnTo>
                    <a:lnTo>
                      <a:pt x="753" y="639"/>
                    </a:lnTo>
                    <a:lnTo>
                      <a:pt x="753" y="639"/>
                    </a:lnTo>
                    <a:lnTo>
                      <a:pt x="752" y="637"/>
                    </a:lnTo>
                    <a:lnTo>
                      <a:pt x="749" y="637"/>
                    </a:lnTo>
                    <a:lnTo>
                      <a:pt x="747" y="637"/>
                    </a:lnTo>
                    <a:lnTo>
                      <a:pt x="747" y="639"/>
                    </a:lnTo>
                    <a:lnTo>
                      <a:pt x="747" y="640"/>
                    </a:lnTo>
                    <a:lnTo>
                      <a:pt x="748" y="641"/>
                    </a:lnTo>
                    <a:lnTo>
                      <a:pt x="751" y="644"/>
                    </a:lnTo>
                    <a:lnTo>
                      <a:pt x="753" y="645"/>
                    </a:lnTo>
                    <a:lnTo>
                      <a:pt x="753" y="644"/>
                    </a:lnTo>
                    <a:lnTo>
                      <a:pt x="755" y="645"/>
                    </a:lnTo>
                    <a:lnTo>
                      <a:pt x="755" y="646"/>
                    </a:lnTo>
                    <a:lnTo>
                      <a:pt x="749" y="645"/>
                    </a:lnTo>
                    <a:lnTo>
                      <a:pt x="748" y="646"/>
                    </a:lnTo>
                    <a:lnTo>
                      <a:pt x="747" y="649"/>
                    </a:lnTo>
                    <a:lnTo>
                      <a:pt x="749" y="650"/>
                    </a:lnTo>
                    <a:lnTo>
                      <a:pt x="751" y="652"/>
                    </a:lnTo>
                    <a:lnTo>
                      <a:pt x="752" y="653"/>
                    </a:lnTo>
                    <a:lnTo>
                      <a:pt x="753" y="653"/>
                    </a:lnTo>
                    <a:lnTo>
                      <a:pt x="759" y="654"/>
                    </a:lnTo>
                    <a:lnTo>
                      <a:pt x="760" y="656"/>
                    </a:lnTo>
                    <a:lnTo>
                      <a:pt x="756" y="654"/>
                    </a:lnTo>
                    <a:lnTo>
                      <a:pt x="757" y="657"/>
                    </a:lnTo>
                    <a:lnTo>
                      <a:pt x="757" y="658"/>
                    </a:lnTo>
                    <a:lnTo>
                      <a:pt x="760" y="660"/>
                    </a:lnTo>
                    <a:lnTo>
                      <a:pt x="763" y="661"/>
                    </a:lnTo>
                    <a:lnTo>
                      <a:pt x="764" y="661"/>
                    </a:lnTo>
                    <a:lnTo>
                      <a:pt x="764" y="656"/>
                    </a:lnTo>
                    <a:lnTo>
                      <a:pt x="764" y="656"/>
                    </a:lnTo>
                    <a:lnTo>
                      <a:pt x="764" y="656"/>
                    </a:lnTo>
                    <a:lnTo>
                      <a:pt x="764" y="657"/>
                    </a:lnTo>
                    <a:lnTo>
                      <a:pt x="767" y="658"/>
                    </a:lnTo>
                    <a:lnTo>
                      <a:pt x="767" y="658"/>
                    </a:lnTo>
                    <a:lnTo>
                      <a:pt x="765" y="658"/>
                    </a:lnTo>
                    <a:lnTo>
                      <a:pt x="765" y="660"/>
                    </a:lnTo>
                    <a:lnTo>
                      <a:pt x="765" y="662"/>
                    </a:lnTo>
                    <a:lnTo>
                      <a:pt x="767" y="664"/>
                    </a:lnTo>
                    <a:lnTo>
                      <a:pt x="765" y="664"/>
                    </a:lnTo>
                    <a:lnTo>
                      <a:pt x="760" y="661"/>
                    </a:lnTo>
                    <a:lnTo>
                      <a:pt x="760" y="661"/>
                    </a:lnTo>
                    <a:lnTo>
                      <a:pt x="759" y="661"/>
                    </a:lnTo>
                    <a:lnTo>
                      <a:pt x="755" y="657"/>
                    </a:lnTo>
                    <a:lnTo>
                      <a:pt x="753" y="656"/>
                    </a:lnTo>
                    <a:lnTo>
                      <a:pt x="749" y="653"/>
                    </a:lnTo>
                    <a:lnTo>
                      <a:pt x="748" y="653"/>
                    </a:lnTo>
                    <a:lnTo>
                      <a:pt x="747" y="653"/>
                    </a:lnTo>
                    <a:lnTo>
                      <a:pt x="747" y="654"/>
                    </a:lnTo>
                    <a:lnTo>
                      <a:pt x="748" y="656"/>
                    </a:lnTo>
                    <a:lnTo>
                      <a:pt x="751" y="657"/>
                    </a:lnTo>
                    <a:lnTo>
                      <a:pt x="751" y="658"/>
                    </a:lnTo>
                    <a:lnTo>
                      <a:pt x="748" y="658"/>
                    </a:lnTo>
                    <a:lnTo>
                      <a:pt x="744" y="658"/>
                    </a:lnTo>
                    <a:lnTo>
                      <a:pt x="745" y="661"/>
                    </a:lnTo>
                    <a:lnTo>
                      <a:pt x="748" y="662"/>
                    </a:lnTo>
                    <a:lnTo>
                      <a:pt x="752" y="666"/>
                    </a:lnTo>
                    <a:lnTo>
                      <a:pt x="755" y="666"/>
                    </a:lnTo>
                    <a:lnTo>
                      <a:pt x="756" y="668"/>
                    </a:lnTo>
                    <a:lnTo>
                      <a:pt x="757" y="668"/>
                    </a:lnTo>
                    <a:lnTo>
                      <a:pt x="759" y="668"/>
                    </a:lnTo>
                    <a:lnTo>
                      <a:pt x="760" y="669"/>
                    </a:lnTo>
                    <a:lnTo>
                      <a:pt x="763" y="669"/>
                    </a:lnTo>
                    <a:lnTo>
                      <a:pt x="764" y="669"/>
                    </a:lnTo>
                    <a:lnTo>
                      <a:pt x="768" y="670"/>
                    </a:lnTo>
                    <a:lnTo>
                      <a:pt x="768" y="672"/>
                    </a:lnTo>
                    <a:lnTo>
                      <a:pt x="771" y="677"/>
                    </a:lnTo>
                    <a:lnTo>
                      <a:pt x="768" y="676"/>
                    </a:lnTo>
                    <a:lnTo>
                      <a:pt x="768" y="678"/>
                    </a:lnTo>
                    <a:lnTo>
                      <a:pt x="768" y="678"/>
                    </a:lnTo>
                    <a:lnTo>
                      <a:pt x="772" y="680"/>
                    </a:lnTo>
                    <a:lnTo>
                      <a:pt x="773" y="680"/>
                    </a:lnTo>
                    <a:lnTo>
                      <a:pt x="773" y="680"/>
                    </a:lnTo>
                    <a:lnTo>
                      <a:pt x="775" y="681"/>
                    </a:lnTo>
                    <a:lnTo>
                      <a:pt x="775" y="681"/>
                    </a:lnTo>
                    <a:lnTo>
                      <a:pt x="777" y="681"/>
                    </a:lnTo>
                    <a:lnTo>
                      <a:pt x="780" y="684"/>
                    </a:lnTo>
                    <a:lnTo>
                      <a:pt x="781" y="685"/>
                    </a:lnTo>
                    <a:lnTo>
                      <a:pt x="784" y="686"/>
                    </a:lnTo>
                    <a:lnTo>
                      <a:pt x="785" y="684"/>
                    </a:lnTo>
                    <a:lnTo>
                      <a:pt x="788" y="681"/>
                    </a:lnTo>
                    <a:lnTo>
                      <a:pt x="793" y="681"/>
                    </a:lnTo>
                    <a:lnTo>
                      <a:pt x="792" y="680"/>
                    </a:lnTo>
                    <a:lnTo>
                      <a:pt x="790" y="678"/>
                    </a:lnTo>
                    <a:lnTo>
                      <a:pt x="790" y="678"/>
                    </a:lnTo>
                    <a:lnTo>
                      <a:pt x="788" y="677"/>
                    </a:lnTo>
                    <a:lnTo>
                      <a:pt x="783" y="674"/>
                    </a:lnTo>
                    <a:lnTo>
                      <a:pt x="781" y="674"/>
                    </a:lnTo>
                    <a:lnTo>
                      <a:pt x="781" y="674"/>
                    </a:lnTo>
                    <a:lnTo>
                      <a:pt x="781" y="674"/>
                    </a:lnTo>
                    <a:lnTo>
                      <a:pt x="781" y="673"/>
                    </a:lnTo>
                    <a:lnTo>
                      <a:pt x="788" y="676"/>
                    </a:lnTo>
                    <a:lnTo>
                      <a:pt x="793" y="678"/>
                    </a:lnTo>
                    <a:lnTo>
                      <a:pt x="794" y="680"/>
                    </a:lnTo>
                    <a:lnTo>
                      <a:pt x="794" y="681"/>
                    </a:lnTo>
                    <a:lnTo>
                      <a:pt x="794" y="682"/>
                    </a:lnTo>
                    <a:lnTo>
                      <a:pt x="793" y="684"/>
                    </a:lnTo>
                    <a:lnTo>
                      <a:pt x="794" y="685"/>
                    </a:lnTo>
                    <a:lnTo>
                      <a:pt x="794" y="685"/>
                    </a:lnTo>
                    <a:lnTo>
                      <a:pt x="797" y="688"/>
                    </a:lnTo>
                    <a:lnTo>
                      <a:pt x="798" y="689"/>
                    </a:lnTo>
                    <a:lnTo>
                      <a:pt x="798" y="689"/>
                    </a:lnTo>
                    <a:lnTo>
                      <a:pt x="798" y="690"/>
                    </a:lnTo>
                    <a:lnTo>
                      <a:pt x="798" y="690"/>
                    </a:lnTo>
                    <a:lnTo>
                      <a:pt x="798" y="691"/>
                    </a:lnTo>
                    <a:lnTo>
                      <a:pt x="797" y="691"/>
                    </a:lnTo>
                    <a:lnTo>
                      <a:pt x="796" y="691"/>
                    </a:lnTo>
                    <a:lnTo>
                      <a:pt x="796" y="690"/>
                    </a:lnTo>
                    <a:lnTo>
                      <a:pt x="797" y="689"/>
                    </a:lnTo>
                    <a:lnTo>
                      <a:pt x="797" y="688"/>
                    </a:lnTo>
                    <a:lnTo>
                      <a:pt x="796" y="688"/>
                    </a:lnTo>
                    <a:lnTo>
                      <a:pt x="794" y="686"/>
                    </a:lnTo>
                    <a:lnTo>
                      <a:pt x="793" y="685"/>
                    </a:lnTo>
                    <a:lnTo>
                      <a:pt x="793" y="684"/>
                    </a:lnTo>
                    <a:lnTo>
                      <a:pt x="792" y="684"/>
                    </a:lnTo>
                    <a:lnTo>
                      <a:pt x="792" y="684"/>
                    </a:lnTo>
                    <a:lnTo>
                      <a:pt x="790" y="684"/>
                    </a:lnTo>
                    <a:lnTo>
                      <a:pt x="790" y="685"/>
                    </a:lnTo>
                    <a:lnTo>
                      <a:pt x="788" y="686"/>
                    </a:lnTo>
                    <a:lnTo>
                      <a:pt x="786" y="688"/>
                    </a:lnTo>
                    <a:lnTo>
                      <a:pt x="785" y="688"/>
                    </a:lnTo>
                    <a:lnTo>
                      <a:pt x="783" y="688"/>
                    </a:lnTo>
                    <a:lnTo>
                      <a:pt x="783" y="688"/>
                    </a:lnTo>
                    <a:lnTo>
                      <a:pt x="780" y="686"/>
                    </a:lnTo>
                    <a:lnTo>
                      <a:pt x="779" y="686"/>
                    </a:lnTo>
                    <a:lnTo>
                      <a:pt x="780" y="686"/>
                    </a:lnTo>
                    <a:lnTo>
                      <a:pt x="780" y="688"/>
                    </a:lnTo>
                    <a:lnTo>
                      <a:pt x="780" y="689"/>
                    </a:lnTo>
                    <a:lnTo>
                      <a:pt x="779" y="689"/>
                    </a:lnTo>
                    <a:lnTo>
                      <a:pt x="775" y="688"/>
                    </a:lnTo>
                    <a:lnTo>
                      <a:pt x="773" y="688"/>
                    </a:lnTo>
                    <a:lnTo>
                      <a:pt x="772" y="686"/>
                    </a:lnTo>
                    <a:lnTo>
                      <a:pt x="771" y="686"/>
                    </a:lnTo>
                    <a:lnTo>
                      <a:pt x="771" y="686"/>
                    </a:lnTo>
                    <a:lnTo>
                      <a:pt x="771" y="688"/>
                    </a:lnTo>
                    <a:lnTo>
                      <a:pt x="772" y="688"/>
                    </a:lnTo>
                    <a:lnTo>
                      <a:pt x="775" y="690"/>
                    </a:lnTo>
                    <a:lnTo>
                      <a:pt x="775" y="691"/>
                    </a:lnTo>
                    <a:lnTo>
                      <a:pt x="776" y="691"/>
                    </a:lnTo>
                    <a:lnTo>
                      <a:pt x="777" y="691"/>
                    </a:lnTo>
                    <a:lnTo>
                      <a:pt x="779" y="694"/>
                    </a:lnTo>
                    <a:lnTo>
                      <a:pt x="779" y="695"/>
                    </a:lnTo>
                    <a:lnTo>
                      <a:pt x="780" y="697"/>
                    </a:lnTo>
                    <a:lnTo>
                      <a:pt x="781" y="697"/>
                    </a:lnTo>
                    <a:lnTo>
                      <a:pt x="784" y="697"/>
                    </a:lnTo>
                    <a:lnTo>
                      <a:pt x="786" y="697"/>
                    </a:lnTo>
                    <a:lnTo>
                      <a:pt x="789" y="695"/>
                    </a:lnTo>
                    <a:lnTo>
                      <a:pt x="790" y="697"/>
                    </a:lnTo>
                    <a:lnTo>
                      <a:pt x="792" y="695"/>
                    </a:lnTo>
                    <a:lnTo>
                      <a:pt x="790" y="694"/>
                    </a:lnTo>
                    <a:lnTo>
                      <a:pt x="792" y="694"/>
                    </a:lnTo>
                    <a:lnTo>
                      <a:pt x="793" y="694"/>
                    </a:lnTo>
                    <a:lnTo>
                      <a:pt x="792" y="695"/>
                    </a:lnTo>
                    <a:lnTo>
                      <a:pt x="792" y="698"/>
                    </a:lnTo>
                    <a:lnTo>
                      <a:pt x="790" y="698"/>
                    </a:lnTo>
                    <a:lnTo>
                      <a:pt x="786" y="701"/>
                    </a:lnTo>
                    <a:lnTo>
                      <a:pt x="790" y="702"/>
                    </a:lnTo>
                    <a:lnTo>
                      <a:pt x="792" y="702"/>
                    </a:lnTo>
                    <a:lnTo>
                      <a:pt x="794" y="705"/>
                    </a:lnTo>
                    <a:lnTo>
                      <a:pt x="797" y="705"/>
                    </a:lnTo>
                    <a:lnTo>
                      <a:pt x="798" y="705"/>
                    </a:lnTo>
                    <a:lnTo>
                      <a:pt x="798" y="703"/>
                    </a:lnTo>
                    <a:lnTo>
                      <a:pt x="798" y="703"/>
                    </a:lnTo>
                    <a:lnTo>
                      <a:pt x="797" y="701"/>
                    </a:lnTo>
                    <a:lnTo>
                      <a:pt x="797" y="699"/>
                    </a:lnTo>
                    <a:lnTo>
                      <a:pt x="798" y="698"/>
                    </a:lnTo>
                    <a:lnTo>
                      <a:pt x="798" y="697"/>
                    </a:lnTo>
                    <a:lnTo>
                      <a:pt x="797" y="695"/>
                    </a:lnTo>
                    <a:lnTo>
                      <a:pt x="798" y="694"/>
                    </a:lnTo>
                    <a:lnTo>
                      <a:pt x="800" y="694"/>
                    </a:lnTo>
                    <a:lnTo>
                      <a:pt x="801" y="695"/>
                    </a:lnTo>
                    <a:lnTo>
                      <a:pt x="802" y="695"/>
                    </a:lnTo>
                    <a:lnTo>
                      <a:pt x="804" y="697"/>
                    </a:lnTo>
                    <a:lnTo>
                      <a:pt x="804" y="694"/>
                    </a:lnTo>
                    <a:lnTo>
                      <a:pt x="805" y="694"/>
                    </a:lnTo>
                    <a:lnTo>
                      <a:pt x="812" y="694"/>
                    </a:lnTo>
                    <a:lnTo>
                      <a:pt x="814" y="695"/>
                    </a:lnTo>
                    <a:lnTo>
                      <a:pt x="817" y="695"/>
                    </a:lnTo>
                    <a:lnTo>
                      <a:pt x="817" y="697"/>
                    </a:lnTo>
                    <a:lnTo>
                      <a:pt x="816" y="697"/>
                    </a:lnTo>
                    <a:lnTo>
                      <a:pt x="813" y="697"/>
                    </a:lnTo>
                    <a:lnTo>
                      <a:pt x="810" y="697"/>
                    </a:lnTo>
                    <a:lnTo>
                      <a:pt x="808" y="697"/>
                    </a:lnTo>
                    <a:lnTo>
                      <a:pt x="805" y="699"/>
                    </a:lnTo>
                    <a:lnTo>
                      <a:pt x="802" y="699"/>
                    </a:lnTo>
                    <a:lnTo>
                      <a:pt x="801" y="699"/>
                    </a:lnTo>
                    <a:lnTo>
                      <a:pt x="801" y="698"/>
                    </a:lnTo>
                    <a:lnTo>
                      <a:pt x="800" y="699"/>
                    </a:lnTo>
                    <a:lnTo>
                      <a:pt x="800" y="699"/>
                    </a:lnTo>
                    <a:lnTo>
                      <a:pt x="798" y="701"/>
                    </a:lnTo>
                    <a:lnTo>
                      <a:pt x="800" y="702"/>
                    </a:lnTo>
                    <a:lnTo>
                      <a:pt x="801" y="706"/>
                    </a:lnTo>
                    <a:lnTo>
                      <a:pt x="800" y="706"/>
                    </a:lnTo>
                    <a:lnTo>
                      <a:pt x="800" y="707"/>
                    </a:lnTo>
                    <a:lnTo>
                      <a:pt x="801" y="709"/>
                    </a:lnTo>
                    <a:lnTo>
                      <a:pt x="806" y="711"/>
                    </a:lnTo>
                    <a:lnTo>
                      <a:pt x="810" y="713"/>
                    </a:lnTo>
                    <a:lnTo>
                      <a:pt x="809" y="710"/>
                    </a:lnTo>
                    <a:lnTo>
                      <a:pt x="809" y="709"/>
                    </a:lnTo>
                    <a:lnTo>
                      <a:pt x="809" y="709"/>
                    </a:lnTo>
                    <a:lnTo>
                      <a:pt x="810" y="706"/>
                    </a:lnTo>
                    <a:lnTo>
                      <a:pt x="812" y="705"/>
                    </a:lnTo>
                    <a:lnTo>
                      <a:pt x="814" y="703"/>
                    </a:lnTo>
                    <a:lnTo>
                      <a:pt x="821" y="699"/>
                    </a:lnTo>
                    <a:lnTo>
                      <a:pt x="824" y="699"/>
                    </a:lnTo>
                    <a:lnTo>
                      <a:pt x="825" y="701"/>
                    </a:lnTo>
                    <a:lnTo>
                      <a:pt x="825" y="701"/>
                    </a:lnTo>
                    <a:lnTo>
                      <a:pt x="825" y="702"/>
                    </a:lnTo>
                    <a:lnTo>
                      <a:pt x="825" y="703"/>
                    </a:lnTo>
                    <a:lnTo>
                      <a:pt x="824" y="705"/>
                    </a:lnTo>
                    <a:lnTo>
                      <a:pt x="820" y="707"/>
                    </a:lnTo>
                    <a:lnTo>
                      <a:pt x="821" y="713"/>
                    </a:lnTo>
                    <a:lnTo>
                      <a:pt x="820" y="713"/>
                    </a:lnTo>
                    <a:lnTo>
                      <a:pt x="820" y="713"/>
                    </a:lnTo>
                    <a:lnTo>
                      <a:pt x="820" y="713"/>
                    </a:lnTo>
                    <a:lnTo>
                      <a:pt x="820" y="711"/>
                    </a:lnTo>
                    <a:lnTo>
                      <a:pt x="818" y="709"/>
                    </a:lnTo>
                    <a:lnTo>
                      <a:pt x="817" y="707"/>
                    </a:lnTo>
                    <a:lnTo>
                      <a:pt x="814" y="709"/>
                    </a:lnTo>
                    <a:lnTo>
                      <a:pt x="812" y="707"/>
                    </a:lnTo>
                    <a:lnTo>
                      <a:pt x="812" y="709"/>
                    </a:lnTo>
                    <a:lnTo>
                      <a:pt x="810" y="710"/>
                    </a:lnTo>
                    <a:lnTo>
                      <a:pt x="812" y="711"/>
                    </a:lnTo>
                    <a:lnTo>
                      <a:pt x="813" y="713"/>
                    </a:lnTo>
                    <a:lnTo>
                      <a:pt x="817" y="715"/>
                    </a:lnTo>
                    <a:lnTo>
                      <a:pt x="818" y="717"/>
                    </a:lnTo>
                    <a:lnTo>
                      <a:pt x="822" y="717"/>
                    </a:lnTo>
                    <a:lnTo>
                      <a:pt x="826" y="71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1" name="Freeform 164">
                <a:extLst>
                  <a:ext uri="{FF2B5EF4-FFF2-40B4-BE49-F238E27FC236}">
                    <a16:creationId xmlns:a16="http://schemas.microsoft.com/office/drawing/2014/main" id="{776CB519-0B44-40E6-B244-0193F6207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9488" y="3575050"/>
                <a:ext cx="292100" cy="506413"/>
              </a:xfrm>
              <a:custGeom>
                <a:avLst/>
                <a:gdLst>
                  <a:gd name="T0" fmla="*/ 182 w 184"/>
                  <a:gd name="T1" fmla="*/ 115 h 319"/>
                  <a:gd name="T2" fmla="*/ 173 w 184"/>
                  <a:gd name="T3" fmla="*/ 74 h 319"/>
                  <a:gd name="T4" fmla="*/ 131 w 184"/>
                  <a:gd name="T5" fmla="*/ 50 h 319"/>
                  <a:gd name="T6" fmla="*/ 90 w 184"/>
                  <a:gd name="T7" fmla="*/ 28 h 319"/>
                  <a:gd name="T8" fmla="*/ 47 w 184"/>
                  <a:gd name="T9" fmla="*/ 4 h 319"/>
                  <a:gd name="T10" fmla="*/ 28 w 184"/>
                  <a:gd name="T11" fmla="*/ 21 h 319"/>
                  <a:gd name="T12" fmla="*/ 30 w 184"/>
                  <a:gd name="T13" fmla="*/ 41 h 319"/>
                  <a:gd name="T14" fmla="*/ 42 w 184"/>
                  <a:gd name="T15" fmla="*/ 61 h 319"/>
                  <a:gd name="T16" fmla="*/ 38 w 184"/>
                  <a:gd name="T17" fmla="*/ 79 h 319"/>
                  <a:gd name="T18" fmla="*/ 36 w 184"/>
                  <a:gd name="T19" fmla="*/ 120 h 319"/>
                  <a:gd name="T20" fmla="*/ 12 w 184"/>
                  <a:gd name="T21" fmla="*/ 159 h 319"/>
                  <a:gd name="T22" fmla="*/ 0 w 184"/>
                  <a:gd name="T23" fmla="*/ 186 h 319"/>
                  <a:gd name="T24" fmla="*/ 13 w 184"/>
                  <a:gd name="T25" fmla="*/ 208 h 319"/>
                  <a:gd name="T26" fmla="*/ 22 w 184"/>
                  <a:gd name="T27" fmla="*/ 216 h 319"/>
                  <a:gd name="T28" fmla="*/ 28 w 184"/>
                  <a:gd name="T29" fmla="*/ 230 h 319"/>
                  <a:gd name="T30" fmla="*/ 28 w 184"/>
                  <a:gd name="T31" fmla="*/ 242 h 319"/>
                  <a:gd name="T32" fmla="*/ 30 w 184"/>
                  <a:gd name="T33" fmla="*/ 259 h 319"/>
                  <a:gd name="T34" fmla="*/ 37 w 184"/>
                  <a:gd name="T35" fmla="*/ 270 h 319"/>
                  <a:gd name="T36" fmla="*/ 24 w 184"/>
                  <a:gd name="T37" fmla="*/ 270 h 319"/>
                  <a:gd name="T38" fmla="*/ 10 w 184"/>
                  <a:gd name="T39" fmla="*/ 272 h 319"/>
                  <a:gd name="T40" fmla="*/ 14 w 184"/>
                  <a:gd name="T41" fmla="*/ 283 h 319"/>
                  <a:gd name="T42" fmla="*/ 24 w 184"/>
                  <a:gd name="T43" fmla="*/ 292 h 319"/>
                  <a:gd name="T44" fmla="*/ 33 w 184"/>
                  <a:gd name="T45" fmla="*/ 307 h 319"/>
                  <a:gd name="T46" fmla="*/ 37 w 184"/>
                  <a:gd name="T47" fmla="*/ 315 h 319"/>
                  <a:gd name="T48" fmla="*/ 42 w 184"/>
                  <a:gd name="T49" fmla="*/ 319 h 319"/>
                  <a:gd name="T50" fmla="*/ 51 w 184"/>
                  <a:gd name="T51" fmla="*/ 314 h 319"/>
                  <a:gd name="T52" fmla="*/ 55 w 184"/>
                  <a:gd name="T53" fmla="*/ 314 h 319"/>
                  <a:gd name="T54" fmla="*/ 63 w 184"/>
                  <a:gd name="T55" fmla="*/ 315 h 319"/>
                  <a:gd name="T56" fmla="*/ 71 w 184"/>
                  <a:gd name="T57" fmla="*/ 311 h 319"/>
                  <a:gd name="T58" fmla="*/ 87 w 184"/>
                  <a:gd name="T59" fmla="*/ 308 h 319"/>
                  <a:gd name="T60" fmla="*/ 92 w 184"/>
                  <a:gd name="T61" fmla="*/ 304 h 319"/>
                  <a:gd name="T62" fmla="*/ 98 w 184"/>
                  <a:gd name="T63" fmla="*/ 296 h 319"/>
                  <a:gd name="T64" fmla="*/ 95 w 184"/>
                  <a:gd name="T65" fmla="*/ 291 h 319"/>
                  <a:gd name="T66" fmla="*/ 104 w 184"/>
                  <a:gd name="T67" fmla="*/ 288 h 319"/>
                  <a:gd name="T68" fmla="*/ 116 w 184"/>
                  <a:gd name="T69" fmla="*/ 286 h 319"/>
                  <a:gd name="T70" fmla="*/ 127 w 184"/>
                  <a:gd name="T71" fmla="*/ 282 h 319"/>
                  <a:gd name="T72" fmla="*/ 137 w 184"/>
                  <a:gd name="T73" fmla="*/ 270 h 319"/>
                  <a:gd name="T74" fmla="*/ 143 w 184"/>
                  <a:gd name="T75" fmla="*/ 265 h 319"/>
                  <a:gd name="T76" fmla="*/ 144 w 184"/>
                  <a:gd name="T77" fmla="*/ 258 h 319"/>
                  <a:gd name="T78" fmla="*/ 149 w 184"/>
                  <a:gd name="T79" fmla="*/ 253 h 319"/>
                  <a:gd name="T80" fmla="*/ 153 w 184"/>
                  <a:gd name="T81" fmla="*/ 251 h 319"/>
                  <a:gd name="T82" fmla="*/ 164 w 184"/>
                  <a:gd name="T83" fmla="*/ 250 h 319"/>
                  <a:gd name="T84" fmla="*/ 165 w 184"/>
                  <a:gd name="T85" fmla="*/ 242 h 319"/>
                  <a:gd name="T86" fmla="*/ 161 w 184"/>
                  <a:gd name="T87" fmla="*/ 238 h 319"/>
                  <a:gd name="T88" fmla="*/ 159 w 184"/>
                  <a:gd name="T89" fmla="*/ 227 h 319"/>
                  <a:gd name="T90" fmla="*/ 156 w 184"/>
                  <a:gd name="T91" fmla="*/ 218 h 319"/>
                  <a:gd name="T92" fmla="*/ 148 w 184"/>
                  <a:gd name="T93" fmla="*/ 216 h 319"/>
                  <a:gd name="T94" fmla="*/ 148 w 184"/>
                  <a:gd name="T95" fmla="*/ 209 h 319"/>
                  <a:gd name="T96" fmla="*/ 153 w 184"/>
                  <a:gd name="T97" fmla="*/ 201 h 319"/>
                  <a:gd name="T98" fmla="*/ 151 w 184"/>
                  <a:gd name="T99" fmla="*/ 193 h 319"/>
                  <a:gd name="T100" fmla="*/ 155 w 184"/>
                  <a:gd name="T101" fmla="*/ 188 h 319"/>
                  <a:gd name="T102" fmla="*/ 157 w 184"/>
                  <a:gd name="T103" fmla="*/ 184 h 319"/>
                  <a:gd name="T104" fmla="*/ 156 w 184"/>
                  <a:gd name="T105" fmla="*/ 177 h 319"/>
                  <a:gd name="T106" fmla="*/ 160 w 184"/>
                  <a:gd name="T107" fmla="*/ 174 h 319"/>
                  <a:gd name="T108" fmla="*/ 162 w 184"/>
                  <a:gd name="T109" fmla="*/ 168 h 319"/>
                  <a:gd name="T110" fmla="*/ 165 w 184"/>
                  <a:gd name="T111" fmla="*/ 159 h 319"/>
                  <a:gd name="T112" fmla="*/ 177 w 184"/>
                  <a:gd name="T113" fmla="*/ 153 h 319"/>
                  <a:gd name="T114" fmla="*/ 184 w 184"/>
                  <a:gd name="T115" fmla="*/ 153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4" h="319">
                    <a:moveTo>
                      <a:pt x="182" y="151"/>
                    </a:moveTo>
                    <a:lnTo>
                      <a:pt x="182" y="141"/>
                    </a:lnTo>
                    <a:lnTo>
                      <a:pt x="182" y="132"/>
                    </a:lnTo>
                    <a:lnTo>
                      <a:pt x="182" y="123"/>
                    </a:lnTo>
                    <a:lnTo>
                      <a:pt x="182" y="115"/>
                    </a:lnTo>
                    <a:lnTo>
                      <a:pt x="182" y="106"/>
                    </a:lnTo>
                    <a:lnTo>
                      <a:pt x="182" y="96"/>
                    </a:lnTo>
                    <a:lnTo>
                      <a:pt x="182" y="88"/>
                    </a:lnTo>
                    <a:lnTo>
                      <a:pt x="181" y="79"/>
                    </a:lnTo>
                    <a:lnTo>
                      <a:pt x="173" y="74"/>
                    </a:lnTo>
                    <a:lnTo>
                      <a:pt x="165" y="70"/>
                    </a:lnTo>
                    <a:lnTo>
                      <a:pt x="156" y="65"/>
                    </a:lnTo>
                    <a:lnTo>
                      <a:pt x="148" y="61"/>
                    </a:lnTo>
                    <a:lnTo>
                      <a:pt x="140" y="55"/>
                    </a:lnTo>
                    <a:lnTo>
                      <a:pt x="131" y="50"/>
                    </a:lnTo>
                    <a:lnTo>
                      <a:pt x="123" y="46"/>
                    </a:lnTo>
                    <a:lnTo>
                      <a:pt x="115" y="41"/>
                    </a:lnTo>
                    <a:lnTo>
                      <a:pt x="106" y="37"/>
                    </a:lnTo>
                    <a:lnTo>
                      <a:pt x="98" y="31"/>
                    </a:lnTo>
                    <a:lnTo>
                      <a:pt x="90" y="28"/>
                    </a:lnTo>
                    <a:lnTo>
                      <a:pt x="82" y="22"/>
                    </a:lnTo>
                    <a:lnTo>
                      <a:pt x="73" y="17"/>
                    </a:lnTo>
                    <a:lnTo>
                      <a:pt x="65" y="13"/>
                    </a:lnTo>
                    <a:lnTo>
                      <a:pt x="57" y="8"/>
                    </a:lnTo>
                    <a:lnTo>
                      <a:pt x="47" y="4"/>
                    </a:lnTo>
                    <a:lnTo>
                      <a:pt x="42" y="0"/>
                    </a:lnTo>
                    <a:lnTo>
                      <a:pt x="36" y="4"/>
                    </a:lnTo>
                    <a:lnTo>
                      <a:pt x="32" y="5"/>
                    </a:lnTo>
                    <a:lnTo>
                      <a:pt x="25" y="9"/>
                    </a:lnTo>
                    <a:lnTo>
                      <a:pt x="28" y="21"/>
                    </a:lnTo>
                    <a:lnTo>
                      <a:pt x="29" y="30"/>
                    </a:lnTo>
                    <a:lnTo>
                      <a:pt x="29" y="37"/>
                    </a:lnTo>
                    <a:lnTo>
                      <a:pt x="29" y="38"/>
                    </a:lnTo>
                    <a:lnTo>
                      <a:pt x="29" y="39"/>
                    </a:lnTo>
                    <a:lnTo>
                      <a:pt x="30" y="41"/>
                    </a:lnTo>
                    <a:lnTo>
                      <a:pt x="36" y="50"/>
                    </a:lnTo>
                    <a:lnTo>
                      <a:pt x="36" y="51"/>
                    </a:lnTo>
                    <a:lnTo>
                      <a:pt x="36" y="54"/>
                    </a:lnTo>
                    <a:lnTo>
                      <a:pt x="37" y="55"/>
                    </a:lnTo>
                    <a:lnTo>
                      <a:pt x="42" y="61"/>
                    </a:lnTo>
                    <a:lnTo>
                      <a:pt x="42" y="62"/>
                    </a:lnTo>
                    <a:lnTo>
                      <a:pt x="42" y="63"/>
                    </a:lnTo>
                    <a:lnTo>
                      <a:pt x="39" y="69"/>
                    </a:lnTo>
                    <a:lnTo>
                      <a:pt x="38" y="71"/>
                    </a:lnTo>
                    <a:lnTo>
                      <a:pt x="38" y="79"/>
                    </a:lnTo>
                    <a:lnTo>
                      <a:pt x="38" y="84"/>
                    </a:lnTo>
                    <a:lnTo>
                      <a:pt x="37" y="92"/>
                    </a:lnTo>
                    <a:lnTo>
                      <a:pt x="37" y="102"/>
                    </a:lnTo>
                    <a:lnTo>
                      <a:pt x="36" y="110"/>
                    </a:lnTo>
                    <a:lnTo>
                      <a:pt x="36" y="120"/>
                    </a:lnTo>
                    <a:lnTo>
                      <a:pt x="34" y="131"/>
                    </a:lnTo>
                    <a:lnTo>
                      <a:pt x="30" y="136"/>
                    </a:lnTo>
                    <a:lnTo>
                      <a:pt x="22" y="145"/>
                    </a:lnTo>
                    <a:lnTo>
                      <a:pt x="16" y="153"/>
                    </a:lnTo>
                    <a:lnTo>
                      <a:pt x="12" y="159"/>
                    </a:lnTo>
                    <a:lnTo>
                      <a:pt x="5" y="169"/>
                    </a:lnTo>
                    <a:lnTo>
                      <a:pt x="2" y="176"/>
                    </a:lnTo>
                    <a:lnTo>
                      <a:pt x="0" y="180"/>
                    </a:lnTo>
                    <a:lnTo>
                      <a:pt x="0" y="181"/>
                    </a:lnTo>
                    <a:lnTo>
                      <a:pt x="0" y="186"/>
                    </a:lnTo>
                    <a:lnTo>
                      <a:pt x="2" y="194"/>
                    </a:lnTo>
                    <a:lnTo>
                      <a:pt x="5" y="200"/>
                    </a:lnTo>
                    <a:lnTo>
                      <a:pt x="8" y="204"/>
                    </a:lnTo>
                    <a:lnTo>
                      <a:pt x="10" y="208"/>
                    </a:lnTo>
                    <a:lnTo>
                      <a:pt x="13" y="208"/>
                    </a:lnTo>
                    <a:lnTo>
                      <a:pt x="17" y="209"/>
                    </a:lnTo>
                    <a:lnTo>
                      <a:pt x="18" y="209"/>
                    </a:lnTo>
                    <a:lnTo>
                      <a:pt x="18" y="213"/>
                    </a:lnTo>
                    <a:lnTo>
                      <a:pt x="20" y="214"/>
                    </a:lnTo>
                    <a:lnTo>
                      <a:pt x="22" y="216"/>
                    </a:lnTo>
                    <a:lnTo>
                      <a:pt x="24" y="218"/>
                    </a:lnTo>
                    <a:lnTo>
                      <a:pt x="25" y="223"/>
                    </a:lnTo>
                    <a:lnTo>
                      <a:pt x="26" y="226"/>
                    </a:lnTo>
                    <a:lnTo>
                      <a:pt x="26" y="226"/>
                    </a:lnTo>
                    <a:lnTo>
                      <a:pt x="28" y="230"/>
                    </a:lnTo>
                    <a:lnTo>
                      <a:pt x="28" y="231"/>
                    </a:lnTo>
                    <a:lnTo>
                      <a:pt x="28" y="234"/>
                    </a:lnTo>
                    <a:lnTo>
                      <a:pt x="28" y="235"/>
                    </a:lnTo>
                    <a:lnTo>
                      <a:pt x="29" y="238"/>
                    </a:lnTo>
                    <a:lnTo>
                      <a:pt x="28" y="242"/>
                    </a:lnTo>
                    <a:lnTo>
                      <a:pt x="28" y="243"/>
                    </a:lnTo>
                    <a:lnTo>
                      <a:pt x="28" y="246"/>
                    </a:lnTo>
                    <a:lnTo>
                      <a:pt x="28" y="251"/>
                    </a:lnTo>
                    <a:lnTo>
                      <a:pt x="29" y="255"/>
                    </a:lnTo>
                    <a:lnTo>
                      <a:pt x="30" y="259"/>
                    </a:lnTo>
                    <a:lnTo>
                      <a:pt x="32" y="262"/>
                    </a:lnTo>
                    <a:lnTo>
                      <a:pt x="34" y="265"/>
                    </a:lnTo>
                    <a:lnTo>
                      <a:pt x="36" y="267"/>
                    </a:lnTo>
                    <a:lnTo>
                      <a:pt x="38" y="268"/>
                    </a:lnTo>
                    <a:lnTo>
                      <a:pt x="37" y="270"/>
                    </a:lnTo>
                    <a:lnTo>
                      <a:pt x="33" y="270"/>
                    </a:lnTo>
                    <a:lnTo>
                      <a:pt x="30" y="268"/>
                    </a:lnTo>
                    <a:lnTo>
                      <a:pt x="29" y="268"/>
                    </a:lnTo>
                    <a:lnTo>
                      <a:pt x="28" y="270"/>
                    </a:lnTo>
                    <a:lnTo>
                      <a:pt x="24" y="270"/>
                    </a:lnTo>
                    <a:lnTo>
                      <a:pt x="20" y="270"/>
                    </a:lnTo>
                    <a:lnTo>
                      <a:pt x="16" y="268"/>
                    </a:lnTo>
                    <a:lnTo>
                      <a:pt x="13" y="270"/>
                    </a:lnTo>
                    <a:lnTo>
                      <a:pt x="12" y="271"/>
                    </a:lnTo>
                    <a:lnTo>
                      <a:pt x="10" y="272"/>
                    </a:lnTo>
                    <a:lnTo>
                      <a:pt x="9" y="275"/>
                    </a:lnTo>
                    <a:lnTo>
                      <a:pt x="9" y="276"/>
                    </a:lnTo>
                    <a:lnTo>
                      <a:pt x="10" y="278"/>
                    </a:lnTo>
                    <a:lnTo>
                      <a:pt x="12" y="280"/>
                    </a:lnTo>
                    <a:lnTo>
                      <a:pt x="14" y="283"/>
                    </a:lnTo>
                    <a:lnTo>
                      <a:pt x="14" y="284"/>
                    </a:lnTo>
                    <a:lnTo>
                      <a:pt x="18" y="288"/>
                    </a:lnTo>
                    <a:lnTo>
                      <a:pt x="22" y="291"/>
                    </a:lnTo>
                    <a:lnTo>
                      <a:pt x="22" y="292"/>
                    </a:lnTo>
                    <a:lnTo>
                      <a:pt x="24" y="292"/>
                    </a:lnTo>
                    <a:lnTo>
                      <a:pt x="25" y="292"/>
                    </a:lnTo>
                    <a:lnTo>
                      <a:pt x="26" y="295"/>
                    </a:lnTo>
                    <a:lnTo>
                      <a:pt x="29" y="298"/>
                    </a:lnTo>
                    <a:lnTo>
                      <a:pt x="32" y="303"/>
                    </a:lnTo>
                    <a:lnTo>
                      <a:pt x="33" y="307"/>
                    </a:lnTo>
                    <a:lnTo>
                      <a:pt x="34" y="312"/>
                    </a:lnTo>
                    <a:lnTo>
                      <a:pt x="36" y="312"/>
                    </a:lnTo>
                    <a:lnTo>
                      <a:pt x="37" y="314"/>
                    </a:lnTo>
                    <a:lnTo>
                      <a:pt x="37" y="314"/>
                    </a:lnTo>
                    <a:lnTo>
                      <a:pt x="37" y="315"/>
                    </a:lnTo>
                    <a:lnTo>
                      <a:pt x="37" y="316"/>
                    </a:lnTo>
                    <a:lnTo>
                      <a:pt x="36" y="319"/>
                    </a:lnTo>
                    <a:lnTo>
                      <a:pt x="37" y="319"/>
                    </a:lnTo>
                    <a:lnTo>
                      <a:pt x="39" y="319"/>
                    </a:lnTo>
                    <a:lnTo>
                      <a:pt x="42" y="319"/>
                    </a:lnTo>
                    <a:lnTo>
                      <a:pt x="43" y="319"/>
                    </a:lnTo>
                    <a:lnTo>
                      <a:pt x="45" y="317"/>
                    </a:lnTo>
                    <a:lnTo>
                      <a:pt x="47" y="316"/>
                    </a:lnTo>
                    <a:lnTo>
                      <a:pt x="51" y="315"/>
                    </a:lnTo>
                    <a:lnTo>
                      <a:pt x="51" y="314"/>
                    </a:lnTo>
                    <a:lnTo>
                      <a:pt x="53" y="312"/>
                    </a:lnTo>
                    <a:lnTo>
                      <a:pt x="54" y="312"/>
                    </a:lnTo>
                    <a:lnTo>
                      <a:pt x="54" y="311"/>
                    </a:lnTo>
                    <a:lnTo>
                      <a:pt x="54" y="312"/>
                    </a:lnTo>
                    <a:lnTo>
                      <a:pt x="55" y="314"/>
                    </a:lnTo>
                    <a:lnTo>
                      <a:pt x="57" y="316"/>
                    </a:lnTo>
                    <a:lnTo>
                      <a:pt x="58" y="317"/>
                    </a:lnTo>
                    <a:lnTo>
                      <a:pt x="59" y="317"/>
                    </a:lnTo>
                    <a:lnTo>
                      <a:pt x="61" y="316"/>
                    </a:lnTo>
                    <a:lnTo>
                      <a:pt x="63" y="315"/>
                    </a:lnTo>
                    <a:lnTo>
                      <a:pt x="65" y="315"/>
                    </a:lnTo>
                    <a:lnTo>
                      <a:pt x="66" y="312"/>
                    </a:lnTo>
                    <a:lnTo>
                      <a:pt x="69" y="311"/>
                    </a:lnTo>
                    <a:lnTo>
                      <a:pt x="70" y="311"/>
                    </a:lnTo>
                    <a:lnTo>
                      <a:pt x="71" y="311"/>
                    </a:lnTo>
                    <a:lnTo>
                      <a:pt x="74" y="310"/>
                    </a:lnTo>
                    <a:lnTo>
                      <a:pt x="75" y="310"/>
                    </a:lnTo>
                    <a:lnTo>
                      <a:pt x="79" y="310"/>
                    </a:lnTo>
                    <a:lnTo>
                      <a:pt x="83" y="308"/>
                    </a:lnTo>
                    <a:lnTo>
                      <a:pt x="87" y="308"/>
                    </a:lnTo>
                    <a:lnTo>
                      <a:pt x="90" y="308"/>
                    </a:lnTo>
                    <a:lnTo>
                      <a:pt x="90" y="307"/>
                    </a:lnTo>
                    <a:lnTo>
                      <a:pt x="91" y="306"/>
                    </a:lnTo>
                    <a:lnTo>
                      <a:pt x="91" y="304"/>
                    </a:lnTo>
                    <a:lnTo>
                      <a:pt x="92" y="304"/>
                    </a:lnTo>
                    <a:lnTo>
                      <a:pt x="95" y="300"/>
                    </a:lnTo>
                    <a:lnTo>
                      <a:pt x="98" y="298"/>
                    </a:lnTo>
                    <a:lnTo>
                      <a:pt x="98" y="298"/>
                    </a:lnTo>
                    <a:lnTo>
                      <a:pt x="98" y="298"/>
                    </a:lnTo>
                    <a:lnTo>
                      <a:pt x="98" y="296"/>
                    </a:lnTo>
                    <a:lnTo>
                      <a:pt x="99" y="296"/>
                    </a:lnTo>
                    <a:lnTo>
                      <a:pt x="98" y="295"/>
                    </a:lnTo>
                    <a:lnTo>
                      <a:pt x="95" y="292"/>
                    </a:lnTo>
                    <a:lnTo>
                      <a:pt x="95" y="292"/>
                    </a:lnTo>
                    <a:lnTo>
                      <a:pt x="95" y="291"/>
                    </a:lnTo>
                    <a:lnTo>
                      <a:pt x="95" y="291"/>
                    </a:lnTo>
                    <a:lnTo>
                      <a:pt x="96" y="290"/>
                    </a:lnTo>
                    <a:lnTo>
                      <a:pt x="98" y="288"/>
                    </a:lnTo>
                    <a:lnTo>
                      <a:pt x="99" y="288"/>
                    </a:lnTo>
                    <a:lnTo>
                      <a:pt x="104" y="288"/>
                    </a:lnTo>
                    <a:lnTo>
                      <a:pt x="108" y="288"/>
                    </a:lnTo>
                    <a:lnTo>
                      <a:pt x="108" y="288"/>
                    </a:lnTo>
                    <a:lnTo>
                      <a:pt x="112" y="288"/>
                    </a:lnTo>
                    <a:lnTo>
                      <a:pt x="114" y="287"/>
                    </a:lnTo>
                    <a:lnTo>
                      <a:pt x="116" y="286"/>
                    </a:lnTo>
                    <a:lnTo>
                      <a:pt x="120" y="286"/>
                    </a:lnTo>
                    <a:lnTo>
                      <a:pt x="124" y="283"/>
                    </a:lnTo>
                    <a:lnTo>
                      <a:pt x="125" y="283"/>
                    </a:lnTo>
                    <a:lnTo>
                      <a:pt x="127" y="282"/>
                    </a:lnTo>
                    <a:lnTo>
                      <a:pt x="127" y="282"/>
                    </a:lnTo>
                    <a:lnTo>
                      <a:pt x="128" y="280"/>
                    </a:lnTo>
                    <a:lnTo>
                      <a:pt x="131" y="278"/>
                    </a:lnTo>
                    <a:lnTo>
                      <a:pt x="132" y="276"/>
                    </a:lnTo>
                    <a:lnTo>
                      <a:pt x="132" y="275"/>
                    </a:lnTo>
                    <a:lnTo>
                      <a:pt x="137" y="270"/>
                    </a:lnTo>
                    <a:lnTo>
                      <a:pt x="139" y="270"/>
                    </a:lnTo>
                    <a:lnTo>
                      <a:pt x="139" y="268"/>
                    </a:lnTo>
                    <a:lnTo>
                      <a:pt x="141" y="266"/>
                    </a:lnTo>
                    <a:lnTo>
                      <a:pt x="141" y="265"/>
                    </a:lnTo>
                    <a:lnTo>
                      <a:pt x="143" y="265"/>
                    </a:lnTo>
                    <a:lnTo>
                      <a:pt x="143" y="265"/>
                    </a:lnTo>
                    <a:lnTo>
                      <a:pt x="144" y="263"/>
                    </a:lnTo>
                    <a:lnTo>
                      <a:pt x="145" y="262"/>
                    </a:lnTo>
                    <a:lnTo>
                      <a:pt x="145" y="259"/>
                    </a:lnTo>
                    <a:lnTo>
                      <a:pt x="144" y="258"/>
                    </a:lnTo>
                    <a:lnTo>
                      <a:pt x="144" y="258"/>
                    </a:lnTo>
                    <a:lnTo>
                      <a:pt x="145" y="257"/>
                    </a:lnTo>
                    <a:lnTo>
                      <a:pt x="145" y="257"/>
                    </a:lnTo>
                    <a:lnTo>
                      <a:pt x="149" y="254"/>
                    </a:lnTo>
                    <a:lnTo>
                      <a:pt x="149" y="253"/>
                    </a:lnTo>
                    <a:lnTo>
                      <a:pt x="151" y="253"/>
                    </a:lnTo>
                    <a:lnTo>
                      <a:pt x="151" y="253"/>
                    </a:lnTo>
                    <a:lnTo>
                      <a:pt x="152" y="253"/>
                    </a:lnTo>
                    <a:lnTo>
                      <a:pt x="153" y="251"/>
                    </a:lnTo>
                    <a:lnTo>
                      <a:pt x="153" y="251"/>
                    </a:lnTo>
                    <a:lnTo>
                      <a:pt x="156" y="250"/>
                    </a:lnTo>
                    <a:lnTo>
                      <a:pt x="159" y="249"/>
                    </a:lnTo>
                    <a:lnTo>
                      <a:pt x="160" y="249"/>
                    </a:lnTo>
                    <a:lnTo>
                      <a:pt x="162" y="250"/>
                    </a:lnTo>
                    <a:lnTo>
                      <a:pt x="164" y="250"/>
                    </a:lnTo>
                    <a:lnTo>
                      <a:pt x="165" y="250"/>
                    </a:lnTo>
                    <a:lnTo>
                      <a:pt x="165" y="249"/>
                    </a:lnTo>
                    <a:lnTo>
                      <a:pt x="166" y="245"/>
                    </a:lnTo>
                    <a:lnTo>
                      <a:pt x="166" y="243"/>
                    </a:lnTo>
                    <a:lnTo>
                      <a:pt x="165" y="242"/>
                    </a:lnTo>
                    <a:lnTo>
                      <a:pt x="164" y="241"/>
                    </a:lnTo>
                    <a:lnTo>
                      <a:pt x="164" y="241"/>
                    </a:lnTo>
                    <a:lnTo>
                      <a:pt x="162" y="239"/>
                    </a:lnTo>
                    <a:lnTo>
                      <a:pt x="161" y="239"/>
                    </a:lnTo>
                    <a:lnTo>
                      <a:pt x="161" y="238"/>
                    </a:lnTo>
                    <a:lnTo>
                      <a:pt x="160" y="237"/>
                    </a:lnTo>
                    <a:lnTo>
                      <a:pt x="159" y="235"/>
                    </a:lnTo>
                    <a:lnTo>
                      <a:pt x="160" y="229"/>
                    </a:lnTo>
                    <a:lnTo>
                      <a:pt x="160" y="229"/>
                    </a:lnTo>
                    <a:lnTo>
                      <a:pt x="159" y="227"/>
                    </a:lnTo>
                    <a:lnTo>
                      <a:pt x="157" y="227"/>
                    </a:lnTo>
                    <a:lnTo>
                      <a:pt x="157" y="226"/>
                    </a:lnTo>
                    <a:lnTo>
                      <a:pt x="157" y="222"/>
                    </a:lnTo>
                    <a:lnTo>
                      <a:pt x="156" y="220"/>
                    </a:lnTo>
                    <a:lnTo>
                      <a:pt x="156" y="218"/>
                    </a:lnTo>
                    <a:lnTo>
                      <a:pt x="156" y="216"/>
                    </a:lnTo>
                    <a:lnTo>
                      <a:pt x="153" y="214"/>
                    </a:lnTo>
                    <a:lnTo>
                      <a:pt x="152" y="216"/>
                    </a:lnTo>
                    <a:lnTo>
                      <a:pt x="149" y="216"/>
                    </a:lnTo>
                    <a:lnTo>
                      <a:pt x="148" y="216"/>
                    </a:lnTo>
                    <a:lnTo>
                      <a:pt x="147" y="214"/>
                    </a:lnTo>
                    <a:lnTo>
                      <a:pt x="147" y="214"/>
                    </a:lnTo>
                    <a:lnTo>
                      <a:pt x="147" y="213"/>
                    </a:lnTo>
                    <a:lnTo>
                      <a:pt x="147" y="212"/>
                    </a:lnTo>
                    <a:lnTo>
                      <a:pt x="148" y="209"/>
                    </a:lnTo>
                    <a:lnTo>
                      <a:pt x="149" y="206"/>
                    </a:lnTo>
                    <a:lnTo>
                      <a:pt x="152" y="205"/>
                    </a:lnTo>
                    <a:lnTo>
                      <a:pt x="153" y="204"/>
                    </a:lnTo>
                    <a:lnTo>
                      <a:pt x="153" y="202"/>
                    </a:lnTo>
                    <a:lnTo>
                      <a:pt x="153" y="201"/>
                    </a:lnTo>
                    <a:lnTo>
                      <a:pt x="153" y="200"/>
                    </a:lnTo>
                    <a:lnTo>
                      <a:pt x="152" y="198"/>
                    </a:lnTo>
                    <a:lnTo>
                      <a:pt x="152" y="196"/>
                    </a:lnTo>
                    <a:lnTo>
                      <a:pt x="151" y="194"/>
                    </a:lnTo>
                    <a:lnTo>
                      <a:pt x="151" y="193"/>
                    </a:lnTo>
                    <a:lnTo>
                      <a:pt x="151" y="192"/>
                    </a:lnTo>
                    <a:lnTo>
                      <a:pt x="152" y="190"/>
                    </a:lnTo>
                    <a:lnTo>
                      <a:pt x="153" y="189"/>
                    </a:lnTo>
                    <a:lnTo>
                      <a:pt x="153" y="189"/>
                    </a:lnTo>
                    <a:lnTo>
                      <a:pt x="155" y="188"/>
                    </a:lnTo>
                    <a:lnTo>
                      <a:pt x="156" y="188"/>
                    </a:lnTo>
                    <a:lnTo>
                      <a:pt x="157" y="186"/>
                    </a:lnTo>
                    <a:lnTo>
                      <a:pt x="159" y="185"/>
                    </a:lnTo>
                    <a:lnTo>
                      <a:pt x="159" y="185"/>
                    </a:lnTo>
                    <a:lnTo>
                      <a:pt x="157" y="184"/>
                    </a:lnTo>
                    <a:lnTo>
                      <a:pt x="157" y="184"/>
                    </a:lnTo>
                    <a:lnTo>
                      <a:pt x="156" y="182"/>
                    </a:lnTo>
                    <a:lnTo>
                      <a:pt x="156" y="180"/>
                    </a:lnTo>
                    <a:lnTo>
                      <a:pt x="156" y="178"/>
                    </a:lnTo>
                    <a:lnTo>
                      <a:pt x="156" y="177"/>
                    </a:lnTo>
                    <a:lnTo>
                      <a:pt x="156" y="177"/>
                    </a:lnTo>
                    <a:lnTo>
                      <a:pt x="157" y="176"/>
                    </a:lnTo>
                    <a:lnTo>
                      <a:pt x="159" y="176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61" y="173"/>
                    </a:lnTo>
                    <a:lnTo>
                      <a:pt x="161" y="172"/>
                    </a:lnTo>
                    <a:lnTo>
                      <a:pt x="161" y="171"/>
                    </a:lnTo>
                    <a:lnTo>
                      <a:pt x="162" y="169"/>
                    </a:lnTo>
                    <a:lnTo>
                      <a:pt x="162" y="168"/>
                    </a:lnTo>
                    <a:lnTo>
                      <a:pt x="164" y="167"/>
                    </a:lnTo>
                    <a:lnTo>
                      <a:pt x="165" y="165"/>
                    </a:lnTo>
                    <a:lnTo>
                      <a:pt x="165" y="164"/>
                    </a:lnTo>
                    <a:lnTo>
                      <a:pt x="165" y="163"/>
                    </a:lnTo>
                    <a:lnTo>
                      <a:pt x="165" y="159"/>
                    </a:lnTo>
                    <a:lnTo>
                      <a:pt x="166" y="156"/>
                    </a:lnTo>
                    <a:lnTo>
                      <a:pt x="168" y="155"/>
                    </a:lnTo>
                    <a:lnTo>
                      <a:pt x="170" y="155"/>
                    </a:lnTo>
                    <a:lnTo>
                      <a:pt x="174" y="155"/>
                    </a:lnTo>
                    <a:lnTo>
                      <a:pt x="177" y="153"/>
                    </a:lnTo>
                    <a:lnTo>
                      <a:pt x="178" y="153"/>
                    </a:lnTo>
                    <a:lnTo>
                      <a:pt x="182" y="155"/>
                    </a:lnTo>
                    <a:lnTo>
                      <a:pt x="182" y="155"/>
                    </a:lnTo>
                    <a:lnTo>
                      <a:pt x="182" y="155"/>
                    </a:lnTo>
                    <a:lnTo>
                      <a:pt x="184" y="153"/>
                    </a:lnTo>
                    <a:lnTo>
                      <a:pt x="182" y="15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2" name="Freeform 165">
                <a:extLst>
                  <a:ext uri="{FF2B5EF4-FFF2-40B4-BE49-F238E27FC236}">
                    <a16:creationId xmlns:a16="http://schemas.microsoft.com/office/drawing/2014/main" id="{18BE24FB-33EA-4711-A3A4-395DB6244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475" y="3970338"/>
                <a:ext cx="363538" cy="276225"/>
              </a:xfrm>
              <a:custGeom>
                <a:avLst/>
                <a:gdLst>
                  <a:gd name="T0" fmla="*/ 225 w 229"/>
                  <a:gd name="T1" fmla="*/ 107 h 174"/>
                  <a:gd name="T2" fmla="*/ 214 w 229"/>
                  <a:gd name="T3" fmla="*/ 99 h 174"/>
                  <a:gd name="T4" fmla="*/ 209 w 229"/>
                  <a:gd name="T5" fmla="*/ 91 h 174"/>
                  <a:gd name="T6" fmla="*/ 201 w 229"/>
                  <a:gd name="T7" fmla="*/ 79 h 174"/>
                  <a:gd name="T8" fmla="*/ 190 w 229"/>
                  <a:gd name="T9" fmla="*/ 67 h 174"/>
                  <a:gd name="T10" fmla="*/ 176 w 229"/>
                  <a:gd name="T11" fmla="*/ 55 h 174"/>
                  <a:gd name="T12" fmla="*/ 172 w 229"/>
                  <a:gd name="T13" fmla="*/ 47 h 174"/>
                  <a:gd name="T14" fmla="*/ 160 w 229"/>
                  <a:gd name="T15" fmla="*/ 43 h 174"/>
                  <a:gd name="T16" fmla="*/ 161 w 229"/>
                  <a:gd name="T17" fmla="*/ 34 h 174"/>
                  <a:gd name="T18" fmla="*/ 159 w 229"/>
                  <a:gd name="T19" fmla="*/ 17 h 174"/>
                  <a:gd name="T20" fmla="*/ 147 w 229"/>
                  <a:gd name="T21" fmla="*/ 1 h 174"/>
                  <a:gd name="T22" fmla="*/ 136 w 229"/>
                  <a:gd name="T23" fmla="*/ 2 h 174"/>
                  <a:gd name="T24" fmla="*/ 128 w 229"/>
                  <a:gd name="T25" fmla="*/ 8 h 174"/>
                  <a:gd name="T26" fmla="*/ 127 w 229"/>
                  <a:gd name="T27" fmla="*/ 14 h 174"/>
                  <a:gd name="T28" fmla="*/ 122 w 229"/>
                  <a:gd name="T29" fmla="*/ 21 h 174"/>
                  <a:gd name="T30" fmla="*/ 110 w 229"/>
                  <a:gd name="T31" fmla="*/ 33 h 174"/>
                  <a:gd name="T32" fmla="*/ 97 w 229"/>
                  <a:gd name="T33" fmla="*/ 38 h 174"/>
                  <a:gd name="T34" fmla="*/ 81 w 229"/>
                  <a:gd name="T35" fmla="*/ 39 h 174"/>
                  <a:gd name="T36" fmla="*/ 81 w 229"/>
                  <a:gd name="T37" fmla="*/ 46 h 174"/>
                  <a:gd name="T38" fmla="*/ 78 w 229"/>
                  <a:gd name="T39" fmla="*/ 51 h 174"/>
                  <a:gd name="T40" fmla="*/ 70 w 229"/>
                  <a:gd name="T41" fmla="*/ 59 h 174"/>
                  <a:gd name="T42" fmla="*/ 53 w 229"/>
                  <a:gd name="T43" fmla="*/ 62 h 174"/>
                  <a:gd name="T44" fmla="*/ 42 w 229"/>
                  <a:gd name="T45" fmla="*/ 68 h 174"/>
                  <a:gd name="T46" fmla="*/ 37 w 229"/>
                  <a:gd name="T47" fmla="*/ 63 h 174"/>
                  <a:gd name="T48" fmla="*/ 26 w 229"/>
                  <a:gd name="T49" fmla="*/ 70 h 174"/>
                  <a:gd name="T50" fmla="*/ 15 w 229"/>
                  <a:gd name="T51" fmla="*/ 75 h 174"/>
                  <a:gd name="T52" fmla="*/ 9 w 229"/>
                  <a:gd name="T53" fmla="*/ 84 h 174"/>
                  <a:gd name="T54" fmla="*/ 3 w 229"/>
                  <a:gd name="T55" fmla="*/ 96 h 174"/>
                  <a:gd name="T56" fmla="*/ 1 w 229"/>
                  <a:gd name="T57" fmla="*/ 102 h 174"/>
                  <a:gd name="T58" fmla="*/ 3 w 229"/>
                  <a:gd name="T59" fmla="*/ 111 h 174"/>
                  <a:gd name="T60" fmla="*/ 4 w 229"/>
                  <a:gd name="T61" fmla="*/ 116 h 174"/>
                  <a:gd name="T62" fmla="*/ 11 w 229"/>
                  <a:gd name="T63" fmla="*/ 132 h 174"/>
                  <a:gd name="T64" fmla="*/ 11 w 229"/>
                  <a:gd name="T65" fmla="*/ 139 h 174"/>
                  <a:gd name="T66" fmla="*/ 19 w 229"/>
                  <a:gd name="T67" fmla="*/ 151 h 174"/>
                  <a:gd name="T68" fmla="*/ 26 w 229"/>
                  <a:gd name="T69" fmla="*/ 159 h 174"/>
                  <a:gd name="T70" fmla="*/ 29 w 229"/>
                  <a:gd name="T71" fmla="*/ 166 h 174"/>
                  <a:gd name="T72" fmla="*/ 30 w 229"/>
                  <a:gd name="T73" fmla="*/ 174 h 174"/>
                  <a:gd name="T74" fmla="*/ 36 w 229"/>
                  <a:gd name="T75" fmla="*/ 160 h 174"/>
                  <a:gd name="T76" fmla="*/ 38 w 229"/>
                  <a:gd name="T77" fmla="*/ 149 h 174"/>
                  <a:gd name="T78" fmla="*/ 53 w 229"/>
                  <a:gd name="T79" fmla="*/ 147 h 174"/>
                  <a:gd name="T80" fmla="*/ 62 w 229"/>
                  <a:gd name="T81" fmla="*/ 149 h 174"/>
                  <a:gd name="T82" fmla="*/ 67 w 229"/>
                  <a:gd name="T83" fmla="*/ 149 h 174"/>
                  <a:gd name="T84" fmla="*/ 73 w 229"/>
                  <a:gd name="T85" fmla="*/ 147 h 174"/>
                  <a:gd name="T86" fmla="*/ 78 w 229"/>
                  <a:gd name="T87" fmla="*/ 129 h 174"/>
                  <a:gd name="T88" fmla="*/ 95 w 229"/>
                  <a:gd name="T89" fmla="*/ 119 h 174"/>
                  <a:gd name="T90" fmla="*/ 110 w 229"/>
                  <a:gd name="T91" fmla="*/ 131 h 174"/>
                  <a:gd name="T92" fmla="*/ 122 w 229"/>
                  <a:gd name="T93" fmla="*/ 133 h 174"/>
                  <a:gd name="T94" fmla="*/ 142 w 229"/>
                  <a:gd name="T95" fmla="*/ 136 h 174"/>
                  <a:gd name="T96" fmla="*/ 151 w 229"/>
                  <a:gd name="T97" fmla="*/ 125 h 174"/>
                  <a:gd name="T98" fmla="*/ 163 w 229"/>
                  <a:gd name="T99" fmla="*/ 124 h 174"/>
                  <a:gd name="T100" fmla="*/ 183 w 229"/>
                  <a:gd name="T101" fmla="*/ 121 h 174"/>
                  <a:gd name="T102" fmla="*/ 196 w 229"/>
                  <a:gd name="T103" fmla="*/ 114 h 174"/>
                  <a:gd name="T104" fmla="*/ 218 w 229"/>
                  <a:gd name="T105" fmla="*/ 119 h 174"/>
                  <a:gd name="T106" fmla="*/ 227 w 229"/>
                  <a:gd name="T107" fmla="*/ 11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9" h="174">
                    <a:moveTo>
                      <a:pt x="227" y="116"/>
                    </a:moveTo>
                    <a:lnTo>
                      <a:pt x="226" y="114"/>
                    </a:lnTo>
                    <a:lnTo>
                      <a:pt x="225" y="111"/>
                    </a:lnTo>
                    <a:lnTo>
                      <a:pt x="225" y="108"/>
                    </a:lnTo>
                    <a:lnTo>
                      <a:pt x="225" y="107"/>
                    </a:lnTo>
                    <a:lnTo>
                      <a:pt x="225" y="107"/>
                    </a:lnTo>
                    <a:lnTo>
                      <a:pt x="224" y="106"/>
                    </a:lnTo>
                    <a:lnTo>
                      <a:pt x="222" y="104"/>
                    </a:lnTo>
                    <a:lnTo>
                      <a:pt x="221" y="103"/>
                    </a:lnTo>
                    <a:lnTo>
                      <a:pt x="218" y="100"/>
                    </a:lnTo>
                    <a:lnTo>
                      <a:pt x="217" y="100"/>
                    </a:lnTo>
                    <a:lnTo>
                      <a:pt x="214" y="99"/>
                    </a:lnTo>
                    <a:lnTo>
                      <a:pt x="213" y="99"/>
                    </a:lnTo>
                    <a:lnTo>
                      <a:pt x="212" y="96"/>
                    </a:lnTo>
                    <a:lnTo>
                      <a:pt x="212" y="94"/>
                    </a:lnTo>
                    <a:lnTo>
                      <a:pt x="210" y="92"/>
                    </a:lnTo>
                    <a:lnTo>
                      <a:pt x="209" y="92"/>
                    </a:lnTo>
                    <a:lnTo>
                      <a:pt x="209" y="91"/>
                    </a:lnTo>
                    <a:lnTo>
                      <a:pt x="210" y="87"/>
                    </a:lnTo>
                    <a:lnTo>
                      <a:pt x="209" y="86"/>
                    </a:lnTo>
                    <a:lnTo>
                      <a:pt x="206" y="84"/>
                    </a:lnTo>
                    <a:lnTo>
                      <a:pt x="205" y="82"/>
                    </a:lnTo>
                    <a:lnTo>
                      <a:pt x="204" y="80"/>
                    </a:lnTo>
                    <a:lnTo>
                      <a:pt x="201" y="79"/>
                    </a:lnTo>
                    <a:lnTo>
                      <a:pt x="196" y="75"/>
                    </a:lnTo>
                    <a:lnTo>
                      <a:pt x="193" y="72"/>
                    </a:lnTo>
                    <a:lnTo>
                      <a:pt x="190" y="71"/>
                    </a:lnTo>
                    <a:lnTo>
                      <a:pt x="189" y="70"/>
                    </a:lnTo>
                    <a:lnTo>
                      <a:pt x="189" y="68"/>
                    </a:lnTo>
                    <a:lnTo>
                      <a:pt x="190" y="67"/>
                    </a:lnTo>
                    <a:lnTo>
                      <a:pt x="190" y="66"/>
                    </a:lnTo>
                    <a:lnTo>
                      <a:pt x="189" y="63"/>
                    </a:lnTo>
                    <a:lnTo>
                      <a:pt x="186" y="61"/>
                    </a:lnTo>
                    <a:lnTo>
                      <a:pt x="183" y="57"/>
                    </a:lnTo>
                    <a:lnTo>
                      <a:pt x="181" y="57"/>
                    </a:lnTo>
                    <a:lnTo>
                      <a:pt x="176" y="55"/>
                    </a:lnTo>
                    <a:lnTo>
                      <a:pt x="175" y="55"/>
                    </a:lnTo>
                    <a:lnTo>
                      <a:pt x="173" y="54"/>
                    </a:lnTo>
                    <a:lnTo>
                      <a:pt x="172" y="53"/>
                    </a:lnTo>
                    <a:lnTo>
                      <a:pt x="171" y="50"/>
                    </a:lnTo>
                    <a:lnTo>
                      <a:pt x="172" y="47"/>
                    </a:lnTo>
                    <a:lnTo>
                      <a:pt x="172" y="47"/>
                    </a:lnTo>
                    <a:lnTo>
                      <a:pt x="171" y="46"/>
                    </a:lnTo>
                    <a:lnTo>
                      <a:pt x="169" y="46"/>
                    </a:lnTo>
                    <a:lnTo>
                      <a:pt x="167" y="46"/>
                    </a:lnTo>
                    <a:lnTo>
                      <a:pt x="163" y="45"/>
                    </a:lnTo>
                    <a:lnTo>
                      <a:pt x="160" y="45"/>
                    </a:lnTo>
                    <a:lnTo>
                      <a:pt x="160" y="43"/>
                    </a:lnTo>
                    <a:lnTo>
                      <a:pt x="160" y="41"/>
                    </a:lnTo>
                    <a:lnTo>
                      <a:pt x="160" y="41"/>
                    </a:lnTo>
                    <a:lnTo>
                      <a:pt x="159" y="39"/>
                    </a:lnTo>
                    <a:lnTo>
                      <a:pt x="159" y="39"/>
                    </a:lnTo>
                    <a:lnTo>
                      <a:pt x="159" y="38"/>
                    </a:lnTo>
                    <a:lnTo>
                      <a:pt x="161" y="34"/>
                    </a:lnTo>
                    <a:lnTo>
                      <a:pt x="161" y="33"/>
                    </a:lnTo>
                    <a:lnTo>
                      <a:pt x="161" y="27"/>
                    </a:lnTo>
                    <a:lnTo>
                      <a:pt x="161" y="26"/>
                    </a:lnTo>
                    <a:lnTo>
                      <a:pt x="161" y="23"/>
                    </a:lnTo>
                    <a:lnTo>
                      <a:pt x="160" y="19"/>
                    </a:lnTo>
                    <a:lnTo>
                      <a:pt x="159" y="17"/>
                    </a:lnTo>
                    <a:lnTo>
                      <a:pt x="156" y="12"/>
                    </a:lnTo>
                    <a:lnTo>
                      <a:pt x="155" y="10"/>
                    </a:lnTo>
                    <a:lnTo>
                      <a:pt x="149" y="5"/>
                    </a:lnTo>
                    <a:lnTo>
                      <a:pt x="149" y="4"/>
                    </a:lnTo>
                    <a:lnTo>
                      <a:pt x="148" y="1"/>
                    </a:lnTo>
                    <a:lnTo>
                      <a:pt x="147" y="1"/>
                    </a:lnTo>
                    <a:lnTo>
                      <a:pt x="145" y="1"/>
                    </a:lnTo>
                    <a:lnTo>
                      <a:pt x="143" y="0"/>
                    </a:lnTo>
                    <a:lnTo>
                      <a:pt x="142" y="0"/>
                    </a:lnTo>
                    <a:lnTo>
                      <a:pt x="139" y="1"/>
                    </a:lnTo>
                    <a:lnTo>
                      <a:pt x="136" y="2"/>
                    </a:lnTo>
                    <a:lnTo>
                      <a:pt x="136" y="2"/>
                    </a:lnTo>
                    <a:lnTo>
                      <a:pt x="135" y="4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32" y="4"/>
                    </a:lnTo>
                    <a:lnTo>
                      <a:pt x="132" y="5"/>
                    </a:lnTo>
                    <a:lnTo>
                      <a:pt x="128" y="8"/>
                    </a:lnTo>
                    <a:lnTo>
                      <a:pt x="128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28" y="10"/>
                    </a:lnTo>
                    <a:lnTo>
                      <a:pt x="128" y="13"/>
                    </a:lnTo>
                    <a:lnTo>
                      <a:pt x="127" y="14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4" y="16"/>
                    </a:lnTo>
                    <a:lnTo>
                      <a:pt x="124" y="17"/>
                    </a:lnTo>
                    <a:lnTo>
                      <a:pt x="122" y="19"/>
                    </a:lnTo>
                    <a:lnTo>
                      <a:pt x="122" y="21"/>
                    </a:lnTo>
                    <a:lnTo>
                      <a:pt x="120" y="21"/>
                    </a:lnTo>
                    <a:lnTo>
                      <a:pt x="115" y="26"/>
                    </a:lnTo>
                    <a:lnTo>
                      <a:pt x="115" y="27"/>
                    </a:lnTo>
                    <a:lnTo>
                      <a:pt x="114" y="29"/>
                    </a:lnTo>
                    <a:lnTo>
                      <a:pt x="111" y="31"/>
                    </a:lnTo>
                    <a:lnTo>
                      <a:pt x="110" y="33"/>
                    </a:lnTo>
                    <a:lnTo>
                      <a:pt x="110" y="33"/>
                    </a:lnTo>
                    <a:lnTo>
                      <a:pt x="108" y="34"/>
                    </a:lnTo>
                    <a:lnTo>
                      <a:pt x="107" y="34"/>
                    </a:lnTo>
                    <a:lnTo>
                      <a:pt x="103" y="37"/>
                    </a:lnTo>
                    <a:lnTo>
                      <a:pt x="99" y="37"/>
                    </a:lnTo>
                    <a:lnTo>
                      <a:pt x="97" y="38"/>
                    </a:lnTo>
                    <a:lnTo>
                      <a:pt x="95" y="39"/>
                    </a:lnTo>
                    <a:lnTo>
                      <a:pt x="91" y="39"/>
                    </a:lnTo>
                    <a:lnTo>
                      <a:pt x="91" y="39"/>
                    </a:lnTo>
                    <a:lnTo>
                      <a:pt x="87" y="39"/>
                    </a:lnTo>
                    <a:lnTo>
                      <a:pt x="82" y="39"/>
                    </a:lnTo>
                    <a:lnTo>
                      <a:pt x="81" y="39"/>
                    </a:lnTo>
                    <a:lnTo>
                      <a:pt x="79" y="41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78" y="43"/>
                    </a:lnTo>
                    <a:lnTo>
                      <a:pt x="78" y="43"/>
                    </a:lnTo>
                    <a:lnTo>
                      <a:pt x="81" y="46"/>
                    </a:lnTo>
                    <a:lnTo>
                      <a:pt x="82" y="47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81" y="49"/>
                    </a:lnTo>
                    <a:lnTo>
                      <a:pt x="81" y="49"/>
                    </a:lnTo>
                    <a:lnTo>
                      <a:pt x="78" y="51"/>
                    </a:lnTo>
                    <a:lnTo>
                      <a:pt x="75" y="55"/>
                    </a:lnTo>
                    <a:lnTo>
                      <a:pt x="74" y="55"/>
                    </a:lnTo>
                    <a:lnTo>
                      <a:pt x="74" y="57"/>
                    </a:lnTo>
                    <a:lnTo>
                      <a:pt x="73" y="58"/>
                    </a:lnTo>
                    <a:lnTo>
                      <a:pt x="73" y="59"/>
                    </a:lnTo>
                    <a:lnTo>
                      <a:pt x="70" y="59"/>
                    </a:lnTo>
                    <a:lnTo>
                      <a:pt x="66" y="59"/>
                    </a:lnTo>
                    <a:lnTo>
                      <a:pt x="62" y="61"/>
                    </a:lnTo>
                    <a:lnTo>
                      <a:pt x="58" y="61"/>
                    </a:lnTo>
                    <a:lnTo>
                      <a:pt x="57" y="61"/>
                    </a:lnTo>
                    <a:lnTo>
                      <a:pt x="54" y="62"/>
                    </a:lnTo>
                    <a:lnTo>
                      <a:pt x="53" y="62"/>
                    </a:lnTo>
                    <a:lnTo>
                      <a:pt x="52" y="62"/>
                    </a:lnTo>
                    <a:lnTo>
                      <a:pt x="49" y="63"/>
                    </a:lnTo>
                    <a:lnTo>
                      <a:pt x="48" y="66"/>
                    </a:lnTo>
                    <a:lnTo>
                      <a:pt x="46" y="66"/>
                    </a:lnTo>
                    <a:lnTo>
                      <a:pt x="44" y="67"/>
                    </a:lnTo>
                    <a:lnTo>
                      <a:pt x="42" y="68"/>
                    </a:lnTo>
                    <a:lnTo>
                      <a:pt x="41" y="68"/>
                    </a:lnTo>
                    <a:lnTo>
                      <a:pt x="40" y="67"/>
                    </a:lnTo>
                    <a:lnTo>
                      <a:pt x="38" y="65"/>
                    </a:lnTo>
                    <a:lnTo>
                      <a:pt x="37" y="63"/>
                    </a:lnTo>
                    <a:lnTo>
                      <a:pt x="37" y="62"/>
                    </a:lnTo>
                    <a:lnTo>
                      <a:pt x="37" y="63"/>
                    </a:lnTo>
                    <a:lnTo>
                      <a:pt x="36" y="63"/>
                    </a:lnTo>
                    <a:lnTo>
                      <a:pt x="34" y="65"/>
                    </a:lnTo>
                    <a:lnTo>
                      <a:pt x="34" y="66"/>
                    </a:lnTo>
                    <a:lnTo>
                      <a:pt x="30" y="67"/>
                    </a:lnTo>
                    <a:lnTo>
                      <a:pt x="28" y="68"/>
                    </a:lnTo>
                    <a:lnTo>
                      <a:pt x="26" y="70"/>
                    </a:lnTo>
                    <a:lnTo>
                      <a:pt x="25" y="70"/>
                    </a:lnTo>
                    <a:lnTo>
                      <a:pt x="22" y="70"/>
                    </a:lnTo>
                    <a:lnTo>
                      <a:pt x="20" y="70"/>
                    </a:lnTo>
                    <a:lnTo>
                      <a:pt x="19" y="70"/>
                    </a:lnTo>
                    <a:lnTo>
                      <a:pt x="16" y="72"/>
                    </a:lnTo>
                    <a:lnTo>
                      <a:pt x="15" y="75"/>
                    </a:lnTo>
                    <a:lnTo>
                      <a:pt x="13" y="75"/>
                    </a:lnTo>
                    <a:lnTo>
                      <a:pt x="13" y="76"/>
                    </a:lnTo>
                    <a:lnTo>
                      <a:pt x="13" y="79"/>
                    </a:lnTo>
                    <a:lnTo>
                      <a:pt x="12" y="82"/>
                    </a:lnTo>
                    <a:lnTo>
                      <a:pt x="11" y="84"/>
                    </a:lnTo>
                    <a:lnTo>
                      <a:pt x="9" y="84"/>
                    </a:lnTo>
                    <a:lnTo>
                      <a:pt x="8" y="88"/>
                    </a:lnTo>
                    <a:lnTo>
                      <a:pt x="7" y="92"/>
                    </a:lnTo>
                    <a:lnTo>
                      <a:pt x="5" y="94"/>
                    </a:lnTo>
                    <a:lnTo>
                      <a:pt x="5" y="94"/>
                    </a:lnTo>
                    <a:lnTo>
                      <a:pt x="4" y="95"/>
                    </a:lnTo>
                    <a:lnTo>
                      <a:pt x="3" y="96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99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1" y="102"/>
                    </a:lnTo>
                    <a:lnTo>
                      <a:pt x="3" y="102"/>
                    </a:lnTo>
                    <a:lnTo>
                      <a:pt x="3" y="102"/>
                    </a:lnTo>
                    <a:lnTo>
                      <a:pt x="3" y="103"/>
                    </a:lnTo>
                    <a:lnTo>
                      <a:pt x="3" y="110"/>
                    </a:lnTo>
                    <a:lnTo>
                      <a:pt x="3" y="111"/>
                    </a:lnTo>
                    <a:lnTo>
                      <a:pt x="3" y="111"/>
                    </a:lnTo>
                    <a:lnTo>
                      <a:pt x="3" y="112"/>
                    </a:lnTo>
                    <a:lnTo>
                      <a:pt x="3" y="114"/>
                    </a:lnTo>
                    <a:lnTo>
                      <a:pt x="3" y="115"/>
                    </a:lnTo>
                    <a:lnTo>
                      <a:pt x="3" y="115"/>
                    </a:lnTo>
                    <a:lnTo>
                      <a:pt x="4" y="116"/>
                    </a:lnTo>
                    <a:lnTo>
                      <a:pt x="4" y="119"/>
                    </a:lnTo>
                    <a:lnTo>
                      <a:pt x="5" y="127"/>
                    </a:lnTo>
                    <a:lnTo>
                      <a:pt x="5" y="128"/>
                    </a:lnTo>
                    <a:lnTo>
                      <a:pt x="5" y="128"/>
                    </a:lnTo>
                    <a:lnTo>
                      <a:pt x="8" y="131"/>
                    </a:lnTo>
                    <a:lnTo>
                      <a:pt x="11" y="132"/>
                    </a:lnTo>
                    <a:lnTo>
                      <a:pt x="11" y="135"/>
                    </a:lnTo>
                    <a:lnTo>
                      <a:pt x="12" y="136"/>
                    </a:lnTo>
                    <a:lnTo>
                      <a:pt x="12" y="139"/>
                    </a:lnTo>
                    <a:lnTo>
                      <a:pt x="12" y="139"/>
                    </a:lnTo>
                    <a:lnTo>
                      <a:pt x="12" y="139"/>
                    </a:lnTo>
                    <a:lnTo>
                      <a:pt x="11" y="139"/>
                    </a:lnTo>
                    <a:lnTo>
                      <a:pt x="11" y="140"/>
                    </a:lnTo>
                    <a:lnTo>
                      <a:pt x="11" y="141"/>
                    </a:lnTo>
                    <a:lnTo>
                      <a:pt x="12" y="143"/>
                    </a:lnTo>
                    <a:lnTo>
                      <a:pt x="15" y="145"/>
                    </a:lnTo>
                    <a:lnTo>
                      <a:pt x="16" y="148"/>
                    </a:lnTo>
                    <a:lnTo>
                      <a:pt x="19" y="151"/>
                    </a:lnTo>
                    <a:lnTo>
                      <a:pt x="20" y="153"/>
                    </a:lnTo>
                    <a:lnTo>
                      <a:pt x="22" y="155"/>
                    </a:lnTo>
                    <a:lnTo>
                      <a:pt x="24" y="157"/>
                    </a:lnTo>
                    <a:lnTo>
                      <a:pt x="25" y="157"/>
                    </a:lnTo>
                    <a:lnTo>
                      <a:pt x="26" y="157"/>
                    </a:lnTo>
                    <a:lnTo>
                      <a:pt x="26" y="159"/>
                    </a:lnTo>
                    <a:lnTo>
                      <a:pt x="26" y="159"/>
                    </a:lnTo>
                    <a:lnTo>
                      <a:pt x="28" y="160"/>
                    </a:lnTo>
                    <a:lnTo>
                      <a:pt x="29" y="161"/>
                    </a:lnTo>
                    <a:lnTo>
                      <a:pt x="29" y="162"/>
                    </a:lnTo>
                    <a:lnTo>
                      <a:pt x="29" y="164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6"/>
                    </a:lnTo>
                    <a:lnTo>
                      <a:pt x="29" y="168"/>
                    </a:lnTo>
                    <a:lnTo>
                      <a:pt x="29" y="170"/>
                    </a:lnTo>
                    <a:lnTo>
                      <a:pt x="30" y="173"/>
                    </a:lnTo>
                    <a:lnTo>
                      <a:pt x="30" y="174"/>
                    </a:lnTo>
                    <a:lnTo>
                      <a:pt x="32" y="172"/>
                    </a:lnTo>
                    <a:lnTo>
                      <a:pt x="33" y="169"/>
                    </a:lnTo>
                    <a:lnTo>
                      <a:pt x="34" y="165"/>
                    </a:lnTo>
                    <a:lnTo>
                      <a:pt x="36" y="162"/>
                    </a:lnTo>
                    <a:lnTo>
                      <a:pt x="36" y="161"/>
                    </a:lnTo>
                    <a:lnTo>
                      <a:pt x="36" y="160"/>
                    </a:lnTo>
                    <a:lnTo>
                      <a:pt x="36" y="157"/>
                    </a:lnTo>
                    <a:lnTo>
                      <a:pt x="36" y="156"/>
                    </a:lnTo>
                    <a:lnTo>
                      <a:pt x="37" y="156"/>
                    </a:lnTo>
                    <a:lnTo>
                      <a:pt x="37" y="152"/>
                    </a:lnTo>
                    <a:lnTo>
                      <a:pt x="37" y="151"/>
                    </a:lnTo>
                    <a:lnTo>
                      <a:pt x="38" y="149"/>
                    </a:lnTo>
                    <a:lnTo>
                      <a:pt x="40" y="149"/>
                    </a:lnTo>
                    <a:lnTo>
                      <a:pt x="41" y="149"/>
                    </a:lnTo>
                    <a:lnTo>
                      <a:pt x="45" y="149"/>
                    </a:lnTo>
                    <a:lnTo>
                      <a:pt x="49" y="148"/>
                    </a:lnTo>
                    <a:lnTo>
                      <a:pt x="50" y="148"/>
                    </a:lnTo>
                    <a:lnTo>
                      <a:pt x="53" y="147"/>
                    </a:lnTo>
                    <a:lnTo>
                      <a:pt x="54" y="147"/>
                    </a:lnTo>
                    <a:lnTo>
                      <a:pt x="54" y="147"/>
                    </a:lnTo>
                    <a:lnTo>
                      <a:pt x="60" y="148"/>
                    </a:lnTo>
                    <a:lnTo>
                      <a:pt x="61" y="149"/>
                    </a:lnTo>
                    <a:lnTo>
                      <a:pt x="61" y="148"/>
                    </a:lnTo>
                    <a:lnTo>
                      <a:pt x="62" y="149"/>
                    </a:lnTo>
                    <a:lnTo>
                      <a:pt x="63" y="149"/>
                    </a:lnTo>
                    <a:lnTo>
                      <a:pt x="65" y="148"/>
                    </a:lnTo>
                    <a:lnTo>
                      <a:pt x="65" y="149"/>
                    </a:lnTo>
                    <a:lnTo>
                      <a:pt x="66" y="149"/>
                    </a:lnTo>
                    <a:lnTo>
                      <a:pt x="66" y="149"/>
                    </a:lnTo>
                    <a:lnTo>
                      <a:pt x="67" y="149"/>
                    </a:lnTo>
                    <a:lnTo>
                      <a:pt x="69" y="148"/>
                    </a:lnTo>
                    <a:lnTo>
                      <a:pt x="71" y="148"/>
                    </a:lnTo>
                    <a:lnTo>
                      <a:pt x="71" y="148"/>
                    </a:lnTo>
                    <a:lnTo>
                      <a:pt x="73" y="149"/>
                    </a:lnTo>
                    <a:lnTo>
                      <a:pt x="74" y="151"/>
                    </a:lnTo>
                    <a:lnTo>
                      <a:pt x="73" y="147"/>
                    </a:lnTo>
                    <a:lnTo>
                      <a:pt x="74" y="141"/>
                    </a:lnTo>
                    <a:lnTo>
                      <a:pt x="74" y="137"/>
                    </a:lnTo>
                    <a:lnTo>
                      <a:pt x="73" y="135"/>
                    </a:lnTo>
                    <a:lnTo>
                      <a:pt x="73" y="133"/>
                    </a:lnTo>
                    <a:lnTo>
                      <a:pt x="75" y="132"/>
                    </a:lnTo>
                    <a:lnTo>
                      <a:pt x="78" y="129"/>
                    </a:lnTo>
                    <a:lnTo>
                      <a:pt x="82" y="121"/>
                    </a:lnTo>
                    <a:lnTo>
                      <a:pt x="86" y="119"/>
                    </a:lnTo>
                    <a:lnTo>
                      <a:pt x="89" y="117"/>
                    </a:lnTo>
                    <a:lnTo>
                      <a:pt x="93" y="117"/>
                    </a:lnTo>
                    <a:lnTo>
                      <a:pt x="95" y="117"/>
                    </a:lnTo>
                    <a:lnTo>
                      <a:pt x="95" y="119"/>
                    </a:lnTo>
                    <a:lnTo>
                      <a:pt x="98" y="121"/>
                    </a:lnTo>
                    <a:lnTo>
                      <a:pt x="102" y="123"/>
                    </a:lnTo>
                    <a:lnTo>
                      <a:pt x="104" y="125"/>
                    </a:lnTo>
                    <a:lnTo>
                      <a:pt x="107" y="129"/>
                    </a:lnTo>
                    <a:lnTo>
                      <a:pt x="108" y="131"/>
                    </a:lnTo>
                    <a:lnTo>
                      <a:pt x="110" y="131"/>
                    </a:lnTo>
                    <a:lnTo>
                      <a:pt x="112" y="131"/>
                    </a:lnTo>
                    <a:lnTo>
                      <a:pt x="115" y="132"/>
                    </a:lnTo>
                    <a:lnTo>
                      <a:pt x="118" y="133"/>
                    </a:lnTo>
                    <a:lnTo>
                      <a:pt x="120" y="133"/>
                    </a:lnTo>
                    <a:lnTo>
                      <a:pt x="120" y="133"/>
                    </a:lnTo>
                    <a:lnTo>
                      <a:pt x="122" y="133"/>
                    </a:lnTo>
                    <a:lnTo>
                      <a:pt x="126" y="135"/>
                    </a:lnTo>
                    <a:lnTo>
                      <a:pt x="128" y="135"/>
                    </a:lnTo>
                    <a:lnTo>
                      <a:pt x="132" y="135"/>
                    </a:lnTo>
                    <a:lnTo>
                      <a:pt x="140" y="137"/>
                    </a:lnTo>
                    <a:lnTo>
                      <a:pt x="142" y="136"/>
                    </a:lnTo>
                    <a:lnTo>
                      <a:pt x="142" y="136"/>
                    </a:lnTo>
                    <a:lnTo>
                      <a:pt x="143" y="136"/>
                    </a:lnTo>
                    <a:lnTo>
                      <a:pt x="144" y="131"/>
                    </a:lnTo>
                    <a:lnTo>
                      <a:pt x="145" y="128"/>
                    </a:lnTo>
                    <a:lnTo>
                      <a:pt x="147" y="127"/>
                    </a:lnTo>
                    <a:lnTo>
                      <a:pt x="148" y="125"/>
                    </a:lnTo>
                    <a:lnTo>
                      <a:pt x="151" y="125"/>
                    </a:lnTo>
                    <a:lnTo>
                      <a:pt x="153" y="125"/>
                    </a:lnTo>
                    <a:lnTo>
                      <a:pt x="155" y="125"/>
                    </a:lnTo>
                    <a:lnTo>
                      <a:pt x="156" y="127"/>
                    </a:lnTo>
                    <a:lnTo>
                      <a:pt x="159" y="127"/>
                    </a:lnTo>
                    <a:lnTo>
                      <a:pt x="160" y="125"/>
                    </a:lnTo>
                    <a:lnTo>
                      <a:pt x="163" y="124"/>
                    </a:lnTo>
                    <a:lnTo>
                      <a:pt x="165" y="123"/>
                    </a:lnTo>
                    <a:lnTo>
                      <a:pt x="168" y="123"/>
                    </a:lnTo>
                    <a:lnTo>
                      <a:pt x="172" y="120"/>
                    </a:lnTo>
                    <a:lnTo>
                      <a:pt x="175" y="120"/>
                    </a:lnTo>
                    <a:lnTo>
                      <a:pt x="176" y="120"/>
                    </a:lnTo>
                    <a:lnTo>
                      <a:pt x="183" y="121"/>
                    </a:lnTo>
                    <a:lnTo>
                      <a:pt x="185" y="120"/>
                    </a:lnTo>
                    <a:lnTo>
                      <a:pt x="188" y="120"/>
                    </a:lnTo>
                    <a:lnTo>
                      <a:pt x="190" y="119"/>
                    </a:lnTo>
                    <a:lnTo>
                      <a:pt x="192" y="119"/>
                    </a:lnTo>
                    <a:lnTo>
                      <a:pt x="193" y="115"/>
                    </a:lnTo>
                    <a:lnTo>
                      <a:pt x="196" y="114"/>
                    </a:lnTo>
                    <a:lnTo>
                      <a:pt x="198" y="114"/>
                    </a:lnTo>
                    <a:lnTo>
                      <a:pt x="201" y="115"/>
                    </a:lnTo>
                    <a:lnTo>
                      <a:pt x="206" y="116"/>
                    </a:lnTo>
                    <a:lnTo>
                      <a:pt x="214" y="117"/>
                    </a:lnTo>
                    <a:lnTo>
                      <a:pt x="217" y="119"/>
                    </a:lnTo>
                    <a:lnTo>
                      <a:pt x="218" y="119"/>
                    </a:lnTo>
                    <a:lnTo>
                      <a:pt x="220" y="119"/>
                    </a:lnTo>
                    <a:lnTo>
                      <a:pt x="222" y="116"/>
                    </a:lnTo>
                    <a:lnTo>
                      <a:pt x="222" y="116"/>
                    </a:lnTo>
                    <a:lnTo>
                      <a:pt x="224" y="116"/>
                    </a:lnTo>
                    <a:lnTo>
                      <a:pt x="229" y="117"/>
                    </a:lnTo>
                    <a:lnTo>
                      <a:pt x="227" y="11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3" name="Freeform 166">
                <a:extLst>
                  <a:ext uri="{FF2B5EF4-FFF2-40B4-BE49-F238E27FC236}">
                    <a16:creationId xmlns:a16="http://schemas.microsoft.com/office/drawing/2014/main" id="{C0E01A33-27EF-4E68-AAFF-BBEA3922DC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4875" y="3692525"/>
                <a:ext cx="46038" cy="14288"/>
              </a:xfrm>
              <a:custGeom>
                <a:avLst/>
                <a:gdLst>
                  <a:gd name="T0" fmla="*/ 2 w 29"/>
                  <a:gd name="T1" fmla="*/ 8 h 9"/>
                  <a:gd name="T2" fmla="*/ 2 w 29"/>
                  <a:gd name="T3" fmla="*/ 8 h 9"/>
                  <a:gd name="T4" fmla="*/ 2 w 29"/>
                  <a:gd name="T5" fmla="*/ 8 h 9"/>
                  <a:gd name="T6" fmla="*/ 0 w 29"/>
                  <a:gd name="T7" fmla="*/ 8 h 9"/>
                  <a:gd name="T8" fmla="*/ 0 w 29"/>
                  <a:gd name="T9" fmla="*/ 6 h 9"/>
                  <a:gd name="T10" fmla="*/ 0 w 29"/>
                  <a:gd name="T11" fmla="*/ 8 h 9"/>
                  <a:gd name="T12" fmla="*/ 0 w 29"/>
                  <a:gd name="T13" fmla="*/ 9 h 9"/>
                  <a:gd name="T14" fmla="*/ 2 w 29"/>
                  <a:gd name="T15" fmla="*/ 9 h 9"/>
                  <a:gd name="T16" fmla="*/ 2 w 29"/>
                  <a:gd name="T17" fmla="*/ 9 h 9"/>
                  <a:gd name="T18" fmla="*/ 3 w 29"/>
                  <a:gd name="T19" fmla="*/ 9 h 9"/>
                  <a:gd name="T20" fmla="*/ 5 w 29"/>
                  <a:gd name="T21" fmla="*/ 9 h 9"/>
                  <a:gd name="T22" fmla="*/ 4 w 29"/>
                  <a:gd name="T23" fmla="*/ 8 h 9"/>
                  <a:gd name="T24" fmla="*/ 2 w 29"/>
                  <a:gd name="T25" fmla="*/ 8 h 9"/>
                  <a:gd name="T26" fmla="*/ 25 w 29"/>
                  <a:gd name="T27" fmla="*/ 0 h 9"/>
                  <a:gd name="T28" fmla="*/ 24 w 29"/>
                  <a:gd name="T29" fmla="*/ 1 h 9"/>
                  <a:gd name="T30" fmla="*/ 24 w 29"/>
                  <a:gd name="T31" fmla="*/ 1 h 9"/>
                  <a:gd name="T32" fmla="*/ 24 w 29"/>
                  <a:gd name="T33" fmla="*/ 1 h 9"/>
                  <a:gd name="T34" fmla="*/ 23 w 29"/>
                  <a:gd name="T35" fmla="*/ 1 h 9"/>
                  <a:gd name="T36" fmla="*/ 23 w 29"/>
                  <a:gd name="T37" fmla="*/ 1 h 9"/>
                  <a:gd name="T38" fmla="*/ 24 w 29"/>
                  <a:gd name="T39" fmla="*/ 1 h 9"/>
                  <a:gd name="T40" fmla="*/ 25 w 29"/>
                  <a:gd name="T41" fmla="*/ 1 h 9"/>
                  <a:gd name="T42" fmla="*/ 25 w 29"/>
                  <a:gd name="T43" fmla="*/ 1 h 9"/>
                  <a:gd name="T44" fmla="*/ 25 w 29"/>
                  <a:gd name="T45" fmla="*/ 1 h 9"/>
                  <a:gd name="T46" fmla="*/ 25 w 29"/>
                  <a:gd name="T47" fmla="*/ 1 h 9"/>
                  <a:gd name="T48" fmla="*/ 25 w 29"/>
                  <a:gd name="T49" fmla="*/ 0 h 9"/>
                  <a:gd name="T50" fmla="*/ 25 w 29"/>
                  <a:gd name="T51" fmla="*/ 0 h 9"/>
                  <a:gd name="T52" fmla="*/ 29 w 29"/>
                  <a:gd name="T53" fmla="*/ 0 h 9"/>
                  <a:gd name="T54" fmla="*/ 29 w 29"/>
                  <a:gd name="T55" fmla="*/ 0 h 9"/>
                  <a:gd name="T56" fmla="*/ 29 w 29"/>
                  <a:gd name="T57" fmla="*/ 0 h 9"/>
                  <a:gd name="T58" fmla="*/ 28 w 29"/>
                  <a:gd name="T59" fmla="*/ 0 h 9"/>
                  <a:gd name="T60" fmla="*/ 27 w 29"/>
                  <a:gd name="T61" fmla="*/ 1 h 9"/>
                  <a:gd name="T62" fmla="*/ 28 w 29"/>
                  <a:gd name="T63" fmla="*/ 1 h 9"/>
                  <a:gd name="T64" fmla="*/ 28 w 29"/>
                  <a:gd name="T65" fmla="*/ 1 h 9"/>
                  <a:gd name="T66" fmla="*/ 29 w 29"/>
                  <a:gd name="T67" fmla="*/ 0 h 9"/>
                  <a:gd name="T68" fmla="*/ 29 w 29"/>
                  <a:gd name="T69" fmla="*/ 0 h 9"/>
                  <a:gd name="T70" fmla="*/ 29 w 29"/>
                  <a:gd name="T7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9">
                    <a:moveTo>
                      <a:pt x="2" y="8"/>
                    </a:moveTo>
                    <a:lnTo>
                      <a:pt x="2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9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4" y="8"/>
                    </a:lnTo>
                    <a:lnTo>
                      <a:pt x="2" y="8"/>
                    </a:lnTo>
                    <a:close/>
                    <a:moveTo>
                      <a:pt x="25" y="0"/>
                    </a:moveTo>
                    <a:lnTo>
                      <a:pt x="24" y="1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  <a:moveTo>
                      <a:pt x="29" y="0"/>
                    </a:moveTo>
                    <a:lnTo>
                      <a:pt x="29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28" y="1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4" name="Freeform 167">
                <a:extLst>
                  <a:ext uri="{FF2B5EF4-FFF2-40B4-BE49-F238E27FC236}">
                    <a16:creationId xmlns:a16="http://schemas.microsoft.com/office/drawing/2014/main" id="{2507F2E1-BB9A-4783-959B-4B020669A5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86338" y="3773488"/>
                <a:ext cx="71438" cy="74613"/>
              </a:xfrm>
              <a:custGeom>
                <a:avLst/>
                <a:gdLst>
                  <a:gd name="T0" fmla="*/ 12 w 45"/>
                  <a:gd name="T1" fmla="*/ 44 h 47"/>
                  <a:gd name="T2" fmla="*/ 12 w 45"/>
                  <a:gd name="T3" fmla="*/ 47 h 47"/>
                  <a:gd name="T4" fmla="*/ 15 w 45"/>
                  <a:gd name="T5" fmla="*/ 47 h 47"/>
                  <a:gd name="T6" fmla="*/ 16 w 45"/>
                  <a:gd name="T7" fmla="*/ 46 h 47"/>
                  <a:gd name="T8" fmla="*/ 15 w 45"/>
                  <a:gd name="T9" fmla="*/ 43 h 47"/>
                  <a:gd name="T10" fmla="*/ 34 w 45"/>
                  <a:gd name="T11" fmla="*/ 39 h 47"/>
                  <a:gd name="T12" fmla="*/ 34 w 45"/>
                  <a:gd name="T13" fmla="*/ 40 h 47"/>
                  <a:gd name="T14" fmla="*/ 36 w 45"/>
                  <a:gd name="T15" fmla="*/ 42 h 47"/>
                  <a:gd name="T16" fmla="*/ 37 w 45"/>
                  <a:gd name="T17" fmla="*/ 39 h 47"/>
                  <a:gd name="T18" fmla="*/ 36 w 45"/>
                  <a:gd name="T19" fmla="*/ 38 h 47"/>
                  <a:gd name="T20" fmla="*/ 26 w 45"/>
                  <a:gd name="T21" fmla="*/ 39 h 47"/>
                  <a:gd name="T22" fmla="*/ 25 w 45"/>
                  <a:gd name="T23" fmla="*/ 38 h 47"/>
                  <a:gd name="T24" fmla="*/ 25 w 45"/>
                  <a:gd name="T25" fmla="*/ 39 h 47"/>
                  <a:gd name="T26" fmla="*/ 25 w 45"/>
                  <a:gd name="T27" fmla="*/ 43 h 47"/>
                  <a:gd name="T28" fmla="*/ 28 w 45"/>
                  <a:gd name="T29" fmla="*/ 46 h 47"/>
                  <a:gd name="T30" fmla="*/ 30 w 45"/>
                  <a:gd name="T31" fmla="*/ 44 h 47"/>
                  <a:gd name="T32" fmla="*/ 29 w 45"/>
                  <a:gd name="T33" fmla="*/ 40 h 47"/>
                  <a:gd name="T34" fmla="*/ 44 w 45"/>
                  <a:gd name="T35" fmla="*/ 19 h 47"/>
                  <a:gd name="T36" fmla="*/ 42 w 45"/>
                  <a:gd name="T37" fmla="*/ 19 h 47"/>
                  <a:gd name="T38" fmla="*/ 41 w 45"/>
                  <a:gd name="T39" fmla="*/ 20 h 47"/>
                  <a:gd name="T40" fmla="*/ 41 w 45"/>
                  <a:gd name="T41" fmla="*/ 24 h 47"/>
                  <a:gd name="T42" fmla="*/ 45 w 45"/>
                  <a:gd name="T43" fmla="*/ 23 h 47"/>
                  <a:gd name="T44" fmla="*/ 45 w 45"/>
                  <a:gd name="T45" fmla="*/ 20 h 47"/>
                  <a:gd name="T46" fmla="*/ 17 w 45"/>
                  <a:gd name="T47" fmla="*/ 11 h 47"/>
                  <a:gd name="T48" fmla="*/ 16 w 45"/>
                  <a:gd name="T49" fmla="*/ 11 h 47"/>
                  <a:gd name="T50" fmla="*/ 17 w 45"/>
                  <a:gd name="T51" fmla="*/ 14 h 47"/>
                  <a:gd name="T52" fmla="*/ 18 w 45"/>
                  <a:gd name="T53" fmla="*/ 12 h 47"/>
                  <a:gd name="T54" fmla="*/ 21 w 45"/>
                  <a:gd name="T55" fmla="*/ 12 h 47"/>
                  <a:gd name="T56" fmla="*/ 21 w 45"/>
                  <a:gd name="T57" fmla="*/ 11 h 47"/>
                  <a:gd name="T58" fmla="*/ 41 w 45"/>
                  <a:gd name="T59" fmla="*/ 11 h 47"/>
                  <a:gd name="T60" fmla="*/ 41 w 45"/>
                  <a:gd name="T61" fmla="*/ 10 h 47"/>
                  <a:gd name="T62" fmla="*/ 41 w 45"/>
                  <a:gd name="T63" fmla="*/ 7 h 47"/>
                  <a:gd name="T64" fmla="*/ 40 w 45"/>
                  <a:gd name="T65" fmla="*/ 10 h 47"/>
                  <a:gd name="T66" fmla="*/ 7 w 45"/>
                  <a:gd name="T67" fmla="*/ 6 h 47"/>
                  <a:gd name="T68" fmla="*/ 4 w 45"/>
                  <a:gd name="T69" fmla="*/ 6 h 47"/>
                  <a:gd name="T70" fmla="*/ 5 w 45"/>
                  <a:gd name="T71" fmla="*/ 8 h 47"/>
                  <a:gd name="T72" fmla="*/ 7 w 45"/>
                  <a:gd name="T73" fmla="*/ 7 h 47"/>
                  <a:gd name="T74" fmla="*/ 7 w 45"/>
                  <a:gd name="T75" fmla="*/ 6 h 47"/>
                  <a:gd name="T76" fmla="*/ 5 w 45"/>
                  <a:gd name="T77" fmla="*/ 0 h 47"/>
                  <a:gd name="T78" fmla="*/ 0 w 45"/>
                  <a:gd name="T79" fmla="*/ 2 h 47"/>
                  <a:gd name="T80" fmla="*/ 0 w 45"/>
                  <a:gd name="T81" fmla="*/ 3 h 47"/>
                  <a:gd name="T82" fmla="*/ 0 w 45"/>
                  <a:gd name="T83" fmla="*/ 6 h 47"/>
                  <a:gd name="T84" fmla="*/ 5 w 45"/>
                  <a:gd name="T85" fmla="*/ 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47">
                    <a:moveTo>
                      <a:pt x="15" y="43"/>
                    </a:moveTo>
                    <a:lnTo>
                      <a:pt x="12" y="44"/>
                    </a:lnTo>
                    <a:lnTo>
                      <a:pt x="12" y="46"/>
                    </a:lnTo>
                    <a:lnTo>
                      <a:pt x="12" y="47"/>
                    </a:lnTo>
                    <a:lnTo>
                      <a:pt x="13" y="47"/>
                    </a:lnTo>
                    <a:lnTo>
                      <a:pt x="15" y="47"/>
                    </a:lnTo>
                    <a:lnTo>
                      <a:pt x="16" y="47"/>
                    </a:lnTo>
                    <a:lnTo>
                      <a:pt x="16" y="46"/>
                    </a:lnTo>
                    <a:lnTo>
                      <a:pt x="16" y="43"/>
                    </a:lnTo>
                    <a:lnTo>
                      <a:pt x="15" y="43"/>
                    </a:lnTo>
                    <a:close/>
                    <a:moveTo>
                      <a:pt x="36" y="38"/>
                    </a:moveTo>
                    <a:lnTo>
                      <a:pt x="34" y="39"/>
                    </a:lnTo>
                    <a:lnTo>
                      <a:pt x="34" y="39"/>
                    </a:lnTo>
                    <a:lnTo>
                      <a:pt x="34" y="40"/>
                    </a:lnTo>
                    <a:lnTo>
                      <a:pt x="34" y="42"/>
                    </a:lnTo>
                    <a:lnTo>
                      <a:pt x="36" y="42"/>
                    </a:lnTo>
                    <a:lnTo>
                      <a:pt x="37" y="40"/>
                    </a:lnTo>
                    <a:lnTo>
                      <a:pt x="37" y="39"/>
                    </a:lnTo>
                    <a:lnTo>
                      <a:pt x="36" y="38"/>
                    </a:lnTo>
                    <a:lnTo>
                      <a:pt x="36" y="38"/>
                    </a:lnTo>
                    <a:close/>
                    <a:moveTo>
                      <a:pt x="29" y="40"/>
                    </a:moveTo>
                    <a:lnTo>
                      <a:pt x="26" y="39"/>
                    </a:lnTo>
                    <a:lnTo>
                      <a:pt x="26" y="38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5" y="39"/>
                    </a:lnTo>
                    <a:lnTo>
                      <a:pt x="25" y="40"/>
                    </a:lnTo>
                    <a:lnTo>
                      <a:pt x="25" y="43"/>
                    </a:lnTo>
                    <a:lnTo>
                      <a:pt x="26" y="44"/>
                    </a:lnTo>
                    <a:lnTo>
                      <a:pt x="28" y="46"/>
                    </a:lnTo>
                    <a:lnTo>
                      <a:pt x="29" y="46"/>
                    </a:lnTo>
                    <a:lnTo>
                      <a:pt x="30" y="44"/>
                    </a:lnTo>
                    <a:lnTo>
                      <a:pt x="29" y="42"/>
                    </a:lnTo>
                    <a:lnTo>
                      <a:pt x="29" y="40"/>
                    </a:lnTo>
                    <a:close/>
                    <a:moveTo>
                      <a:pt x="45" y="20"/>
                    </a:moveTo>
                    <a:lnTo>
                      <a:pt x="44" y="19"/>
                    </a:lnTo>
                    <a:lnTo>
                      <a:pt x="42" y="19"/>
                    </a:lnTo>
                    <a:lnTo>
                      <a:pt x="42" y="19"/>
                    </a:lnTo>
                    <a:lnTo>
                      <a:pt x="41" y="19"/>
                    </a:lnTo>
                    <a:lnTo>
                      <a:pt x="41" y="20"/>
                    </a:lnTo>
                    <a:lnTo>
                      <a:pt x="40" y="23"/>
                    </a:lnTo>
                    <a:lnTo>
                      <a:pt x="41" y="24"/>
                    </a:lnTo>
                    <a:lnTo>
                      <a:pt x="42" y="24"/>
                    </a:lnTo>
                    <a:lnTo>
                      <a:pt x="45" y="23"/>
                    </a:lnTo>
                    <a:lnTo>
                      <a:pt x="45" y="22"/>
                    </a:lnTo>
                    <a:lnTo>
                      <a:pt x="45" y="20"/>
                    </a:lnTo>
                    <a:close/>
                    <a:moveTo>
                      <a:pt x="21" y="11"/>
                    </a:moveTo>
                    <a:lnTo>
                      <a:pt x="17" y="11"/>
                    </a:lnTo>
                    <a:lnTo>
                      <a:pt x="16" y="10"/>
                    </a:lnTo>
                    <a:lnTo>
                      <a:pt x="16" y="11"/>
                    </a:lnTo>
                    <a:lnTo>
                      <a:pt x="16" y="11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8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1" y="11"/>
                    </a:lnTo>
                    <a:close/>
                    <a:moveTo>
                      <a:pt x="41" y="10"/>
                    </a:moveTo>
                    <a:lnTo>
                      <a:pt x="41" y="11"/>
                    </a:lnTo>
                    <a:lnTo>
                      <a:pt x="42" y="11"/>
                    </a:lnTo>
                    <a:lnTo>
                      <a:pt x="41" y="10"/>
                    </a:lnTo>
                    <a:lnTo>
                      <a:pt x="42" y="7"/>
                    </a:lnTo>
                    <a:lnTo>
                      <a:pt x="41" y="7"/>
                    </a:lnTo>
                    <a:lnTo>
                      <a:pt x="40" y="7"/>
                    </a:lnTo>
                    <a:lnTo>
                      <a:pt x="40" y="10"/>
                    </a:lnTo>
                    <a:lnTo>
                      <a:pt x="41" y="10"/>
                    </a:lnTo>
                    <a:close/>
                    <a:moveTo>
                      <a:pt x="7" y="6"/>
                    </a:moveTo>
                    <a:lnTo>
                      <a:pt x="5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6"/>
                    </a:lnTo>
                    <a:close/>
                    <a:moveTo>
                      <a:pt x="5" y="2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5" name="Freeform 168">
                <a:extLst>
                  <a:ext uri="{FF2B5EF4-FFF2-40B4-BE49-F238E27FC236}">
                    <a16:creationId xmlns:a16="http://schemas.microsoft.com/office/drawing/2014/main" id="{4B9ED1A4-4EF1-4D6A-AD84-CB60F19BD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375" y="3905250"/>
                <a:ext cx="212725" cy="360363"/>
              </a:xfrm>
              <a:custGeom>
                <a:avLst/>
                <a:gdLst>
                  <a:gd name="T0" fmla="*/ 133 w 134"/>
                  <a:gd name="T1" fmla="*/ 207 h 227"/>
                  <a:gd name="T2" fmla="*/ 130 w 134"/>
                  <a:gd name="T3" fmla="*/ 200 h 227"/>
                  <a:gd name="T4" fmla="*/ 123 w 134"/>
                  <a:gd name="T5" fmla="*/ 192 h 227"/>
                  <a:gd name="T6" fmla="*/ 115 w 134"/>
                  <a:gd name="T7" fmla="*/ 180 h 227"/>
                  <a:gd name="T8" fmla="*/ 115 w 134"/>
                  <a:gd name="T9" fmla="*/ 173 h 227"/>
                  <a:gd name="T10" fmla="*/ 108 w 134"/>
                  <a:gd name="T11" fmla="*/ 157 h 227"/>
                  <a:gd name="T12" fmla="*/ 107 w 134"/>
                  <a:gd name="T13" fmla="*/ 152 h 227"/>
                  <a:gd name="T14" fmla="*/ 105 w 134"/>
                  <a:gd name="T15" fmla="*/ 143 h 227"/>
                  <a:gd name="T16" fmla="*/ 107 w 134"/>
                  <a:gd name="T17" fmla="*/ 137 h 227"/>
                  <a:gd name="T18" fmla="*/ 113 w 134"/>
                  <a:gd name="T19" fmla="*/ 125 h 227"/>
                  <a:gd name="T20" fmla="*/ 119 w 134"/>
                  <a:gd name="T21" fmla="*/ 116 h 227"/>
                  <a:gd name="T22" fmla="*/ 124 w 134"/>
                  <a:gd name="T23" fmla="*/ 106 h 227"/>
                  <a:gd name="T24" fmla="*/ 113 w 134"/>
                  <a:gd name="T25" fmla="*/ 87 h 227"/>
                  <a:gd name="T26" fmla="*/ 101 w 134"/>
                  <a:gd name="T27" fmla="*/ 76 h 227"/>
                  <a:gd name="T28" fmla="*/ 97 w 134"/>
                  <a:gd name="T29" fmla="*/ 64 h 227"/>
                  <a:gd name="T30" fmla="*/ 115 w 134"/>
                  <a:gd name="T31" fmla="*/ 62 h 227"/>
                  <a:gd name="T32" fmla="*/ 123 w 134"/>
                  <a:gd name="T33" fmla="*/ 59 h 227"/>
                  <a:gd name="T34" fmla="*/ 115 w 134"/>
                  <a:gd name="T35" fmla="*/ 38 h 227"/>
                  <a:gd name="T36" fmla="*/ 115 w 134"/>
                  <a:gd name="T37" fmla="*/ 23 h 227"/>
                  <a:gd name="T38" fmla="*/ 109 w 134"/>
                  <a:gd name="T39" fmla="*/ 8 h 227"/>
                  <a:gd name="T40" fmla="*/ 97 w 134"/>
                  <a:gd name="T41" fmla="*/ 0 h 227"/>
                  <a:gd name="T42" fmla="*/ 101 w 134"/>
                  <a:gd name="T43" fmla="*/ 14 h 227"/>
                  <a:gd name="T44" fmla="*/ 107 w 134"/>
                  <a:gd name="T45" fmla="*/ 18 h 227"/>
                  <a:gd name="T46" fmla="*/ 105 w 134"/>
                  <a:gd name="T47" fmla="*/ 31 h 227"/>
                  <a:gd name="T48" fmla="*/ 96 w 134"/>
                  <a:gd name="T49" fmla="*/ 37 h 227"/>
                  <a:gd name="T50" fmla="*/ 83 w 134"/>
                  <a:gd name="T51" fmla="*/ 60 h 227"/>
                  <a:gd name="T52" fmla="*/ 82 w 134"/>
                  <a:gd name="T53" fmla="*/ 70 h 227"/>
                  <a:gd name="T54" fmla="*/ 75 w 134"/>
                  <a:gd name="T55" fmla="*/ 83 h 227"/>
                  <a:gd name="T56" fmla="*/ 67 w 134"/>
                  <a:gd name="T57" fmla="*/ 92 h 227"/>
                  <a:gd name="T58" fmla="*/ 62 w 134"/>
                  <a:gd name="T59" fmla="*/ 109 h 227"/>
                  <a:gd name="T60" fmla="*/ 59 w 134"/>
                  <a:gd name="T61" fmla="*/ 119 h 227"/>
                  <a:gd name="T62" fmla="*/ 52 w 134"/>
                  <a:gd name="T63" fmla="*/ 128 h 227"/>
                  <a:gd name="T64" fmla="*/ 46 w 134"/>
                  <a:gd name="T65" fmla="*/ 132 h 227"/>
                  <a:gd name="T66" fmla="*/ 39 w 134"/>
                  <a:gd name="T67" fmla="*/ 121 h 227"/>
                  <a:gd name="T68" fmla="*/ 33 w 134"/>
                  <a:gd name="T69" fmla="*/ 123 h 227"/>
                  <a:gd name="T70" fmla="*/ 26 w 134"/>
                  <a:gd name="T71" fmla="*/ 123 h 227"/>
                  <a:gd name="T72" fmla="*/ 18 w 134"/>
                  <a:gd name="T73" fmla="*/ 132 h 227"/>
                  <a:gd name="T74" fmla="*/ 9 w 134"/>
                  <a:gd name="T75" fmla="*/ 143 h 227"/>
                  <a:gd name="T76" fmla="*/ 2 w 134"/>
                  <a:gd name="T77" fmla="*/ 162 h 227"/>
                  <a:gd name="T78" fmla="*/ 1 w 134"/>
                  <a:gd name="T79" fmla="*/ 170 h 227"/>
                  <a:gd name="T80" fmla="*/ 5 w 134"/>
                  <a:gd name="T81" fmla="*/ 169 h 227"/>
                  <a:gd name="T82" fmla="*/ 7 w 134"/>
                  <a:gd name="T83" fmla="*/ 174 h 227"/>
                  <a:gd name="T84" fmla="*/ 14 w 134"/>
                  <a:gd name="T85" fmla="*/ 182 h 227"/>
                  <a:gd name="T86" fmla="*/ 17 w 134"/>
                  <a:gd name="T87" fmla="*/ 180 h 227"/>
                  <a:gd name="T88" fmla="*/ 19 w 134"/>
                  <a:gd name="T89" fmla="*/ 181 h 227"/>
                  <a:gd name="T90" fmla="*/ 19 w 134"/>
                  <a:gd name="T91" fmla="*/ 186 h 227"/>
                  <a:gd name="T92" fmla="*/ 25 w 134"/>
                  <a:gd name="T93" fmla="*/ 200 h 227"/>
                  <a:gd name="T94" fmla="*/ 23 w 134"/>
                  <a:gd name="T95" fmla="*/ 215 h 227"/>
                  <a:gd name="T96" fmla="*/ 39 w 134"/>
                  <a:gd name="T97" fmla="*/ 217 h 227"/>
                  <a:gd name="T98" fmla="*/ 54 w 134"/>
                  <a:gd name="T99" fmla="*/ 214 h 227"/>
                  <a:gd name="T100" fmla="*/ 72 w 134"/>
                  <a:gd name="T101" fmla="*/ 215 h 227"/>
                  <a:gd name="T102" fmla="*/ 84 w 134"/>
                  <a:gd name="T103" fmla="*/ 218 h 227"/>
                  <a:gd name="T104" fmla="*/ 107 w 134"/>
                  <a:gd name="T105" fmla="*/ 217 h 227"/>
                  <a:gd name="T106" fmla="*/ 112 w 134"/>
                  <a:gd name="T107" fmla="*/ 219 h 227"/>
                  <a:gd name="T108" fmla="*/ 117 w 134"/>
                  <a:gd name="T109" fmla="*/ 221 h 227"/>
                  <a:gd name="T110" fmla="*/ 129 w 134"/>
                  <a:gd name="T111" fmla="*/ 225 h 227"/>
                  <a:gd name="T112" fmla="*/ 134 w 134"/>
                  <a:gd name="T113" fmla="*/ 225 h 227"/>
                  <a:gd name="T114" fmla="*/ 134 w 134"/>
                  <a:gd name="T115" fmla="*/ 21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4" h="227">
                    <a:moveTo>
                      <a:pt x="134" y="214"/>
                    </a:moveTo>
                    <a:lnTo>
                      <a:pt x="133" y="211"/>
                    </a:lnTo>
                    <a:lnTo>
                      <a:pt x="133" y="209"/>
                    </a:lnTo>
                    <a:lnTo>
                      <a:pt x="133" y="207"/>
                    </a:lnTo>
                    <a:lnTo>
                      <a:pt x="133" y="207"/>
                    </a:lnTo>
                    <a:lnTo>
                      <a:pt x="133" y="207"/>
                    </a:lnTo>
                    <a:lnTo>
                      <a:pt x="133" y="205"/>
                    </a:lnTo>
                    <a:lnTo>
                      <a:pt x="133" y="203"/>
                    </a:lnTo>
                    <a:lnTo>
                      <a:pt x="133" y="202"/>
                    </a:lnTo>
                    <a:lnTo>
                      <a:pt x="132" y="201"/>
                    </a:lnTo>
                    <a:lnTo>
                      <a:pt x="130" y="200"/>
                    </a:lnTo>
                    <a:lnTo>
                      <a:pt x="130" y="200"/>
                    </a:lnTo>
                    <a:lnTo>
                      <a:pt x="130" y="198"/>
                    </a:lnTo>
                    <a:lnTo>
                      <a:pt x="129" y="198"/>
                    </a:lnTo>
                    <a:lnTo>
                      <a:pt x="128" y="198"/>
                    </a:lnTo>
                    <a:lnTo>
                      <a:pt x="126" y="196"/>
                    </a:lnTo>
                    <a:lnTo>
                      <a:pt x="124" y="194"/>
                    </a:lnTo>
                    <a:lnTo>
                      <a:pt x="123" y="192"/>
                    </a:lnTo>
                    <a:lnTo>
                      <a:pt x="120" y="189"/>
                    </a:lnTo>
                    <a:lnTo>
                      <a:pt x="119" y="186"/>
                    </a:lnTo>
                    <a:lnTo>
                      <a:pt x="116" y="184"/>
                    </a:lnTo>
                    <a:lnTo>
                      <a:pt x="115" y="182"/>
                    </a:lnTo>
                    <a:lnTo>
                      <a:pt x="115" y="181"/>
                    </a:lnTo>
                    <a:lnTo>
                      <a:pt x="115" y="180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16" y="177"/>
                    </a:lnTo>
                    <a:lnTo>
                      <a:pt x="115" y="176"/>
                    </a:lnTo>
                    <a:lnTo>
                      <a:pt x="115" y="173"/>
                    </a:lnTo>
                    <a:lnTo>
                      <a:pt x="112" y="172"/>
                    </a:lnTo>
                    <a:lnTo>
                      <a:pt x="109" y="169"/>
                    </a:lnTo>
                    <a:lnTo>
                      <a:pt x="109" y="169"/>
                    </a:lnTo>
                    <a:lnTo>
                      <a:pt x="109" y="168"/>
                    </a:lnTo>
                    <a:lnTo>
                      <a:pt x="108" y="160"/>
                    </a:lnTo>
                    <a:lnTo>
                      <a:pt x="108" y="157"/>
                    </a:lnTo>
                    <a:lnTo>
                      <a:pt x="107" y="156"/>
                    </a:lnTo>
                    <a:lnTo>
                      <a:pt x="107" y="156"/>
                    </a:lnTo>
                    <a:lnTo>
                      <a:pt x="107" y="155"/>
                    </a:lnTo>
                    <a:lnTo>
                      <a:pt x="107" y="153"/>
                    </a:lnTo>
                    <a:lnTo>
                      <a:pt x="107" y="152"/>
                    </a:lnTo>
                    <a:lnTo>
                      <a:pt x="107" y="152"/>
                    </a:lnTo>
                    <a:lnTo>
                      <a:pt x="107" y="151"/>
                    </a:lnTo>
                    <a:lnTo>
                      <a:pt x="107" y="144"/>
                    </a:lnTo>
                    <a:lnTo>
                      <a:pt x="107" y="143"/>
                    </a:lnTo>
                    <a:lnTo>
                      <a:pt x="107" y="143"/>
                    </a:lnTo>
                    <a:lnTo>
                      <a:pt x="105" y="143"/>
                    </a:lnTo>
                    <a:lnTo>
                      <a:pt x="105" y="143"/>
                    </a:lnTo>
                    <a:lnTo>
                      <a:pt x="104" y="141"/>
                    </a:lnTo>
                    <a:lnTo>
                      <a:pt x="104" y="140"/>
                    </a:lnTo>
                    <a:lnTo>
                      <a:pt x="104" y="139"/>
                    </a:lnTo>
                    <a:lnTo>
                      <a:pt x="104" y="139"/>
                    </a:lnTo>
                    <a:lnTo>
                      <a:pt x="105" y="137"/>
                    </a:lnTo>
                    <a:lnTo>
                      <a:pt x="107" y="137"/>
                    </a:lnTo>
                    <a:lnTo>
                      <a:pt x="108" y="136"/>
                    </a:lnTo>
                    <a:lnTo>
                      <a:pt x="109" y="135"/>
                    </a:lnTo>
                    <a:lnTo>
                      <a:pt x="109" y="135"/>
                    </a:lnTo>
                    <a:lnTo>
                      <a:pt x="111" y="133"/>
                    </a:lnTo>
                    <a:lnTo>
                      <a:pt x="112" y="129"/>
                    </a:lnTo>
                    <a:lnTo>
                      <a:pt x="113" y="125"/>
                    </a:lnTo>
                    <a:lnTo>
                      <a:pt x="115" y="125"/>
                    </a:lnTo>
                    <a:lnTo>
                      <a:pt x="116" y="123"/>
                    </a:lnTo>
                    <a:lnTo>
                      <a:pt x="117" y="120"/>
                    </a:lnTo>
                    <a:lnTo>
                      <a:pt x="117" y="117"/>
                    </a:lnTo>
                    <a:lnTo>
                      <a:pt x="117" y="116"/>
                    </a:lnTo>
                    <a:lnTo>
                      <a:pt x="119" y="116"/>
                    </a:lnTo>
                    <a:lnTo>
                      <a:pt x="120" y="113"/>
                    </a:lnTo>
                    <a:lnTo>
                      <a:pt x="123" y="111"/>
                    </a:lnTo>
                    <a:lnTo>
                      <a:pt x="124" y="108"/>
                    </a:lnTo>
                    <a:lnTo>
                      <a:pt x="124" y="107"/>
                    </a:lnTo>
                    <a:lnTo>
                      <a:pt x="124" y="106"/>
                    </a:lnTo>
                    <a:lnTo>
                      <a:pt x="124" y="106"/>
                    </a:lnTo>
                    <a:lnTo>
                      <a:pt x="123" y="104"/>
                    </a:lnTo>
                    <a:lnTo>
                      <a:pt x="121" y="104"/>
                    </a:lnTo>
                    <a:lnTo>
                      <a:pt x="120" y="99"/>
                    </a:lnTo>
                    <a:lnTo>
                      <a:pt x="119" y="95"/>
                    </a:lnTo>
                    <a:lnTo>
                      <a:pt x="116" y="90"/>
                    </a:lnTo>
                    <a:lnTo>
                      <a:pt x="113" y="87"/>
                    </a:lnTo>
                    <a:lnTo>
                      <a:pt x="112" y="84"/>
                    </a:lnTo>
                    <a:lnTo>
                      <a:pt x="111" y="84"/>
                    </a:lnTo>
                    <a:lnTo>
                      <a:pt x="109" y="84"/>
                    </a:lnTo>
                    <a:lnTo>
                      <a:pt x="109" y="83"/>
                    </a:lnTo>
                    <a:lnTo>
                      <a:pt x="105" y="80"/>
                    </a:lnTo>
                    <a:lnTo>
                      <a:pt x="101" y="76"/>
                    </a:lnTo>
                    <a:lnTo>
                      <a:pt x="101" y="75"/>
                    </a:lnTo>
                    <a:lnTo>
                      <a:pt x="99" y="72"/>
                    </a:lnTo>
                    <a:lnTo>
                      <a:pt x="97" y="70"/>
                    </a:lnTo>
                    <a:lnTo>
                      <a:pt x="96" y="68"/>
                    </a:lnTo>
                    <a:lnTo>
                      <a:pt x="96" y="67"/>
                    </a:lnTo>
                    <a:lnTo>
                      <a:pt x="97" y="64"/>
                    </a:lnTo>
                    <a:lnTo>
                      <a:pt x="99" y="63"/>
                    </a:lnTo>
                    <a:lnTo>
                      <a:pt x="100" y="62"/>
                    </a:lnTo>
                    <a:lnTo>
                      <a:pt x="103" y="60"/>
                    </a:lnTo>
                    <a:lnTo>
                      <a:pt x="107" y="62"/>
                    </a:lnTo>
                    <a:lnTo>
                      <a:pt x="111" y="62"/>
                    </a:lnTo>
                    <a:lnTo>
                      <a:pt x="115" y="62"/>
                    </a:lnTo>
                    <a:lnTo>
                      <a:pt x="116" y="60"/>
                    </a:lnTo>
                    <a:lnTo>
                      <a:pt x="117" y="60"/>
                    </a:lnTo>
                    <a:lnTo>
                      <a:pt x="120" y="62"/>
                    </a:lnTo>
                    <a:lnTo>
                      <a:pt x="124" y="62"/>
                    </a:lnTo>
                    <a:lnTo>
                      <a:pt x="125" y="60"/>
                    </a:lnTo>
                    <a:lnTo>
                      <a:pt x="123" y="59"/>
                    </a:lnTo>
                    <a:lnTo>
                      <a:pt x="121" y="57"/>
                    </a:lnTo>
                    <a:lnTo>
                      <a:pt x="119" y="54"/>
                    </a:lnTo>
                    <a:lnTo>
                      <a:pt x="117" y="51"/>
                    </a:lnTo>
                    <a:lnTo>
                      <a:pt x="116" y="47"/>
                    </a:lnTo>
                    <a:lnTo>
                      <a:pt x="115" y="43"/>
                    </a:lnTo>
                    <a:lnTo>
                      <a:pt x="115" y="38"/>
                    </a:lnTo>
                    <a:lnTo>
                      <a:pt x="115" y="35"/>
                    </a:lnTo>
                    <a:lnTo>
                      <a:pt x="115" y="34"/>
                    </a:lnTo>
                    <a:lnTo>
                      <a:pt x="116" y="30"/>
                    </a:lnTo>
                    <a:lnTo>
                      <a:pt x="115" y="27"/>
                    </a:lnTo>
                    <a:lnTo>
                      <a:pt x="115" y="26"/>
                    </a:lnTo>
                    <a:lnTo>
                      <a:pt x="115" y="23"/>
                    </a:lnTo>
                    <a:lnTo>
                      <a:pt x="115" y="22"/>
                    </a:lnTo>
                    <a:lnTo>
                      <a:pt x="113" y="18"/>
                    </a:lnTo>
                    <a:lnTo>
                      <a:pt x="113" y="18"/>
                    </a:lnTo>
                    <a:lnTo>
                      <a:pt x="112" y="15"/>
                    </a:lnTo>
                    <a:lnTo>
                      <a:pt x="111" y="10"/>
                    </a:lnTo>
                    <a:lnTo>
                      <a:pt x="109" y="8"/>
                    </a:lnTo>
                    <a:lnTo>
                      <a:pt x="107" y="6"/>
                    </a:lnTo>
                    <a:lnTo>
                      <a:pt x="105" y="5"/>
                    </a:lnTo>
                    <a:lnTo>
                      <a:pt x="105" y="1"/>
                    </a:lnTo>
                    <a:lnTo>
                      <a:pt x="104" y="1"/>
                    </a:lnTo>
                    <a:lnTo>
                      <a:pt x="100" y="0"/>
                    </a:lnTo>
                    <a:lnTo>
                      <a:pt x="97" y="0"/>
                    </a:lnTo>
                    <a:lnTo>
                      <a:pt x="99" y="9"/>
                    </a:lnTo>
                    <a:lnTo>
                      <a:pt x="99" y="10"/>
                    </a:lnTo>
                    <a:lnTo>
                      <a:pt x="99" y="12"/>
                    </a:lnTo>
                    <a:lnTo>
                      <a:pt x="99" y="12"/>
                    </a:lnTo>
                    <a:lnTo>
                      <a:pt x="100" y="13"/>
                    </a:lnTo>
                    <a:lnTo>
                      <a:pt x="101" y="14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7" y="17"/>
                    </a:lnTo>
                    <a:lnTo>
                      <a:pt x="107" y="17"/>
                    </a:lnTo>
                    <a:lnTo>
                      <a:pt x="107" y="18"/>
                    </a:lnTo>
                    <a:lnTo>
                      <a:pt x="107" y="18"/>
                    </a:lnTo>
                    <a:lnTo>
                      <a:pt x="107" y="21"/>
                    </a:lnTo>
                    <a:lnTo>
                      <a:pt x="107" y="25"/>
                    </a:lnTo>
                    <a:lnTo>
                      <a:pt x="105" y="26"/>
                    </a:lnTo>
                    <a:lnTo>
                      <a:pt x="107" y="29"/>
                    </a:lnTo>
                    <a:lnTo>
                      <a:pt x="107" y="30"/>
                    </a:lnTo>
                    <a:lnTo>
                      <a:pt x="105" y="31"/>
                    </a:lnTo>
                    <a:lnTo>
                      <a:pt x="105" y="31"/>
                    </a:lnTo>
                    <a:lnTo>
                      <a:pt x="103" y="33"/>
                    </a:lnTo>
                    <a:lnTo>
                      <a:pt x="100" y="35"/>
                    </a:lnTo>
                    <a:lnTo>
                      <a:pt x="99" y="35"/>
                    </a:lnTo>
                    <a:lnTo>
                      <a:pt x="97" y="35"/>
                    </a:lnTo>
                    <a:lnTo>
                      <a:pt x="96" y="37"/>
                    </a:lnTo>
                    <a:lnTo>
                      <a:pt x="95" y="38"/>
                    </a:lnTo>
                    <a:lnTo>
                      <a:pt x="91" y="43"/>
                    </a:lnTo>
                    <a:lnTo>
                      <a:pt x="88" y="49"/>
                    </a:lnTo>
                    <a:lnTo>
                      <a:pt x="87" y="53"/>
                    </a:lnTo>
                    <a:lnTo>
                      <a:pt x="85" y="58"/>
                    </a:lnTo>
                    <a:lnTo>
                      <a:pt x="83" y="60"/>
                    </a:lnTo>
                    <a:lnTo>
                      <a:pt x="83" y="62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8"/>
                    </a:lnTo>
                    <a:lnTo>
                      <a:pt x="82" y="70"/>
                    </a:lnTo>
                    <a:lnTo>
                      <a:pt x="82" y="70"/>
                    </a:lnTo>
                    <a:lnTo>
                      <a:pt x="79" y="71"/>
                    </a:lnTo>
                    <a:lnTo>
                      <a:pt x="78" y="72"/>
                    </a:lnTo>
                    <a:lnTo>
                      <a:pt x="76" y="75"/>
                    </a:lnTo>
                    <a:lnTo>
                      <a:pt x="76" y="78"/>
                    </a:lnTo>
                    <a:lnTo>
                      <a:pt x="75" y="80"/>
                    </a:lnTo>
                    <a:lnTo>
                      <a:pt x="75" y="83"/>
                    </a:lnTo>
                    <a:lnTo>
                      <a:pt x="75" y="84"/>
                    </a:lnTo>
                    <a:lnTo>
                      <a:pt x="74" y="86"/>
                    </a:lnTo>
                    <a:lnTo>
                      <a:pt x="72" y="87"/>
                    </a:lnTo>
                    <a:lnTo>
                      <a:pt x="71" y="88"/>
                    </a:lnTo>
                    <a:lnTo>
                      <a:pt x="68" y="88"/>
                    </a:lnTo>
                    <a:lnTo>
                      <a:pt x="67" y="92"/>
                    </a:lnTo>
                    <a:lnTo>
                      <a:pt x="66" y="95"/>
                    </a:lnTo>
                    <a:lnTo>
                      <a:pt x="66" y="96"/>
                    </a:lnTo>
                    <a:lnTo>
                      <a:pt x="64" y="102"/>
                    </a:lnTo>
                    <a:lnTo>
                      <a:pt x="62" y="107"/>
                    </a:lnTo>
                    <a:lnTo>
                      <a:pt x="62" y="108"/>
                    </a:lnTo>
                    <a:lnTo>
                      <a:pt x="62" y="109"/>
                    </a:lnTo>
                    <a:lnTo>
                      <a:pt x="59" y="112"/>
                    </a:lnTo>
                    <a:lnTo>
                      <a:pt x="58" y="113"/>
                    </a:lnTo>
                    <a:lnTo>
                      <a:pt x="56" y="115"/>
                    </a:lnTo>
                    <a:lnTo>
                      <a:pt x="58" y="116"/>
                    </a:lnTo>
                    <a:lnTo>
                      <a:pt x="59" y="117"/>
                    </a:lnTo>
                    <a:lnTo>
                      <a:pt x="59" y="119"/>
                    </a:lnTo>
                    <a:lnTo>
                      <a:pt x="58" y="120"/>
                    </a:lnTo>
                    <a:lnTo>
                      <a:pt x="55" y="121"/>
                    </a:lnTo>
                    <a:lnTo>
                      <a:pt x="54" y="123"/>
                    </a:lnTo>
                    <a:lnTo>
                      <a:pt x="54" y="124"/>
                    </a:lnTo>
                    <a:lnTo>
                      <a:pt x="54" y="127"/>
                    </a:lnTo>
                    <a:lnTo>
                      <a:pt x="52" y="128"/>
                    </a:lnTo>
                    <a:lnTo>
                      <a:pt x="52" y="129"/>
                    </a:lnTo>
                    <a:lnTo>
                      <a:pt x="51" y="131"/>
                    </a:lnTo>
                    <a:lnTo>
                      <a:pt x="50" y="131"/>
                    </a:lnTo>
                    <a:lnTo>
                      <a:pt x="47" y="132"/>
                    </a:lnTo>
                    <a:lnTo>
                      <a:pt x="46" y="132"/>
                    </a:lnTo>
                    <a:lnTo>
                      <a:pt x="46" y="132"/>
                    </a:lnTo>
                    <a:lnTo>
                      <a:pt x="44" y="131"/>
                    </a:lnTo>
                    <a:lnTo>
                      <a:pt x="44" y="127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41" y="123"/>
                    </a:lnTo>
                    <a:lnTo>
                      <a:pt x="39" y="121"/>
                    </a:lnTo>
                    <a:lnTo>
                      <a:pt x="37" y="120"/>
                    </a:lnTo>
                    <a:lnTo>
                      <a:pt x="37" y="120"/>
                    </a:lnTo>
                    <a:lnTo>
                      <a:pt x="35" y="120"/>
                    </a:lnTo>
                    <a:lnTo>
                      <a:pt x="35" y="123"/>
                    </a:lnTo>
                    <a:lnTo>
                      <a:pt x="34" y="123"/>
                    </a:lnTo>
                    <a:lnTo>
                      <a:pt x="33" y="123"/>
                    </a:lnTo>
                    <a:lnTo>
                      <a:pt x="31" y="123"/>
                    </a:lnTo>
                    <a:lnTo>
                      <a:pt x="30" y="123"/>
                    </a:lnTo>
                    <a:lnTo>
                      <a:pt x="29" y="123"/>
                    </a:lnTo>
                    <a:lnTo>
                      <a:pt x="29" y="121"/>
                    </a:lnTo>
                    <a:lnTo>
                      <a:pt x="29" y="121"/>
                    </a:lnTo>
                    <a:lnTo>
                      <a:pt x="26" y="123"/>
                    </a:lnTo>
                    <a:lnTo>
                      <a:pt x="23" y="124"/>
                    </a:lnTo>
                    <a:lnTo>
                      <a:pt x="23" y="125"/>
                    </a:lnTo>
                    <a:lnTo>
                      <a:pt x="22" y="125"/>
                    </a:lnTo>
                    <a:lnTo>
                      <a:pt x="21" y="128"/>
                    </a:lnTo>
                    <a:lnTo>
                      <a:pt x="19" y="131"/>
                    </a:lnTo>
                    <a:lnTo>
                      <a:pt x="18" y="132"/>
                    </a:lnTo>
                    <a:lnTo>
                      <a:pt x="17" y="132"/>
                    </a:lnTo>
                    <a:lnTo>
                      <a:pt x="15" y="133"/>
                    </a:lnTo>
                    <a:lnTo>
                      <a:pt x="15" y="135"/>
                    </a:lnTo>
                    <a:lnTo>
                      <a:pt x="13" y="137"/>
                    </a:lnTo>
                    <a:lnTo>
                      <a:pt x="9" y="140"/>
                    </a:lnTo>
                    <a:lnTo>
                      <a:pt x="9" y="143"/>
                    </a:lnTo>
                    <a:lnTo>
                      <a:pt x="7" y="145"/>
                    </a:lnTo>
                    <a:lnTo>
                      <a:pt x="6" y="148"/>
                    </a:lnTo>
                    <a:lnTo>
                      <a:pt x="6" y="152"/>
                    </a:lnTo>
                    <a:lnTo>
                      <a:pt x="5" y="157"/>
                    </a:lnTo>
                    <a:lnTo>
                      <a:pt x="3" y="160"/>
                    </a:lnTo>
                    <a:lnTo>
                      <a:pt x="2" y="162"/>
                    </a:lnTo>
                    <a:lnTo>
                      <a:pt x="1" y="164"/>
                    </a:lnTo>
                    <a:lnTo>
                      <a:pt x="1" y="165"/>
                    </a:lnTo>
                    <a:lnTo>
                      <a:pt x="1" y="165"/>
                    </a:lnTo>
                    <a:lnTo>
                      <a:pt x="0" y="169"/>
                    </a:lnTo>
                    <a:lnTo>
                      <a:pt x="0" y="169"/>
                    </a:lnTo>
                    <a:lnTo>
                      <a:pt x="1" y="170"/>
                    </a:lnTo>
                    <a:lnTo>
                      <a:pt x="2" y="170"/>
                    </a:lnTo>
                    <a:lnTo>
                      <a:pt x="2" y="170"/>
                    </a:lnTo>
                    <a:lnTo>
                      <a:pt x="2" y="168"/>
                    </a:lnTo>
                    <a:lnTo>
                      <a:pt x="3" y="168"/>
                    </a:lnTo>
                    <a:lnTo>
                      <a:pt x="3" y="169"/>
                    </a:lnTo>
                    <a:lnTo>
                      <a:pt x="5" y="169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6" y="169"/>
                    </a:lnTo>
                    <a:lnTo>
                      <a:pt x="6" y="172"/>
                    </a:lnTo>
                    <a:lnTo>
                      <a:pt x="6" y="173"/>
                    </a:lnTo>
                    <a:lnTo>
                      <a:pt x="7" y="174"/>
                    </a:lnTo>
                    <a:lnTo>
                      <a:pt x="7" y="176"/>
                    </a:lnTo>
                    <a:lnTo>
                      <a:pt x="9" y="178"/>
                    </a:lnTo>
                    <a:lnTo>
                      <a:pt x="10" y="180"/>
                    </a:lnTo>
                    <a:lnTo>
                      <a:pt x="13" y="181"/>
                    </a:lnTo>
                    <a:lnTo>
                      <a:pt x="14" y="181"/>
                    </a:lnTo>
                    <a:lnTo>
                      <a:pt x="14" y="182"/>
                    </a:lnTo>
                    <a:lnTo>
                      <a:pt x="14" y="182"/>
                    </a:lnTo>
                    <a:lnTo>
                      <a:pt x="15" y="182"/>
                    </a:lnTo>
                    <a:lnTo>
                      <a:pt x="17" y="182"/>
                    </a:lnTo>
                    <a:lnTo>
                      <a:pt x="17" y="181"/>
                    </a:lnTo>
                    <a:lnTo>
                      <a:pt x="17" y="180"/>
                    </a:lnTo>
                    <a:lnTo>
                      <a:pt x="17" y="180"/>
                    </a:lnTo>
                    <a:lnTo>
                      <a:pt x="18" y="180"/>
                    </a:lnTo>
                    <a:lnTo>
                      <a:pt x="19" y="180"/>
                    </a:lnTo>
                    <a:lnTo>
                      <a:pt x="19" y="180"/>
                    </a:lnTo>
                    <a:lnTo>
                      <a:pt x="21" y="180"/>
                    </a:lnTo>
                    <a:lnTo>
                      <a:pt x="19" y="181"/>
                    </a:lnTo>
                    <a:lnTo>
                      <a:pt x="19" y="181"/>
                    </a:lnTo>
                    <a:lnTo>
                      <a:pt x="21" y="184"/>
                    </a:lnTo>
                    <a:lnTo>
                      <a:pt x="21" y="184"/>
                    </a:lnTo>
                    <a:lnTo>
                      <a:pt x="19" y="184"/>
                    </a:lnTo>
                    <a:lnTo>
                      <a:pt x="18" y="185"/>
                    </a:lnTo>
                    <a:lnTo>
                      <a:pt x="18" y="185"/>
                    </a:lnTo>
                    <a:lnTo>
                      <a:pt x="19" y="186"/>
                    </a:lnTo>
                    <a:lnTo>
                      <a:pt x="19" y="189"/>
                    </a:lnTo>
                    <a:lnTo>
                      <a:pt x="22" y="189"/>
                    </a:lnTo>
                    <a:lnTo>
                      <a:pt x="21" y="190"/>
                    </a:lnTo>
                    <a:lnTo>
                      <a:pt x="23" y="194"/>
                    </a:lnTo>
                    <a:lnTo>
                      <a:pt x="25" y="196"/>
                    </a:lnTo>
                    <a:lnTo>
                      <a:pt x="25" y="200"/>
                    </a:lnTo>
                    <a:lnTo>
                      <a:pt x="23" y="202"/>
                    </a:lnTo>
                    <a:lnTo>
                      <a:pt x="23" y="206"/>
                    </a:lnTo>
                    <a:lnTo>
                      <a:pt x="22" y="210"/>
                    </a:lnTo>
                    <a:lnTo>
                      <a:pt x="22" y="214"/>
                    </a:lnTo>
                    <a:lnTo>
                      <a:pt x="23" y="215"/>
                    </a:lnTo>
                    <a:lnTo>
                      <a:pt x="23" y="215"/>
                    </a:lnTo>
                    <a:lnTo>
                      <a:pt x="23" y="215"/>
                    </a:lnTo>
                    <a:lnTo>
                      <a:pt x="23" y="217"/>
                    </a:lnTo>
                    <a:lnTo>
                      <a:pt x="26" y="217"/>
                    </a:lnTo>
                    <a:lnTo>
                      <a:pt x="31" y="217"/>
                    </a:lnTo>
                    <a:lnTo>
                      <a:pt x="35" y="217"/>
                    </a:lnTo>
                    <a:lnTo>
                      <a:pt x="39" y="217"/>
                    </a:lnTo>
                    <a:lnTo>
                      <a:pt x="44" y="217"/>
                    </a:lnTo>
                    <a:lnTo>
                      <a:pt x="50" y="217"/>
                    </a:lnTo>
                    <a:lnTo>
                      <a:pt x="50" y="215"/>
                    </a:lnTo>
                    <a:lnTo>
                      <a:pt x="50" y="215"/>
                    </a:lnTo>
                    <a:lnTo>
                      <a:pt x="50" y="214"/>
                    </a:lnTo>
                    <a:lnTo>
                      <a:pt x="54" y="214"/>
                    </a:lnTo>
                    <a:lnTo>
                      <a:pt x="60" y="215"/>
                    </a:lnTo>
                    <a:lnTo>
                      <a:pt x="63" y="215"/>
                    </a:lnTo>
                    <a:lnTo>
                      <a:pt x="64" y="215"/>
                    </a:lnTo>
                    <a:lnTo>
                      <a:pt x="67" y="215"/>
                    </a:lnTo>
                    <a:lnTo>
                      <a:pt x="71" y="215"/>
                    </a:lnTo>
                    <a:lnTo>
                      <a:pt x="72" y="215"/>
                    </a:lnTo>
                    <a:lnTo>
                      <a:pt x="72" y="215"/>
                    </a:lnTo>
                    <a:lnTo>
                      <a:pt x="76" y="215"/>
                    </a:lnTo>
                    <a:lnTo>
                      <a:pt x="82" y="215"/>
                    </a:lnTo>
                    <a:lnTo>
                      <a:pt x="83" y="215"/>
                    </a:lnTo>
                    <a:lnTo>
                      <a:pt x="83" y="217"/>
                    </a:lnTo>
                    <a:lnTo>
                      <a:pt x="84" y="218"/>
                    </a:lnTo>
                    <a:lnTo>
                      <a:pt x="88" y="218"/>
                    </a:lnTo>
                    <a:lnTo>
                      <a:pt x="92" y="218"/>
                    </a:lnTo>
                    <a:lnTo>
                      <a:pt x="97" y="218"/>
                    </a:lnTo>
                    <a:lnTo>
                      <a:pt x="101" y="218"/>
                    </a:lnTo>
                    <a:lnTo>
                      <a:pt x="105" y="218"/>
                    </a:lnTo>
                    <a:lnTo>
                      <a:pt x="107" y="217"/>
                    </a:lnTo>
                    <a:lnTo>
                      <a:pt x="108" y="218"/>
                    </a:lnTo>
                    <a:lnTo>
                      <a:pt x="109" y="218"/>
                    </a:lnTo>
                    <a:lnTo>
                      <a:pt x="109" y="218"/>
                    </a:lnTo>
                    <a:lnTo>
                      <a:pt x="109" y="219"/>
                    </a:lnTo>
                    <a:lnTo>
                      <a:pt x="112" y="219"/>
                    </a:lnTo>
                    <a:lnTo>
                      <a:pt x="112" y="219"/>
                    </a:lnTo>
                    <a:lnTo>
                      <a:pt x="112" y="221"/>
                    </a:lnTo>
                    <a:lnTo>
                      <a:pt x="115" y="221"/>
                    </a:lnTo>
                    <a:lnTo>
                      <a:pt x="115" y="221"/>
                    </a:lnTo>
                    <a:lnTo>
                      <a:pt x="116" y="221"/>
                    </a:lnTo>
                    <a:lnTo>
                      <a:pt x="117" y="219"/>
                    </a:lnTo>
                    <a:lnTo>
                      <a:pt x="117" y="221"/>
                    </a:lnTo>
                    <a:lnTo>
                      <a:pt x="119" y="221"/>
                    </a:lnTo>
                    <a:lnTo>
                      <a:pt x="120" y="222"/>
                    </a:lnTo>
                    <a:lnTo>
                      <a:pt x="121" y="222"/>
                    </a:lnTo>
                    <a:lnTo>
                      <a:pt x="125" y="222"/>
                    </a:lnTo>
                    <a:lnTo>
                      <a:pt x="126" y="222"/>
                    </a:lnTo>
                    <a:lnTo>
                      <a:pt x="129" y="225"/>
                    </a:lnTo>
                    <a:lnTo>
                      <a:pt x="132" y="226"/>
                    </a:lnTo>
                    <a:lnTo>
                      <a:pt x="133" y="227"/>
                    </a:lnTo>
                    <a:lnTo>
                      <a:pt x="133" y="227"/>
                    </a:lnTo>
                    <a:lnTo>
                      <a:pt x="134" y="226"/>
                    </a:lnTo>
                    <a:lnTo>
                      <a:pt x="134" y="226"/>
                    </a:lnTo>
                    <a:lnTo>
                      <a:pt x="134" y="225"/>
                    </a:lnTo>
                    <a:lnTo>
                      <a:pt x="133" y="222"/>
                    </a:lnTo>
                    <a:lnTo>
                      <a:pt x="133" y="221"/>
                    </a:lnTo>
                    <a:lnTo>
                      <a:pt x="133" y="218"/>
                    </a:lnTo>
                    <a:lnTo>
                      <a:pt x="133" y="217"/>
                    </a:lnTo>
                    <a:lnTo>
                      <a:pt x="134" y="217"/>
                    </a:lnTo>
                    <a:lnTo>
                      <a:pt x="134" y="215"/>
                    </a:lnTo>
                    <a:lnTo>
                      <a:pt x="134" y="215"/>
                    </a:lnTo>
                    <a:lnTo>
                      <a:pt x="134" y="21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6" name="Freeform 169">
                <a:extLst>
                  <a:ext uri="{FF2B5EF4-FFF2-40B4-BE49-F238E27FC236}">
                    <a16:creationId xmlns:a16="http://schemas.microsoft.com/office/drawing/2014/main" id="{925B1322-AA1D-46DE-88C2-5258BFD9E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4463" y="4392613"/>
                <a:ext cx="49213" cy="68263"/>
              </a:xfrm>
              <a:custGeom>
                <a:avLst/>
                <a:gdLst>
                  <a:gd name="T0" fmla="*/ 31 w 31"/>
                  <a:gd name="T1" fmla="*/ 14 h 43"/>
                  <a:gd name="T2" fmla="*/ 30 w 31"/>
                  <a:gd name="T3" fmla="*/ 13 h 43"/>
                  <a:gd name="T4" fmla="*/ 26 w 31"/>
                  <a:gd name="T5" fmla="*/ 12 h 43"/>
                  <a:gd name="T6" fmla="*/ 25 w 31"/>
                  <a:gd name="T7" fmla="*/ 12 h 43"/>
                  <a:gd name="T8" fmla="*/ 25 w 31"/>
                  <a:gd name="T9" fmla="*/ 9 h 43"/>
                  <a:gd name="T10" fmla="*/ 26 w 31"/>
                  <a:gd name="T11" fmla="*/ 8 h 43"/>
                  <a:gd name="T12" fmla="*/ 25 w 31"/>
                  <a:gd name="T13" fmla="*/ 6 h 43"/>
                  <a:gd name="T14" fmla="*/ 27 w 31"/>
                  <a:gd name="T15" fmla="*/ 2 h 43"/>
                  <a:gd name="T16" fmla="*/ 27 w 31"/>
                  <a:gd name="T17" fmla="*/ 1 h 43"/>
                  <a:gd name="T18" fmla="*/ 25 w 31"/>
                  <a:gd name="T19" fmla="*/ 0 h 43"/>
                  <a:gd name="T20" fmla="*/ 22 w 31"/>
                  <a:gd name="T21" fmla="*/ 1 h 43"/>
                  <a:gd name="T22" fmla="*/ 21 w 31"/>
                  <a:gd name="T23" fmla="*/ 2 h 43"/>
                  <a:gd name="T24" fmla="*/ 19 w 31"/>
                  <a:gd name="T25" fmla="*/ 2 h 43"/>
                  <a:gd name="T26" fmla="*/ 17 w 31"/>
                  <a:gd name="T27" fmla="*/ 1 h 43"/>
                  <a:gd name="T28" fmla="*/ 15 w 31"/>
                  <a:gd name="T29" fmla="*/ 6 h 43"/>
                  <a:gd name="T30" fmla="*/ 14 w 31"/>
                  <a:gd name="T31" fmla="*/ 9 h 43"/>
                  <a:gd name="T32" fmla="*/ 11 w 31"/>
                  <a:gd name="T33" fmla="*/ 9 h 43"/>
                  <a:gd name="T34" fmla="*/ 6 w 31"/>
                  <a:gd name="T35" fmla="*/ 10 h 43"/>
                  <a:gd name="T36" fmla="*/ 5 w 31"/>
                  <a:gd name="T37" fmla="*/ 8 h 43"/>
                  <a:gd name="T38" fmla="*/ 2 w 31"/>
                  <a:gd name="T39" fmla="*/ 5 h 43"/>
                  <a:gd name="T40" fmla="*/ 1 w 31"/>
                  <a:gd name="T41" fmla="*/ 6 h 43"/>
                  <a:gd name="T42" fmla="*/ 0 w 31"/>
                  <a:gd name="T43" fmla="*/ 9 h 43"/>
                  <a:gd name="T44" fmla="*/ 1 w 31"/>
                  <a:gd name="T45" fmla="*/ 10 h 43"/>
                  <a:gd name="T46" fmla="*/ 4 w 31"/>
                  <a:gd name="T47" fmla="*/ 14 h 43"/>
                  <a:gd name="T48" fmla="*/ 4 w 31"/>
                  <a:gd name="T49" fmla="*/ 20 h 43"/>
                  <a:gd name="T50" fmla="*/ 4 w 31"/>
                  <a:gd name="T51" fmla="*/ 24 h 43"/>
                  <a:gd name="T52" fmla="*/ 4 w 31"/>
                  <a:gd name="T53" fmla="*/ 30 h 43"/>
                  <a:gd name="T54" fmla="*/ 6 w 31"/>
                  <a:gd name="T55" fmla="*/ 36 h 43"/>
                  <a:gd name="T56" fmla="*/ 6 w 31"/>
                  <a:gd name="T57" fmla="*/ 42 h 43"/>
                  <a:gd name="T58" fmla="*/ 13 w 31"/>
                  <a:gd name="T59" fmla="*/ 42 h 43"/>
                  <a:gd name="T60" fmla="*/ 19 w 31"/>
                  <a:gd name="T61" fmla="*/ 36 h 43"/>
                  <a:gd name="T62" fmla="*/ 22 w 31"/>
                  <a:gd name="T63" fmla="*/ 30 h 43"/>
                  <a:gd name="T64" fmla="*/ 25 w 31"/>
                  <a:gd name="T65" fmla="*/ 29 h 43"/>
                  <a:gd name="T66" fmla="*/ 25 w 31"/>
                  <a:gd name="T67" fmla="*/ 25 h 43"/>
                  <a:gd name="T68" fmla="*/ 29 w 31"/>
                  <a:gd name="T69" fmla="*/ 22 h 43"/>
                  <a:gd name="T70" fmla="*/ 29 w 31"/>
                  <a:gd name="T71" fmla="*/ 21 h 43"/>
                  <a:gd name="T72" fmla="*/ 30 w 31"/>
                  <a:gd name="T73" fmla="*/ 20 h 43"/>
                  <a:gd name="T74" fmla="*/ 31 w 31"/>
                  <a:gd name="T75" fmla="*/ 18 h 43"/>
                  <a:gd name="T76" fmla="*/ 31 w 31"/>
                  <a:gd name="T77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" h="43">
                    <a:moveTo>
                      <a:pt x="31" y="16"/>
                    </a:moveTo>
                    <a:lnTo>
                      <a:pt x="31" y="14"/>
                    </a:lnTo>
                    <a:lnTo>
                      <a:pt x="31" y="13"/>
                    </a:lnTo>
                    <a:lnTo>
                      <a:pt x="30" y="13"/>
                    </a:lnTo>
                    <a:lnTo>
                      <a:pt x="29" y="13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5" y="12"/>
                    </a:lnTo>
                    <a:lnTo>
                      <a:pt x="25" y="10"/>
                    </a:lnTo>
                    <a:lnTo>
                      <a:pt x="25" y="9"/>
                    </a:lnTo>
                    <a:lnTo>
                      <a:pt x="26" y="9"/>
                    </a:lnTo>
                    <a:lnTo>
                      <a:pt x="26" y="8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6" y="6"/>
                    </a:lnTo>
                    <a:lnTo>
                      <a:pt x="27" y="2"/>
                    </a:lnTo>
                    <a:lnTo>
                      <a:pt x="27" y="1"/>
                    </a:lnTo>
                    <a:lnTo>
                      <a:pt x="27" y="1"/>
                    </a:lnTo>
                    <a:lnTo>
                      <a:pt x="26" y="1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1"/>
                    </a:lnTo>
                    <a:lnTo>
                      <a:pt x="17" y="1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8"/>
                    </a:lnTo>
                    <a:lnTo>
                      <a:pt x="14" y="9"/>
                    </a:lnTo>
                    <a:lnTo>
                      <a:pt x="13" y="9"/>
                    </a:lnTo>
                    <a:lnTo>
                      <a:pt x="11" y="9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5" y="8"/>
                    </a:lnTo>
                    <a:lnTo>
                      <a:pt x="4" y="6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2" y="13"/>
                    </a:lnTo>
                    <a:lnTo>
                      <a:pt x="4" y="14"/>
                    </a:lnTo>
                    <a:lnTo>
                      <a:pt x="4" y="17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4" y="24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6" y="36"/>
                    </a:lnTo>
                    <a:lnTo>
                      <a:pt x="6" y="39"/>
                    </a:lnTo>
                    <a:lnTo>
                      <a:pt x="6" y="42"/>
                    </a:lnTo>
                    <a:lnTo>
                      <a:pt x="13" y="43"/>
                    </a:lnTo>
                    <a:lnTo>
                      <a:pt x="13" y="42"/>
                    </a:lnTo>
                    <a:lnTo>
                      <a:pt x="17" y="39"/>
                    </a:lnTo>
                    <a:lnTo>
                      <a:pt x="19" y="36"/>
                    </a:lnTo>
                    <a:lnTo>
                      <a:pt x="21" y="34"/>
                    </a:lnTo>
                    <a:lnTo>
                      <a:pt x="22" y="30"/>
                    </a:lnTo>
                    <a:lnTo>
                      <a:pt x="23" y="29"/>
                    </a:lnTo>
                    <a:lnTo>
                      <a:pt x="25" y="29"/>
                    </a:lnTo>
                    <a:lnTo>
                      <a:pt x="25" y="26"/>
                    </a:lnTo>
                    <a:lnTo>
                      <a:pt x="25" y="25"/>
                    </a:lnTo>
                    <a:lnTo>
                      <a:pt x="27" y="24"/>
                    </a:lnTo>
                    <a:lnTo>
                      <a:pt x="29" y="22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30" y="20"/>
                    </a:lnTo>
                    <a:lnTo>
                      <a:pt x="31" y="20"/>
                    </a:lnTo>
                    <a:lnTo>
                      <a:pt x="31" y="18"/>
                    </a:lnTo>
                    <a:lnTo>
                      <a:pt x="31" y="16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7" name="Freeform 170">
                <a:extLst>
                  <a:ext uri="{FF2B5EF4-FFF2-40B4-BE49-F238E27FC236}">
                    <a16:creationId xmlns:a16="http://schemas.microsoft.com/office/drawing/2014/main" id="{2DD10643-5DCC-4516-B170-243FB846CE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4125" y="4159250"/>
                <a:ext cx="36513" cy="31750"/>
              </a:xfrm>
              <a:custGeom>
                <a:avLst/>
                <a:gdLst>
                  <a:gd name="T0" fmla="*/ 22 w 23"/>
                  <a:gd name="T1" fmla="*/ 12 h 20"/>
                  <a:gd name="T2" fmla="*/ 22 w 23"/>
                  <a:gd name="T3" fmla="*/ 8 h 20"/>
                  <a:gd name="T4" fmla="*/ 20 w 23"/>
                  <a:gd name="T5" fmla="*/ 5 h 20"/>
                  <a:gd name="T6" fmla="*/ 19 w 23"/>
                  <a:gd name="T7" fmla="*/ 4 h 20"/>
                  <a:gd name="T8" fmla="*/ 19 w 23"/>
                  <a:gd name="T9" fmla="*/ 2 h 20"/>
                  <a:gd name="T10" fmla="*/ 16 w 23"/>
                  <a:gd name="T11" fmla="*/ 2 h 20"/>
                  <a:gd name="T12" fmla="*/ 16 w 23"/>
                  <a:gd name="T13" fmla="*/ 4 h 20"/>
                  <a:gd name="T14" fmla="*/ 18 w 23"/>
                  <a:gd name="T15" fmla="*/ 6 h 20"/>
                  <a:gd name="T16" fmla="*/ 18 w 23"/>
                  <a:gd name="T17" fmla="*/ 9 h 20"/>
                  <a:gd name="T18" fmla="*/ 19 w 23"/>
                  <a:gd name="T19" fmla="*/ 13 h 20"/>
                  <a:gd name="T20" fmla="*/ 20 w 23"/>
                  <a:gd name="T21" fmla="*/ 13 h 20"/>
                  <a:gd name="T22" fmla="*/ 22 w 23"/>
                  <a:gd name="T23" fmla="*/ 14 h 20"/>
                  <a:gd name="T24" fmla="*/ 22 w 23"/>
                  <a:gd name="T25" fmla="*/ 13 h 20"/>
                  <a:gd name="T26" fmla="*/ 23 w 23"/>
                  <a:gd name="T27" fmla="*/ 13 h 20"/>
                  <a:gd name="T28" fmla="*/ 23 w 23"/>
                  <a:gd name="T29" fmla="*/ 13 h 20"/>
                  <a:gd name="T30" fmla="*/ 22 w 23"/>
                  <a:gd name="T31" fmla="*/ 12 h 20"/>
                  <a:gd name="T32" fmla="*/ 18 w 23"/>
                  <a:gd name="T33" fmla="*/ 0 h 20"/>
                  <a:gd name="T34" fmla="*/ 16 w 23"/>
                  <a:gd name="T35" fmla="*/ 0 h 20"/>
                  <a:gd name="T36" fmla="*/ 14 w 23"/>
                  <a:gd name="T37" fmla="*/ 2 h 20"/>
                  <a:gd name="T38" fmla="*/ 12 w 23"/>
                  <a:gd name="T39" fmla="*/ 4 h 20"/>
                  <a:gd name="T40" fmla="*/ 10 w 23"/>
                  <a:gd name="T41" fmla="*/ 5 h 20"/>
                  <a:gd name="T42" fmla="*/ 8 w 23"/>
                  <a:gd name="T43" fmla="*/ 6 h 20"/>
                  <a:gd name="T44" fmla="*/ 7 w 23"/>
                  <a:gd name="T45" fmla="*/ 8 h 20"/>
                  <a:gd name="T46" fmla="*/ 4 w 23"/>
                  <a:gd name="T47" fmla="*/ 9 h 20"/>
                  <a:gd name="T48" fmla="*/ 2 w 23"/>
                  <a:gd name="T49" fmla="*/ 9 h 20"/>
                  <a:gd name="T50" fmla="*/ 0 w 23"/>
                  <a:gd name="T51" fmla="*/ 9 h 20"/>
                  <a:gd name="T52" fmla="*/ 0 w 23"/>
                  <a:gd name="T53" fmla="*/ 9 h 20"/>
                  <a:gd name="T54" fmla="*/ 2 w 23"/>
                  <a:gd name="T55" fmla="*/ 10 h 20"/>
                  <a:gd name="T56" fmla="*/ 3 w 23"/>
                  <a:gd name="T57" fmla="*/ 12 h 20"/>
                  <a:gd name="T58" fmla="*/ 3 w 23"/>
                  <a:gd name="T59" fmla="*/ 13 h 20"/>
                  <a:gd name="T60" fmla="*/ 4 w 23"/>
                  <a:gd name="T61" fmla="*/ 13 h 20"/>
                  <a:gd name="T62" fmla="*/ 4 w 23"/>
                  <a:gd name="T63" fmla="*/ 14 h 20"/>
                  <a:gd name="T64" fmla="*/ 4 w 23"/>
                  <a:gd name="T65" fmla="*/ 16 h 20"/>
                  <a:gd name="T66" fmla="*/ 7 w 23"/>
                  <a:gd name="T67" fmla="*/ 16 h 20"/>
                  <a:gd name="T68" fmla="*/ 7 w 23"/>
                  <a:gd name="T69" fmla="*/ 17 h 20"/>
                  <a:gd name="T70" fmla="*/ 8 w 23"/>
                  <a:gd name="T71" fmla="*/ 18 h 20"/>
                  <a:gd name="T72" fmla="*/ 10 w 23"/>
                  <a:gd name="T73" fmla="*/ 20 h 20"/>
                  <a:gd name="T74" fmla="*/ 10 w 23"/>
                  <a:gd name="T75" fmla="*/ 20 h 20"/>
                  <a:gd name="T76" fmla="*/ 11 w 23"/>
                  <a:gd name="T77" fmla="*/ 20 h 20"/>
                  <a:gd name="T78" fmla="*/ 12 w 23"/>
                  <a:gd name="T79" fmla="*/ 18 h 20"/>
                  <a:gd name="T80" fmla="*/ 14 w 23"/>
                  <a:gd name="T81" fmla="*/ 17 h 20"/>
                  <a:gd name="T82" fmla="*/ 14 w 23"/>
                  <a:gd name="T83" fmla="*/ 16 h 20"/>
                  <a:gd name="T84" fmla="*/ 14 w 23"/>
                  <a:gd name="T85" fmla="*/ 16 h 20"/>
                  <a:gd name="T86" fmla="*/ 14 w 23"/>
                  <a:gd name="T87" fmla="*/ 13 h 20"/>
                  <a:gd name="T88" fmla="*/ 14 w 23"/>
                  <a:gd name="T89" fmla="*/ 13 h 20"/>
                  <a:gd name="T90" fmla="*/ 14 w 23"/>
                  <a:gd name="T91" fmla="*/ 12 h 20"/>
                  <a:gd name="T92" fmla="*/ 14 w 23"/>
                  <a:gd name="T93" fmla="*/ 12 h 20"/>
                  <a:gd name="T94" fmla="*/ 12 w 23"/>
                  <a:gd name="T95" fmla="*/ 9 h 20"/>
                  <a:gd name="T96" fmla="*/ 12 w 23"/>
                  <a:gd name="T97" fmla="*/ 8 h 20"/>
                  <a:gd name="T98" fmla="*/ 12 w 23"/>
                  <a:gd name="T99" fmla="*/ 6 h 20"/>
                  <a:gd name="T100" fmla="*/ 12 w 23"/>
                  <a:gd name="T101" fmla="*/ 5 h 20"/>
                  <a:gd name="T102" fmla="*/ 14 w 23"/>
                  <a:gd name="T103" fmla="*/ 5 h 20"/>
                  <a:gd name="T104" fmla="*/ 15 w 23"/>
                  <a:gd name="T105" fmla="*/ 4 h 20"/>
                  <a:gd name="T106" fmla="*/ 16 w 23"/>
                  <a:gd name="T107" fmla="*/ 2 h 20"/>
                  <a:gd name="T108" fmla="*/ 18 w 23"/>
                  <a:gd name="T109" fmla="*/ 1 h 20"/>
                  <a:gd name="T110" fmla="*/ 18 w 23"/>
                  <a:gd name="T1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" h="20">
                    <a:moveTo>
                      <a:pt x="22" y="12"/>
                    </a:moveTo>
                    <a:lnTo>
                      <a:pt x="22" y="8"/>
                    </a:lnTo>
                    <a:lnTo>
                      <a:pt x="20" y="5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8" y="6"/>
                    </a:lnTo>
                    <a:lnTo>
                      <a:pt x="18" y="9"/>
                    </a:lnTo>
                    <a:lnTo>
                      <a:pt x="19" y="13"/>
                    </a:lnTo>
                    <a:lnTo>
                      <a:pt x="20" y="13"/>
                    </a:lnTo>
                    <a:lnTo>
                      <a:pt x="22" y="14"/>
                    </a:lnTo>
                    <a:lnTo>
                      <a:pt x="22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2" y="12"/>
                    </a:lnTo>
                    <a:close/>
                    <a:moveTo>
                      <a:pt x="18" y="0"/>
                    </a:moveTo>
                    <a:lnTo>
                      <a:pt x="16" y="0"/>
                    </a:lnTo>
                    <a:lnTo>
                      <a:pt x="14" y="2"/>
                    </a:lnTo>
                    <a:lnTo>
                      <a:pt x="12" y="4"/>
                    </a:lnTo>
                    <a:lnTo>
                      <a:pt x="10" y="5"/>
                    </a:lnTo>
                    <a:lnTo>
                      <a:pt x="8" y="6"/>
                    </a:lnTo>
                    <a:lnTo>
                      <a:pt x="7" y="8"/>
                    </a:lnTo>
                    <a:lnTo>
                      <a:pt x="4" y="9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9"/>
                    </a:lnTo>
                    <a:lnTo>
                      <a:pt x="12" y="8"/>
                    </a:lnTo>
                    <a:lnTo>
                      <a:pt x="12" y="6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5" y="4"/>
                    </a:lnTo>
                    <a:lnTo>
                      <a:pt x="16" y="2"/>
                    </a:lnTo>
                    <a:lnTo>
                      <a:pt x="18" y="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8" name="Freeform 171">
                <a:extLst>
                  <a:ext uri="{FF2B5EF4-FFF2-40B4-BE49-F238E27FC236}">
                    <a16:creationId xmlns:a16="http://schemas.microsoft.com/office/drawing/2014/main" id="{AD8D1056-38EC-4D92-BFF6-5316540514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3663" y="3724275"/>
                <a:ext cx="11113" cy="9525"/>
              </a:xfrm>
              <a:custGeom>
                <a:avLst/>
                <a:gdLst>
                  <a:gd name="T0" fmla="*/ 0 w 7"/>
                  <a:gd name="T1" fmla="*/ 6 h 6"/>
                  <a:gd name="T2" fmla="*/ 0 w 7"/>
                  <a:gd name="T3" fmla="*/ 6 h 6"/>
                  <a:gd name="T4" fmla="*/ 0 w 7"/>
                  <a:gd name="T5" fmla="*/ 6 h 6"/>
                  <a:gd name="T6" fmla="*/ 1 w 7"/>
                  <a:gd name="T7" fmla="*/ 6 h 6"/>
                  <a:gd name="T8" fmla="*/ 2 w 7"/>
                  <a:gd name="T9" fmla="*/ 6 h 6"/>
                  <a:gd name="T10" fmla="*/ 1 w 7"/>
                  <a:gd name="T11" fmla="*/ 6 h 6"/>
                  <a:gd name="T12" fmla="*/ 0 w 7"/>
                  <a:gd name="T13" fmla="*/ 6 h 6"/>
                  <a:gd name="T14" fmla="*/ 3 w 7"/>
                  <a:gd name="T15" fmla="*/ 5 h 6"/>
                  <a:gd name="T16" fmla="*/ 3 w 7"/>
                  <a:gd name="T17" fmla="*/ 5 h 6"/>
                  <a:gd name="T18" fmla="*/ 3 w 7"/>
                  <a:gd name="T19" fmla="*/ 5 h 6"/>
                  <a:gd name="T20" fmla="*/ 5 w 7"/>
                  <a:gd name="T21" fmla="*/ 5 h 6"/>
                  <a:gd name="T22" fmla="*/ 6 w 7"/>
                  <a:gd name="T23" fmla="*/ 5 h 6"/>
                  <a:gd name="T24" fmla="*/ 3 w 7"/>
                  <a:gd name="T25" fmla="*/ 5 h 6"/>
                  <a:gd name="T26" fmla="*/ 3 w 7"/>
                  <a:gd name="T27" fmla="*/ 5 h 6"/>
                  <a:gd name="T28" fmla="*/ 6 w 7"/>
                  <a:gd name="T29" fmla="*/ 0 h 6"/>
                  <a:gd name="T30" fmla="*/ 6 w 7"/>
                  <a:gd name="T31" fmla="*/ 0 h 6"/>
                  <a:gd name="T32" fmla="*/ 5 w 7"/>
                  <a:gd name="T33" fmla="*/ 0 h 6"/>
                  <a:gd name="T34" fmla="*/ 5 w 7"/>
                  <a:gd name="T35" fmla="*/ 0 h 6"/>
                  <a:gd name="T36" fmla="*/ 5 w 7"/>
                  <a:gd name="T37" fmla="*/ 0 h 6"/>
                  <a:gd name="T38" fmla="*/ 6 w 7"/>
                  <a:gd name="T39" fmla="*/ 0 h 6"/>
                  <a:gd name="T40" fmla="*/ 6 w 7"/>
                  <a:gd name="T41" fmla="*/ 1 h 6"/>
                  <a:gd name="T42" fmla="*/ 7 w 7"/>
                  <a:gd name="T43" fmla="*/ 1 h 6"/>
                  <a:gd name="T44" fmla="*/ 6 w 7"/>
                  <a:gd name="T4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close/>
                    <a:moveTo>
                      <a:pt x="3" y="5"/>
                    </a:moveTo>
                    <a:lnTo>
                      <a:pt x="3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6" y="5"/>
                    </a:lnTo>
                    <a:lnTo>
                      <a:pt x="3" y="5"/>
                    </a:lnTo>
                    <a:lnTo>
                      <a:pt x="3" y="5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89" name="Freeform 172">
                <a:extLst>
                  <a:ext uri="{FF2B5EF4-FFF2-40B4-BE49-F238E27FC236}">
                    <a16:creationId xmlns:a16="http://schemas.microsoft.com/office/drawing/2014/main" id="{B416C760-D4E1-48D9-B62B-6CCD2D8D5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5725" y="4548188"/>
                <a:ext cx="3175" cy="7938"/>
              </a:xfrm>
              <a:custGeom>
                <a:avLst/>
                <a:gdLst>
                  <a:gd name="T0" fmla="*/ 2 w 2"/>
                  <a:gd name="T1" fmla="*/ 1 h 5"/>
                  <a:gd name="T2" fmla="*/ 1 w 2"/>
                  <a:gd name="T3" fmla="*/ 0 h 5"/>
                  <a:gd name="T4" fmla="*/ 1 w 2"/>
                  <a:gd name="T5" fmla="*/ 0 h 5"/>
                  <a:gd name="T6" fmla="*/ 1 w 2"/>
                  <a:gd name="T7" fmla="*/ 1 h 5"/>
                  <a:gd name="T8" fmla="*/ 1 w 2"/>
                  <a:gd name="T9" fmla="*/ 2 h 5"/>
                  <a:gd name="T10" fmla="*/ 1 w 2"/>
                  <a:gd name="T11" fmla="*/ 2 h 5"/>
                  <a:gd name="T12" fmla="*/ 1 w 2"/>
                  <a:gd name="T13" fmla="*/ 2 h 5"/>
                  <a:gd name="T14" fmla="*/ 1 w 2"/>
                  <a:gd name="T15" fmla="*/ 4 h 5"/>
                  <a:gd name="T16" fmla="*/ 1 w 2"/>
                  <a:gd name="T17" fmla="*/ 1 h 5"/>
                  <a:gd name="T18" fmla="*/ 0 w 2"/>
                  <a:gd name="T19" fmla="*/ 1 h 5"/>
                  <a:gd name="T20" fmla="*/ 0 w 2"/>
                  <a:gd name="T21" fmla="*/ 1 h 5"/>
                  <a:gd name="T22" fmla="*/ 0 w 2"/>
                  <a:gd name="T23" fmla="*/ 2 h 5"/>
                  <a:gd name="T24" fmla="*/ 1 w 2"/>
                  <a:gd name="T25" fmla="*/ 5 h 5"/>
                  <a:gd name="T26" fmla="*/ 1 w 2"/>
                  <a:gd name="T27" fmla="*/ 4 h 5"/>
                  <a:gd name="T28" fmla="*/ 1 w 2"/>
                  <a:gd name="T29" fmla="*/ 4 h 5"/>
                  <a:gd name="T30" fmla="*/ 2 w 2"/>
                  <a:gd name="T31" fmla="*/ 1 h 5"/>
                  <a:gd name="T32" fmla="*/ 2 w 2"/>
                  <a:gd name="T3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1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0" name="Freeform 173">
                <a:extLst>
                  <a:ext uri="{FF2B5EF4-FFF2-40B4-BE49-F238E27FC236}">
                    <a16:creationId xmlns:a16="http://schemas.microsoft.com/office/drawing/2014/main" id="{50B39AFF-DA00-4FDF-BF5B-F6678FA1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5700" y="4884738"/>
                <a:ext cx="258763" cy="287338"/>
              </a:xfrm>
              <a:custGeom>
                <a:avLst/>
                <a:gdLst>
                  <a:gd name="T0" fmla="*/ 157 w 163"/>
                  <a:gd name="T1" fmla="*/ 84 h 181"/>
                  <a:gd name="T2" fmla="*/ 157 w 163"/>
                  <a:gd name="T3" fmla="*/ 80 h 181"/>
                  <a:gd name="T4" fmla="*/ 152 w 163"/>
                  <a:gd name="T5" fmla="*/ 78 h 181"/>
                  <a:gd name="T6" fmla="*/ 140 w 163"/>
                  <a:gd name="T7" fmla="*/ 75 h 181"/>
                  <a:gd name="T8" fmla="*/ 135 w 163"/>
                  <a:gd name="T9" fmla="*/ 66 h 181"/>
                  <a:gd name="T10" fmla="*/ 135 w 163"/>
                  <a:gd name="T11" fmla="*/ 59 h 181"/>
                  <a:gd name="T12" fmla="*/ 135 w 163"/>
                  <a:gd name="T13" fmla="*/ 54 h 181"/>
                  <a:gd name="T14" fmla="*/ 127 w 163"/>
                  <a:gd name="T15" fmla="*/ 51 h 181"/>
                  <a:gd name="T16" fmla="*/ 124 w 163"/>
                  <a:gd name="T17" fmla="*/ 45 h 181"/>
                  <a:gd name="T18" fmla="*/ 110 w 163"/>
                  <a:gd name="T19" fmla="*/ 35 h 181"/>
                  <a:gd name="T20" fmla="*/ 106 w 163"/>
                  <a:gd name="T21" fmla="*/ 23 h 181"/>
                  <a:gd name="T22" fmla="*/ 102 w 163"/>
                  <a:gd name="T23" fmla="*/ 17 h 181"/>
                  <a:gd name="T24" fmla="*/ 95 w 163"/>
                  <a:gd name="T25" fmla="*/ 6 h 181"/>
                  <a:gd name="T26" fmla="*/ 92 w 163"/>
                  <a:gd name="T27" fmla="*/ 2 h 181"/>
                  <a:gd name="T28" fmla="*/ 87 w 163"/>
                  <a:gd name="T29" fmla="*/ 0 h 181"/>
                  <a:gd name="T30" fmla="*/ 79 w 163"/>
                  <a:gd name="T31" fmla="*/ 4 h 181"/>
                  <a:gd name="T32" fmla="*/ 71 w 163"/>
                  <a:gd name="T33" fmla="*/ 6 h 181"/>
                  <a:gd name="T34" fmla="*/ 65 w 163"/>
                  <a:gd name="T35" fmla="*/ 13 h 181"/>
                  <a:gd name="T36" fmla="*/ 62 w 163"/>
                  <a:gd name="T37" fmla="*/ 9 h 181"/>
                  <a:gd name="T38" fmla="*/ 55 w 163"/>
                  <a:gd name="T39" fmla="*/ 4 h 181"/>
                  <a:gd name="T40" fmla="*/ 29 w 163"/>
                  <a:gd name="T41" fmla="*/ 9 h 181"/>
                  <a:gd name="T42" fmla="*/ 18 w 163"/>
                  <a:gd name="T43" fmla="*/ 22 h 181"/>
                  <a:gd name="T44" fmla="*/ 18 w 163"/>
                  <a:gd name="T45" fmla="*/ 55 h 181"/>
                  <a:gd name="T46" fmla="*/ 18 w 163"/>
                  <a:gd name="T47" fmla="*/ 83 h 181"/>
                  <a:gd name="T48" fmla="*/ 0 w 163"/>
                  <a:gd name="T49" fmla="*/ 94 h 181"/>
                  <a:gd name="T50" fmla="*/ 0 w 163"/>
                  <a:gd name="T51" fmla="*/ 117 h 181"/>
                  <a:gd name="T52" fmla="*/ 0 w 163"/>
                  <a:gd name="T53" fmla="*/ 139 h 181"/>
                  <a:gd name="T54" fmla="*/ 8 w 163"/>
                  <a:gd name="T55" fmla="*/ 147 h 181"/>
                  <a:gd name="T56" fmla="*/ 13 w 163"/>
                  <a:gd name="T57" fmla="*/ 162 h 181"/>
                  <a:gd name="T58" fmla="*/ 13 w 163"/>
                  <a:gd name="T59" fmla="*/ 166 h 181"/>
                  <a:gd name="T60" fmla="*/ 10 w 163"/>
                  <a:gd name="T61" fmla="*/ 176 h 181"/>
                  <a:gd name="T62" fmla="*/ 14 w 163"/>
                  <a:gd name="T63" fmla="*/ 180 h 181"/>
                  <a:gd name="T64" fmla="*/ 25 w 163"/>
                  <a:gd name="T65" fmla="*/ 181 h 181"/>
                  <a:gd name="T66" fmla="*/ 30 w 163"/>
                  <a:gd name="T67" fmla="*/ 178 h 181"/>
                  <a:gd name="T68" fmla="*/ 36 w 163"/>
                  <a:gd name="T69" fmla="*/ 176 h 181"/>
                  <a:gd name="T70" fmla="*/ 44 w 163"/>
                  <a:gd name="T71" fmla="*/ 166 h 181"/>
                  <a:gd name="T72" fmla="*/ 48 w 163"/>
                  <a:gd name="T73" fmla="*/ 156 h 181"/>
                  <a:gd name="T74" fmla="*/ 53 w 163"/>
                  <a:gd name="T75" fmla="*/ 149 h 181"/>
                  <a:gd name="T76" fmla="*/ 61 w 163"/>
                  <a:gd name="T77" fmla="*/ 151 h 181"/>
                  <a:gd name="T78" fmla="*/ 67 w 163"/>
                  <a:gd name="T79" fmla="*/ 156 h 181"/>
                  <a:gd name="T80" fmla="*/ 75 w 163"/>
                  <a:gd name="T81" fmla="*/ 158 h 181"/>
                  <a:gd name="T82" fmla="*/ 86 w 163"/>
                  <a:gd name="T83" fmla="*/ 158 h 181"/>
                  <a:gd name="T84" fmla="*/ 92 w 163"/>
                  <a:gd name="T85" fmla="*/ 158 h 181"/>
                  <a:gd name="T86" fmla="*/ 98 w 163"/>
                  <a:gd name="T87" fmla="*/ 149 h 181"/>
                  <a:gd name="T88" fmla="*/ 102 w 163"/>
                  <a:gd name="T89" fmla="*/ 139 h 181"/>
                  <a:gd name="T90" fmla="*/ 111 w 163"/>
                  <a:gd name="T91" fmla="*/ 135 h 181"/>
                  <a:gd name="T92" fmla="*/ 118 w 163"/>
                  <a:gd name="T93" fmla="*/ 128 h 181"/>
                  <a:gd name="T94" fmla="*/ 123 w 163"/>
                  <a:gd name="T95" fmla="*/ 113 h 181"/>
                  <a:gd name="T96" fmla="*/ 128 w 163"/>
                  <a:gd name="T97" fmla="*/ 111 h 181"/>
                  <a:gd name="T98" fmla="*/ 132 w 163"/>
                  <a:gd name="T99" fmla="*/ 108 h 181"/>
                  <a:gd name="T100" fmla="*/ 135 w 163"/>
                  <a:gd name="T101" fmla="*/ 106 h 181"/>
                  <a:gd name="T102" fmla="*/ 139 w 163"/>
                  <a:gd name="T103" fmla="*/ 102 h 181"/>
                  <a:gd name="T104" fmla="*/ 151 w 163"/>
                  <a:gd name="T105" fmla="*/ 95 h 181"/>
                  <a:gd name="T106" fmla="*/ 159 w 163"/>
                  <a:gd name="T107" fmla="*/ 8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3" h="181">
                    <a:moveTo>
                      <a:pt x="161" y="87"/>
                    </a:moveTo>
                    <a:lnTo>
                      <a:pt x="160" y="86"/>
                    </a:lnTo>
                    <a:lnTo>
                      <a:pt x="159" y="84"/>
                    </a:lnTo>
                    <a:lnTo>
                      <a:pt x="157" y="84"/>
                    </a:lnTo>
                    <a:lnTo>
                      <a:pt x="157" y="84"/>
                    </a:lnTo>
                    <a:lnTo>
                      <a:pt x="157" y="83"/>
                    </a:lnTo>
                    <a:lnTo>
                      <a:pt x="157" y="83"/>
                    </a:lnTo>
                    <a:lnTo>
                      <a:pt x="157" y="80"/>
                    </a:lnTo>
                    <a:lnTo>
                      <a:pt x="157" y="79"/>
                    </a:lnTo>
                    <a:lnTo>
                      <a:pt x="156" y="79"/>
                    </a:lnTo>
                    <a:lnTo>
                      <a:pt x="155" y="79"/>
                    </a:lnTo>
                    <a:lnTo>
                      <a:pt x="152" y="78"/>
                    </a:lnTo>
                    <a:lnTo>
                      <a:pt x="148" y="76"/>
                    </a:lnTo>
                    <a:lnTo>
                      <a:pt x="143" y="75"/>
                    </a:lnTo>
                    <a:lnTo>
                      <a:pt x="140" y="75"/>
                    </a:lnTo>
                    <a:lnTo>
                      <a:pt x="140" y="75"/>
                    </a:lnTo>
                    <a:lnTo>
                      <a:pt x="139" y="74"/>
                    </a:lnTo>
                    <a:lnTo>
                      <a:pt x="137" y="71"/>
                    </a:lnTo>
                    <a:lnTo>
                      <a:pt x="136" y="68"/>
                    </a:lnTo>
                    <a:lnTo>
                      <a:pt x="135" y="66"/>
                    </a:lnTo>
                    <a:lnTo>
                      <a:pt x="133" y="64"/>
                    </a:lnTo>
                    <a:lnTo>
                      <a:pt x="133" y="63"/>
                    </a:lnTo>
                    <a:lnTo>
                      <a:pt x="135" y="61"/>
                    </a:lnTo>
                    <a:lnTo>
                      <a:pt x="135" y="59"/>
                    </a:lnTo>
                    <a:lnTo>
                      <a:pt x="135" y="58"/>
                    </a:lnTo>
                    <a:lnTo>
                      <a:pt x="135" y="55"/>
                    </a:lnTo>
                    <a:lnTo>
                      <a:pt x="135" y="54"/>
                    </a:lnTo>
                    <a:lnTo>
                      <a:pt x="135" y="54"/>
                    </a:lnTo>
                    <a:lnTo>
                      <a:pt x="133" y="54"/>
                    </a:lnTo>
                    <a:lnTo>
                      <a:pt x="131" y="53"/>
                    </a:lnTo>
                    <a:lnTo>
                      <a:pt x="127" y="53"/>
                    </a:lnTo>
                    <a:lnTo>
                      <a:pt x="127" y="51"/>
                    </a:lnTo>
                    <a:lnTo>
                      <a:pt x="127" y="49"/>
                    </a:lnTo>
                    <a:lnTo>
                      <a:pt x="127" y="46"/>
                    </a:lnTo>
                    <a:lnTo>
                      <a:pt x="126" y="46"/>
                    </a:lnTo>
                    <a:lnTo>
                      <a:pt x="124" y="45"/>
                    </a:lnTo>
                    <a:lnTo>
                      <a:pt x="122" y="43"/>
                    </a:lnTo>
                    <a:lnTo>
                      <a:pt x="118" y="42"/>
                    </a:lnTo>
                    <a:lnTo>
                      <a:pt x="114" y="38"/>
                    </a:lnTo>
                    <a:lnTo>
                      <a:pt x="110" y="35"/>
                    </a:lnTo>
                    <a:lnTo>
                      <a:pt x="108" y="34"/>
                    </a:lnTo>
                    <a:lnTo>
                      <a:pt x="107" y="31"/>
                    </a:lnTo>
                    <a:lnTo>
                      <a:pt x="104" y="25"/>
                    </a:lnTo>
                    <a:lnTo>
                      <a:pt x="106" y="23"/>
                    </a:lnTo>
                    <a:lnTo>
                      <a:pt x="104" y="22"/>
                    </a:lnTo>
                    <a:lnTo>
                      <a:pt x="103" y="19"/>
                    </a:lnTo>
                    <a:lnTo>
                      <a:pt x="102" y="18"/>
                    </a:lnTo>
                    <a:lnTo>
                      <a:pt x="102" y="17"/>
                    </a:lnTo>
                    <a:lnTo>
                      <a:pt x="99" y="13"/>
                    </a:lnTo>
                    <a:lnTo>
                      <a:pt x="98" y="10"/>
                    </a:lnTo>
                    <a:lnTo>
                      <a:pt x="96" y="9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4" y="5"/>
                    </a:lnTo>
                    <a:lnTo>
                      <a:pt x="94" y="4"/>
                    </a:lnTo>
                    <a:lnTo>
                      <a:pt x="92" y="2"/>
                    </a:lnTo>
                    <a:lnTo>
                      <a:pt x="92" y="1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87" y="0"/>
                    </a:lnTo>
                    <a:lnTo>
                      <a:pt x="86" y="1"/>
                    </a:lnTo>
                    <a:lnTo>
                      <a:pt x="81" y="5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8" y="4"/>
                    </a:lnTo>
                    <a:lnTo>
                      <a:pt x="75" y="4"/>
                    </a:lnTo>
                    <a:lnTo>
                      <a:pt x="74" y="5"/>
                    </a:lnTo>
                    <a:lnTo>
                      <a:pt x="71" y="6"/>
                    </a:lnTo>
                    <a:lnTo>
                      <a:pt x="70" y="9"/>
                    </a:lnTo>
                    <a:lnTo>
                      <a:pt x="69" y="9"/>
                    </a:lnTo>
                    <a:lnTo>
                      <a:pt x="66" y="12"/>
                    </a:lnTo>
                    <a:lnTo>
                      <a:pt x="65" y="13"/>
                    </a:lnTo>
                    <a:lnTo>
                      <a:pt x="65" y="13"/>
                    </a:lnTo>
                    <a:lnTo>
                      <a:pt x="65" y="13"/>
                    </a:lnTo>
                    <a:lnTo>
                      <a:pt x="63" y="12"/>
                    </a:lnTo>
                    <a:lnTo>
                      <a:pt x="62" y="9"/>
                    </a:lnTo>
                    <a:lnTo>
                      <a:pt x="59" y="4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55" y="4"/>
                    </a:lnTo>
                    <a:lnTo>
                      <a:pt x="50" y="5"/>
                    </a:lnTo>
                    <a:lnTo>
                      <a:pt x="45" y="6"/>
                    </a:lnTo>
                    <a:lnTo>
                      <a:pt x="37" y="8"/>
                    </a:lnTo>
                    <a:lnTo>
                      <a:pt x="29" y="9"/>
                    </a:lnTo>
                    <a:lnTo>
                      <a:pt x="24" y="10"/>
                    </a:lnTo>
                    <a:lnTo>
                      <a:pt x="18" y="10"/>
                    </a:lnTo>
                    <a:lnTo>
                      <a:pt x="18" y="14"/>
                    </a:lnTo>
                    <a:lnTo>
                      <a:pt x="18" y="22"/>
                    </a:lnTo>
                    <a:lnTo>
                      <a:pt x="18" y="30"/>
                    </a:lnTo>
                    <a:lnTo>
                      <a:pt x="18" y="38"/>
                    </a:lnTo>
                    <a:lnTo>
                      <a:pt x="18" y="47"/>
                    </a:lnTo>
                    <a:lnTo>
                      <a:pt x="18" y="55"/>
                    </a:lnTo>
                    <a:lnTo>
                      <a:pt x="18" y="63"/>
                    </a:lnTo>
                    <a:lnTo>
                      <a:pt x="18" y="71"/>
                    </a:lnTo>
                    <a:lnTo>
                      <a:pt x="18" y="79"/>
                    </a:lnTo>
                    <a:lnTo>
                      <a:pt x="18" y="83"/>
                    </a:lnTo>
                    <a:lnTo>
                      <a:pt x="17" y="83"/>
                    </a:lnTo>
                    <a:lnTo>
                      <a:pt x="0" y="83"/>
                    </a:lnTo>
                    <a:lnTo>
                      <a:pt x="0" y="88"/>
                    </a:lnTo>
                    <a:lnTo>
                      <a:pt x="0" y="94"/>
                    </a:lnTo>
                    <a:lnTo>
                      <a:pt x="0" y="100"/>
                    </a:lnTo>
                    <a:lnTo>
                      <a:pt x="0" y="106"/>
                    </a:lnTo>
                    <a:lnTo>
                      <a:pt x="0" y="111"/>
                    </a:lnTo>
                    <a:lnTo>
                      <a:pt x="0" y="117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0" y="139"/>
                    </a:lnTo>
                    <a:lnTo>
                      <a:pt x="0" y="139"/>
                    </a:lnTo>
                    <a:lnTo>
                      <a:pt x="0" y="140"/>
                    </a:lnTo>
                    <a:lnTo>
                      <a:pt x="7" y="144"/>
                    </a:lnTo>
                    <a:lnTo>
                      <a:pt x="8" y="147"/>
                    </a:lnTo>
                    <a:lnTo>
                      <a:pt x="8" y="148"/>
                    </a:lnTo>
                    <a:lnTo>
                      <a:pt x="10" y="153"/>
                    </a:lnTo>
                    <a:lnTo>
                      <a:pt x="12" y="158"/>
                    </a:lnTo>
                    <a:lnTo>
                      <a:pt x="13" y="162"/>
                    </a:lnTo>
                    <a:lnTo>
                      <a:pt x="13" y="164"/>
                    </a:lnTo>
                    <a:lnTo>
                      <a:pt x="13" y="165"/>
                    </a:lnTo>
                    <a:lnTo>
                      <a:pt x="13" y="166"/>
                    </a:lnTo>
                    <a:lnTo>
                      <a:pt x="13" y="166"/>
                    </a:lnTo>
                    <a:lnTo>
                      <a:pt x="13" y="169"/>
                    </a:lnTo>
                    <a:lnTo>
                      <a:pt x="12" y="170"/>
                    </a:lnTo>
                    <a:lnTo>
                      <a:pt x="10" y="173"/>
                    </a:lnTo>
                    <a:lnTo>
                      <a:pt x="10" y="176"/>
                    </a:lnTo>
                    <a:lnTo>
                      <a:pt x="10" y="178"/>
                    </a:lnTo>
                    <a:lnTo>
                      <a:pt x="10" y="180"/>
                    </a:lnTo>
                    <a:lnTo>
                      <a:pt x="12" y="181"/>
                    </a:lnTo>
                    <a:lnTo>
                      <a:pt x="14" y="180"/>
                    </a:lnTo>
                    <a:lnTo>
                      <a:pt x="16" y="180"/>
                    </a:lnTo>
                    <a:lnTo>
                      <a:pt x="17" y="181"/>
                    </a:lnTo>
                    <a:lnTo>
                      <a:pt x="24" y="180"/>
                    </a:lnTo>
                    <a:lnTo>
                      <a:pt x="25" y="181"/>
                    </a:lnTo>
                    <a:lnTo>
                      <a:pt x="28" y="181"/>
                    </a:lnTo>
                    <a:lnTo>
                      <a:pt x="28" y="181"/>
                    </a:lnTo>
                    <a:lnTo>
                      <a:pt x="29" y="180"/>
                    </a:lnTo>
                    <a:lnTo>
                      <a:pt x="30" y="178"/>
                    </a:lnTo>
                    <a:lnTo>
                      <a:pt x="30" y="177"/>
                    </a:lnTo>
                    <a:lnTo>
                      <a:pt x="32" y="177"/>
                    </a:lnTo>
                    <a:lnTo>
                      <a:pt x="34" y="176"/>
                    </a:lnTo>
                    <a:lnTo>
                      <a:pt x="36" y="176"/>
                    </a:lnTo>
                    <a:lnTo>
                      <a:pt x="37" y="172"/>
                    </a:lnTo>
                    <a:lnTo>
                      <a:pt x="42" y="168"/>
                    </a:lnTo>
                    <a:lnTo>
                      <a:pt x="44" y="168"/>
                    </a:lnTo>
                    <a:lnTo>
                      <a:pt x="44" y="166"/>
                    </a:lnTo>
                    <a:lnTo>
                      <a:pt x="45" y="165"/>
                    </a:lnTo>
                    <a:lnTo>
                      <a:pt x="46" y="161"/>
                    </a:lnTo>
                    <a:lnTo>
                      <a:pt x="48" y="157"/>
                    </a:lnTo>
                    <a:lnTo>
                      <a:pt x="48" y="156"/>
                    </a:lnTo>
                    <a:lnTo>
                      <a:pt x="49" y="153"/>
                    </a:lnTo>
                    <a:lnTo>
                      <a:pt x="50" y="151"/>
                    </a:lnTo>
                    <a:lnTo>
                      <a:pt x="51" y="151"/>
                    </a:lnTo>
                    <a:lnTo>
                      <a:pt x="53" y="149"/>
                    </a:lnTo>
                    <a:lnTo>
                      <a:pt x="54" y="149"/>
                    </a:lnTo>
                    <a:lnTo>
                      <a:pt x="55" y="149"/>
                    </a:lnTo>
                    <a:lnTo>
                      <a:pt x="58" y="149"/>
                    </a:lnTo>
                    <a:lnTo>
                      <a:pt x="61" y="151"/>
                    </a:lnTo>
                    <a:lnTo>
                      <a:pt x="63" y="152"/>
                    </a:lnTo>
                    <a:lnTo>
                      <a:pt x="65" y="155"/>
                    </a:lnTo>
                    <a:lnTo>
                      <a:pt x="66" y="156"/>
                    </a:lnTo>
                    <a:lnTo>
                      <a:pt x="67" y="156"/>
                    </a:lnTo>
                    <a:lnTo>
                      <a:pt x="70" y="156"/>
                    </a:lnTo>
                    <a:lnTo>
                      <a:pt x="71" y="156"/>
                    </a:lnTo>
                    <a:lnTo>
                      <a:pt x="74" y="158"/>
                    </a:lnTo>
                    <a:lnTo>
                      <a:pt x="75" y="158"/>
                    </a:lnTo>
                    <a:lnTo>
                      <a:pt x="78" y="160"/>
                    </a:lnTo>
                    <a:lnTo>
                      <a:pt x="81" y="160"/>
                    </a:lnTo>
                    <a:lnTo>
                      <a:pt x="83" y="160"/>
                    </a:lnTo>
                    <a:lnTo>
                      <a:pt x="86" y="158"/>
                    </a:lnTo>
                    <a:lnTo>
                      <a:pt x="87" y="158"/>
                    </a:lnTo>
                    <a:lnTo>
                      <a:pt x="89" y="158"/>
                    </a:lnTo>
                    <a:lnTo>
                      <a:pt x="91" y="158"/>
                    </a:lnTo>
                    <a:lnTo>
                      <a:pt x="92" y="158"/>
                    </a:lnTo>
                    <a:lnTo>
                      <a:pt x="94" y="157"/>
                    </a:lnTo>
                    <a:lnTo>
                      <a:pt x="95" y="156"/>
                    </a:lnTo>
                    <a:lnTo>
                      <a:pt x="96" y="152"/>
                    </a:lnTo>
                    <a:lnTo>
                      <a:pt x="98" y="149"/>
                    </a:lnTo>
                    <a:lnTo>
                      <a:pt x="99" y="147"/>
                    </a:lnTo>
                    <a:lnTo>
                      <a:pt x="100" y="143"/>
                    </a:lnTo>
                    <a:lnTo>
                      <a:pt x="102" y="140"/>
                    </a:lnTo>
                    <a:lnTo>
                      <a:pt x="102" y="139"/>
                    </a:lnTo>
                    <a:lnTo>
                      <a:pt x="103" y="137"/>
                    </a:lnTo>
                    <a:lnTo>
                      <a:pt x="106" y="137"/>
                    </a:lnTo>
                    <a:lnTo>
                      <a:pt x="110" y="136"/>
                    </a:lnTo>
                    <a:lnTo>
                      <a:pt x="111" y="135"/>
                    </a:lnTo>
                    <a:lnTo>
                      <a:pt x="112" y="133"/>
                    </a:lnTo>
                    <a:lnTo>
                      <a:pt x="114" y="132"/>
                    </a:lnTo>
                    <a:lnTo>
                      <a:pt x="116" y="129"/>
                    </a:lnTo>
                    <a:lnTo>
                      <a:pt x="118" y="128"/>
                    </a:lnTo>
                    <a:lnTo>
                      <a:pt x="120" y="119"/>
                    </a:lnTo>
                    <a:lnTo>
                      <a:pt x="120" y="117"/>
                    </a:lnTo>
                    <a:lnTo>
                      <a:pt x="123" y="115"/>
                    </a:lnTo>
                    <a:lnTo>
                      <a:pt x="123" y="113"/>
                    </a:lnTo>
                    <a:lnTo>
                      <a:pt x="124" y="113"/>
                    </a:lnTo>
                    <a:lnTo>
                      <a:pt x="126" y="113"/>
                    </a:lnTo>
                    <a:lnTo>
                      <a:pt x="127" y="112"/>
                    </a:lnTo>
                    <a:lnTo>
                      <a:pt x="128" y="111"/>
                    </a:lnTo>
                    <a:lnTo>
                      <a:pt x="130" y="111"/>
                    </a:lnTo>
                    <a:lnTo>
                      <a:pt x="131" y="110"/>
                    </a:lnTo>
                    <a:lnTo>
                      <a:pt x="131" y="108"/>
                    </a:lnTo>
                    <a:lnTo>
                      <a:pt x="132" y="108"/>
                    </a:lnTo>
                    <a:lnTo>
                      <a:pt x="133" y="108"/>
                    </a:lnTo>
                    <a:lnTo>
                      <a:pt x="135" y="108"/>
                    </a:lnTo>
                    <a:lnTo>
                      <a:pt x="135" y="107"/>
                    </a:lnTo>
                    <a:lnTo>
                      <a:pt x="135" y="106"/>
                    </a:lnTo>
                    <a:lnTo>
                      <a:pt x="136" y="106"/>
                    </a:lnTo>
                    <a:lnTo>
                      <a:pt x="137" y="104"/>
                    </a:lnTo>
                    <a:lnTo>
                      <a:pt x="137" y="103"/>
                    </a:lnTo>
                    <a:lnTo>
                      <a:pt x="139" y="102"/>
                    </a:lnTo>
                    <a:lnTo>
                      <a:pt x="143" y="98"/>
                    </a:lnTo>
                    <a:lnTo>
                      <a:pt x="145" y="95"/>
                    </a:lnTo>
                    <a:lnTo>
                      <a:pt x="148" y="95"/>
                    </a:lnTo>
                    <a:lnTo>
                      <a:pt x="151" y="95"/>
                    </a:lnTo>
                    <a:lnTo>
                      <a:pt x="153" y="94"/>
                    </a:lnTo>
                    <a:lnTo>
                      <a:pt x="155" y="91"/>
                    </a:lnTo>
                    <a:lnTo>
                      <a:pt x="156" y="90"/>
                    </a:lnTo>
                    <a:lnTo>
                      <a:pt x="159" y="88"/>
                    </a:lnTo>
                    <a:lnTo>
                      <a:pt x="163" y="87"/>
                    </a:lnTo>
                    <a:lnTo>
                      <a:pt x="161" y="8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1" name="Freeform 174">
                <a:extLst>
                  <a:ext uri="{FF2B5EF4-FFF2-40B4-BE49-F238E27FC236}">
                    <a16:creationId xmlns:a16="http://schemas.microsoft.com/office/drawing/2014/main" id="{85714AAB-B20A-4332-AD19-84517EC6C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288" y="2884488"/>
                <a:ext cx="95250" cy="87313"/>
              </a:xfrm>
              <a:custGeom>
                <a:avLst/>
                <a:gdLst>
                  <a:gd name="T0" fmla="*/ 59 w 60"/>
                  <a:gd name="T1" fmla="*/ 27 h 55"/>
                  <a:gd name="T2" fmla="*/ 60 w 60"/>
                  <a:gd name="T3" fmla="*/ 26 h 55"/>
                  <a:gd name="T4" fmla="*/ 56 w 60"/>
                  <a:gd name="T5" fmla="*/ 22 h 55"/>
                  <a:gd name="T6" fmla="*/ 54 w 60"/>
                  <a:gd name="T7" fmla="*/ 20 h 55"/>
                  <a:gd name="T8" fmla="*/ 54 w 60"/>
                  <a:gd name="T9" fmla="*/ 18 h 55"/>
                  <a:gd name="T10" fmla="*/ 56 w 60"/>
                  <a:gd name="T11" fmla="*/ 12 h 55"/>
                  <a:gd name="T12" fmla="*/ 56 w 60"/>
                  <a:gd name="T13" fmla="*/ 10 h 55"/>
                  <a:gd name="T14" fmla="*/ 54 w 60"/>
                  <a:gd name="T15" fmla="*/ 8 h 55"/>
                  <a:gd name="T16" fmla="*/ 50 w 60"/>
                  <a:gd name="T17" fmla="*/ 10 h 55"/>
                  <a:gd name="T18" fmla="*/ 47 w 60"/>
                  <a:gd name="T19" fmla="*/ 8 h 55"/>
                  <a:gd name="T20" fmla="*/ 46 w 60"/>
                  <a:gd name="T21" fmla="*/ 4 h 55"/>
                  <a:gd name="T22" fmla="*/ 41 w 60"/>
                  <a:gd name="T23" fmla="*/ 3 h 55"/>
                  <a:gd name="T24" fmla="*/ 37 w 60"/>
                  <a:gd name="T25" fmla="*/ 3 h 55"/>
                  <a:gd name="T26" fmla="*/ 33 w 60"/>
                  <a:gd name="T27" fmla="*/ 4 h 55"/>
                  <a:gd name="T28" fmla="*/ 30 w 60"/>
                  <a:gd name="T29" fmla="*/ 2 h 55"/>
                  <a:gd name="T30" fmla="*/ 27 w 60"/>
                  <a:gd name="T31" fmla="*/ 3 h 55"/>
                  <a:gd name="T32" fmla="*/ 22 w 60"/>
                  <a:gd name="T33" fmla="*/ 2 h 55"/>
                  <a:gd name="T34" fmla="*/ 15 w 60"/>
                  <a:gd name="T35" fmla="*/ 2 h 55"/>
                  <a:gd name="T36" fmla="*/ 9 w 60"/>
                  <a:gd name="T37" fmla="*/ 4 h 55"/>
                  <a:gd name="T38" fmla="*/ 6 w 60"/>
                  <a:gd name="T39" fmla="*/ 4 h 55"/>
                  <a:gd name="T40" fmla="*/ 2 w 60"/>
                  <a:gd name="T41" fmla="*/ 2 h 55"/>
                  <a:gd name="T42" fmla="*/ 0 w 60"/>
                  <a:gd name="T43" fmla="*/ 6 h 55"/>
                  <a:gd name="T44" fmla="*/ 2 w 60"/>
                  <a:gd name="T45" fmla="*/ 14 h 55"/>
                  <a:gd name="T46" fmla="*/ 6 w 60"/>
                  <a:gd name="T47" fmla="*/ 18 h 55"/>
                  <a:gd name="T48" fmla="*/ 9 w 60"/>
                  <a:gd name="T49" fmla="*/ 24 h 55"/>
                  <a:gd name="T50" fmla="*/ 13 w 60"/>
                  <a:gd name="T51" fmla="*/ 28 h 55"/>
                  <a:gd name="T52" fmla="*/ 18 w 60"/>
                  <a:gd name="T53" fmla="*/ 34 h 55"/>
                  <a:gd name="T54" fmla="*/ 25 w 60"/>
                  <a:gd name="T55" fmla="*/ 37 h 55"/>
                  <a:gd name="T56" fmla="*/ 27 w 60"/>
                  <a:gd name="T57" fmla="*/ 41 h 55"/>
                  <a:gd name="T58" fmla="*/ 31 w 60"/>
                  <a:gd name="T59" fmla="*/ 45 h 55"/>
                  <a:gd name="T60" fmla="*/ 31 w 60"/>
                  <a:gd name="T61" fmla="*/ 48 h 55"/>
                  <a:gd name="T62" fmla="*/ 34 w 60"/>
                  <a:gd name="T63" fmla="*/ 48 h 55"/>
                  <a:gd name="T64" fmla="*/ 39 w 60"/>
                  <a:gd name="T65" fmla="*/ 52 h 55"/>
                  <a:gd name="T66" fmla="*/ 43 w 60"/>
                  <a:gd name="T67" fmla="*/ 55 h 55"/>
                  <a:gd name="T68" fmla="*/ 46 w 60"/>
                  <a:gd name="T69" fmla="*/ 53 h 55"/>
                  <a:gd name="T70" fmla="*/ 45 w 60"/>
                  <a:gd name="T71" fmla="*/ 49 h 55"/>
                  <a:gd name="T72" fmla="*/ 43 w 60"/>
                  <a:gd name="T73" fmla="*/ 45 h 55"/>
                  <a:gd name="T74" fmla="*/ 46 w 60"/>
                  <a:gd name="T75" fmla="*/ 43 h 55"/>
                  <a:gd name="T76" fmla="*/ 47 w 60"/>
                  <a:gd name="T77" fmla="*/ 41 h 55"/>
                  <a:gd name="T78" fmla="*/ 51 w 60"/>
                  <a:gd name="T79" fmla="*/ 39 h 55"/>
                  <a:gd name="T80" fmla="*/ 52 w 60"/>
                  <a:gd name="T81" fmla="*/ 40 h 55"/>
                  <a:gd name="T82" fmla="*/ 51 w 60"/>
                  <a:gd name="T83" fmla="*/ 36 h 55"/>
                  <a:gd name="T84" fmla="*/ 52 w 60"/>
                  <a:gd name="T85" fmla="*/ 35 h 55"/>
                  <a:gd name="T86" fmla="*/ 55 w 60"/>
                  <a:gd name="T87" fmla="*/ 35 h 55"/>
                  <a:gd name="T88" fmla="*/ 56 w 60"/>
                  <a:gd name="T89" fmla="*/ 35 h 55"/>
                  <a:gd name="T90" fmla="*/ 59 w 60"/>
                  <a:gd name="T91" fmla="*/ 35 h 55"/>
                  <a:gd name="T92" fmla="*/ 59 w 60"/>
                  <a:gd name="T93" fmla="*/ 32 h 55"/>
                  <a:gd name="T94" fmla="*/ 55 w 60"/>
                  <a:gd name="T95" fmla="*/ 2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" h="55">
                    <a:moveTo>
                      <a:pt x="56" y="27"/>
                    </a:moveTo>
                    <a:lnTo>
                      <a:pt x="58" y="27"/>
                    </a:lnTo>
                    <a:lnTo>
                      <a:pt x="59" y="27"/>
                    </a:lnTo>
                    <a:lnTo>
                      <a:pt x="60" y="27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60" y="26"/>
                    </a:lnTo>
                    <a:lnTo>
                      <a:pt x="59" y="23"/>
                    </a:lnTo>
                    <a:lnTo>
                      <a:pt x="56" y="22"/>
                    </a:lnTo>
                    <a:lnTo>
                      <a:pt x="55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19"/>
                    </a:lnTo>
                    <a:lnTo>
                      <a:pt x="54" y="19"/>
                    </a:lnTo>
                    <a:lnTo>
                      <a:pt x="54" y="18"/>
                    </a:lnTo>
                    <a:lnTo>
                      <a:pt x="54" y="16"/>
                    </a:lnTo>
                    <a:lnTo>
                      <a:pt x="55" y="15"/>
                    </a:lnTo>
                    <a:lnTo>
                      <a:pt x="56" y="12"/>
                    </a:lnTo>
                    <a:lnTo>
                      <a:pt x="56" y="11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56" y="8"/>
                    </a:lnTo>
                    <a:lnTo>
                      <a:pt x="55" y="8"/>
                    </a:lnTo>
                    <a:lnTo>
                      <a:pt x="54" y="8"/>
                    </a:lnTo>
                    <a:lnTo>
                      <a:pt x="51" y="10"/>
                    </a:lnTo>
                    <a:lnTo>
                      <a:pt x="51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46" y="4"/>
                    </a:lnTo>
                    <a:lnTo>
                      <a:pt x="43" y="4"/>
                    </a:lnTo>
                    <a:lnTo>
                      <a:pt x="42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8" y="3"/>
                    </a:lnTo>
                    <a:lnTo>
                      <a:pt x="37" y="3"/>
                    </a:lnTo>
                    <a:lnTo>
                      <a:pt x="35" y="3"/>
                    </a:lnTo>
                    <a:lnTo>
                      <a:pt x="34" y="3"/>
                    </a:lnTo>
                    <a:lnTo>
                      <a:pt x="33" y="4"/>
                    </a:lnTo>
                    <a:lnTo>
                      <a:pt x="33" y="4"/>
                    </a:lnTo>
                    <a:lnTo>
                      <a:pt x="30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5" y="2"/>
                    </a:lnTo>
                    <a:lnTo>
                      <a:pt x="23" y="2"/>
                    </a:lnTo>
                    <a:lnTo>
                      <a:pt x="22" y="2"/>
                    </a:lnTo>
                    <a:lnTo>
                      <a:pt x="21" y="2"/>
                    </a:lnTo>
                    <a:lnTo>
                      <a:pt x="18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6" y="18"/>
                    </a:lnTo>
                    <a:lnTo>
                      <a:pt x="6" y="19"/>
                    </a:lnTo>
                    <a:lnTo>
                      <a:pt x="7" y="22"/>
                    </a:lnTo>
                    <a:lnTo>
                      <a:pt x="9" y="24"/>
                    </a:lnTo>
                    <a:lnTo>
                      <a:pt x="10" y="26"/>
                    </a:lnTo>
                    <a:lnTo>
                      <a:pt x="11" y="27"/>
                    </a:lnTo>
                    <a:lnTo>
                      <a:pt x="13" y="28"/>
                    </a:lnTo>
                    <a:lnTo>
                      <a:pt x="15" y="30"/>
                    </a:lnTo>
                    <a:lnTo>
                      <a:pt x="15" y="31"/>
                    </a:lnTo>
                    <a:lnTo>
                      <a:pt x="18" y="34"/>
                    </a:lnTo>
                    <a:lnTo>
                      <a:pt x="22" y="36"/>
                    </a:lnTo>
                    <a:lnTo>
                      <a:pt x="25" y="36"/>
                    </a:lnTo>
                    <a:lnTo>
                      <a:pt x="25" y="37"/>
                    </a:lnTo>
                    <a:lnTo>
                      <a:pt x="25" y="39"/>
                    </a:lnTo>
                    <a:lnTo>
                      <a:pt x="25" y="40"/>
                    </a:lnTo>
                    <a:lnTo>
                      <a:pt x="27" y="41"/>
                    </a:lnTo>
                    <a:lnTo>
                      <a:pt x="30" y="45"/>
                    </a:lnTo>
                    <a:lnTo>
                      <a:pt x="31" y="45"/>
                    </a:lnTo>
                    <a:lnTo>
                      <a:pt x="31" y="45"/>
                    </a:lnTo>
                    <a:lnTo>
                      <a:pt x="31" y="47"/>
                    </a:lnTo>
                    <a:lnTo>
                      <a:pt x="30" y="47"/>
                    </a:lnTo>
                    <a:lnTo>
                      <a:pt x="31" y="48"/>
                    </a:lnTo>
                    <a:lnTo>
                      <a:pt x="33" y="47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5" y="49"/>
                    </a:lnTo>
                    <a:lnTo>
                      <a:pt x="38" y="51"/>
                    </a:lnTo>
                    <a:lnTo>
                      <a:pt x="39" y="52"/>
                    </a:lnTo>
                    <a:lnTo>
                      <a:pt x="42" y="53"/>
                    </a:lnTo>
                    <a:lnTo>
                      <a:pt x="42" y="53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5" y="53"/>
                    </a:lnTo>
                    <a:lnTo>
                      <a:pt x="46" y="53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5" y="49"/>
                    </a:lnTo>
                    <a:lnTo>
                      <a:pt x="43" y="48"/>
                    </a:lnTo>
                    <a:lnTo>
                      <a:pt x="43" y="47"/>
                    </a:lnTo>
                    <a:lnTo>
                      <a:pt x="43" y="45"/>
                    </a:lnTo>
                    <a:lnTo>
                      <a:pt x="45" y="45"/>
                    </a:lnTo>
                    <a:lnTo>
                      <a:pt x="46" y="45"/>
                    </a:lnTo>
                    <a:lnTo>
                      <a:pt x="46" y="43"/>
                    </a:lnTo>
                    <a:lnTo>
                      <a:pt x="46" y="43"/>
                    </a:lnTo>
                    <a:lnTo>
                      <a:pt x="47" y="41"/>
                    </a:lnTo>
                    <a:lnTo>
                      <a:pt x="47" y="41"/>
                    </a:lnTo>
                    <a:lnTo>
                      <a:pt x="48" y="40"/>
                    </a:lnTo>
                    <a:lnTo>
                      <a:pt x="50" y="39"/>
                    </a:lnTo>
                    <a:lnTo>
                      <a:pt x="51" y="39"/>
                    </a:lnTo>
                    <a:lnTo>
                      <a:pt x="51" y="39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2" y="39"/>
                    </a:lnTo>
                    <a:lnTo>
                      <a:pt x="51" y="37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1" y="35"/>
                    </a:lnTo>
                    <a:lnTo>
                      <a:pt x="52" y="35"/>
                    </a:lnTo>
                    <a:lnTo>
                      <a:pt x="54" y="36"/>
                    </a:lnTo>
                    <a:lnTo>
                      <a:pt x="54" y="35"/>
                    </a:lnTo>
                    <a:lnTo>
                      <a:pt x="55" y="35"/>
                    </a:lnTo>
                    <a:lnTo>
                      <a:pt x="55" y="35"/>
                    </a:lnTo>
                    <a:lnTo>
                      <a:pt x="56" y="35"/>
                    </a:lnTo>
                    <a:lnTo>
                      <a:pt x="56" y="35"/>
                    </a:lnTo>
                    <a:lnTo>
                      <a:pt x="58" y="35"/>
                    </a:lnTo>
                    <a:lnTo>
                      <a:pt x="59" y="35"/>
                    </a:lnTo>
                    <a:lnTo>
                      <a:pt x="59" y="35"/>
                    </a:lnTo>
                    <a:lnTo>
                      <a:pt x="59" y="35"/>
                    </a:lnTo>
                    <a:lnTo>
                      <a:pt x="60" y="34"/>
                    </a:lnTo>
                    <a:lnTo>
                      <a:pt x="59" y="32"/>
                    </a:lnTo>
                    <a:lnTo>
                      <a:pt x="58" y="30"/>
                    </a:lnTo>
                    <a:lnTo>
                      <a:pt x="56" y="27"/>
                    </a:lnTo>
                    <a:lnTo>
                      <a:pt x="55" y="27"/>
                    </a:lnTo>
                    <a:lnTo>
                      <a:pt x="56" y="27"/>
                    </a:lnTo>
                    <a:lnTo>
                      <a:pt x="56" y="2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2" name="Freeform 175">
                <a:extLst>
                  <a:ext uri="{FF2B5EF4-FFF2-40B4-BE49-F238E27FC236}">
                    <a16:creationId xmlns:a16="http://schemas.microsoft.com/office/drawing/2014/main" id="{B83CCC4B-E8D2-4177-A629-A83345449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1425" y="3927475"/>
                <a:ext cx="3175" cy="11113"/>
              </a:xfrm>
              <a:custGeom>
                <a:avLst/>
                <a:gdLst>
                  <a:gd name="T0" fmla="*/ 2 w 2"/>
                  <a:gd name="T1" fmla="*/ 3 h 7"/>
                  <a:gd name="T2" fmla="*/ 0 w 2"/>
                  <a:gd name="T3" fmla="*/ 0 h 7"/>
                  <a:gd name="T4" fmla="*/ 0 w 2"/>
                  <a:gd name="T5" fmla="*/ 1 h 7"/>
                  <a:gd name="T6" fmla="*/ 1 w 2"/>
                  <a:gd name="T7" fmla="*/ 3 h 7"/>
                  <a:gd name="T8" fmla="*/ 1 w 2"/>
                  <a:gd name="T9" fmla="*/ 3 h 7"/>
                  <a:gd name="T10" fmla="*/ 1 w 2"/>
                  <a:gd name="T11" fmla="*/ 3 h 7"/>
                  <a:gd name="T12" fmla="*/ 1 w 2"/>
                  <a:gd name="T13" fmla="*/ 5 h 7"/>
                  <a:gd name="T14" fmla="*/ 2 w 2"/>
                  <a:gd name="T15" fmla="*/ 7 h 7"/>
                  <a:gd name="T16" fmla="*/ 2 w 2"/>
                  <a:gd name="T17" fmla="*/ 4 h 7"/>
                  <a:gd name="T18" fmla="*/ 2 w 2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7">
                    <a:moveTo>
                      <a:pt x="2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3" name="Freeform 176">
                <a:extLst>
                  <a:ext uri="{FF2B5EF4-FFF2-40B4-BE49-F238E27FC236}">
                    <a16:creationId xmlns:a16="http://schemas.microsoft.com/office/drawing/2014/main" id="{2CCBED4E-7BCE-473D-A470-3776A93AC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4913" y="4627563"/>
                <a:ext cx="355600" cy="419100"/>
              </a:xfrm>
              <a:custGeom>
                <a:avLst/>
                <a:gdLst>
                  <a:gd name="T0" fmla="*/ 215 w 224"/>
                  <a:gd name="T1" fmla="*/ 156 h 264"/>
                  <a:gd name="T2" fmla="*/ 204 w 224"/>
                  <a:gd name="T3" fmla="*/ 139 h 264"/>
                  <a:gd name="T4" fmla="*/ 204 w 224"/>
                  <a:gd name="T5" fmla="*/ 131 h 264"/>
                  <a:gd name="T6" fmla="*/ 172 w 224"/>
                  <a:gd name="T7" fmla="*/ 129 h 264"/>
                  <a:gd name="T8" fmla="*/ 167 w 224"/>
                  <a:gd name="T9" fmla="*/ 107 h 264"/>
                  <a:gd name="T10" fmla="*/ 164 w 224"/>
                  <a:gd name="T11" fmla="*/ 89 h 264"/>
                  <a:gd name="T12" fmla="*/ 162 w 224"/>
                  <a:gd name="T13" fmla="*/ 81 h 264"/>
                  <a:gd name="T14" fmla="*/ 144 w 224"/>
                  <a:gd name="T15" fmla="*/ 76 h 264"/>
                  <a:gd name="T16" fmla="*/ 131 w 224"/>
                  <a:gd name="T17" fmla="*/ 69 h 264"/>
                  <a:gd name="T18" fmla="*/ 118 w 224"/>
                  <a:gd name="T19" fmla="*/ 62 h 264"/>
                  <a:gd name="T20" fmla="*/ 110 w 224"/>
                  <a:gd name="T21" fmla="*/ 58 h 264"/>
                  <a:gd name="T22" fmla="*/ 96 w 224"/>
                  <a:gd name="T23" fmla="*/ 56 h 264"/>
                  <a:gd name="T24" fmla="*/ 85 w 224"/>
                  <a:gd name="T25" fmla="*/ 46 h 264"/>
                  <a:gd name="T26" fmla="*/ 80 w 224"/>
                  <a:gd name="T27" fmla="*/ 40 h 264"/>
                  <a:gd name="T28" fmla="*/ 76 w 224"/>
                  <a:gd name="T29" fmla="*/ 36 h 264"/>
                  <a:gd name="T30" fmla="*/ 74 w 224"/>
                  <a:gd name="T31" fmla="*/ 28 h 264"/>
                  <a:gd name="T32" fmla="*/ 73 w 224"/>
                  <a:gd name="T33" fmla="*/ 13 h 264"/>
                  <a:gd name="T34" fmla="*/ 72 w 224"/>
                  <a:gd name="T35" fmla="*/ 0 h 264"/>
                  <a:gd name="T36" fmla="*/ 57 w 224"/>
                  <a:gd name="T37" fmla="*/ 3 h 264"/>
                  <a:gd name="T38" fmla="*/ 40 w 224"/>
                  <a:gd name="T39" fmla="*/ 12 h 264"/>
                  <a:gd name="T40" fmla="*/ 31 w 224"/>
                  <a:gd name="T41" fmla="*/ 19 h 264"/>
                  <a:gd name="T42" fmla="*/ 19 w 224"/>
                  <a:gd name="T43" fmla="*/ 27 h 264"/>
                  <a:gd name="T44" fmla="*/ 11 w 224"/>
                  <a:gd name="T45" fmla="*/ 25 h 264"/>
                  <a:gd name="T46" fmla="*/ 8 w 224"/>
                  <a:gd name="T47" fmla="*/ 38 h 264"/>
                  <a:gd name="T48" fmla="*/ 18 w 224"/>
                  <a:gd name="T49" fmla="*/ 60 h 264"/>
                  <a:gd name="T50" fmla="*/ 15 w 224"/>
                  <a:gd name="T51" fmla="*/ 76 h 264"/>
                  <a:gd name="T52" fmla="*/ 18 w 224"/>
                  <a:gd name="T53" fmla="*/ 87 h 264"/>
                  <a:gd name="T54" fmla="*/ 14 w 224"/>
                  <a:gd name="T55" fmla="*/ 95 h 264"/>
                  <a:gd name="T56" fmla="*/ 10 w 224"/>
                  <a:gd name="T57" fmla="*/ 103 h 264"/>
                  <a:gd name="T58" fmla="*/ 11 w 224"/>
                  <a:gd name="T59" fmla="*/ 118 h 264"/>
                  <a:gd name="T60" fmla="*/ 20 w 224"/>
                  <a:gd name="T61" fmla="*/ 131 h 264"/>
                  <a:gd name="T62" fmla="*/ 19 w 224"/>
                  <a:gd name="T63" fmla="*/ 136 h 264"/>
                  <a:gd name="T64" fmla="*/ 14 w 224"/>
                  <a:gd name="T65" fmla="*/ 147 h 264"/>
                  <a:gd name="T66" fmla="*/ 12 w 224"/>
                  <a:gd name="T67" fmla="*/ 154 h 264"/>
                  <a:gd name="T68" fmla="*/ 18 w 224"/>
                  <a:gd name="T69" fmla="*/ 166 h 264"/>
                  <a:gd name="T70" fmla="*/ 23 w 224"/>
                  <a:gd name="T71" fmla="*/ 172 h 264"/>
                  <a:gd name="T72" fmla="*/ 27 w 224"/>
                  <a:gd name="T73" fmla="*/ 187 h 264"/>
                  <a:gd name="T74" fmla="*/ 36 w 224"/>
                  <a:gd name="T75" fmla="*/ 193 h 264"/>
                  <a:gd name="T76" fmla="*/ 35 w 224"/>
                  <a:gd name="T77" fmla="*/ 204 h 264"/>
                  <a:gd name="T78" fmla="*/ 33 w 224"/>
                  <a:gd name="T79" fmla="*/ 211 h 264"/>
                  <a:gd name="T80" fmla="*/ 37 w 224"/>
                  <a:gd name="T81" fmla="*/ 217 h 264"/>
                  <a:gd name="T82" fmla="*/ 39 w 224"/>
                  <a:gd name="T83" fmla="*/ 224 h 264"/>
                  <a:gd name="T84" fmla="*/ 48 w 224"/>
                  <a:gd name="T85" fmla="*/ 242 h 264"/>
                  <a:gd name="T86" fmla="*/ 53 w 224"/>
                  <a:gd name="T87" fmla="*/ 258 h 264"/>
                  <a:gd name="T88" fmla="*/ 60 w 224"/>
                  <a:gd name="T89" fmla="*/ 264 h 264"/>
                  <a:gd name="T90" fmla="*/ 72 w 224"/>
                  <a:gd name="T91" fmla="*/ 254 h 264"/>
                  <a:gd name="T92" fmla="*/ 78 w 224"/>
                  <a:gd name="T93" fmla="*/ 246 h 264"/>
                  <a:gd name="T94" fmla="*/ 86 w 224"/>
                  <a:gd name="T95" fmla="*/ 246 h 264"/>
                  <a:gd name="T96" fmla="*/ 105 w 224"/>
                  <a:gd name="T97" fmla="*/ 249 h 264"/>
                  <a:gd name="T98" fmla="*/ 114 w 224"/>
                  <a:gd name="T99" fmla="*/ 261 h 264"/>
                  <a:gd name="T100" fmla="*/ 121 w 224"/>
                  <a:gd name="T101" fmla="*/ 246 h 264"/>
                  <a:gd name="T102" fmla="*/ 139 w 224"/>
                  <a:gd name="T103" fmla="*/ 245 h 264"/>
                  <a:gd name="T104" fmla="*/ 143 w 224"/>
                  <a:gd name="T105" fmla="*/ 245 h 264"/>
                  <a:gd name="T106" fmla="*/ 150 w 224"/>
                  <a:gd name="T107" fmla="*/ 209 h 264"/>
                  <a:gd name="T108" fmla="*/ 175 w 224"/>
                  <a:gd name="T109" fmla="*/ 193 h 264"/>
                  <a:gd name="T110" fmla="*/ 216 w 224"/>
                  <a:gd name="T111" fmla="*/ 203 h 264"/>
                  <a:gd name="T112" fmla="*/ 220 w 224"/>
                  <a:gd name="T113" fmla="*/ 207 h 264"/>
                  <a:gd name="T114" fmla="*/ 220 w 224"/>
                  <a:gd name="T115" fmla="*/ 187 h 264"/>
                  <a:gd name="T116" fmla="*/ 221 w 224"/>
                  <a:gd name="T117" fmla="*/ 17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" h="264">
                    <a:moveTo>
                      <a:pt x="223" y="170"/>
                    </a:moveTo>
                    <a:lnTo>
                      <a:pt x="221" y="168"/>
                    </a:lnTo>
                    <a:lnTo>
                      <a:pt x="220" y="164"/>
                    </a:lnTo>
                    <a:lnTo>
                      <a:pt x="217" y="159"/>
                    </a:lnTo>
                    <a:lnTo>
                      <a:pt x="217" y="158"/>
                    </a:lnTo>
                    <a:lnTo>
                      <a:pt x="216" y="156"/>
                    </a:lnTo>
                    <a:lnTo>
                      <a:pt x="215" y="156"/>
                    </a:lnTo>
                    <a:lnTo>
                      <a:pt x="213" y="156"/>
                    </a:lnTo>
                    <a:lnTo>
                      <a:pt x="209" y="152"/>
                    </a:lnTo>
                    <a:lnTo>
                      <a:pt x="207" y="151"/>
                    </a:lnTo>
                    <a:lnTo>
                      <a:pt x="207" y="150"/>
                    </a:lnTo>
                    <a:lnTo>
                      <a:pt x="205" y="147"/>
                    </a:lnTo>
                    <a:lnTo>
                      <a:pt x="204" y="144"/>
                    </a:lnTo>
                    <a:lnTo>
                      <a:pt x="204" y="139"/>
                    </a:lnTo>
                    <a:lnTo>
                      <a:pt x="204" y="139"/>
                    </a:lnTo>
                    <a:lnTo>
                      <a:pt x="205" y="135"/>
                    </a:lnTo>
                    <a:lnTo>
                      <a:pt x="205" y="134"/>
                    </a:lnTo>
                    <a:lnTo>
                      <a:pt x="205" y="132"/>
                    </a:lnTo>
                    <a:lnTo>
                      <a:pt x="205" y="131"/>
                    </a:lnTo>
                    <a:lnTo>
                      <a:pt x="204" y="131"/>
                    </a:lnTo>
                    <a:lnTo>
                      <a:pt x="204" y="131"/>
                    </a:lnTo>
                    <a:lnTo>
                      <a:pt x="203" y="132"/>
                    </a:lnTo>
                    <a:lnTo>
                      <a:pt x="201" y="132"/>
                    </a:lnTo>
                    <a:lnTo>
                      <a:pt x="195" y="132"/>
                    </a:lnTo>
                    <a:lnTo>
                      <a:pt x="187" y="131"/>
                    </a:lnTo>
                    <a:lnTo>
                      <a:pt x="179" y="131"/>
                    </a:lnTo>
                    <a:lnTo>
                      <a:pt x="174" y="131"/>
                    </a:lnTo>
                    <a:lnTo>
                      <a:pt x="172" y="129"/>
                    </a:lnTo>
                    <a:lnTo>
                      <a:pt x="172" y="123"/>
                    </a:lnTo>
                    <a:lnTo>
                      <a:pt x="171" y="121"/>
                    </a:lnTo>
                    <a:lnTo>
                      <a:pt x="171" y="115"/>
                    </a:lnTo>
                    <a:lnTo>
                      <a:pt x="168" y="113"/>
                    </a:lnTo>
                    <a:lnTo>
                      <a:pt x="164" y="109"/>
                    </a:lnTo>
                    <a:lnTo>
                      <a:pt x="164" y="107"/>
                    </a:lnTo>
                    <a:lnTo>
                      <a:pt x="167" y="107"/>
                    </a:lnTo>
                    <a:lnTo>
                      <a:pt x="170" y="107"/>
                    </a:lnTo>
                    <a:lnTo>
                      <a:pt x="168" y="98"/>
                    </a:lnTo>
                    <a:lnTo>
                      <a:pt x="167" y="97"/>
                    </a:lnTo>
                    <a:lnTo>
                      <a:pt x="167" y="94"/>
                    </a:lnTo>
                    <a:lnTo>
                      <a:pt x="166" y="93"/>
                    </a:lnTo>
                    <a:lnTo>
                      <a:pt x="164" y="91"/>
                    </a:lnTo>
                    <a:lnTo>
                      <a:pt x="164" y="89"/>
                    </a:lnTo>
                    <a:lnTo>
                      <a:pt x="164" y="89"/>
                    </a:lnTo>
                    <a:lnTo>
                      <a:pt x="166" y="87"/>
                    </a:lnTo>
                    <a:lnTo>
                      <a:pt x="166" y="86"/>
                    </a:lnTo>
                    <a:lnTo>
                      <a:pt x="164" y="85"/>
                    </a:lnTo>
                    <a:lnTo>
                      <a:pt x="164" y="83"/>
                    </a:lnTo>
                    <a:lnTo>
                      <a:pt x="163" y="81"/>
                    </a:lnTo>
                    <a:lnTo>
                      <a:pt x="162" y="81"/>
                    </a:lnTo>
                    <a:lnTo>
                      <a:pt x="159" y="80"/>
                    </a:lnTo>
                    <a:lnTo>
                      <a:pt x="155" y="77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47" y="76"/>
                    </a:lnTo>
                    <a:lnTo>
                      <a:pt x="146" y="77"/>
                    </a:lnTo>
                    <a:lnTo>
                      <a:pt x="144" y="76"/>
                    </a:lnTo>
                    <a:lnTo>
                      <a:pt x="141" y="76"/>
                    </a:lnTo>
                    <a:lnTo>
                      <a:pt x="139" y="76"/>
                    </a:lnTo>
                    <a:lnTo>
                      <a:pt x="138" y="74"/>
                    </a:lnTo>
                    <a:lnTo>
                      <a:pt x="134" y="70"/>
                    </a:lnTo>
                    <a:lnTo>
                      <a:pt x="134" y="69"/>
                    </a:lnTo>
                    <a:lnTo>
                      <a:pt x="133" y="69"/>
                    </a:lnTo>
                    <a:lnTo>
                      <a:pt x="131" y="69"/>
                    </a:lnTo>
                    <a:lnTo>
                      <a:pt x="130" y="69"/>
                    </a:lnTo>
                    <a:lnTo>
                      <a:pt x="127" y="68"/>
                    </a:lnTo>
                    <a:lnTo>
                      <a:pt x="123" y="65"/>
                    </a:lnTo>
                    <a:lnTo>
                      <a:pt x="122" y="65"/>
                    </a:lnTo>
                    <a:lnTo>
                      <a:pt x="121" y="65"/>
                    </a:lnTo>
                    <a:lnTo>
                      <a:pt x="119" y="62"/>
                    </a:lnTo>
                    <a:lnTo>
                      <a:pt x="118" y="62"/>
                    </a:lnTo>
                    <a:lnTo>
                      <a:pt x="117" y="61"/>
                    </a:lnTo>
                    <a:lnTo>
                      <a:pt x="117" y="60"/>
                    </a:lnTo>
                    <a:lnTo>
                      <a:pt x="115" y="58"/>
                    </a:lnTo>
                    <a:lnTo>
                      <a:pt x="114" y="58"/>
                    </a:lnTo>
                    <a:lnTo>
                      <a:pt x="114" y="60"/>
                    </a:lnTo>
                    <a:lnTo>
                      <a:pt x="111" y="60"/>
                    </a:lnTo>
                    <a:lnTo>
                      <a:pt x="110" y="58"/>
                    </a:lnTo>
                    <a:lnTo>
                      <a:pt x="109" y="57"/>
                    </a:lnTo>
                    <a:lnTo>
                      <a:pt x="107" y="56"/>
                    </a:lnTo>
                    <a:lnTo>
                      <a:pt x="106" y="56"/>
                    </a:lnTo>
                    <a:lnTo>
                      <a:pt x="103" y="56"/>
                    </a:lnTo>
                    <a:lnTo>
                      <a:pt x="101" y="56"/>
                    </a:lnTo>
                    <a:lnTo>
                      <a:pt x="100" y="56"/>
                    </a:lnTo>
                    <a:lnTo>
                      <a:pt x="96" y="56"/>
                    </a:lnTo>
                    <a:lnTo>
                      <a:pt x="93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9" y="50"/>
                    </a:lnTo>
                    <a:lnTo>
                      <a:pt x="88" y="49"/>
                    </a:lnTo>
                    <a:lnTo>
                      <a:pt x="86" y="46"/>
                    </a:lnTo>
                    <a:lnTo>
                      <a:pt x="85" y="46"/>
                    </a:lnTo>
                    <a:lnTo>
                      <a:pt x="84" y="46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80" y="41"/>
                    </a:lnTo>
                    <a:lnTo>
                      <a:pt x="80" y="40"/>
                    </a:lnTo>
                    <a:lnTo>
                      <a:pt x="80" y="41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8" y="40"/>
                    </a:lnTo>
                    <a:lnTo>
                      <a:pt x="78" y="38"/>
                    </a:lnTo>
                    <a:lnTo>
                      <a:pt x="78" y="37"/>
                    </a:lnTo>
                    <a:lnTo>
                      <a:pt x="76" y="36"/>
                    </a:lnTo>
                    <a:lnTo>
                      <a:pt x="76" y="34"/>
                    </a:lnTo>
                    <a:lnTo>
                      <a:pt x="76" y="33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74" y="31"/>
                    </a:lnTo>
                    <a:lnTo>
                      <a:pt x="74" y="29"/>
                    </a:lnTo>
                    <a:lnTo>
                      <a:pt x="74" y="28"/>
                    </a:lnTo>
                    <a:lnTo>
                      <a:pt x="74" y="27"/>
                    </a:lnTo>
                    <a:lnTo>
                      <a:pt x="74" y="24"/>
                    </a:lnTo>
                    <a:lnTo>
                      <a:pt x="73" y="20"/>
                    </a:lnTo>
                    <a:lnTo>
                      <a:pt x="72" y="17"/>
                    </a:lnTo>
                    <a:lnTo>
                      <a:pt x="72" y="16"/>
                    </a:lnTo>
                    <a:lnTo>
                      <a:pt x="72" y="15"/>
                    </a:lnTo>
                    <a:lnTo>
                      <a:pt x="73" y="13"/>
                    </a:lnTo>
                    <a:lnTo>
                      <a:pt x="74" y="11"/>
                    </a:lnTo>
                    <a:lnTo>
                      <a:pt x="74" y="8"/>
                    </a:lnTo>
                    <a:lnTo>
                      <a:pt x="74" y="7"/>
                    </a:lnTo>
                    <a:lnTo>
                      <a:pt x="73" y="4"/>
                    </a:lnTo>
                    <a:lnTo>
                      <a:pt x="74" y="3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9" y="1"/>
                    </a:lnTo>
                    <a:lnTo>
                      <a:pt x="68" y="1"/>
                    </a:lnTo>
                    <a:lnTo>
                      <a:pt x="66" y="1"/>
                    </a:lnTo>
                    <a:lnTo>
                      <a:pt x="62" y="1"/>
                    </a:lnTo>
                    <a:lnTo>
                      <a:pt x="57" y="3"/>
                    </a:lnTo>
                    <a:lnTo>
                      <a:pt x="55" y="3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49" y="5"/>
                    </a:lnTo>
                    <a:lnTo>
                      <a:pt x="43" y="11"/>
                    </a:lnTo>
                    <a:lnTo>
                      <a:pt x="41" y="12"/>
                    </a:lnTo>
                    <a:lnTo>
                      <a:pt x="40" y="12"/>
                    </a:lnTo>
                    <a:lnTo>
                      <a:pt x="39" y="13"/>
                    </a:lnTo>
                    <a:lnTo>
                      <a:pt x="37" y="13"/>
                    </a:lnTo>
                    <a:lnTo>
                      <a:pt x="35" y="16"/>
                    </a:lnTo>
                    <a:lnTo>
                      <a:pt x="33" y="17"/>
                    </a:lnTo>
                    <a:lnTo>
                      <a:pt x="32" y="20"/>
                    </a:lnTo>
                    <a:lnTo>
                      <a:pt x="31" y="20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27" y="20"/>
                    </a:lnTo>
                    <a:lnTo>
                      <a:pt x="25" y="21"/>
                    </a:lnTo>
                    <a:lnTo>
                      <a:pt x="23" y="24"/>
                    </a:lnTo>
                    <a:lnTo>
                      <a:pt x="23" y="25"/>
                    </a:lnTo>
                    <a:lnTo>
                      <a:pt x="21" y="27"/>
                    </a:lnTo>
                    <a:lnTo>
                      <a:pt x="19" y="27"/>
                    </a:lnTo>
                    <a:lnTo>
                      <a:pt x="18" y="28"/>
                    </a:lnTo>
                    <a:lnTo>
                      <a:pt x="16" y="28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5" y="27"/>
                    </a:lnTo>
                    <a:lnTo>
                      <a:pt x="14" y="27"/>
                    </a:lnTo>
                    <a:lnTo>
                      <a:pt x="11" y="25"/>
                    </a:lnTo>
                    <a:lnTo>
                      <a:pt x="7" y="25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3" y="29"/>
                    </a:lnTo>
                    <a:lnTo>
                      <a:pt x="4" y="32"/>
                    </a:lnTo>
                    <a:lnTo>
                      <a:pt x="7" y="36"/>
                    </a:lnTo>
                    <a:lnTo>
                      <a:pt x="8" y="38"/>
                    </a:lnTo>
                    <a:lnTo>
                      <a:pt x="11" y="44"/>
                    </a:lnTo>
                    <a:lnTo>
                      <a:pt x="14" y="46"/>
                    </a:lnTo>
                    <a:lnTo>
                      <a:pt x="15" y="52"/>
                    </a:lnTo>
                    <a:lnTo>
                      <a:pt x="18" y="56"/>
                    </a:lnTo>
                    <a:lnTo>
                      <a:pt x="18" y="57"/>
                    </a:lnTo>
                    <a:lnTo>
                      <a:pt x="16" y="58"/>
                    </a:lnTo>
                    <a:lnTo>
                      <a:pt x="18" y="60"/>
                    </a:lnTo>
                    <a:lnTo>
                      <a:pt x="16" y="60"/>
                    </a:lnTo>
                    <a:lnTo>
                      <a:pt x="15" y="61"/>
                    </a:lnTo>
                    <a:lnTo>
                      <a:pt x="14" y="62"/>
                    </a:lnTo>
                    <a:lnTo>
                      <a:pt x="14" y="64"/>
                    </a:lnTo>
                    <a:lnTo>
                      <a:pt x="14" y="65"/>
                    </a:lnTo>
                    <a:lnTo>
                      <a:pt x="15" y="73"/>
                    </a:lnTo>
                    <a:lnTo>
                      <a:pt x="15" y="76"/>
                    </a:lnTo>
                    <a:lnTo>
                      <a:pt x="14" y="78"/>
                    </a:lnTo>
                    <a:lnTo>
                      <a:pt x="14" y="78"/>
                    </a:lnTo>
                    <a:lnTo>
                      <a:pt x="14" y="80"/>
                    </a:lnTo>
                    <a:lnTo>
                      <a:pt x="14" y="81"/>
                    </a:lnTo>
                    <a:lnTo>
                      <a:pt x="15" y="85"/>
                    </a:lnTo>
                    <a:lnTo>
                      <a:pt x="16" y="86"/>
                    </a:lnTo>
                    <a:lnTo>
                      <a:pt x="18" y="87"/>
                    </a:lnTo>
                    <a:lnTo>
                      <a:pt x="18" y="89"/>
                    </a:lnTo>
                    <a:lnTo>
                      <a:pt x="18" y="90"/>
                    </a:lnTo>
                    <a:lnTo>
                      <a:pt x="16" y="90"/>
                    </a:lnTo>
                    <a:lnTo>
                      <a:pt x="15" y="91"/>
                    </a:lnTo>
                    <a:lnTo>
                      <a:pt x="15" y="93"/>
                    </a:lnTo>
                    <a:lnTo>
                      <a:pt x="15" y="94"/>
                    </a:lnTo>
                    <a:lnTo>
                      <a:pt x="14" y="95"/>
                    </a:lnTo>
                    <a:lnTo>
                      <a:pt x="14" y="97"/>
                    </a:lnTo>
                    <a:lnTo>
                      <a:pt x="12" y="97"/>
                    </a:lnTo>
                    <a:lnTo>
                      <a:pt x="12" y="98"/>
                    </a:lnTo>
                    <a:lnTo>
                      <a:pt x="12" y="99"/>
                    </a:lnTo>
                    <a:lnTo>
                      <a:pt x="11" y="101"/>
                    </a:lnTo>
                    <a:lnTo>
                      <a:pt x="10" y="102"/>
                    </a:lnTo>
                    <a:lnTo>
                      <a:pt x="10" y="103"/>
                    </a:lnTo>
                    <a:lnTo>
                      <a:pt x="10" y="105"/>
                    </a:lnTo>
                    <a:lnTo>
                      <a:pt x="11" y="106"/>
                    </a:lnTo>
                    <a:lnTo>
                      <a:pt x="14" y="110"/>
                    </a:lnTo>
                    <a:lnTo>
                      <a:pt x="14" y="110"/>
                    </a:lnTo>
                    <a:lnTo>
                      <a:pt x="14" y="113"/>
                    </a:lnTo>
                    <a:lnTo>
                      <a:pt x="12" y="114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1" y="121"/>
                    </a:lnTo>
                    <a:lnTo>
                      <a:pt x="15" y="129"/>
                    </a:lnTo>
                    <a:lnTo>
                      <a:pt x="16" y="130"/>
                    </a:lnTo>
                    <a:lnTo>
                      <a:pt x="18" y="130"/>
                    </a:lnTo>
                    <a:lnTo>
                      <a:pt x="19" y="130"/>
                    </a:lnTo>
                    <a:lnTo>
                      <a:pt x="20" y="131"/>
                    </a:lnTo>
                    <a:lnTo>
                      <a:pt x="21" y="132"/>
                    </a:lnTo>
                    <a:lnTo>
                      <a:pt x="23" y="132"/>
                    </a:lnTo>
                    <a:lnTo>
                      <a:pt x="21" y="132"/>
                    </a:lnTo>
                    <a:lnTo>
                      <a:pt x="20" y="134"/>
                    </a:lnTo>
                    <a:lnTo>
                      <a:pt x="20" y="134"/>
                    </a:lnTo>
                    <a:lnTo>
                      <a:pt x="19" y="135"/>
                    </a:lnTo>
                    <a:lnTo>
                      <a:pt x="19" y="136"/>
                    </a:lnTo>
                    <a:lnTo>
                      <a:pt x="20" y="139"/>
                    </a:lnTo>
                    <a:lnTo>
                      <a:pt x="19" y="139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6" y="143"/>
                    </a:lnTo>
                    <a:lnTo>
                      <a:pt x="15" y="146"/>
                    </a:lnTo>
                    <a:lnTo>
                      <a:pt x="14" y="147"/>
                    </a:lnTo>
                    <a:lnTo>
                      <a:pt x="14" y="147"/>
                    </a:lnTo>
                    <a:lnTo>
                      <a:pt x="12" y="148"/>
                    </a:lnTo>
                    <a:lnTo>
                      <a:pt x="11" y="150"/>
                    </a:lnTo>
                    <a:lnTo>
                      <a:pt x="10" y="151"/>
                    </a:lnTo>
                    <a:lnTo>
                      <a:pt x="11" y="151"/>
                    </a:lnTo>
                    <a:lnTo>
                      <a:pt x="12" y="152"/>
                    </a:lnTo>
                    <a:lnTo>
                      <a:pt x="12" y="154"/>
                    </a:lnTo>
                    <a:lnTo>
                      <a:pt x="14" y="155"/>
                    </a:lnTo>
                    <a:lnTo>
                      <a:pt x="14" y="156"/>
                    </a:lnTo>
                    <a:lnTo>
                      <a:pt x="14" y="156"/>
                    </a:lnTo>
                    <a:lnTo>
                      <a:pt x="14" y="158"/>
                    </a:lnTo>
                    <a:lnTo>
                      <a:pt x="16" y="162"/>
                    </a:lnTo>
                    <a:lnTo>
                      <a:pt x="18" y="164"/>
                    </a:lnTo>
                    <a:lnTo>
                      <a:pt x="18" y="166"/>
                    </a:lnTo>
                    <a:lnTo>
                      <a:pt x="21" y="167"/>
                    </a:lnTo>
                    <a:lnTo>
                      <a:pt x="21" y="167"/>
                    </a:lnTo>
                    <a:lnTo>
                      <a:pt x="21" y="168"/>
                    </a:lnTo>
                    <a:lnTo>
                      <a:pt x="21" y="168"/>
                    </a:lnTo>
                    <a:lnTo>
                      <a:pt x="21" y="170"/>
                    </a:lnTo>
                    <a:lnTo>
                      <a:pt x="23" y="171"/>
                    </a:lnTo>
                    <a:lnTo>
                      <a:pt x="23" y="172"/>
                    </a:lnTo>
                    <a:lnTo>
                      <a:pt x="23" y="175"/>
                    </a:lnTo>
                    <a:lnTo>
                      <a:pt x="24" y="176"/>
                    </a:lnTo>
                    <a:lnTo>
                      <a:pt x="24" y="179"/>
                    </a:lnTo>
                    <a:lnTo>
                      <a:pt x="25" y="181"/>
                    </a:lnTo>
                    <a:lnTo>
                      <a:pt x="25" y="184"/>
                    </a:lnTo>
                    <a:lnTo>
                      <a:pt x="25" y="185"/>
                    </a:lnTo>
                    <a:lnTo>
                      <a:pt x="27" y="187"/>
                    </a:lnTo>
                    <a:lnTo>
                      <a:pt x="28" y="188"/>
                    </a:lnTo>
                    <a:lnTo>
                      <a:pt x="29" y="189"/>
                    </a:lnTo>
                    <a:lnTo>
                      <a:pt x="32" y="191"/>
                    </a:lnTo>
                    <a:lnTo>
                      <a:pt x="32" y="192"/>
                    </a:lnTo>
                    <a:lnTo>
                      <a:pt x="35" y="192"/>
                    </a:lnTo>
                    <a:lnTo>
                      <a:pt x="35" y="193"/>
                    </a:lnTo>
                    <a:lnTo>
                      <a:pt x="36" y="193"/>
                    </a:lnTo>
                    <a:lnTo>
                      <a:pt x="36" y="195"/>
                    </a:lnTo>
                    <a:lnTo>
                      <a:pt x="36" y="195"/>
                    </a:lnTo>
                    <a:lnTo>
                      <a:pt x="35" y="197"/>
                    </a:lnTo>
                    <a:lnTo>
                      <a:pt x="32" y="200"/>
                    </a:lnTo>
                    <a:lnTo>
                      <a:pt x="32" y="200"/>
                    </a:lnTo>
                    <a:lnTo>
                      <a:pt x="35" y="203"/>
                    </a:lnTo>
                    <a:lnTo>
                      <a:pt x="35" y="204"/>
                    </a:lnTo>
                    <a:lnTo>
                      <a:pt x="35" y="205"/>
                    </a:lnTo>
                    <a:lnTo>
                      <a:pt x="35" y="207"/>
                    </a:lnTo>
                    <a:lnTo>
                      <a:pt x="32" y="207"/>
                    </a:lnTo>
                    <a:lnTo>
                      <a:pt x="32" y="208"/>
                    </a:lnTo>
                    <a:lnTo>
                      <a:pt x="32" y="208"/>
                    </a:lnTo>
                    <a:lnTo>
                      <a:pt x="33" y="208"/>
                    </a:lnTo>
                    <a:lnTo>
                      <a:pt x="33" y="211"/>
                    </a:lnTo>
                    <a:lnTo>
                      <a:pt x="33" y="212"/>
                    </a:lnTo>
                    <a:lnTo>
                      <a:pt x="33" y="212"/>
                    </a:lnTo>
                    <a:lnTo>
                      <a:pt x="33" y="213"/>
                    </a:lnTo>
                    <a:lnTo>
                      <a:pt x="33" y="215"/>
                    </a:lnTo>
                    <a:lnTo>
                      <a:pt x="33" y="215"/>
                    </a:lnTo>
                    <a:lnTo>
                      <a:pt x="35" y="216"/>
                    </a:lnTo>
                    <a:lnTo>
                      <a:pt x="37" y="217"/>
                    </a:lnTo>
                    <a:lnTo>
                      <a:pt x="39" y="219"/>
                    </a:lnTo>
                    <a:lnTo>
                      <a:pt x="39" y="219"/>
                    </a:lnTo>
                    <a:lnTo>
                      <a:pt x="37" y="220"/>
                    </a:lnTo>
                    <a:lnTo>
                      <a:pt x="37" y="221"/>
                    </a:lnTo>
                    <a:lnTo>
                      <a:pt x="37" y="223"/>
                    </a:lnTo>
                    <a:lnTo>
                      <a:pt x="37" y="224"/>
                    </a:lnTo>
                    <a:lnTo>
                      <a:pt x="39" y="224"/>
                    </a:lnTo>
                    <a:lnTo>
                      <a:pt x="40" y="225"/>
                    </a:lnTo>
                    <a:lnTo>
                      <a:pt x="43" y="228"/>
                    </a:lnTo>
                    <a:lnTo>
                      <a:pt x="45" y="232"/>
                    </a:lnTo>
                    <a:lnTo>
                      <a:pt x="45" y="234"/>
                    </a:lnTo>
                    <a:lnTo>
                      <a:pt x="45" y="238"/>
                    </a:lnTo>
                    <a:lnTo>
                      <a:pt x="48" y="241"/>
                    </a:lnTo>
                    <a:lnTo>
                      <a:pt x="48" y="242"/>
                    </a:lnTo>
                    <a:lnTo>
                      <a:pt x="48" y="245"/>
                    </a:lnTo>
                    <a:lnTo>
                      <a:pt x="51" y="246"/>
                    </a:lnTo>
                    <a:lnTo>
                      <a:pt x="51" y="250"/>
                    </a:lnTo>
                    <a:lnTo>
                      <a:pt x="52" y="252"/>
                    </a:lnTo>
                    <a:lnTo>
                      <a:pt x="52" y="252"/>
                    </a:lnTo>
                    <a:lnTo>
                      <a:pt x="53" y="256"/>
                    </a:lnTo>
                    <a:lnTo>
                      <a:pt x="53" y="258"/>
                    </a:lnTo>
                    <a:lnTo>
                      <a:pt x="53" y="260"/>
                    </a:lnTo>
                    <a:lnTo>
                      <a:pt x="53" y="261"/>
                    </a:lnTo>
                    <a:lnTo>
                      <a:pt x="55" y="262"/>
                    </a:lnTo>
                    <a:lnTo>
                      <a:pt x="55" y="262"/>
                    </a:lnTo>
                    <a:lnTo>
                      <a:pt x="56" y="264"/>
                    </a:lnTo>
                    <a:lnTo>
                      <a:pt x="57" y="264"/>
                    </a:lnTo>
                    <a:lnTo>
                      <a:pt x="60" y="264"/>
                    </a:lnTo>
                    <a:lnTo>
                      <a:pt x="62" y="262"/>
                    </a:lnTo>
                    <a:lnTo>
                      <a:pt x="66" y="262"/>
                    </a:lnTo>
                    <a:lnTo>
                      <a:pt x="66" y="261"/>
                    </a:lnTo>
                    <a:lnTo>
                      <a:pt x="68" y="258"/>
                    </a:lnTo>
                    <a:lnTo>
                      <a:pt x="68" y="257"/>
                    </a:lnTo>
                    <a:lnTo>
                      <a:pt x="69" y="256"/>
                    </a:lnTo>
                    <a:lnTo>
                      <a:pt x="72" y="254"/>
                    </a:lnTo>
                    <a:lnTo>
                      <a:pt x="72" y="253"/>
                    </a:lnTo>
                    <a:lnTo>
                      <a:pt x="72" y="252"/>
                    </a:lnTo>
                    <a:lnTo>
                      <a:pt x="73" y="250"/>
                    </a:lnTo>
                    <a:lnTo>
                      <a:pt x="74" y="250"/>
                    </a:lnTo>
                    <a:lnTo>
                      <a:pt x="76" y="249"/>
                    </a:lnTo>
                    <a:lnTo>
                      <a:pt x="78" y="248"/>
                    </a:lnTo>
                    <a:lnTo>
                      <a:pt x="78" y="246"/>
                    </a:lnTo>
                    <a:lnTo>
                      <a:pt x="80" y="245"/>
                    </a:lnTo>
                    <a:lnTo>
                      <a:pt x="80" y="242"/>
                    </a:lnTo>
                    <a:lnTo>
                      <a:pt x="80" y="241"/>
                    </a:lnTo>
                    <a:lnTo>
                      <a:pt x="81" y="242"/>
                    </a:lnTo>
                    <a:lnTo>
                      <a:pt x="82" y="242"/>
                    </a:lnTo>
                    <a:lnTo>
                      <a:pt x="84" y="244"/>
                    </a:lnTo>
                    <a:lnTo>
                      <a:pt x="86" y="246"/>
                    </a:lnTo>
                    <a:lnTo>
                      <a:pt x="89" y="248"/>
                    </a:lnTo>
                    <a:lnTo>
                      <a:pt x="90" y="248"/>
                    </a:lnTo>
                    <a:lnTo>
                      <a:pt x="93" y="248"/>
                    </a:lnTo>
                    <a:lnTo>
                      <a:pt x="93" y="248"/>
                    </a:lnTo>
                    <a:lnTo>
                      <a:pt x="101" y="248"/>
                    </a:lnTo>
                    <a:lnTo>
                      <a:pt x="102" y="248"/>
                    </a:lnTo>
                    <a:lnTo>
                      <a:pt x="105" y="249"/>
                    </a:lnTo>
                    <a:lnTo>
                      <a:pt x="106" y="249"/>
                    </a:lnTo>
                    <a:lnTo>
                      <a:pt x="107" y="249"/>
                    </a:lnTo>
                    <a:lnTo>
                      <a:pt x="109" y="250"/>
                    </a:lnTo>
                    <a:lnTo>
                      <a:pt x="111" y="253"/>
                    </a:lnTo>
                    <a:lnTo>
                      <a:pt x="111" y="256"/>
                    </a:lnTo>
                    <a:lnTo>
                      <a:pt x="113" y="257"/>
                    </a:lnTo>
                    <a:lnTo>
                      <a:pt x="114" y="261"/>
                    </a:lnTo>
                    <a:lnTo>
                      <a:pt x="115" y="262"/>
                    </a:lnTo>
                    <a:lnTo>
                      <a:pt x="115" y="261"/>
                    </a:lnTo>
                    <a:lnTo>
                      <a:pt x="115" y="258"/>
                    </a:lnTo>
                    <a:lnTo>
                      <a:pt x="117" y="256"/>
                    </a:lnTo>
                    <a:lnTo>
                      <a:pt x="118" y="253"/>
                    </a:lnTo>
                    <a:lnTo>
                      <a:pt x="119" y="248"/>
                    </a:lnTo>
                    <a:lnTo>
                      <a:pt x="121" y="246"/>
                    </a:lnTo>
                    <a:lnTo>
                      <a:pt x="122" y="246"/>
                    </a:lnTo>
                    <a:lnTo>
                      <a:pt x="122" y="246"/>
                    </a:lnTo>
                    <a:lnTo>
                      <a:pt x="123" y="246"/>
                    </a:lnTo>
                    <a:lnTo>
                      <a:pt x="123" y="246"/>
                    </a:lnTo>
                    <a:lnTo>
                      <a:pt x="125" y="246"/>
                    </a:lnTo>
                    <a:lnTo>
                      <a:pt x="131" y="245"/>
                    </a:lnTo>
                    <a:lnTo>
                      <a:pt x="139" y="245"/>
                    </a:lnTo>
                    <a:lnTo>
                      <a:pt x="139" y="245"/>
                    </a:lnTo>
                    <a:lnTo>
                      <a:pt x="139" y="246"/>
                    </a:lnTo>
                    <a:lnTo>
                      <a:pt x="141" y="249"/>
                    </a:lnTo>
                    <a:lnTo>
                      <a:pt x="143" y="250"/>
                    </a:lnTo>
                    <a:lnTo>
                      <a:pt x="143" y="250"/>
                    </a:lnTo>
                    <a:lnTo>
                      <a:pt x="143" y="249"/>
                    </a:lnTo>
                    <a:lnTo>
                      <a:pt x="143" y="245"/>
                    </a:lnTo>
                    <a:lnTo>
                      <a:pt x="144" y="240"/>
                    </a:lnTo>
                    <a:lnTo>
                      <a:pt x="146" y="234"/>
                    </a:lnTo>
                    <a:lnTo>
                      <a:pt x="147" y="226"/>
                    </a:lnTo>
                    <a:lnTo>
                      <a:pt x="146" y="223"/>
                    </a:lnTo>
                    <a:lnTo>
                      <a:pt x="146" y="217"/>
                    </a:lnTo>
                    <a:lnTo>
                      <a:pt x="147" y="213"/>
                    </a:lnTo>
                    <a:lnTo>
                      <a:pt x="150" y="209"/>
                    </a:lnTo>
                    <a:lnTo>
                      <a:pt x="151" y="207"/>
                    </a:lnTo>
                    <a:lnTo>
                      <a:pt x="152" y="201"/>
                    </a:lnTo>
                    <a:lnTo>
                      <a:pt x="152" y="199"/>
                    </a:lnTo>
                    <a:lnTo>
                      <a:pt x="156" y="197"/>
                    </a:lnTo>
                    <a:lnTo>
                      <a:pt x="164" y="196"/>
                    </a:lnTo>
                    <a:lnTo>
                      <a:pt x="167" y="195"/>
                    </a:lnTo>
                    <a:lnTo>
                      <a:pt x="175" y="193"/>
                    </a:lnTo>
                    <a:lnTo>
                      <a:pt x="182" y="192"/>
                    </a:lnTo>
                    <a:lnTo>
                      <a:pt x="191" y="192"/>
                    </a:lnTo>
                    <a:lnTo>
                      <a:pt x="199" y="191"/>
                    </a:lnTo>
                    <a:lnTo>
                      <a:pt x="204" y="196"/>
                    </a:lnTo>
                    <a:lnTo>
                      <a:pt x="209" y="199"/>
                    </a:lnTo>
                    <a:lnTo>
                      <a:pt x="215" y="201"/>
                    </a:lnTo>
                    <a:lnTo>
                      <a:pt x="216" y="203"/>
                    </a:lnTo>
                    <a:lnTo>
                      <a:pt x="216" y="205"/>
                    </a:lnTo>
                    <a:lnTo>
                      <a:pt x="216" y="209"/>
                    </a:lnTo>
                    <a:lnTo>
                      <a:pt x="217" y="209"/>
                    </a:lnTo>
                    <a:lnTo>
                      <a:pt x="217" y="208"/>
                    </a:lnTo>
                    <a:lnTo>
                      <a:pt x="219" y="207"/>
                    </a:lnTo>
                    <a:lnTo>
                      <a:pt x="220" y="207"/>
                    </a:lnTo>
                    <a:lnTo>
                      <a:pt x="220" y="207"/>
                    </a:lnTo>
                    <a:lnTo>
                      <a:pt x="221" y="205"/>
                    </a:lnTo>
                    <a:lnTo>
                      <a:pt x="217" y="203"/>
                    </a:lnTo>
                    <a:lnTo>
                      <a:pt x="216" y="200"/>
                    </a:lnTo>
                    <a:lnTo>
                      <a:pt x="216" y="199"/>
                    </a:lnTo>
                    <a:lnTo>
                      <a:pt x="217" y="195"/>
                    </a:lnTo>
                    <a:lnTo>
                      <a:pt x="219" y="191"/>
                    </a:lnTo>
                    <a:lnTo>
                      <a:pt x="220" y="187"/>
                    </a:lnTo>
                    <a:lnTo>
                      <a:pt x="220" y="187"/>
                    </a:lnTo>
                    <a:lnTo>
                      <a:pt x="221" y="187"/>
                    </a:lnTo>
                    <a:lnTo>
                      <a:pt x="221" y="185"/>
                    </a:lnTo>
                    <a:lnTo>
                      <a:pt x="221" y="184"/>
                    </a:lnTo>
                    <a:lnTo>
                      <a:pt x="220" y="184"/>
                    </a:lnTo>
                    <a:lnTo>
                      <a:pt x="221" y="180"/>
                    </a:lnTo>
                    <a:lnTo>
                      <a:pt x="221" y="175"/>
                    </a:lnTo>
                    <a:lnTo>
                      <a:pt x="223" y="171"/>
                    </a:lnTo>
                    <a:lnTo>
                      <a:pt x="223" y="171"/>
                    </a:lnTo>
                    <a:lnTo>
                      <a:pt x="224" y="171"/>
                    </a:lnTo>
                    <a:lnTo>
                      <a:pt x="224" y="170"/>
                    </a:lnTo>
                    <a:lnTo>
                      <a:pt x="223" y="17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4" name="Freeform 177">
                <a:extLst>
                  <a:ext uri="{FF2B5EF4-FFF2-40B4-BE49-F238E27FC236}">
                    <a16:creationId xmlns:a16="http://schemas.microsoft.com/office/drawing/2014/main" id="{237BD6FE-97EE-4A3C-8203-1D329E867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7838" y="3421063"/>
                <a:ext cx="92075" cy="50800"/>
              </a:xfrm>
              <a:custGeom>
                <a:avLst/>
                <a:gdLst>
                  <a:gd name="T0" fmla="*/ 57 w 58"/>
                  <a:gd name="T1" fmla="*/ 25 h 32"/>
                  <a:gd name="T2" fmla="*/ 56 w 58"/>
                  <a:gd name="T3" fmla="*/ 24 h 32"/>
                  <a:gd name="T4" fmla="*/ 57 w 58"/>
                  <a:gd name="T5" fmla="*/ 21 h 32"/>
                  <a:gd name="T6" fmla="*/ 56 w 58"/>
                  <a:gd name="T7" fmla="*/ 19 h 32"/>
                  <a:gd name="T8" fmla="*/ 54 w 58"/>
                  <a:gd name="T9" fmla="*/ 17 h 32"/>
                  <a:gd name="T10" fmla="*/ 50 w 58"/>
                  <a:gd name="T11" fmla="*/ 17 h 32"/>
                  <a:gd name="T12" fmla="*/ 48 w 58"/>
                  <a:gd name="T13" fmla="*/ 15 h 32"/>
                  <a:gd name="T14" fmla="*/ 48 w 58"/>
                  <a:gd name="T15" fmla="*/ 12 h 32"/>
                  <a:gd name="T16" fmla="*/ 48 w 58"/>
                  <a:gd name="T17" fmla="*/ 11 h 32"/>
                  <a:gd name="T18" fmla="*/ 48 w 58"/>
                  <a:gd name="T19" fmla="*/ 8 h 32"/>
                  <a:gd name="T20" fmla="*/ 45 w 58"/>
                  <a:gd name="T21" fmla="*/ 7 h 32"/>
                  <a:gd name="T22" fmla="*/ 41 w 58"/>
                  <a:gd name="T23" fmla="*/ 4 h 32"/>
                  <a:gd name="T24" fmla="*/ 40 w 58"/>
                  <a:gd name="T25" fmla="*/ 4 h 32"/>
                  <a:gd name="T26" fmla="*/ 37 w 58"/>
                  <a:gd name="T27" fmla="*/ 7 h 32"/>
                  <a:gd name="T28" fmla="*/ 36 w 58"/>
                  <a:gd name="T29" fmla="*/ 5 h 32"/>
                  <a:gd name="T30" fmla="*/ 30 w 58"/>
                  <a:gd name="T31" fmla="*/ 4 h 32"/>
                  <a:gd name="T32" fmla="*/ 26 w 58"/>
                  <a:gd name="T33" fmla="*/ 4 h 32"/>
                  <a:gd name="T34" fmla="*/ 24 w 58"/>
                  <a:gd name="T35" fmla="*/ 4 h 32"/>
                  <a:gd name="T36" fmla="*/ 24 w 58"/>
                  <a:gd name="T37" fmla="*/ 3 h 32"/>
                  <a:gd name="T38" fmla="*/ 24 w 58"/>
                  <a:gd name="T39" fmla="*/ 1 h 32"/>
                  <a:gd name="T40" fmla="*/ 20 w 58"/>
                  <a:gd name="T41" fmla="*/ 0 h 32"/>
                  <a:gd name="T42" fmla="*/ 16 w 58"/>
                  <a:gd name="T43" fmla="*/ 0 h 32"/>
                  <a:gd name="T44" fmla="*/ 13 w 58"/>
                  <a:gd name="T45" fmla="*/ 3 h 32"/>
                  <a:gd name="T46" fmla="*/ 11 w 58"/>
                  <a:gd name="T47" fmla="*/ 4 h 32"/>
                  <a:gd name="T48" fmla="*/ 9 w 58"/>
                  <a:gd name="T49" fmla="*/ 7 h 32"/>
                  <a:gd name="T50" fmla="*/ 5 w 58"/>
                  <a:gd name="T51" fmla="*/ 12 h 32"/>
                  <a:gd name="T52" fmla="*/ 4 w 58"/>
                  <a:gd name="T53" fmla="*/ 16 h 32"/>
                  <a:gd name="T54" fmla="*/ 3 w 58"/>
                  <a:gd name="T55" fmla="*/ 20 h 32"/>
                  <a:gd name="T56" fmla="*/ 0 w 58"/>
                  <a:gd name="T57" fmla="*/ 21 h 32"/>
                  <a:gd name="T58" fmla="*/ 1 w 58"/>
                  <a:gd name="T59" fmla="*/ 23 h 32"/>
                  <a:gd name="T60" fmla="*/ 3 w 58"/>
                  <a:gd name="T61" fmla="*/ 24 h 32"/>
                  <a:gd name="T62" fmla="*/ 4 w 58"/>
                  <a:gd name="T63" fmla="*/ 27 h 32"/>
                  <a:gd name="T64" fmla="*/ 8 w 58"/>
                  <a:gd name="T65" fmla="*/ 29 h 32"/>
                  <a:gd name="T66" fmla="*/ 12 w 58"/>
                  <a:gd name="T67" fmla="*/ 29 h 32"/>
                  <a:gd name="T68" fmla="*/ 16 w 58"/>
                  <a:gd name="T69" fmla="*/ 31 h 32"/>
                  <a:gd name="T70" fmla="*/ 17 w 58"/>
                  <a:gd name="T71" fmla="*/ 31 h 32"/>
                  <a:gd name="T72" fmla="*/ 17 w 58"/>
                  <a:gd name="T73" fmla="*/ 32 h 32"/>
                  <a:gd name="T74" fmla="*/ 20 w 58"/>
                  <a:gd name="T75" fmla="*/ 32 h 32"/>
                  <a:gd name="T76" fmla="*/ 25 w 58"/>
                  <a:gd name="T77" fmla="*/ 31 h 32"/>
                  <a:gd name="T78" fmla="*/ 26 w 58"/>
                  <a:gd name="T79" fmla="*/ 29 h 32"/>
                  <a:gd name="T80" fmla="*/ 30 w 58"/>
                  <a:gd name="T81" fmla="*/ 29 h 32"/>
                  <a:gd name="T82" fmla="*/ 34 w 58"/>
                  <a:gd name="T83" fmla="*/ 31 h 32"/>
                  <a:gd name="T84" fmla="*/ 38 w 58"/>
                  <a:gd name="T85" fmla="*/ 31 h 32"/>
                  <a:gd name="T86" fmla="*/ 45 w 58"/>
                  <a:gd name="T87" fmla="*/ 31 h 32"/>
                  <a:gd name="T88" fmla="*/ 48 w 58"/>
                  <a:gd name="T89" fmla="*/ 28 h 32"/>
                  <a:gd name="T90" fmla="*/ 52 w 58"/>
                  <a:gd name="T91" fmla="*/ 29 h 32"/>
                  <a:gd name="T92" fmla="*/ 54 w 58"/>
                  <a:gd name="T93" fmla="*/ 29 h 32"/>
                  <a:gd name="T94" fmla="*/ 56 w 58"/>
                  <a:gd name="T95" fmla="*/ 29 h 32"/>
                  <a:gd name="T96" fmla="*/ 58 w 58"/>
                  <a:gd name="T97" fmla="*/ 28 h 32"/>
                  <a:gd name="T98" fmla="*/ 58 w 58"/>
                  <a:gd name="T99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8" h="32">
                    <a:moveTo>
                      <a:pt x="58" y="27"/>
                    </a:moveTo>
                    <a:lnTo>
                      <a:pt x="57" y="25"/>
                    </a:lnTo>
                    <a:lnTo>
                      <a:pt x="57" y="24"/>
                    </a:lnTo>
                    <a:lnTo>
                      <a:pt x="56" y="24"/>
                    </a:lnTo>
                    <a:lnTo>
                      <a:pt x="56" y="23"/>
                    </a:lnTo>
                    <a:lnTo>
                      <a:pt x="57" y="21"/>
                    </a:lnTo>
                    <a:lnTo>
                      <a:pt x="57" y="20"/>
                    </a:lnTo>
                    <a:lnTo>
                      <a:pt x="56" y="19"/>
                    </a:lnTo>
                    <a:lnTo>
                      <a:pt x="54" y="17"/>
                    </a:lnTo>
                    <a:lnTo>
                      <a:pt x="54" y="17"/>
                    </a:lnTo>
                    <a:lnTo>
                      <a:pt x="53" y="17"/>
                    </a:lnTo>
                    <a:lnTo>
                      <a:pt x="50" y="17"/>
                    </a:lnTo>
                    <a:lnTo>
                      <a:pt x="49" y="16"/>
                    </a:lnTo>
                    <a:lnTo>
                      <a:pt x="48" y="15"/>
                    </a:lnTo>
                    <a:lnTo>
                      <a:pt x="48" y="13"/>
                    </a:lnTo>
                    <a:lnTo>
                      <a:pt x="48" y="12"/>
                    </a:lnTo>
                    <a:lnTo>
                      <a:pt x="48" y="11"/>
                    </a:lnTo>
                    <a:lnTo>
                      <a:pt x="48" y="11"/>
                    </a:lnTo>
                    <a:lnTo>
                      <a:pt x="48" y="9"/>
                    </a:lnTo>
                    <a:lnTo>
                      <a:pt x="48" y="8"/>
                    </a:lnTo>
                    <a:lnTo>
                      <a:pt x="46" y="7"/>
                    </a:lnTo>
                    <a:lnTo>
                      <a:pt x="45" y="7"/>
                    </a:lnTo>
                    <a:lnTo>
                      <a:pt x="42" y="5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8" y="5"/>
                    </a:lnTo>
                    <a:lnTo>
                      <a:pt x="37" y="7"/>
                    </a:lnTo>
                    <a:lnTo>
                      <a:pt x="36" y="7"/>
                    </a:lnTo>
                    <a:lnTo>
                      <a:pt x="36" y="5"/>
                    </a:lnTo>
                    <a:lnTo>
                      <a:pt x="34" y="5"/>
                    </a:lnTo>
                    <a:lnTo>
                      <a:pt x="30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3"/>
                    </a:lnTo>
                    <a:lnTo>
                      <a:pt x="24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1" y="4"/>
                    </a:lnTo>
                    <a:lnTo>
                      <a:pt x="9" y="4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3" y="20"/>
                    </a:lnTo>
                    <a:lnTo>
                      <a:pt x="3" y="20"/>
                    </a:lnTo>
                    <a:lnTo>
                      <a:pt x="0" y="21"/>
                    </a:lnTo>
                    <a:lnTo>
                      <a:pt x="0" y="23"/>
                    </a:lnTo>
                    <a:lnTo>
                      <a:pt x="1" y="23"/>
                    </a:lnTo>
                    <a:lnTo>
                      <a:pt x="1" y="24"/>
                    </a:lnTo>
                    <a:lnTo>
                      <a:pt x="3" y="24"/>
                    </a:lnTo>
                    <a:lnTo>
                      <a:pt x="3" y="27"/>
                    </a:lnTo>
                    <a:lnTo>
                      <a:pt x="4" y="27"/>
                    </a:lnTo>
                    <a:lnTo>
                      <a:pt x="7" y="29"/>
                    </a:lnTo>
                    <a:lnTo>
                      <a:pt x="8" y="29"/>
                    </a:lnTo>
                    <a:lnTo>
                      <a:pt x="12" y="29"/>
                    </a:lnTo>
                    <a:lnTo>
                      <a:pt x="12" y="29"/>
                    </a:lnTo>
                    <a:lnTo>
                      <a:pt x="15" y="29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20" y="32"/>
                    </a:lnTo>
                    <a:lnTo>
                      <a:pt x="23" y="32"/>
                    </a:lnTo>
                    <a:lnTo>
                      <a:pt x="25" y="31"/>
                    </a:lnTo>
                    <a:lnTo>
                      <a:pt x="26" y="29"/>
                    </a:lnTo>
                    <a:lnTo>
                      <a:pt x="26" y="29"/>
                    </a:lnTo>
                    <a:lnTo>
                      <a:pt x="29" y="28"/>
                    </a:lnTo>
                    <a:lnTo>
                      <a:pt x="30" y="29"/>
                    </a:lnTo>
                    <a:lnTo>
                      <a:pt x="33" y="31"/>
                    </a:lnTo>
                    <a:lnTo>
                      <a:pt x="34" y="31"/>
                    </a:lnTo>
                    <a:lnTo>
                      <a:pt x="36" y="31"/>
                    </a:lnTo>
                    <a:lnTo>
                      <a:pt x="38" y="31"/>
                    </a:lnTo>
                    <a:lnTo>
                      <a:pt x="42" y="29"/>
                    </a:lnTo>
                    <a:lnTo>
                      <a:pt x="45" y="31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9" y="29"/>
                    </a:lnTo>
                    <a:lnTo>
                      <a:pt x="52" y="29"/>
                    </a:lnTo>
                    <a:lnTo>
                      <a:pt x="53" y="29"/>
                    </a:lnTo>
                    <a:lnTo>
                      <a:pt x="54" y="29"/>
                    </a:lnTo>
                    <a:lnTo>
                      <a:pt x="56" y="29"/>
                    </a:lnTo>
                    <a:lnTo>
                      <a:pt x="56" y="29"/>
                    </a:lnTo>
                    <a:lnTo>
                      <a:pt x="57" y="29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58" y="2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5" name="Freeform 178">
                <a:extLst>
                  <a:ext uri="{FF2B5EF4-FFF2-40B4-BE49-F238E27FC236}">
                    <a16:creationId xmlns:a16="http://schemas.microsoft.com/office/drawing/2014/main" id="{8EB6AB46-D888-4864-BB20-809A2E631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5575" y="3290888"/>
                <a:ext cx="6350" cy="4763"/>
              </a:xfrm>
              <a:custGeom>
                <a:avLst/>
                <a:gdLst>
                  <a:gd name="T0" fmla="*/ 3 w 4"/>
                  <a:gd name="T1" fmla="*/ 0 h 3"/>
                  <a:gd name="T2" fmla="*/ 2 w 4"/>
                  <a:gd name="T3" fmla="*/ 1 h 3"/>
                  <a:gd name="T4" fmla="*/ 0 w 4"/>
                  <a:gd name="T5" fmla="*/ 3 h 3"/>
                  <a:gd name="T6" fmla="*/ 0 w 4"/>
                  <a:gd name="T7" fmla="*/ 3 h 3"/>
                  <a:gd name="T8" fmla="*/ 0 w 4"/>
                  <a:gd name="T9" fmla="*/ 3 h 3"/>
                  <a:gd name="T10" fmla="*/ 3 w 4"/>
                  <a:gd name="T11" fmla="*/ 3 h 3"/>
                  <a:gd name="T12" fmla="*/ 4 w 4"/>
                  <a:gd name="T13" fmla="*/ 0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6" name="Freeform 179">
                <a:extLst>
                  <a:ext uri="{FF2B5EF4-FFF2-40B4-BE49-F238E27FC236}">
                    <a16:creationId xmlns:a16="http://schemas.microsoft.com/office/drawing/2014/main" id="{A3ABEFB7-BB38-4507-8E7D-BA22A5390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3888" y="3925888"/>
                <a:ext cx="87313" cy="195263"/>
              </a:xfrm>
              <a:custGeom>
                <a:avLst/>
                <a:gdLst>
                  <a:gd name="T0" fmla="*/ 53 w 55"/>
                  <a:gd name="T1" fmla="*/ 30 h 123"/>
                  <a:gd name="T2" fmla="*/ 52 w 55"/>
                  <a:gd name="T3" fmla="*/ 25 h 123"/>
                  <a:gd name="T4" fmla="*/ 49 w 55"/>
                  <a:gd name="T5" fmla="*/ 20 h 123"/>
                  <a:gd name="T6" fmla="*/ 51 w 55"/>
                  <a:gd name="T7" fmla="*/ 14 h 123"/>
                  <a:gd name="T8" fmla="*/ 47 w 55"/>
                  <a:gd name="T9" fmla="*/ 10 h 123"/>
                  <a:gd name="T10" fmla="*/ 43 w 55"/>
                  <a:gd name="T11" fmla="*/ 5 h 123"/>
                  <a:gd name="T12" fmla="*/ 37 w 55"/>
                  <a:gd name="T13" fmla="*/ 0 h 123"/>
                  <a:gd name="T14" fmla="*/ 35 w 55"/>
                  <a:gd name="T15" fmla="*/ 2 h 123"/>
                  <a:gd name="T16" fmla="*/ 29 w 55"/>
                  <a:gd name="T17" fmla="*/ 4 h 123"/>
                  <a:gd name="T18" fmla="*/ 29 w 55"/>
                  <a:gd name="T19" fmla="*/ 10 h 123"/>
                  <a:gd name="T20" fmla="*/ 27 w 55"/>
                  <a:gd name="T21" fmla="*/ 16 h 123"/>
                  <a:gd name="T22" fmla="*/ 16 w 55"/>
                  <a:gd name="T23" fmla="*/ 20 h 123"/>
                  <a:gd name="T24" fmla="*/ 12 w 55"/>
                  <a:gd name="T25" fmla="*/ 18 h 123"/>
                  <a:gd name="T26" fmla="*/ 11 w 55"/>
                  <a:gd name="T27" fmla="*/ 20 h 123"/>
                  <a:gd name="T28" fmla="*/ 10 w 55"/>
                  <a:gd name="T29" fmla="*/ 22 h 123"/>
                  <a:gd name="T30" fmla="*/ 7 w 55"/>
                  <a:gd name="T31" fmla="*/ 24 h 123"/>
                  <a:gd name="T32" fmla="*/ 7 w 55"/>
                  <a:gd name="T33" fmla="*/ 25 h 123"/>
                  <a:gd name="T34" fmla="*/ 6 w 55"/>
                  <a:gd name="T35" fmla="*/ 26 h 123"/>
                  <a:gd name="T36" fmla="*/ 4 w 55"/>
                  <a:gd name="T37" fmla="*/ 28 h 123"/>
                  <a:gd name="T38" fmla="*/ 2 w 55"/>
                  <a:gd name="T39" fmla="*/ 33 h 123"/>
                  <a:gd name="T40" fmla="*/ 2 w 55"/>
                  <a:gd name="T41" fmla="*/ 41 h 123"/>
                  <a:gd name="T42" fmla="*/ 8 w 55"/>
                  <a:gd name="T43" fmla="*/ 46 h 123"/>
                  <a:gd name="T44" fmla="*/ 11 w 55"/>
                  <a:gd name="T45" fmla="*/ 53 h 123"/>
                  <a:gd name="T46" fmla="*/ 11 w 55"/>
                  <a:gd name="T47" fmla="*/ 61 h 123"/>
                  <a:gd name="T48" fmla="*/ 15 w 55"/>
                  <a:gd name="T49" fmla="*/ 67 h 123"/>
                  <a:gd name="T50" fmla="*/ 16 w 55"/>
                  <a:gd name="T51" fmla="*/ 82 h 123"/>
                  <a:gd name="T52" fmla="*/ 15 w 55"/>
                  <a:gd name="T53" fmla="*/ 100 h 123"/>
                  <a:gd name="T54" fmla="*/ 15 w 55"/>
                  <a:gd name="T55" fmla="*/ 110 h 123"/>
                  <a:gd name="T56" fmla="*/ 15 w 55"/>
                  <a:gd name="T57" fmla="*/ 114 h 123"/>
                  <a:gd name="T58" fmla="*/ 17 w 55"/>
                  <a:gd name="T59" fmla="*/ 119 h 123"/>
                  <a:gd name="T60" fmla="*/ 15 w 55"/>
                  <a:gd name="T61" fmla="*/ 123 h 123"/>
                  <a:gd name="T62" fmla="*/ 35 w 55"/>
                  <a:gd name="T63" fmla="*/ 120 h 123"/>
                  <a:gd name="T64" fmla="*/ 35 w 55"/>
                  <a:gd name="T65" fmla="*/ 115 h 123"/>
                  <a:gd name="T66" fmla="*/ 35 w 55"/>
                  <a:gd name="T67" fmla="*/ 111 h 123"/>
                  <a:gd name="T68" fmla="*/ 35 w 55"/>
                  <a:gd name="T69" fmla="*/ 106 h 123"/>
                  <a:gd name="T70" fmla="*/ 36 w 55"/>
                  <a:gd name="T71" fmla="*/ 99 h 123"/>
                  <a:gd name="T72" fmla="*/ 35 w 55"/>
                  <a:gd name="T73" fmla="*/ 96 h 123"/>
                  <a:gd name="T74" fmla="*/ 35 w 55"/>
                  <a:gd name="T75" fmla="*/ 91 h 123"/>
                  <a:gd name="T76" fmla="*/ 35 w 55"/>
                  <a:gd name="T77" fmla="*/ 82 h 123"/>
                  <a:gd name="T78" fmla="*/ 35 w 55"/>
                  <a:gd name="T79" fmla="*/ 75 h 123"/>
                  <a:gd name="T80" fmla="*/ 39 w 55"/>
                  <a:gd name="T81" fmla="*/ 66 h 123"/>
                  <a:gd name="T82" fmla="*/ 43 w 55"/>
                  <a:gd name="T83" fmla="*/ 61 h 123"/>
                  <a:gd name="T84" fmla="*/ 44 w 55"/>
                  <a:gd name="T85" fmla="*/ 57 h 123"/>
                  <a:gd name="T86" fmla="*/ 47 w 55"/>
                  <a:gd name="T87" fmla="*/ 51 h 123"/>
                  <a:gd name="T88" fmla="*/ 49 w 55"/>
                  <a:gd name="T89" fmla="*/ 50 h 123"/>
                  <a:gd name="T90" fmla="*/ 51 w 55"/>
                  <a:gd name="T91" fmla="*/ 42 h 123"/>
                  <a:gd name="T92" fmla="*/ 52 w 55"/>
                  <a:gd name="T93" fmla="*/ 40 h 123"/>
                  <a:gd name="T94" fmla="*/ 53 w 55"/>
                  <a:gd name="T95" fmla="*/ 40 h 123"/>
                  <a:gd name="T96" fmla="*/ 55 w 55"/>
                  <a:gd name="T97" fmla="*/ 3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5" h="123">
                    <a:moveTo>
                      <a:pt x="55" y="34"/>
                    </a:moveTo>
                    <a:lnTo>
                      <a:pt x="53" y="33"/>
                    </a:lnTo>
                    <a:lnTo>
                      <a:pt x="53" y="30"/>
                    </a:lnTo>
                    <a:lnTo>
                      <a:pt x="53" y="29"/>
                    </a:lnTo>
                    <a:lnTo>
                      <a:pt x="53" y="26"/>
                    </a:lnTo>
                    <a:lnTo>
                      <a:pt x="52" y="25"/>
                    </a:lnTo>
                    <a:lnTo>
                      <a:pt x="52" y="25"/>
                    </a:lnTo>
                    <a:lnTo>
                      <a:pt x="52" y="24"/>
                    </a:lnTo>
                    <a:lnTo>
                      <a:pt x="49" y="20"/>
                    </a:lnTo>
                    <a:lnTo>
                      <a:pt x="49" y="18"/>
                    </a:lnTo>
                    <a:lnTo>
                      <a:pt x="49" y="16"/>
                    </a:lnTo>
                    <a:lnTo>
                      <a:pt x="51" y="14"/>
                    </a:lnTo>
                    <a:lnTo>
                      <a:pt x="49" y="12"/>
                    </a:lnTo>
                    <a:lnTo>
                      <a:pt x="48" y="10"/>
                    </a:lnTo>
                    <a:lnTo>
                      <a:pt x="47" y="10"/>
                    </a:lnTo>
                    <a:lnTo>
                      <a:pt x="45" y="9"/>
                    </a:lnTo>
                    <a:lnTo>
                      <a:pt x="45" y="8"/>
                    </a:lnTo>
                    <a:lnTo>
                      <a:pt x="43" y="5"/>
                    </a:lnTo>
                    <a:lnTo>
                      <a:pt x="39" y="0"/>
                    </a:lnTo>
                    <a:lnTo>
                      <a:pt x="37" y="0"/>
                    </a:lnTo>
                    <a:lnTo>
                      <a:pt x="37" y="0"/>
                    </a:lnTo>
                    <a:lnTo>
                      <a:pt x="36" y="1"/>
                    </a:lnTo>
                    <a:lnTo>
                      <a:pt x="35" y="1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9" y="8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28" y="14"/>
                    </a:lnTo>
                    <a:lnTo>
                      <a:pt x="27" y="16"/>
                    </a:lnTo>
                    <a:lnTo>
                      <a:pt x="23" y="20"/>
                    </a:lnTo>
                    <a:lnTo>
                      <a:pt x="20" y="18"/>
                    </a:lnTo>
                    <a:lnTo>
                      <a:pt x="16" y="20"/>
                    </a:lnTo>
                    <a:lnTo>
                      <a:pt x="15" y="18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1" y="20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30"/>
                    </a:lnTo>
                    <a:lnTo>
                      <a:pt x="2" y="33"/>
                    </a:lnTo>
                    <a:lnTo>
                      <a:pt x="2" y="33"/>
                    </a:lnTo>
                    <a:lnTo>
                      <a:pt x="0" y="40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1" y="47"/>
                    </a:lnTo>
                    <a:lnTo>
                      <a:pt x="11" y="49"/>
                    </a:lnTo>
                    <a:lnTo>
                      <a:pt x="11" y="53"/>
                    </a:lnTo>
                    <a:lnTo>
                      <a:pt x="11" y="57"/>
                    </a:lnTo>
                    <a:lnTo>
                      <a:pt x="11" y="58"/>
                    </a:lnTo>
                    <a:lnTo>
                      <a:pt x="11" y="61"/>
                    </a:lnTo>
                    <a:lnTo>
                      <a:pt x="12" y="62"/>
                    </a:lnTo>
                    <a:lnTo>
                      <a:pt x="15" y="65"/>
                    </a:lnTo>
                    <a:lnTo>
                      <a:pt x="15" y="67"/>
                    </a:lnTo>
                    <a:lnTo>
                      <a:pt x="15" y="73"/>
                    </a:lnTo>
                    <a:lnTo>
                      <a:pt x="15" y="77"/>
                    </a:lnTo>
                    <a:lnTo>
                      <a:pt x="16" y="82"/>
                    </a:lnTo>
                    <a:lnTo>
                      <a:pt x="16" y="87"/>
                    </a:lnTo>
                    <a:lnTo>
                      <a:pt x="15" y="94"/>
                    </a:lnTo>
                    <a:lnTo>
                      <a:pt x="15" y="100"/>
                    </a:lnTo>
                    <a:lnTo>
                      <a:pt x="15" y="108"/>
                    </a:lnTo>
                    <a:lnTo>
                      <a:pt x="14" y="108"/>
                    </a:lnTo>
                    <a:lnTo>
                      <a:pt x="15" y="11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15" y="114"/>
                    </a:lnTo>
                    <a:lnTo>
                      <a:pt x="15" y="115"/>
                    </a:lnTo>
                    <a:lnTo>
                      <a:pt x="16" y="116"/>
                    </a:lnTo>
                    <a:lnTo>
                      <a:pt x="17" y="119"/>
                    </a:lnTo>
                    <a:lnTo>
                      <a:pt x="17" y="122"/>
                    </a:lnTo>
                    <a:lnTo>
                      <a:pt x="15" y="123"/>
                    </a:lnTo>
                    <a:lnTo>
                      <a:pt x="15" y="123"/>
                    </a:lnTo>
                    <a:lnTo>
                      <a:pt x="19" y="123"/>
                    </a:lnTo>
                    <a:lnTo>
                      <a:pt x="27" y="122"/>
                    </a:lnTo>
                    <a:lnTo>
                      <a:pt x="35" y="120"/>
                    </a:lnTo>
                    <a:lnTo>
                      <a:pt x="35" y="119"/>
                    </a:lnTo>
                    <a:lnTo>
                      <a:pt x="35" y="116"/>
                    </a:lnTo>
                    <a:lnTo>
                      <a:pt x="35" y="115"/>
                    </a:lnTo>
                    <a:lnTo>
                      <a:pt x="36" y="114"/>
                    </a:lnTo>
                    <a:lnTo>
                      <a:pt x="35" y="112"/>
                    </a:lnTo>
                    <a:lnTo>
                      <a:pt x="35" y="111"/>
                    </a:lnTo>
                    <a:lnTo>
                      <a:pt x="35" y="108"/>
                    </a:lnTo>
                    <a:lnTo>
                      <a:pt x="35" y="107"/>
                    </a:lnTo>
                    <a:lnTo>
                      <a:pt x="35" y="106"/>
                    </a:lnTo>
                    <a:lnTo>
                      <a:pt x="35" y="104"/>
                    </a:lnTo>
                    <a:lnTo>
                      <a:pt x="35" y="100"/>
                    </a:lnTo>
                    <a:lnTo>
                      <a:pt x="36" y="99"/>
                    </a:lnTo>
                    <a:lnTo>
                      <a:pt x="36" y="99"/>
                    </a:lnTo>
                    <a:lnTo>
                      <a:pt x="36" y="98"/>
                    </a:lnTo>
                    <a:lnTo>
                      <a:pt x="35" y="96"/>
                    </a:lnTo>
                    <a:lnTo>
                      <a:pt x="35" y="95"/>
                    </a:lnTo>
                    <a:lnTo>
                      <a:pt x="35" y="94"/>
                    </a:lnTo>
                    <a:lnTo>
                      <a:pt x="35" y="91"/>
                    </a:lnTo>
                    <a:lnTo>
                      <a:pt x="35" y="90"/>
                    </a:lnTo>
                    <a:lnTo>
                      <a:pt x="35" y="87"/>
                    </a:lnTo>
                    <a:lnTo>
                      <a:pt x="35" y="82"/>
                    </a:lnTo>
                    <a:lnTo>
                      <a:pt x="35" y="81"/>
                    </a:lnTo>
                    <a:lnTo>
                      <a:pt x="35" y="79"/>
                    </a:lnTo>
                    <a:lnTo>
                      <a:pt x="35" y="75"/>
                    </a:lnTo>
                    <a:lnTo>
                      <a:pt x="35" y="73"/>
                    </a:lnTo>
                    <a:lnTo>
                      <a:pt x="36" y="67"/>
                    </a:lnTo>
                    <a:lnTo>
                      <a:pt x="39" y="66"/>
                    </a:lnTo>
                    <a:lnTo>
                      <a:pt x="40" y="66"/>
                    </a:lnTo>
                    <a:lnTo>
                      <a:pt x="41" y="63"/>
                    </a:lnTo>
                    <a:lnTo>
                      <a:pt x="43" y="61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44" y="57"/>
                    </a:lnTo>
                    <a:lnTo>
                      <a:pt x="45" y="54"/>
                    </a:lnTo>
                    <a:lnTo>
                      <a:pt x="45" y="53"/>
                    </a:lnTo>
                    <a:lnTo>
                      <a:pt x="47" y="51"/>
                    </a:lnTo>
                    <a:lnTo>
                      <a:pt x="47" y="51"/>
                    </a:lnTo>
                    <a:lnTo>
                      <a:pt x="48" y="50"/>
                    </a:lnTo>
                    <a:lnTo>
                      <a:pt x="49" y="50"/>
                    </a:lnTo>
                    <a:lnTo>
                      <a:pt x="51" y="47"/>
                    </a:lnTo>
                    <a:lnTo>
                      <a:pt x="52" y="45"/>
                    </a:lnTo>
                    <a:lnTo>
                      <a:pt x="51" y="42"/>
                    </a:lnTo>
                    <a:lnTo>
                      <a:pt x="51" y="42"/>
                    </a:lnTo>
                    <a:lnTo>
                      <a:pt x="51" y="41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53" y="40"/>
                    </a:lnTo>
                    <a:lnTo>
                      <a:pt x="55" y="36"/>
                    </a:lnTo>
                    <a:lnTo>
                      <a:pt x="55" y="3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7" name="Freeform 180">
                <a:extLst>
                  <a:ext uri="{FF2B5EF4-FFF2-40B4-BE49-F238E27FC236}">
                    <a16:creationId xmlns:a16="http://schemas.microsoft.com/office/drawing/2014/main" id="{0A6E89AE-6BEB-427E-97B3-50570C7352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4688" y="3732213"/>
                <a:ext cx="47625" cy="82550"/>
              </a:xfrm>
              <a:custGeom>
                <a:avLst/>
                <a:gdLst>
                  <a:gd name="T0" fmla="*/ 27 w 30"/>
                  <a:gd name="T1" fmla="*/ 21 h 52"/>
                  <a:gd name="T2" fmla="*/ 26 w 30"/>
                  <a:gd name="T3" fmla="*/ 24 h 52"/>
                  <a:gd name="T4" fmla="*/ 27 w 30"/>
                  <a:gd name="T5" fmla="*/ 21 h 52"/>
                  <a:gd name="T6" fmla="*/ 29 w 30"/>
                  <a:gd name="T7" fmla="*/ 20 h 52"/>
                  <a:gd name="T8" fmla="*/ 29 w 30"/>
                  <a:gd name="T9" fmla="*/ 20 h 52"/>
                  <a:gd name="T10" fmla="*/ 30 w 30"/>
                  <a:gd name="T11" fmla="*/ 7 h 52"/>
                  <a:gd name="T12" fmla="*/ 27 w 30"/>
                  <a:gd name="T13" fmla="*/ 9 h 52"/>
                  <a:gd name="T14" fmla="*/ 26 w 30"/>
                  <a:gd name="T15" fmla="*/ 12 h 52"/>
                  <a:gd name="T16" fmla="*/ 30 w 30"/>
                  <a:gd name="T17" fmla="*/ 7 h 52"/>
                  <a:gd name="T18" fmla="*/ 22 w 30"/>
                  <a:gd name="T19" fmla="*/ 3 h 52"/>
                  <a:gd name="T20" fmla="*/ 24 w 30"/>
                  <a:gd name="T21" fmla="*/ 0 h 52"/>
                  <a:gd name="T22" fmla="*/ 20 w 30"/>
                  <a:gd name="T23" fmla="*/ 0 h 52"/>
                  <a:gd name="T24" fmla="*/ 17 w 30"/>
                  <a:gd name="T25" fmla="*/ 4 h 52"/>
                  <a:gd name="T26" fmla="*/ 13 w 30"/>
                  <a:gd name="T27" fmla="*/ 11 h 52"/>
                  <a:gd name="T28" fmla="*/ 10 w 30"/>
                  <a:gd name="T29" fmla="*/ 12 h 52"/>
                  <a:gd name="T30" fmla="*/ 9 w 30"/>
                  <a:gd name="T31" fmla="*/ 9 h 52"/>
                  <a:gd name="T32" fmla="*/ 6 w 30"/>
                  <a:gd name="T33" fmla="*/ 12 h 52"/>
                  <a:gd name="T34" fmla="*/ 5 w 30"/>
                  <a:gd name="T35" fmla="*/ 19 h 52"/>
                  <a:gd name="T36" fmla="*/ 4 w 30"/>
                  <a:gd name="T37" fmla="*/ 28 h 52"/>
                  <a:gd name="T38" fmla="*/ 1 w 30"/>
                  <a:gd name="T39" fmla="*/ 40 h 52"/>
                  <a:gd name="T40" fmla="*/ 0 w 30"/>
                  <a:gd name="T41" fmla="*/ 52 h 52"/>
                  <a:gd name="T42" fmla="*/ 1 w 30"/>
                  <a:gd name="T43" fmla="*/ 52 h 52"/>
                  <a:gd name="T44" fmla="*/ 5 w 30"/>
                  <a:gd name="T45" fmla="*/ 52 h 52"/>
                  <a:gd name="T46" fmla="*/ 6 w 30"/>
                  <a:gd name="T47" fmla="*/ 49 h 52"/>
                  <a:gd name="T48" fmla="*/ 12 w 30"/>
                  <a:gd name="T49" fmla="*/ 44 h 52"/>
                  <a:gd name="T50" fmla="*/ 16 w 30"/>
                  <a:gd name="T51" fmla="*/ 40 h 52"/>
                  <a:gd name="T52" fmla="*/ 20 w 30"/>
                  <a:gd name="T53" fmla="*/ 30 h 52"/>
                  <a:gd name="T54" fmla="*/ 20 w 30"/>
                  <a:gd name="T55" fmla="*/ 24 h 52"/>
                  <a:gd name="T56" fmla="*/ 22 w 30"/>
                  <a:gd name="T57" fmla="*/ 20 h 52"/>
                  <a:gd name="T58" fmla="*/ 22 w 30"/>
                  <a:gd name="T59" fmla="*/ 15 h 52"/>
                  <a:gd name="T60" fmla="*/ 25 w 30"/>
                  <a:gd name="T61" fmla="*/ 8 h 52"/>
                  <a:gd name="T62" fmla="*/ 25 w 30"/>
                  <a:gd name="T63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" h="52">
                    <a:moveTo>
                      <a:pt x="29" y="20"/>
                    </a:moveTo>
                    <a:lnTo>
                      <a:pt x="27" y="21"/>
                    </a:lnTo>
                    <a:lnTo>
                      <a:pt x="26" y="21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7" y="21"/>
                    </a:lnTo>
                    <a:lnTo>
                      <a:pt x="29" y="20"/>
                    </a:lnTo>
                    <a:lnTo>
                      <a:pt x="29" y="20"/>
                    </a:lnTo>
                    <a:lnTo>
                      <a:pt x="29" y="19"/>
                    </a:lnTo>
                    <a:lnTo>
                      <a:pt x="29" y="20"/>
                    </a:lnTo>
                    <a:close/>
                    <a:moveTo>
                      <a:pt x="30" y="7"/>
                    </a:moveTo>
                    <a:lnTo>
                      <a:pt x="30" y="7"/>
                    </a:lnTo>
                    <a:lnTo>
                      <a:pt x="29" y="7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6" y="12"/>
                    </a:lnTo>
                    <a:lnTo>
                      <a:pt x="27" y="12"/>
                    </a:lnTo>
                    <a:lnTo>
                      <a:pt x="30" y="7"/>
                    </a:lnTo>
                    <a:close/>
                    <a:moveTo>
                      <a:pt x="24" y="3"/>
                    </a:moveTo>
                    <a:lnTo>
                      <a:pt x="22" y="3"/>
                    </a:lnTo>
                    <a:lnTo>
                      <a:pt x="22" y="3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1"/>
                    </a:lnTo>
                    <a:lnTo>
                      <a:pt x="17" y="4"/>
                    </a:lnTo>
                    <a:lnTo>
                      <a:pt x="14" y="8"/>
                    </a:lnTo>
                    <a:lnTo>
                      <a:pt x="13" y="11"/>
                    </a:lnTo>
                    <a:lnTo>
                      <a:pt x="12" y="11"/>
                    </a:lnTo>
                    <a:lnTo>
                      <a:pt x="10" y="12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6" y="11"/>
                    </a:lnTo>
                    <a:lnTo>
                      <a:pt x="6" y="12"/>
                    </a:lnTo>
                    <a:lnTo>
                      <a:pt x="6" y="13"/>
                    </a:lnTo>
                    <a:lnTo>
                      <a:pt x="5" y="19"/>
                    </a:lnTo>
                    <a:lnTo>
                      <a:pt x="4" y="24"/>
                    </a:lnTo>
                    <a:lnTo>
                      <a:pt x="4" y="28"/>
                    </a:lnTo>
                    <a:lnTo>
                      <a:pt x="2" y="33"/>
                    </a:lnTo>
                    <a:lnTo>
                      <a:pt x="1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1" y="52"/>
                    </a:lnTo>
                    <a:lnTo>
                      <a:pt x="5" y="52"/>
                    </a:lnTo>
                    <a:lnTo>
                      <a:pt x="5" y="52"/>
                    </a:lnTo>
                    <a:lnTo>
                      <a:pt x="5" y="50"/>
                    </a:lnTo>
                    <a:lnTo>
                      <a:pt x="6" y="49"/>
                    </a:lnTo>
                    <a:lnTo>
                      <a:pt x="10" y="45"/>
                    </a:lnTo>
                    <a:lnTo>
                      <a:pt x="12" y="44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7" y="37"/>
                    </a:lnTo>
                    <a:lnTo>
                      <a:pt x="20" y="30"/>
                    </a:lnTo>
                    <a:lnTo>
                      <a:pt x="20" y="26"/>
                    </a:lnTo>
                    <a:lnTo>
                      <a:pt x="20" y="24"/>
                    </a:lnTo>
                    <a:lnTo>
                      <a:pt x="21" y="23"/>
                    </a:lnTo>
                    <a:lnTo>
                      <a:pt x="22" y="20"/>
                    </a:lnTo>
                    <a:lnTo>
                      <a:pt x="21" y="17"/>
                    </a:lnTo>
                    <a:lnTo>
                      <a:pt x="22" y="15"/>
                    </a:lnTo>
                    <a:lnTo>
                      <a:pt x="22" y="13"/>
                    </a:lnTo>
                    <a:lnTo>
                      <a:pt x="25" y="8"/>
                    </a:lnTo>
                    <a:lnTo>
                      <a:pt x="26" y="5"/>
                    </a:lnTo>
                    <a:lnTo>
                      <a:pt x="25" y="3"/>
                    </a:lnTo>
                    <a:lnTo>
                      <a:pt x="24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8" name="Freeform 181">
                <a:extLst>
                  <a:ext uri="{FF2B5EF4-FFF2-40B4-BE49-F238E27FC236}">
                    <a16:creationId xmlns:a16="http://schemas.microsoft.com/office/drawing/2014/main" id="{498D55B9-E528-4EE2-8F53-0C27283BB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488" y="3895725"/>
                <a:ext cx="6350" cy="9525"/>
              </a:xfrm>
              <a:custGeom>
                <a:avLst/>
                <a:gdLst>
                  <a:gd name="T0" fmla="*/ 2 w 4"/>
                  <a:gd name="T1" fmla="*/ 3 h 6"/>
                  <a:gd name="T2" fmla="*/ 1 w 4"/>
                  <a:gd name="T3" fmla="*/ 0 h 6"/>
                  <a:gd name="T4" fmla="*/ 0 w 4"/>
                  <a:gd name="T5" fmla="*/ 0 h 6"/>
                  <a:gd name="T6" fmla="*/ 0 w 4"/>
                  <a:gd name="T7" fmla="*/ 4 h 6"/>
                  <a:gd name="T8" fmla="*/ 0 w 4"/>
                  <a:gd name="T9" fmla="*/ 4 h 6"/>
                  <a:gd name="T10" fmla="*/ 1 w 4"/>
                  <a:gd name="T11" fmla="*/ 6 h 6"/>
                  <a:gd name="T12" fmla="*/ 2 w 4"/>
                  <a:gd name="T13" fmla="*/ 6 h 6"/>
                  <a:gd name="T14" fmla="*/ 4 w 4"/>
                  <a:gd name="T15" fmla="*/ 4 h 6"/>
                  <a:gd name="T16" fmla="*/ 2 w 4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3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99" name="Freeform 182">
                <a:extLst>
                  <a:ext uri="{FF2B5EF4-FFF2-40B4-BE49-F238E27FC236}">
                    <a16:creationId xmlns:a16="http://schemas.microsoft.com/office/drawing/2014/main" id="{E504959A-FDA7-4FE8-B3F4-8EC22468D2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6725" y="3475038"/>
                <a:ext cx="146050" cy="184150"/>
              </a:xfrm>
              <a:custGeom>
                <a:avLst/>
                <a:gdLst>
                  <a:gd name="T0" fmla="*/ 78 w 92"/>
                  <a:gd name="T1" fmla="*/ 102 h 116"/>
                  <a:gd name="T2" fmla="*/ 76 w 92"/>
                  <a:gd name="T3" fmla="*/ 96 h 116"/>
                  <a:gd name="T4" fmla="*/ 64 w 92"/>
                  <a:gd name="T5" fmla="*/ 88 h 116"/>
                  <a:gd name="T6" fmla="*/ 68 w 92"/>
                  <a:gd name="T7" fmla="*/ 80 h 116"/>
                  <a:gd name="T8" fmla="*/ 55 w 92"/>
                  <a:gd name="T9" fmla="*/ 79 h 116"/>
                  <a:gd name="T10" fmla="*/ 52 w 92"/>
                  <a:gd name="T11" fmla="*/ 79 h 116"/>
                  <a:gd name="T12" fmla="*/ 57 w 92"/>
                  <a:gd name="T13" fmla="*/ 91 h 116"/>
                  <a:gd name="T14" fmla="*/ 51 w 92"/>
                  <a:gd name="T15" fmla="*/ 72 h 116"/>
                  <a:gd name="T16" fmla="*/ 89 w 92"/>
                  <a:gd name="T17" fmla="*/ 100 h 116"/>
                  <a:gd name="T18" fmla="*/ 85 w 92"/>
                  <a:gd name="T19" fmla="*/ 77 h 116"/>
                  <a:gd name="T20" fmla="*/ 80 w 92"/>
                  <a:gd name="T21" fmla="*/ 61 h 116"/>
                  <a:gd name="T22" fmla="*/ 73 w 92"/>
                  <a:gd name="T23" fmla="*/ 59 h 116"/>
                  <a:gd name="T24" fmla="*/ 72 w 92"/>
                  <a:gd name="T25" fmla="*/ 69 h 116"/>
                  <a:gd name="T26" fmla="*/ 65 w 92"/>
                  <a:gd name="T27" fmla="*/ 68 h 116"/>
                  <a:gd name="T28" fmla="*/ 64 w 92"/>
                  <a:gd name="T29" fmla="*/ 69 h 116"/>
                  <a:gd name="T30" fmla="*/ 61 w 92"/>
                  <a:gd name="T31" fmla="*/ 51 h 116"/>
                  <a:gd name="T32" fmla="*/ 68 w 92"/>
                  <a:gd name="T33" fmla="*/ 48 h 116"/>
                  <a:gd name="T34" fmla="*/ 72 w 92"/>
                  <a:gd name="T35" fmla="*/ 44 h 116"/>
                  <a:gd name="T36" fmla="*/ 74 w 92"/>
                  <a:gd name="T37" fmla="*/ 36 h 116"/>
                  <a:gd name="T38" fmla="*/ 78 w 92"/>
                  <a:gd name="T39" fmla="*/ 34 h 116"/>
                  <a:gd name="T40" fmla="*/ 57 w 92"/>
                  <a:gd name="T41" fmla="*/ 28 h 116"/>
                  <a:gd name="T42" fmla="*/ 37 w 92"/>
                  <a:gd name="T43" fmla="*/ 27 h 116"/>
                  <a:gd name="T44" fmla="*/ 31 w 92"/>
                  <a:gd name="T45" fmla="*/ 20 h 116"/>
                  <a:gd name="T46" fmla="*/ 26 w 92"/>
                  <a:gd name="T47" fmla="*/ 10 h 116"/>
                  <a:gd name="T48" fmla="*/ 16 w 92"/>
                  <a:gd name="T49" fmla="*/ 8 h 116"/>
                  <a:gd name="T50" fmla="*/ 14 w 92"/>
                  <a:gd name="T51" fmla="*/ 4 h 116"/>
                  <a:gd name="T52" fmla="*/ 10 w 92"/>
                  <a:gd name="T53" fmla="*/ 6 h 116"/>
                  <a:gd name="T54" fmla="*/ 3 w 92"/>
                  <a:gd name="T55" fmla="*/ 2 h 116"/>
                  <a:gd name="T56" fmla="*/ 3 w 92"/>
                  <a:gd name="T57" fmla="*/ 7 h 116"/>
                  <a:gd name="T58" fmla="*/ 2 w 92"/>
                  <a:gd name="T59" fmla="*/ 15 h 116"/>
                  <a:gd name="T60" fmla="*/ 14 w 92"/>
                  <a:gd name="T61" fmla="*/ 23 h 116"/>
                  <a:gd name="T62" fmla="*/ 15 w 92"/>
                  <a:gd name="T63" fmla="*/ 28 h 116"/>
                  <a:gd name="T64" fmla="*/ 7 w 92"/>
                  <a:gd name="T65" fmla="*/ 34 h 116"/>
                  <a:gd name="T66" fmla="*/ 6 w 92"/>
                  <a:gd name="T67" fmla="*/ 42 h 116"/>
                  <a:gd name="T68" fmla="*/ 16 w 92"/>
                  <a:gd name="T69" fmla="*/ 47 h 116"/>
                  <a:gd name="T70" fmla="*/ 16 w 92"/>
                  <a:gd name="T71" fmla="*/ 60 h 116"/>
                  <a:gd name="T72" fmla="*/ 20 w 92"/>
                  <a:gd name="T73" fmla="*/ 67 h 116"/>
                  <a:gd name="T74" fmla="*/ 24 w 92"/>
                  <a:gd name="T75" fmla="*/ 79 h 116"/>
                  <a:gd name="T76" fmla="*/ 28 w 92"/>
                  <a:gd name="T77" fmla="*/ 94 h 116"/>
                  <a:gd name="T78" fmla="*/ 35 w 92"/>
                  <a:gd name="T79" fmla="*/ 92 h 116"/>
                  <a:gd name="T80" fmla="*/ 39 w 92"/>
                  <a:gd name="T81" fmla="*/ 94 h 116"/>
                  <a:gd name="T82" fmla="*/ 43 w 92"/>
                  <a:gd name="T83" fmla="*/ 83 h 116"/>
                  <a:gd name="T84" fmla="*/ 47 w 92"/>
                  <a:gd name="T85" fmla="*/ 89 h 116"/>
                  <a:gd name="T86" fmla="*/ 49 w 92"/>
                  <a:gd name="T87" fmla="*/ 94 h 116"/>
                  <a:gd name="T88" fmla="*/ 52 w 92"/>
                  <a:gd name="T89" fmla="*/ 81 h 116"/>
                  <a:gd name="T90" fmla="*/ 51 w 92"/>
                  <a:gd name="T91" fmla="*/ 73 h 116"/>
                  <a:gd name="T92" fmla="*/ 49 w 92"/>
                  <a:gd name="T93" fmla="*/ 65 h 116"/>
                  <a:gd name="T94" fmla="*/ 49 w 92"/>
                  <a:gd name="T95" fmla="*/ 60 h 116"/>
                  <a:gd name="T96" fmla="*/ 56 w 92"/>
                  <a:gd name="T97" fmla="*/ 77 h 116"/>
                  <a:gd name="T98" fmla="*/ 68 w 92"/>
                  <a:gd name="T99" fmla="*/ 76 h 116"/>
                  <a:gd name="T100" fmla="*/ 76 w 92"/>
                  <a:gd name="T101" fmla="*/ 85 h 116"/>
                  <a:gd name="T102" fmla="*/ 85 w 92"/>
                  <a:gd name="T103" fmla="*/ 112 h 116"/>
                  <a:gd name="T104" fmla="*/ 85 w 92"/>
                  <a:gd name="T105" fmla="*/ 110 h 116"/>
                  <a:gd name="T106" fmla="*/ 86 w 92"/>
                  <a:gd name="T107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2" h="116">
                    <a:moveTo>
                      <a:pt x="78" y="98"/>
                    </a:moveTo>
                    <a:lnTo>
                      <a:pt x="78" y="97"/>
                    </a:lnTo>
                    <a:lnTo>
                      <a:pt x="77" y="97"/>
                    </a:lnTo>
                    <a:lnTo>
                      <a:pt x="77" y="97"/>
                    </a:lnTo>
                    <a:lnTo>
                      <a:pt x="77" y="100"/>
                    </a:lnTo>
                    <a:lnTo>
                      <a:pt x="77" y="101"/>
                    </a:lnTo>
                    <a:lnTo>
                      <a:pt x="78" y="102"/>
                    </a:lnTo>
                    <a:lnTo>
                      <a:pt x="78" y="101"/>
                    </a:lnTo>
                    <a:lnTo>
                      <a:pt x="78" y="100"/>
                    </a:lnTo>
                    <a:lnTo>
                      <a:pt x="78" y="98"/>
                    </a:lnTo>
                    <a:close/>
                    <a:moveTo>
                      <a:pt x="76" y="93"/>
                    </a:moveTo>
                    <a:lnTo>
                      <a:pt x="76" y="93"/>
                    </a:lnTo>
                    <a:lnTo>
                      <a:pt x="76" y="94"/>
                    </a:lnTo>
                    <a:lnTo>
                      <a:pt x="76" y="96"/>
                    </a:lnTo>
                    <a:lnTo>
                      <a:pt x="76" y="97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6" y="93"/>
                    </a:lnTo>
                    <a:close/>
                    <a:moveTo>
                      <a:pt x="61" y="81"/>
                    </a:moveTo>
                    <a:lnTo>
                      <a:pt x="61" y="89"/>
                    </a:lnTo>
                    <a:lnTo>
                      <a:pt x="64" y="88"/>
                    </a:lnTo>
                    <a:lnTo>
                      <a:pt x="64" y="87"/>
                    </a:lnTo>
                    <a:lnTo>
                      <a:pt x="63" y="84"/>
                    </a:lnTo>
                    <a:lnTo>
                      <a:pt x="61" y="81"/>
                    </a:lnTo>
                    <a:close/>
                    <a:moveTo>
                      <a:pt x="69" y="83"/>
                    </a:moveTo>
                    <a:lnTo>
                      <a:pt x="68" y="80"/>
                    </a:lnTo>
                    <a:lnTo>
                      <a:pt x="68" y="80"/>
                    </a:lnTo>
                    <a:lnTo>
                      <a:pt x="68" y="80"/>
                    </a:lnTo>
                    <a:lnTo>
                      <a:pt x="67" y="83"/>
                    </a:lnTo>
                    <a:lnTo>
                      <a:pt x="68" y="84"/>
                    </a:lnTo>
                    <a:lnTo>
                      <a:pt x="69" y="85"/>
                    </a:lnTo>
                    <a:lnTo>
                      <a:pt x="71" y="84"/>
                    </a:lnTo>
                    <a:lnTo>
                      <a:pt x="69" y="84"/>
                    </a:lnTo>
                    <a:lnTo>
                      <a:pt x="69" y="83"/>
                    </a:lnTo>
                    <a:close/>
                    <a:moveTo>
                      <a:pt x="55" y="79"/>
                    </a:moveTo>
                    <a:lnTo>
                      <a:pt x="55" y="77"/>
                    </a:lnTo>
                    <a:lnTo>
                      <a:pt x="53" y="76"/>
                    </a:lnTo>
                    <a:lnTo>
                      <a:pt x="53" y="76"/>
                    </a:lnTo>
                    <a:lnTo>
                      <a:pt x="52" y="75"/>
                    </a:lnTo>
                    <a:lnTo>
                      <a:pt x="51" y="75"/>
                    </a:lnTo>
                    <a:lnTo>
                      <a:pt x="51" y="77"/>
                    </a:lnTo>
                    <a:lnTo>
                      <a:pt x="52" y="79"/>
                    </a:lnTo>
                    <a:lnTo>
                      <a:pt x="52" y="80"/>
                    </a:lnTo>
                    <a:lnTo>
                      <a:pt x="53" y="81"/>
                    </a:lnTo>
                    <a:lnTo>
                      <a:pt x="55" y="83"/>
                    </a:lnTo>
                    <a:lnTo>
                      <a:pt x="55" y="85"/>
                    </a:lnTo>
                    <a:lnTo>
                      <a:pt x="53" y="91"/>
                    </a:lnTo>
                    <a:lnTo>
                      <a:pt x="55" y="91"/>
                    </a:lnTo>
                    <a:lnTo>
                      <a:pt x="57" y="91"/>
                    </a:lnTo>
                    <a:lnTo>
                      <a:pt x="57" y="89"/>
                    </a:lnTo>
                    <a:lnTo>
                      <a:pt x="59" y="84"/>
                    </a:lnTo>
                    <a:lnTo>
                      <a:pt x="57" y="83"/>
                    </a:lnTo>
                    <a:lnTo>
                      <a:pt x="55" y="79"/>
                    </a:lnTo>
                    <a:close/>
                    <a:moveTo>
                      <a:pt x="52" y="72"/>
                    </a:moveTo>
                    <a:lnTo>
                      <a:pt x="52" y="71"/>
                    </a:lnTo>
                    <a:lnTo>
                      <a:pt x="51" y="72"/>
                    </a:lnTo>
                    <a:lnTo>
                      <a:pt x="51" y="72"/>
                    </a:lnTo>
                    <a:lnTo>
                      <a:pt x="52" y="73"/>
                    </a:lnTo>
                    <a:lnTo>
                      <a:pt x="53" y="73"/>
                    </a:lnTo>
                    <a:lnTo>
                      <a:pt x="52" y="72"/>
                    </a:lnTo>
                    <a:close/>
                    <a:moveTo>
                      <a:pt x="90" y="105"/>
                    </a:moveTo>
                    <a:lnTo>
                      <a:pt x="90" y="102"/>
                    </a:lnTo>
                    <a:lnTo>
                      <a:pt x="89" y="100"/>
                    </a:lnTo>
                    <a:lnTo>
                      <a:pt x="89" y="93"/>
                    </a:lnTo>
                    <a:lnTo>
                      <a:pt x="89" y="92"/>
                    </a:lnTo>
                    <a:lnTo>
                      <a:pt x="88" y="91"/>
                    </a:lnTo>
                    <a:lnTo>
                      <a:pt x="86" y="84"/>
                    </a:lnTo>
                    <a:lnTo>
                      <a:pt x="86" y="81"/>
                    </a:lnTo>
                    <a:lnTo>
                      <a:pt x="85" y="79"/>
                    </a:lnTo>
                    <a:lnTo>
                      <a:pt x="85" y="77"/>
                    </a:lnTo>
                    <a:lnTo>
                      <a:pt x="84" y="76"/>
                    </a:lnTo>
                    <a:lnTo>
                      <a:pt x="82" y="73"/>
                    </a:lnTo>
                    <a:lnTo>
                      <a:pt x="82" y="73"/>
                    </a:lnTo>
                    <a:lnTo>
                      <a:pt x="81" y="71"/>
                    </a:lnTo>
                    <a:lnTo>
                      <a:pt x="81" y="67"/>
                    </a:lnTo>
                    <a:lnTo>
                      <a:pt x="81" y="65"/>
                    </a:lnTo>
                    <a:lnTo>
                      <a:pt x="80" y="61"/>
                    </a:lnTo>
                    <a:lnTo>
                      <a:pt x="78" y="59"/>
                    </a:lnTo>
                    <a:lnTo>
                      <a:pt x="77" y="59"/>
                    </a:lnTo>
                    <a:lnTo>
                      <a:pt x="77" y="57"/>
                    </a:lnTo>
                    <a:lnTo>
                      <a:pt x="76" y="57"/>
                    </a:lnTo>
                    <a:lnTo>
                      <a:pt x="74" y="59"/>
                    </a:lnTo>
                    <a:lnTo>
                      <a:pt x="73" y="57"/>
                    </a:lnTo>
                    <a:lnTo>
                      <a:pt x="73" y="59"/>
                    </a:lnTo>
                    <a:lnTo>
                      <a:pt x="73" y="60"/>
                    </a:lnTo>
                    <a:lnTo>
                      <a:pt x="73" y="61"/>
                    </a:lnTo>
                    <a:lnTo>
                      <a:pt x="73" y="63"/>
                    </a:lnTo>
                    <a:lnTo>
                      <a:pt x="72" y="64"/>
                    </a:lnTo>
                    <a:lnTo>
                      <a:pt x="71" y="67"/>
                    </a:lnTo>
                    <a:lnTo>
                      <a:pt x="72" y="68"/>
                    </a:lnTo>
                    <a:lnTo>
                      <a:pt x="72" y="69"/>
                    </a:lnTo>
                    <a:lnTo>
                      <a:pt x="72" y="71"/>
                    </a:lnTo>
                    <a:lnTo>
                      <a:pt x="71" y="72"/>
                    </a:lnTo>
                    <a:lnTo>
                      <a:pt x="69" y="72"/>
                    </a:lnTo>
                    <a:lnTo>
                      <a:pt x="68" y="72"/>
                    </a:lnTo>
                    <a:lnTo>
                      <a:pt x="68" y="71"/>
                    </a:lnTo>
                    <a:lnTo>
                      <a:pt x="67" y="69"/>
                    </a:lnTo>
                    <a:lnTo>
                      <a:pt x="65" y="68"/>
                    </a:lnTo>
                    <a:lnTo>
                      <a:pt x="65" y="68"/>
                    </a:lnTo>
                    <a:lnTo>
                      <a:pt x="65" y="68"/>
                    </a:lnTo>
                    <a:lnTo>
                      <a:pt x="65" y="69"/>
                    </a:lnTo>
                    <a:lnTo>
                      <a:pt x="65" y="71"/>
                    </a:lnTo>
                    <a:lnTo>
                      <a:pt x="65" y="71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3" y="64"/>
                    </a:lnTo>
                    <a:lnTo>
                      <a:pt x="60" y="60"/>
                    </a:lnTo>
                    <a:lnTo>
                      <a:pt x="60" y="59"/>
                    </a:lnTo>
                    <a:lnTo>
                      <a:pt x="60" y="56"/>
                    </a:lnTo>
                    <a:lnTo>
                      <a:pt x="60" y="53"/>
                    </a:lnTo>
                    <a:lnTo>
                      <a:pt x="61" y="52"/>
                    </a:lnTo>
                    <a:lnTo>
                      <a:pt x="61" y="51"/>
                    </a:lnTo>
                    <a:lnTo>
                      <a:pt x="63" y="49"/>
                    </a:lnTo>
                    <a:lnTo>
                      <a:pt x="63" y="49"/>
                    </a:lnTo>
                    <a:lnTo>
                      <a:pt x="65" y="49"/>
                    </a:lnTo>
                    <a:lnTo>
                      <a:pt x="65" y="49"/>
                    </a:lnTo>
                    <a:lnTo>
                      <a:pt x="67" y="48"/>
                    </a:lnTo>
                    <a:lnTo>
                      <a:pt x="67" y="48"/>
                    </a:lnTo>
                    <a:lnTo>
                      <a:pt x="68" y="48"/>
                    </a:lnTo>
                    <a:lnTo>
                      <a:pt x="69" y="48"/>
                    </a:lnTo>
                    <a:lnTo>
                      <a:pt x="71" y="48"/>
                    </a:lnTo>
                    <a:lnTo>
                      <a:pt x="71" y="48"/>
                    </a:lnTo>
                    <a:lnTo>
                      <a:pt x="71" y="47"/>
                    </a:lnTo>
                    <a:lnTo>
                      <a:pt x="71" y="45"/>
                    </a:lnTo>
                    <a:lnTo>
                      <a:pt x="72" y="44"/>
                    </a:lnTo>
                    <a:lnTo>
                      <a:pt x="72" y="44"/>
                    </a:lnTo>
                    <a:lnTo>
                      <a:pt x="73" y="44"/>
                    </a:lnTo>
                    <a:lnTo>
                      <a:pt x="73" y="44"/>
                    </a:lnTo>
                    <a:lnTo>
                      <a:pt x="73" y="44"/>
                    </a:lnTo>
                    <a:lnTo>
                      <a:pt x="74" y="42"/>
                    </a:lnTo>
                    <a:lnTo>
                      <a:pt x="74" y="38"/>
                    </a:lnTo>
                    <a:lnTo>
                      <a:pt x="74" y="36"/>
                    </a:lnTo>
                    <a:lnTo>
                      <a:pt x="74" y="36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78" y="35"/>
                    </a:lnTo>
                    <a:lnTo>
                      <a:pt x="78" y="34"/>
                    </a:lnTo>
                    <a:lnTo>
                      <a:pt x="78" y="34"/>
                    </a:lnTo>
                    <a:lnTo>
                      <a:pt x="77" y="31"/>
                    </a:lnTo>
                    <a:lnTo>
                      <a:pt x="73" y="30"/>
                    </a:lnTo>
                    <a:lnTo>
                      <a:pt x="71" y="28"/>
                    </a:lnTo>
                    <a:lnTo>
                      <a:pt x="65" y="28"/>
                    </a:lnTo>
                    <a:lnTo>
                      <a:pt x="61" y="30"/>
                    </a:lnTo>
                    <a:lnTo>
                      <a:pt x="60" y="28"/>
                    </a:lnTo>
                    <a:lnTo>
                      <a:pt x="57" y="28"/>
                    </a:lnTo>
                    <a:lnTo>
                      <a:pt x="53" y="28"/>
                    </a:lnTo>
                    <a:lnTo>
                      <a:pt x="48" y="28"/>
                    </a:lnTo>
                    <a:lnTo>
                      <a:pt x="45" y="28"/>
                    </a:lnTo>
                    <a:lnTo>
                      <a:pt x="45" y="28"/>
                    </a:lnTo>
                    <a:lnTo>
                      <a:pt x="43" y="28"/>
                    </a:lnTo>
                    <a:lnTo>
                      <a:pt x="40" y="28"/>
                    </a:lnTo>
                    <a:lnTo>
                      <a:pt x="37" y="27"/>
                    </a:lnTo>
                    <a:lnTo>
                      <a:pt x="35" y="27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1" y="24"/>
                    </a:lnTo>
                    <a:lnTo>
                      <a:pt x="31" y="20"/>
                    </a:lnTo>
                    <a:lnTo>
                      <a:pt x="30" y="15"/>
                    </a:lnTo>
                    <a:lnTo>
                      <a:pt x="30" y="12"/>
                    </a:lnTo>
                    <a:lnTo>
                      <a:pt x="27" y="8"/>
                    </a:lnTo>
                    <a:lnTo>
                      <a:pt x="27" y="7"/>
                    </a:lnTo>
                    <a:lnTo>
                      <a:pt x="26" y="7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2" y="11"/>
                    </a:lnTo>
                    <a:lnTo>
                      <a:pt x="20" y="11"/>
                    </a:lnTo>
                    <a:lnTo>
                      <a:pt x="19" y="10"/>
                    </a:lnTo>
                    <a:lnTo>
                      <a:pt x="16" y="8"/>
                    </a:lnTo>
                    <a:lnTo>
                      <a:pt x="16" y="6"/>
                    </a:lnTo>
                    <a:lnTo>
                      <a:pt x="15" y="4"/>
                    </a:lnTo>
                    <a:lnTo>
                      <a:pt x="15" y="3"/>
                    </a:lnTo>
                    <a:lnTo>
                      <a:pt x="14" y="3"/>
                    </a:lnTo>
                    <a:lnTo>
                      <a:pt x="14" y="3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1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3" y="7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5"/>
                    </a:lnTo>
                    <a:lnTo>
                      <a:pt x="2" y="15"/>
                    </a:lnTo>
                    <a:lnTo>
                      <a:pt x="3" y="16"/>
                    </a:lnTo>
                    <a:lnTo>
                      <a:pt x="6" y="18"/>
                    </a:lnTo>
                    <a:lnTo>
                      <a:pt x="7" y="20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14" y="23"/>
                    </a:lnTo>
                    <a:lnTo>
                      <a:pt x="15" y="24"/>
                    </a:lnTo>
                    <a:lnTo>
                      <a:pt x="15" y="26"/>
                    </a:lnTo>
                    <a:lnTo>
                      <a:pt x="16" y="26"/>
                    </a:lnTo>
                    <a:lnTo>
                      <a:pt x="18" y="27"/>
                    </a:lnTo>
                    <a:lnTo>
                      <a:pt x="16" y="27"/>
                    </a:lnTo>
                    <a:lnTo>
                      <a:pt x="16" y="28"/>
                    </a:lnTo>
                    <a:lnTo>
                      <a:pt x="15" y="28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8" y="28"/>
                    </a:lnTo>
                    <a:lnTo>
                      <a:pt x="8" y="32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6" y="34"/>
                    </a:lnTo>
                    <a:lnTo>
                      <a:pt x="4" y="34"/>
                    </a:lnTo>
                    <a:lnTo>
                      <a:pt x="3" y="38"/>
                    </a:lnTo>
                    <a:lnTo>
                      <a:pt x="3" y="39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7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10" y="44"/>
                    </a:lnTo>
                    <a:lnTo>
                      <a:pt x="12" y="45"/>
                    </a:lnTo>
                    <a:lnTo>
                      <a:pt x="15" y="45"/>
                    </a:lnTo>
                    <a:lnTo>
                      <a:pt x="16" y="47"/>
                    </a:lnTo>
                    <a:lnTo>
                      <a:pt x="16" y="47"/>
                    </a:lnTo>
                    <a:lnTo>
                      <a:pt x="16" y="48"/>
                    </a:lnTo>
                    <a:lnTo>
                      <a:pt x="16" y="51"/>
                    </a:lnTo>
                    <a:lnTo>
                      <a:pt x="16" y="52"/>
                    </a:lnTo>
                    <a:lnTo>
                      <a:pt x="15" y="55"/>
                    </a:lnTo>
                    <a:lnTo>
                      <a:pt x="15" y="59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61"/>
                    </a:lnTo>
                    <a:lnTo>
                      <a:pt x="18" y="61"/>
                    </a:lnTo>
                    <a:lnTo>
                      <a:pt x="19" y="63"/>
                    </a:lnTo>
                    <a:lnTo>
                      <a:pt x="19" y="65"/>
                    </a:lnTo>
                    <a:lnTo>
                      <a:pt x="19" y="67"/>
                    </a:lnTo>
                    <a:lnTo>
                      <a:pt x="20" y="67"/>
                    </a:lnTo>
                    <a:lnTo>
                      <a:pt x="22" y="68"/>
                    </a:lnTo>
                    <a:lnTo>
                      <a:pt x="23" y="68"/>
                    </a:lnTo>
                    <a:lnTo>
                      <a:pt x="22" y="71"/>
                    </a:lnTo>
                    <a:lnTo>
                      <a:pt x="22" y="73"/>
                    </a:lnTo>
                    <a:lnTo>
                      <a:pt x="23" y="75"/>
                    </a:lnTo>
                    <a:lnTo>
                      <a:pt x="24" y="79"/>
                    </a:lnTo>
                    <a:lnTo>
                      <a:pt x="24" y="79"/>
                    </a:lnTo>
                    <a:lnTo>
                      <a:pt x="24" y="79"/>
                    </a:lnTo>
                    <a:lnTo>
                      <a:pt x="26" y="81"/>
                    </a:lnTo>
                    <a:lnTo>
                      <a:pt x="27" y="87"/>
                    </a:lnTo>
                    <a:lnTo>
                      <a:pt x="27" y="88"/>
                    </a:lnTo>
                    <a:lnTo>
                      <a:pt x="27" y="91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30" y="96"/>
                    </a:lnTo>
                    <a:lnTo>
                      <a:pt x="31" y="97"/>
                    </a:lnTo>
                    <a:lnTo>
                      <a:pt x="32" y="97"/>
                    </a:lnTo>
                    <a:lnTo>
                      <a:pt x="33" y="97"/>
                    </a:lnTo>
                    <a:lnTo>
                      <a:pt x="35" y="96"/>
                    </a:lnTo>
                    <a:lnTo>
                      <a:pt x="36" y="93"/>
                    </a:lnTo>
                    <a:lnTo>
                      <a:pt x="35" y="92"/>
                    </a:lnTo>
                    <a:lnTo>
                      <a:pt x="35" y="88"/>
                    </a:lnTo>
                    <a:lnTo>
                      <a:pt x="35" y="87"/>
                    </a:lnTo>
                    <a:lnTo>
                      <a:pt x="36" y="92"/>
                    </a:lnTo>
                    <a:lnTo>
                      <a:pt x="37" y="94"/>
                    </a:lnTo>
                    <a:lnTo>
                      <a:pt x="37" y="97"/>
                    </a:lnTo>
                    <a:lnTo>
                      <a:pt x="37" y="96"/>
                    </a:lnTo>
                    <a:lnTo>
                      <a:pt x="39" y="94"/>
                    </a:lnTo>
                    <a:lnTo>
                      <a:pt x="40" y="93"/>
                    </a:lnTo>
                    <a:lnTo>
                      <a:pt x="41" y="92"/>
                    </a:lnTo>
                    <a:lnTo>
                      <a:pt x="41" y="91"/>
                    </a:lnTo>
                    <a:lnTo>
                      <a:pt x="41" y="88"/>
                    </a:lnTo>
                    <a:lnTo>
                      <a:pt x="41" y="87"/>
                    </a:lnTo>
                    <a:lnTo>
                      <a:pt x="41" y="84"/>
                    </a:lnTo>
                    <a:lnTo>
                      <a:pt x="43" y="83"/>
                    </a:lnTo>
                    <a:lnTo>
                      <a:pt x="41" y="85"/>
                    </a:lnTo>
                    <a:lnTo>
                      <a:pt x="41" y="88"/>
                    </a:lnTo>
                    <a:lnTo>
                      <a:pt x="43" y="89"/>
                    </a:lnTo>
                    <a:lnTo>
                      <a:pt x="43" y="92"/>
                    </a:lnTo>
                    <a:lnTo>
                      <a:pt x="45" y="91"/>
                    </a:lnTo>
                    <a:lnTo>
                      <a:pt x="47" y="89"/>
                    </a:lnTo>
                    <a:lnTo>
                      <a:pt x="47" y="89"/>
                    </a:lnTo>
                    <a:lnTo>
                      <a:pt x="45" y="92"/>
                    </a:lnTo>
                    <a:lnTo>
                      <a:pt x="45" y="93"/>
                    </a:lnTo>
                    <a:lnTo>
                      <a:pt x="45" y="94"/>
                    </a:lnTo>
                    <a:lnTo>
                      <a:pt x="47" y="94"/>
                    </a:lnTo>
                    <a:lnTo>
                      <a:pt x="47" y="96"/>
                    </a:lnTo>
                    <a:lnTo>
                      <a:pt x="48" y="96"/>
                    </a:lnTo>
                    <a:lnTo>
                      <a:pt x="49" y="94"/>
                    </a:lnTo>
                    <a:lnTo>
                      <a:pt x="51" y="91"/>
                    </a:lnTo>
                    <a:lnTo>
                      <a:pt x="52" y="88"/>
                    </a:lnTo>
                    <a:lnTo>
                      <a:pt x="53" y="88"/>
                    </a:lnTo>
                    <a:lnTo>
                      <a:pt x="53" y="87"/>
                    </a:lnTo>
                    <a:lnTo>
                      <a:pt x="53" y="85"/>
                    </a:lnTo>
                    <a:lnTo>
                      <a:pt x="53" y="83"/>
                    </a:lnTo>
                    <a:lnTo>
                      <a:pt x="52" y="81"/>
                    </a:lnTo>
                    <a:lnTo>
                      <a:pt x="51" y="80"/>
                    </a:lnTo>
                    <a:lnTo>
                      <a:pt x="51" y="79"/>
                    </a:lnTo>
                    <a:lnTo>
                      <a:pt x="51" y="79"/>
                    </a:lnTo>
                    <a:lnTo>
                      <a:pt x="49" y="77"/>
                    </a:lnTo>
                    <a:lnTo>
                      <a:pt x="49" y="76"/>
                    </a:lnTo>
                    <a:lnTo>
                      <a:pt x="49" y="75"/>
                    </a:lnTo>
                    <a:lnTo>
                      <a:pt x="51" y="73"/>
                    </a:lnTo>
                    <a:lnTo>
                      <a:pt x="49" y="72"/>
                    </a:lnTo>
                    <a:lnTo>
                      <a:pt x="49" y="71"/>
                    </a:lnTo>
                    <a:lnTo>
                      <a:pt x="51" y="71"/>
                    </a:lnTo>
                    <a:lnTo>
                      <a:pt x="52" y="69"/>
                    </a:lnTo>
                    <a:lnTo>
                      <a:pt x="51" y="68"/>
                    </a:lnTo>
                    <a:lnTo>
                      <a:pt x="51" y="67"/>
                    </a:lnTo>
                    <a:lnTo>
                      <a:pt x="49" y="65"/>
                    </a:lnTo>
                    <a:lnTo>
                      <a:pt x="47" y="64"/>
                    </a:lnTo>
                    <a:lnTo>
                      <a:pt x="45" y="63"/>
                    </a:lnTo>
                    <a:lnTo>
                      <a:pt x="48" y="63"/>
                    </a:lnTo>
                    <a:lnTo>
                      <a:pt x="49" y="64"/>
                    </a:lnTo>
                    <a:lnTo>
                      <a:pt x="51" y="63"/>
                    </a:lnTo>
                    <a:lnTo>
                      <a:pt x="49" y="61"/>
                    </a:lnTo>
                    <a:lnTo>
                      <a:pt x="49" y="60"/>
                    </a:lnTo>
                    <a:lnTo>
                      <a:pt x="51" y="60"/>
                    </a:lnTo>
                    <a:lnTo>
                      <a:pt x="51" y="61"/>
                    </a:lnTo>
                    <a:lnTo>
                      <a:pt x="51" y="63"/>
                    </a:lnTo>
                    <a:lnTo>
                      <a:pt x="52" y="67"/>
                    </a:lnTo>
                    <a:lnTo>
                      <a:pt x="52" y="69"/>
                    </a:lnTo>
                    <a:lnTo>
                      <a:pt x="53" y="72"/>
                    </a:lnTo>
                    <a:lnTo>
                      <a:pt x="56" y="77"/>
                    </a:lnTo>
                    <a:lnTo>
                      <a:pt x="59" y="80"/>
                    </a:lnTo>
                    <a:lnTo>
                      <a:pt x="63" y="80"/>
                    </a:lnTo>
                    <a:lnTo>
                      <a:pt x="64" y="79"/>
                    </a:lnTo>
                    <a:lnTo>
                      <a:pt x="65" y="77"/>
                    </a:lnTo>
                    <a:lnTo>
                      <a:pt x="67" y="76"/>
                    </a:lnTo>
                    <a:lnTo>
                      <a:pt x="68" y="75"/>
                    </a:lnTo>
                    <a:lnTo>
                      <a:pt x="68" y="76"/>
                    </a:lnTo>
                    <a:lnTo>
                      <a:pt x="69" y="77"/>
                    </a:lnTo>
                    <a:lnTo>
                      <a:pt x="72" y="81"/>
                    </a:lnTo>
                    <a:lnTo>
                      <a:pt x="73" y="84"/>
                    </a:lnTo>
                    <a:lnTo>
                      <a:pt x="74" y="87"/>
                    </a:lnTo>
                    <a:lnTo>
                      <a:pt x="74" y="85"/>
                    </a:lnTo>
                    <a:lnTo>
                      <a:pt x="76" y="85"/>
                    </a:lnTo>
                    <a:lnTo>
                      <a:pt x="76" y="85"/>
                    </a:lnTo>
                    <a:lnTo>
                      <a:pt x="74" y="88"/>
                    </a:lnTo>
                    <a:lnTo>
                      <a:pt x="76" y="89"/>
                    </a:lnTo>
                    <a:lnTo>
                      <a:pt x="77" y="94"/>
                    </a:lnTo>
                    <a:lnTo>
                      <a:pt x="80" y="98"/>
                    </a:lnTo>
                    <a:lnTo>
                      <a:pt x="80" y="101"/>
                    </a:lnTo>
                    <a:lnTo>
                      <a:pt x="81" y="108"/>
                    </a:lnTo>
                    <a:lnTo>
                      <a:pt x="85" y="112"/>
                    </a:lnTo>
                    <a:lnTo>
                      <a:pt x="85" y="114"/>
                    </a:lnTo>
                    <a:lnTo>
                      <a:pt x="86" y="116"/>
                    </a:lnTo>
                    <a:lnTo>
                      <a:pt x="88" y="116"/>
                    </a:lnTo>
                    <a:lnTo>
                      <a:pt x="86" y="114"/>
                    </a:lnTo>
                    <a:lnTo>
                      <a:pt x="86" y="113"/>
                    </a:lnTo>
                    <a:lnTo>
                      <a:pt x="85" y="112"/>
                    </a:lnTo>
                    <a:lnTo>
                      <a:pt x="85" y="110"/>
                    </a:lnTo>
                    <a:lnTo>
                      <a:pt x="85" y="109"/>
                    </a:lnTo>
                    <a:lnTo>
                      <a:pt x="84" y="108"/>
                    </a:lnTo>
                    <a:lnTo>
                      <a:pt x="84" y="106"/>
                    </a:lnTo>
                    <a:lnTo>
                      <a:pt x="84" y="105"/>
                    </a:lnTo>
                    <a:lnTo>
                      <a:pt x="85" y="104"/>
                    </a:lnTo>
                    <a:lnTo>
                      <a:pt x="85" y="102"/>
                    </a:lnTo>
                    <a:lnTo>
                      <a:pt x="86" y="104"/>
                    </a:lnTo>
                    <a:lnTo>
                      <a:pt x="88" y="105"/>
                    </a:lnTo>
                    <a:lnTo>
                      <a:pt x="89" y="105"/>
                    </a:lnTo>
                    <a:lnTo>
                      <a:pt x="90" y="106"/>
                    </a:lnTo>
                    <a:lnTo>
                      <a:pt x="90" y="106"/>
                    </a:lnTo>
                    <a:lnTo>
                      <a:pt x="92" y="105"/>
                    </a:lnTo>
                    <a:lnTo>
                      <a:pt x="90" y="10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0" name="Freeform 183">
                <a:extLst>
                  <a:ext uri="{FF2B5EF4-FFF2-40B4-BE49-F238E27FC236}">
                    <a16:creationId xmlns:a16="http://schemas.microsoft.com/office/drawing/2014/main" id="{E9ED841B-7AA8-4CDD-A7D1-70B2C70B8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3486150"/>
                <a:ext cx="4763" cy="14288"/>
              </a:xfrm>
              <a:custGeom>
                <a:avLst/>
                <a:gdLst>
                  <a:gd name="T0" fmla="*/ 3 w 3"/>
                  <a:gd name="T1" fmla="*/ 5 h 9"/>
                  <a:gd name="T2" fmla="*/ 3 w 3"/>
                  <a:gd name="T3" fmla="*/ 3 h 9"/>
                  <a:gd name="T4" fmla="*/ 1 w 3"/>
                  <a:gd name="T5" fmla="*/ 1 h 9"/>
                  <a:gd name="T6" fmla="*/ 3 w 3"/>
                  <a:gd name="T7" fmla="*/ 0 h 9"/>
                  <a:gd name="T8" fmla="*/ 1 w 3"/>
                  <a:gd name="T9" fmla="*/ 0 h 9"/>
                  <a:gd name="T10" fmla="*/ 0 w 3"/>
                  <a:gd name="T11" fmla="*/ 0 h 9"/>
                  <a:gd name="T12" fmla="*/ 0 w 3"/>
                  <a:gd name="T13" fmla="*/ 1 h 9"/>
                  <a:gd name="T14" fmla="*/ 1 w 3"/>
                  <a:gd name="T15" fmla="*/ 4 h 9"/>
                  <a:gd name="T16" fmla="*/ 0 w 3"/>
                  <a:gd name="T17" fmla="*/ 5 h 9"/>
                  <a:gd name="T18" fmla="*/ 3 w 3"/>
                  <a:gd name="T19" fmla="*/ 8 h 9"/>
                  <a:gd name="T20" fmla="*/ 3 w 3"/>
                  <a:gd name="T21" fmla="*/ 9 h 9"/>
                  <a:gd name="T22" fmla="*/ 3 w 3"/>
                  <a:gd name="T23" fmla="*/ 7 h 9"/>
                  <a:gd name="T24" fmla="*/ 3 w 3"/>
                  <a:gd name="T2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9">
                    <a:moveTo>
                      <a:pt x="3" y="5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3" y="8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1" name="Freeform 184">
                <a:extLst>
                  <a:ext uri="{FF2B5EF4-FFF2-40B4-BE49-F238E27FC236}">
                    <a16:creationId xmlns:a16="http://schemas.microsoft.com/office/drawing/2014/main" id="{DBA45FED-4B99-4778-961E-4510930C88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48063" y="3463925"/>
                <a:ext cx="147638" cy="190500"/>
              </a:xfrm>
              <a:custGeom>
                <a:avLst/>
                <a:gdLst>
                  <a:gd name="T0" fmla="*/ 77 w 93"/>
                  <a:gd name="T1" fmla="*/ 115 h 120"/>
                  <a:gd name="T2" fmla="*/ 73 w 93"/>
                  <a:gd name="T3" fmla="*/ 119 h 120"/>
                  <a:gd name="T4" fmla="*/ 85 w 93"/>
                  <a:gd name="T5" fmla="*/ 116 h 120"/>
                  <a:gd name="T6" fmla="*/ 85 w 93"/>
                  <a:gd name="T7" fmla="*/ 108 h 120"/>
                  <a:gd name="T8" fmla="*/ 93 w 93"/>
                  <a:gd name="T9" fmla="*/ 92 h 120"/>
                  <a:gd name="T10" fmla="*/ 86 w 93"/>
                  <a:gd name="T11" fmla="*/ 90 h 120"/>
                  <a:gd name="T12" fmla="*/ 93 w 93"/>
                  <a:gd name="T13" fmla="*/ 94 h 120"/>
                  <a:gd name="T14" fmla="*/ 73 w 93"/>
                  <a:gd name="T15" fmla="*/ 84 h 120"/>
                  <a:gd name="T16" fmla="*/ 73 w 93"/>
                  <a:gd name="T17" fmla="*/ 90 h 120"/>
                  <a:gd name="T18" fmla="*/ 66 w 93"/>
                  <a:gd name="T19" fmla="*/ 94 h 120"/>
                  <a:gd name="T20" fmla="*/ 74 w 93"/>
                  <a:gd name="T21" fmla="*/ 88 h 120"/>
                  <a:gd name="T22" fmla="*/ 67 w 93"/>
                  <a:gd name="T23" fmla="*/ 84 h 120"/>
                  <a:gd name="T24" fmla="*/ 69 w 93"/>
                  <a:gd name="T25" fmla="*/ 84 h 120"/>
                  <a:gd name="T26" fmla="*/ 54 w 93"/>
                  <a:gd name="T27" fmla="*/ 70 h 120"/>
                  <a:gd name="T28" fmla="*/ 53 w 93"/>
                  <a:gd name="T29" fmla="*/ 70 h 120"/>
                  <a:gd name="T30" fmla="*/ 53 w 93"/>
                  <a:gd name="T31" fmla="*/ 75 h 120"/>
                  <a:gd name="T32" fmla="*/ 58 w 93"/>
                  <a:gd name="T33" fmla="*/ 79 h 120"/>
                  <a:gd name="T34" fmla="*/ 40 w 93"/>
                  <a:gd name="T35" fmla="*/ 66 h 120"/>
                  <a:gd name="T36" fmla="*/ 45 w 93"/>
                  <a:gd name="T37" fmla="*/ 70 h 120"/>
                  <a:gd name="T38" fmla="*/ 67 w 93"/>
                  <a:gd name="T39" fmla="*/ 56 h 120"/>
                  <a:gd name="T40" fmla="*/ 15 w 93"/>
                  <a:gd name="T41" fmla="*/ 56 h 120"/>
                  <a:gd name="T42" fmla="*/ 13 w 93"/>
                  <a:gd name="T43" fmla="*/ 54 h 120"/>
                  <a:gd name="T44" fmla="*/ 9 w 93"/>
                  <a:gd name="T45" fmla="*/ 54 h 120"/>
                  <a:gd name="T46" fmla="*/ 11 w 93"/>
                  <a:gd name="T47" fmla="*/ 62 h 120"/>
                  <a:gd name="T48" fmla="*/ 15 w 93"/>
                  <a:gd name="T49" fmla="*/ 60 h 120"/>
                  <a:gd name="T50" fmla="*/ 54 w 93"/>
                  <a:gd name="T51" fmla="*/ 55 h 120"/>
                  <a:gd name="T52" fmla="*/ 48 w 93"/>
                  <a:gd name="T53" fmla="*/ 45 h 120"/>
                  <a:gd name="T54" fmla="*/ 52 w 93"/>
                  <a:gd name="T55" fmla="*/ 52 h 120"/>
                  <a:gd name="T56" fmla="*/ 52 w 93"/>
                  <a:gd name="T57" fmla="*/ 56 h 120"/>
                  <a:gd name="T58" fmla="*/ 19 w 93"/>
                  <a:gd name="T59" fmla="*/ 38 h 120"/>
                  <a:gd name="T60" fmla="*/ 22 w 93"/>
                  <a:gd name="T61" fmla="*/ 38 h 120"/>
                  <a:gd name="T62" fmla="*/ 13 w 93"/>
                  <a:gd name="T63" fmla="*/ 50 h 120"/>
                  <a:gd name="T64" fmla="*/ 12 w 93"/>
                  <a:gd name="T65" fmla="*/ 41 h 120"/>
                  <a:gd name="T66" fmla="*/ 7 w 93"/>
                  <a:gd name="T67" fmla="*/ 35 h 120"/>
                  <a:gd name="T68" fmla="*/ 5 w 93"/>
                  <a:gd name="T69" fmla="*/ 45 h 120"/>
                  <a:gd name="T70" fmla="*/ 3 w 93"/>
                  <a:gd name="T71" fmla="*/ 49 h 120"/>
                  <a:gd name="T72" fmla="*/ 7 w 93"/>
                  <a:gd name="T73" fmla="*/ 51 h 120"/>
                  <a:gd name="T74" fmla="*/ 41 w 93"/>
                  <a:gd name="T75" fmla="*/ 46 h 120"/>
                  <a:gd name="T76" fmla="*/ 42 w 93"/>
                  <a:gd name="T77" fmla="*/ 35 h 120"/>
                  <a:gd name="T78" fmla="*/ 34 w 93"/>
                  <a:gd name="T79" fmla="*/ 27 h 120"/>
                  <a:gd name="T80" fmla="*/ 37 w 93"/>
                  <a:gd name="T81" fmla="*/ 33 h 120"/>
                  <a:gd name="T82" fmla="*/ 41 w 93"/>
                  <a:gd name="T83" fmla="*/ 41 h 120"/>
                  <a:gd name="T84" fmla="*/ 40 w 93"/>
                  <a:gd name="T85" fmla="*/ 46 h 120"/>
                  <a:gd name="T86" fmla="*/ 8 w 93"/>
                  <a:gd name="T87" fmla="*/ 5 h 120"/>
                  <a:gd name="T88" fmla="*/ 4 w 93"/>
                  <a:gd name="T89" fmla="*/ 7 h 120"/>
                  <a:gd name="T90" fmla="*/ 3 w 93"/>
                  <a:gd name="T91" fmla="*/ 9 h 120"/>
                  <a:gd name="T92" fmla="*/ 17 w 93"/>
                  <a:gd name="T93" fmla="*/ 5 h 120"/>
                  <a:gd name="T94" fmla="*/ 29 w 93"/>
                  <a:gd name="T95" fmla="*/ 5 h 120"/>
                  <a:gd name="T96" fmla="*/ 22 w 93"/>
                  <a:gd name="T97" fmla="*/ 1 h 120"/>
                  <a:gd name="T98" fmla="*/ 25 w 93"/>
                  <a:gd name="T99" fmla="*/ 2 h 120"/>
                  <a:gd name="T100" fmla="*/ 28 w 93"/>
                  <a:gd name="T101" fmla="*/ 11 h 120"/>
                  <a:gd name="T102" fmla="*/ 25 w 93"/>
                  <a:gd name="T103" fmla="*/ 19 h 120"/>
                  <a:gd name="T104" fmla="*/ 32 w 93"/>
                  <a:gd name="T105" fmla="*/ 13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3" h="120">
                    <a:moveTo>
                      <a:pt x="83" y="115"/>
                    </a:moveTo>
                    <a:lnTo>
                      <a:pt x="81" y="116"/>
                    </a:lnTo>
                    <a:lnTo>
                      <a:pt x="81" y="116"/>
                    </a:lnTo>
                    <a:lnTo>
                      <a:pt x="78" y="115"/>
                    </a:lnTo>
                    <a:lnTo>
                      <a:pt x="77" y="115"/>
                    </a:lnTo>
                    <a:lnTo>
                      <a:pt x="75" y="116"/>
                    </a:lnTo>
                    <a:lnTo>
                      <a:pt x="74" y="117"/>
                    </a:lnTo>
                    <a:lnTo>
                      <a:pt x="74" y="117"/>
                    </a:lnTo>
                    <a:lnTo>
                      <a:pt x="74" y="117"/>
                    </a:lnTo>
                    <a:lnTo>
                      <a:pt x="73" y="119"/>
                    </a:lnTo>
                    <a:lnTo>
                      <a:pt x="73" y="119"/>
                    </a:lnTo>
                    <a:lnTo>
                      <a:pt x="73" y="120"/>
                    </a:lnTo>
                    <a:lnTo>
                      <a:pt x="78" y="120"/>
                    </a:lnTo>
                    <a:lnTo>
                      <a:pt x="82" y="119"/>
                    </a:lnTo>
                    <a:lnTo>
                      <a:pt x="85" y="116"/>
                    </a:lnTo>
                    <a:lnTo>
                      <a:pt x="85" y="115"/>
                    </a:lnTo>
                    <a:lnTo>
                      <a:pt x="86" y="113"/>
                    </a:lnTo>
                    <a:lnTo>
                      <a:pt x="85" y="112"/>
                    </a:lnTo>
                    <a:lnTo>
                      <a:pt x="83" y="115"/>
                    </a:lnTo>
                    <a:close/>
                    <a:moveTo>
                      <a:pt x="85" y="108"/>
                    </a:moveTo>
                    <a:lnTo>
                      <a:pt x="85" y="109"/>
                    </a:lnTo>
                    <a:lnTo>
                      <a:pt x="87" y="108"/>
                    </a:lnTo>
                    <a:lnTo>
                      <a:pt x="86" y="108"/>
                    </a:lnTo>
                    <a:lnTo>
                      <a:pt x="85" y="108"/>
                    </a:lnTo>
                    <a:close/>
                    <a:moveTo>
                      <a:pt x="93" y="92"/>
                    </a:moveTo>
                    <a:lnTo>
                      <a:pt x="91" y="91"/>
                    </a:lnTo>
                    <a:lnTo>
                      <a:pt x="90" y="91"/>
                    </a:lnTo>
                    <a:lnTo>
                      <a:pt x="89" y="91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6" y="91"/>
                    </a:lnTo>
                    <a:lnTo>
                      <a:pt x="86" y="91"/>
                    </a:lnTo>
                    <a:lnTo>
                      <a:pt x="89" y="91"/>
                    </a:lnTo>
                    <a:lnTo>
                      <a:pt x="90" y="92"/>
                    </a:lnTo>
                    <a:lnTo>
                      <a:pt x="93" y="94"/>
                    </a:lnTo>
                    <a:lnTo>
                      <a:pt x="93" y="92"/>
                    </a:lnTo>
                    <a:lnTo>
                      <a:pt x="93" y="92"/>
                    </a:lnTo>
                    <a:close/>
                    <a:moveTo>
                      <a:pt x="74" y="86"/>
                    </a:moveTo>
                    <a:lnTo>
                      <a:pt x="75" y="84"/>
                    </a:lnTo>
                    <a:lnTo>
                      <a:pt x="73" y="84"/>
                    </a:lnTo>
                    <a:lnTo>
                      <a:pt x="73" y="86"/>
                    </a:lnTo>
                    <a:lnTo>
                      <a:pt x="73" y="86"/>
                    </a:lnTo>
                    <a:lnTo>
                      <a:pt x="73" y="87"/>
                    </a:lnTo>
                    <a:lnTo>
                      <a:pt x="73" y="88"/>
                    </a:lnTo>
                    <a:lnTo>
                      <a:pt x="73" y="90"/>
                    </a:lnTo>
                    <a:lnTo>
                      <a:pt x="71" y="90"/>
                    </a:lnTo>
                    <a:lnTo>
                      <a:pt x="71" y="91"/>
                    </a:lnTo>
                    <a:lnTo>
                      <a:pt x="70" y="91"/>
                    </a:lnTo>
                    <a:lnTo>
                      <a:pt x="69" y="92"/>
                    </a:lnTo>
                    <a:lnTo>
                      <a:pt x="66" y="94"/>
                    </a:lnTo>
                    <a:lnTo>
                      <a:pt x="66" y="95"/>
                    </a:lnTo>
                    <a:lnTo>
                      <a:pt x="67" y="95"/>
                    </a:lnTo>
                    <a:lnTo>
                      <a:pt x="69" y="92"/>
                    </a:lnTo>
                    <a:lnTo>
                      <a:pt x="71" y="92"/>
                    </a:lnTo>
                    <a:lnTo>
                      <a:pt x="74" y="88"/>
                    </a:lnTo>
                    <a:lnTo>
                      <a:pt x="74" y="86"/>
                    </a:lnTo>
                    <a:close/>
                    <a:moveTo>
                      <a:pt x="67" y="82"/>
                    </a:moveTo>
                    <a:lnTo>
                      <a:pt x="67" y="83"/>
                    </a:lnTo>
                    <a:lnTo>
                      <a:pt x="67" y="83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70" y="86"/>
                    </a:lnTo>
                    <a:lnTo>
                      <a:pt x="71" y="84"/>
                    </a:lnTo>
                    <a:lnTo>
                      <a:pt x="71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7" y="82"/>
                    </a:lnTo>
                    <a:close/>
                    <a:moveTo>
                      <a:pt x="56" y="76"/>
                    </a:moveTo>
                    <a:lnTo>
                      <a:pt x="54" y="72"/>
                    </a:lnTo>
                    <a:lnTo>
                      <a:pt x="54" y="70"/>
                    </a:lnTo>
                    <a:lnTo>
                      <a:pt x="53" y="68"/>
                    </a:lnTo>
                    <a:lnTo>
                      <a:pt x="52" y="66"/>
                    </a:lnTo>
                    <a:lnTo>
                      <a:pt x="52" y="67"/>
                    </a:lnTo>
                    <a:lnTo>
                      <a:pt x="53" y="67"/>
                    </a:lnTo>
                    <a:lnTo>
                      <a:pt x="53" y="70"/>
                    </a:lnTo>
                    <a:lnTo>
                      <a:pt x="54" y="72"/>
                    </a:lnTo>
                    <a:lnTo>
                      <a:pt x="54" y="74"/>
                    </a:lnTo>
                    <a:lnTo>
                      <a:pt x="54" y="75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4" y="76"/>
                    </a:lnTo>
                    <a:lnTo>
                      <a:pt x="57" y="78"/>
                    </a:lnTo>
                    <a:lnTo>
                      <a:pt x="58" y="82"/>
                    </a:lnTo>
                    <a:lnTo>
                      <a:pt x="58" y="82"/>
                    </a:lnTo>
                    <a:lnTo>
                      <a:pt x="58" y="79"/>
                    </a:lnTo>
                    <a:lnTo>
                      <a:pt x="57" y="78"/>
                    </a:lnTo>
                    <a:lnTo>
                      <a:pt x="56" y="76"/>
                    </a:lnTo>
                    <a:close/>
                    <a:moveTo>
                      <a:pt x="44" y="68"/>
                    </a:moveTo>
                    <a:lnTo>
                      <a:pt x="41" y="66"/>
                    </a:lnTo>
                    <a:lnTo>
                      <a:pt x="40" y="66"/>
                    </a:lnTo>
                    <a:lnTo>
                      <a:pt x="40" y="67"/>
                    </a:lnTo>
                    <a:lnTo>
                      <a:pt x="41" y="67"/>
                    </a:lnTo>
                    <a:lnTo>
                      <a:pt x="44" y="70"/>
                    </a:lnTo>
                    <a:lnTo>
                      <a:pt x="45" y="70"/>
                    </a:lnTo>
                    <a:lnTo>
                      <a:pt x="45" y="70"/>
                    </a:lnTo>
                    <a:lnTo>
                      <a:pt x="44" y="70"/>
                    </a:lnTo>
                    <a:lnTo>
                      <a:pt x="44" y="68"/>
                    </a:lnTo>
                    <a:close/>
                    <a:moveTo>
                      <a:pt x="69" y="58"/>
                    </a:moveTo>
                    <a:lnTo>
                      <a:pt x="69" y="56"/>
                    </a:lnTo>
                    <a:lnTo>
                      <a:pt x="67" y="56"/>
                    </a:lnTo>
                    <a:lnTo>
                      <a:pt x="67" y="56"/>
                    </a:lnTo>
                    <a:lnTo>
                      <a:pt x="66" y="59"/>
                    </a:lnTo>
                    <a:lnTo>
                      <a:pt x="67" y="59"/>
                    </a:lnTo>
                    <a:lnTo>
                      <a:pt x="69" y="58"/>
                    </a:lnTo>
                    <a:close/>
                    <a:moveTo>
                      <a:pt x="15" y="56"/>
                    </a:moveTo>
                    <a:lnTo>
                      <a:pt x="15" y="55"/>
                    </a:lnTo>
                    <a:lnTo>
                      <a:pt x="13" y="56"/>
                    </a:lnTo>
                    <a:lnTo>
                      <a:pt x="12" y="55"/>
                    </a:lnTo>
                    <a:lnTo>
                      <a:pt x="13" y="54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2" y="54"/>
                    </a:lnTo>
                    <a:lnTo>
                      <a:pt x="11" y="54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8" y="54"/>
                    </a:lnTo>
                    <a:lnTo>
                      <a:pt x="9" y="56"/>
                    </a:lnTo>
                    <a:lnTo>
                      <a:pt x="9" y="58"/>
                    </a:lnTo>
                    <a:lnTo>
                      <a:pt x="11" y="62"/>
                    </a:lnTo>
                    <a:lnTo>
                      <a:pt x="11" y="62"/>
                    </a:lnTo>
                    <a:lnTo>
                      <a:pt x="11" y="64"/>
                    </a:lnTo>
                    <a:lnTo>
                      <a:pt x="13" y="64"/>
                    </a:lnTo>
                    <a:lnTo>
                      <a:pt x="15" y="62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15" y="59"/>
                    </a:lnTo>
                    <a:lnTo>
                      <a:pt x="15" y="59"/>
                    </a:lnTo>
                    <a:lnTo>
                      <a:pt x="15" y="56"/>
                    </a:lnTo>
                    <a:close/>
                    <a:moveTo>
                      <a:pt x="54" y="56"/>
                    </a:moveTo>
                    <a:lnTo>
                      <a:pt x="54" y="55"/>
                    </a:lnTo>
                    <a:lnTo>
                      <a:pt x="52" y="50"/>
                    </a:lnTo>
                    <a:lnTo>
                      <a:pt x="52" y="50"/>
                    </a:lnTo>
                    <a:lnTo>
                      <a:pt x="49" y="46"/>
                    </a:lnTo>
                    <a:lnTo>
                      <a:pt x="49" y="45"/>
                    </a:lnTo>
                    <a:lnTo>
                      <a:pt x="48" y="45"/>
                    </a:lnTo>
                    <a:lnTo>
                      <a:pt x="48" y="46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50" y="49"/>
                    </a:lnTo>
                    <a:lnTo>
                      <a:pt x="52" y="52"/>
                    </a:lnTo>
                    <a:lnTo>
                      <a:pt x="53" y="54"/>
                    </a:lnTo>
                    <a:lnTo>
                      <a:pt x="52" y="54"/>
                    </a:lnTo>
                    <a:lnTo>
                      <a:pt x="50" y="55"/>
                    </a:lnTo>
                    <a:lnTo>
                      <a:pt x="50" y="56"/>
                    </a:lnTo>
                    <a:lnTo>
                      <a:pt x="52" y="56"/>
                    </a:lnTo>
                    <a:lnTo>
                      <a:pt x="53" y="55"/>
                    </a:lnTo>
                    <a:lnTo>
                      <a:pt x="54" y="56"/>
                    </a:lnTo>
                    <a:close/>
                    <a:moveTo>
                      <a:pt x="22" y="37"/>
                    </a:moveTo>
                    <a:lnTo>
                      <a:pt x="20" y="37"/>
                    </a:lnTo>
                    <a:lnTo>
                      <a:pt x="19" y="38"/>
                    </a:lnTo>
                    <a:lnTo>
                      <a:pt x="17" y="38"/>
                    </a:lnTo>
                    <a:lnTo>
                      <a:pt x="19" y="38"/>
                    </a:lnTo>
                    <a:lnTo>
                      <a:pt x="20" y="39"/>
                    </a:lnTo>
                    <a:lnTo>
                      <a:pt x="21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2" y="37"/>
                    </a:lnTo>
                    <a:close/>
                    <a:moveTo>
                      <a:pt x="11" y="51"/>
                    </a:moveTo>
                    <a:lnTo>
                      <a:pt x="11" y="51"/>
                    </a:lnTo>
                    <a:lnTo>
                      <a:pt x="13" y="50"/>
                    </a:lnTo>
                    <a:lnTo>
                      <a:pt x="13" y="49"/>
                    </a:lnTo>
                    <a:lnTo>
                      <a:pt x="13" y="47"/>
                    </a:lnTo>
                    <a:lnTo>
                      <a:pt x="13" y="45"/>
                    </a:lnTo>
                    <a:lnTo>
                      <a:pt x="12" y="43"/>
                    </a:lnTo>
                    <a:lnTo>
                      <a:pt x="12" y="41"/>
                    </a:lnTo>
                    <a:lnTo>
                      <a:pt x="11" y="39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8" y="35"/>
                    </a:lnTo>
                    <a:lnTo>
                      <a:pt x="7" y="35"/>
                    </a:lnTo>
                    <a:lnTo>
                      <a:pt x="8" y="38"/>
                    </a:lnTo>
                    <a:lnTo>
                      <a:pt x="7" y="41"/>
                    </a:lnTo>
                    <a:lnTo>
                      <a:pt x="4" y="43"/>
                    </a:lnTo>
                    <a:lnTo>
                      <a:pt x="4" y="45"/>
                    </a:lnTo>
                    <a:lnTo>
                      <a:pt x="5" y="45"/>
                    </a:lnTo>
                    <a:lnTo>
                      <a:pt x="5" y="46"/>
                    </a:lnTo>
                    <a:lnTo>
                      <a:pt x="4" y="47"/>
                    </a:lnTo>
                    <a:lnTo>
                      <a:pt x="3" y="46"/>
                    </a:lnTo>
                    <a:lnTo>
                      <a:pt x="1" y="46"/>
                    </a:lnTo>
                    <a:lnTo>
                      <a:pt x="3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7" y="49"/>
                    </a:lnTo>
                    <a:lnTo>
                      <a:pt x="5" y="51"/>
                    </a:lnTo>
                    <a:lnTo>
                      <a:pt x="7" y="51"/>
                    </a:lnTo>
                    <a:lnTo>
                      <a:pt x="7" y="52"/>
                    </a:lnTo>
                    <a:lnTo>
                      <a:pt x="8" y="52"/>
                    </a:lnTo>
                    <a:lnTo>
                      <a:pt x="11" y="51"/>
                    </a:lnTo>
                    <a:close/>
                    <a:moveTo>
                      <a:pt x="40" y="46"/>
                    </a:moveTo>
                    <a:lnTo>
                      <a:pt x="41" y="46"/>
                    </a:lnTo>
                    <a:lnTo>
                      <a:pt x="41" y="43"/>
                    </a:lnTo>
                    <a:lnTo>
                      <a:pt x="42" y="41"/>
                    </a:lnTo>
                    <a:lnTo>
                      <a:pt x="42" y="37"/>
                    </a:lnTo>
                    <a:lnTo>
                      <a:pt x="42" y="37"/>
                    </a:lnTo>
                    <a:lnTo>
                      <a:pt x="42" y="35"/>
                    </a:lnTo>
                    <a:lnTo>
                      <a:pt x="40" y="33"/>
                    </a:lnTo>
                    <a:lnTo>
                      <a:pt x="37" y="31"/>
                    </a:lnTo>
                    <a:lnTo>
                      <a:pt x="36" y="29"/>
                    </a:lnTo>
                    <a:lnTo>
                      <a:pt x="34" y="27"/>
                    </a:lnTo>
                    <a:lnTo>
                      <a:pt x="34" y="27"/>
                    </a:lnTo>
                    <a:lnTo>
                      <a:pt x="33" y="29"/>
                    </a:lnTo>
                    <a:lnTo>
                      <a:pt x="33" y="30"/>
                    </a:lnTo>
                    <a:lnTo>
                      <a:pt x="34" y="30"/>
                    </a:lnTo>
                    <a:lnTo>
                      <a:pt x="36" y="30"/>
                    </a:lnTo>
                    <a:lnTo>
                      <a:pt x="37" y="33"/>
                    </a:lnTo>
                    <a:lnTo>
                      <a:pt x="40" y="33"/>
                    </a:lnTo>
                    <a:lnTo>
                      <a:pt x="41" y="34"/>
                    </a:lnTo>
                    <a:lnTo>
                      <a:pt x="42" y="37"/>
                    </a:lnTo>
                    <a:lnTo>
                      <a:pt x="42" y="38"/>
                    </a:lnTo>
                    <a:lnTo>
                      <a:pt x="41" y="41"/>
                    </a:lnTo>
                    <a:lnTo>
                      <a:pt x="40" y="42"/>
                    </a:lnTo>
                    <a:lnTo>
                      <a:pt x="38" y="42"/>
                    </a:lnTo>
                    <a:lnTo>
                      <a:pt x="38" y="43"/>
                    </a:lnTo>
                    <a:lnTo>
                      <a:pt x="40" y="43"/>
                    </a:lnTo>
                    <a:lnTo>
                      <a:pt x="40" y="46"/>
                    </a:lnTo>
                    <a:close/>
                    <a:moveTo>
                      <a:pt x="15" y="5"/>
                    </a:moveTo>
                    <a:lnTo>
                      <a:pt x="12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3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9"/>
                    </a:lnTo>
                    <a:lnTo>
                      <a:pt x="3" y="9"/>
                    </a:lnTo>
                    <a:lnTo>
                      <a:pt x="4" y="9"/>
                    </a:lnTo>
                    <a:lnTo>
                      <a:pt x="7" y="7"/>
                    </a:lnTo>
                    <a:lnTo>
                      <a:pt x="12" y="6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5" y="5"/>
                    </a:lnTo>
                    <a:close/>
                    <a:moveTo>
                      <a:pt x="29" y="6"/>
                    </a:moveTo>
                    <a:lnTo>
                      <a:pt x="29" y="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5" y="1"/>
                    </a:lnTo>
                    <a:lnTo>
                      <a:pt x="22" y="1"/>
                    </a:lnTo>
                    <a:lnTo>
                      <a:pt x="21" y="0"/>
                    </a:lnTo>
                    <a:lnTo>
                      <a:pt x="20" y="0"/>
                    </a:lnTo>
                    <a:lnTo>
                      <a:pt x="19" y="1"/>
                    </a:lnTo>
                    <a:lnTo>
                      <a:pt x="21" y="1"/>
                    </a:lnTo>
                    <a:lnTo>
                      <a:pt x="25" y="2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8" y="15"/>
                    </a:lnTo>
                    <a:lnTo>
                      <a:pt x="26" y="17"/>
                    </a:lnTo>
                    <a:lnTo>
                      <a:pt x="24" y="18"/>
                    </a:lnTo>
                    <a:lnTo>
                      <a:pt x="25" y="19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8" y="19"/>
                    </a:lnTo>
                    <a:lnTo>
                      <a:pt x="29" y="14"/>
                    </a:lnTo>
                    <a:lnTo>
                      <a:pt x="32" y="13"/>
                    </a:lnTo>
                    <a:lnTo>
                      <a:pt x="32" y="9"/>
                    </a:lnTo>
                    <a:lnTo>
                      <a:pt x="30" y="7"/>
                    </a:lnTo>
                    <a:lnTo>
                      <a:pt x="29" y="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2" name="Freeform 185">
                <a:extLst>
                  <a:ext uri="{FF2B5EF4-FFF2-40B4-BE49-F238E27FC236}">
                    <a16:creationId xmlns:a16="http://schemas.microsoft.com/office/drawing/2014/main" id="{C0C5B723-F28C-4594-9A47-93BCA9FB2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1175" y="2990850"/>
                <a:ext cx="144463" cy="106363"/>
              </a:xfrm>
              <a:custGeom>
                <a:avLst/>
                <a:gdLst>
                  <a:gd name="T0" fmla="*/ 20 w 91"/>
                  <a:gd name="T1" fmla="*/ 49 h 67"/>
                  <a:gd name="T2" fmla="*/ 17 w 91"/>
                  <a:gd name="T3" fmla="*/ 45 h 67"/>
                  <a:gd name="T4" fmla="*/ 11 w 91"/>
                  <a:gd name="T5" fmla="*/ 45 h 67"/>
                  <a:gd name="T6" fmla="*/ 7 w 91"/>
                  <a:gd name="T7" fmla="*/ 42 h 67"/>
                  <a:gd name="T8" fmla="*/ 1 w 91"/>
                  <a:gd name="T9" fmla="*/ 42 h 67"/>
                  <a:gd name="T10" fmla="*/ 8 w 91"/>
                  <a:gd name="T11" fmla="*/ 50 h 67"/>
                  <a:gd name="T12" fmla="*/ 13 w 91"/>
                  <a:gd name="T13" fmla="*/ 54 h 67"/>
                  <a:gd name="T14" fmla="*/ 25 w 91"/>
                  <a:gd name="T15" fmla="*/ 57 h 67"/>
                  <a:gd name="T16" fmla="*/ 1 w 91"/>
                  <a:gd name="T17" fmla="*/ 16 h 67"/>
                  <a:gd name="T18" fmla="*/ 1 w 91"/>
                  <a:gd name="T19" fmla="*/ 17 h 67"/>
                  <a:gd name="T20" fmla="*/ 15 w 91"/>
                  <a:gd name="T21" fmla="*/ 37 h 67"/>
                  <a:gd name="T22" fmla="*/ 15 w 91"/>
                  <a:gd name="T23" fmla="*/ 37 h 67"/>
                  <a:gd name="T24" fmla="*/ 83 w 91"/>
                  <a:gd name="T25" fmla="*/ 26 h 67"/>
                  <a:gd name="T26" fmla="*/ 74 w 91"/>
                  <a:gd name="T27" fmla="*/ 21 h 67"/>
                  <a:gd name="T28" fmla="*/ 66 w 91"/>
                  <a:gd name="T29" fmla="*/ 10 h 67"/>
                  <a:gd name="T30" fmla="*/ 54 w 91"/>
                  <a:gd name="T31" fmla="*/ 5 h 67"/>
                  <a:gd name="T32" fmla="*/ 49 w 91"/>
                  <a:gd name="T33" fmla="*/ 12 h 67"/>
                  <a:gd name="T34" fmla="*/ 38 w 91"/>
                  <a:gd name="T35" fmla="*/ 12 h 67"/>
                  <a:gd name="T36" fmla="*/ 32 w 91"/>
                  <a:gd name="T37" fmla="*/ 6 h 67"/>
                  <a:gd name="T38" fmla="*/ 26 w 91"/>
                  <a:gd name="T39" fmla="*/ 1 h 67"/>
                  <a:gd name="T40" fmla="*/ 23 w 91"/>
                  <a:gd name="T41" fmla="*/ 0 h 67"/>
                  <a:gd name="T42" fmla="*/ 19 w 91"/>
                  <a:gd name="T43" fmla="*/ 4 h 67"/>
                  <a:gd name="T44" fmla="*/ 20 w 91"/>
                  <a:gd name="T45" fmla="*/ 6 h 67"/>
                  <a:gd name="T46" fmla="*/ 28 w 91"/>
                  <a:gd name="T47" fmla="*/ 12 h 67"/>
                  <a:gd name="T48" fmla="*/ 24 w 91"/>
                  <a:gd name="T49" fmla="*/ 16 h 67"/>
                  <a:gd name="T50" fmla="*/ 17 w 91"/>
                  <a:gd name="T51" fmla="*/ 14 h 67"/>
                  <a:gd name="T52" fmla="*/ 12 w 91"/>
                  <a:gd name="T53" fmla="*/ 12 h 67"/>
                  <a:gd name="T54" fmla="*/ 1 w 91"/>
                  <a:gd name="T55" fmla="*/ 13 h 67"/>
                  <a:gd name="T56" fmla="*/ 3 w 91"/>
                  <a:gd name="T57" fmla="*/ 16 h 67"/>
                  <a:gd name="T58" fmla="*/ 8 w 91"/>
                  <a:gd name="T59" fmla="*/ 17 h 67"/>
                  <a:gd name="T60" fmla="*/ 12 w 91"/>
                  <a:gd name="T61" fmla="*/ 21 h 67"/>
                  <a:gd name="T62" fmla="*/ 11 w 91"/>
                  <a:gd name="T63" fmla="*/ 26 h 67"/>
                  <a:gd name="T64" fmla="*/ 20 w 91"/>
                  <a:gd name="T65" fmla="*/ 35 h 67"/>
                  <a:gd name="T66" fmla="*/ 17 w 91"/>
                  <a:gd name="T67" fmla="*/ 38 h 67"/>
                  <a:gd name="T68" fmla="*/ 25 w 91"/>
                  <a:gd name="T69" fmla="*/ 43 h 67"/>
                  <a:gd name="T70" fmla="*/ 28 w 91"/>
                  <a:gd name="T71" fmla="*/ 47 h 67"/>
                  <a:gd name="T72" fmla="*/ 30 w 91"/>
                  <a:gd name="T73" fmla="*/ 50 h 67"/>
                  <a:gd name="T74" fmla="*/ 29 w 91"/>
                  <a:gd name="T75" fmla="*/ 51 h 67"/>
                  <a:gd name="T76" fmla="*/ 32 w 91"/>
                  <a:gd name="T77" fmla="*/ 58 h 67"/>
                  <a:gd name="T78" fmla="*/ 40 w 91"/>
                  <a:gd name="T79" fmla="*/ 50 h 67"/>
                  <a:gd name="T80" fmla="*/ 50 w 91"/>
                  <a:gd name="T81" fmla="*/ 42 h 67"/>
                  <a:gd name="T82" fmla="*/ 61 w 91"/>
                  <a:gd name="T83" fmla="*/ 47 h 67"/>
                  <a:gd name="T84" fmla="*/ 57 w 91"/>
                  <a:gd name="T85" fmla="*/ 51 h 67"/>
                  <a:gd name="T86" fmla="*/ 61 w 91"/>
                  <a:gd name="T87" fmla="*/ 55 h 67"/>
                  <a:gd name="T88" fmla="*/ 57 w 91"/>
                  <a:gd name="T89" fmla="*/ 58 h 67"/>
                  <a:gd name="T90" fmla="*/ 61 w 91"/>
                  <a:gd name="T91" fmla="*/ 63 h 67"/>
                  <a:gd name="T92" fmla="*/ 69 w 91"/>
                  <a:gd name="T93" fmla="*/ 67 h 67"/>
                  <a:gd name="T94" fmla="*/ 71 w 91"/>
                  <a:gd name="T95" fmla="*/ 57 h 67"/>
                  <a:gd name="T96" fmla="*/ 74 w 91"/>
                  <a:gd name="T97" fmla="*/ 55 h 67"/>
                  <a:gd name="T98" fmla="*/ 77 w 91"/>
                  <a:gd name="T99" fmla="*/ 49 h 67"/>
                  <a:gd name="T100" fmla="*/ 77 w 91"/>
                  <a:gd name="T101" fmla="*/ 35 h 67"/>
                  <a:gd name="T102" fmla="*/ 87 w 91"/>
                  <a:gd name="T103" fmla="*/ 31 h 67"/>
                  <a:gd name="T104" fmla="*/ 11 w 91"/>
                  <a:gd name="T105" fmla="*/ 25 h 67"/>
                  <a:gd name="T106" fmla="*/ 12 w 91"/>
                  <a:gd name="T107" fmla="*/ 2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1" h="67">
                    <a:moveTo>
                      <a:pt x="24" y="55"/>
                    </a:moveTo>
                    <a:lnTo>
                      <a:pt x="23" y="53"/>
                    </a:lnTo>
                    <a:lnTo>
                      <a:pt x="23" y="51"/>
                    </a:lnTo>
                    <a:lnTo>
                      <a:pt x="21" y="50"/>
                    </a:lnTo>
                    <a:lnTo>
                      <a:pt x="20" y="49"/>
                    </a:lnTo>
                    <a:lnTo>
                      <a:pt x="19" y="49"/>
                    </a:lnTo>
                    <a:lnTo>
                      <a:pt x="19" y="47"/>
                    </a:lnTo>
                    <a:lnTo>
                      <a:pt x="19" y="46"/>
                    </a:lnTo>
                    <a:lnTo>
                      <a:pt x="19" y="45"/>
                    </a:lnTo>
                    <a:lnTo>
                      <a:pt x="17" y="45"/>
                    </a:lnTo>
                    <a:lnTo>
                      <a:pt x="17" y="45"/>
                    </a:lnTo>
                    <a:lnTo>
                      <a:pt x="16" y="45"/>
                    </a:lnTo>
                    <a:lnTo>
                      <a:pt x="13" y="46"/>
                    </a:lnTo>
                    <a:lnTo>
                      <a:pt x="12" y="45"/>
                    </a:lnTo>
                    <a:lnTo>
                      <a:pt x="11" y="45"/>
                    </a:lnTo>
                    <a:lnTo>
                      <a:pt x="9" y="43"/>
                    </a:lnTo>
                    <a:lnTo>
                      <a:pt x="8" y="45"/>
                    </a:lnTo>
                    <a:lnTo>
                      <a:pt x="8" y="43"/>
                    </a:lnTo>
                    <a:lnTo>
                      <a:pt x="8" y="42"/>
                    </a:lnTo>
                    <a:lnTo>
                      <a:pt x="7" y="42"/>
                    </a:lnTo>
                    <a:lnTo>
                      <a:pt x="7" y="41"/>
                    </a:lnTo>
                    <a:lnTo>
                      <a:pt x="5" y="41"/>
                    </a:lnTo>
                    <a:lnTo>
                      <a:pt x="3" y="41"/>
                    </a:lnTo>
                    <a:lnTo>
                      <a:pt x="1" y="42"/>
                    </a:lnTo>
                    <a:lnTo>
                      <a:pt x="1" y="42"/>
                    </a:lnTo>
                    <a:lnTo>
                      <a:pt x="3" y="42"/>
                    </a:lnTo>
                    <a:lnTo>
                      <a:pt x="3" y="43"/>
                    </a:lnTo>
                    <a:lnTo>
                      <a:pt x="7" y="47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9" y="50"/>
                    </a:lnTo>
                    <a:lnTo>
                      <a:pt x="9" y="51"/>
                    </a:lnTo>
                    <a:lnTo>
                      <a:pt x="11" y="51"/>
                    </a:lnTo>
                    <a:lnTo>
                      <a:pt x="12" y="53"/>
                    </a:lnTo>
                    <a:lnTo>
                      <a:pt x="13" y="54"/>
                    </a:lnTo>
                    <a:lnTo>
                      <a:pt x="15" y="55"/>
                    </a:lnTo>
                    <a:lnTo>
                      <a:pt x="17" y="57"/>
                    </a:lnTo>
                    <a:lnTo>
                      <a:pt x="23" y="58"/>
                    </a:lnTo>
                    <a:lnTo>
                      <a:pt x="25" y="58"/>
                    </a:lnTo>
                    <a:lnTo>
                      <a:pt x="25" y="57"/>
                    </a:lnTo>
                    <a:lnTo>
                      <a:pt x="24" y="55"/>
                    </a:lnTo>
                    <a:close/>
                    <a:moveTo>
                      <a:pt x="1" y="17"/>
                    </a:moveTo>
                    <a:lnTo>
                      <a:pt x="1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6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7"/>
                    </a:lnTo>
                    <a:lnTo>
                      <a:pt x="1" y="17"/>
                    </a:lnTo>
                    <a:close/>
                    <a:moveTo>
                      <a:pt x="13" y="37"/>
                    </a:moveTo>
                    <a:lnTo>
                      <a:pt x="15" y="37"/>
                    </a:lnTo>
                    <a:lnTo>
                      <a:pt x="13" y="35"/>
                    </a:lnTo>
                    <a:lnTo>
                      <a:pt x="13" y="37"/>
                    </a:lnTo>
                    <a:close/>
                    <a:moveTo>
                      <a:pt x="15" y="37"/>
                    </a:moveTo>
                    <a:lnTo>
                      <a:pt x="15" y="37"/>
                    </a:lnTo>
                    <a:lnTo>
                      <a:pt x="15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5" y="37"/>
                    </a:lnTo>
                    <a:close/>
                    <a:moveTo>
                      <a:pt x="90" y="29"/>
                    </a:moveTo>
                    <a:lnTo>
                      <a:pt x="89" y="29"/>
                    </a:lnTo>
                    <a:lnTo>
                      <a:pt x="87" y="27"/>
                    </a:lnTo>
                    <a:lnTo>
                      <a:pt x="86" y="26"/>
                    </a:lnTo>
                    <a:lnTo>
                      <a:pt x="83" y="26"/>
                    </a:lnTo>
                    <a:lnTo>
                      <a:pt x="82" y="26"/>
                    </a:lnTo>
                    <a:lnTo>
                      <a:pt x="81" y="26"/>
                    </a:lnTo>
                    <a:lnTo>
                      <a:pt x="79" y="25"/>
                    </a:lnTo>
                    <a:lnTo>
                      <a:pt x="77" y="23"/>
                    </a:lnTo>
                    <a:lnTo>
                      <a:pt x="74" y="21"/>
                    </a:lnTo>
                    <a:lnTo>
                      <a:pt x="70" y="17"/>
                    </a:lnTo>
                    <a:lnTo>
                      <a:pt x="69" y="16"/>
                    </a:lnTo>
                    <a:lnTo>
                      <a:pt x="67" y="13"/>
                    </a:lnTo>
                    <a:lnTo>
                      <a:pt x="67" y="12"/>
                    </a:lnTo>
                    <a:lnTo>
                      <a:pt x="66" y="10"/>
                    </a:lnTo>
                    <a:lnTo>
                      <a:pt x="61" y="5"/>
                    </a:lnTo>
                    <a:lnTo>
                      <a:pt x="58" y="2"/>
                    </a:lnTo>
                    <a:lnTo>
                      <a:pt x="57" y="1"/>
                    </a:lnTo>
                    <a:lnTo>
                      <a:pt x="56" y="2"/>
                    </a:lnTo>
                    <a:lnTo>
                      <a:pt x="54" y="5"/>
                    </a:lnTo>
                    <a:lnTo>
                      <a:pt x="54" y="6"/>
                    </a:lnTo>
                    <a:lnTo>
                      <a:pt x="53" y="6"/>
                    </a:lnTo>
                    <a:lnTo>
                      <a:pt x="50" y="8"/>
                    </a:lnTo>
                    <a:lnTo>
                      <a:pt x="49" y="9"/>
                    </a:lnTo>
                    <a:lnTo>
                      <a:pt x="49" y="12"/>
                    </a:lnTo>
                    <a:lnTo>
                      <a:pt x="48" y="13"/>
                    </a:lnTo>
                    <a:lnTo>
                      <a:pt x="46" y="14"/>
                    </a:lnTo>
                    <a:lnTo>
                      <a:pt x="42" y="13"/>
                    </a:lnTo>
                    <a:lnTo>
                      <a:pt x="41" y="13"/>
                    </a:lnTo>
                    <a:lnTo>
                      <a:pt x="38" y="12"/>
                    </a:lnTo>
                    <a:lnTo>
                      <a:pt x="37" y="12"/>
                    </a:lnTo>
                    <a:lnTo>
                      <a:pt x="36" y="9"/>
                    </a:lnTo>
                    <a:lnTo>
                      <a:pt x="34" y="8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0" y="5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6" y="1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4" y="1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20" y="6"/>
                    </a:lnTo>
                    <a:lnTo>
                      <a:pt x="21" y="8"/>
                    </a:lnTo>
                    <a:lnTo>
                      <a:pt x="23" y="9"/>
                    </a:lnTo>
                    <a:lnTo>
                      <a:pt x="25" y="10"/>
                    </a:lnTo>
                    <a:lnTo>
                      <a:pt x="26" y="10"/>
                    </a:lnTo>
                    <a:lnTo>
                      <a:pt x="28" y="12"/>
                    </a:lnTo>
                    <a:lnTo>
                      <a:pt x="28" y="13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5" y="16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9" y="14"/>
                    </a:lnTo>
                    <a:lnTo>
                      <a:pt x="17" y="14"/>
                    </a:lnTo>
                    <a:lnTo>
                      <a:pt x="16" y="14"/>
                    </a:lnTo>
                    <a:lnTo>
                      <a:pt x="13" y="13"/>
                    </a:lnTo>
                    <a:lnTo>
                      <a:pt x="12" y="13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4" y="9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3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11" y="19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1" y="26"/>
                    </a:lnTo>
                    <a:lnTo>
                      <a:pt x="12" y="29"/>
                    </a:lnTo>
                    <a:lnTo>
                      <a:pt x="16" y="30"/>
                    </a:lnTo>
                    <a:lnTo>
                      <a:pt x="20" y="33"/>
                    </a:lnTo>
                    <a:lnTo>
                      <a:pt x="20" y="34"/>
                    </a:lnTo>
                    <a:lnTo>
                      <a:pt x="20" y="35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6" y="37"/>
                    </a:lnTo>
                    <a:lnTo>
                      <a:pt x="17" y="38"/>
                    </a:lnTo>
                    <a:lnTo>
                      <a:pt x="19" y="39"/>
                    </a:lnTo>
                    <a:lnTo>
                      <a:pt x="20" y="41"/>
                    </a:lnTo>
                    <a:lnTo>
                      <a:pt x="23" y="41"/>
                    </a:lnTo>
                    <a:lnTo>
                      <a:pt x="24" y="42"/>
                    </a:lnTo>
                    <a:lnTo>
                      <a:pt x="25" y="43"/>
                    </a:lnTo>
                    <a:lnTo>
                      <a:pt x="26" y="43"/>
                    </a:lnTo>
                    <a:lnTo>
                      <a:pt x="30" y="45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8" y="47"/>
                    </a:lnTo>
                    <a:lnTo>
                      <a:pt x="29" y="49"/>
                    </a:lnTo>
                    <a:lnTo>
                      <a:pt x="29" y="49"/>
                    </a:lnTo>
                    <a:lnTo>
                      <a:pt x="30" y="50"/>
                    </a:lnTo>
                    <a:lnTo>
                      <a:pt x="32" y="51"/>
                    </a:lnTo>
                    <a:lnTo>
                      <a:pt x="32" y="51"/>
                    </a:lnTo>
                    <a:lnTo>
                      <a:pt x="30" y="51"/>
                    </a:lnTo>
                    <a:lnTo>
                      <a:pt x="29" y="51"/>
                    </a:lnTo>
                    <a:lnTo>
                      <a:pt x="29" y="51"/>
                    </a:lnTo>
                    <a:lnTo>
                      <a:pt x="29" y="53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5"/>
                    </a:lnTo>
                    <a:lnTo>
                      <a:pt x="32" y="58"/>
                    </a:lnTo>
                    <a:lnTo>
                      <a:pt x="33" y="58"/>
                    </a:lnTo>
                    <a:lnTo>
                      <a:pt x="36" y="54"/>
                    </a:lnTo>
                    <a:lnTo>
                      <a:pt x="37" y="53"/>
                    </a:lnTo>
                    <a:lnTo>
                      <a:pt x="40" y="53"/>
                    </a:lnTo>
                    <a:lnTo>
                      <a:pt x="40" y="50"/>
                    </a:lnTo>
                    <a:lnTo>
                      <a:pt x="42" y="49"/>
                    </a:lnTo>
                    <a:lnTo>
                      <a:pt x="44" y="47"/>
                    </a:lnTo>
                    <a:lnTo>
                      <a:pt x="46" y="46"/>
                    </a:lnTo>
                    <a:lnTo>
                      <a:pt x="48" y="45"/>
                    </a:lnTo>
                    <a:lnTo>
                      <a:pt x="50" y="42"/>
                    </a:lnTo>
                    <a:lnTo>
                      <a:pt x="53" y="42"/>
                    </a:lnTo>
                    <a:lnTo>
                      <a:pt x="54" y="42"/>
                    </a:lnTo>
                    <a:lnTo>
                      <a:pt x="57" y="45"/>
                    </a:lnTo>
                    <a:lnTo>
                      <a:pt x="60" y="47"/>
                    </a:lnTo>
                    <a:lnTo>
                      <a:pt x="61" y="47"/>
                    </a:lnTo>
                    <a:lnTo>
                      <a:pt x="60" y="49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57" y="51"/>
                    </a:lnTo>
                    <a:lnTo>
                      <a:pt x="57" y="51"/>
                    </a:lnTo>
                    <a:lnTo>
                      <a:pt x="58" y="53"/>
                    </a:lnTo>
                    <a:lnTo>
                      <a:pt x="61" y="54"/>
                    </a:lnTo>
                    <a:lnTo>
                      <a:pt x="61" y="54"/>
                    </a:lnTo>
                    <a:lnTo>
                      <a:pt x="61" y="55"/>
                    </a:lnTo>
                    <a:lnTo>
                      <a:pt x="61" y="55"/>
                    </a:lnTo>
                    <a:lnTo>
                      <a:pt x="60" y="57"/>
                    </a:lnTo>
                    <a:lnTo>
                      <a:pt x="58" y="57"/>
                    </a:lnTo>
                    <a:lnTo>
                      <a:pt x="57" y="57"/>
                    </a:lnTo>
                    <a:lnTo>
                      <a:pt x="57" y="58"/>
                    </a:lnTo>
                    <a:lnTo>
                      <a:pt x="57" y="58"/>
                    </a:lnTo>
                    <a:lnTo>
                      <a:pt x="57" y="59"/>
                    </a:lnTo>
                    <a:lnTo>
                      <a:pt x="57" y="59"/>
                    </a:lnTo>
                    <a:lnTo>
                      <a:pt x="61" y="62"/>
                    </a:lnTo>
                    <a:lnTo>
                      <a:pt x="61" y="62"/>
                    </a:lnTo>
                    <a:lnTo>
                      <a:pt x="61" y="63"/>
                    </a:lnTo>
                    <a:lnTo>
                      <a:pt x="62" y="63"/>
                    </a:lnTo>
                    <a:lnTo>
                      <a:pt x="64" y="63"/>
                    </a:lnTo>
                    <a:lnTo>
                      <a:pt x="65" y="64"/>
                    </a:lnTo>
                    <a:lnTo>
                      <a:pt x="67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1" y="67"/>
                    </a:lnTo>
                    <a:lnTo>
                      <a:pt x="70" y="59"/>
                    </a:lnTo>
                    <a:lnTo>
                      <a:pt x="70" y="59"/>
                    </a:lnTo>
                    <a:lnTo>
                      <a:pt x="71" y="57"/>
                    </a:lnTo>
                    <a:lnTo>
                      <a:pt x="71" y="54"/>
                    </a:lnTo>
                    <a:lnTo>
                      <a:pt x="73" y="53"/>
                    </a:lnTo>
                    <a:lnTo>
                      <a:pt x="74" y="54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5" y="55"/>
                    </a:lnTo>
                    <a:lnTo>
                      <a:pt x="75" y="54"/>
                    </a:lnTo>
                    <a:lnTo>
                      <a:pt x="75" y="50"/>
                    </a:lnTo>
                    <a:lnTo>
                      <a:pt x="77" y="49"/>
                    </a:lnTo>
                    <a:lnTo>
                      <a:pt x="77" y="49"/>
                    </a:lnTo>
                    <a:lnTo>
                      <a:pt x="77" y="47"/>
                    </a:lnTo>
                    <a:lnTo>
                      <a:pt x="77" y="46"/>
                    </a:lnTo>
                    <a:lnTo>
                      <a:pt x="75" y="43"/>
                    </a:lnTo>
                    <a:lnTo>
                      <a:pt x="77" y="39"/>
                    </a:lnTo>
                    <a:lnTo>
                      <a:pt x="77" y="35"/>
                    </a:lnTo>
                    <a:lnTo>
                      <a:pt x="78" y="34"/>
                    </a:lnTo>
                    <a:lnTo>
                      <a:pt x="79" y="33"/>
                    </a:lnTo>
                    <a:lnTo>
                      <a:pt x="82" y="31"/>
                    </a:lnTo>
                    <a:lnTo>
                      <a:pt x="83" y="31"/>
                    </a:lnTo>
                    <a:lnTo>
                      <a:pt x="87" y="31"/>
                    </a:lnTo>
                    <a:lnTo>
                      <a:pt x="91" y="31"/>
                    </a:lnTo>
                    <a:lnTo>
                      <a:pt x="90" y="29"/>
                    </a:lnTo>
                    <a:close/>
                    <a:moveTo>
                      <a:pt x="12" y="25"/>
                    </a:moveTo>
                    <a:lnTo>
                      <a:pt x="11" y="25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12" y="2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3" name="Freeform 186">
                <a:extLst>
                  <a:ext uri="{FF2B5EF4-FFF2-40B4-BE49-F238E27FC236}">
                    <a16:creationId xmlns:a16="http://schemas.microsoft.com/office/drawing/2014/main" id="{CD48FF27-DF10-4117-9026-B5236D8112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3950" y="4638675"/>
                <a:ext cx="1128713" cy="1404938"/>
              </a:xfrm>
              <a:custGeom>
                <a:avLst/>
                <a:gdLst>
                  <a:gd name="T0" fmla="*/ 446 w 711"/>
                  <a:gd name="T1" fmla="*/ 662 h 885"/>
                  <a:gd name="T2" fmla="*/ 463 w 711"/>
                  <a:gd name="T3" fmla="*/ 619 h 885"/>
                  <a:gd name="T4" fmla="*/ 425 w 711"/>
                  <a:gd name="T5" fmla="*/ 626 h 885"/>
                  <a:gd name="T6" fmla="*/ 425 w 711"/>
                  <a:gd name="T7" fmla="*/ 663 h 885"/>
                  <a:gd name="T8" fmla="*/ 449 w 711"/>
                  <a:gd name="T9" fmla="*/ 652 h 885"/>
                  <a:gd name="T10" fmla="*/ 471 w 711"/>
                  <a:gd name="T11" fmla="*/ 639 h 885"/>
                  <a:gd name="T12" fmla="*/ 487 w 711"/>
                  <a:gd name="T13" fmla="*/ 615 h 885"/>
                  <a:gd name="T14" fmla="*/ 498 w 711"/>
                  <a:gd name="T15" fmla="*/ 598 h 885"/>
                  <a:gd name="T16" fmla="*/ 433 w 711"/>
                  <a:gd name="T17" fmla="*/ 592 h 885"/>
                  <a:gd name="T18" fmla="*/ 365 w 711"/>
                  <a:gd name="T19" fmla="*/ 513 h 885"/>
                  <a:gd name="T20" fmla="*/ 695 w 711"/>
                  <a:gd name="T21" fmla="*/ 353 h 885"/>
                  <a:gd name="T22" fmla="*/ 708 w 711"/>
                  <a:gd name="T23" fmla="*/ 294 h 885"/>
                  <a:gd name="T24" fmla="*/ 678 w 711"/>
                  <a:gd name="T25" fmla="*/ 270 h 885"/>
                  <a:gd name="T26" fmla="*/ 656 w 711"/>
                  <a:gd name="T27" fmla="*/ 205 h 885"/>
                  <a:gd name="T28" fmla="*/ 503 w 711"/>
                  <a:gd name="T29" fmla="*/ 141 h 885"/>
                  <a:gd name="T30" fmla="*/ 466 w 711"/>
                  <a:gd name="T31" fmla="*/ 114 h 885"/>
                  <a:gd name="T32" fmla="*/ 262 w 711"/>
                  <a:gd name="T33" fmla="*/ 90 h 885"/>
                  <a:gd name="T34" fmla="*/ 459 w 711"/>
                  <a:gd name="T35" fmla="*/ 83 h 885"/>
                  <a:gd name="T36" fmla="*/ 465 w 711"/>
                  <a:gd name="T37" fmla="*/ 30 h 885"/>
                  <a:gd name="T38" fmla="*/ 379 w 711"/>
                  <a:gd name="T39" fmla="*/ 30 h 885"/>
                  <a:gd name="T40" fmla="*/ 470 w 711"/>
                  <a:gd name="T41" fmla="*/ 24 h 885"/>
                  <a:gd name="T42" fmla="*/ 691 w 711"/>
                  <a:gd name="T43" fmla="*/ 291 h 885"/>
                  <a:gd name="T44" fmla="*/ 664 w 711"/>
                  <a:gd name="T45" fmla="*/ 249 h 885"/>
                  <a:gd name="T46" fmla="*/ 641 w 711"/>
                  <a:gd name="T47" fmla="*/ 197 h 885"/>
                  <a:gd name="T48" fmla="*/ 614 w 711"/>
                  <a:gd name="T49" fmla="*/ 137 h 885"/>
                  <a:gd name="T50" fmla="*/ 586 w 711"/>
                  <a:gd name="T51" fmla="*/ 82 h 885"/>
                  <a:gd name="T52" fmla="*/ 574 w 711"/>
                  <a:gd name="T53" fmla="*/ 16 h 885"/>
                  <a:gd name="T54" fmla="*/ 552 w 711"/>
                  <a:gd name="T55" fmla="*/ 67 h 885"/>
                  <a:gd name="T56" fmla="*/ 498 w 711"/>
                  <a:gd name="T57" fmla="*/ 141 h 885"/>
                  <a:gd name="T58" fmla="*/ 451 w 711"/>
                  <a:gd name="T59" fmla="*/ 107 h 885"/>
                  <a:gd name="T60" fmla="*/ 469 w 711"/>
                  <a:gd name="T61" fmla="*/ 43 h 885"/>
                  <a:gd name="T62" fmla="*/ 446 w 711"/>
                  <a:gd name="T63" fmla="*/ 41 h 885"/>
                  <a:gd name="T64" fmla="*/ 391 w 711"/>
                  <a:gd name="T65" fmla="*/ 25 h 885"/>
                  <a:gd name="T66" fmla="*/ 375 w 711"/>
                  <a:gd name="T67" fmla="*/ 43 h 885"/>
                  <a:gd name="T68" fmla="*/ 351 w 711"/>
                  <a:gd name="T69" fmla="*/ 67 h 885"/>
                  <a:gd name="T70" fmla="*/ 335 w 711"/>
                  <a:gd name="T71" fmla="*/ 98 h 885"/>
                  <a:gd name="T72" fmla="*/ 314 w 711"/>
                  <a:gd name="T73" fmla="*/ 94 h 885"/>
                  <a:gd name="T74" fmla="*/ 277 w 711"/>
                  <a:gd name="T75" fmla="*/ 84 h 885"/>
                  <a:gd name="T76" fmla="*/ 264 w 711"/>
                  <a:gd name="T77" fmla="*/ 100 h 885"/>
                  <a:gd name="T78" fmla="*/ 244 w 711"/>
                  <a:gd name="T79" fmla="*/ 114 h 885"/>
                  <a:gd name="T80" fmla="*/ 232 w 711"/>
                  <a:gd name="T81" fmla="*/ 123 h 885"/>
                  <a:gd name="T82" fmla="*/ 223 w 711"/>
                  <a:gd name="T83" fmla="*/ 144 h 885"/>
                  <a:gd name="T84" fmla="*/ 184 w 711"/>
                  <a:gd name="T85" fmla="*/ 181 h 885"/>
                  <a:gd name="T86" fmla="*/ 65 w 711"/>
                  <a:gd name="T87" fmla="*/ 231 h 885"/>
                  <a:gd name="T88" fmla="*/ 28 w 711"/>
                  <a:gd name="T89" fmla="*/ 292 h 885"/>
                  <a:gd name="T90" fmla="*/ 26 w 711"/>
                  <a:gd name="T91" fmla="*/ 324 h 885"/>
                  <a:gd name="T92" fmla="*/ 29 w 711"/>
                  <a:gd name="T93" fmla="*/ 381 h 885"/>
                  <a:gd name="T94" fmla="*/ 3 w 711"/>
                  <a:gd name="T95" fmla="*/ 484 h 885"/>
                  <a:gd name="T96" fmla="*/ 121 w 711"/>
                  <a:gd name="T97" fmla="*/ 476 h 885"/>
                  <a:gd name="T98" fmla="*/ 264 w 711"/>
                  <a:gd name="T99" fmla="*/ 431 h 885"/>
                  <a:gd name="T100" fmla="*/ 339 w 711"/>
                  <a:gd name="T101" fmla="*/ 467 h 885"/>
                  <a:gd name="T102" fmla="*/ 346 w 711"/>
                  <a:gd name="T103" fmla="*/ 492 h 885"/>
                  <a:gd name="T104" fmla="*/ 377 w 711"/>
                  <a:gd name="T105" fmla="*/ 482 h 885"/>
                  <a:gd name="T106" fmla="*/ 383 w 711"/>
                  <a:gd name="T107" fmla="*/ 505 h 885"/>
                  <a:gd name="T108" fmla="*/ 395 w 711"/>
                  <a:gd name="T109" fmla="*/ 532 h 885"/>
                  <a:gd name="T110" fmla="*/ 451 w 711"/>
                  <a:gd name="T111" fmla="*/ 566 h 885"/>
                  <a:gd name="T112" fmla="*/ 467 w 711"/>
                  <a:gd name="T113" fmla="*/ 570 h 885"/>
                  <a:gd name="T114" fmla="*/ 514 w 711"/>
                  <a:gd name="T115" fmla="*/ 558 h 885"/>
                  <a:gd name="T116" fmla="*/ 589 w 711"/>
                  <a:gd name="T117" fmla="*/ 500 h 885"/>
                  <a:gd name="T118" fmla="*/ 627 w 711"/>
                  <a:gd name="T119" fmla="*/ 456 h 885"/>
                  <a:gd name="T120" fmla="*/ 693 w 711"/>
                  <a:gd name="T121" fmla="*/ 364 h 885"/>
                  <a:gd name="T122" fmla="*/ 569 w 711"/>
                  <a:gd name="T123" fmla="*/ 2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1" h="885">
                    <a:moveTo>
                      <a:pt x="449" y="884"/>
                    </a:moveTo>
                    <a:lnTo>
                      <a:pt x="449" y="885"/>
                    </a:lnTo>
                    <a:lnTo>
                      <a:pt x="450" y="884"/>
                    </a:lnTo>
                    <a:lnTo>
                      <a:pt x="453" y="883"/>
                    </a:lnTo>
                    <a:lnTo>
                      <a:pt x="455" y="880"/>
                    </a:lnTo>
                    <a:lnTo>
                      <a:pt x="454" y="882"/>
                    </a:lnTo>
                    <a:lnTo>
                      <a:pt x="449" y="884"/>
                    </a:lnTo>
                    <a:close/>
                    <a:moveTo>
                      <a:pt x="441" y="663"/>
                    </a:moveTo>
                    <a:lnTo>
                      <a:pt x="441" y="664"/>
                    </a:lnTo>
                    <a:lnTo>
                      <a:pt x="439" y="664"/>
                    </a:lnTo>
                    <a:lnTo>
                      <a:pt x="439" y="664"/>
                    </a:lnTo>
                    <a:lnTo>
                      <a:pt x="439" y="666"/>
                    </a:lnTo>
                    <a:lnTo>
                      <a:pt x="438" y="664"/>
                    </a:lnTo>
                    <a:lnTo>
                      <a:pt x="438" y="666"/>
                    </a:lnTo>
                    <a:lnTo>
                      <a:pt x="438" y="667"/>
                    </a:lnTo>
                    <a:lnTo>
                      <a:pt x="439" y="666"/>
                    </a:lnTo>
                    <a:lnTo>
                      <a:pt x="441" y="667"/>
                    </a:lnTo>
                    <a:lnTo>
                      <a:pt x="442" y="664"/>
                    </a:lnTo>
                    <a:lnTo>
                      <a:pt x="443" y="663"/>
                    </a:lnTo>
                    <a:lnTo>
                      <a:pt x="443" y="662"/>
                    </a:lnTo>
                    <a:lnTo>
                      <a:pt x="442" y="662"/>
                    </a:lnTo>
                    <a:lnTo>
                      <a:pt x="441" y="663"/>
                    </a:lnTo>
                    <a:close/>
                    <a:moveTo>
                      <a:pt x="446" y="659"/>
                    </a:moveTo>
                    <a:lnTo>
                      <a:pt x="445" y="659"/>
                    </a:lnTo>
                    <a:lnTo>
                      <a:pt x="445" y="660"/>
                    </a:lnTo>
                    <a:lnTo>
                      <a:pt x="445" y="660"/>
                    </a:lnTo>
                    <a:lnTo>
                      <a:pt x="445" y="662"/>
                    </a:lnTo>
                    <a:lnTo>
                      <a:pt x="445" y="662"/>
                    </a:lnTo>
                    <a:lnTo>
                      <a:pt x="446" y="662"/>
                    </a:lnTo>
                    <a:lnTo>
                      <a:pt x="446" y="659"/>
                    </a:lnTo>
                    <a:lnTo>
                      <a:pt x="446" y="658"/>
                    </a:lnTo>
                    <a:lnTo>
                      <a:pt x="446" y="659"/>
                    </a:lnTo>
                    <a:close/>
                    <a:moveTo>
                      <a:pt x="462" y="650"/>
                    </a:moveTo>
                    <a:lnTo>
                      <a:pt x="462" y="650"/>
                    </a:lnTo>
                    <a:lnTo>
                      <a:pt x="462" y="651"/>
                    </a:lnTo>
                    <a:lnTo>
                      <a:pt x="462" y="651"/>
                    </a:lnTo>
                    <a:lnTo>
                      <a:pt x="463" y="651"/>
                    </a:lnTo>
                    <a:lnTo>
                      <a:pt x="463" y="651"/>
                    </a:lnTo>
                    <a:lnTo>
                      <a:pt x="465" y="650"/>
                    </a:lnTo>
                    <a:lnTo>
                      <a:pt x="465" y="650"/>
                    </a:lnTo>
                    <a:lnTo>
                      <a:pt x="463" y="648"/>
                    </a:lnTo>
                    <a:lnTo>
                      <a:pt x="462" y="650"/>
                    </a:lnTo>
                    <a:close/>
                    <a:moveTo>
                      <a:pt x="486" y="614"/>
                    </a:moveTo>
                    <a:lnTo>
                      <a:pt x="484" y="614"/>
                    </a:lnTo>
                    <a:lnTo>
                      <a:pt x="482" y="615"/>
                    </a:lnTo>
                    <a:lnTo>
                      <a:pt x="480" y="615"/>
                    </a:lnTo>
                    <a:lnTo>
                      <a:pt x="478" y="615"/>
                    </a:lnTo>
                    <a:lnTo>
                      <a:pt x="477" y="615"/>
                    </a:lnTo>
                    <a:lnTo>
                      <a:pt x="474" y="617"/>
                    </a:lnTo>
                    <a:lnTo>
                      <a:pt x="473" y="618"/>
                    </a:lnTo>
                    <a:lnTo>
                      <a:pt x="473" y="618"/>
                    </a:lnTo>
                    <a:lnTo>
                      <a:pt x="471" y="617"/>
                    </a:lnTo>
                    <a:lnTo>
                      <a:pt x="471" y="617"/>
                    </a:lnTo>
                    <a:lnTo>
                      <a:pt x="470" y="618"/>
                    </a:lnTo>
                    <a:lnTo>
                      <a:pt x="467" y="618"/>
                    </a:lnTo>
                    <a:lnTo>
                      <a:pt x="466" y="618"/>
                    </a:lnTo>
                    <a:lnTo>
                      <a:pt x="465" y="618"/>
                    </a:lnTo>
                    <a:lnTo>
                      <a:pt x="463" y="619"/>
                    </a:lnTo>
                    <a:lnTo>
                      <a:pt x="462" y="621"/>
                    </a:lnTo>
                    <a:lnTo>
                      <a:pt x="462" y="621"/>
                    </a:lnTo>
                    <a:lnTo>
                      <a:pt x="461" y="621"/>
                    </a:lnTo>
                    <a:lnTo>
                      <a:pt x="461" y="619"/>
                    </a:lnTo>
                    <a:lnTo>
                      <a:pt x="459" y="621"/>
                    </a:lnTo>
                    <a:lnTo>
                      <a:pt x="457" y="621"/>
                    </a:lnTo>
                    <a:lnTo>
                      <a:pt x="453" y="621"/>
                    </a:lnTo>
                    <a:lnTo>
                      <a:pt x="450" y="621"/>
                    </a:lnTo>
                    <a:lnTo>
                      <a:pt x="446" y="618"/>
                    </a:lnTo>
                    <a:lnTo>
                      <a:pt x="446" y="618"/>
                    </a:lnTo>
                    <a:lnTo>
                      <a:pt x="446" y="617"/>
                    </a:lnTo>
                    <a:lnTo>
                      <a:pt x="445" y="617"/>
                    </a:lnTo>
                    <a:lnTo>
                      <a:pt x="443" y="617"/>
                    </a:lnTo>
                    <a:lnTo>
                      <a:pt x="443" y="615"/>
                    </a:lnTo>
                    <a:lnTo>
                      <a:pt x="443" y="615"/>
                    </a:lnTo>
                    <a:lnTo>
                      <a:pt x="442" y="615"/>
                    </a:lnTo>
                    <a:lnTo>
                      <a:pt x="441" y="614"/>
                    </a:lnTo>
                    <a:lnTo>
                      <a:pt x="441" y="614"/>
                    </a:lnTo>
                    <a:lnTo>
                      <a:pt x="439" y="613"/>
                    </a:lnTo>
                    <a:lnTo>
                      <a:pt x="438" y="614"/>
                    </a:lnTo>
                    <a:lnTo>
                      <a:pt x="437" y="614"/>
                    </a:lnTo>
                    <a:lnTo>
                      <a:pt x="434" y="613"/>
                    </a:lnTo>
                    <a:lnTo>
                      <a:pt x="433" y="611"/>
                    </a:lnTo>
                    <a:lnTo>
                      <a:pt x="432" y="614"/>
                    </a:lnTo>
                    <a:lnTo>
                      <a:pt x="428" y="618"/>
                    </a:lnTo>
                    <a:lnTo>
                      <a:pt x="428" y="619"/>
                    </a:lnTo>
                    <a:lnTo>
                      <a:pt x="426" y="622"/>
                    </a:lnTo>
                    <a:lnTo>
                      <a:pt x="426" y="625"/>
                    </a:lnTo>
                    <a:lnTo>
                      <a:pt x="425" y="626"/>
                    </a:lnTo>
                    <a:lnTo>
                      <a:pt x="425" y="626"/>
                    </a:lnTo>
                    <a:lnTo>
                      <a:pt x="425" y="630"/>
                    </a:lnTo>
                    <a:lnTo>
                      <a:pt x="425" y="634"/>
                    </a:lnTo>
                    <a:lnTo>
                      <a:pt x="425" y="638"/>
                    </a:lnTo>
                    <a:lnTo>
                      <a:pt x="425" y="639"/>
                    </a:lnTo>
                    <a:lnTo>
                      <a:pt x="424" y="642"/>
                    </a:lnTo>
                    <a:lnTo>
                      <a:pt x="424" y="641"/>
                    </a:lnTo>
                    <a:lnTo>
                      <a:pt x="425" y="641"/>
                    </a:lnTo>
                    <a:lnTo>
                      <a:pt x="425" y="641"/>
                    </a:lnTo>
                    <a:lnTo>
                      <a:pt x="425" y="642"/>
                    </a:lnTo>
                    <a:lnTo>
                      <a:pt x="426" y="645"/>
                    </a:lnTo>
                    <a:lnTo>
                      <a:pt x="425" y="645"/>
                    </a:lnTo>
                    <a:lnTo>
                      <a:pt x="424" y="647"/>
                    </a:lnTo>
                    <a:lnTo>
                      <a:pt x="424" y="646"/>
                    </a:lnTo>
                    <a:lnTo>
                      <a:pt x="424" y="645"/>
                    </a:lnTo>
                    <a:lnTo>
                      <a:pt x="422" y="642"/>
                    </a:lnTo>
                    <a:lnTo>
                      <a:pt x="420" y="646"/>
                    </a:lnTo>
                    <a:lnTo>
                      <a:pt x="420" y="648"/>
                    </a:lnTo>
                    <a:lnTo>
                      <a:pt x="418" y="655"/>
                    </a:lnTo>
                    <a:lnTo>
                      <a:pt x="418" y="656"/>
                    </a:lnTo>
                    <a:lnTo>
                      <a:pt x="420" y="656"/>
                    </a:lnTo>
                    <a:lnTo>
                      <a:pt x="420" y="656"/>
                    </a:lnTo>
                    <a:lnTo>
                      <a:pt x="420" y="658"/>
                    </a:lnTo>
                    <a:lnTo>
                      <a:pt x="420" y="662"/>
                    </a:lnTo>
                    <a:lnTo>
                      <a:pt x="420" y="663"/>
                    </a:lnTo>
                    <a:lnTo>
                      <a:pt x="422" y="662"/>
                    </a:lnTo>
                    <a:lnTo>
                      <a:pt x="424" y="663"/>
                    </a:lnTo>
                    <a:lnTo>
                      <a:pt x="425" y="663"/>
                    </a:lnTo>
                    <a:lnTo>
                      <a:pt x="425" y="663"/>
                    </a:lnTo>
                    <a:lnTo>
                      <a:pt x="425" y="663"/>
                    </a:lnTo>
                    <a:lnTo>
                      <a:pt x="424" y="663"/>
                    </a:lnTo>
                    <a:lnTo>
                      <a:pt x="421" y="664"/>
                    </a:lnTo>
                    <a:lnTo>
                      <a:pt x="421" y="664"/>
                    </a:lnTo>
                    <a:lnTo>
                      <a:pt x="421" y="666"/>
                    </a:lnTo>
                    <a:lnTo>
                      <a:pt x="420" y="667"/>
                    </a:lnTo>
                    <a:lnTo>
                      <a:pt x="422" y="667"/>
                    </a:lnTo>
                    <a:lnTo>
                      <a:pt x="426" y="667"/>
                    </a:lnTo>
                    <a:lnTo>
                      <a:pt x="428" y="667"/>
                    </a:lnTo>
                    <a:lnTo>
                      <a:pt x="429" y="668"/>
                    </a:lnTo>
                    <a:lnTo>
                      <a:pt x="432" y="668"/>
                    </a:lnTo>
                    <a:lnTo>
                      <a:pt x="432" y="668"/>
                    </a:lnTo>
                    <a:lnTo>
                      <a:pt x="434" y="667"/>
                    </a:lnTo>
                    <a:lnTo>
                      <a:pt x="437" y="664"/>
                    </a:lnTo>
                    <a:lnTo>
                      <a:pt x="438" y="663"/>
                    </a:lnTo>
                    <a:lnTo>
                      <a:pt x="439" y="662"/>
                    </a:lnTo>
                    <a:lnTo>
                      <a:pt x="438" y="660"/>
                    </a:lnTo>
                    <a:lnTo>
                      <a:pt x="439" y="660"/>
                    </a:lnTo>
                    <a:lnTo>
                      <a:pt x="439" y="660"/>
                    </a:lnTo>
                    <a:lnTo>
                      <a:pt x="441" y="662"/>
                    </a:lnTo>
                    <a:lnTo>
                      <a:pt x="443" y="660"/>
                    </a:lnTo>
                    <a:lnTo>
                      <a:pt x="445" y="659"/>
                    </a:lnTo>
                    <a:lnTo>
                      <a:pt x="445" y="658"/>
                    </a:lnTo>
                    <a:lnTo>
                      <a:pt x="446" y="658"/>
                    </a:lnTo>
                    <a:lnTo>
                      <a:pt x="446" y="656"/>
                    </a:lnTo>
                    <a:lnTo>
                      <a:pt x="447" y="656"/>
                    </a:lnTo>
                    <a:lnTo>
                      <a:pt x="449" y="655"/>
                    </a:lnTo>
                    <a:lnTo>
                      <a:pt x="449" y="654"/>
                    </a:lnTo>
                    <a:lnTo>
                      <a:pt x="449" y="652"/>
                    </a:lnTo>
                    <a:lnTo>
                      <a:pt x="450" y="655"/>
                    </a:lnTo>
                    <a:lnTo>
                      <a:pt x="449" y="658"/>
                    </a:lnTo>
                    <a:lnTo>
                      <a:pt x="450" y="656"/>
                    </a:lnTo>
                    <a:lnTo>
                      <a:pt x="451" y="656"/>
                    </a:lnTo>
                    <a:lnTo>
                      <a:pt x="451" y="654"/>
                    </a:lnTo>
                    <a:lnTo>
                      <a:pt x="453" y="654"/>
                    </a:lnTo>
                    <a:lnTo>
                      <a:pt x="454" y="654"/>
                    </a:lnTo>
                    <a:lnTo>
                      <a:pt x="455" y="655"/>
                    </a:lnTo>
                    <a:lnTo>
                      <a:pt x="455" y="656"/>
                    </a:lnTo>
                    <a:lnTo>
                      <a:pt x="455" y="656"/>
                    </a:lnTo>
                    <a:lnTo>
                      <a:pt x="454" y="656"/>
                    </a:lnTo>
                    <a:lnTo>
                      <a:pt x="453" y="656"/>
                    </a:lnTo>
                    <a:lnTo>
                      <a:pt x="451" y="658"/>
                    </a:lnTo>
                    <a:lnTo>
                      <a:pt x="451" y="659"/>
                    </a:lnTo>
                    <a:lnTo>
                      <a:pt x="451" y="660"/>
                    </a:lnTo>
                    <a:lnTo>
                      <a:pt x="453" y="660"/>
                    </a:lnTo>
                    <a:lnTo>
                      <a:pt x="454" y="660"/>
                    </a:lnTo>
                    <a:lnTo>
                      <a:pt x="455" y="660"/>
                    </a:lnTo>
                    <a:lnTo>
                      <a:pt x="458" y="656"/>
                    </a:lnTo>
                    <a:lnTo>
                      <a:pt x="458" y="654"/>
                    </a:lnTo>
                    <a:lnTo>
                      <a:pt x="461" y="650"/>
                    </a:lnTo>
                    <a:lnTo>
                      <a:pt x="462" y="648"/>
                    </a:lnTo>
                    <a:lnTo>
                      <a:pt x="463" y="647"/>
                    </a:lnTo>
                    <a:lnTo>
                      <a:pt x="465" y="646"/>
                    </a:lnTo>
                    <a:lnTo>
                      <a:pt x="466" y="645"/>
                    </a:lnTo>
                    <a:lnTo>
                      <a:pt x="467" y="642"/>
                    </a:lnTo>
                    <a:lnTo>
                      <a:pt x="469" y="641"/>
                    </a:lnTo>
                    <a:lnTo>
                      <a:pt x="471" y="639"/>
                    </a:lnTo>
                    <a:lnTo>
                      <a:pt x="471" y="639"/>
                    </a:lnTo>
                    <a:lnTo>
                      <a:pt x="471" y="639"/>
                    </a:lnTo>
                    <a:lnTo>
                      <a:pt x="473" y="638"/>
                    </a:lnTo>
                    <a:lnTo>
                      <a:pt x="474" y="637"/>
                    </a:lnTo>
                    <a:lnTo>
                      <a:pt x="474" y="638"/>
                    </a:lnTo>
                    <a:lnTo>
                      <a:pt x="473" y="638"/>
                    </a:lnTo>
                    <a:lnTo>
                      <a:pt x="473" y="639"/>
                    </a:lnTo>
                    <a:lnTo>
                      <a:pt x="473" y="639"/>
                    </a:lnTo>
                    <a:lnTo>
                      <a:pt x="473" y="641"/>
                    </a:lnTo>
                    <a:lnTo>
                      <a:pt x="473" y="641"/>
                    </a:lnTo>
                    <a:lnTo>
                      <a:pt x="471" y="642"/>
                    </a:lnTo>
                    <a:lnTo>
                      <a:pt x="471" y="642"/>
                    </a:lnTo>
                    <a:lnTo>
                      <a:pt x="473" y="642"/>
                    </a:lnTo>
                    <a:lnTo>
                      <a:pt x="473" y="642"/>
                    </a:lnTo>
                    <a:lnTo>
                      <a:pt x="474" y="641"/>
                    </a:lnTo>
                    <a:lnTo>
                      <a:pt x="474" y="639"/>
                    </a:lnTo>
                    <a:lnTo>
                      <a:pt x="474" y="639"/>
                    </a:lnTo>
                    <a:lnTo>
                      <a:pt x="474" y="638"/>
                    </a:lnTo>
                    <a:lnTo>
                      <a:pt x="475" y="638"/>
                    </a:lnTo>
                    <a:lnTo>
                      <a:pt x="477" y="637"/>
                    </a:lnTo>
                    <a:lnTo>
                      <a:pt x="477" y="634"/>
                    </a:lnTo>
                    <a:lnTo>
                      <a:pt x="479" y="630"/>
                    </a:lnTo>
                    <a:lnTo>
                      <a:pt x="480" y="629"/>
                    </a:lnTo>
                    <a:lnTo>
                      <a:pt x="482" y="627"/>
                    </a:lnTo>
                    <a:lnTo>
                      <a:pt x="483" y="625"/>
                    </a:lnTo>
                    <a:lnTo>
                      <a:pt x="484" y="622"/>
                    </a:lnTo>
                    <a:lnTo>
                      <a:pt x="484" y="622"/>
                    </a:lnTo>
                    <a:lnTo>
                      <a:pt x="486" y="621"/>
                    </a:lnTo>
                    <a:lnTo>
                      <a:pt x="487" y="617"/>
                    </a:lnTo>
                    <a:lnTo>
                      <a:pt x="487" y="615"/>
                    </a:lnTo>
                    <a:lnTo>
                      <a:pt x="486" y="614"/>
                    </a:lnTo>
                    <a:close/>
                    <a:moveTo>
                      <a:pt x="491" y="609"/>
                    </a:moveTo>
                    <a:lnTo>
                      <a:pt x="490" y="609"/>
                    </a:lnTo>
                    <a:lnTo>
                      <a:pt x="490" y="609"/>
                    </a:lnTo>
                    <a:lnTo>
                      <a:pt x="490" y="610"/>
                    </a:lnTo>
                    <a:lnTo>
                      <a:pt x="491" y="609"/>
                    </a:lnTo>
                    <a:lnTo>
                      <a:pt x="491" y="609"/>
                    </a:lnTo>
                    <a:lnTo>
                      <a:pt x="491" y="609"/>
                    </a:lnTo>
                    <a:close/>
                    <a:moveTo>
                      <a:pt x="437" y="607"/>
                    </a:moveTo>
                    <a:lnTo>
                      <a:pt x="436" y="607"/>
                    </a:lnTo>
                    <a:lnTo>
                      <a:pt x="434" y="607"/>
                    </a:lnTo>
                    <a:lnTo>
                      <a:pt x="434" y="610"/>
                    </a:lnTo>
                    <a:lnTo>
                      <a:pt x="436" y="609"/>
                    </a:lnTo>
                    <a:lnTo>
                      <a:pt x="437" y="607"/>
                    </a:lnTo>
                    <a:lnTo>
                      <a:pt x="437" y="607"/>
                    </a:lnTo>
                    <a:close/>
                    <a:moveTo>
                      <a:pt x="495" y="605"/>
                    </a:moveTo>
                    <a:lnTo>
                      <a:pt x="492" y="605"/>
                    </a:lnTo>
                    <a:lnTo>
                      <a:pt x="491" y="605"/>
                    </a:lnTo>
                    <a:lnTo>
                      <a:pt x="490" y="606"/>
                    </a:lnTo>
                    <a:lnTo>
                      <a:pt x="490" y="606"/>
                    </a:lnTo>
                    <a:lnTo>
                      <a:pt x="490" y="607"/>
                    </a:lnTo>
                    <a:lnTo>
                      <a:pt x="492" y="607"/>
                    </a:lnTo>
                    <a:lnTo>
                      <a:pt x="494" y="607"/>
                    </a:lnTo>
                    <a:lnTo>
                      <a:pt x="494" y="607"/>
                    </a:lnTo>
                    <a:lnTo>
                      <a:pt x="495" y="607"/>
                    </a:lnTo>
                    <a:lnTo>
                      <a:pt x="496" y="606"/>
                    </a:lnTo>
                    <a:lnTo>
                      <a:pt x="496" y="606"/>
                    </a:lnTo>
                    <a:lnTo>
                      <a:pt x="495" y="605"/>
                    </a:lnTo>
                    <a:close/>
                    <a:moveTo>
                      <a:pt x="498" y="598"/>
                    </a:moveTo>
                    <a:lnTo>
                      <a:pt x="496" y="596"/>
                    </a:lnTo>
                    <a:lnTo>
                      <a:pt x="495" y="594"/>
                    </a:lnTo>
                    <a:lnTo>
                      <a:pt x="492" y="597"/>
                    </a:lnTo>
                    <a:lnTo>
                      <a:pt x="491" y="597"/>
                    </a:lnTo>
                    <a:lnTo>
                      <a:pt x="491" y="598"/>
                    </a:lnTo>
                    <a:lnTo>
                      <a:pt x="492" y="598"/>
                    </a:lnTo>
                    <a:lnTo>
                      <a:pt x="492" y="599"/>
                    </a:lnTo>
                    <a:lnTo>
                      <a:pt x="491" y="598"/>
                    </a:lnTo>
                    <a:lnTo>
                      <a:pt x="492" y="602"/>
                    </a:lnTo>
                    <a:lnTo>
                      <a:pt x="492" y="602"/>
                    </a:lnTo>
                    <a:lnTo>
                      <a:pt x="492" y="603"/>
                    </a:lnTo>
                    <a:lnTo>
                      <a:pt x="492" y="603"/>
                    </a:lnTo>
                    <a:lnTo>
                      <a:pt x="494" y="603"/>
                    </a:lnTo>
                    <a:lnTo>
                      <a:pt x="496" y="602"/>
                    </a:lnTo>
                    <a:lnTo>
                      <a:pt x="496" y="602"/>
                    </a:lnTo>
                    <a:lnTo>
                      <a:pt x="498" y="601"/>
                    </a:lnTo>
                    <a:lnTo>
                      <a:pt x="496" y="601"/>
                    </a:lnTo>
                    <a:lnTo>
                      <a:pt x="498" y="599"/>
                    </a:lnTo>
                    <a:lnTo>
                      <a:pt x="499" y="599"/>
                    </a:lnTo>
                    <a:lnTo>
                      <a:pt x="499" y="599"/>
                    </a:lnTo>
                    <a:lnTo>
                      <a:pt x="498" y="598"/>
                    </a:lnTo>
                    <a:close/>
                    <a:moveTo>
                      <a:pt x="429" y="599"/>
                    </a:moveTo>
                    <a:lnTo>
                      <a:pt x="430" y="598"/>
                    </a:lnTo>
                    <a:lnTo>
                      <a:pt x="432" y="599"/>
                    </a:lnTo>
                    <a:lnTo>
                      <a:pt x="432" y="597"/>
                    </a:lnTo>
                    <a:lnTo>
                      <a:pt x="433" y="596"/>
                    </a:lnTo>
                    <a:lnTo>
                      <a:pt x="434" y="593"/>
                    </a:lnTo>
                    <a:lnTo>
                      <a:pt x="433" y="592"/>
                    </a:lnTo>
                    <a:lnTo>
                      <a:pt x="433" y="592"/>
                    </a:lnTo>
                    <a:lnTo>
                      <a:pt x="432" y="593"/>
                    </a:lnTo>
                    <a:lnTo>
                      <a:pt x="430" y="594"/>
                    </a:lnTo>
                    <a:lnTo>
                      <a:pt x="429" y="594"/>
                    </a:lnTo>
                    <a:lnTo>
                      <a:pt x="429" y="597"/>
                    </a:lnTo>
                    <a:lnTo>
                      <a:pt x="428" y="598"/>
                    </a:lnTo>
                    <a:lnTo>
                      <a:pt x="426" y="599"/>
                    </a:lnTo>
                    <a:lnTo>
                      <a:pt x="426" y="599"/>
                    </a:lnTo>
                    <a:lnTo>
                      <a:pt x="425" y="601"/>
                    </a:lnTo>
                    <a:lnTo>
                      <a:pt x="426" y="601"/>
                    </a:lnTo>
                    <a:lnTo>
                      <a:pt x="429" y="599"/>
                    </a:lnTo>
                    <a:close/>
                    <a:moveTo>
                      <a:pt x="466" y="570"/>
                    </a:moveTo>
                    <a:lnTo>
                      <a:pt x="466" y="570"/>
                    </a:lnTo>
                    <a:lnTo>
                      <a:pt x="466" y="569"/>
                    </a:lnTo>
                    <a:lnTo>
                      <a:pt x="466" y="569"/>
                    </a:lnTo>
                    <a:lnTo>
                      <a:pt x="465" y="569"/>
                    </a:lnTo>
                    <a:lnTo>
                      <a:pt x="463" y="570"/>
                    </a:lnTo>
                    <a:lnTo>
                      <a:pt x="465" y="570"/>
                    </a:lnTo>
                    <a:lnTo>
                      <a:pt x="466" y="570"/>
                    </a:lnTo>
                    <a:close/>
                    <a:moveTo>
                      <a:pt x="470" y="566"/>
                    </a:moveTo>
                    <a:lnTo>
                      <a:pt x="470" y="566"/>
                    </a:lnTo>
                    <a:lnTo>
                      <a:pt x="467" y="566"/>
                    </a:lnTo>
                    <a:lnTo>
                      <a:pt x="467" y="566"/>
                    </a:lnTo>
                    <a:lnTo>
                      <a:pt x="466" y="568"/>
                    </a:lnTo>
                    <a:lnTo>
                      <a:pt x="467" y="568"/>
                    </a:lnTo>
                    <a:lnTo>
                      <a:pt x="470" y="566"/>
                    </a:lnTo>
                    <a:close/>
                    <a:moveTo>
                      <a:pt x="371" y="513"/>
                    </a:moveTo>
                    <a:lnTo>
                      <a:pt x="369" y="513"/>
                    </a:lnTo>
                    <a:lnTo>
                      <a:pt x="365" y="513"/>
                    </a:lnTo>
                    <a:lnTo>
                      <a:pt x="365" y="513"/>
                    </a:lnTo>
                    <a:lnTo>
                      <a:pt x="367" y="512"/>
                    </a:lnTo>
                    <a:lnTo>
                      <a:pt x="365" y="511"/>
                    </a:lnTo>
                    <a:lnTo>
                      <a:pt x="365" y="511"/>
                    </a:lnTo>
                    <a:lnTo>
                      <a:pt x="361" y="511"/>
                    </a:lnTo>
                    <a:lnTo>
                      <a:pt x="357" y="512"/>
                    </a:lnTo>
                    <a:lnTo>
                      <a:pt x="350" y="513"/>
                    </a:lnTo>
                    <a:lnTo>
                      <a:pt x="348" y="515"/>
                    </a:lnTo>
                    <a:lnTo>
                      <a:pt x="347" y="516"/>
                    </a:lnTo>
                    <a:lnTo>
                      <a:pt x="347" y="517"/>
                    </a:lnTo>
                    <a:lnTo>
                      <a:pt x="348" y="520"/>
                    </a:lnTo>
                    <a:lnTo>
                      <a:pt x="351" y="520"/>
                    </a:lnTo>
                    <a:lnTo>
                      <a:pt x="354" y="519"/>
                    </a:lnTo>
                    <a:lnTo>
                      <a:pt x="355" y="520"/>
                    </a:lnTo>
                    <a:lnTo>
                      <a:pt x="356" y="519"/>
                    </a:lnTo>
                    <a:lnTo>
                      <a:pt x="359" y="519"/>
                    </a:lnTo>
                    <a:lnTo>
                      <a:pt x="360" y="520"/>
                    </a:lnTo>
                    <a:lnTo>
                      <a:pt x="363" y="520"/>
                    </a:lnTo>
                    <a:lnTo>
                      <a:pt x="364" y="517"/>
                    </a:lnTo>
                    <a:lnTo>
                      <a:pt x="365" y="517"/>
                    </a:lnTo>
                    <a:lnTo>
                      <a:pt x="368" y="516"/>
                    </a:lnTo>
                    <a:lnTo>
                      <a:pt x="371" y="517"/>
                    </a:lnTo>
                    <a:lnTo>
                      <a:pt x="372" y="517"/>
                    </a:lnTo>
                    <a:lnTo>
                      <a:pt x="373" y="516"/>
                    </a:lnTo>
                    <a:lnTo>
                      <a:pt x="372" y="513"/>
                    </a:lnTo>
                    <a:lnTo>
                      <a:pt x="371" y="513"/>
                    </a:lnTo>
                    <a:close/>
                    <a:moveTo>
                      <a:pt x="697" y="347"/>
                    </a:moveTo>
                    <a:lnTo>
                      <a:pt x="696" y="349"/>
                    </a:lnTo>
                    <a:lnTo>
                      <a:pt x="695" y="352"/>
                    </a:lnTo>
                    <a:lnTo>
                      <a:pt x="695" y="353"/>
                    </a:lnTo>
                    <a:lnTo>
                      <a:pt x="695" y="353"/>
                    </a:lnTo>
                    <a:lnTo>
                      <a:pt x="699" y="348"/>
                    </a:lnTo>
                    <a:lnTo>
                      <a:pt x="699" y="347"/>
                    </a:lnTo>
                    <a:lnTo>
                      <a:pt x="697" y="347"/>
                    </a:lnTo>
                    <a:close/>
                    <a:moveTo>
                      <a:pt x="699" y="340"/>
                    </a:moveTo>
                    <a:lnTo>
                      <a:pt x="697" y="341"/>
                    </a:lnTo>
                    <a:lnTo>
                      <a:pt x="697" y="344"/>
                    </a:lnTo>
                    <a:lnTo>
                      <a:pt x="697" y="345"/>
                    </a:lnTo>
                    <a:lnTo>
                      <a:pt x="697" y="345"/>
                    </a:lnTo>
                    <a:lnTo>
                      <a:pt x="699" y="343"/>
                    </a:lnTo>
                    <a:lnTo>
                      <a:pt x="700" y="340"/>
                    </a:lnTo>
                    <a:lnTo>
                      <a:pt x="699" y="339"/>
                    </a:lnTo>
                    <a:lnTo>
                      <a:pt x="699" y="340"/>
                    </a:lnTo>
                    <a:close/>
                    <a:moveTo>
                      <a:pt x="15" y="320"/>
                    </a:moveTo>
                    <a:lnTo>
                      <a:pt x="16" y="320"/>
                    </a:lnTo>
                    <a:lnTo>
                      <a:pt x="15" y="317"/>
                    </a:lnTo>
                    <a:lnTo>
                      <a:pt x="15" y="317"/>
                    </a:lnTo>
                    <a:lnTo>
                      <a:pt x="15" y="316"/>
                    </a:lnTo>
                    <a:lnTo>
                      <a:pt x="15" y="315"/>
                    </a:lnTo>
                    <a:lnTo>
                      <a:pt x="15" y="310"/>
                    </a:lnTo>
                    <a:lnTo>
                      <a:pt x="14" y="310"/>
                    </a:lnTo>
                    <a:lnTo>
                      <a:pt x="14" y="310"/>
                    </a:lnTo>
                    <a:lnTo>
                      <a:pt x="14" y="315"/>
                    </a:lnTo>
                    <a:lnTo>
                      <a:pt x="15" y="320"/>
                    </a:lnTo>
                    <a:close/>
                    <a:moveTo>
                      <a:pt x="709" y="296"/>
                    </a:moveTo>
                    <a:lnTo>
                      <a:pt x="711" y="294"/>
                    </a:lnTo>
                    <a:lnTo>
                      <a:pt x="709" y="294"/>
                    </a:lnTo>
                    <a:lnTo>
                      <a:pt x="709" y="294"/>
                    </a:lnTo>
                    <a:lnTo>
                      <a:pt x="708" y="294"/>
                    </a:lnTo>
                    <a:lnTo>
                      <a:pt x="707" y="295"/>
                    </a:lnTo>
                    <a:lnTo>
                      <a:pt x="708" y="295"/>
                    </a:lnTo>
                    <a:lnTo>
                      <a:pt x="708" y="298"/>
                    </a:lnTo>
                    <a:lnTo>
                      <a:pt x="708" y="299"/>
                    </a:lnTo>
                    <a:lnTo>
                      <a:pt x="707" y="300"/>
                    </a:lnTo>
                    <a:lnTo>
                      <a:pt x="703" y="303"/>
                    </a:lnTo>
                    <a:lnTo>
                      <a:pt x="703" y="304"/>
                    </a:lnTo>
                    <a:lnTo>
                      <a:pt x="703" y="306"/>
                    </a:lnTo>
                    <a:lnTo>
                      <a:pt x="701" y="308"/>
                    </a:lnTo>
                    <a:lnTo>
                      <a:pt x="700" y="310"/>
                    </a:lnTo>
                    <a:lnTo>
                      <a:pt x="700" y="313"/>
                    </a:lnTo>
                    <a:lnTo>
                      <a:pt x="700" y="315"/>
                    </a:lnTo>
                    <a:lnTo>
                      <a:pt x="701" y="313"/>
                    </a:lnTo>
                    <a:lnTo>
                      <a:pt x="701" y="312"/>
                    </a:lnTo>
                    <a:lnTo>
                      <a:pt x="703" y="310"/>
                    </a:lnTo>
                    <a:lnTo>
                      <a:pt x="709" y="300"/>
                    </a:lnTo>
                    <a:lnTo>
                      <a:pt x="711" y="298"/>
                    </a:lnTo>
                    <a:lnTo>
                      <a:pt x="709" y="296"/>
                    </a:lnTo>
                    <a:close/>
                    <a:moveTo>
                      <a:pt x="680" y="274"/>
                    </a:moveTo>
                    <a:lnTo>
                      <a:pt x="680" y="274"/>
                    </a:lnTo>
                    <a:lnTo>
                      <a:pt x="682" y="272"/>
                    </a:lnTo>
                    <a:lnTo>
                      <a:pt x="680" y="272"/>
                    </a:lnTo>
                    <a:lnTo>
                      <a:pt x="680" y="271"/>
                    </a:lnTo>
                    <a:lnTo>
                      <a:pt x="682" y="270"/>
                    </a:lnTo>
                    <a:lnTo>
                      <a:pt x="680" y="268"/>
                    </a:lnTo>
                    <a:lnTo>
                      <a:pt x="680" y="268"/>
                    </a:lnTo>
                    <a:lnTo>
                      <a:pt x="679" y="268"/>
                    </a:lnTo>
                    <a:lnTo>
                      <a:pt x="678" y="267"/>
                    </a:lnTo>
                    <a:lnTo>
                      <a:pt x="678" y="270"/>
                    </a:lnTo>
                    <a:lnTo>
                      <a:pt x="679" y="274"/>
                    </a:lnTo>
                    <a:lnTo>
                      <a:pt x="680" y="274"/>
                    </a:lnTo>
                    <a:close/>
                    <a:moveTo>
                      <a:pt x="674" y="245"/>
                    </a:moveTo>
                    <a:lnTo>
                      <a:pt x="675" y="245"/>
                    </a:lnTo>
                    <a:lnTo>
                      <a:pt x="675" y="243"/>
                    </a:lnTo>
                    <a:lnTo>
                      <a:pt x="674" y="243"/>
                    </a:lnTo>
                    <a:lnTo>
                      <a:pt x="674" y="243"/>
                    </a:lnTo>
                    <a:lnTo>
                      <a:pt x="674" y="245"/>
                    </a:lnTo>
                    <a:lnTo>
                      <a:pt x="674" y="245"/>
                    </a:lnTo>
                    <a:lnTo>
                      <a:pt x="674" y="245"/>
                    </a:lnTo>
                    <a:close/>
                    <a:moveTo>
                      <a:pt x="664" y="242"/>
                    </a:moveTo>
                    <a:lnTo>
                      <a:pt x="664" y="242"/>
                    </a:lnTo>
                    <a:lnTo>
                      <a:pt x="664" y="239"/>
                    </a:lnTo>
                    <a:lnTo>
                      <a:pt x="664" y="241"/>
                    </a:lnTo>
                    <a:lnTo>
                      <a:pt x="663" y="242"/>
                    </a:lnTo>
                    <a:lnTo>
                      <a:pt x="663" y="243"/>
                    </a:lnTo>
                    <a:lnTo>
                      <a:pt x="664" y="242"/>
                    </a:lnTo>
                    <a:close/>
                    <a:moveTo>
                      <a:pt x="72" y="216"/>
                    </a:moveTo>
                    <a:lnTo>
                      <a:pt x="73" y="214"/>
                    </a:lnTo>
                    <a:lnTo>
                      <a:pt x="74" y="213"/>
                    </a:lnTo>
                    <a:lnTo>
                      <a:pt x="73" y="212"/>
                    </a:lnTo>
                    <a:lnTo>
                      <a:pt x="72" y="214"/>
                    </a:lnTo>
                    <a:lnTo>
                      <a:pt x="70" y="214"/>
                    </a:lnTo>
                    <a:lnTo>
                      <a:pt x="70" y="216"/>
                    </a:lnTo>
                    <a:lnTo>
                      <a:pt x="72" y="216"/>
                    </a:lnTo>
                    <a:close/>
                    <a:moveTo>
                      <a:pt x="656" y="202"/>
                    </a:moveTo>
                    <a:lnTo>
                      <a:pt x="655" y="205"/>
                    </a:lnTo>
                    <a:lnTo>
                      <a:pt x="656" y="205"/>
                    </a:lnTo>
                    <a:lnTo>
                      <a:pt x="656" y="205"/>
                    </a:lnTo>
                    <a:lnTo>
                      <a:pt x="656" y="205"/>
                    </a:lnTo>
                    <a:lnTo>
                      <a:pt x="658" y="204"/>
                    </a:lnTo>
                    <a:lnTo>
                      <a:pt x="656" y="204"/>
                    </a:lnTo>
                    <a:lnTo>
                      <a:pt x="656" y="202"/>
                    </a:lnTo>
                    <a:close/>
                    <a:moveTo>
                      <a:pt x="655" y="202"/>
                    </a:moveTo>
                    <a:lnTo>
                      <a:pt x="656" y="201"/>
                    </a:lnTo>
                    <a:lnTo>
                      <a:pt x="656" y="200"/>
                    </a:lnTo>
                    <a:lnTo>
                      <a:pt x="656" y="200"/>
                    </a:lnTo>
                    <a:lnTo>
                      <a:pt x="655" y="201"/>
                    </a:lnTo>
                    <a:lnTo>
                      <a:pt x="655" y="201"/>
                    </a:lnTo>
                    <a:lnTo>
                      <a:pt x="655" y="202"/>
                    </a:lnTo>
                    <a:lnTo>
                      <a:pt x="655" y="202"/>
                    </a:lnTo>
                    <a:close/>
                    <a:moveTo>
                      <a:pt x="617" y="163"/>
                    </a:moveTo>
                    <a:lnTo>
                      <a:pt x="617" y="164"/>
                    </a:lnTo>
                    <a:lnTo>
                      <a:pt x="615" y="164"/>
                    </a:lnTo>
                    <a:lnTo>
                      <a:pt x="614" y="164"/>
                    </a:lnTo>
                    <a:lnTo>
                      <a:pt x="614" y="164"/>
                    </a:lnTo>
                    <a:lnTo>
                      <a:pt x="615" y="167"/>
                    </a:lnTo>
                    <a:lnTo>
                      <a:pt x="615" y="168"/>
                    </a:lnTo>
                    <a:lnTo>
                      <a:pt x="617" y="168"/>
                    </a:lnTo>
                    <a:lnTo>
                      <a:pt x="617" y="168"/>
                    </a:lnTo>
                    <a:lnTo>
                      <a:pt x="618" y="167"/>
                    </a:lnTo>
                    <a:lnTo>
                      <a:pt x="617" y="165"/>
                    </a:lnTo>
                    <a:lnTo>
                      <a:pt x="617" y="164"/>
                    </a:lnTo>
                    <a:lnTo>
                      <a:pt x="617" y="163"/>
                    </a:lnTo>
                    <a:close/>
                    <a:moveTo>
                      <a:pt x="503" y="140"/>
                    </a:moveTo>
                    <a:lnTo>
                      <a:pt x="502" y="140"/>
                    </a:lnTo>
                    <a:lnTo>
                      <a:pt x="502" y="141"/>
                    </a:lnTo>
                    <a:lnTo>
                      <a:pt x="503" y="141"/>
                    </a:lnTo>
                    <a:lnTo>
                      <a:pt x="504" y="140"/>
                    </a:lnTo>
                    <a:lnTo>
                      <a:pt x="504" y="140"/>
                    </a:lnTo>
                    <a:lnTo>
                      <a:pt x="504" y="139"/>
                    </a:lnTo>
                    <a:lnTo>
                      <a:pt x="503" y="140"/>
                    </a:lnTo>
                    <a:close/>
                    <a:moveTo>
                      <a:pt x="500" y="133"/>
                    </a:moveTo>
                    <a:lnTo>
                      <a:pt x="502" y="133"/>
                    </a:lnTo>
                    <a:lnTo>
                      <a:pt x="503" y="132"/>
                    </a:lnTo>
                    <a:lnTo>
                      <a:pt x="503" y="132"/>
                    </a:lnTo>
                    <a:lnTo>
                      <a:pt x="504" y="132"/>
                    </a:lnTo>
                    <a:lnTo>
                      <a:pt x="506" y="129"/>
                    </a:lnTo>
                    <a:lnTo>
                      <a:pt x="507" y="129"/>
                    </a:lnTo>
                    <a:lnTo>
                      <a:pt x="510" y="129"/>
                    </a:lnTo>
                    <a:lnTo>
                      <a:pt x="508" y="127"/>
                    </a:lnTo>
                    <a:lnTo>
                      <a:pt x="507" y="127"/>
                    </a:lnTo>
                    <a:lnTo>
                      <a:pt x="506" y="127"/>
                    </a:lnTo>
                    <a:lnTo>
                      <a:pt x="502" y="128"/>
                    </a:lnTo>
                    <a:lnTo>
                      <a:pt x="500" y="129"/>
                    </a:lnTo>
                    <a:lnTo>
                      <a:pt x="499" y="131"/>
                    </a:lnTo>
                    <a:lnTo>
                      <a:pt x="499" y="133"/>
                    </a:lnTo>
                    <a:lnTo>
                      <a:pt x="499" y="133"/>
                    </a:lnTo>
                    <a:lnTo>
                      <a:pt x="500" y="133"/>
                    </a:lnTo>
                    <a:close/>
                    <a:moveTo>
                      <a:pt x="465" y="111"/>
                    </a:moveTo>
                    <a:lnTo>
                      <a:pt x="465" y="112"/>
                    </a:lnTo>
                    <a:lnTo>
                      <a:pt x="465" y="112"/>
                    </a:lnTo>
                    <a:lnTo>
                      <a:pt x="463" y="112"/>
                    </a:lnTo>
                    <a:lnTo>
                      <a:pt x="465" y="114"/>
                    </a:lnTo>
                    <a:lnTo>
                      <a:pt x="465" y="114"/>
                    </a:lnTo>
                    <a:lnTo>
                      <a:pt x="465" y="115"/>
                    </a:lnTo>
                    <a:lnTo>
                      <a:pt x="466" y="114"/>
                    </a:lnTo>
                    <a:lnTo>
                      <a:pt x="466" y="114"/>
                    </a:lnTo>
                    <a:lnTo>
                      <a:pt x="466" y="112"/>
                    </a:lnTo>
                    <a:lnTo>
                      <a:pt x="465" y="111"/>
                    </a:lnTo>
                    <a:close/>
                    <a:moveTo>
                      <a:pt x="457" y="111"/>
                    </a:moveTo>
                    <a:lnTo>
                      <a:pt x="458" y="111"/>
                    </a:lnTo>
                    <a:lnTo>
                      <a:pt x="458" y="110"/>
                    </a:lnTo>
                    <a:lnTo>
                      <a:pt x="458" y="110"/>
                    </a:lnTo>
                    <a:lnTo>
                      <a:pt x="457" y="110"/>
                    </a:lnTo>
                    <a:lnTo>
                      <a:pt x="457" y="111"/>
                    </a:lnTo>
                    <a:lnTo>
                      <a:pt x="457" y="111"/>
                    </a:lnTo>
                    <a:lnTo>
                      <a:pt x="457" y="111"/>
                    </a:lnTo>
                    <a:close/>
                    <a:moveTo>
                      <a:pt x="462" y="111"/>
                    </a:moveTo>
                    <a:lnTo>
                      <a:pt x="462" y="111"/>
                    </a:lnTo>
                    <a:lnTo>
                      <a:pt x="463" y="111"/>
                    </a:lnTo>
                    <a:lnTo>
                      <a:pt x="463" y="108"/>
                    </a:lnTo>
                    <a:lnTo>
                      <a:pt x="462" y="110"/>
                    </a:lnTo>
                    <a:lnTo>
                      <a:pt x="462" y="111"/>
                    </a:lnTo>
                    <a:close/>
                    <a:moveTo>
                      <a:pt x="248" y="107"/>
                    </a:moveTo>
                    <a:lnTo>
                      <a:pt x="248" y="107"/>
                    </a:lnTo>
                    <a:lnTo>
                      <a:pt x="249" y="107"/>
                    </a:lnTo>
                    <a:lnTo>
                      <a:pt x="249" y="106"/>
                    </a:lnTo>
                    <a:lnTo>
                      <a:pt x="249" y="104"/>
                    </a:lnTo>
                    <a:lnTo>
                      <a:pt x="249" y="104"/>
                    </a:lnTo>
                    <a:lnTo>
                      <a:pt x="248" y="104"/>
                    </a:lnTo>
                    <a:lnTo>
                      <a:pt x="248" y="104"/>
                    </a:lnTo>
                    <a:lnTo>
                      <a:pt x="248" y="106"/>
                    </a:lnTo>
                    <a:lnTo>
                      <a:pt x="248" y="107"/>
                    </a:lnTo>
                    <a:lnTo>
                      <a:pt x="248" y="107"/>
                    </a:lnTo>
                    <a:close/>
                    <a:moveTo>
                      <a:pt x="262" y="90"/>
                    </a:moveTo>
                    <a:lnTo>
                      <a:pt x="262" y="90"/>
                    </a:lnTo>
                    <a:lnTo>
                      <a:pt x="262" y="88"/>
                    </a:lnTo>
                    <a:lnTo>
                      <a:pt x="261" y="88"/>
                    </a:lnTo>
                    <a:lnTo>
                      <a:pt x="261" y="88"/>
                    </a:lnTo>
                    <a:lnTo>
                      <a:pt x="260" y="91"/>
                    </a:lnTo>
                    <a:lnTo>
                      <a:pt x="261" y="91"/>
                    </a:lnTo>
                    <a:lnTo>
                      <a:pt x="262" y="90"/>
                    </a:lnTo>
                    <a:close/>
                    <a:moveTo>
                      <a:pt x="466" y="78"/>
                    </a:moveTo>
                    <a:lnTo>
                      <a:pt x="467" y="76"/>
                    </a:lnTo>
                    <a:lnTo>
                      <a:pt x="467" y="76"/>
                    </a:lnTo>
                    <a:lnTo>
                      <a:pt x="469" y="75"/>
                    </a:lnTo>
                    <a:lnTo>
                      <a:pt x="469" y="74"/>
                    </a:lnTo>
                    <a:lnTo>
                      <a:pt x="469" y="74"/>
                    </a:lnTo>
                    <a:lnTo>
                      <a:pt x="467" y="74"/>
                    </a:lnTo>
                    <a:lnTo>
                      <a:pt x="467" y="75"/>
                    </a:lnTo>
                    <a:lnTo>
                      <a:pt x="466" y="75"/>
                    </a:lnTo>
                    <a:lnTo>
                      <a:pt x="465" y="75"/>
                    </a:lnTo>
                    <a:lnTo>
                      <a:pt x="465" y="74"/>
                    </a:lnTo>
                    <a:lnTo>
                      <a:pt x="466" y="73"/>
                    </a:lnTo>
                    <a:lnTo>
                      <a:pt x="465" y="73"/>
                    </a:lnTo>
                    <a:lnTo>
                      <a:pt x="463" y="73"/>
                    </a:lnTo>
                    <a:lnTo>
                      <a:pt x="462" y="75"/>
                    </a:lnTo>
                    <a:lnTo>
                      <a:pt x="459" y="76"/>
                    </a:lnTo>
                    <a:lnTo>
                      <a:pt x="459" y="79"/>
                    </a:lnTo>
                    <a:lnTo>
                      <a:pt x="459" y="82"/>
                    </a:lnTo>
                    <a:lnTo>
                      <a:pt x="458" y="82"/>
                    </a:lnTo>
                    <a:lnTo>
                      <a:pt x="458" y="83"/>
                    </a:lnTo>
                    <a:lnTo>
                      <a:pt x="458" y="83"/>
                    </a:lnTo>
                    <a:lnTo>
                      <a:pt x="459" y="83"/>
                    </a:lnTo>
                    <a:lnTo>
                      <a:pt x="463" y="84"/>
                    </a:lnTo>
                    <a:lnTo>
                      <a:pt x="465" y="84"/>
                    </a:lnTo>
                    <a:lnTo>
                      <a:pt x="467" y="84"/>
                    </a:lnTo>
                    <a:lnTo>
                      <a:pt x="467" y="83"/>
                    </a:lnTo>
                    <a:lnTo>
                      <a:pt x="469" y="82"/>
                    </a:lnTo>
                    <a:lnTo>
                      <a:pt x="469" y="82"/>
                    </a:lnTo>
                    <a:lnTo>
                      <a:pt x="467" y="83"/>
                    </a:lnTo>
                    <a:lnTo>
                      <a:pt x="466" y="82"/>
                    </a:lnTo>
                    <a:lnTo>
                      <a:pt x="465" y="80"/>
                    </a:lnTo>
                    <a:lnTo>
                      <a:pt x="465" y="80"/>
                    </a:lnTo>
                    <a:lnTo>
                      <a:pt x="466" y="78"/>
                    </a:lnTo>
                    <a:close/>
                    <a:moveTo>
                      <a:pt x="458" y="74"/>
                    </a:moveTo>
                    <a:lnTo>
                      <a:pt x="458" y="73"/>
                    </a:lnTo>
                    <a:lnTo>
                      <a:pt x="457" y="73"/>
                    </a:lnTo>
                    <a:lnTo>
                      <a:pt x="455" y="74"/>
                    </a:lnTo>
                    <a:lnTo>
                      <a:pt x="455" y="74"/>
                    </a:lnTo>
                    <a:lnTo>
                      <a:pt x="455" y="74"/>
                    </a:lnTo>
                    <a:lnTo>
                      <a:pt x="455" y="75"/>
                    </a:lnTo>
                    <a:lnTo>
                      <a:pt x="457" y="75"/>
                    </a:lnTo>
                    <a:lnTo>
                      <a:pt x="457" y="75"/>
                    </a:lnTo>
                    <a:lnTo>
                      <a:pt x="458" y="74"/>
                    </a:lnTo>
                    <a:close/>
                    <a:moveTo>
                      <a:pt x="465" y="30"/>
                    </a:moveTo>
                    <a:lnTo>
                      <a:pt x="466" y="29"/>
                    </a:lnTo>
                    <a:lnTo>
                      <a:pt x="467" y="27"/>
                    </a:lnTo>
                    <a:lnTo>
                      <a:pt x="466" y="29"/>
                    </a:lnTo>
                    <a:lnTo>
                      <a:pt x="463" y="30"/>
                    </a:lnTo>
                    <a:lnTo>
                      <a:pt x="461" y="33"/>
                    </a:lnTo>
                    <a:lnTo>
                      <a:pt x="465" y="30"/>
                    </a:lnTo>
                    <a:lnTo>
                      <a:pt x="465" y="30"/>
                    </a:lnTo>
                    <a:close/>
                    <a:moveTo>
                      <a:pt x="355" y="35"/>
                    </a:moveTo>
                    <a:lnTo>
                      <a:pt x="357" y="34"/>
                    </a:lnTo>
                    <a:lnTo>
                      <a:pt x="361" y="35"/>
                    </a:lnTo>
                    <a:lnTo>
                      <a:pt x="363" y="35"/>
                    </a:lnTo>
                    <a:lnTo>
                      <a:pt x="363" y="34"/>
                    </a:lnTo>
                    <a:lnTo>
                      <a:pt x="363" y="33"/>
                    </a:lnTo>
                    <a:lnTo>
                      <a:pt x="361" y="33"/>
                    </a:lnTo>
                    <a:lnTo>
                      <a:pt x="360" y="33"/>
                    </a:lnTo>
                    <a:lnTo>
                      <a:pt x="360" y="30"/>
                    </a:lnTo>
                    <a:lnTo>
                      <a:pt x="360" y="29"/>
                    </a:lnTo>
                    <a:lnTo>
                      <a:pt x="360" y="27"/>
                    </a:lnTo>
                    <a:lnTo>
                      <a:pt x="359" y="25"/>
                    </a:lnTo>
                    <a:lnTo>
                      <a:pt x="359" y="25"/>
                    </a:lnTo>
                    <a:lnTo>
                      <a:pt x="357" y="26"/>
                    </a:lnTo>
                    <a:lnTo>
                      <a:pt x="356" y="29"/>
                    </a:lnTo>
                    <a:lnTo>
                      <a:pt x="356" y="30"/>
                    </a:lnTo>
                    <a:lnTo>
                      <a:pt x="356" y="31"/>
                    </a:lnTo>
                    <a:lnTo>
                      <a:pt x="355" y="33"/>
                    </a:lnTo>
                    <a:lnTo>
                      <a:pt x="354" y="33"/>
                    </a:lnTo>
                    <a:lnTo>
                      <a:pt x="354" y="34"/>
                    </a:lnTo>
                    <a:lnTo>
                      <a:pt x="354" y="35"/>
                    </a:lnTo>
                    <a:lnTo>
                      <a:pt x="355" y="35"/>
                    </a:lnTo>
                    <a:close/>
                    <a:moveTo>
                      <a:pt x="360" y="27"/>
                    </a:moveTo>
                    <a:lnTo>
                      <a:pt x="361" y="31"/>
                    </a:lnTo>
                    <a:lnTo>
                      <a:pt x="364" y="34"/>
                    </a:lnTo>
                    <a:lnTo>
                      <a:pt x="369" y="37"/>
                    </a:lnTo>
                    <a:lnTo>
                      <a:pt x="375" y="33"/>
                    </a:lnTo>
                    <a:lnTo>
                      <a:pt x="377" y="30"/>
                    </a:lnTo>
                    <a:lnTo>
                      <a:pt x="379" y="30"/>
                    </a:lnTo>
                    <a:lnTo>
                      <a:pt x="379" y="29"/>
                    </a:lnTo>
                    <a:lnTo>
                      <a:pt x="380" y="27"/>
                    </a:lnTo>
                    <a:lnTo>
                      <a:pt x="380" y="27"/>
                    </a:lnTo>
                    <a:lnTo>
                      <a:pt x="379" y="26"/>
                    </a:lnTo>
                    <a:lnTo>
                      <a:pt x="379" y="25"/>
                    </a:lnTo>
                    <a:lnTo>
                      <a:pt x="377" y="24"/>
                    </a:lnTo>
                    <a:lnTo>
                      <a:pt x="376" y="22"/>
                    </a:lnTo>
                    <a:lnTo>
                      <a:pt x="375" y="24"/>
                    </a:lnTo>
                    <a:lnTo>
                      <a:pt x="373" y="24"/>
                    </a:lnTo>
                    <a:lnTo>
                      <a:pt x="371" y="25"/>
                    </a:lnTo>
                    <a:lnTo>
                      <a:pt x="371" y="25"/>
                    </a:lnTo>
                    <a:lnTo>
                      <a:pt x="369" y="25"/>
                    </a:lnTo>
                    <a:lnTo>
                      <a:pt x="367" y="26"/>
                    </a:lnTo>
                    <a:lnTo>
                      <a:pt x="364" y="26"/>
                    </a:lnTo>
                    <a:lnTo>
                      <a:pt x="363" y="25"/>
                    </a:lnTo>
                    <a:lnTo>
                      <a:pt x="363" y="25"/>
                    </a:lnTo>
                    <a:lnTo>
                      <a:pt x="361" y="22"/>
                    </a:lnTo>
                    <a:lnTo>
                      <a:pt x="360" y="22"/>
                    </a:lnTo>
                    <a:lnTo>
                      <a:pt x="360" y="22"/>
                    </a:lnTo>
                    <a:lnTo>
                      <a:pt x="360" y="24"/>
                    </a:lnTo>
                    <a:lnTo>
                      <a:pt x="360" y="25"/>
                    </a:lnTo>
                    <a:lnTo>
                      <a:pt x="360" y="27"/>
                    </a:lnTo>
                    <a:close/>
                    <a:moveTo>
                      <a:pt x="473" y="22"/>
                    </a:moveTo>
                    <a:lnTo>
                      <a:pt x="473" y="20"/>
                    </a:lnTo>
                    <a:lnTo>
                      <a:pt x="473" y="20"/>
                    </a:lnTo>
                    <a:lnTo>
                      <a:pt x="471" y="21"/>
                    </a:lnTo>
                    <a:lnTo>
                      <a:pt x="471" y="22"/>
                    </a:lnTo>
                    <a:lnTo>
                      <a:pt x="471" y="22"/>
                    </a:lnTo>
                    <a:lnTo>
                      <a:pt x="470" y="24"/>
                    </a:lnTo>
                    <a:lnTo>
                      <a:pt x="469" y="26"/>
                    </a:lnTo>
                    <a:lnTo>
                      <a:pt x="467" y="26"/>
                    </a:lnTo>
                    <a:lnTo>
                      <a:pt x="467" y="27"/>
                    </a:lnTo>
                    <a:lnTo>
                      <a:pt x="469" y="26"/>
                    </a:lnTo>
                    <a:lnTo>
                      <a:pt x="473" y="22"/>
                    </a:lnTo>
                    <a:close/>
                    <a:moveTo>
                      <a:pt x="398" y="25"/>
                    </a:moveTo>
                    <a:lnTo>
                      <a:pt x="398" y="25"/>
                    </a:lnTo>
                    <a:lnTo>
                      <a:pt x="400" y="22"/>
                    </a:lnTo>
                    <a:lnTo>
                      <a:pt x="400" y="21"/>
                    </a:lnTo>
                    <a:lnTo>
                      <a:pt x="400" y="18"/>
                    </a:lnTo>
                    <a:lnTo>
                      <a:pt x="400" y="18"/>
                    </a:lnTo>
                    <a:lnTo>
                      <a:pt x="398" y="20"/>
                    </a:lnTo>
                    <a:lnTo>
                      <a:pt x="397" y="20"/>
                    </a:lnTo>
                    <a:lnTo>
                      <a:pt x="398" y="21"/>
                    </a:lnTo>
                    <a:lnTo>
                      <a:pt x="397" y="22"/>
                    </a:lnTo>
                    <a:lnTo>
                      <a:pt x="398" y="25"/>
                    </a:lnTo>
                    <a:close/>
                    <a:moveTo>
                      <a:pt x="699" y="316"/>
                    </a:moveTo>
                    <a:lnTo>
                      <a:pt x="699" y="315"/>
                    </a:lnTo>
                    <a:lnTo>
                      <a:pt x="699" y="312"/>
                    </a:lnTo>
                    <a:lnTo>
                      <a:pt x="700" y="307"/>
                    </a:lnTo>
                    <a:lnTo>
                      <a:pt x="699" y="304"/>
                    </a:lnTo>
                    <a:lnTo>
                      <a:pt x="696" y="303"/>
                    </a:lnTo>
                    <a:lnTo>
                      <a:pt x="696" y="300"/>
                    </a:lnTo>
                    <a:lnTo>
                      <a:pt x="695" y="298"/>
                    </a:lnTo>
                    <a:lnTo>
                      <a:pt x="696" y="296"/>
                    </a:lnTo>
                    <a:lnTo>
                      <a:pt x="696" y="295"/>
                    </a:lnTo>
                    <a:lnTo>
                      <a:pt x="693" y="294"/>
                    </a:lnTo>
                    <a:lnTo>
                      <a:pt x="693" y="292"/>
                    </a:lnTo>
                    <a:lnTo>
                      <a:pt x="691" y="291"/>
                    </a:lnTo>
                    <a:lnTo>
                      <a:pt x="691" y="288"/>
                    </a:lnTo>
                    <a:lnTo>
                      <a:pt x="689" y="283"/>
                    </a:lnTo>
                    <a:lnTo>
                      <a:pt x="688" y="282"/>
                    </a:lnTo>
                    <a:lnTo>
                      <a:pt x="687" y="279"/>
                    </a:lnTo>
                    <a:lnTo>
                      <a:pt x="684" y="279"/>
                    </a:lnTo>
                    <a:lnTo>
                      <a:pt x="683" y="279"/>
                    </a:lnTo>
                    <a:lnTo>
                      <a:pt x="679" y="275"/>
                    </a:lnTo>
                    <a:lnTo>
                      <a:pt x="678" y="274"/>
                    </a:lnTo>
                    <a:lnTo>
                      <a:pt x="678" y="272"/>
                    </a:lnTo>
                    <a:lnTo>
                      <a:pt x="676" y="271"/>
                    </a:lnTo>
                    <a:lnTo>
                      <a:pt x="675" y="270"/>
                    </a:lnTo>
                    <a:lnTo>
                      <a:pt x="675" y="267"/>
                    </a:lnTo>
                    <a:lnTo>
                      <a:pt x="675" y="262"/>
                    </a:lnTo>
                    <a:lnTo>
                      <a:pt x="676" y="257"/>
                    </a:lnTo>
                    <a:lnTo>
                      <a:pt x="678" y="250"/>
                    </a:lnTo>
                    <a:lnTo>
                      <a:pt x="676" y="247"/>
                    </a:lnTo>
                    <a:lnTo>
                      <a:pt x="675" y="246"/>
                    </a:lnTo>
                    <a:lnTo>
                      <a:pt x="675" y="246"/>
                    </a:lnTo>
                    <a:lnTo>
                      <a:pt x="674" y="249"/>
                    </a:lnTo>
                    <a:lnTo>
                      <a:pt x="674" y="250"/>
                    </a:lnTo>
                    <a:lnTo>
                      <a:pt x="674" y="250"/>
                    </a:lnTo>
                    <a:lnTo>
                      <a:pt x="671" y="249"/>
                    </a:lnTo>
                    <a:lnTo>
                      <a:pt x="668" y="246"/>
                    </a:lnTo>
                    <a:lnTo>
                      <a:pt x="668" y="243"/>
                    </a:lnTo>
                    <a:lnTo>
                      <a:pt x="667" y="242"/>
                    </a:lnTo>
                    <a:lnTo>
                      <a:pt x="666" y="242"/>
                    </a:lnTo>
                    <a:lnTo>
                      <a:pt x="666" y="242"/>
                    </a:lnTo>
                    <a:lnTo>
                      <a:pt x="664" y="245"/>
                    </a:lnTo>
                    <a:lnTo>
                      <a:pt x="664" y="249"/>
                    </a:lnTo>
                    <a:lnTo>
                      <a:pt x="663" y="250"/>
                    </a:lnTo>
                    <a:lnTo>
                      <a:pt x="663" y="249"/>
                    </a:lnTo>
                    <a:lnTo>
                      <a:pt x="662" y="246"/>
                    </a:lnTo>
                    <a:lnTo>
                      <a:pt x="660" y="247"/>
                    </a:lnTo>
                    <a:lnTo>
                      <a:pt x="659" y="247"/>
                    </a:lnTo>
                    <a:lnTo>
                      <a:pt x="659" y="245"/>
                    </a:lnTo>
                    <a:lnTo>
                      <a:pt x="658" y="243"/>
                    </a:lnTo>
                    <a:lnTo>
                      <a:pt x="658" y="239"/>
                    </a:lnTo>
                    <a:lnTo>
                      <a:pt x="658" y="234"/>
                    </a:lnTo>
                    <a:lnTo>
                      <a:pt x="659" y="230"/>
                    </a:lnTo>
                    <a:lnTo>
                      <a:pt x="656" y="229"/>
                    </a:lnTo>
                    <a:lnTo>
                      <a:pt x="656" y="225"/>
                    </a:lnTo>
                    <a:lnTo>
                      <a:pt x="656" y="223"/>
                    </a:lnTo>
                    <a:lnTo>
                      <a:pt x="656" y="221"/>
                    </a:lnTo>
                    <a:lnTo>
                      <a:pt x="655" y="218"/>
                    </a:lnTo>
                    <a:lnTo>
                      <a:pt x="652" y="216"/>
                    </a:lnTo>
                    <a:lnTo>
                      <a:pt x="651" y="213"/>
                    </a:lnTo>
                    <a:lnTo>
                      <a:pt x="650" y="210"/>
                    </a:lnTo>
                    <a:lnTo>
                      <a:pt x="651" y="208"/>
                    </a:lnTo>
                    <a:lnTo>
                      <a:pt x="652" y="209"/>
                    </a:lnTo>
                    <a:lnTo>
                      <a:pt x="654" y="209"/>
                    </a:lnTo>
                    <a:lnTo>
                      <a:pt x="652" y="206"/>
                    </a:lnTo>
                    <a:lnTo>
                      <a:pt x="652" y="205"/>
                    </a:lnTo>
                    <a:lnTo>
                      <a:pt x="650" y="201"/>
                    </a:lnTo>
                    <a:lnTo>
                      <a:pt x="648" y="201"/>
                    </a:lnTo>
                    <a:lnTo>
                      <a:pt x="646" y="201"/>
                    </a:lnTo>
                    <a:lnTo>
                      <a:pt x="643" y="198"/>
                    </a:lnTo>
                    <a:lnTo>
                      <a:pt x="642" y="197"/>
                    </a:lnTo>
                    <a:lnTo>
                      <a:pt x="641" y="197"/>
                    </a:lnTo>
                    <a:lnTo>
                      <a:pt x="639" y="196"/>
                    </a:lnTo>
                    <a:lnTo>
                      <a:pt x="638" y="194"/>
                    </a:lnTo>
                    <a:lnTo>
                      <a:pt x="637" y="194"/>
                    </a:lnTo>
                    <a:lnTo>
                      <a:pt x="634" y="192"/>
                    </a:lnTo>
                    <a:lnTo>
                      <a:pt x="634" y="188"/>
                    </a:lnTo>
                    <a:lnTo>
                      <a:pt x="634" y="186"/>
                    </a:lnTo>
                    <a:lnTo>
                      <a:pt x="633" y="186"/>
                    </a:lnTo>
                    <a:lnTo>
                      <a:pt x="631" y="186"/>
                    </a:lnTo>
                    <a:lnTo>
                      <a:pt x="630" y="186"/>
                    </a:lnTo>
                    <a:lnTo>
                      <a:pt x="627" y="186"/>
                    </a:lnTo>
                    <a:lnTo>
                      <a:pt x="627" y="185"/>
                    </a:lnTo>
                    <a:lnTo>
                      <a:pt x="626" y="184"/>
                    </a:lnTo>
                    <a:lnTo>
                      <a:pt x="623" y="184"/>
                    </a:lnTo>
                    <a:lnTo>
                      <a:pt x="621" y="182"/>
                    </a:lnTo>
                    <a:lnTo>
                      <a:pt x="619" y="181"/>
                    </a:lnTo>
                    <a:lnTo>
                      <a:pt x="618" y="180"/>
                    </a:lnTo>
                    <a:lnTo>
                      <a:pt x="617" y="178"/>
                    </a:lnTo>
                    <a:lnTo>
                      <a:pt x="615" y="176"/>
                    </a:lnTo>
                    <a:lnTo>
                      <a:pt x="617" y="172"/>
                    </a:lnTo>
                    <a:lnTo>
                      <a:pt x="617" y="169"/>
                    </a:lnTo>
                    <a:lnTo>
                      <a:pt x="615" y="169"/>
                    </a:lnTo>
                    <a:lnTo>
                      <a:pt x="613" y="164"/>
                    </a:lnTo>
                    <a:lnTo>
                      <a:pt x="613" y="163"/>
                    </a:lnTo>
                    <a:lnTo>
                      <a:pt x="614" y="159"/>
                    </a:lnTo>
                    <a:lnTo>
                      <a:pt x="617" y="152"/>
                    </a:lnTo>
                    <a:lnTo>
                      <a:pt x="617" y="147"/>
                    </a:lnTo>
                    <a:lnTo>
                      <a:pt x="615" y="140"/>
                    </a:lnTo>
                    <a:lnTo>
                      <a:pt x="615" y="137"/>
                    </a:lnTo>
                    <a:lnTo>
                      <a:pt x="614" y="137"/>
                    </a:lnTo>
                    <a:lnTo>
                      <a:pt x="613" y="136"/>
                    </a:lnTo>
                    <a:lnTo>
                      <a:pt x="611" y="133"/>
                    </a:lnTo>
                    <a:lnTo>
                      <a:pt x="610" y="131"/>
                    </a:lnTo>
                    <a:lnTo>
                      <a:pt x="610" y="129"/>
                    </a:lnTo>
                    <a:lnTo>
                      <a:pt x="609" y="127"/>
                    </a:lnTo>
                    <a:lnTo>
                      <a:pt x="610" y="124"/>
                    </a:lnTo>
                    <a:lnTo>
                      <a:pt x="610" y="123"/>
                    </a:lnTo>
                    <a:lnTo>
                      <a:pt x="611" y="120"/>
                    </a:lnTo>
                    <a:lnTo>
                      <a:pt x="610" y="116"/>
                    </a:lnTo>
                    <a:lnTo>
                      <a:pt x="610" y="112"/>
                    </a:lnTo>
                    <a:lnTo>
                      <a:pt x="610" y="108"/>
                    </a:lnTo>
                    <a:lnTo>
                      <a:pt x="610" y="106"/>
                    </a:lnTo>
                    <a:lnTo>
                      <a:pt x="610" y="103"/>
                    </a:lnTo>
                    <a:lnTo>
                      <a:pt x="610" y="100"/>
                    </a:lnTo>
                    <a:lnTo>
                      <a:pt x="611" y="99"/>
                    </a:lnTo>
                    <a:lnTo>
                      <a:pt x="611" y="98"/>
                    </a:lnTo>
                    <a:lnTo>
                      <a:pt x="610" y="96"/>
                    </a:lnTo>
                    <a:lnTo>
                      <a:pt x="609" y="95"/>
                    </a:lnTo>
                    <a:lnTo>
                      <a:pt x="606" y="92"/>
                    </a:lnTo>
                    <a:lnTo>
                      <a:pt x="602" y="88"/>
                    </a:lnTo>
                    <a:lnTo>
                      <a:pt x="601" y="86"/>
                    </a:lnTo>
                    <a:lnTo>
                      <a:pt x="600" y="83"/>
                    </a:lnTo>
                    <a:lnTo>
                      <a:pt x="597" y="84"/>
                    </a:lnTo>
                    <a:lnTo>
                      <a:pt x="596" y="84"/>
                    </a:lnTo>
                    <a:lnTo>
                      <a:pt x="593" y="87"/>
                    </a:lnTo>
                    <a:lnTo>
                      <a:pt x="590" y="88"/>
                    </a:lnTo>
                    <a:lnTo>
                      <a:pt x="588" y="87"/>
                    </a:lnTo>
                    <a:lnTo>
                      <a:pt x="586" y="86"/>
                    </a:lnTo>
                    <a:lnTo>
                      <a:pt x="586" y="82"/>
                    </a:lnTo>
                    <a:lnTo>
                      <a:pt x="586" y="78"/>
                    </a:lnTo>
                    <a:lnTo>
                      <a:pt x="585" y="76"/>
                    </a:lnTo>
                    <a:lnTo>
                      <a:pt x="585" y="74"/>
                    </a:lnTo>
                    <a:lnTo>
                      <a:pt x="586" y="67"/>
                    </a:lnTo>
                    <a:lnTo>
                      <a:pt x="586" y="65"/>
                    </a:lnTo>
                    <a:lnTo>
                      <a:pt x="586" y="61"/>
                    </a:lnTo>
                    <a:lnTo>
                      <a:pt x="586" y="55"/>
                    </a:lnTo>
                    <a:lnTo>
                      <a:pt x="585" y="54"/>
                    </a:lnTo>
                    <a:lnTo>
                      <a:pt x="585" y="51"/>
                    </a:lnTo>
                    <a:lnTo>
                      <a:pt x="584" y="49"/>
                    </a:lnTo>
                    <a:lnTo>
                      <a:pt x="584" y="46"/>
                    </a:lnTo>
                    <a:lnTo>
                      <a:pt x="582" y="46"/>
                    </a:lnTo>
                    <a:lnTo>
                      <a:pt x="581" y="45"/>
                    </a:lnTo>
                    <a:lnTo>
                      <a:pt x="581" y="43"/>
                    </a:lnTo>
                    <a:lnTo>
                      <a:pt x="581" y="42"/>
                    </a:lnTo>
                    <a:lnTo>
                      <a:pt x="582" y="41"/>
                    </a:lnTo>
                    <a:lnTo>
                      <a:pt x="584" y="38"/>
                    </a:lnTo>
                    <a:lnTo>
                      <a:pt x="581" y="37"/>
                    </a:lnTo>
                    <a:lnTo>
                      <a:pt x="580" y="37"/>
                    </a:lnTo>
                    <a:lnTo>
                      <a:pt x="578" y="37"/>
                    </a:lnTo>
                    <a:lnTo>
                      <a:pt x="578" y="35"/>
                    </a:lnTo>
                    <a:lnTo>
                      <a:pt x="578" y="31"/>
                    </a:lnTo>
                    <a:lnTo>
                      <a:pt x="578" y="27"/>
                    </a:lnTo>
                    <a:lnTo>
                      <a:pt x="578" y="25"/>
                    </a:lnTo>
                    <a:lnTo>
                      <a:pt x="578" y="24"/>
                    </a:lnTo>
                    <a:lnTo>
                      <a:pt x="578" y="21"/>
                    </a:lnTo>
                    <a:lnTo>
                      <a:pt x="577" y="18"/>
                    </a:lnTo>
                    <a:lnTo>
                      <a:pt x="574" y="16"/>
                    </a:lnTo>
                    <a:lnTo>
                      <a:pt x="574" y="16"/>
                    </a:lnTo>
                    <a:lnTo>
                      <a:pt x="576" y="14"/>
                    </a:lnTo>
                    <a:lnTo>
                      <a:pt x="574" y="13"/>
                    </a:lnTo>
                    <a:lnTo>
                      <a:pt x="573" y="13"/>
                    </a:lnTo>
                    <a:lnTo>
                      <a:pt x="572" y="14"/>
                    </a:lnTo>
                    <a:lnTo>
                      <a:pt x="570" y="17"/>
                    </a:lnTo>
                    <a:lnTo>
                      <a:pt x="568" y="18"/>
                    </a:lnTo>
                    <a:lnTo>
                      <a:pt x="566" y="24"/>
                    </a:lnTo>
                    <a:lnTo>
                      <a:pt x="564" y="31"/>
                    </a:lnTo>
                    <a:lnTo>
                      <a:pt x="561" y="37"/>
                    </a:lnTo>
                    <a:lnTo>
                      <a:pt x="562" y="38"/>
                    </a:lnTo>
                    <a:lnTo>
                      <a:pt x="561" y="39"/>
                    </a:lnTo>
                    <a:lnTo>
                      <a:pt x="561" y="39"/>
                    </a:lnTo>
                    <a:lnTo>
                      <a:pt x="560" y="38"/>
                    </a:lnTo>
                    <a:lnTo>
                      <a:pt x="559" y="41"/>
                    </a:lnTo>
                    <a:lnTo>
                      <a:pt x="556" y="46"/>
                    </a:lnTo>
                    <a:lnTo>
                      <a:pt x="556" y="49"/>
                    </a:lnTo>
                    <a:lnTo>
                      <a:pt x="557" y="49"/>
                    </a:lnTo>
                    <a:lnTo>
                      <a:pt x="557" y="50"/>
                    </a:lnTo>
                    <a:lnTo>
                      <a:pt x="559" y="50"/>
                    </a:lnTo>
                    <a:lnTo>
                      <a:pt x="559" y="51"/>
                    </a:lnTo>
                    <a:lnTo>
                      <a:pt x="559" y="53"/>
                    </a:lnTo>
                    <a:lnTo>
                      <a:pt x="560" y="54"/>
                    </a:lnTo>
                    <a:lnTo>
                      <a:pt x="559" y="55"/>
                    </a:lnTo>
                    <a:lnTo>
                      <a:pt x="559" y="54"/>
                    </a:lnTo>
                    <a:lnTo>
                      <a:pt x="557" y="54"/>
                    </a:lnTo>
                    <a:lnTo>
                      <a:pt x="556" y="55"/>
                    </a:lnTo>
                    <a:lnTo>
                      <a:pt x="553" y="58"/>
                    </a:lnTo>
                    <a:lnTo>
                      <a:pt x="553" y="63"/>
                    </a:lnTo>
                    <a:lnTo>
                      <a:pt x="552" y="67"/>
                    </a:lnTo>
                    <a:lnTo>
                      <a:pt x="551" y="70"/>
                    </a:lnTo>
                    <a:lnTo>
                      <a:pt x="548" y="75"/>
                    </a:lnTo>
                    <a:lnTo>
                      <a:pt x="548" y="78"/>
                    </a:lnTo>
                    <a:lnTo>
                      <a:pt x="549" y="79"/>
                    </a:lnTo>
                    <a:lnTo>
                      <a:pt x="549" y="82"/>
                    </a:lnTo>
                    <a:lnTo>
                      <a:pt x="548" y="86"/>
                    </a:lnTo>
                    <a:lnTo>
                      <a:pt x="548" y="88"/>
                    </a:lnTo>
                    <a:lnTo>
                      <a:pt x="548" y="96"/>
                    </a:lnTo>
                    <a:lnTo>
                      <a:pt x="548" y="100"/>
                    </a:lnTo>
                    <a:lnTo>
                      <a:pt x="547" y="103"/>
                    </a:lnTo>
                    <a:lnTo>
                      <a:pt x="543" y="111"/>
                    </a:lnTo>
                    <a:lnTo>
                      <a:pt x="540" y="116"/>
                    </a:lnTo>
                    <a:lnTo>
                      <a:pt x="540" y="120"/>
                    </a:lnTo>
                    <a:lnTo>
                      <a:pt x="539" y="123"/>
                    </a:lnTo>
                    <a:lnTo>
                      <a:pt x="537" y="128"/>
                    </a:lnTo>
                    <a:lnTo>
                      <a:pt x="535" y="132"/>
                    </a:lnTo>
                    <a:lnTo>
                      <a:pt x="529" y="139"/>
                    </a:lnTo>
                    <a:lnTo>
                      <a:pt x="528" y="143"/>
                    </a:lnTo>
                    <a:lnTo>
                      <a:pt x="525" y="147"/>
                    </a:lnTo>
                    <a:lnTo>
                      <a:pt x="521" y="149"/>
                    </a:lnTo>
                    <a:lnTo>
                      <a:pt x="519" y="151"/>
                    </a:lnTo>
                    <a:lnTo>
                      <a:pt x="514" y="153"/>
                    </a:lnTo>
                    <a:lnTo>
                      <a:pt x="511" y="153"/>
                    </a:lnTo>
                    <a:lnTo>
                      <a:pt x="510" y="152"/>
                    </a:lnTo>
                    <a:lnTo>
                      <a:pt x="508" y="151"/>
                    </a:lnTo>
                    <a:lnTo>
                      <a:pt x="506" y="149"/>
                    </a:lnTo>
                    <a:lnTo>
                      <a:pt x="502" y="147"/>
                    </a:lnTo>
                    <a:lnTo>
                      <a:pt x="498" y="145"/>
                    </a:lnTo>
                    <a:lnTo>
                      <a:pt x="498" y="141"/>
                    </a:lnTo>
                    <a:lnTo>
                      <a:pt x="498" y="140"/>
                    </a:lnTo>
                    <a:lnTo>
                      <a:pt x="496" y="139"/>
                    </a:lnTo>
                    <a:lnTo>
                      <a:pt x="495" y="136"/>
                    </a:lnTo>
                    <a:lnTo>
                      <a:pt x="492" y="136"/>
                    </a:lnTo>
                    <a:lnTo>
                      <a:pt x="490" y="135"/>
                    </a:lnTo>
                    <a:lnTo>
                      <a:pt x="487" y="135"/>
                    </a:lnTo>
                    <a:lnTo>
                      <a:pt x="483" y="133"/>
                    </a:lnTo>
                    <a:lnTo>
                      <a:pt x="480" y="131"/>
                    </a:lnTo>
                    <a:lnTo>
                      <a:pt x="478" y="128"/>
                    </a:lnTo>
                    <a:lnTo>
                      <a:pt x="475" y="123"/>
                    </a:lnTo>
                    <a:lnTo>
                      <a:pt x="473" y="122"/>
                    </a:lnTo>
                    <a:lnTo>
                      <a:pt x="469" y="120"/>
                    </a:lnTo>
                    <a:lnTo>
                      <a:pt x="467" y="119"/>
                    </a:lnTo>
                    <a:lnTo>
                      <a:pt x="466" y="118"/>
                    </a:lnTo>
                    <a:lnTo>
                      <a:pt x="465" y="116"/>
                    </a:lnTo>
                    <a:lnTo>
                      <a:pt x="463" y="116"/>
                    </a:lnTo>
                    <a:lnTo>
                      <a:pt x="461" y="116"/>
                    </a:lnTo>
                    <a:lnTo>
                      <a:pt x="459" y="115"/>
                    </a:lnTo>
                    <a:lnTo>
                      <a:pt x="459" y="115"/>
                    </a:lnTo>
                    <a:lnTo>
                      <a:pt x="459" y="114"/>
                    </a:lnTo>
                    <a:lnTo>
                      <a:pt x="459" y="112"/>
                    </a:lnTo>
                    <a:lnTo>
                      <a:pt x="459" y="112"/>
                    </a:lnTo>
                    <a:lnTo>
                      <a:pt x="458" y="112"/>
                    </a:lnTo>
                    <a:lnTo>
                      <a:pt x="458" y="112"/>
                    </a:lnTo>
                    <a:lnTo>
                      <a:pt x="457" y="112"/>
                    </a:lnTo>
                    <a:lnTo>
                      <a:pt x="455" y="112"/>
                    </a:lnTo>
                    <a:lnTo>
                      <a:pt x="453" y="110"/>
                    </a:lnTo>
                    <a:lnTo>
                      <a:pt x="453" y="108"/>
                    </a:lnTo>
                    <a:lnTo>
                      <a:pt x="451" y="107"/>
                    </a:lnTo>
                    <a:lnTo>
                      <a:pt x="447" y="104"/>
                    </a:lnTo>
                    <a:lnTo>
                      <a:pt x="446" y="102"/>
                    </a:lnTo>
                    <a:lnTo>
                      <a:pt x="441" y="99"/>
                    </a:lnTo>
                    <a:lnTo>
                      <a:pt x="439" y="98"/>
                    </a:lnTo>
                    <a:lnTo>
                      <a:pt x="439" y="96"/>
                    </a:lnTo>
                    <a:lnTo>
                      <a:pt x="439" y="94"/>
                    </a:lnTo>
                    <a:lnTo>
                      <a:pt x="441" y="92"/>
                    </a:lnTo>
                    <a:lnTo>
                      <a:pt x="442" y="90"/>
                    </a:lnTo>
                    <a:lnTo>
                      <a:pt x="447" y="84"/>
                    </a:lnTo>
                    <a:lnTo>
                      <a:pt x="449" y="83"/>
                    </a:lnTo>
                    <a:lnTo>
                      <a:pt x="450" y="82"/>
                    </a:lnTo>
                    <a:lnTo>
                      <a:pt x="451" y="78"/>
                    </a:lnTo>
                    <a:lnTo>
                      <a:pt x="453" y="75"/>
                    </a:lnTo>
                    <a:lnTo>
                      <a:pt x="451" y="71"/>
                    </a:lnTo>
                    <a:lnTo>
                      <a:pt x="453" y="65"/>
                    </a:lnTo>
                    <a:lnTo>
                      <a:pt x="457" y="62"/>
                    </a:lnTo>
                    <a:lnTo>
                      <a:pt x="458" y="62"/>
                    </a:lnTo>
                    <a:lnTo>
                      <a:pt x="459" y="62"/>
                    </a:lnTo>
                    <a:lnTo>
                      <a:pt x="461" y="62"/>
                    </a:lnTo>
                    <a:lnTo>
                      <a:pt x="462" y="63"/>
                    </a:lnTo>
                    <a:lnTo>
                      <a:pt x="462" y="63"/>
                    </a:lnTo>
                    <a:lnTo>
                      <a:pt x="465" y="59"/>
                    </a:lnTo>
                    <a:lnTo>
                      <a:pt x="465" y="57"/>
                    </a:lnTo>
                    <a:lnTo>
                      <a:pt x="465" y="55"/>
                    </a:lnTo>
                    <a:lnTo>
                      <a:pt x="465" y="54"/>
                    </a:lnTo>
                    <a:lnTo>
                      <a:pt x="473" y="46"/>
                    </a:lnTo>
                    <a:lnTo>
                      <a:pt x="473" y="43"/>
                    </a:lnTo>
                    <a:lnTo>
                      <a:pt x="471" y="43"/>
                    </a:lnTo>
                    <a:lnTo>
                      <a:pt x="469" y="43"/>
                    </a:lnTo>
                    <a:lnTo>
                      <a:pt x="467" y="41"/>
                    </a:lnTo>
                    <a:lnTo>
                      <a:pt x="467" y="38"/>
                    </a:lnTo>
                    <a:lnTo>
                      <a:pt x="465" y="38"/>
                    </a:lnTo>
                    <a:lnTo>
                      <a:pt x="462" y="41"/>
                    </a:lnTo>
                    <a:lnTo>
                      <a:pt x="461" y="42"/>
                    </a:lnTo>
                    <a:lnTo>
                      <a:pt x="462" y="42"/>
                    </a:lnTo>
                    <a:lnTo>
                      <a:pt x="462" y="45"/>
                    </a:lnTo>
                    <a:lnTo>
                      <a:pt x="461" y="47"/>
                    </a:lnTo>
                    <a:lnTo>
                      <a:pt x="459" y="47"/>
                    </a:lnTo>
                    <a:lnTo>
                      <a:pt x="458" y="47"/>
                    </a:lnTo>
                    <a:lnTo>
                      <a:pt x="457" y="45"/>
                    </a:lnTo>
                    <a:lnTo>
                      <a:pt x="457" y="42"/>
                    </a:lnTo>
                    <a:lnTo>
                      <a:pt x="455" y="42"/>
                    </a:lnTo>
                    <a:lnTo>
                      <a:pt x="454" y="42"/>
                    </a:lnTo>
                    <a:lnTo>
                      <a:pt x="453" y="43"/>
                    </a:lnTo>
                    <a:lnTo>
                      <a:pt x="453" y="43"/>
                    </a:lnTo>
                    <a:lnTo>
                      <a:pt x="451" y="43"/>
                    </a:lnTo>
                    <a:lnTo>
                      <a:pt x="451" y="42"/>
                    </a:lnTo>
                    <a:lnTo>
                      <a:pt x="454" y="39"/>
                    </a:lnTo>
                    <a:lnTo>
                      <a:pt x="455" y="38"/>
                    </a:lnTo>
                    <a:lnTo>
                      <a:pt x="455" y="38"/>
                    </a:lnTo>
                    <a:lnTo>
                      <a:pt x="454" y="38"/>
                    </a:lnTo>
                    <a:lnTo>
                      <a:pt x="454" y="37"/>
                    </a:lnTo>
                    <a:lnTo>
                      <a:pt x="457" y="35"/>
                    </a:lnTo>
                    <a:lnTo>
                      <a:pt x="455" y="35"/>
                    </a:lnTo>
                    <a:lnTo>
                      <a:pt x="454" y="37"/>
                    </a:lnTo>
                    <a:lnTo>
                      <a:pt x="451" y="38"/>
                    </a:lnTo>
                    <a:lnTo>
                      <a:pt x="449" y="39"/>
                    </a:lnTo>
                    <a:lnTo>
                      <a:pt x="446" y="41"/>
                    </a:lnTo>
                    <a:lnTo>
                      <a:pt x="443" y="43"/>
                    </a:lnTo>
                    <a:lnTo>
                      <a:pt x="439" y="42"/>
                    </a:lnTo>
                    <a:lnTo>
                      <a:pt x="437" y="41"/>
                    </a:lnTo>
                    <a:lnTo>
                      <a:pt x="437" y="39"/>
                    </a:lnTo>
                    <a:lnTo>
                      <a:pt x="436" y="38"/>
                    </a:lnTo>
                    <a:lnTo>
                      <a:pt x="432" y="39"/>
                    </a:lnTo>
                    <a:lnTo>
                      <a:pt x="429" y="39"/>
                    </a:lnTo>
                    <a:lnTo>
                      <a:pt x="428" y="39"/>
                    </a:lnTo>
                    <a:lnTo>
                      <a:pt x="426" y="39"/>
                    </a:lnTo>
                    <a:lnTo>
                      <a:pt x="425" y="38"/>
                    </a:lnTo>
                    <a:lnTo>
                      <a:pt x="421" y="35"/>
                    </a:lnTo>
                    <a:lnTo>
                      <a:pt x="417" y="35"/>
                    </a:lnTo>
                    <a:lnTo>
                      <a:pt x="414" y="35"/>
                    </a:lnTo>
                    <a:lnTo>
                      <a:pt x="413" y="34"/>
                    </a:lnTo>
                    <a:lnTo>
                      <a:pt x="412" y="33"/>
                    </a:lnTo>
                    <a:lnTo>
                      <a:pt x="409" y="33"/>
                    </a:lnTo>
                    <a:lnTo>
                      <a:pt x="408" y="31"/>
                    </a:lnTo>
                    <a:lnTo>
                      <a:pt x="406" y="27"/>
                    </a:lnTo>
                    <a:lnTo>
                      <a:pt x="405" y="26"/>
                    </a:lnTo>
                    <a:lnTo>
                      <a:pt x="404" y="26"/>
                    </a:lnTo>
                    <a:lnTo>
                      <a:pt x="401" y="27"/>
                    </a:lnTo>
                    <a:lnTo>
                      <a:pt x="400" y="29"/>
                    </a:lnTo>
                    <a:lnTo>
                      <a:pt x="398" y="26"/>
                    </a:lnTo>
                    <a:lnTo>
                      <a:pt x="395" y="24"/>
                    </a:lnTo>
                    <a:lnTo>
                      <a:pt x="393" y="22"/>
                    </a:lnTo>
                    <a:lnTo>
                      <a:pt x="393" y="24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lnTo>
                      <a:pt x="389" y="22"/>
                    </a:lnTo>
                    <a:lnTo>
                      <a:pt x="388" y="22"/>
                    </a:lnTo>
                    <a:lnTo>
                      <a:pt x="385" y="24"/>
                    </a:lnTo>
                    <a:lnTo>
                      <a:pt x="385" y="25"/>
                    </a:lnTo>
                    <a:lnTo>
                      <a:pt x="388" y="26"/>
                    </a:lnTo>
                    <a:lnTo>
                      <a:pt x="389" y="29"/>
                    </a:lnTo>
                    <a:lnTo>
                      <a:pt x="391" y="29"/>
                    </a:lnTo>
                    <a:lnTo>
                      <a:pt x="393" y="27"/>
                    </a:lnTo>
                    <a:lnTo>
                      <a:pt x="396" y="29"/>
                    </a:lnTo>
                    <a:lnTo>
                      <a:pt x="400" y="31"/>
                    </a:lnTo>
                    <a:lnTo>
                      <a:pt x="398" y="33"/>
                    </a:lnTo>
                    <a:lnTo>
                      <a:pt x="398" y="35"/>
                    </a:lnTo>
                    <a:lnTo>
                      <a:pt x="398" y="38"/>
                    </a:lnTo>
                    <a:lnTo>
                      <a:pt x="398" y="39"/>
                    </a:lnTo>
                    <a:lnTo>
                      <a:pt x="400" y="41"/>
                    </a:lnTo>
                    <a:lnTo>
                      <a:pt x="398" y="41"/>
                    </a:lnTo>
                    <a:lnTo>
                      <a:pt x="397" y="41"/>
                    </a:lnTo>
                    <a:lnTo>
                      <a:pt x="396" y="41"/>
                    </a:lnTo>
                    <a:lnTo>
                      <a:pt x="395" y="42"/>
                    </a:lnTo>
                    <a:lnTo>
                      <a:pt x="393" y="45"/>
                    </a:lnTo>
                    <a:lnTo>
                      <a:pt x="393" y="43"/>
                    </a:lnTo>
                    <a:lnTo>
                      <a:pt x="391" y="42"/>
                    </a:lnTo>
                    <a:lnTo>
                      <a:pt x="389" y="43"/>
                    </a:lnTo>
                    <a:lnTo>
                      <a:pt x="388" y="45"/>
                    </a:lnTo>
                    <a:lnTo>
                      <a:pt x="385" y="43"/>
                    </a:lnTo>
                    <a:lnTo>
                      <a:pt x="384" y="43"/>
                    </a:lnTo>
                    <a:lnTo>
                      <a:pt x="381" y="45"/>
                    </a:lnTo>
                    <a:lnTo>
                      <a:pt x="376" y="45"/>
                    </a:lnTo>
                    <a:lnTo>
                      <a:pt x="375" y="43"/>
                    </a:lnTo>
                    <a:lnTo>
                      <a:pt x="375" y="41"/>
                    </a:lnTo>
                    <a:lnTo>
                      <a:pt x="375" y="39"/>
                    </a:lnTo>
                    <a:lnTo>
                      <a:pt x="373" y="41"/>
                    </a:lnTo>
                    <a:lnTo>
                      <a:pt x="373" y="42"/>
                    </a:lnTo>
                    <a:lnTo>
                      <a:pt x="369" y="42"/>
                    </a:lnTo>
                    <a:lnTo>
                      <a:pt x="369" y="43"/>
                    </a:lnTo>
                    <a:lnTo>
                      <a:pt x="369" y="45"/>
                    </a:lnTo>
                    <a:lnTo>
                      <a:pt x="369" y="46"/>
                    </a:lnTo>
                    <a:lnTo>
                      <a:pt x="368" y="46"/>
                    </a:lnTo>
                    <a:lnTo>
                      <a:pt x="367" y="46"/>
                    </a:lnTo>
                    <a:lnTo>
                      <a:pt x="367" y="47"/>
                    </a:lnTo>
                    <a:lnTo>
                      <a:pt x="367" y="49"/>
                    </a:lnTo>
                    <a:lnTo>
                      <a:pt x="365" y="50"/>
                    </a:lnTo>
                    <a:lnTo>
                      <a:pt x="364" y="49"/>
                    </a:lnTo>
                    <a:lnTo>
                      <a:pt x="364" y="47"/>
                    </a:lnTo>
                    <a:lnTo>
                      <a:pt x="363" y="47"/>
                    </a:lnTo>
                    <a:lnTo>
                      <a:pt x="361" y="47"/>
                    </a:lnTo>
                    <a:lnTo>
                      <a:pt x="361" y="49"/>
                    </a:lnTo>
                    <a:lnTo>
                      <a:pt x="361" y="51"/>
                    </a:lnTo>
                    <a:lnTo>
                      <a:pt x="360" y="51"/>
                    </a:lnTo>
                    <a:lnTo>
                      <a:pt x="359" y="51"/>
                    </a:lnTo>
                    <a:lnTo>
                      <a:pt x="357" y="53"/>
                    </a:lnTo>
                    <a:lnTo>
                      <a:pt x="356" y="57"/>
                    </a:lnTo>
                    <a:lnTo>
                      <a:pt x="352" y="58"/>
                    </a:lnTo>
                    <a:lnTo>
                      <a:pt x="352" y="59"/>
                    </a:lnTo>
                    <a:lnTo>
                      <a:pt x="352" y="62"/>
                    </a:lnTo>
                    <a:lnTo>
                      <a:pt x="354" y="65"/>
                    </a:lnTo>
                    <a:lnTo>
                      <a:pt x="352" y="66"/>
                    </a:lnTo>
                    <a:lnTo>
                      <a:pt x="351" y="67"/>
                    </a:lnTo>
                    <a:lnTo>
                      <a:pt x="350" y="69"/>
                    </a:lnTo>
                    <a:lnTo>
                      <a:pt x="347" y="69"/>
                    </a:lnTo>
                    <a:lnTo>
                      <a:pt x="346" y="70"/>
                    </a:lnTo>
                    <a:lnTo>
                      <a:pt x="344" y="71"/>
                    </a:lnTo>
                    <a:lnTo>
                      <a:pt x="344" y="73"/>
                    </a:lnTo>
                    <a:lnTo>
                      <a:pt x="343" y="75"/>
                    </a:lnTo>
                    <a:lnTo>
                      <a:pt x="343" y="76"/>
                    </a:lnTo>
                    <a:lnTo>
                      <a:pt x="342" y="78"/>
                    </a:lnTo>
                    <a:lnTo>
                      <a:pt x="340" y="79"/>
                    </a:lnTo>
                    <a:lnTo>
                      <a:pt x="338" y="83"/>
                    </a:lnTo>
                    <a:lnTo>
                      <a:pt x="335" y="87"/>
                    </a:lnTo>
                    <a:lnTo>
                      <a:pt x="336" y="88"/>
                    </a:lnTo>
                    <a:lnTo>
                      <a:pt x="339" y="90"/>
                    </a:lnTo>
                    <a:lnTo>
                      <a:pt x="340" y="90"/>
                    </a:lnTo>
                    <a:lnTo>
                      <a:pt x="340" y="90"/>
                    </a:lnTo>
                    <a:lnTo>
                      <a:pt x="339" y="91"/>
                    </a:lnTo>
                    <a:lnTo>
                      <a:pt x="339" y="94"/>
                    </a:lnTo>
                    <a:lnTo>
                      <a:pt x="340" y="95"/>
                    </a:lnTo>
                    <a:lnTo>
                      <a:pt x="342" y="95"/>
                    </a:lnTo>
                    <a:lnTo>
                      <a:pt x="343" y="95"/>
                    </a:lnTo>
                    <a:lnTo>
                      <a:pt x="340" y="95"/>
                    </a:lnTo>
                    <a:lnTo>
                      <a:pt x="339" y="95"/>
                    </a:lnTo>
                    <a:lnTo>
                      <a:pt x="338" y="98"/>
                    </a:lnTo>
                    <a:lnTo>
                      <a:pt x="338" y="99"/>
                    </a:lnTo>
                    <a:lnTo>
                      <a:pt x="338" y="100"/>
                    </a:lnTo>
                    <a:lnTo>
                      <a:pt x="338" y="102"/>
                    </a:lnTo>
                    <a:lnTo>
                      <a:pt x="338" y="100"/>
                    </a:lnTo>
                    <a:lnTo>
                      <a:pt x="336" y="99"/>
                    </a:lnTo>
                    <a:lnTo>
                      <a:pt x="335" y="98"/>
                    </a:lnTo>
                    <a:lnTo>
                      <a:pt x="334" y="96"/>
                    </a:lnTo>
                    <a:lnTo>
                      <a:pt x="332" y="96"/>
                    </a:lnTo>
                    <a:lnTo>
                      <a:pt x="331" y="96"/>
                    </a:lnTo>
                    <a:lnTo>
                      <a:pt x="331" y="100"/>
                    </a:lnTo>
                    <a:lnTo>
                      <a:pt x="330" y="102"/>
                    </a:lnTo>
                    <a:lnTo>
                      <a:pt x="330" y="100"/>
                    </a:lnTo>
                    <a:lnTo>
                      <a:pt x="330" y="99"/>
                    </a:lnTo>
                    <a:lnTo>
                      <a:pt x="328" y="96"/>
                    </a:lnTo>
                    <a:lnTo>
                      <a:pt x="322" y="94"/>
                    </a:lnTo>
                    <a:lnTo>
                      <a:pt x="320" y="94"/>
                    </a:lnTo>
                    <a:lnTo>
                      <a:pt x="319" y="95"/>
                    </a:lnTo>
                    <a:lnTo>
                      <a:pt x="318" y="95"/>
                    </a:lnTo>
                    <a:lnTo>
                      <a:pt x="316" y="96"/>
                    </a:lnTo>
                    <a:lnTo>
                      <a:pt x="316" y="96"/>
                    </a:lnTo>
                    <a:lnTo>
                      <a:pt x="315" y="98"/>
                    </a:lnTo>
                    <a:lnTo>
                      <a:pt x="314" y="99"/>
                    </a:lnTo>
                    <a:lnTo>
                      <a:pt x="313" y="99"/>
                    </a:lnTo>
                    <a:lnTo>
                      <a:pt x="313" y="100"/>
                    </a:lnTo>
                    <a:lnTo>
                      <a:pt x="313" y="103"/>
                    </a:lnTo>
                    <a:lnTo>
                      <a:pt x="314" y="103"/>
                    </a:lnTo>
                    <a:lnTo>
                      <a:pt x="313" y="104"/>
                    </a:lnTo>
                    <a:lnTo>
                      <a:pt x="313" y="103"/>
                    </a:lnTo>
                    <a:lnTo>
                      <a:pt x="311" y="103"/>
                    </a:lnTo>
                    <a:lnTo>
                      <a:pt x="311" y="104"/>
                    </a:lnTo>
                    <a:lnTo>
                      <a:pt x="310" y="106"/>
                    </a:lnTo>
                    <a:lnTo>
                      <a:pt x="311" y="100"/>
                    </a:lnTo>
                    <a:lnTo>
                      <a:pt x="313" y="98"/>
                    </a:lnTo>
                    <a:lnTo>
                      <a:pt x="313" y="95"/>
                    </a:lnTo>
                    <a:lnTo>
                      <a:pt x="314" y="94"/>
                    </a:lnTo>
                    <a:lnTo>
                      <a:pt x="314" y="92"/>
                    </a:lnTo>
                    <a:lnTo>
                      <a:pt x="309" y="88"/>
                    </a:lnTo>
                    <a:lnTo>
                      <a:pt x="307" y="84"/>
                    </a:lnTo>
                    <a:lnTo>
                      <a:pt x="306" y="83"/>
                    </a:lnTo>
                    <a:lnTo>
                      <a:pt x="303" y="80"/>
                    </a:lnTo>
                    <a:lnTo>
                      <a:pt x="303" y="79"/>
                    </a:lnTo>
                    <a:lnTo>
                      <a:pt x="301" y="78"/>
                    </a:lnTo>
                    <a:lnTo>
                      <a:pt x="297" y="76"/>
                    </a:lnTo>
                    <a:lnTo>
                      <a:pt x="295" y="74"/>
                    </a:lnTo>
                    <a:lnTo>
                      <a:pt x="294" y="74"/>
                    </a:lnTo>
                    <a:lnTo>
                      <a:pt x="291" y="74"/>
                    </a:lnTo>
                    <a:lnTo>
                      <a:pt x="291" y="76"/>
                    </a:lnTo>
                    <a:lnTo>
                      <a:pt x="291" y="78"/>
                    </a:lnTo>
                    <a:lnTo>
                      <a:pt x="289" y="80"/>
                    </a:lnTo>
                    <a:lnTo>
                      <a:pt x="287" y="82"/>
                    </a:lnTo>
                    <a:lnTo>
                      <a:pt x="286" y="80"/>
                    </a:lnTo>
                    <a:lnTo>
                      <a:pt x="285" y="79"/>
                    </a:lnTo>
                    <a:lnTo>
                      <a:pt x="282" y="80"/>
                    </a:lnTo>
                    <a:lnTo>
                      <a:pt x="282" y="82"/>
                    </a:lnTo>
                    <a:lnTo>
                      <a:pt x="281" y="82"/>
                    </a:lnTo>
                    <a:lnTo>
                      <a:pt x="281" y="80"/>
                    </a:lnTo>
                    <a:lnTo>
                      <a:pt x="281" y="79"/>
                    </a:lnTo>
                    <a:lnTo>
                      <a:pt x="279" y="78"/>
                    </a:lnTo>
                    <a:lnTo>
                      <a:pt x="278" y="78"/>
                    </a:lnTo>
                    <a:lnTo>
                      <a:pt x="278" y="80"/>
                    </a:lnTo>
                    <a:lnTo>
                      <a:pt x="279" y="80"/>
                    </a:lnTo>
                    <a:lnTo>
                      <a:pt x="278" y="82"/>
                    </a:lnTo>
                    <a:lnTo>
                      <a:pt x="278" y="83"/>
                    </a:lnTo>
                    <a:lnTo>
                      <a:pt x="277" y="84"/>
                    </a:lnTo>
                    <a:lnTo>
                      <a:pt x="277" y="86"/>
                    </a:lnTo>
                    <a:lnTo>
                      <a:pt x="277" y="88"/>
                    </a:lnTo>
                    <a:lnTo>
                      <a:pt x="275" y="90"/>
                    </a:lnTo>
                    <a:lnTo>
                      <a:pt x="274" y="91"/>
                    </a:lnTo>
                    <a:lnTo>
                      <a:pt x="273" y="91"/>
                    </a:lnTo>
                    <a:lnTo>
                      <a:pt x="273" y="90"/>
                    </a:lnTo>
                    <a:lnTo>
                      <a:pt x="273" y="88"/>
                    </a:lnTo>
                    <a:lnTo>
                      <a:pt x="272" y="87"/>
                    </a:lnTo>
                    <a:lnTo>
                      <a:pt x="270" y="88"/>
                    </a:lnTo>
                    <a:lnTo>
                      <a:pt x="270" y="90"/>
                    </a:lnTo>
                    <a:lnTo>
                      <a:pt x="270" y="90"/>
                    </a:lnTo>
                    <a:lnTo>
                      <a:pt x="270" y="88"/>
                    </a:lnTo>
                    <a:lnTo>
                      <a:pt x="270" y="87"/>
                    </a:lnTo>
                    <a:lnTo>
                      <a:pt x="272" y="84"/>
                    </a:lnTo>
                    <a:lnTo>
                      <a:pt x="270" y="84"/>
                    </a:lnTo>
                    <a:lnTo>
                      <a:pt x="269" y="84"/>
                    </a:lnTo>
                    <a:lnTo>
                      <a:pt x="269" y="86"/>
                    </a:lnTo>
                    <a:lnTo>
                      <a:pt x="269" y="88"/>
                    </a:lnTo>
                    <a:lnTo>
                      <a:pt x="268" y="88"/>
                    </a:lnTo>
                    <a:lnTo>
                      <a:pt x="266" y="90"/>
                    </a:lnTo>
                    <a:lnTo>
                      <a:pt x="264" y="90"/>
                    </a:lnTo>
                    <a:lnTo>
                      <a:pt x="264" y="90"/>
                    </a:lnTo>
                    <a:lnTo>
                      <a:pt x="262" y="91"/>
                    </a:lnTo>
                    <a:lnTo>
                      <a:pt x="261" y="92"/>
                    </a:lnTo>
                    <a:lnTo>
                      <a:pt x="261" y="95"/>
                    </a:lnTo>
                    <a:lnTo>
                      <a:pt x="262" y="96"/>
                    </a:lnTo>
                    <a:lnTo>
                      <a:pt x="261" y="98"/>
                    </a:lnTo>
                    <a:lnTo>
                      <a:pt x="264" y="99"/>
                    </a:lnTo>
                    <a:lnTo>
                      <a:pt x="264" y="100"/>
                    </a:lnTo>
                    <a:lnTo>
                      <a:pt x="264" y="102"/>
                    </a:lnTo>
                    <a:lnTo>
                      <a:pt x="262" y="100"/>
                    </a:lnTo>
                    <a:lnTo>
                      <a:pt x="261" y="99"/>
                    </a:lnTo>
                    <a:lnTo>
                      <a:pt x="258" y="99"/>
                    </a:lnTo>
                    <a:lnTo>
                      <a:pt x="258" y="99"/>
                    </a:lnTo>
                    <a:lnTo>
                      <a:pt x="257" y="99"/>
                    </a:lnTo>
                    <a:lnTo>
                      <a:pt x="257" y="100"/>
                    </a:lnTo>
                    <a:lnTo>
                      <a:pt x="257" y="100"/>
                    </a:lnTo>
                    <a:lnTo>
                      <a:pt x="256" y="100"/>
                    </a:lnTo>
                    <a:lnTo>
                      <a:pt x="254" y="102"/>
                    </a:lnTo>
                    <a:lnTo>
                      <a:pt x="254" y="103"/>
                    </a:lnTo>
                    <a:lnTo>
                      <a:pt x="254" y="104"/>
                    </a:lnTo>
                    <a:lnTo>
                      <a:pt x="254" y="104"/>
                    </a:lnTo>
                    <a:lnTo>
                      <a:pt x="257" y="106"/>
                    </a:lnTo>
                    <a:lnTo>
                      <a:pt x="257" y="104"/>
                    </a:lnTo>
                    <a:lnTo>
                      <a:pt x="257" y="106"/>
                    </a:lnTo>
                    <a:lnTo>
                      <a:pt x="257" y="107"/>
                    </a:lnTo>
                    <a:lnTo>
                      <a:pt x="256" y="108"/>
                    </a:lnTo>
                    <a:lnTo>
                      <a:pt x="256" y="107"/>
                    </a:lnTo>
                    <a:lnTo>
                      <a:pt x="252" y="104"/>
                    </a:lnTo>
                    <a:lnTo>
                      <a:pt x="250" y="104"/>
                    </a:lnTo>
                    <a:lnTo>
                      <a:pt x="250" y="104"/>
                    </a:lnTo>
                    <a:lnTo>
                      <a:pt x="250" y="106"/>
                    </a:lnTo>
                    <a:lnTo>
                      <a:pt x="250" y="107"/>
                    </a:lnTo>
                    <a:lnTo>
                      <a:pt x="248" y="108"/>
                    </a:lnTo>
                    <a:lnTo>
                      <a:pt x="248" y="108"/>
                    </a:lnTo>
                    <a:lnTo>
                      <a:pt x="246" y="108"/>
                    </a:lnTo>
                    <a:lnTo>
                      <a:pt x="245" y="111"/>
                    </a:lnTo>
                    <a:lnTo>
                      <a:pt x="244" y="114"/>
                    </a:lnTo>
                    <a:lnTo>
                      <a:pt x="245" y="116"/>
                    </a:lnTo>
                    <a:lnTo>
                      <a:pt x="246" y="118"/>
                    </a:lnTo>
                    <a:lnTo>
                      <a:pt x="248" y="115"/>
                    </a:lnTo>
                    <a:lnTo>
                      <a:pt x="249" y="115"/>
                    </a:lnTo>
                    <a:lnTo>
                      <a:pt x="249" y="116"/>
                    </a:lnTo>
                    <a:lnTo>
                      <a:pt x="248" y="118"/>
                    </a:lnTo>
                    <a:lnTo>
                      <a:pt x="246" y="119"/>
                    </a:lnTo>
                    <a:lnTo>
                      <a:pt x="246" y="122"/>
                    </a:lnTo>
                    <a:lnTo>
                      <a:pt x="245" y="122"/>
                    </a:lnTo>
                    <a:lnTo>
                      <a:pt x="244" y="120"/>
                    </a:lnTo>
                    <a:lnTo>
                      <a:pt x="244" y="122"/>
                    </a:lnTo>
                    <a:lnTo>
                      <a:pt x="242" y="123"/>
                    </a:lnTo>
                    <a:lnTo>
                      <a:pt x="242" y="124"/>
                    </a:lnTo>
                    <a:lnTo>
                      <a:pt x="244" y="125"/>
                    </a:lnTo>
                    <a:lnTo>
                      <a:pt x="246" y="125"/>
                    </a:lnTo>
                    <a:lnTo>
                      <a:pt x="248" y="125"/>
                    </a:lnTo>
                    <a:lnTo>
                      <a:pt x="249" y="125"/>
                    </a:lnTo>
                    <a:lnTo>
                      <a:pt x="249" y="127"/>
                    </a:lnTo>
                    <a:lnTo>
                      <a:pt x="248" y="127"/>
                    </a:lnTo>
                    <a:lnTo>
                      <a:pt x="245" y="127"/>
                    </a:lnTo>
                    <a:lnTo>
                      <a:pt x="244" y="127"/>
                    </a:lnTo>
                    <a:lnTo>
                      <a:pt x="241" y="127"/>
                    </a:lnTo>
                    <a:lnTo>
                      <a:pt x="238" y="125"/>
                    </a:lnTo>
                    <a:lnTo>
                      <a:pt x="238" y="124"/>
                    </a:lnTo>
                    <a:lnTo>
                      <a:pt x="237" y="124"/>
                    </a:lnTo>
                    <a:lnTo>
                      <a:pt x="236" y="124"/>
                    </a:lnTo>
                    <a:lnTo>
                      <a:pt x="234" y="125"/>
                    </a:lnTo>
                    <a:lnTo>
                      <a:pt x="233" y="127"/>
                    </a:lnTo>
                    <a:lnTo>
                      <a:pt x="232" y="123"/>
                    </a:lnTo>
                    <a:lnTo>
                      <a:pt x="231" y="123"/>
                    </a:lnTo>
                    <a:lnTo>
                      <a:pt x="229" y="123"/>
                    </a:lnTo>
                    <a:lnTo>
                      <a:pt x="229" y="125"/>
                    </a:lnTo>
                    <a:lnTo>
                      <a:pt x="229" y="127"/>
                    </a:lnTo>
                    <a:lnTo>
                      <a:pt x="228" y="128"/>
                    </a:lnTo>
                    <a:lnTo>
                      <a:pt x="227" y="128"/>
                    </a:lnTo>
                    <a:lnTo>
                      <a:pt x="227" y="128"/>
                    </a:lnTo>
                    <a:lnTo>
                      <a:pt x="227" y="129"/>
                    </a:lnTo>
                    <a:lnTo>
                      <a:pt x="228" y="132"/>
                    </a:lnTo>
                    <a:lnTo>
                      <a:pt x="229" y="133"/>
                    </a:lnTo>
                    <a:lnTo>
                      <a:pt x="231" y="135"/>
                    </a:lnTo>
                    <a:lnTo>
                      <a:pt x="231" y="136"/>
                    </a:lnTo>
                    <a:lnTo>
                      <a:pt x="232" y="136"/>
                    </a:lnTo>
                    <a:lnTo>
                      <a:pt x="232" y="137"/>
                    </a:lnTo>
                    <a:lnTo>
                      <a:pt x="231" y="139"/>
                    </a:lnTo>
                    <a:lnTo>
                      <a:pt x="231" y="141"/>
                    </a:lnTo>
                    <a:lnTo>
                      <a:pt x="231" y="141"/>
                    </a:lnTo>
                    <a:lnTo>
                      <a:pt x="229" y="140"/>
                    </a:lnTo>
                    <a:lnTo>
                      <a:pt x="228" y="139"/>
                    </a:lnTo>
                    <a:lnTo>
                      <a:pt x="227" y="139"/>
                    </a:lnTo>
                    <a:lnTo>
                      <a:pt x="227" y="139"/>
                    </a:lnTo>
                    <a:lnTo>
                      <a:pt x="227" y="140"/>
                    </a:lnTo>
                    <a:lnTo>
                      <a:pt x="227" y="143"/>
                    </a:lnTo>
                    <a:lnTo>
                      <a:pt x="225" y="147"/>
                    </a:lnTo>
                    <a:lnTo>
                      <a:pt x="225" y="148"/>
                    </a:lnTo>
                    <a:lnTo>
                      <a:pt x="225" y="149"/>
                    </a:lnTo>
                    <a:lnTo>
                      <a:pt x="224" y="148"/>
                    </a:lnTo>
                    <a:lnTo>
                      <a:pt x="224" y="147"/>
                    </a:lnTo>
                    <a:lnTo>
                      <a:pt x="223" y="144"/>
                    </a:lnTo>
                    <a:lnTo>
                      <a:pt x="221" y="140"/>
                    </a:lnTo>
                    <a:lnTo>
                      <a:pt x="220" y="136"/>
                    </a:lnTo>
                    <a:lnTo>
                      <a:pt x="219" y="133"/>
                    </a:lnTo>
                    <a:lnTo>
                      <a:pt x="217" y="127"/>
                    </a:lnTo>
                    <a:lnTo>
                      <a:pt x="217" y="127"/>
                    </a:lnTo>
                    <a:lnTo>
                      <a:pt x="215" y="129"/>
                    </a:lnTo>
                    <a:lnTo>
                      <a:pt x="213" y="133"/>
                    </a:lnTo>
                    <a:lnTo>
                      <a:pt x="212" y="135"/>
                    </a:lnTo>
                    <a:lnTo>
                      <a:pt x="209" y="136"/>
                    </a:lnTo>
                    <a:lnTo>
                      <a:pt x="208" y="137"/>
                    </a:lnTo>
                    <a:lnTo>
                      <a:pt x="207" y="139"/>
                    </a:lnTo>
                    <a:lnTo>
                      <a:pt x="204" y="140"/>
                    </a:lnTo>
                    <a:lnTo>
                      <a:pt x="203" y="141"/>
                    </a:lnTo>
                    <a:lnTo>
                      <a:pt x="201" y="145"/>
                    </a:lnTo>
                    <a:lnTo>
                      <a:pt x="200" y="147"/>
                    </a:lnTo>
                    <a:lnTo>
                      <a:pt x="200" y="149"/>
                    </a:lnTo>
                    <a:lnTo>
                      <a:pt x="200" y="153"/>
                    </a:lnTo>
                    <a:lnTo>
                      <a:pt x="200" y="159"/>
                    </a:lnTo>
                    <a:lnTo>
                      <a:pt x="201" y="159"/>
                    </a:lnTo>
                    <a:lnTo>
                      <a:pt x="201" y="160"/>
                    </a:lnTo>
                    <a:lnTo>
                      <a:pt x="201" y="161"/>
                    </a:lnTo>
                    <a:lnTo>
                      <a:pt x="200" y="161"/>
                    </a:lnTo>
                    <a:lnTo>
                      <a:pt x="195" y="167"/>
                    </a:lnTo>
                    <a:lnTo>
                      <a:pt x="191" y="168"/>
                    </a:lnTo>
                    <a:lnTo>
                      <a:pt x="191" y="169"/>
                    </a:lnTo>
                    <a:lnTo>
                      <a:pt x="190" y="172"/>
                    </a:lnTo>
                    <a:lnTo>
                      <a:pt x="187" y="174"/>
                    </a:lnTo>
                    <a:lnTo>
                      <a:pt x="186" y="177"/>
                    </a:lnTo>
                    <a:lnTo>
                      <a:pt x="184" y="181"/>
                    </a:lnTo>
                    <a:lnTo>
                      <a:pt x="180" y="185"/>
                    </a:lnTo>
                    <a:lnTo>
                      <a:pt x="176" y="188"/>
                    </a:lnTo>
                    <a:lnTo>
                      <a:pt x="174" y="190"/>
                    </a:lnTo>
                    <a:lnTo>
                      <a:pt x="171" y="192"/>
                    </a:lnTo>
                    <a:lnTo>
                      <a:pt x="163" y="196"/>
                    </a:lnTo>
                    <a:lnTo>
                      <a:pt x="159" y="197"/>
                    </a:lnTo>
                    <a:lnTo>
                      <a:pt x="151" y="198"/>
                    </a:lnTo>
                    <a:lnTo>
                      <a:pt x="147" y="200"/>
                    </a:lnTo>
                    <a:lnTo>
                      <a:pt x="143" y="198"/>
                    </a:lnTo>
                    <a:lnTo>
                      <a:pt x="139" y="198"/>
                    </a:lnTo>
                    <a:lnTo>
                      <a:pt x="133" y="204"/>
                    </a:lnTo>
                    <a:lnTo>
                      <a:pt x="127" y="205"/>
                    </a:lnTo>
                    <a:lnTo>
                      <a:pt x="122" y="206"/>
                    </a:lnTo>
                    <a:lnTo>
                      <a:pt x="121" y="208"/>
                    </a:lnTo>
                    <a:lnTo>
                      <a:pt x="115" y="210"/>
                    </a:lnTo>
                    <a:lnTo>
                      <a:pt x="113" y="212"/>
                    </a:lnTo>
                    <a:lnTo>
                      <a:pt x="108" y="213"/>
                    </a:lnTo>
                    <a:lnTo>
                      <a:pt x="106" y="213"/>
                    </a:lnTo>
                    <a:lnTo>
                      <a:pt x="104" y="212"/>
                    </a:lnTo>
                    <a:lnTo>
                      <a:pt x="101" y="212"/>
                    </a:lnTo>
                    <a:lnTo>
                      <a:pt x="98" y="212"/>
                    </a:lnTo>
                    <a:lnTo>
                      <a:pt x="96" y="212"/>
                    </a:lnTo>
                    <a:lnTo>
                      <a:pt x="94" y="213"/>
                    </a:lnTo>
                    <a:lnTo>
                      <a:pt x="82" y="219"/>
                    </a:lnTo>
                    <a:lnTo>
                      <a:pt x="80" y="221"/>
                    </a:lnTo>
                    <a:lnTo>
                      <a:pt x="77" y="223"/>
                    </a:lnTo>
                    <a:lnTo>
                      <a:pt x="74" y="226"/>
                    </a:lnTo>
                    <a:lnTo>
                      <a:pt x="72" y="229"/>
                    </a:lnTo>
                    <a:lnTo>
                      <a:pt x="65" y="231"/>
                    </a:lnTo>
                    <a:lnTo>
                      <a:pt x="60" y="233"/>
                    </a:lnTo>
                    <a:lnTo>
                      <a:pt x="57" y="235"/>
                    </a:lnTo>
                    <a:lnTo>
                      <a:pt x="55" y="238"/>
                    </a:lnTo>
                    <a:lnTo>
                      <a:pt x="51" y="243"/>
                    </a:lnTo>
                    <a:lnTo>
                      <a:pt x="51" y="246"/>
                    </a:lnTo>
                    <a:lnTo>
                      <a:pt x="48" y="247"/>
                    </a:lnTo>
                    <a:lnTo>
                      <a:pt x="47" y="247"/>
                    </a:lnTo>
                    <a:lnTo>
                      <a:pt x="45" y="249"/>
                    </a:lnTo>
                    <a:lnTo>
                      <a:pt x="47" y="245"/>
                    </a:lnTo>
                    <a:lnTo>
                      <a:pt x="45" y="242"/>
                    </a:lnTo>
                    <a:lnTo>
                      <a:pt x="47" y="237"/>
                    </a:lnTo>
                    <a:lnTo>
                      <a:pt x="47" y="235"/>
                    </a:lnTo>
                    <a:lnTo>
                      <a:pt x="45" y="237"/>
                    </a:lnTo>
                    <a:lnTo>
                      <a:pt x="44" y="238"/>
                    </a:lnTo>
                    <a:lnTo>
                      <a:pt x="40" y="245"/>
                    </a:lnTo>
                    <a:lnTo>
                      <a:pt x="37" y="251"/>
                    </a:lnTo>
                    <a:lnTo>
                      <a:pt x="37" y="255"/>
                    </a:lnTo>
                    <a:lnTo>
                      <a:pt x="37" y="257"/>
                    </a:lnTo>
                    <a:lnTo>
                      <a:pt x="37" y="259"/>
                    </a:lnTo>
                    <a:lnTo>
                      <a:pt x="36" y="262"/>
                    </a:lnTo>
                    <a:lnTo>
                      <a:pt x="36" y="265"/>
                    </a:lnTo>
                    <a:lnTo>
                      <a:pt x="36" y="267"/>
                    </a:lnTo>
                    <a:lnTo>
                      <a:pt x="31" y="274"/>
                    </a:lnTo>
                    <a:lnTo>
                      <a:pt x="29" y="276"/>
                    </a:lnTo>
                    <a:lnTo>
                      <a:pt x="27" y="282"/>
                    </a:lnTo>
                    <a:lnTo>
                      <a:pt x="27" y="283"/>
                    </a:lnTo>
                    <a:lnTo>
                      <a:pt x="27" y="287"/>
                    </a:lnTo>
                    <a:lnTo>
                      <a:pt x="27" y="291"/>
                    </a:lnTo>
                    <a:lnTo>
                      <a:pt x="28" y="292"/>
                    </a:lnTo>
                    <a:lnTo>
                      <a:pt x="28" y="298"/>
                    </a:lnTo>
                    <a:lnTo>
                      <a:pt x="29" y="302"/>
                    </a:lnTo>
                    <a:lnTo>
                      <a:pt x="32" y="310"/>
                    </a:lnTo>
                    <a:lnTo>
                      <a:pt x="35" y="316"/>
                    </a:lnTo>
                    <a:lnTo>
                      <a:pt x="33" y="317"/>
                    </a:lnTo>
                    <a:lnTo>
                      <a:pt x="33" y="321"/>
                    </a:lnTo>
                    <a:lnTo>
                      <a:pt x="32" y="324"/>
                    </a:lnTo>
                    <a:lnTo>
                      <a:pt x="32" y="325"/>
                    </a:lnTo>
                    <a:lnTo>
                      <a:pt x="29" y="327"/>
                    </a:lnTo>
                    <a:lnTo>
                      <a:pt x="28" y="325"/>
                    </a:lnTo>
                    <a:lnTo>
                      <a:pt x="28" y="324"/>
                    </a:lnTo>
                    <a:lnTo>
                      <a:pt x="28" y="319"/>
                    </a:lnTo>
                    <a:lnTo>
                      <a:pt x="27" y="319"/>
                    </a:lnTo>
                    <a:lnTo>
                      <a:pt x="27" y="321"/>
                    </a:lnTo>
                    <a:lnTo>
                      <a:pt x="26" y="321"/>
                    </a:lnTo>
                    <a:lnTo>
                      <a:pt x="24" y="321"/>
                    </a:lnTo>
                    <a:lnTo>
                      <a:pt x="24" y="320"/>
                    </a:lnTo>
                    <a:lnTo>
                      <a:pt x="24" y="320"/>
                    </a:lnTo>
                    <a:lnTo>
                      <a:pt x="24" y="319"/>
                    </a:lnTo>
                    <a:lnTo>
                      <a:pt x="26" y="315"/>
                    </a:lnTo>
                    <a:lnTo>
                      <a:pt x="24" y="313"/>
                    </a:lnTo>
                    <a:lnTo>
                      <a:pt x="24" y="311"/>
                    </a:lnTo>
                    <a:lnTo>
                      <a:pt x="23" y="311"/>
                    </a:lnTo>
                    <a:lnTo>
                      <a:pt x="22" y="312"/>
                    </a:lnTo>
                    <a:lnTo>
                      <a:pt x="20" y="313"/>
                    </a:lnTo>
                    <a:lnTo>
                      <a:pt x="22" y="316"/>
                    </a:lnTo>
                    <a:lnTo>
                      <a:pt x="23" y="320"/>
                    </a:lnTo>
                    <a:lnTo>
                      <a:pt x="24" y="323"/>
                    </a:lnTo>
                    <a:lnTo>
                      <a:pt x="26" y="324"/>
                    </a:lnTo>
                    <a:lnTo>
                      <a:pt x="26" y="325"/>
                    </a:lnTo>
                    <a:lnTo>
                      <a:pt x="26" y="328"/>
                    </a:lnTo>
                    <a:lnTo>
                      <a:pt x="24" y="329"/>
                    </a:lnTo>
                    <a:lnTo>
                      <a:pt x="23" y="331"/>
                    </a:lnTo>
                    <a:lnTo>
                      <a:pt x="20" y="329"/>
                    </a:lnTo>
                    <a:lnTo>
                      <a:pt x="20" y="327"/>
                    </a:lnTo>
                    <a:lnTo>
                      <a:pt x="19" y="323"/>
                    </a:lnTo>
                    <a:lnTo>
                      <a:pt x="19" y="320"/>
                    </a:lnTo>
                    <a:lnTo>
                      <a:pt x="19" y="320"/>
                    </a:lnTo>
                    <a:lnTo>
                      <a:pt x="18" y="321"/>
                    </a:lnTo>
                    <a:lnTo>
                      <a:pt x="18" y="323"/>
                    </a:lnTo>
                    <a:lnTo>
                      <a:pt x="18" y="324"/>
                    </a:lnTo>
                    <a:lnTo>
                      <a:pt x="18" y="324"/>
                    </a:lnTo>
                    <a:lnTo>
                      <a:pt x="16" y="323"/>
                    </a:lnTo>
                    <a:lnTo>
                      <a:pt x="16" y="323"/>
                    </a:lnTo>
                    <a:lnTo>
                      <a:pt x="15" y="323"/>
                    </a:lnTo>
                    <a:lnTo>
                      <a:pt x="16" y="324"/>
                    </a:lnTo>
                    <a:lnTo>
                      <a:pt x="16" y="327"/>
                    </a:lnTo>
                    <a:lnTo>
                      <a:pt x="22" y="336"/>
                    </a:lnTo>
                    <a:lnTo>
                      <a:pt x="24" y="345"/>
                    </a:lnTo>
                    <a:lnTo>
                      <a:pt x="24" y="349"/>
                    </a:lnTo>
                    <a:lnTo>
                      <a:pt x="23" y="359"/>
                    </a:lnTo>
                    <a:lnTo>
                      <a:pt x="23" y="360"/>
                    </a:lnTo>
                    <a:lnTo>
                      <a:pt x="26" y="365"/>
                    </a:lnTo>
                    <a:lnTo>
                      <a:pt x="27" y="369"/>
                    </a:lnTo>
                    <a:lnTo>
                      <a:pt x="28" y="372"/>
                    </a:lnTo>
                    <a:lnTo>
                      <a:pt x="27" y="374"/>
                    </a:lnTo>
                    <a:lnTo>
                      <a:pt x="27" y="376"/>
                    </a:lnTo>
                    <a:lnTo>
                      <a:pt x="29" y="381"/>
                    </a:lnTo>
                    <a:lnTo>
                      <a:pt x="29" y="388"/>
                    </a:lnTo>
                    <a:lnTo>
                      <a:pt x="29" y="389"/>
                    </a:lnTo>
                    <a:lnTo>
                      <a:pt x="28" y="393"/>
                    </a:lnTo>
                    <a:lnTo>
                      <a:pt x="27" y="400"/>
                    </a:lnTo>
                    <a:lnTo>
                      <a:pt x="26" y="404"/>
                    </a:lnTo>
                    <a:lnTo>
                      <a:pt x="26" y="410"/>
                    </a:lnTo>
                    <a:lnTo>
                      <a:pt x="26" y="414"/>
                    </a:lnTo>
                    <a:lnTo>
                      <a:pt x="27" y="418"/>
                    </a:lnTo>
                    <a:lnTo>
                      <a:pt x="27" y="425"/>
                    </a:lnTo>
                    <a:lnTo>
                      <a:pt x="29" y="433"/>
                    </a:lnTo>
                    <a:lnTo>
                      <a:pt x="28" y="437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3" y="450"/>
                    </a:lnTo>
                    <a:lnTo>
                      <a:pt x="22" y="451"/>
                    </a:lnTo>
                    <a:lnTo>
                      <a:pt x="20" y="458"/>
                    </a:lnTo>
                    <a:lnTo>
                      <a:pt x="19" y="462"/>
                    </a:lnTo>
                    <a:lnTo>
                      <a:pt x="16" y="466"/>
                    </a:lnTo>
                    <a:lnTo>
                      <a:pt x="15" y="468"/>
                    </a:lnTo>
                    <a:lnTo>
                      <a:pt x="11" y="471"/>
                    </a:lnTo>
                    <a:lnTo>
                      <a:pt x="8" y="471"/>
                    </a:lnTo>
                    <a:lnTo>
                      <a:pt x="7" y="470"/>
                    </a:lnTo>
                    <a:lnTo>
                      <a:pt x="6" y="468"/>
                    </a:lnTo>
                    <a:lnTo>
                      <a:pt x="3" y="475"/>
                    </a:lnTo>
                    <a:lnTo>
                      <a:pt x="2" y="479"/>
                    </a:lnTo>
                    <a:lnTo>
                      <a:pt x="2" y="482"/>
                    </a:lnTo>
                    <a:lnTo>
                      <a:pt x="0" y="483"/>
                    </a:lnTo>
                    <a:lnTo>
                      <a:pt x="2" y="486"/>
                    </a:lnTo>
                    <a:lnTo>
                      <a:pt x="3" y="484"/>
                    </a:lnTo>
                    <a:lnTo>
                      <a:pt x="6" y="484"/>
                    </a:lnTo>
                    <a:lnTo>
                      <a:pt x="10" y="487"/>
                    </a:lnTo>
                    <a:lnTo>
                      <a:pt x="11" y="490"/>
                    </a:lnTo>
                    <a:lnTo>
                      <a:pt x="14" y="495"/>
                    </a:lnTo>
                    <a:lnTo>
                      <a:pt x="16" y="496"/>
                    </a:lnTo>
                    <a:lnTo>
                      <a:pt x="22" y="499"/>
                    </a:lnTo>
                    <a:lnTo>
                      <a:pt x="27" y="499"/>
                    </a:lnTo>
                    <a:lnTo>
                      <a:pt x="31" y="499"/>
                    </a:lnTo>
                    <a:lnTo>
                      <a:pt x="37" y="500"/>
                    </a:lnTo>
                    <a:lnTo>
                      <a:pt x="40" y="500"/>
                    </a:lnTo>
                    <a:lnTo>
                      <a:pt x="43" y="500"/>
                    </a:lnTo>
                    <a:lnTo>
                      <a:pt x="45" y="499"/>
                    </a:lnTo>
                    <a:lnTo>
                      <a:pt x="48" y="499"/>
                    </a:lnTo>
                    <a:lnTo>
                      <a:pt x="56" y="494"/>
                    </a:lnTo>
                    <a:lnTo>
                      <a:pt x="64" y="488"/>
                    </a:lnTo>
                    <a:lnTo>
                      <a:pt x="68" y="488"/>
                    </a:lnTo>
                    <a:lnTo>
                      <a:pt x="70" y="487"/>
                    </a:lnTo>
                    <a:lnTo>
                      <a:pt x="74" y="486"/>
                    </a:lnTo>
                    <a:lnTo>
                      <a:pt x="80" y="480"/>
                    </a:lnTo>
                    <a:lnTo>
                      <a:pt x="81" y="479"/>
                    </a:lnTo>
                    <a:lnTo>
                      <a:pt x="84" y="478"/>
                    </a:lnTo>
                    <a:lnTo>
                      <a:pt x="90" y="478"/>
                    </a:lnTo>
                    <a:lnTo>
                      <a:pt x="93" y="478"/>
                    </a:lnTo>
                    <a:lnTo>
                      <a:pt x="96" y="476"/>
                    </a:lnTo>
                    <a:lnTo>
                      <a:pt x="101" y="476"/>
                    </a:lnTo>
                    <a:lnTo>
                      <a:pt x="110" y="475"/>
                    </a:lnTo>
                    <a:lnTo>
                      <a:pt x="115" y="475"/>
                    </a:lnTo>
                    <a:lnTo>
                      <a:pt x="119" y="475"/>
                    </a:lnTo>
                    <a:lnTo>
                      <a:pt x="121" y="476"/>
                    </a:lnTo>
                    <a:lnTo>
                      <a:pt x="122" y="478"/>
                    </a:lnTo>
                    <a:lnTo>
                      <a:pt x="133" y="476"/>
                    </a:lnTo>
                    <a:lnTo>
                      <a:pt x="137" y="476"/>
                    </a:lnTo>
                    <a:lnTo>
                      <a:pt x="138" y="476"/>
                    </a:lnTo>
                    <a:lnTo>
                      <a:pt x="139" y="478"/>
                    </a:lnTo>
                    <a:lnTo>
                      <a:pt x="143" y="476"/>
                    </a:lnTo>
                    <a:lnTo>
                      <a:pt x="146" y="476"/>
                    </a:lnTo>
                    <a:lnTo>
                      <a:pt x="149" y="475"/>
                    </a:lnTo>
                    <a:lnTo>
                      <a:pt x="154" y="470"/>
                    </a:lnTo>
                    <a:lnTo>
                      <a:pt x="156" y="467"/>
                    </a:lnTo>
                    <a:lnTo>
                      <a:pt x="162" y="460"/>
                    </a:lnTo>
                    <a:lnTo>
                      <a:pt x="164" y="459"/>
                    </a:lnTo>
                    <a:lnTo>
                      <a:pt x="167" y="458"/>
                    </a:lnTo>
                    <a:lnTo>
                      <a:pt x="170" y="458"/>
                    </a:lnTo>
                    <a:lnTo>
                      <a:pt x="174" y="456"/>
                    </a:lnTo>
                    <a:lnTo>
                      <a:pt x="184" y="451"/>
                    </a:lnTo>
                    <a:lnTo>
                      <a:pt x="188" y="450"/>
                    </a:lnTo>
                    <a:lnTo>
                      <a:pt x="190" y="449"/>
                    </a:lnTo>
                    <a:lnTo>
                      <a:pt x="197" y="445"/>
                    </a:lnTo>
                    <a:lnTo>
                      <a:pt x="201" y="443"/>
                    </a:lnTo>
                    <a:lnTo>
                      <a:pt x="212" y="445"/>
                    </a:lnTo>
                    <a:lnTo>
                      <a:pt x="217" y="445"/>
                    </a:lnTo>
                    <a:lnTo>
                      <a:pt x="221" y="443"/>
                    </a:lnTo>
                    <a:lnTo>
                      <a:pt x="228" y="442"/>
                    </a:lnTo>
                    <a:lnTo>
                      <a:pt x="234" y="439"/>
                    </a:lnTo>
                    <a:lnTo>
                      <a:pt x="244" y="437"/>
                    </a:lnTo>
                    <a:lnTo>
                      <a:pt x="252" y="433"/>
                    </a:lnTo>
                    <a:lnTo>
                      <a:pt x="257" y="431"/>
                    </a:lnTo>
                    <a:lnTo>
                      <a:pt x="264" y="431"/>
                    </a:lnTo>
                    <a:lnTo>
                      <a:pt x="273" y="430"/>
                    </a:lnTo>
                    <a:lnTo>
                      <a:pt x="283" y="430"/>
                    </a:lnTo>
                    <a:lnTo>
                      <a:pt x="287" y="430"/>
                    </a:lnTo>
                    <a:lnTo>
                      <a:pt x="289" y="429"/>
                    </a:lnTo>
                    <a:lnTo>
                      <a:pt x="291" y="429"/>
                    </a:lnTo>
                    <a:lnTo>
                      <a:pt x="293" y="429"/>
                    </a:lnTo>
                    <a:lnTo>
                      <a:pt x="294" y="430"/>
                    </a:lnTo>
                    <a:lnTo>
                      <a:pt x="299" y="433"/>
                    </a:lnTo>
                    <a:lnTo>
                      <a:pt x="305" y="438"/>
                    </a:lnTo>
                    <a:lnTo>
                      <a:pt x="307" y="439"/>
                    </a:lnTo>
                    <a:lnTo>
                      <a:pt x="313" y="438"/>
                    </a:lnTo>
                    <a:lnTo>
                      <a:pt x="315" y="438"/>
                    </a:lnTo>
                    <a:lnTo>
                      <a:pt x="320" y="442"/>
                    </a:lnTo>
                    <a:lnTo>
                      <a:pt x="324" y="442"/>
                    </a:lnTo>
                    <a:lnTo>
                      <a:pt x="326" y="442"/>
                    </a:lnTo>
                    <a:lnTo>
                      <a:pt x="328" y="442"/>
                    </a:lnTo>
                    <a:lnTo>
                      <a:pt x="330" y="443"/>
                    </a:lnTo>
                    <a:lnTo>
                      <a:pt x="331" y="447"/>
                    </a:lnTo>
                    <a:lnTo>
                      <a:pt x="335" y="450"/>
                    </a:lnTo>
                    <a:lnTo>
                      <a:pt x="335" y="451"/>
                    </a:lnTo>
                    <a:lnTo>
                      <a:pt x="334" y="453"/>
                    </a:lnTo>
                    <a:lnTo>
                      <a:pt x="332" y="453"/>
                    </a:lnTo>
                    <a:lnTo>
                      <a:pt x="331" y="454"/>
                    </a:lnTo>
                    <a:lnTo>
                      <a:pt x="331" y="458"/>
                    </a:lnTo>
                    <a:lnTo>
                      <a:pt x="331" y="462"/>
                    </a:lnTo>
                    <a:lnTo>
                      <a:pt x="336" y="462"/>
                    </a:lnTo>
                    <a:lnTo>
                      <a:pt x="338" y="463"/>
                    </a:lnTo>
                    <a:lnTo>
                      <a:pt x="339" y="464"/>
                    </a:lnTo>
                    <a:lnTo>
                      <a:pt x="339" y="467"/>
                    </a:lnTo>
                    <a:lnTo>
                      <a:pt x="338" y="471"/>
                    </a:lnTo>
                    <a:lnTo>
                      <a:pt x="339" y="474"/>
                    </a:lnTo>
                    <a:lnTo>
                      <a:pt x="340" y="476"/>
                    </a:lnTo>
                    <a:lnTo>
                      <a:pt x="340" y="478"/>
                    </a:lnTo>
                    <a:lnTo>
                      <a:pt x="340" y="482"/>
                    </a:lnTo>
                    <a:lnTo>
                      <a:pt x="340" y="483"/>
                    </a:lnTo>
                    <a:lnTo>
                      <a:pt x="340" y="486"/>
                    </a:lnTo>
                    <a:lnTo>
                      <a:pt x="339" y="490"/>
                    </a:lnTo>
                    <a:lnTo>
                      <a:pt x="339" y="491"/>
                    </a:lnTo>
                    <a:lnTo>
                      <a:pt x="338" y="491"/>
                    </a:lnTo>
                    <a:lnTo>
                      <a:pt x="338" y="490"/>
                    </a:lnTo>
                    <a:lnTo>
                      <a:pt x="336" y="488"/>
                    </a:lnTo>
                    <a:lnTo>
                      <a:pt x="335" y="488"/>
                    </a:lnTo>
                    <a:lnTo>
                      <a:pt x="335" y="490"/>
                    </a:lnTo>
                    <a:lnTo>
                      <a:pt x="334" y="490"/>
                    </a:lnTo>
                    <a:lnTo>
                      <a:pt x="335" y="490"/>
                    </a:lnTo>
                    <a:lnTo>
                      <a:pt x="336" y="490"/>
                    </a:lnTo>
                    <a:lnTo>
                      <a:pt x="336" y="491"/>
                    </a:lnTo>
                    <a:lnTo>
                      <a:pt x="338" y="492"/>
                    </a:lnTo>
                    <a:lnTo>
                      <a:pt x="339" y="494"/>
                    </a:lnTo>
                    <a:lnTo>
                      <a:pt x="339" y="498"/>
                    </a:lnTo>
                    <a:lnTo>
                      <a:pt x="342" y="496"/>
                    </a:lnTo>
                    <a:lnTo>
                      <a:pt x="343" y="496"/>
                    </a:lnTo>
                    <a:lnTo>
                      <a:pt x="344" y="498"/>
                    </a:lnTo>
                    <a:lnTo>
                      <a:pt x="344" y="498"/>
                    </a:lnTo>
                    <a:lnTo>
                      <a:pt x="346" y="498"/>
                    </a:lnTo>
                    <a:lnTo>
                      <a:pt x="346" y="494"/>
                    </a:lnTo>
                    <a:lnTo>
                      <a:pt x="346" y="494"/>
                    </a:lnTo>
                    <a:lnTo>
                      <a:pt x="346" y="492"/>
                    </a:lnTo>
                    <a:lnTo>
                      <a:pt x="347" y="491"/>
                    </a:lnTo>
                    <a:lnTo>
                      <a:pt x="348" y="490"/>
                    </a:lnTo>
                    <a:lnTo>
                      <a:pt x="352" y="487"/>
                    </a:lnTo>
                    <a:lnTo>
                      <a:pt x="360" y="479"/>
                    </a:lnTo>
                    <a:lnTo>
                      <a:pt x="363" y="478"/>
                    </a:lnTo>
                    <a:lnTo>
                      <a:pt x="364" y="476"/>
                    </a:lnTo>
                    <a:lnTo>
                      <a:pt x="368" y="475"/>
                    </a:lnTo>
                    <a:lnTo>
                      <a:pt x="371" y="474"/>
                    </a:lnTo>
                    <a:lnTo>
                      <a:pt x="373" y="472"/>
                    </a:lnTo>
                    <a:lnTo>
                      <a:pt x="375" y="472"/>
                    </a:lnTo>
                    <a:lnTo>
                      <a:pt x="377" y="471"/>
                    </a:lnTo>
                    <a:lnTo>
                      <a:pt x="380" y="467"/>
                    </a:lnTo>
                    <a:lnTo>
                      <a:pt x="384" y="462"/>
                    </a:lnTo>
                    <a:lnTo>
                      <a:pt x="387" y="460"/>
                    </a:lnTo>
                    <a:lnTo>
                      <a:pt x="389" y="458"/>
                    </a:lnTo>
                    <a:lnTo>
                      <a:pt x="393" y="455"/>
                    </a:lnTo>
                    <a:lnTo>
                      <a:pt x="393" y="453"/>
                    </a:lnTo>
                    <a:lnTo>
                      <a:pt x="395" y="450"/>
                    </a:lnTo>
                    <a:lnTo>
                      <a:pt x="395" y="451"/>
                    </a:lnTo>
                    <a:lnTo>
                      <a:pt x="395" y="454"/>
                    </a:lnTo>
                    <a:lnTo>
                      <a:pt x="395" y="460"/>
                    </a:lnTo>
                    <a:lnTo>
                      <a:pt x="392" y="462"/>
                    </a:lnTo>
                    <a:lnTo>
                      <a:pt x="391" y="462"/>
                    </a:lnTo>
                    <a:lnTo>
                      <a:pt x="391" y="464"/>
                    </a:lnTo>
                    <a:lnTo>
                      <a:pt x="389" y="467"/>
                    </a:lnTo>
                    <a:lnTo>
                      <a:pt x="389" y="470"/>
                    </a:lnTo>
                    <a:lnTo>
                      <a:pt x="385" y="472"/>
                    </a:lnTo>
                    <a:lnTo>
                      <a:pt x="383" y="475"/>
                    </a:lnTo>
                    <a:lnTo>
                      <a:pt x="377" y="482"/>
                    </a:lnTo>
                    <a:lnTo>
                      <a:pt x="376" y="483"/>
                    </a:lnTo>
                    <a:lnTo>
                      <a:pt x="375" y="486"/>
                    </a:lnTo>
                    <a:lnTo>
                      <a:pt x="373" y="488"/>
                    </a:lnTo>
                    <a:lnTo>
                      <a:pt x="373" y="491"/>
                    </a:lnTo>
                    <a:lnTo>
                      <a:pt x="371" y="494"/>
                    </a:lnTo>
                    <a:lnTo>
                      <a:pt x="369" y="496"/>
                    </a:lnTo>
                    <a:lnTo>
                      <a:pt x="368" y="496"/>
                    </a:lnTo>
                    <a:lnTo>
                      <a:pt x="367" y="496"/>
                    </a:lnTo>
                    <a:lnTo>
                      <a:pt x="364" y="498"/>
                    </a:lnTo>
                    <a:lnTo>
                      <a:pt x="363" y="496"/>
                    </a:lnTo>
                    <a:lnTo>
                      <a:pt x="357" y="503"/>
                    </a:lnTo>
                    <a:lnTo>
                      <a:pt x="359" y="504"/>
                    </a:lnTo>
                    <a:lnTo>
                      <a:pt x="360" y="503"/>
                    </a:lnTo>
                    <a:lnTo>
                      <a:pt x="361" y="503"/>
                    </a:lnTo>
                    <a:lnTo>
                      <a:pt x="364" y="502"/>
                    </a:lnTo>
                    <a:lnTo>
                      <a:pt x="368" y="502"/>
                    </a:lnTo>
                    <a:lnTo>
                      <a:pt x="369" y="502"/>
                    </a:lnTo>
                    <a:lnTo>
                      <a:pt x="372" y="502"/>
                    </a:lnTo>
                    <a:lnTo>
                      <a:pt x="379" y="494"/>
                    </a:lnTo>
                    <a:lnTo>
                      <a:pt x="381" y="487"/>
                    </a:lnTo>
                    <a:lnTo>
                      <a:pt x="384" y="486"/>
                    </a:lnTo>
                    <a:lnTo>
                      <a:pt x="385" y="483"/>
                    </a:lnTo>
                    <a:lnTo>
                      <a:pt x="387" y="482"/>
                    </a:lnTo>
                    <a:lnTo>
                      <a:pt x="387" y="484"/>
                    </a:lnTo>
                    <a:lnTo>
                      <a:pt x="388" y="487"/>
                    </a:lnTo>
                    <a:lnTo>
                      <a:pt x="388" y="492"/>
                    </a:lnTo>
                    <a:lnTo>
                      <a:pt x="388" y="494"/>
                    </a:lnTo>
                    <a:lnTo>
                      <a:pt x="387" y="499"/>
                    </a:lnTo>
                    <a:lnTo>
                      <a:pt x="383" y="505"/>
                    </a:lnTo>
                    <a:lnTo>
                      <a:pt x="380" y="507"/>
                    </a:lnTo>
                    <a:lnTo>
                      <a:pt x="379" y="508"/>
                    </a:lnTo>
                    <a:lnTo>
                      <a:pt x="376" y="511"/>
                    </a:lnTo>
                    <a:lnTo>
                      <a:pt x="379" y="512"/>
                    </a:lnTo>
                    <a:lnTo>
                      <a:pt x="381" y="512"/>
                    </a:lnTo>
                    <a:lnTo>
                      <a:pt x="385" y="509"/>
                    </a:lnTo>
                    <a:lnTo>
                      <a:pt x="387" y="509"/>
                    </a:lnTo>
                    <a:lnTo>
                      <a:pt x="388" y="509"/>
                    </a:lnTo>
                    <a:lnTo>
                      <a:pt x="389" y="508"/>
                    </a:lnTo>
                    <a:lnTo>
                      <a:pt x="392" y="508"/>
                    </a:lnTo>
                    <a:lnTo>
                      <a:pt x="393" y="507"/>
                    </a:lnTo>
                    <a:lnTo>
                      <a:pt x="395" y="505"/>
                    </a:lnTo>
                    <a:lnTo>
                      <a:pt x="396" y="507"/>
                    </a:lnTo>
                    <a:lnTo>
                      <a:pt x="396" y="507"/>
                    </a:lnTo>
                    <a:lnTo>
                      <a:pt x="397" y="507"/>
                    </a:lnTo>
                    <a:lnTo>
                      <a:pt x="396" y="508"/>
                    </a:lnTo>
                    <a:lnTo>
                      <a:pt x="395" y="511"/>
                    </a:lnTo>
                    <a:lnTo>
                      <a:pt x="393" y="511"/>
                    </a:lnTo>
                    <a:lnTo>
                      <a:pt x="393" y="509"/>
                    </a:lnTo>
                    <a:lnTo>
                      <a:pt x="392" y="509"/>
                    </a:lnTo>
                    <a:lnTo>
                      <a:pt x="391" y="511"/>
                    </a:lnTo>
                    <a:lnTo>
                      <a:pt x="389" y="511"/>
                    </a:lnTo>
                    <a:lnTo>
                      <a:pt x="389" y="511"/>
                    </a:lnTo>
                    <a:lnTo>
                      <a:pt x="389" y="512"/>
                    </a:lnTo>
                    <a:lnTo>
                      <a:pt x="392" y="515"/>
                    </a:lnTo>
                    <a:lnTo>
                      <a:pt x="393" y="519"/>
                    </a:lnTo>
                    <a:lnTo>
                      <a:pt x="395" y="521"/>
                    </a:lnTo>
                    <a:lnTo>
                      <a:pt x="395" y="527"/>
                    </a:lnTo>
                    <a:lnTo>
                      <a:pt x="395" y="532"/>
                    </a:lnTo>
                    <a:lnTo>
                      <a:pt x="393" y="535"/>
                    </a:lnTo>
                    <a:lnTo>
                      <a:pt x="391" y="537"/>
                    </a:lnTo>
                    <a:lnTo>
                      <a:pt x="389" y="540"/>
                    </a:lnTo>
                    <a:lnTo>
                      <a:pt x="388" y="543"/>
                    </a:lnTo>
                    <a:lnTo>
                      <a:pt x="388" y="544"/>
                    </a:lnTo>
                    <a:lnTo>
                      <a:pt x="388" y="547"/>
                    </a:lnTo>
                    <a:lnTo>
                      <a:pt x="391" y="552"/>
                    </a:lnTo>
                    <a:lnTo>
                      <a:pt x="392" y="557"/>
                    </a:lnTo>
                    <a:lnTo>
                      <a:pt x="395" y="560"/>
                    </a:lnTo>
                    <a:lnTo>
                      <a:pt x="400" y="561"/>
                    </a:lnTo>
                    <a:lnTo>
                      <a:pt x="402" y="562"/>
                    </a:lnTo>
                    <a:lnTo>
                      <a:pt x="404" y="566"/>
                    </a:lnTo>
                    <a:lnTo>
                      <a:pt x="405" y="568"/>
                    </a:lnTo>
                    <a:lnTo>
                      <a:pt x="406" y="568"/>
                    </a:lnTo>
                    <a:lnTo>
                      <a:pt x="409" y="565"/>
                    </a:lnTo>
                    <a:lnTo>
                      <a:pt x="413" y="565"/>
                    </a:lnTo>
                    <a:lnTo>
                      <a:pt x="416" y="568"/>
                    </a:lnTo>
                    <a:lnTo>
                      <a:pt x="418" y="568"/>
                    </a:lnTo>
                    <a:lnTo>
                      <a:pt x="421" y="568"/>
                    </a:lnTo>
                    <a:lnTo>
                      <a:pt x="422" y="569"/>
                    </a:lnTo>
                    <a:lnTo>
                      <a:pt x="425" y="572"/>
                    </a:lnTo>
                    <a:lnTo>
                      <a:pt x="428" y="573"/>
                    </a:lnTo>
                    <a:lnTo>
                      <a:pt x="429" y="574"/>
                    </a:lnTo>
                    <a:lnTo>
                      <a:pt x="432" y="574"/>
                    </a:lnTo>
                    <a:lnTo>
                      <a:pt x="434" y="576"/>
                    </a:lnTo>
                    <a:lnTo>
                      <a:pt x="437" y="576"/>
                    </a:lnTo>
                    <a:lnTo>
                      <a:pt x="439" y="574"/>
                    </a:lnTo>
                    <a:lnTo>
                      <a:pt x="446" y="569"/>
                    </a:lnTo>
                    <a:lnTo>
                      <a:pt x="451" y="566"/>
                    </a:lnTo>
                    <a:lnTo>
                      <a:pt x="454" y="566"/>
                    </a:lnTo>
                    <a:lnTo>
                      <a:pt x="455" y="565"/>
                    </a:lnTo>
                    <a:lnTo>
                      <a:pt x="458" y="564"/>
                    </a:lnTo>
                    <a:lnTo>
                      <a:pt x="458" y="562"/>
                    </a:lnTo>
                    <a:lnTo>
                      <a:pt x="457" y="562"/>
                    </a:lnTo>
                    <a:lnTo>
                      <a:pt x="454" y="562"/>
                    </a:lnTo>
                    <a:lnTo>
                      <a:pt x="457" y="561"/>
                    </a:lnTo>
                    <a:lnTo>
                      <a:pt x="458" y="561"/>
                    </a:lnTo>
                    <a:lnTo>
                      <a:pt x="465" y="557"/>
                    </a:lnTo>
                    <a:lnTo>
                      <a:pt x="466" y="558"/>
                    </a:lnTo>
                    <a:lnTo>
                      <a:pt x="467" y="560"/>
                    </a:lnTo>
                    <a:lnTo>
                      <a:pt x="467" y="561"/>
                    </a:lnTo>
                    <a:lnTo>
                      <a:pt x="465" y="564"/>
                    </a:lnTo>
                    <a:lnTo>
                      <a:pt x="463" y="565"/>
                    </a:lnTo>
                    <a:lnTo>
                      <a:pt x="461" y="566"/>
                    </a:lnTo>
                    <a:lnTo>
                      <a:pt x="459" y="566"/>
                    </a:lnTo>
                    <a:lnTo>
                      <a:pt x="458" y="566"/>
                    </a:lnTo>
                    <a:lnTo>
                      <a:pt x="459" y="569"/>
                    </a:lnTo>
                    <a:lnTo>
                      <a:pt x="461" y="570"/>
                    </a:lnTo>
                    <a:lnTo>
                      <a:pt x="465" y="568"/>
                    </a:lnTo>
                    <a:lnTo>
                      <a:pt x="467" y="565"/>
                    </a:lnTo>
                    <a:lnTo>
                      <a:pt x="469" y="565"/>
                    </a:lnTo>
                    <a:lnTo>
                      <a:pt x="470" y="564"/>
                    </a:lnTo>
                    <a:lnTo>
                      <a:pt x="471" y="565"/>
                    </a:lnTo>
                    <a:lnTo>
                      <a:pt x="471" y="566"/>
                    </a:lnTo>
                    <a:lnTo>
                      <a:pt x="471" y="568"/>
                    </a:lnTo>
                    <a:lnTo>
                      <a:pt x="470" y="568"/>
                    </a:lnTo>
                    <a:lnTo>
                      <a:pt x="469" y="569"/>
                    </a:lnTo>
                    <a:lnTo>
                      <a:pt x="467" y="570"/>
                    </a:lnTo>
                    <a:lnTo>
                      <a:pt x="469" y="572"/>
                    </a:lnTo>
                    <a:lnTo>
                      <a:pt x="469" y="573"/>
                    </a:lnTo>
                    <a:lnTo>
                      <a:pt x="471" y="573"/>
                    </a:lnTo>
                    <a:lnTo>
                      <a:pt x="473" y="573"/>
                    </a:lnTo>
                    <a:lnTo>
                      <a:pt x="473" y="576"/>
                    </a:lnTo>
                    <a:lnTo>
                      <a:pt x="473" y="578"/>
                    </a:lnTo>
                    <a:lnTo>
                      <a:pt x="474" y="577"/>
                    </a:lnTo>
                    <a:lnTo>
                      <a:pt x="475" y="577"/>
                    </a:lnTo>
                    <a:lnTo>
                      <a:pt x="477" y="577"/>
                    </a:lnTo>
                    <a:lnTo>
                      <a:pt x="477" y="580"/>
                    </a:lnTo>
                    <a:lnTo>
                      <a:pt x="477" y="581"/>
                    </a:lnTo>
                    <a:lnTo>
                      <a:pt x="477" y="582"/>
                    </a:lnTo>
                    <a:lnTo>
                      <a:pt x="477" y="582"/>
                    </a:lnTo>
                    <a:lnTo>
                      <a:pt x="478" y="582"/>
                    </a:lnTo>
                    <a:lnTo>
                      <a:pt x="479" y="581"/>
                    </a:lnTo>
                    <a:lnTo>
                      <a:pt x="480" y="580"/>
                    </a:lnTo>
                    <a:lnTo>
                      <a:pt x="482" y="577"/>
                    </a:lnTo>
                    <a:lnTo>
                      <a:pt x="480" y="576"/>
                    </a:lnTo>
                    <a:lnTo>
                      <a:pt x="479" y="578"/>
                    </a:lnTo>
                    <a:lnTo>
                      <a:pt x="478" y="577"/>
                    </a:lnTo>
                    <a:lnTo>
                      <a:pt x="478" y="576"/>
                    </a:lnTo>
                    <a:lnTo>
                      <a:pt x="478" y="574"/>
                    </a:lnTo>
                    <a:lnTo>
                      <a:pt x="480" y="574"/>
                    </a:lnTo>
                    <a:lnTo>
                      <a:pt x="480" y="574"/>
                    </a:lnTo>
                    <a:lnTo>
                      <a:pt x="482" y="574"/>
                    </a:lnTo>
                    <a:lnTo>
                      <a:pt x="490" y="573"/>
                    </a:lnTo>
                    <a:lnTo>
                      <a:pt x="503" y="564"/>
                    </a:lnTo>
                    <a:lnTo>
                      <a:pt x="508" y="561"/>
                    </a:lnTo>
                    <a:lnTo>
                      <a:pt x="514" y="558"/>
                    </a:lnTo>
                    <a:lnTo>
                      <a:pt x="519" y="557"/>
                    </a:lnTo>
                    <a:lnTo>
                      <a:pt x="521" y="556"/>
                    </a:lnTo>
                    <a:lnTo>
                      <a:pt x="533" y="556"/>
                    </a:lnTo>
                    <a:lnTo>
                      <a:pt x="539" y="556"/>
                    </a:lnTo>
                    <a:lnTo>
                      <a:pt x="541" y="554"/>
                    </a:lnTo>
                    <a:lnTo>
                      <a:pt x="544" y="554"/>
                    </a:lnTo>
                    <a:lnTo>
                      <a:pt x="548" y="552"/>
                    </a:lnTo>
                    <a:lnTo>
                      <a:pt x="549" y="551"/>
                    </a:lnTo>
                    <a:lnTo>
                      <a:pt x="552" y="551"/>
                    </a:lnTo>
                    <a:lnTo>
                      <a:pt x="553" y="548"/>
                    </a:lnTo>
                    <a:lnTo>
                      <a:pt x="555" y="547"/>
                    </a:lnTo>
                    <a:lnTo>
                      <a:pt x="556" y="544"/>
                    </a:lnTo>
                    <a:lnTo>
                      <a:pt x="557" y="541"/>
                    </a:lnTo>
                    <a:lnTo>
                      <a:pt x="560" y="536"/>
                    </a:lnTo>
                    <a:lnTo>
                      <a:pt x="561" y="533"/>
                    </a:lnTo>
                    <a:lnTo>
                      <a:pt x="564" y="531"/>
                    </a:lnTo>
                    <a:lnTo>
                      <a:pt x="566" y="527"/>
                    </a:lnTo>
                    <a:lnTo>
                      <a:pt x="569" y="521"/>
                    </a:lnTo>
                    <a:lnTo>
                      <a:pt x="572" y="519"/>
                    </a:lnTo>
                    <a:lnTo>
                      <a:pt x="573" y="516"/>
                    </a:lnTo>
                    <a:lnTo>
                      <a:pt x="576" y="512"/>
                    </a:lnTo>
                    <a:lnTo>
                      <a:pt x="578" y="511"/>
                    </a:lnTo>
                    <a:lnTo>
                      <a:pt x="585" y="503"/>
                    </a:lnTo>
                    <a:lnTo>
                      <a:pt x="586" y="502"/>
                    </a:lnTo>
                    <a:lnTo>
                      <a:pt x="588" y="502"/>
                    </a:lnTo>
                    <a:lnTo>
                      <a:pt x="589" y="502"/>
                    </a:lnTo>
                    <a:lnTo>
                      <a:pt x="589" y="502"/>
                    </a:lnTo>
                    <a:lnTo>
                      <a:pt x="589" y="502"/>
                    </a:lnTo>
                    <a:lnTo>
                      <a:pt x="589" y="500"/>
                    </a:lnTo>
                    <a:lnTo>
                      <a:pt x="589" y="499"/>
                    </a:lnTo>
                    <a:lnTo>
                      <a:pt x="590" y="499"/>
                    </a:lnTo>
                    <a:lnTo>
                      <a:pt x="590" y="499"/>
                    </a:lnTo>
                    <a:lnTo>
                      <a:pt x="592" y="499"/>
                    </a:lnTo>
                    <a:lnTo>
                      <a:pt x="592" y="499"/>
                    </a:lnTo>
                    <a:lnTo>
                      <a:pt x="592" y="496"/>
                    </a:lnTo>
                    <a:lnTo>
                      <a:pt x="594" y="494"/>
                    </a:lnTo>
                    <a:lnTo>
                      <a:pt x="597" y="488"/>
                    </a:lnTo>
                    <a:lnTo>
                      <a:pt x="600" y="486"/>
                    </a:lnTo>
                    <a:lnTo>
                      <a:pt x="601" y="484"/>
                    </a:lnTo>
                    <a:lnTo>
                      <a:pt x="603" y="482"/>
                    </a:lnTo>
                    <a:lnTo>
                      <a:pt x="607" y="479"/>
                    </a:lnTo>
                    <a:lnTo>
                      <a:pt x="607" y="479"/>
                    </a:lnTo>
                    <a:lnTo>
                      <a:pt x="606" y="479"/>
                    </a:lnTo>
                    <a:lnTo>
                      <a:pt x="607" y="478"/>
                    </a:lnTo>
                    <a:lnTo>
                      <a:pt x="607" y="478"/>
                    </a:lnTo>
                    <a:lnTo>
                      <a:pt x="607" y="478"/>
                    </a:lnTo>
                    <a:lnTo>
                      <a:pt x="609" y="476"/>
                    </a:lnTo>
                    <a:lnTo>
                      <a:pt x="610" y="475"/>
                    </a:lnTo>
                    <a:lnTo>
                      <a:pt x="611" y="472"/>
                    </a:lnTo>
                    <a:lnTo>
                      <a:pt x="613" y="470"/>
                    </a:lnTo>
                    <a:lnTo>
                      <a:pt x="614" y="470"/>
                    </a:lnTo>
                    <a:lnTo>
                      <a:pt x="615" y="468"/>
                    </a:lnTo>
                    <a:lnTo>
                      <a:pt x="617" y="466"/>
                    </a:lnTo>
                    <a:lnTo>
                      <a:pt x="618" y="466"/>
                    </a:lnTo>
                    <a:lnTo>
                      <a:pt x="619" y="464"/>
                    </a:lnTo>
                    <a:lnTo>
                      <a:pt x="621" y="462"/>
                    </a:lnTo>
                    <a:lnTo>
                      <a:pt x="623" y="460"/>
                    </a:lnTo>
                    <a:lnTo>
                      <a:pt x="627" y="456"/>
                    </a:lnTo>
                    <a:lnTo>
                      <a:pt x="630" y="455"/>
                    </a:lnTo>
                    <a:lnTo>
                      <a:pt x="634" y="454"/>
                    </a:lnTo>
                    <a:lnTo>
                      <a:pt x="635" y="453"/>
                    </a:lnTo>
                    <a:lnTo>
                      <a:pt x="634" y="453"/>
                    </a:lnTo>
                    <a:lnTo>
                      <a:pt x="635" y="453"/>
                    </a:lnTo>
                    <a:lnTo>
                      <a:pt x="637" y="453"/>
                    </a:lnTo>
                    <a:lnTo>
                      <a:pt x="637" y="451"/>
                    </a:lnTo>
                    <a:lnTo>
                      <a:pt x="639" y="450"/>
                    </a:lnTo>
                    <a:lnTo>
                      <a:pt x="642" y="447"/>
                    </a:lnTo>
                    <a:lnTo>
                      <a:pt x="644" y="445"/>
                    </a:lnTo>
                    <a:lnTo>
                      <a:pt x="646" y="443"/>
                    </a:lnTo>
                    <a:lnTo>
                      <a:pt x="647" y="439"/>
                    </a:lnTo>
                    <a:lnTo>
                      <a:pt x="654" y="434"/>
                    </a:lnTo>
                    <a:lnTo>
                      <a:pt x="659" y="427"/>
                    </a:lnTo>
                    <a:lnTo>
                      <a:pt x="662" y="422"/>
                    </a:lnTo>
                    <a:lnTo>
                      <a:pt x="663" y="421"/>
                    </a:lnTo>
                    <a:lnTo>
                      <a:pt x="664" y="417"/>
                    </a:lnTo>
                    <a:lnTo>
                      <a:pt x="666" y="413"/>
                    </a:lnTo>
                    <a:lnTo>
                      <a:pt x="667" y="410"/>
                    </a:lnTo>
                    <a:lnTo>
                      <a:pt x="674" y="402"/>
                    </a:lnTo>
                    <a:lnTo>
                      <a:pt x="675" y="398"/>
                    </a:lnTo>
                    <a:lnTo>
                      <a:pt x="676" y="397"/>
                    </a:lnTo>
                    <a:lnTo>
                      <a:pt x="680" y="389"/>
                    </a:lnTo>
                    <a:lnTo>
                      <a:pt x="683" y="385"/>
                    </a:lnTo>
                    <a:lnTo>
                      <a:pt x="685" y="380"/>
                    </a:lnTo>
                    <a:lnTo>
                      <a:pt x="689" y="376"/>
                    </a:lnTo>
                    <a:lnTo>
                      <a:pt x="691" y="372"/>
                    </a:lnTo>
                    <a:lnTo>
                      <a:pt x="692" y="369"/>
                    </a:lnTo>
                    <a:lnTo>
                      <a:pt x="693" y="364"/>
                    </a:lnTo>
                    <a:lnTo>
                      <a:pt x="693" y="360"/>
                    </a:lnTo>
                    <a:lnTo>
                      <a:pt x="693" y="357"/>
                    </a:lnTo>
                    <a:lnTo>
                      <a:pt x="693" y="355"/>
                    </a:lnTo>
                    <a:lnTo>
                      <a:pt x="693" y="347"/>
                    </a:lnTo>
                    <a:lnTo>
                      <a:pt x="693" y="343"/>
                    </a:lnTo>
                    <a:lnTo>
                      <a:pt x="695" y="339"/>
                    </a:lnTo>
                    <a:lnTo>
                      <a:pt x="697" y="324"/>
                    </a:lnTo>
                    <a:lnTo>
                      <a:pt x="701" y="317"/>
                    </a:lnTo>
                    <a:lnTo>
                      <a:pt x="701" y="317"/>
                    </a:lnTo>
                    <a:lnTo>
                      <a:pt x="699" y="316"/>
                    </a:lnTo>
                    <a:close/>
                    <a:moveTo>
                      <a:pt x="569" y="14"/>
                    </a:moveTo>
                    <a:lnTo>
                      <a:pt x="570" y="13"/>
                    </a:lnTo>
                    <a:lnTo>
                      <a:pt x="569" y="10"/>
                    </a:lnTo>
                    <a:lnTo>
                      <a:pt x="568" y="12"/>
                    </a:lnTo>
                    <a:lnTo>
                      <a:pt x="568" y="12"/>
                    </a:lnTo>
                    <a:lnTo>
                      <a:pt x="568" y="13"/>
                    </a:lnTo>
                    <a:lnTo>
                      <a:pt x="569" y="14"/>
                    </a:lnTo>
                    <a:close/>
                    <a:moveTo>
                      <a:pt x="570" y="4"/>
                    </a:moveTo>
                    <a:lnTo>
                      <a:pt x="570" y="4"/>
                    </a:lnTo>
                    <a:lnTo>
                      <a:pt x="572" y="2"/>
                    </a:lnTo>
                    <a:lnTo>
                      <a:pt x="572" y="1"/>
                    </a:lnTo>
                    <a:lnTo>
                      <a:pt x="570" y="1"/>
                    </a:lnTo>
                    <a:lnTo>
                      <a:pt x="569" y="2"/>
                    </a:lnTo>
                    <a:lnTo>
                      <a:pt x="570" y="4"/>
                    </a:lnTo>
                    <a:close/>
                    <a:moveTo>
                      <a:pt x="569" y="2"/>
                    </a:moveTo>
                    <a:lnTo>
                      <a:pt x="570" y="1"/>
                    </a:lnTo>
                    <a:lnTo>
                      <a:pt x="569" y="0"/>
                    </a:lnTo>
                    <a:lnTo>
                      <a:pt x="568" y="1"/>
                    </a:lnTo>
                    <a:lnTo>
                      <a:pt x="569" y="2"/>
                    </a:lnTo>
                    <a:lnTo>
                      <a:pt x="569" y="2"/>
                    </a:lnTo>
                    <a:close/>
                  </a:path>
                </a:pathLst>
              </a:custGeom>
              <a:grpFill/>
              <a:ln w="142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4" name="Freeform 187">
                <a:extLst>
                  <a:ext uri="{FF2B5EF4-FFF2-40B4-BE49-F238E27FC236}">
                    <a16:creationId xmlns:a16="http://schemas.microsoft.com/office/drawing/2014/main" id="{3981FBA9-F7C8-4E25-9D50-39571C063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388" y="3919538"/>
                <a:ext cx="3175" cy="635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1 w 2"/>
                  <a:gd name="T5" fmla="*/ 0 h 4"/>
                  <a:gd name="T6" fmla="*/ 1 w 2"/>
                  <a:gd name="T7" fmla="*/ 0 h 4"/>
                  <a:gd name="T8" fmla="*/ 0 w 2"/>
                  <a:gd name="T9" fmla="*/ 0 h 4"/>
                  <a:gd name="T10" fmla="*/ 0 w 2"/>
                  <a:gd name="T11" fmla="*/ 1 h 4"/>
                  <a:gd name="T12" fmla="*/ 1 w 2"/>
                  <a:gd name="T13" fmla="*/ 1 h 4"/>
                  <a:gd name="T14" fmla="*/ 2 w 2"/>
                  <a:gd name="T15" fmla="*/ 3 h 4"/>
                  <a:gd name="T16" fmla="*/ 2 w 2"/>
                  <a:gd name="T17" fmla="*/ 4 h 4"/>
                  <a:gd name="T18" fmla="*/ 2 w 2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lnTo>
                      <a:pt x="2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5" name="Freeform 188">
                <a:extLst>
                  <a:ext uri="{FF2B5EF4-FFF2-40B4-BE49-F238E27FC236}">
                    <a16:creationId xmlns:a16="http://schemas.microsoft.com/office/drawing/2014/main" id="{AD99F154-D1CC-4827-AD91-87153C6E8A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3075" y="3009900"/>
                <a:ext cx="88900" cy="73025"/>
              </a:xfrm>
              <a:custGeom>
                <a:avLst/>
                <a:gdLst>
                  <a:gd name="T0" fmla="*/ 35 w 56"/>
                  <a:gd name="T1" fmla="*/ 13 h 46"/>
                  <a:gd name="T2" fmla="*/ 36 w 56"/>
                  <a:gd name="T3" fmla="*/ 13 h 46"/>
                  <a:gd name="T4" fmla="*/ 54 w 56"/>
                  <a:gd name="T5" fmla="*/ 39 h 46"/>
                  <a:gd name="T6" fmla="*/ 54 w 56"/>
                  <a:gd name="T7" fmla="*/ 38 h 46"/>
                  <a:gd name="T8" fmla="*/ 52 w 56"/>
                  <a:gd name="T9" fmla="*/ 35 h 46"/>
                  <a:gd name="T10" fmla="*/ 54 w 56"/>
                  <a:gd name="T11" fmla="*/ 34 h 46"/>
                  <a:gd name="T12" fmla="*/ 50 w 56"/>
                  <a:gd name="T13" fmla="*/ 31 h 46"/>
                  <a:gd name="T14" fmla="*/ 47 w 56"/>
                  <a:gd name="T15" fmla="*/ 29 h 46"/>
                  <a:gd name="T16" fmla="*/ 41 w 56"/>
                  <a:gd name="T17" fmla="*/ 26 h 46"/>
                  <a:gd name="T18" fmla="*/ 39 w 56"/>
                  <a:gd name="T19" fmla="*/ 25 h 46"/>
                  <a:gd name="T20" fmla="*/ 37 w 56"/>
                  <a:gd name="T21" fmla="*/ 23 h 46"/>
                  <a:gd name="T22" fmla="*/ 40 w 56"/>
                  <a:gd name="T23" fmla="*/ 25 h 46"/>
                  <a:gd name="T24" fmla="*/ 43 w 56"/>
                  <a:gd name="T25" fmla="*/ 25 h 46"/>
                  <a:gd name="T26" fmla="*/ 44 w 56"/>
                  <a:gd name="T27" fmla="*/ 21 h 46"/>
                  <a:gd name="T28" fmla="*/ 35 w 56"/>
                  <a:gd name="T29" fmla="*/ 14 h 46"/>
                  <a:gd name="T30" fmla="*/ 33 w 56"/>
                  <a:gd name="T31" fmla="*/ 11 h 46"/>
                  <a:gd name="T32" fmla="*/ 36 w 56"/>
                  <a:gd name="T33" fmla="*/ 9 h 46"/>
                  <a:gd name="T34" fmla="*/ 32 w 56"/>
                  <a:gd name="T35" fmla="*/ 6 h 46"/>
                  <a:gd name="T36" fmla="*/ 27 w 56"/>
                  <a:gd name="T37" fmla="*/ 5 h 46"/>
                  <a:gd name="T38" fmla="*/ 27 w 56"/>
                  <a:gd name="T39" fmla="*/ 4 h 46"/>
                  <a:gd name="T40" fmla="*/ 28 w 56"/>
                  <a:gd name="T41" fmla="*/ 2 h 46"/>
                  <a:gd name="T42" fmla="*/ 25 w 56"/>
                  <a:gd name="T43" fmla="*/ 0 h 46"/>
                  <a:gd name="T44" fmla="*/ 21 w 56"/>
                  <a:gd name="T45" fmla="*/ 1 h 46"/>
                  <a:gd name="T46" fmla="*/ 17 w 56"/>
                  <a:gd name="T47" fmla="*/ 1 h 46"/>
                  <a:gd name="T48" fmla="*/ 11 w 56"/>
                  <a:gd name="T49" fmla="*/ 2 h 46"/>
                  <a:gd name="T50" fmla="*/ 6 w 56"/>
                  <a:gd name="T51" fmla="*/ 4 h 46"/>
                  <a:gd name="T52" fmla="*/ 0 w 56"/>
                  <a:gd name="T53" fmla="*/ 4 h 46"/>
                  <a:gd name="T54" fmla="*/ 3 w 56"/>
                  <a:gd name="T55" fmla="*/ 6 h 46"/>
                  <a:gd name="T56" fmla="*/ 6 w 56"/>
                  <a:gd name="T57" fmla="*/ 11 h 46"/>
                  <a:gd name="T58" fmla="*/ 4 w 56"/>
                  <a:gd name="T59" fmla="*/ 15 h 46"/>
                  <a:gd name="T60" fmla="*/ 4 w 56"/>
                  <a:gd name="T61" fmla="*/ 18 h 46"/>
                  <a:gd name="T62" fmla="*/ 7 w 56"/>
                  <a:gd name="T63" fmla="*/ 22 h 46"/>
                  <a:gd name="T64" fmla="*/ 11 w 56"/>
                  <a:gd name="T65" fmla="*/ 25 h 46"/>
                  <a:gd name="T66" fmla="*/ 16 w 56"/>
                  <a:gd name="T67" fmla="*/ 25 h 46"/>
                  <a:gd name="T68" fmla="*/ 25 w 56"/>
                  <a:gd name="T69" fmla="*/ 29 h 46"/>
                  <a:gd name="T70" fmla="*/ 29 w 56"/>
                  <a:gd name="T71" fmla="*/ 29 h 46"/>
                  <a:gd name="T72" fmla="*/ 32 w 56"/>
                  <a:gd name="T73" fmla="*/ 30 h 46"/>
                  <a:gd name="T74" fmla="*/ 33 w 56"/>
                  <a:gd name="T75" fmla="*/ 31 h 46"/>
                  <a:gd name="T76" fmla="*/ 37 w 56"/>
                  <a:gd name="T77" fmla="*/ 34 h 46"/>
                  <a:gd name="T78" fmla="*/ 41 w 56"/>
                  <a:gd name="T79" fmla="*/ 33 h 46"/>
                  <a:gd name="T80" fmla="*/ 43 w 56"/>
                  <a:gd name="T81" fmla="*/ 35 h 46"/>
                  <a:gd name="T82" fmla="*/ 45 w 56"/>
                  <a:gd name="T83" fmla="*/ 38 h 46"/>
                  <a:gd name="T84" fmla="*/ 48 w 56"/>
                  <a:gd name="T85" fmla="*/ 43 h 46"/>
                  <a:gd name="T86" fmla="*/ 50 w 56"/>
                  <a:gd name="T87" fmla="*/ 46 h 46"/>
                  <a:gd name="T88" fmla="*/ 56 w 56"/>
                  <a:gd name="T89" fmla="*/ 43 h 46"/>
                  <a:gd name="T90" fmla="*/ 53 w 56"/>
                  <a:gd name="T91" fmla="*/ 41 h 46"/>
                  <a:gd name="T92" fmla="*/ 54 w 56"/>
                  <a:gd name="T93" fmla="*/ 39 h 46"/>
                  <a:gd name="T94" fmla="*/ 25 w 56"/>
                  <a:gd name="T95" fmla="*/ 5 h 46"/>
                  <a:gd name="T96" fmla="*/ 25 w 56"/>
                  <a:gd name="T97" fmla="*/ 4 h 46"/>
                  <a:gd name="T98" fmla="*/ 25 w 56"/>
                  <a:gd name="T99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" h="46">
                    <a:moveTo>
                      <a:pt x="35" y="11"/>
                    </a:moveTo>
                    <a:lnTo>
                      <a:pt x="35" y="13"/>
                    </a:lnTo>
                    <a:lnTo>
                      <a:pt x="35" y="13"/>
                    </a:lnTo>
                    <a:lnTo>
                      <a:pt x="35" y="13"/>
                    </a:lnTo>
                    <a:lnTo>
                      <a:pt x="36" y="13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5" y="11"/>
                    </a:lnTo>
                    <a:close/>
                    <a:moveTo>
                      <a:pt x="54" y="39"/>
                    </a:moveTo>
                    <a:lnTo>
                      <a:pt x="56" y="39"/>
                    </a:lnTo>
                    <a:lnTo>
                      <a:pt x="56" y="39"/>
                    </a:lnTo>
                    <a:lnTo>
                      <a:pt x="54" y="38"/>
                    </a:lnTo>
                    <a:lnTo>
                      <a:pt x="53" y="37"/>
                    </a:lnTo>
                    <a:lnTo>
                      <a:pt x="53" y="37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4" y="33"/>
                    </a:lnTo>
                    <a:lnTo>
                      <a:pt x="50" y="31"/>
                    </a:lnTo>
                    <a:lnTo>
                      <a:pt x="49" y="31"/>
                    </a:lnTo>
                    <a:lnTo>
                      <a:pt x="48" y="30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3" y="27"/>
                    </a:lnTo>
                    <a:lnTo>
                      <a:pt x="41" y="26"/>
                    </a:lnTo>
                    <a:lnTo>
                      <a:pt x="40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9" y="25"/>
                    </a:lnTo>
                    <a:lnTo>
                      <a:pt x="37" y="25"/>
                    </a:lnTo>
                    <a:lnTo>
                      <a:pt x="37" y="23"/>
                    </a:lnTo>
                    <a:lnTo>
                      <a:pt x="39" y="25"/>
                    </a:lnTo>
                    <a:lnTo>
                      <a:pt x="40" y="25"/>
                    </a:lnTo>
                    <a:lnTo>
                      <a:pt x="40" y="25"/>
                    </a:lnTo>
                    <a:lnTo>
                      <a:pt x="43" y="25"/>
                    </a:lnTo>
                    <a:lnTo>
                      <a:pt x="43" y="25"/>
                    </a:lnTo>
                    <a:lnTo>
                      <a:pt x="43" y="25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4" y="21"/>
                    </a:lnTo>
                    <a:lnTo>
                      <a:pt x="40" y="18"/>
                    </a:lnTo>
                    <a:lnTo>
                      <a:pt x="36" y="17"/>
                    </a:lnTo>
                    <a:lnTo>
                      <a:pt x="35" y="14"/>
                    </a:lnTo>
                    <a:lnTo>
                      <a:pt x="33" y="13"/>
                    </a:lnTo>
                    <a:lnTo>
                      <a:pt x="33" y="11"/>
                    </a:lnTo>
                    <a:lnTo>
                      <a:pt x="33" y="11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6" y="9"/>
                    </a:lnTo>
                    <a:lnTo>
                      <a:pt x="35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7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5" y="1"/>
                    </a:lnTo>
                    <a:lnTo>
                      <a:pt x="25" y="0"/>
                    </a:lnTo>
                    <a:lnTo>
                      <a:pt x="24" y="0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23" y="1"/>
                    </a:lnTo>
                    <a:lnTo>
                      <a:pt x="23" y="1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2" y="1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3" y="6"/>
                    </a:lnTo>
                    <a:lnTo>
                      <a:pt x="4" y="7"/>
                    </a:lnTo>
                    <a:lnTo>
                      <a:pt x="6" y="10"/>
                    </a:lnTo>
                    <a:lnTo>
                      <a:pt x="6" y="11"/>
                    </a:lnTo>
                    <a:lnTo>
                      <a:pt x="6" y="13"/>
                    </a:lnTo>
                    <a:lnTo>
                      <a:pt x="6" y="14"/>
                    </a:lnTo>
                    <a:lnTo>
                      <a:pt x="4" y="15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2" y="25"/>
                    </a:lnTo>
                    <a:lnTo>
                      <a:pt x="15" y="25"/>
                    </a:lnTo>
                    <a:lnTo>
                      <a:pt x="16" y="25"/>
                    </a:lnTo>
                    <a:lnTo>
                      <a:pt x="19" y="23"/>
                    </a:lnTo>
                    <a:lnTo>
                      <a:pt x="21" y="26"/>
                    </a:lnTo>
                    <a:lnTo>
                      <a:pt x="25" y="29"/>
                    </a:lnTo>
                    <a:lnTo>
                      <a:pt x="25" y="30"/>
                    </a:lnTo>
                    <a:lnTo>
                      <a:pt x="27" y="29"/>
                    </a:lnTo>
                    <a:lnTo>
                      <a:pt x="29" y="29"/>
                    </a:lnTo>
                    <a:lnTo>
                      <a:pt x="31" y="29"/>
                    </a:lnTo>
                    <a:lnTo>
                      <a:pt x="31" y="30"/>
                    </a:lnTo>
                    <a:lnTo>
                      <a:pt x="32" y="30"/>
                    </a:lnTo>
                    <a:lnTo>
                      <a:pt x="32" y="31"/>
                    </a:lnTo>
                    <a:lnTo>
                      <a:pt x="32" y="33"/>
                    </a:lnTo>
                    <a:lnTo>
                      <a:pt x="33" y="31"/>
                    </a:lnTo>
                    <a:lnTo>
                      <a:pt x="35" y="33"/>
                    </a:lnTo>
                    <a:lnTo>
                      <a:pt x="36" y="33"/>
                    </a:lnTo>
                    <a:lnTo>
                      <a:pt x="37" y="34"/>
                    </a:lnTo>
                    <a:lnTo>
                      <a:pt x="40" y="33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3" y="33"/>
                    </a:lnTo>
                    <a:lnTo>
                      <a:pt x="43" y="34"/>
                    </a:lnTo>
                    <a:lnTo>
                      <a:pt x="43" y="35"/>
                    </a:lnTo>
                    <a:lnTo>
                      <a:pt x="43" y="37"/>
                    </a:lnTo>
                    <a:lnTo>
                      <a:pt x="44" y="37"/>
                    </a:lnTo>
                    <a:lnTo>
                      <a:pt x="45" y="38"/>
                    </a:lnTo>
                    <a:lnTo>
                      <a:pt x="47" y="39"/>
                    </a:lnTo>
                    <a:lnTo>
                      <a:pt x="47" y="41"/>
                    </a:lnTo>
                    <a:lnTo>
                      <a:pt x="48" y="43"/>
                    </a:lnTo>
                    <a:lnTo>
                      <a:pt x="49" y="45"/>
                    </a:lnTo>
                    <a:lnTo>
                      <a:pt x="49" y="46"/>
                    </a:lnTo>
                    <a:lnTo>
                      <a:pt x="50" y="46"/>
                    </a:lnTo>
                    <a:lnTo>
                      <a:pt x="53" y="46"/>
                    </a:lnTo>
                    <a:lnTo>
                      <a:pt x="56" y="46"/>
                    </a:lnTo>
                    <a:lnTo>
                      <a:pt x="56" y="43"/>
                    </a:lnTo>
                    <a:lnTo>
                      <a:pt x="56" y="42"/>
                    </a:lnTo>
                    <a:lnTo>
                      <a:pt x="54" y="42"/>
                    </a:lnTo>
                    <a:lnTo>
                      <a:pt x="53" y="41"/>
                    </a:lnTo>
                    <a:lnTo>
                      <a:pt x="53" y="39"/>
                    </a:lnTo>
                    <a:lnTo>
                      <a:pt x="53" y="39"/>
                    </a:lnTo>
                    <a:lnTo>
                      <a:pt x="54" y="39"/>
                    </a:lnTo>
                    <a:close/>
                    <a:moveTo>
                      <a:pt x="25" y="5"/>
                    </a:moveTo>
                    <a:lnTo>
                      <a:pt x="25" y="5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5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6" name="Freeform 189">
                <a:extLst>
                  <a:ext uri="{FF2B5EF4-FFF2-40B4-BE49-F238E27FC236}">
                    <a16:creationId xmlns:a16="http://schemas.microsoft.com/office/drawing/2014/main" id="{FA8E9D86-06FE-4577-91ED-D20A175280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6825" y="5010150"/>
                <a:ext cx="430213" cy="1042988"/>
              </a:xfrm>
              <a:custGeom>
                <a:avLst/>
                <a:gdLst>
                  <a:gd name="T0" fmla="*/ 264 w 271"/>
                  <a:gd name="T1" fmla="*/ 653 h 657"/>
                  <a:gd name="T2" fmla="*/ 199 w 271"/>
                  <a:gd name="T3" fmla="*/ 630 h 657"/>
                  <a:gd name="T4" fmla="*/ 185 w 271"/>
                  <a:gd name="T5" fmla="*/ 622 h 657"/>
                  <a:gd name="T6" fmla="*/ 235 w 271"/>
                  <a:gd name="T7" fmla="*/ 657 h 657"/>
                  <a:gd name="T8" fmla="*/ 182 w 271"/>
                  <a:gd name="T9" fmla="*/ 350 h 657"/>
                  <a:gd name="T10" fmla="*/ 244 w 271"/>
                  <a:gd name="T11" fmla="*/ 275 h 657"/>
                  <a:gd name="T12" fmla="*/ 213 w 271"/>
                  <a:gd name="T13" fmla="*/ 230 h 657"/>
                  <a:gd name="T14" fmla="*/ 213 w 271"/>
                  <a:gd name="T15" fmla="*/ 201 h 657"/>
                  <a:gd name="T16" fmla="*/ 211 w 271"/>
                  <a:gd name="T17" fmla="*/ 176 h 657"/>
                  <a:gd name="T18" fmla="*/ 228 w 271"/>
                  <a:gd name="T19" fmla="*/ 147 h 657"/>
                  <a:gd name="T20" fmla="*/ 240 w 271"/>
                  <a:gd name="T21" fmla="*/ 131 h 657"/>
                  <a:gd name="T22" fmla="*/ 254 w 271"/>
                  <a:gd name="T23" fmla="*/ 115 h 657"/>
                  <a:gd name="T24" fmla="*/ 269 w 271"/>
                  <a:gd name="T25" fmla="*/ 102 h 657"/>
                  <a:gd name="T26" fmla="*/ 258 w 271"/>
                  <a:gd name="T27" fmla="*/ 76 h 657"/>
                  <a:gd name="T28" fmla="*/ 246 w 271"/>
                  <a:gd name="T29" fmla="*/ 102 h 657"/>
                  <a:gd name="T30" fmla="*/ 227 w 271"/>
                  <a:gd name="T31" fmla="*/ 113 h 657"/>
                  <a:gd name="T32" fmla="*/ 187 w 271"/>
                  <a:gd name="T33" fmla="*/ 106 h 657"/>
                  <a:gd name="T34" fmla="*/ 191 w 271"/>
                  <a:gd name="T35" fmla="*/ 90 h 657"/>
                  <a:gd name="T36" fmla="*/ 198 w 271"/>
                  <a:gd name="T37" fmla="*/ 72 h 657"/>
                  <a:gd name="T38" fmla="*/ 145 w 271"/>
                  <a:gd name="T39" fmla="*/ 44 h 657"/>
                  <a:gd name="T40" fmla="*/ 104 w 271"/>
                  <a:gd name="T41" fmla="*/ 9 h 657"/>
                  <a:gd name="T42" fmla="*/ 76 w 271"/>
                  <a:gd name="T43" fmla="*/ 17 h 657"/>
                  <a:gd name="T44" fmla="*/ 47 w 271"/>
                  <a:gd name="T45" fmla="*/ 5 h 657"/>
                  <a:gd name="T46" fmla="*/ 29 w 271"/>
                  <a:gd name="T47" fmla="*/ 17 h 657"/>
                  <a:gd name="T48" fmla="*/ 9 w 271"/>
                  <a:gd name="T49" fmla="*/ 57 h 657"/>
                  <a:gd name="T50" fmla="*/ 16 w 271"/>
                  <a:gd name="T51" fmla="*/ 87 h 657"/>
                  <a:gd name="T52" fmla="*/ 12 w 271"/>
                  <a:gd name="T53" fmla="*/ 107 h 657"/>
                  <a:gd name="T54" fmla="*/ 2 w 271"/>
                  <a:gd name="T55" fmla="*/ 140 h 657"/>
                  <a:gd name="T56" fmla="*/ 4 w 271"/>
                  <a:gd name="T57" fmla="*/ 172 h 657"/>
                  <a:gd name="T58" fmla="*/ 0 w 271"/>
                  <a:gd name="T59" fmla="*/ 191 h 657"/>
                  <a:gd name="T60" fmla="*/ 13 w 271"/>
                  <a:gd name="T61" fmla="*/ 217 h 657"/>
                  <a:gd name="T62" fmla="*/ 23 w 271"/>
                  <a:gd name="T63" fmla="*/ 242 h 657"/>
                  <a:gd name="T64" fmla="*/ 22 w 271"/>
                  <a:gd name="T65" fmla="*/ 268 h 657"/>
                  <a:gd name="T66" fmla="*/ 23 w 271"/>
                  <a:gd name="T67" fmla="*/ 290 h 657"/>
                  <a:gd name="T68" fmla="*/ 21 w 271"/>
                  <a:gd name="T69" fmla="*/ 311 h 657"/>
                  <a:gd name="T70" fmla="*/ 30 w 271"/>
                  <a:gd name="T71" fmla="*/ 342 h 657"/>
                  <a:gd name="T72" fmla="*/ 30 w 271"/>
                  <a:gd name="T73" fmla="*/ 363 h 657"/>
                  <a:gd name="T74" fmla="*/ 31 w 271"/>
                  <a:gd name="T75" fmla="*/ 380 h 657"/>
                  <a:gd name="T76" fmla="*/ 39 w 271"/>
                  <a:gd name="T77" fmla="*/ 408 h 657"/>
                  <a:gd name="T78" fmla="*/ 53 w 271"/>
                  <a:gd name="T79" fmla="*/ 432 h 657"/>
                  <a:gd name="T80" fmla="*/ 72 w 271"/>
                  <a:gd name="T81" fmla="*/ 452 h 657"/>
                  <a:gd name="T82" fmla="*/ 75 w 271"/>
                  <a:gd name="T83" fmla="*/ 467 h 657"/>
                  <a:gd name="T84" fmla="*/ 80 w 271"/>
                  <a:gd name="T85" fmla="*/ 494 h 657"/>
                  <a:gd name="T86" fmla="*/ 78 w 271"/>
                  <a:gd name="T87" fmla="*/ 518 h 657"/>
                  <a:gd name="T88" fmla="*/ 79 w 271"/>
                  <a:gd name="T89" fmla="*/ 542 h 657"/>
                  <a:gd name="T90" fmla="*/ 91 w 271"/>
                  <a:gd name="T91" fmla="*/ 572 h 657"/>
                  <a:gd name="T92" fmla="*/ 109 w 271"/>
                  <a:gd name="T93" fmla="*/ 583 h 657"/>
                  <a:gd name="T94" fmla="*/ 158 w 271"/>
                  <a:gd name="T95" fmla="*/ 601 h 657"/>
                  <a:gd name="T96" fmla="*/ 157 w 271"/>
                  <a:gd name="T97" fmla="*/ 591 h 657"/>
                  <a:gd name="T98" fmla="*/ 154 w 271"/>
                  <a:gd name="T99" fmla="*/ 568 h 657"/>
                  <a:gd name="T100" fmla="*/ 160 w 271"/>
                  <a:gd name="T101" fmla="*/ 561 h 657"/>
                  <a:gd name="T102" fmla="*/ 181 w 271"/>
                  <a:gd name="T103" fmla="*/ 522 h 657"/>
                  <a:gd name="T104" fmla="*/ 160 w 271"/>
                  <a:gd name="T105" fmla="*/ 502 h 657"/>
                  <a:gd name="T106" fmla="*/ 161 w 271"/>
                  <a:gd name="T107" fmla="*/ 463 h 657"/>
                  <a:gd name="T108" fmla="*/ 165 w 271"/>
                  <a:gd name="T109" fmla="*/ 425 h 657"/>
                  <a:gd name="T110" fmla="*/ 178 w 271"/>
                  <a:gd name="T111" fmla="*/ 418 h 657"/>
                  <a:gd name="T112" fmla="*/ 165 w 271"/>
                  <a:gd name="T113" fmla="*/ 412 h 657"/>
                  <a:gd name="T114" fmla="*/ 144 w 271"/>
                  <a:gd name="T115" fmla="*/ 380 h 657"/>
                  <a:gd name="T116" fmla="*/ 185 w 271"/>
                  <a:gd name="T117" fmla="*/ 373 h 657"/>
                  <a:gd name="T118" fmla="*/ 176 w 271"/>
                  <a:gd name="T119" fmla="*/ 343 h 657"/>
                  <a:gd name="T120" fmla="*/ 255 w 271"/>
                  <a:gd name="T121" fmla="*/ 314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1" h="657">
                    <a:moveTo>
                      <a:pt x="271" y="651"/>
                    </a:moveTo>
                    <a:lnTo>
                      <a:pt x="269" y="651"/>
                    </a:lnTo>
                    <a:lnTo>
                      <a:pt x="267" y="651"/>
                    </a:lnTo>
                    <a:lnTo>
                      <a:pt x="267" y="651"/>
                    </a:lnTo>
                    <a:lnTo>
                      <a:pt x="266" y="651"/>
                    </a:lnTo>
                    <a:lnTo>
                      <a:pt x="264" y="651"/>
                    </a:lnTo>
                    <a:lnTo>
                      <a:pt x="262" y="651"/>
                    </a:lnTo>
                    <a:lnTo>
                      <a:pt x="259" y="651"/>
                    </a:lnTo>
                    <a:lnTo>
                      <a:pt x="259" y="651"/>
                    </a:lnTo>
                    <a:lnTo>
                      <a:pt x="259" y="651"/>
                    </a:lnTo>
                    <a:lnTo>
                      <a:pt x="258" y="651"/>
                    </a:lnTo>
                    <a:lnTo>
                      <a:pt x="258" y="653"/>
                    </a:lnTo>
                    <a:lnTo>
                      <a:pt x="258" y="654"/>
                    </a:lnTo>
                    <a:lnTo>
                      <a:pt x="260" y="654"/>
                    </a:lnTo>
                    <a:lnTo>
                      <a:pt x="262" y="653"/>
                    </a:lnTo>
                    <a:lnTo>
                      <a:pt x="262" y="653"/>
                    </a:lnTo>
                    <a:lnTo>
                      <a:pt x="264" y="653"/>
                    </a:lnTo>
                    <a:lnTo>
                      <a:pt x="268" y="653"/>
                    </a:lnTo>
                    <a:lnTo>
                      <a:pt x="269" y="653"/>
                    </a:lnTo>
                    <a:lnTo>
                      <a:pt x="271" y="651"/>
                    </a:lnTo>
                    <a:lnTo>
                      <a:pt x="271" y="651"/>
                    </a:lnTo>
                    <a:close/>
                    <a:moveTo>
                      <a:pt x="247" y="649"/>
                    </a:moveTo>
                    <a:lnTo>
                      <a:pt x="242" y="650"/>
                    </a:lnTo>
                    <a:lnTo>
                      <a:pt x="238" y="649"/>
                    </a:lnTo>
                    <a:lnTo>
                      <a:pt x="232" y="648"/>
                    </a:lnTo>
                    <a:lnTo>
                      <a:pt x="228" y="646"/>
                    </a:lnTo>
                    <a:lnTo>
                      <a:pt x="225" y="644"/>
                    </a:lnTo>
                    <a:lnTo>
                      <a:pt x="221" y="641"/>
                    </a:lnTo>
                    <a:lnTo>
                      <a:pt x="217" y="640"/>
                    </a:lnTo>
                    <a:lnTo>
                      <a:pt x="213" y="638"/>
                    </a:lnTo>
                    <a:lnTo>
                      <a:pt x="209" y="636"/>
                    </a:lnTo>
                    <a:lnTo>
                      <a:pt x="205" y="633"/>
                    </a:lnTo>
                    <a:lnTo>
                      <a:pt x="201" y="630"/>
                    </a:lnTo>
                    <a:lnTo>
                      <a:pt x="199" y="630"/>
                    </a:lnTo>
                    <a:lnTo>
                      <a:pt x="198" y="629"/>
                    </a:lnTo>
                    <a:lnTo>
                      <a:pt x="193" y="625"/>
                    </a:lnTo>
                    <a:lnTo>
                      <a:pt x="193" y="624"/>
                    </a:lnTo>
                    <a:lnTo>
                      <a:pt x="189" y="624"/>
                    </a:lnTo>
                    <a:lnTo>
                      <a:pt x="187" y="624"/>
                    </a:lnTo>
                    <a:lnTo>
                      <a:pt x="186" y="622"/>
                    </a:lnTo>
                    <a:lnTo>
                      <a:pt x="186" y="621"/>
                    </a:lnTo>
                    <a:lnTo>
                      <a:pt x="186" y="621"/>
                    </a:lnTo>
                    <a:lnTo>
                      <a:pt x="186" y="620"/>
                    </a:lnTo>
                    <a:lnTo>
                      <a:pt x="187" y="618"/>
                    </a:lnTo>
                    <a:lnTo>
                      <a:pt x="189" y="620"/>
                    </a:lnTo>
                    <a:lnTo>
                      <a:pt x="187" y="618"/>
                    </a:lnTo>
                    <a:lnTo>
                      <a:pt x="186" y="616"/>
                    </a:lnTo>
                    <a:lnTo>
                      <a:pt x="181" y="613"/>
                    </a:lnTo>
                    <a:lnTo>
                      <a:pt x="180" y="612"/>
                    </a:lnTo>
                    <a:lnTo>
                      <a:pt x="182" y="617"/>
                    </a:lnTo>
                    <a:lnTo>
                      <a:pt x="185" y="622"/>
                    </a:lnTo>
                    <a:lnTo>
                      <a:pt x="187" y="628"/>
                    </a:lnTo>
                    <a:lnTo>
                      <a:pt x="190" y="633"/>
                    </a:lnTo>
                    <a:lnTo>
                      <a:pt x="193" y="638"/>
                    </a:lnTo>
                    <a:lnTo>
                      <a:pt x="195" y="644"/>
                    </a:lnTo>
                    <a:lnTo>
                      <a:pt x="198" y="649"/>
                    </a:lnTo>
                    <a:lnTo>
                      <a:pt x="201" y="653"/>
                    </a:lnTo>
                    <a:lnTo>
                      <a:pt x="201" y="653"/>
                    </a:lnTo>
                    <a:lnTo>
                      <a:pt x="202" y="653"/>
                    </a:lnTo>
                    <a:lnTo>
                      <a:pt x="205" y="653"/>
                    </a:lnTo>
                    <a:lnTo>
                      <a:pt x="206" y="653"/>
                    </a:lnTo>
                    <a:lnTo>
                      <a:pt x="210" y="653"/>
                    </a:lnTo>
                    <a:lnTo>
                      <a:pt x="213" y="654"/>
                    </a:lnTo>
                    <a:lnTo>
                      <a:pt x="223" y="654"/>
                    </a:lnTo>
                    <a:lnTo>
                      <a:pt x="226" y="655"/>
                    </a:lnTo>
                    <a:lnTo>
                      <a:pt x="231" y="657"/>
                    </a:lnTo>
                    <a:lnTo>
                      <a:pt x="234" y="657"/>
                    </a:lnTo>
                    <a:lnTo>
                      <a:pt x="235" y="657"/>
                    </a:lnTo>
                    <a:lnTo>
                      <a:pt x="236" y="655"/>
                    </a:lnTo>
                    <a:lnTo>
                      <a:pt x="238" y="655"/>
                    </a:lnTo>
                    <a:lnTo>
                      <a:pt x="239" y="655"/>
                    </a:lnTo>
                    <a:lnTo>
                      <a:pt x="240" y="654"/>
                    </a:lnTo>
                    <a:lnTo>
                      <a:pt x="242" y="654"/>
                    </a:lnTo>
                    <a:lnTo>
                      <a:pt x="244" y="655"/>
                    </a:lnTo>
                    <a:lnTo>
                      <a:pt x="246" y="655"/>
                    </a:lnTo>
                    <a:lnTo>
                      <a:pt x="248" y="654"/>
                    </a:lnTo>
                    <a:lnTo>
                      <a:pt x="250" y="654"/>
                    </a:lnTo>
                    <a:lnTo>
                      <a:pt x="250" y="653"/>
                    </a:lnTo>
                    <a:lnTo>
                      <a:pt x="250" y="650"/>
                    </a:lnTo>
                    <a:lnTo>
                      <a:pt x="248" y="649"/>
                    </a:lnTo>
                    <a:lnTo>
                      <a:pt x="247" y="649"/>
                    </a:lnTo>
                    <a:close/>
                    <a:moveTo>
                      <a:pt x="184" y="348"/>
                    </a:moveTo>
                    <a:lnTo>
                      <a:pt x="181" y="347"/>
                    </a:lnTo>
                    <a:lnTo>
                      <a:pt x="182" y="348"/>
                    </a:lnTo>
                    <a:lnTo>
                      <a:pt x="182" y="350"/>
                    </a:lnTo>
                    <a:lnTo>
                      <a:pt x="185" y="351"/>
                    </a:lnTo>
                    <a:lnTo>
                      <a:pt x="186" y="351"/>
                    </a:lnTo>
                    <a:lnTo>
                      <a:pt x="185" y="350"/>
                    </a:lnTo>
                    <a:lnTo>
                      <a:pt x="185" y="348"/>
                    </a:lnTo>
                    <a:lnTo>
                      <a:pt x="184" y="348"/>
                    </a:lnTo>
                    <a:close/>
                    <a:moveTo>
                      <a:pt x="259" y="302"/>
                    </a:moveTo>
                    <a:lnTo>
                      <a:pt x="258" y="299"/>
                    </a:lnTo>
                    <a:lnTo>
                      <a:pt x="256" y="294"/>
                    </a:lnTo>
                    <a:lnTo>
                      <a:pt x="255" y="293"/>
                    </a:lnTo>
                    <a:lnTo>
                      <a:pt x="255" y="291"/>
                    </a:lnTo>
                    <a:lnTo>
                      <a:pt x="251" y="293"/>
                    </a:lnTo>
                    <a:lnTo>
                      <a:pt x="250" y="291"/>
                    </a:lnTo>
                    <a:lnTo>
                      <a:pt x="246" y="287"/>
                    </a:lnTo>
                    <a:lnTo>
                      <a:pt x="243" y="286"/>
                    </a:lnTo>
                    <a:lnTo>
                      <a:pt x="242" y="283"/>
                    </a:lnTo>
                    <a:lnTo>
                      <a:pt x="242" y="279"/>
                    </a:lnTo>
                    <a:lnTo>
                      <a:pt x="244" y="275"/>
                    </a:lnTo>
                    <a:lnTo>
                      <a:pt x="243" y="271"/>
                    </a:lnTo>
                    <a:lnTo>
                      <a:pt x="240" y="269"/>
                    </a:lnTo>
                    <a:lnTo>
                      <a:pt x="235" y="265"/>
                    </a:lnTo>
                    <a:lnTo>
                      <a:pt x="231" y="262"/>
                    </a:lnTo>
                    <a:lnTo>
                      <a:pt x="222" y="258"/>
                    </a:lnTo>
                    <a:lnTo>
                      <a:pt x="218" y="256"/>
                    </a:lnTo>
                    <a:lnTo>
                      <a:pt x="218" y="253"/>
                    </a:lnTo>
                    <a:lnTo>
                      <a:pt x="215" y="250"/>
                    </a:lnTo>
                    <a:lnTo>
                      <a:pt x="217" y="250"/>
                    </a:lnTo>
                    <a:lnTo>
                      <a:pt x="217" y="249"/>
                    </a:lnTo>
                    <a:lnTo>
                      <a:pt x="218" y="248"/>
                    </a:lnTo>
                    <a:lnTo>
                      <a:pt x="217" y="245"/>
                    </a:lnTo>
                    <a:lnTo>
                      <a:pt x="215" y="244"/>
                    </a:lnTo>
                    <a:lnTo>
                      <a:pt x="215" y="242"/>
                    </a:lnTo>
                    <a:lnTo>
                      <a:pt x="213" y="240"/>
                    </a:lnTo>
                    <a:lnTo>
                      <a:pt x="213" y="237"/>
                    </a:lnTo>
                    <a:lnTo>
                      <a:pt x="213" y="230"/>
                    </a:lnTo>
                    <a:lnTo>
                      <a:pt x="211" y="226"/>
                    </a:lnTo>
                    <a:lnTo>
                      <a:pt x="213" y="225"/>
                    </a:lnTo>
                    <a:lnTo>
                      <a:pt x="214" y="226"/>
                    </a:lnTo>
                    <a:lnTo>
                      <a:pt x="215" y="226"/>
                    </a:lnTo>
                    <a:lnTo>
                      <a:pt x="215" y="225"/>
                    </a:lnTo>
                    <a:lnTo>
                      <a:pt x="215" y="224"/>
                    </a:lnTo>
                    <a:lnTo>
                      <a:pt x="213" y="216"/>
                    </a:lnTo>
                    <a:lnTo>
                      <a:pt x="213" y="213"/>
                    </a:lnTo>
                    <a:lnTo>
                      <a:pt x="214" y="211"/>
                    </a:lnTo>
                    <a:lnTo>
                      <a:pt x="214" y="209"/>
                    </a:lnTo>
                    <a:lnTo>
                      <a:pt x="213" y="208"/>
                    </a:lnTo>
                    <a:lnTo>
                      <a:pt x="211" y="207"/>
                    </a:lnTo>
                    <a:lnTo>
                      <a:pt x="211" y="205"/>
                    </a:lnTo>
                    <a:lnTo>
                      <a:pt x="211" y="204"/>
                    </a:lnTo>
                    <a:lnTo>
                      <a:pt x="211" y="203"/>
                    </a:lnTo>
                    <a:lnTo>
                      <a:pt x="211" y="201"/>
                    </a:lnTo>
                    <a:lnTo>
                      <a:pt x="213" y="201"/>
                    </a:lnTo>
                    <a:lnTo>
                      <a:pt x="213" y="200"/>
                    </a:lnTo>
                    <a:lnTo>
                      <a:pt x="213" y="199"/>
                    </a:lnTo>
                    <a:lnTo>
                      <a:pt x="213" y="197"/>
                    </a:lnTo>
                    <a:lnTo>
                      <a:pt x="213" y="196"/>
                    </a:lnTo>
                    <a:lnTo>
                      <a:pt x="213" y="195"/>
                    </a:lnTo>
                    <a:lnTo>
                      <a:pt x="211" y="195"/>
                    </a:lnTo>
                    <a:lnTo>
                      <a:pt x="211" y="193"/>
                    </a:lnTo>
                    <a:lnTo>
                      <a:pt x="213" y="191"/>
                    </a:lnTo>
                    <a:lnTo>
                      <a:pt x="213" y="188"/>
                    </a:lnTo>
                    <a:lnTo>
                      <a:pt x="213" y="187"/>
                    </a:lnTo>
                    <a:lnTo>
                      <a:pt x="213" y="185"/>
                    </a:lnTo>
                    <a:lnTo>
                      <a:pt x="211" y="184"/>
                    </a:lnTo>
                    <a:lnTo>
                      <a:pt x="213" y="183"/>
                    </a:lnTo>
                    <a:lnTo>
                      <a:pt x="213" y="183"/>
                    </a:lnTo>
                    <a:lnTo>
                      <a:pt x="213" y="181"/>
                    </a:lnTo>
                    <a:lnTo>
                      <a:pt x="213" y="179"/>
                    </a:lnTo>
                    <a:lnTo>
                      <a:pt x="211" y="176"/>
                    </a:lnTo>
                    <a:lnTo>
                      <a:pt x="211" y="175"/>
                    </a:lnTo>
                    <a:lnTo>
                      <a:pt x="213" y="172"/>
                    </a:lnTo>
                    <a:lnTo>
                      <a:pt x="214" y="171"/>
                    </a:lnTo>
                    <a:lnTo>
                      <a:pt x="214" y="170"/>
                    </a:lnTo>
                    <a:lnTo>
                      <a:pt x="214" y="168"/>
                    </a:lnTo>
                    <a:lnTo>
                      <a:pt x="214" y="167"/>
                    </a:lnTo>
                    <a:lnTo>
                      <a:pt x="217" y="166"/>
                    </a:lnTo>
                    <a:lnTo>
                      <a:pt x="218" y="163"/>
                    </a:lnTo>
                    <a:lnTo>
                      <a:pt x="218" y="162"/>
                    </a:lnTo>
                    <a:lnTo>
                      <a:pt x="219" y="160"/>
                    </a:lnTo>
                    <a:lnTo>
                      <a:pt x="221" y="159"/>
                    </a:lnTo>
                    <a:lnTo>
                      <a:pt x="223" y="156"/>
                    </a:lnTo>
                    <a:lnTo>
                      <a:pt x="226" y="152"/>
                    </a:lnTo>
                    <a:lnTo>
                      <a:pt x="226" y="151"/>
                    </a:lnTo>
                    <a:lnTo>
                      <a:pt x="227" y="148"/>
                    </a:lnTo>
                    <a:lnTo>
                      <a:pt x="227" y="147"/>
                    </a:lnTo>
                    <a:lnTo>
                      <a:pt x="228" y="147"/>
                    </a:lnTo>
                    <a:lnTo>
                      <a:pt x="230" y="144"/>
                    </a:lnTo>
                    <a:lnTo>
                      <a:pt x="231" y="142"/>
                    </a:lnTo>
                    <a:lnTo>
                      <a:pt x="232" y="139"/>
                    </a:lnTo>
                    <a:lnTo>
                      <a:pt x="234" y="138"/>
                    </a:lnTo>
                    <a:lnTo>
                      <a:pt x="235" y="136"/>
                    </a:lnTo>
                    <a:lnTo>
                      <a:pt x="235" y="135"/>
                    </a:lnTo>
                    <a:lnTo>
                      <a:pt x="235" y="134"/>
                    </a:lnTo>
                    <a:lnTo>
                      <a:pt x="236" y="134"/>
                    </a:lnTo>
                    <a:lnTo>
                      <a:pt x="236" y="134"/>
                    </a:lnTo>
                    <a:lnTo>
                      <a:pt x="236" y="132"/>
                    </a:lnTo>
                    <a:lnTo>
                      <a:pt x="236" y="132"/>
                    </a:lnTo>
                    <a:lnTo>
                      <a:pt x="238" y="131"/>
                    </a:lnTo>
                    <a:lnTo>
                      <a:pt x="238" y="132"/>
                    </a:lnTo>
                    <a:lnTo>
                      <a:pt x="239" y="132"/>
                    </a:lnTo>
                    <a:lnTo>
                      <a:pt x="240" y="132"/>
                    </a:lnTo>
                    <a:lnTo>
                      <a:pt x="240" y="131"/>
                    </a:lnTo>
                    <a:lnTo>
                      <a:pt x="240" y="131"/>
                    </a:lnTo>
                    <a:lnTo>
                      <a:pt x="239" y="130"/>
                    </a:lnTo>
                    <a:lnTo>
                      <a:pt x="239" y="128"/>
                    </a:lnTo>
                    <a:lnTo>
                      <a:pt x="242" y="127"/>
                    </a:lnTo>
                    <a:lnTo>
                      <a:pt x="243" y="126"/>
                    </a:lnTo>
                    <a:lnTo>
                      <a:pt x="244" y="126"/>
                    </a:lnTo>
                    <a:lnTo>
                      <a:pt x="244" y="123"/>
                    </a:lnTo>
                    <a:lnTo>
                      <a:pt x="246" y="123"/>
                    </a:lnTo>
                    <a:lnTo>
                      <a:pt x="248" y="122"/>
                    </a:lnTo>
                    <a:lnTo>
                      <a:pt x="250" y="122"/>
                    </a:lnTo>
                    <a:lnTo>
                      <a:pt x="248" y="121"/>
                    </a:lnTo>
                    <a:lnTo>
                      <a:pt x="250" y="121"/>
                    </a:lnTo>
                    <a:lnTo>
                      <a:pt x="251" y="119"/>
                    </a:lnTo>
                    <a:lnTo>
                      <a:pt x="251" y="119"/>
                    </a:lnTo>
                    <a:lnTo>
                      <a:pt x="251" y="118"/>
                    </a:lnTo>
                    <a:lnTo>
                      <a:pt x="251" y="117"/>
                    </a:lnTo>
                    <a:lnTo>
                      <a:pt x="252" y="115"/>
                    </a:lnTo>
                    <a:lnTo>
                      <a:pt x="254" y="115"/>
                    </a:lnTo>
                    <a:lnTo>
                      <a:pt x="254" y="115"/>
                    </a:lnTo>
                    <a:lnTo>
                      <a:pt x="255" y="115"/>
                    </a:lnTo>
                    <a:lnTo>
                      <a:pt x="255" y="114"/>
                    </a:lnTo>
                    <a:lnTo>
                      <a:pt x="256" y="114"/>
                    </a:lnTo>
                    <a:lnTo>
                      <a:pt x="258" y="114"/>
                    </a:lnTo>
                    <a:lnTo>
                      <a:pt x="259" y="114"/>
                    </a:lnTo>
                    <a:lnTo>
                      <a:pt x="260" y="113"/>
                    </a:lnTo>
                    <a:lnTo>
                      <a:pt x="262" y="113"/>
                    </a:lnTo>
                    <a:lnTo>
                      <a:pt x="262" y="110"/>
                    </a:lnTo>
                    <a:lnTo>
                      <a:pt x="263" y="110"/>
                    </a:lnTo>
                    <a:lnTo>
                      <a:pt x="263" y="110"/>
                    </a:lnTo>
                    <a:lnTo>
                      <a:pt x="264" y="110"/>
                    </a:lnTo>
                    <a:lnTo>
                      <a:pt x="267" y="107"/>
                    </a:lnTo>
                    <a:lnTo>
                      <a:pt x="267" y="107"/>
                    </a:lnTo>
                    <a:lnTo>
                      <a:pt x="268" y="107"/>
                    </a:lnTo>
                    <a:lnTo>
                      <a:pt x="268" y="105"/>
                    </a:lnTo>
                    <a:lnTo>
                      <a:pt x="269" y="102"/>
                    </a:lnTo>
                    <a:lnTo>
                      <a:pt x="268" y="101"/>
                    </a:lnTo>
                    <a:lnTo>
                      <a:pt x="268" y="99"/>
                    </a:lnTo>
                    <a:lnTo>
                      <a:pt x="268" y="98"/>
                    </a:lnTo>
                    <a:lnTo>
                      <a:pt x="268" y="94"/>
                    </a:lnTo>
                    <a:lnTo>
                      <a:pt x="268" y="91"/>
                    </a:lnTo>
                    <a:lnTo>
                      <a:pt x="268" y="90"/>
                    </a:lnTo>
                    <a:lnTo>
                      <a:pt x="268" y="89"/>
                    </a:lnTo>
                    <a:lnTo>
                      <a:pt x="267" y="86"/>
                    </a:lnTo>
                    <a:lnTo>
                      <a:pt x="264" y="83"/>
                    </a:lnTo>
                    <a:lnTo>
                      <a:pt x="264" y="79"/>
                    </a:lnTo>
                    <a:lnTo>
                      <a:pt x="263" y="78"/>
                    </a:lnTo>
                    <a:lnTo>
                      <a:pt x="262" y="78"/>
                    </a:lnTo>
                    <a:lnTo>
                      <a:pt x="260" y="76"/>
                    </a:lnTo>
                    <a:lnTo>
                      <a:pt x="259" y="76"/>
                    </a:lnTo>
                    <a:lnTo>
                      <a:pt x="259" y="76"/>
                    </a:lnTo>
                    <a:lnTo>
                      <a:pt x="258" y="76"/>
                    </a:lnTo>
                    <a:lnTo>
                      <a:pt x="258" y="76"/>
                    </a:lnTo>
                    <a:lnTo>
                      <a:pt x="256" y="76"/>
                    </a:lnTo>
                    <a:lnTo>
                      <a:pt x="255" y="76"/>
                    </a:lnTo>
                    <a:lnTo>
                      <a:pt x="254" y="77"/>
                    </a:lnTo>
                    <a:lnTo>
                      <a:pt x="254" y="77"/>
                    </a:lnTo>
                    <a:lnTo>
                      <a:pt x="252" y="77"/>
                    </a:lnTo>
                    <a:lnTo>
                      <a:pt x="251" y="76"/>
                    </a:lnTo>
                    <a:lnTo>
                      <a:pt x="250" y="76"/>
                    </a:lnTo>
                    <a:lnTo>
                      <a:pt x="251" y="85"/>
                    </a:lnTo>
                    <a:lnTo>
                      <a:pt x="251" y="91"/>
                    </a:lnTo>
                    <a:lnTo>
                      <a:pt x="251" y="95"/>
                    </a:lnTo>
                    <a:lnTo>
                      <a:pt x="250" y="98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47" y="99"/>
                    </a:lnTo>
                    <a:lnTo>
                      <a:pt x="247" y="101"/>
                    </a:lnTo>
                    <a:lnTo>
                      <a:pt x="246" y="102"/>
                    </a:lnTo>
                    <a:lnTo>
                      <a:pt x="246" y="102"/>
                    </a:lnTo>
                    <a:lnTo>
                      <a:pt x="246" y="103"/>
                    </a:lnTo>
                    <a:lnTo>
                      <a:pt x="244" y="103"/>
                    </a:lnTo>
                    <a:lnTo>
                      <a:pt x="242" y="105"/>
                    </a:lnTo>
                    <a:lnTo>
                      <a:pt x="240" y="105"/>
                    </a:lnTo>
                    <a:lnTo>
                      <a:pt x="240" y="106"/>
                    </a:lnTo>
                    <a:lnTo>
                      <a:pt x="239" y="107"/>
                    </a:lnTo>
                    <a:lnTo>
                      <a:pt x="238" y="107"/>
                    </a:lnTo>
                    <a:lnTo>
                      <a:pt x="238" y="109"/>
                    </a:lnTo>
                    <a:lnTo>
                      <a:pt x="238" y="110"/>
                    </a:lnTo>
                    <a:lnTo>
                      <a:pt x="238" y="111"/>
                    </a:lnTo>
                    <a:lnTo>
                      <a:pt x="236" y="113"/>
                    </a:lnTo>
                    <a:lnTo>
                      <a:pt x="235" y="113"/>
                    </a:lnTo>
                    <a:lnTo>
                      <a:pt x="234" y="111"/>
                    </a:lnTo>
                    <a:lnTo>
                      <a:pt x="232" y="111"/>
                    </a:lnTo>
                    <a:lnTo>
                      <a:pt x="230" y="111"/>
                    </a:lnTo>
                    <a:lnTo>
                      <a:pt x="228" y="111"/>
                    </a:lnTo>
                    <a:lnTo>
                      <a:pt x="227" y="113"/>
                    </a:lnTo>
                    <a:lnTo>
                      <a:pt x="227" y="114"/>
                    </a:lnTo>
                    <a:lnTo>
                      <a:pt x="226" y="115"/>
                    </a:lnTo>
                    <a:lnTo>
                      <a:pt x="225" y="115"/>
                    </a:lnTo>
                    <a:lnTo>
                      <a:pt x="223" y="114"/>
                    </a:lnTo>
                    <a:lnTo>
                      <a:pt x="222" y="114"/>
                    </a:lnTo>
                    <a:lnTo>
                      <a:pt x="219" y="114"/>
                    </a:lnTo>
                    <a:lnTo>
                      <a:pt x="218" y="114"/>
                    </a:lnTo>
                    <a:lnTo>
                      <a:pt x="217" y="114"/>
                    </a:lnTo>
                    <a:lnTo>
                      <a:pt x="215" y="114"/>
                    </a:lnTo>
                    <a:lnTo>
                      <a:pt x="213" y="114"/>
                    </a:lnTo>
                    <a:lnTo>
                      <a:pt x="209" y="113"/>
                    </a:lnTo>
                    <a:lnTo>
                      <a:pt x="201" y="111"/>
                    </a:lnTo>
                    <a:lnTo>
                      <a:pt x="194" y="110"/>
                    </a:lnTo>
                    <a:lnTo>
                      <a:pt x="187" y="111"/>
                    </a:lnTo>
                    <a:lnTo>
                      <a:pt x="186" y="109"/>
                    </a:lnTo>
                    <a:lnTo>
                      <a:pt x="186" y="107"/>
                    </a:lnTo>
                    <a:lnTo>
                      <a:pt x="187" y="106"/>
                    </a:lnTo>
                    <a:lnTo>
                      <a:pt x="187" y="105"/>
                    </a:lnTo>
                    <a:lnTo>
                      <a:pt x="187" y="105"/>
                    </a:lnTo>
                    <a:lnTo>
                      <a:pt x="189" y="103"/>
                    </a:lnTo>
                    <a:lnTo>
                      <a:pt x="190" y="102"/>
                    </a:lnTo>
                    <a:lnTo>
                      <a:pt x="190" y="102"/>
                    </a:lnTo>
                    <a:lnTo>
                      <a:pt x="190" y="101"/>
                    </a:lnTo>
                    <a:lnTo>
                      <a:pt x="190" y="101"/>
                    </a:lnTo>
                    <a:lnTo>
                      <a:pt x="191" y="101"/>
                    </a:lnTo>
                    <a:lnTo>
                      <a:pt x="191" y="99"/>
                    </a:lnTo>
                    <a:lnTo>
                      <a:pt x="191" y="98"/>
                    </a:lnTo>
                    <a:lnTo>
                      <a:pt x="191" y="98"/>
                    </a:lnTo>
                    <a:lnTo>
                      <a:pt x="191" y="97"/>
                    </a:lnTo>
                    <a:lnTo>
                      <a:pt x="191" y="97"/>
                    </a:lnTo>
                    <a:lnTo>
                      <a:pt x="191" y="94"/>
                    </a:lnTo>
                    <a:lnTo>
                      <a:pt x="191" y="93"/>
                    </a:lnTo>
                    <a:lnTo>
                      <a:pt x="191" y="91"/>
                    </a:lnTo>
                    <a:lnTo>
                      <a:pt x="191" y="90"/>
                    </a:lnTo>
                    <a:lnTo>
                      <a:pt x="191" y="90"/>
                    </a:lnTo>
                    <a:lnTo>
                      <a:pt x="191" y="89"/>
                    </a:lnTo>
                    <a:lnTo>
                      <a:pt x="191" y="89"/>
                    </a:lnTo>
                    <a:lnTo>
                      <a:pt x="193" y="87"/>
                    </a:lnTo>
                    <a:lnTo>
                      <a:pt x="194" y="86"/>
                    </a:lnTo>
                    <a:lnTo>
                      <a:pt x="195" y="85"/>
                    </a:lnTo>
                    <a:lnTo>
                      <a:pt x="195" y="83"/>
                    </a:lnTo>
                    <a:lnTo>
                      <a:pt x="195" y="82"/>
                    </a:lnTo>
                    <a:lnTo>
                      <a:pt x="197" y="81"/>
                    </a:lnTo>
                    <a:lnTo>
                      <a:pt x="197" y="79"/>
                    </a:lnTo>
                    <a:lnTo>
                      <a:pt x="197" y="78"/>
                    </a:lnTo>
                    <a:lnTo>
                      <a:pt x="197" y="78"/>
                    </a:lnTo>
                    <a:lnTo>
                      <a:pt x="198" y="77"/>
                    </a:lnTo>
                    <a:lnTo>
                      <a:pt x="199" y="76"/>
                    </a:lnTo>
                    <a:lnTo>
                      <a:pt x="199" y="74"/>
                    </a:lnTo>
                    <a:lnTo>
                      <a:pt x="199" y="73"/>
                    </a:lnTo>
                    <a:lnTo>
                      <a:pt x="198" y="72"/>
                    </a:lnTo>
                    <a:lnTo>
                      <a:pt x="194" y="68"/>
                    </a:lnTo>
                    <a:lnTo>
                      <a:pt x="191" y="65"/>
                    </a:lnTo>
                    <a:lnTo>
                      <a:pt x="189" y="64"/>
                    </a:lnTo>
                    <a:lnTo>
                      <a:pt x="186" y="64"/>
                    </a:lnTo>
                    <a:lnTo>
                      <a:pt x="185" y="64"/>
                    </a:lnTo>
                    <a:lnTo>
                      <a:pt x="185" y="64"/>
                    </a:lnTo>
                    <a:lnTo>
                      <a:pt x="184" y="62"/>
                    </a:lnTo>
                    <a:lnTo>
                      <a:pt x="181" y="61"/>
                    </a:lnTo>
                    <a:lnTo>
                      <a:pt x="178" y="61"/>
                    </a:lnTo>
                    <a:lnTo>
                      <a:pt x="169" y="56"/>
                    </a:lnTo>
                    <a:lnTo>
                      <a:pt x="165" y="54"/>
                    </a:lnTo>
                    <a:lnTo>
                      <a:pt x="165" y="52"/>
                    </a:lnTo>
                    <a:lnTo>
                      <a:pt x="161" y="50"/>
                    </a:lnTo>
                    <a:lnTo>
                      <a:pt x="156" y="46"/>
                    </a:lnTo>
                    <a:lnTo>
                      <a:pt x="152" y="45"/>
                    </a:lnTo>
                    <a:lnTo>
                      <a:pt x="149" y="45"/>
                    </a:lnTo>
                    <a:lnTo>
                      <a:pt x="145" y="44"/>
                    </a:lnTo>
                    <a:lnTo>
                      <a:pt x="139" y="42"/>
                    </a:lnTo>
                    <a:lnTo>
                      <a:pt x="136" y="40"/>
                    </a:lnTo>
                    <a:lnTo>
                      <a:pt x="135" y="37"/>
                    </a:lnTo>
                    <a:lnTo>
                      <a:pt x="132" y="36"/>
                    </a:lnTo>
                    <a:lnTo>
                      <a:pt x="128" y="33"/>
                    </a:lnTo>
                    <a:lnTo>
                      <a:pt x="127" y="32"/>
                    </a:lnTo>
                    <a:lnTo>
                      <a:pt x="127" y="32"/>
                    </a:lnTo>
                    <a:lnTo>
                      <a:pt x="125" y="31"/>
                    </a:lnTo>
                    <a:lnTo>
                      <a:pt x="123" y="31"/>
                    </a:lnTo>
                    <a:lnTo>
                      <a:pt x="121" y="28"/>
                    </a:lnTo>
                    <a:lnTo>
                      <a:pt x="119" y="25"/>
                    </a:lnTo>
                    <a:lnTo>
                      <a:pt x="115" y="23"/>
                    </a:lnTo>
                    <a:lnTo>
                      <a:pt x="112" y="17"/>
                    </a:lnTo>
                    <a:lnTo>
                      <a:pt x="109" y="13"/>
                    </a:lnTo>
                    <a:lnTo>
                      <a:pt x="105" y="12"/>
                    </a:lnTo>
                    <a:lnTo>
                      <a:pt x="104" y="11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4" y="9"/>
                    </a:lnTo>
                    <a:lnTo>
                      <a:pt x="102" y="8"/>
                    </a:lnTo>
                    <a:lnTo>
                      <a:pt x="100" y="5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2" y="4"/>
                    </a:lnTo>
                    <a:lnTo>
                      <a:pt x="86" y="5"/>
                    </a:lnTo>
                    <a:lnTo>
                      <a:pt x="84" y="5"/>
                    </a:lnTo>
                    <a:lnTo>
                      <a:pt x="84" y="5"/>
                    </a:lnTo>
                    <a:lnTo>
                      <a:pt x="83" y="5"/>
                    </a:lnTo>
                    <a:lnTo>
                      <a:pt x="83" y="5"/>
                    </a:lnTo>
                    <a:lnTo>
                      <a:pt x="82" y="5"/>
                    </a:lnTo>
                    <a:lnTo>
                      <a:pt x="80" y="7"/>
                    </a:lnTo>
                    <a:lnTo>
                      <a:pt x="79" y="12"/>
                    </a:lnTo>
                    <a:lnTo>
                      <a:pt x="78" y="15"/>
                    </a:lnTo>
                    <a:lnTo>
                      <a:pt x="76" y="17"/>
                    </a:lnTo>
                    <a:lnTo>
                      <a:pt x="76" y="20"/>
                    </a:lnTo>
                    <a:lnTo>
                      <a:pt x="76" y="21"/>
                    </a:lnTo>
                    <a:lnTo>
                      <a:pt x="75" y="20"/>
                    </a:lnTo>
                    <a:lnTo>
                      <a:pt x="74" y="16"/>
                    </a:lnTo>
                    <a:lnTo>
                      <a:pt x="72" y="15"/>
                    </a:lnTo>
                    <a:lnTo>
                      <a:pt x="72" y="12"/>
                    </a:lnTo>
                    <a:lnTo>
                      <a:pt x="70" y="9"/>
                    </a:lnTo>
                    <a:lnTo>
                      <a:pt x="68" y="8"/>
                    </a:lnTo>
                    <a:lnTo>
                      <a:pt x="67" y="8"/>
                    </a:lnTo>
                    <a:lnTo>
                      <a:pt x="66" y="8"/>
                    </a:lnTo>
                    <a:lnTo>
                      <a:pt x="63" y="7"/>
                    </a:lnTo>
                    <a:lnTo>
                      <a:pt x="62" y="7"/>
                    </a:lnTo>
                    <a:lnTo>
                      <a:pt x="54" y="7"/>
                    </a:lnTo>
                    <a:lnTo>
                      <a:pt x="54" y="7"/>
                    </a:lnTo>
                    <a:lnTo>
                      <a:pt x="51" y="7"/>
                    </a:lnTo>
                    <a:lnTo>
                      <a:pt x="50" y="7"/>
                    </a:lnTo>
                    <a:lnTo>
                      <a:pt x="47" y="5"/>
                    </a:lnTo>
                    <a:lnTo>
                      <a:pt x="45" y="3"/>
                    </a:lnTo>
                    <a:lnTo>
                      <a:pt x="43" y="1"/>
                    </a:lnTo>
                    <a:lnTo>
                      <a:pt x="42" y="1"/>
                    </a:lnTo>
                    <a:lnTo>
                      <a:pt x="41" y="0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39" y="5"/>
                    </a:lnTo>
                    <a:lnTo>
                      <a:pt x="39" y="7"/>
                    </a:lnTo>
                    <a:lnTo>
                      <a:pt x="37" y="8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11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0" y="15"/>
                    </a:lnTo>
                    <a:lnTo>
                      <a:pt x="29" y="16"/>
                    </a:lnTo>
                    <a:lnTo>
                      <a:pt x="29" y="17"/>
                    </a:lnTo>
                    <a:lnTo>
                      <a:pt x="27" y="20"/>
                    </a:lnTo>
                    <a:lnTo>
                      <a:pt x="27" y="21"/>
                    </a:lnTo>
                    <a:lnTo>
                      <a:pt x="30" y="25"/>
                    </a:lnTo>
                    <a:lnTo>
                      <a:pt x="30" y="29"/>
                    </a:lnTo>
                    <a:lnTo>
                      <a:pt x="29" y="37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7" y="45"/>
                    </a:lnTo>
                    <a:lnTo>
                      <a:pt x="23" y="46"/>
                    </a:lnTo>
                    <a:lnTo>
                      <a:pt x="18" y="49"/>
                    </a:lnTo>
                    <a:lnTo>
                      <a:pt x="16" y="50"/>
                    </a:lnTo>
                    <a:lnTo>
                      <a:pt x="13" y="53"/>
                    </a:lnTo>
                    <a:lnTo>
                      <a:pt x="12" y="54"/>
                    </a:lnTo>
                    <a:lnTo>
                      <a:pt x="12" y="54"/>
                    </a:lnTo>
                    <a:lnTo>
                      <a:pt x="10" y="56"/>
                    </a:lnTo>
                    <a:lnTo>
                      <a:pt x="10" y="57"/>
                    </a:lnTo>
                    <a:lnTo>
                      <a:pt x="9" y="57"/>
                    </a:lnTo>
                    <a:lnTo>
                      <a:pt x="9" y="60"/>
                    </a:lnTo>
                    <a:lnTo>
                      <a:pt x="9" y="61"/>
                    </a:lnTo>
                    <a:lnTo>
                      <a:pt x="9" y="62"/>
                    </a:lnTo>
                    <a:lnTo>
                      <a:pt x="10" y="64"/>
                    </a:lnTo>
                    <a:lnTo>
                      <a:pt x="12" y="65"/>
                    </a:lnTo>
                    <a:lnTo>
                      <a:pt x="12" y="66"/>
                    </a:lnTo>
                    <a:lnTo>
                      <a:pt x="13" y="66"/>
                    </a:lnTo>
                    <a:lnTo>
                      <a:pt x="13" y="68"/>
                    </a:lnTo>
                    <a:lnTo>
                      <a:pt x="12" y="68"/>
                    </a:lnTo>
                    <a:lnTo>
                      <a:pt x="10" y="68"/>
                    </a:lnTo>
                    <a:lnTo>
                      <a:pt x="10" y="69"/>
                    </a:lnTo>
                    <a:lnTo>
                      <a:pt x="10" y="73"/>
                    </a:lnTo>
                    <a:lnTo>
                      <a:pt x="10" y="74"/>
                    </a:lnTo>
                    <a:lnTo>
                      <a:pt x="12" y="78"/>
                    </a:lnTo>
                    <a:lnTo>
                      <a:pt x="13" y="79"/>
                    </a:lnTo>
                    <a:lnTo>
                      <a:pt x="16" y="86"/>
                    </a:lnTo>
                    <a:lnTo>
                      <a:pt x="16" y="87"/>
                    </a:lnTo>
                    <a:lnTo>
                      <a:pt x="14" y="90"/>
                    </a:lnTo>
                    <a:lnTo>
                      <a:pt x="13" y="91"/>
                    </a:lnTo>
                    <a:lnTo>
                      <a:pt x="13" y="93"/>
                    </a:lnTo>
                    <a:lnTo>
                      <a:pt x="13" y="94"/>
                    </a:lnTo>
                    <a:lnTo>
                      <a:pt x="14" y="95"/>
                    </a:lnTo>
                    <a:lnTo>
                      <a:pt x="16" y="98"/>
                    </a:lnTo>
                    <a:lnTo>
                      <a:pt x="18" y="101"/>
                    </a:lnTo>
                    <a:lnTo>
                      <a:pt x="20" y="102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18" y="106"/>
                    </a:lnTo>
                    <a:lnTo>
                      <a:pt x="17" y="106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4" y="107"/>
                    </a:lnTo>
                    <a:lnTo>
                      <a:pt x="13" y="107"/>
                    </a:lnTo>
                    <a:lnTo>
                      <a:pt x="12" y="107"/>
                    </a:lnTo>
                    <a:lnTo>
                      <a:pt x="12" y="110"/>
                    </a:lnTo>
                    <a:lnTo>
                      <a:pt x="10" y="113"/>
                    </a:lnTo>
                    <a:lnTo>
                      <a:pt x="10" y="114"/>
                    </a:lnTo>
                    <a:lnTo>
                      <a:pt x="10" y="117"/>
                    </a:lnTo>
                    <a:lnTo>
                      <a:pt x="9" y="119"/>
                    </a:lnTo>
                    <a:lnTo>
                      <a:pt x="9" y="122"/>
                    </a:lnTo>
                    <a:lnTo>
                      <a:pt x="9" y="123"/>
                    </a:lnTo>
                    <a:lnTo>
                      <a:pt x="8" y="125"/>
                    </a:lnTo>
                    <a:lnTo>
                      <a:pt x="6" y="126"/>
                    </a:lnTo>
                    <a:lnTo>
                      <a:pt x="6" y="128"/>
                    </a:lnTo>
                    <a:lnTo>
                      <a:pt x="5" y="128"/>
                    </a:lnTo>
                    <a:lnTo>
                      <a:pt x="5" y="128"/>
                    </a:lnTo>
                    <a:lnTo>
                      <a:pt x="4" y="130"/>
                    </a:lnTo>
                    <a:lnTo>
                      <a:pt x="2" y="132"/>
                    </a:lnTo>
                    <a:lnTo>
                      <a:pt x="2" y="136"/>
                    </a:lnTo>
                    <a:lnTo>
                      <a:pt x="2" y="138"/>
                    </a:lnTo>
                    <a:lnTo>
                      <a:pt x="2" y="140"/>
                    </a:lnTo>
                    <a:lnTo>
                      <a:pt x="2" y="146"/>
                    </a:lnTo>
                    <a:lnTo>
                      <a:pt x="2" y="147"/>
                    </a:lnTo>
                    <a:lnTo>
                      <a:pt x="1" y="147"/>
                    </a:lnTo>
                    <a:lnTo>
                      <a:pt x="0" y="150"/>
                    </a:lnTo>
                    <a:lnTo>
                      <a:pt x="0" y="151"/>
                    </a:lnTo>
                    <a:lnTo>
                      <a:pt x="1" y="155"/>
                    </a:lnTo>
                    <a:lnTo>
                      <a:pt x="4" y="160"/>
                    </a:lnTo>
                    <a:lnTo>
                      <a:pt x="4" y="162"/>
                    </a:lnTo>
                    <a:lnTo>
                      <a:pt x="4" y="166"/>
                    </a:lnTo>
                    <a:lnTo>
                      <a:pt x="4" y="166"/>
                    </a:lnTo>
                    <a:lnTo>
                      <a:pt x="5" y="167"/>
                    </a:lnTo>
                    <a:lnTo>
                      <a:pt x="6" y="167"/>
                    </a:lnTo>
                    <a:lnTo>
                      <a:pt x="6" y="168"/>
                    </a:lnTo>
                    <a:lnTo>
                      <a:pt x="6" y="168"/>
                    </a:lnTo>
                    <a:lnTo>
                      <a:pt x="6" y="170"/>
                    </a:lnTo>
                    <a:lnTo>
                      <a:pt x="5" y="172"/>
                    </a:lnTo>
                    <a:lnTo>
                      <a:pt x="4" y="172"/>
                    </a:lnTo>
                    <a:lnTo>
                      <a:pt x="2" y="172"/>
                    </a:lnTo>
                    <a:lnTo>
                      <a:pt x="2" y="172"/>
                    </a:lnTo>
                    <a:lnTo>
                      <a:pt x="2" y="174"/>
                    </a:lnTo>
                    <a:lnTo>
                      <a:pt x="2" y="175"/>
                    </a:lnTo>
                    <a:lnTo>
                      <a:pt x="1" y="177"/>
                    </a:lnTo>
                    <a:lnTo>
                      <a:pt x="1" y="181"/>
                    </a:lnTo>
                    <a:lnTo>
                      <a:pt x="1" y="183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85"/>
                    </a:lnTo>
                    <a:lnTo>
                      <a:pt x="2" y="185"/>
                    </a:lnTo>
                    <a:lnTo>
                      <a:pt x="2" y="187"/>
                    </a:lnTo>
                    <a:lnTo>
                      <a:pt x="1" y="187"/>
                    </a:lnTo>
                    <a:lnTo>
                      <a:pt x="0" y="187"/>
                    </a:lnTo>
                    <a:lnTo>
                      <a:pt x="0" y="188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0" y="193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4" y="201"/>
                    </a:lnTo>
                    <a:lnTo>
                      <a:pt x="5" y="203"/>
                    </a:lnTo>
                    <a:lnTo>
                      <a:pt x="6" y="203"/>
                    </a:lnTo>
                    <a:lnTo>
                      <a:pt x="8" y="203"/>
                    </a:lnTo>
                    <a:lnTo>
                      <a:pt x="8" y="204"/>
                    </a:lnTo>
                    <a:lnTo>
                      <a:pt x="8" y="205"/>
                    </a:lnTo>
                    <a:lnTo>
                      <a:pt x="6" y="205"/>
                    </a:lnTo>
                    <a:lnTo>
                      <a:pt x="6" y="207"/>
                    </a:lnTo>
                    <a:lnTo>
                      <a:pt x="8" y="208"/>
                    </a:lnTo>
                    <a:lnTo>
                      <a:pt x="9" y="209"/>
                    </a:lnTo>
                    <a:lnTo>
                      <a:pt x="9" y="211"/>
                    </a:lnTo>
                    <a:lnTo>
                      <a:pt x="10" y="213"/>
                    </a:lnTo>
                    <a:lnTo>
                      <a:pt x="12" y="213"/>
                    </a:lnTo>
                    <a:lnTo>
                      <a:pt x="13" y="217"/>
                    </a:lnTo>
                    <a:lnTo>
                      <a:pt x="14" y="221"/>
                    </a:lnTo>
                    <a:lnTo>
                      <a:pt x="16" y="221"/>
                    </a:lnTo>
                    <a:lnTo>
                      <a:pt x="17" y="222"/>
                    </a:lnTo>
                    <a:lnTo>
                      <a:pt x="17" y="224"/>
                    </a:lnTo>
                    <a:lnTo>
                      <a:pt x="16" y="225"/>
                    </a:lnTo>
                    <a:lnTo>
                      <a:pt x="17" y="226"/>
                    </a:lnTo>
                    <a:lnTo>
                      <a:pt x="17" y="228"/>
                    </a:lnTo>
                    <a:lnTo>
                      <a:pt x="18" y="230"/>
                    </a:lnTo>
                    <a:lnTo>
                      <a:pt x="20" y="230"/>
                    </a:lnTo>
                    <a:lnTo>
                      <a:pt x="21" y="229"/>
                    </a:lnTo>
                    <a:lnTo>
                      <a:pt x="22" y="230"/>
                    </a:lnTo>
                    <a:lnTo>
                      <a:pt x="22" y="232"/>
                    </a:lnTo>
                    <a:lnTo>
                      <a:pt x="22" y="232"/>
                    </a:lnTo>
                    <a:lnTo>
                      <a:pt x="22" y="234"/>
                    </a:lnTo>
                    <a:lnTo>
                      <a:pt x="22" y="236"/>
                    </a:lnTo>
                    <a:lnTo>
                      <a:pt x="23" y="238"/>
                    </a:lnTo>
                    <a:lnTo>
                      <a:pt x="23" y="242"/>
                    </a:lnTo>
                    <a:lnTo>
                      <a:pt x="25" y="246"/>
                    </a:lnTo>
                    <a:lnTo>
                      <a:pt x="26" y="248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25" y="250"/>
                    </a:lnTo>
                    <a:lnTo>
                      <a:pt x="23" y="250"/>
                    </a:lnTo>
                    <a:lnTo>
                      <a:pt x="23" y="250"/>
                    </a:lnTo>
                    <a:lnTo>
                      <a:pt x="23" y="252"/>
                    </a:lnTo>
                    <a:lnTo>
                      <a:pt x="23" y="253"/>
                    </a:lnTo>
                    <a:lnTo>
                      <a:pt x="22" y="254"/>
                    </a:lnTo>
                    <a:lnTo>
                      <a:pt x="22" y="256"/>
                    </a:lnTo>
                    <a:lnTo>
                      <a:pt x="22" y="258"/>
                    </a:lnTo>
                    <a:lnTo>
                      <a:pt x="22" y="260"/>
                    </a:lnTo>
                    <a:lnTo>
                      <a:pt x="22" y="260"/>
                    </a:lnTo>
                    <a:lnTo>
                      <a:pt x="22" y="262"/>
                    </a:lnTo>
                    <a:lnTo>
                      <a:pt x="22" y="264"/>
                    </a:lnTo>
                    <a:lnTo>
                      <a:pt x="22" y="268"/>
                    </a:lnTo>
                    <a:lnTo>
                      <a:pt x="21" y="269"/>
                    </a:lnTo>
                    <a:lnTo>
                      <a:pt x="21" y="269"/>
                    </a:lnTo>
                    <a:lnTo>
                      <a:pt x="20" y="270"/>
                    </a:lnTo>
                    <a:lnTo>
                      <a:pt x="21" y="270"/>
                    </a:lnTo>
                    <a:lnTo>
                      <a:pt x="22" y="271"/>
                    </a:lnTo>
                    <a:lnTo>
                      <a:pt x="22" y="273"/>
                    </a:lnTo>
                    <a:lnTo>
                      <a:pt x="22" y="274"/>
                    </a:lnTo>
                    <a:lnTo>
                      <a:pt x="23" y="275"/>
                    </a:lnTo>
                    <a:lnTo>
                      <a:pt x="25" y="277"/>
                    </a:lnTo>
                    <a:lnTo>
                      <a:pt x="26" y="281"/>
                    </a:lnTo>
                    <a:lnTo>
                      <a:pt x="26" y="282"/>
                    </a:lnTo>
                    <a:lnTo>
                      <a:pt x="26" y="285"/>
                    </a:lnTo>
                    <a:lnTo>
                      <a:pt x="27" y="286"/>
                    </a:lnTo>
                    <a:lnTo>
                      <a:pt x="26" y="287"/>
                    </a:lnTo>
                    <a:lnTo>
                      <a:pt x="25" y="287"/>
                    </a:lnTo>
                    <a:lnTo>
                      <a:pt x="25" y="289"/>
                    </a:lnTo>
                    <a:lnTo>
                      <a:pt x="23" y="290"/>
                    </a:lnTo>
                    <a:lnTo>
                      <a:pt x="23" y="291"/>
                    </a:lnTo>
                    <a:lnTo>
                      <a:pt x="23" y="293"/>
                    </a:lnTo>
                    <a:lnTo>
                      <a:pt x="22" y="293"/>
                    </a:lnTo>
                    <a:lnTo>
                      <a:pt x="22" y="293"/>
                    </a:lnTo>
                    <a:lnTo>
                      <a:pt x="21" y="294"/>
                    </a:lnTo>
                    <a:lnTo>
                      <a:pt x="20" y="295"/>
                    </a:lnTo>
                    <a:lnTo>
                      <a:pt x="20" y="295"/>
                    </a:lnTo>
                    <a:lnTo>
                      <a:pt x="20" y="297"/>
                    </a:lnTo>
                    <a:lnTo>
                      <a:pt x="20" y="298"/>
                    </a:lnTo>
                    <a:lnTo>
                      <a:pt x="20" y="299"/>
                    </a:lnTo>
                    <a:lnTo>
                      <a:pt x="18" y="301"/>
                    </a:lnTo>
                    <a:lnTo>
                      <a:pt x="18" y="302"/>
                    </a:lnTo>
                    <a:lnTo>
                      <a:pt x="20" y="303"/>
                    </a:lnTo>
                    <a:lnTo>
                      <a:pt x="21" y="306"/>
                    </a:lnTo>
                    <a:lnTo>
                      <a:pt x="21" y="307"/>
                    </a:lnTo>
                    <a:lnTo>
                      <a:pt x="21" y="310"/>
                    </a:lnTo>
                    <a:lnTo>
                      <a:pt x="21" y="311"/>
                    </a:lnTo>
                    <a:lnTo>
                      <a:pt x="22" y="314"/>
                    </a:lnTo>
                    <a:lnTo>
                      <a:pt x="23" y="314"/>
                    </a:lnTo>
                    <a:lnTo>
                      <a:pt x="23" y="317"/>
                    </a:lnTo>
                    <a:lnTo>
                      <a:pt x="23" y="318"/>
                    </a:lnTo>
                    <a:lnTo>
                      <a:pt x="25" y="320"/>
                    </a:lnTo>
                    <a:lnTo>
                      <a:pt x="26" y="323"/>
                    </a:lnTo>
                    <a:lnTo>
                      <a:pt x="29" y="326"/>
                    </a:lnTo>
                    <a:lnTo>
                      <a:pt x="30" y="330"/>
                    </a:lnTo>
                    <a:lnTo>
                      <a:pt x="31" y="332"/>
                    </a:lnTo>
                    <a:lnTo>
                      <a:pt x="33" y="335"/>
                    </a:lnTo>
                    <a:lnTo>
                      <a:pt x="34" y="335"/>
                    </a:lnTo>
                    <a:lnTo>
                      <a:pt x="35" y="336"/>
                    </a:lnTo>
                    <a:lnTo>
                      <a:pt x="35" y="338"/>
                    </a:lnTo>
                    <a:lnTo>
                      <a:pt x="35" y="339"/>
                    </a:lnTo>
                    <a:lnTo>
                      <a:pt x="34" y="340"/>
                    </a:lnTo>
                    <a:lnTo>
                      <a:pt x="33" y="340"/>
                    </a:lnTo>
                    <a:lnTo>
                      <a:pt x="30" y="342"/>
                    </a:lnTo>
                    <a:lnTo>
                      <a:pt x="30" y="343"/>
                    </a:lnTo>
                    <a:lnTo>
                      <a:pt x="29" y="343"/>
                    </a:lnTo>
                    <a:lnTo>
                      <a:pt x="29" y="344"/>
                    </a:lnTo>
                    <a:lnTo>
                      <a:pt x="29" y="346"/>
                    </a:lnTo>
                    <a:lnTo>
                      <a:pt x="30" y="350"/>
                    </a:lnTo>
                    <a:lnTo>
                      <a:pt x="30" y="351"/>
                    </a:lnTo>
                    <a:lnTo>
                      <a:pt x="30" y="354"/>
                    </a:lnTo>
                    <a:lnTo>
                      <a:pt x="30" y="356"/>
                    </a:lnTo>
                    <a:lnTo>
                      <a:pt x="30" y="356"/>
                    </a:lnTo>
                    <a:lnTo>
                      <a:pt x="30" y="358"/>
                    </a:lnTo>
                    <a:lnTo>
                      <a:pt x="30" y="358"/>
                    </a:lnTo>
                    <a:lnTo>
                      <a:pt x="30" y="358"/>
                    </a:lnTo>
                    <a:lnTo>
                      <a:pt x="29" y="358"/>
                    </a:lnTo>
                    <a:lnTo>
                      <a:pt x="27" y="358"/>
                    </a:lnTo>
                    <a:lnTo>
                      <a:pt x="27" y="359"/>
                    </a:lnTo>
                    <a:lnTo>
                      <a:pt x="29" y="360"/>
                    </a:lnTo>
                    <a:lnTo>
                      <a:pt x="30" y="363"/>
                    </a:lnTo>
                    <a:lnTo>
                      <a:pt x="30" y="364"/>
                    </a:lnTo>
                    <a:lnTo>
                      <a:pt x="31" y="364"/>
                    </a:lnTo>
                    <a:lnTo>
                      <a:pt x="31" y="364"/>
                    </a:lnTo>
                    <a:lnTo>
                      <a:pt x="31" y="365"/>
                    </a:lnTo>
                    <a:lnTo>
                      <a:pt x="30" y="365"/>
                    </a:lnTo>
                    <a:lnTo>
                      <a:pt x="30" y="367"/>
                    </a:lnTo>
                    <a:lnTo>
                      <a:pt x="30" y="368"/>
                    </a:lnTo>
                    <a:lnTo>
                      <a:pt x="30" y="369"/>
                    </a:lnTo>
                    <a:lnTo>
                      <a:pt x="33" y="371"/>
                    </a:lnTo>
                    <a:lnTo>
                      <a:pt x="33" y="371"/>
                    </a:lnTo>
                    <a:lnTo>
                      <a:pt x="33" y="372"/>
                    </a:lnTo>
                    <a:lnTo>
                      <a:pt x="31" y="372"/>
                    </a:lnTo>
                    <a:lnTo>
                      <a:pt x="31" y="373"/>
                    </a:lnTo>
                    <a:lnTo>
                      <a:pt x="31" y="375"/>
                    </a:lnTo>
                    <a:lnTo>
                      <a:pt x="31" y="376"/>
                    </a:lnTo>
                    <a:lnTo>
                      <a:pt x="31" y="377"/>
                    </a:lnTo>
                    <a:lnTo>
                      <a:pt x="31" y="380"/>
                    </a:lnTo>
                    <a:lnTo>
                      <a:pt x="34" y="381"/>
                    </a:lnTo>
                    <a:lnTo>
                      <a:pt x="34" y="384"/>
                    </a:lnTo>
                    <a:lnTo>
                      <a:pt x="37" y="389"/>
                    </a:lnTo>
                    <a:lnTo>
                      <a:pt x="37" y="392"/>
                    </a:lnTo>
                    <a:lnTo>
                      <a:pt x="38" y="395"/>
                    </a:lnTo>
                    <a:lnTo>
                      <a:pt x="38" y="396"/>
                    </a:lnTo>
                    <a:lnTo>
                      <a:pt x="38" y="397"/>
                    </a:lnTo>
                    <a:lnTo>
                      <a:pt x="41" y="399"/>
                    </a:lnTo>
                    <a:lnTo>
                      <a:pt x="43" y="403"/>
                    </a:lnTo>
                    <a:lnTo>
                      <a:pt x="45" y="404"/>
                    </a:lnTo>
                    <a:lnTo>
                      <a:pt x="45" y="405"/>
                    </a:lnTo>
                    <a:lnTo>
                      <a:pt x="43" y="407"/>
                    </a:lnTo>
                    <a:lnTo>
                      <a:pt x="42" y="407"/>
                    </a:lnTo>
                    <a:lnTo>
                      <a:pt x="41" y="407"/>
                    </a:lnTo>
                    <a:lnTo>
                      <a:pt x="41" y="407"/>
                    </a:lnTo>
                    <a:lnTo>
                      <a:pt x="41" y="408"/>
                    </a:lnTo>
                    <a:lnTo>
                      <a:pt x="39" y="408"/>
                    </a:lnTo>
                    <a:lnTo>
                      <a:pt x="39" y="409"/>
                    </a:lnTo>
                    <a:lnTo>
                      <a:pt x="41" y="411"/>
                    </a:lnTo>
                    <a:lnTo>
                      <a:pt x="42" y="413"/>
                    </a:lnTo>
                    <a:lnTo>
                      <a:pt x="42" y="413"/>
                    </a:lnTo>
                    <a:lnTo>
                      <a:pt x="42" y="414"/>
                    </a:lnTo>
                    <a:lnTo>
                      <a:pt x="42" y="416"/>
                    </a:lnTo>
                    <a:lnTo>
                      <a:pt x="43" y="418"/>
                    </a:lnTo>
                    <a:lnTo>
                      <a:pt x="45" y="422"/>
                    </a:lnTo>
                    <a:lnTo>
                      <a:pt x="46" y="424"/>
                    </a:lnTo>
                    <a:lnTo>
                      <a:pt x="47" y="425"/>
                    </a:lnTo>
                    <a:lnTo>
                      <a:pt x="50" y="425"/>
                    </a:lnTo>
                    <a:lnTo>
                      <a:pt x="53" y="426"/>
                    </a:lnTo>
                    <a:lnTo>
                      <a:pt x="53" y="428"/>
                    </a:lnTo>
                    <a:lnTo>
                      <a:pt x="54" y="429"/>
                    </a:lnTo>
                    <a:lnTo>
                      <a:pt x="53" y="429"/>
                    </a:lnTo>
                    <a:lnTo>
                      <a:pt x="51" y="429"/>
                    </a:lnTo>
                    <a:lnTo>
                      <a:pt x="53" y="432"/>
                    </a:lnTo>
                    <a:lnTo>
                      <a:pt x="54" y="433"/>
                    </a:lnTo>
                    <a:lnTo>
                      <a:pt x="55" y="434"/>
                    </a:lnTo>
                    <a:lnTo>
                      <a:pt x="57" y="436"/>
                    </a:lnTo>
                    <a:lnTo>
                      <a:pt x="57" y="437"/>
                    </a:lnTo>
                    <a:lnTo>
                      <a:pt x="57" y="437"/>
                    </a:lnTo>
                    <a:lnTo>
                      <a:pt x="58" y="440"/>
                    </a:lnTo>
                    <a:lnTo>
                      <a:pt x="59" y="441"/>
                    </a:lnTo>
                    <a:lnTo>
                      <a:pt x="59" y="442"/>
                    </a:lnTo>
                    <a:lnTo>
                      <a:pt x="59" y="444"/>
                    </a:lnTo>
                    <a:lnTo>
                      <a:pt x="59" y="444"/>
                    </a:lnTo>
                    <a:lnTo>
                      <a:pt x="59" y="445"/>
                    </a:lnTo>
                    <a:lnTo>
                      <a:pt x="59" y="446"/>
                    </a:lnTo>
                    <a:lnTo>
                      <a:pt x="61" y="449"/>
                    </a:lnTo>
                    <a:lnTo>
                      <a:pt x="61" y="449"/>
                    </a:lnTo>
                    <a:lnTo>
                      <a:pt x="68" y="450"/>
                    </a:lnTo>
                    <a:lnTo>
                      <a:pt x="71" y="450"/>
                    </a:lnTo>
                    <a:lnTo>
                      <a:pt x="72" y="452"/>
                    </a:lnTo>
                    <a:lnTo>
                      <a:pt x="72" y="453"/>
                    </a:lnTo>
                    <a:lnTo>
                      <a:pt x="72" y="454"/>
                    </a:lnTo>
                    <a:lnTo>
                      <a:pt x="72" y="457"/>
                    </a:lnTo>
                    <a:lnTo>
                      <a:pt x="71" y="457"/>
                    </a:lnTo>
                    <a:lnTo>
                      <a:pt x="70" y="457"/>
                    </a:lnTo>
                    <a:lnTo>
                      <a:pt x="68" y="457"/>
                    </a:lnTo>
                    <a:lnTo>
                      <a:pt x="66" y="457"/>
                    </a:lnTo>
                    <a:lnTo>
                      <a:pt x="64" y="457"/>
                    </a:lnTo>
                    <a:lnTo>
                      <a:pt x="62" y="457"/>
                    </a:lnTo>
                    <a:lnTo>
                      <a:pt x="61" y="457"/>
                    </a:lnTo>
                    <a:lnTo>
                      <a:pt x="61" y="458"/>
                    </a:lnTo>
                    <a:lnTo>
                      <a:pt x="62" y="460"/>
                    </a:lnTo>
                    <a:lnTo>
                      <a:pt x="66" y="460"/>
                    </a:lnTo>
                    <a:lnTo>
                      <a:pt x="68" y="461"/>
                    </a:lnTo>
                    <a:lnTo>
                      <a:pt x="71" y="465"/>
                    </a:lnTo>
                    <a:lnTo>
                      <a:pt x="72" y="466"/>
                    </a:lnTo>
                    <a:lnTo>
                      <a:pt x="75" y="467"/>
                    </a:lnTo>
                    <a:lnTo>
                      <a:pt x="75" y="470"/>
                    </a:lnTo>
                    <a:lnTo>
                      <a:pt x="74" y="471"/>
                    </a:lnTo>
                    <a:lnTo>
                      <a:pt x="75" y="473"/>
                    </a:lnTo>
                    <a:lnTo>
                      <a:pt x="72" y="474"/>
                    </a:lnTo>
                    <a:lnTo>
                      <a:pt x="71" y="474"/>
                    </a:lnTo>
                    <a:lnTo>
                      <a:pt x="72" y="477"/>
                    </a:lnTo>
                    <a:lnTo>
                      <a:pt x="74" y="479"/>
                    </a:lnTo>
                    <a:lnTo>
                      <a:pt x="75" y="481"/>
                    </a:lnTo>
                    <a:lnTo>
                      <a:pt x="76" y="482"/>
                    </a:lnTo>
                    <a:lnTo>
                      <a:pt x="76" y="483"/>
                    </a:lnTo>
                    <a:lnTo>
                      <a:pt x="75" y="485"/>
                    </a:lnTo>
                    <a:lnTo>
                      <a:pt x="74" y="486"/>
                    </a:lnTo>
                    <a:lnTo>
                      <a:pt x="75" y="486"/>
                    </a:lnTo>
                    <a:lnTo>
                      <a:pt x="76" y="489"/>
                    </a:lnTo>
                    <a:lnTo>
                      <a:pt x="76" y="489"/>
                    </a:lnTo>
                    <a:lnTo>
                      <a:pt x="78" y="491"/>
                    </a:lnTo>
                    <a:lnTo>
                      <a:pt x="80" y="494"/>
                    </a:lnTo>
                    <a:lnTo>
                      <a:pt x="80" y="495"/>
                    </a:lnTo>
                    <a:lnTo>
                      <a:pt x="80" y="497"/>
                    </a:lnTo>
                    <a:lnTo>
                      <a:pt x="79" y="498"/>
                    </a:lnTo>
                    <a:lnTo>
                      <a:pt x="78" y="499"/>
                    </a:lnTo>
                    <a:lnTo>
                      <a:pt x="79" y="501"/>
                    </a:lnTo>
                    <a:lnTo>
                      <a:pt x="79" y="502"/>
                    </a:lnTo>
                    <a:lnTo>
                      <a:pt x="80" y="503"/>
                    </a:lnTo>
                    <a:lnTo>
                      <a:pt x="82" y="505"/>
                    </a:lnTo>
                    <a:lnTo>
                      <a:pt x="82" y="506"/>
                    </a:lnTo>
                    <a:lnTo>
                      <a:pt x="80" y="506"/>
                    </a:lnTo>
                    <a:lnTo>
                      <a:pt x="80" y="507"/>
                    </a:lnTo>
                    <a:lnTo>
                      <a:pt x="80" y="508"/>
                    </a:lnTo>
                    <a:lnTo>
                      <a:pt x="78" y="511"/>
                    </a:lnTo>
                    <a:lnTo>
                      <a:pt x="78" y="511"/>
                    </a:lnTo>
                    <a:lnTo>
                      <a:pt x="78" y="514"/>
                    </a:lnTo>
                    <a:lnTo>
                      <a:pt x="78" y="515"/>
                    </a:lnTo>
                    <a:lnTo>
                      <a:pt x="78" y="518"/>
                    </a:lnTo>
                    <a:lnTo>
                      <a:pt x="78" y="519"/>
                    </a:lnTo>
                    <a:lnTo>
                      <a:pt x="79" y="522"/>
                    </a:lnTo>
                    <a:lnTo>
                      <a:pt x="80" y="522"/>
                    </a:lnTo>
                    <a:lnTo>
                      <a:pt x="83" y="524"/>
                    </a:lnTo>
                    <a:lnTo>
                      <a:pt x="84" y="526"/>
                    </a:lnTo>
                    <a:lnTo>
                      <a:pt x="84" y="528"/>
                    </a:lnTo>
                    <a:lnTo>
                      <a:pt x="83" y="530"/>
                    </a:lnTo>
                    <a:lnTo>
                      <a:pt x="82" y="531"/>
                    </a:lnTo>
                    <a:lnTo>
                      <a:pt x="82" y="532"/>
                    </a:lnTo>
                    <a:lnTo>
                      <a:pt x="83" y="535"/>
                    </a:lnTo>
                    <a:lnTo>
                      <a:pt x="84" y="536"/>
                    </a:lnTo>
                    <a:lnTo>
                      <a:pt x="84" y="538"/>
                    </a:lnTo>
                    <a:lnTo>
                      <a:pt x="84" y="538"/>
                    </a:lnTo>
                    <a:lnTo>
                      <a:pt x="83" y="539"/>
                    </a:lnTo>
                    <a:lnTo>
                      <a:pt x="82" y="540"/>
                    </a:lnTo>
                    <a:lnTo>
                      <a:pt x="80" y="540"/>
                    </a:lnTo>
                    <a:lnTo>
                      <a:pt x="79" y="542"/>
                    </a:lnTo>
                    <a:lnTo>
                      <a:pt x="79" y="543"/>
                    </a:lnTo>
                    <a:lnTo>
                      <a:pt x="79" y="544"/>
                    </a:lnTo>
                    <a:lnTo>
                      <a:pt x="80" y="547"/>
                    </a:lnTo>
                    <a:lnTo>
                      <a:pt x="75" y="547"/>
                    </a:lnTo>
                    <a:lnTo>
                      <a:pt x="76" y="550"/>
                    </a:lnTo>
                    <a:lnTo>
                      <a:pt x="75" y="550"/>
                    </a:lnTo>
                    <a:lnTo>
                      <a:pt x="76" y="552"/>
                    </a:lnTo>
                    <a:lnTo>
                      <a:pt x="79" y="555"/>
                    </a:lnTo>
                    <a:lnTo>
                      <a:pt x="80" y="556"/>
                    </a:lnTo>
                    <a:lnTo>
                      <a:pt x="80" y="559"/>
                    </a:lnTo>
                    <a:lnTo>
                      <a:pt x="82" y="561"/>
                    </a:lnTo>
                    <a:lnTo>
                      <a:pt x="82" y="563"/>
                    </a:lnTo>
                    <a:lnTo>
                      <a:pt x="86" y="565"/>
                    </a:lnTo>
                    <a:lnTo>
                      <a:pt x="87" y="568"/>
                    </a:lnTo>
                    <a:lnTo>
                      <a:pt x="90" y="569"/>
                    </a:lnTo>
                    <a:lnTo>
                      <a:pt x="90" y="572"/>
                    </a:lnTo>
                    <a:lnTo>
                      <a:pt x="91" y="572"/>
                    </a:lnTo>
                    <a:lnTo>
                      <a:pt x="92" y="573"/>
                    </a:lnTo>
                    <a:lnTo>
                      <a:pt x="94" y="575"/>
                    </a:lnTo>
                    <a:lnTo>
                      <a:pt x="95" y="575"/>
                    </a:lnTo>
                    <a:lnTo>
                      <a:pt x="96" y="575"/>
                    </a:lnTo>
                    <a:lnTo>
                      <a:pt x="98" y="573"/>
                    </a:lnTo>
                    <a:lnTo>
                      <a:pt x="98" y="573"/>
                    </a:lnTo>
                    <a:lnTo>
                      <a:pt x="100" y="573"/>
                    </a:lnTo>
                    <a:lnTo>
                      <a:pt x="102" y="572"/>
                    </a:lnTo>
                    <a:lnTo>
                      <a:pt x="103" y="572"/>
                    </a:lnTo>
                    <a:lnTo>
                      <a:pt x="104" y="573"/>
                    </a:lnTo>
                    <a:lnTo>
                      <a:pt x="105" y="573"/>
                    </a:lnTo>
                    <a:lnTo>
                      <a:pt x="107" y="576"/>
                    </a:lnTo>
                    <a:lnTo>
                      <a:pt x="108" y="579"/>
                    </a:lnTo>
                    <a:lnTo>
                      <a:pt x="109" y="580"/>
                    </a:lnTo>
                    <a:lnTo>
                      <a:pt x="108" y="581"/>
                    </a:lnTo>
                    <a:lnTo>
                      <a:pt x="108" y="581"/>
                    </a:lnTo>
                    <a:lnTo>
                      <a:pt x="109" y="583"/>
                    </a:lnTo>
                    <a:lnTo>
                      <a:pt x="111" y="584"/>
                    </a:lnTo>
                    <a:lnTo>
                      <a:pt x="112" y="585"/>
                    </a:lnTo>
                    <a:lnTo>
                      <a:pt x="112" y="589"/>
                    </a:lnTo>
                    <a:lnTo>
                      <a:pt x="112" y="591"/>
                    </a:lnTo>
                    <a:lnTo>
                      <a:pt x="113" y="592"/>
                    </a:lnTo>
                    <a:lnTo>
                      <a:pt x="116" y="593"/>
                    </a:lnTo>
                    <a:lnTo>
                      <a:pt x="119" y="595"/>
                    </a:lnTo>
                    <a:lnTo>
                      <a:pt x="120" y="596"/>
                    </a:lnTo>
                    <a:lnTo>
                      <a:pt x="123" y="597"/>
                    </a:lnTo>
                    <a:lnTo>
                      <a:pt x="123" y="599"/>
                    </a:lnTo>
                    <a:lnTo>
                      <a:pt x="124" y="599"/>
                    </a:lnTo>
                    <a:lnTo>
                      <a:pt x="127" y="599"/>
                    </a:lnTo>
                    <a:lnTo>
                      <a:pt x="132" y="599"/>
                    </a:lnTo>
                    <a:lnTo>
                      <a:pt x="139" y="599"/>
                    </a:lnTo>
                    <a:lnTo>
                      <a:pt x="145" y="600"/>
                    </a:lnTo>
                    <a:lnTo>
                      <a:pt x="153" y="600"/>
                    </a:lnTo>
                    <a:lnTo>
                      <a:pt x="158" y="601"/>
                    </a:lnTo>
                    <a:lnTo>
                      <a:pt x="162" y="601"/>
                    </a:lnTo>
                    <a:lnTo>
                      <a:pt x="166" y="601"/>
                    </a:lnTo>
                    <a:lnTo>
                      <a:pt x="172" y="604"/>
                    </a:lnTo>
                    <a:lnTo>
                      <a:pt x="174" y="604"/>
                    </a:lnTo>
                    <a:lnTo>
                      <a:pt x="177" y="604"/>
                    </a:lnTo>
                    <a:lnTo>
                      <a:pt x="178" y="605"/>
                    </a:lnTo>
                    <a:lnTo>
                      <a:pt x="180" y="606"/>
                    </a:lnTo>
                    <a:lnTo>
                      <a:pt x="180" y="605"/>
                    </a:lnTo>
                    <a:lnTo>
                      <a:pt x="177" y="603"/>
                    </a:lnTo>
                    <a:lnTo>
                      <a:pt x="173" y="600"/>
                    </a:lnTo>
                    <a:lnTo>
                      <a:pt x="166" y="593"/>
                    </a:lnTo>
                    <a:lnTo>
                      <a:pt x="165" y="593"/>
                    </a:lnTo>
                    <a:lnTo>
                      <a:pt x="164" y="592"/>
                    </a:lnTo>
                    <a:lnTo>
                      <a:pt x="162" y="593"/>
                    </a:lnTo>
                    <a:lnTo>
                      <a:pt x="160" y="592"/>
                    </a:lnTo>
                    <a:lnTo>
                      <a:pt x="158" y="592"/>
                    </a:lnTo>
                    <a:lnTo>
                      <a:pt x="157" y="591"/>
                    </a:lnTo>
                    <a:lnTo>
                      <a:pt x="158" y="591"/>
                    </a:lnTo>
                    <a:lnTo>
                      <a:pt x="161" y="591"/>
                    </a:lnTo>
                    <a:lnTo>
                      <a:pt x="162" y="591"/>
                    </a:lnTo>
                    <a:lnTo>
                      <a:pt x="162" y="589"/>
                    </a:lnTo>
                    <a:lnTo>
                      <a:pt x="162" y="588"/>
                    </a:lnTo>
                    <a:lnTo>
                      <a:pt x="161" y="585"/>
                    </a:lnTo>
                    <a:lnTo>
                      <a:pt x="157" y="581"/>
                    </a:lnTo>
                    <a:lnTo>
                      <a:pt x="156" y="580"/>
                    </a:lnTo>
                    <a:lnTo>
                      <a:pt x="154" y="580"/>
                    </a:lnTo>
                    <a:lnTo>
                      <a:pt x="154" y="581"/>
                    </a:lnTo>
                    <a:lnTo>
                      <a:pt x="153" y="580"/>
                    </a:lnTo>
                    <a:lnTo>
                      <a:pt x="154" y="579"/>
                    </a:lnTo>
                    <a:lnTo>
                      <a:pt x="156" y="577"/>
                    </a:lnTo>
                    <a:lnTo>
                      <a:pt x="154" y="575"/>
                    </a:lnTo>
                    <a:lnTo>
                      <a:pt x="154" y="572"/>
                    </a:lnTo>
                    <a:lnTo>
                      <a:pt x="154" y="571"/>
                    </a:lnTo>
                    <a:lnTo>
                      <a:pt x="154" y="568"/>
                    </a:lnTo>
                    <a:lnTo>
                      <a:pt x="156" y="565"/>
                    </a:lnTo>
                    <a:lnTo>
                      <a:pt x="158" y="565"/>
                    </a:lnTo>
                    <a:lnTo>
                      <a:pt x="160" y="564"/>
                    </a:lnTo>
                    <a:lnTo>
                      <a:pt x="160" y="564"/>
                    </a:lnTo>
                    <a:lnTo>
                      <a:pt x="158" y="563"/>
                    </a:lnTo>
                    <a:lnTo>
                      <a:pt x="157" y="561"/>
                    </a:lnTo>
                    <a:lnTo>
                      <a:pt x="156" y="561"/>
                    </a:lnTo>
                    <a:lnTo>
                      <a:pt x="154" y="560"/>
                    </a:lnTo>
                    <a:lnTo>
                      <a:pt x="150" y="560"/>
                    </a:lnTo>
                    <a:lnTo>
                      <a:pt x="152" y="560"/>
                    </a:lnTo>
                    <a:lnTo>
                      <a:pt x="154" y="559"/>
                    </a:lnTo>
                    <a:lnTo>
                      <a:pt x="154" y="557"/>
                    </a:lnTo>
                    <a:lnTo>
                      <a:pt x="153" y="556"/>
                    </a:lnTo>
                    <a:lnTo>
                      <a:pt x="153" y="556"/>
                    </a:lnTo>
                    <a:lnTo>
                      <a:pt x="156" y="557"/>
                    </a:lnTo>
                    <a:lnTo>
                      <a:pt x="158" y="560"/>
                    </a:lnTo>
                    <a:lnTo>
                      <a:pt x="160" y="561"/>
                    </a:lnTo>
                    <a:lnTo>
                      <a:pt x="162" y="563"/>
                    </a:lnTo>
                    <a:lnTo>
                      <a:pt x="164" y="563"/>
                    </a:lnTo>
                    <a:lnTo>
                      <a:pt x="166" y="560"/>
                    </a:lnTo>
                    <a:lnTo>
                      <a:pt x="168" y="559"/>
                    </a:lnTo>
                    <a:lnTo>
                      <a:pt x="168" y="557"/>
                    </a:lnTo>
                    <a:lnTo>
                      <a:pt x="165" y="548"/>
                    </a:lnTo>
                    <a:lnTo>
                      <a:pt x="164" y="547"/>
                    </a:lnTo>
                    <a:lnTo>
                      <a:pt x="164" y="546"/>
                    </a:lnTo>
                    <a:lnTo>
                      <a:pt x="165" y="540"/>
                    </a:lnTo>
                    <a:lnTo>
                      <a:pt x="166" y="538"/>
                    </a:lnTo>
                    <a:lnTo>
                      <a:pt x="168" y="535"/>
                    </a:lnTo>
                    <a:lnTo>
                      <a:pt x="169" y="534"/>
                    </a:lnTo>
                    <a:lnTo>
                      <a:pt x="172" y="532"/>
                    </a:lnTo>
                    <a:lnTo>
                      <a:pt x="174" y="530"/>
                    </a:lnTo>
                    <a:lnTo>
                      <a:pt x="177" y="528"/>
                    </a:lnTo>
                    <a:lnTo>
                      <a:pt x="181" y="523"/>
                    </a:lnTo>
                    <a:lnTo>
                      <a:pt x="181" y="522"/>
                    </a:lnTo>
                    <a:lnTo>
                      <a:pt x="181" y="522"/>
                    </a:lnTo>
                    <a:lnTo>
                      <a:pt x="182" y="520"/>
                    </a:lnTo>
                    <a:lnTo>
                      <a:pt x="181" y="519"/>
                    </a:lnTo>
                    <a:lnTo>
                      <a:pt x="180" y="518"/>
                    </a:lnTo>
                    <a:lnTo>
                      <a:pt x="177" y="519"/>
                    </a:lnTo>
                    <a:lnTo>
                      <a:pt x="177" y="519"/>
                    </a:lnTo>
                    <a:lnTo>
                      <a:pt x="176" y="518"/>
                    </a:lnTo>
                    <a:lnTo>
                      <a:pt x="178" y="518"/>
                    </a:lnTo>
                    <a:lnTo>
                      <a:pt x="180" y="515"/>
                    </a:lnTo>
                    <a:lnTo>
                      <a:pt x="180" y="515"/>
                    </a:lnTo>
                    <a:lnTo>
                      <a:pt x="181" y="514"/>
                    </a:lnTo>
                    <a:lnTo>
                      <a:pt x="180" y="508"/>
                    </a:lnTo>
                    <a:lnTo>
                      <a:pt x="178" y="507"/>
                    </a:lnTo>
                    <a:lnTo>
                      <a:pt x="176" y="505"/>
                    </a:lnTo>
                    <a:lnTo>
                      <a:pt x="173" y="505"/>
                    </a:lnTo>
                    <a:lnTo>
                      <a:pt x="162" y="503"/>
                    </a:lnTo>
                    <a:lnTo>
                      <a:pt x="160" y="502"/>
                    </a:lnTo>
                    <a:lnTo>
                      <a:pt x="148" y="494"/>
                    </a:lnTo>
                    <a:lnTo>
                      <a:pt x="145" y="491"/>
                    </a:lnTo>
                    <a:lnTo>
                      <a:pt x="143" y="489"/>
                    </a:lnTo>
                    <a:lnTo>
                      <a:pt x="143" y="487"/>
                    </a:lnTo>
                    <a:lnTo>
                      <a:pt x="141" y="486"/>
                    </a:lnTo>
                    <a:lnTo>
                      <a:pt x="140" y="483"/>
                    </a:lnTo>
                    <a:lnTo>
                      <a:pt x="140" y="482"/>
                    </a:lnTo>
                    <a:lnTo>
                      <a:pt x="141" y="478"/>
                    </a:lnTo>
                    <a:lnTo>
                      <a:pt x="143" y="474"/>
                    </a:lnTo>
                    <a:lnTo>
                      <a:pt x="145" y="467"/>
                    </a:lnTo>
                    <a:lnTo>
                      <a:pt x="145" y="467"/>
                    </a:lnTo>
                    <a:lnTo>
                      <a:pt x="149" y="466"/>
                    </a:lnTo>
                    <a:lnTo>
                      <a:pt x="150" y="466"/>
                    </a:lnTo>
                    <a:lnTo>
                      <a:pt x="150" y="465"/>
                    </a:lnTo>
                    <a:lnTo>
                      <a:pt x="152" y="463"/>
                    </a:lnTo>
                    <a:lnTo>
                      <a:pt x="154" y="461"/>
                    </a:lnTo>
                    <a:lnTo>
                      <a:pt x="161" y="463"/>
                    </a:lnTo>
                    <a:lnTo>
                      <a:pt x="164" y="463"/>
                    </a:lnTo>
                    <a:lnTo>
                      <a:pt x="164" y="461"/>
                    </a:lnTo>
                    <a:lnTo>
                      <a:pt x="164" y="460"/>
                    </a:lnTo>
                    <a:lnTo>
                      <a:pt x="161" y="457"/>
                    </a:lnTo>
                    <a:lnTo>
                      <a:pt x="161" y="456"/>
                    </a:lnTo>
                    <a:lnTo>
                      <a:pt x="164" y="452"/>
                    </a:lnTo>
                    <a:lnTo>
                      <a:pt x="164" y="449"/>
                    </a:lnTo>
                    <a:lnTo>
                      <a:pt x="164" y="448"/>
                    </a:lnTo>
                    <a:lnTo>
                      <a:pt x="162" y="445"/>
                    </a:lnTo>
                    <a:lnTo>
                      <a:pt x="162" y="444"/>
                    </a:lnTo>
                    <a:lnTo>
                      <a:pt x="160" y="438"/>
                    </a:lnTo>
                    <a:lnTo>
                      <a:pt x="160" y="434"/>
                    </a:lnTo>
                    <a:lnTo>
                      <a:pt x="160" y="434"/>
                    </a:lnTo>
                    <a:lnTo>
                      <a:pt x="160" y="433"/>
                    </a:lnTo>
                    <a:lnTo>
                      <a:pt x="161" y="429"/>
                    </a:lnTo>
                    <a:lnTo>
                      <a:pt x="164" y="426"/>
                    </a:lnTo>
                    <a:lnTo>
                      <a:pt x="165" y="425"/>
                    </a:lnTo>
                    <a:lnTo>
                      <a:pt x="169" y="424"/>
                    </a:lnTo>
                    <a:lnTo>
                      <a:pt x="169" y="424"/>
                    </a:lnTo>
                    <a:lnTo>
                      <a:pt x="170" y="422"/>
                    </a:lnTo>
                    <a:lnTo>
                      <a:pt x="169" y="422"/>
                    </a:lnTo>
                    <a:lnTo>
                      <a:pt x="168" y="422"/>
                    </a:lnTo>
                    <a:lnTo>
                      <a:pt x="165" y="421"/>
                    </a:lnTo>
                    <a:lnTo>
                      <a:pt x="157" y="418"/>
                    </a:lnTo>
                    <a:lnTo>
                      <a:pt x="157" y="416"/>
                    </a:lnTo>
                    <a:lnTo>
                      <a:pt x="160" y="416"/>
                    </a:lnTo>
                    <a:lnTo>
                      <a:pt x="161" y="413"/>
                    </a:lnTo>
                    <a:lnTo>
                      <a:pt x="164" y="413"/>
                    </a:lnTo>
                    <a:lnTo>
                      <a:pt x="168" y="414"/>
                    </a:lnTo>
                    <a:lnTo>
                      <a:pt x="169" y="416"/>
                    </a:lnTo>
                    <a:lnTo>
                      <a:pt x="170" y="418"/>
                    </a:lnTo>
                    <a:lnTo>
                      <a:pt x="172" y="420"/>
                    </a:lnTo>
                    <a:lnTo>
                      <a:pt x="174" y="421"/>
                    </a:lnTo>
                    <a:lnTo>
                      <a:pt x="178" y="418"/>
                    </a:lnTo>
                    <a:lnTo>
                      <a:pt x="180" y="418"/>
                    </a:lnTo>
                    <a:lnTo>
                      <a:pt x="180" y="417"/>
                    </a:lnTo>
                    <a:lnTo>
                      <a:pt x="178" y="414"/>
                    </a:lnTo>
                    <a:lnTo>
                      <a:pt x="178" y="412"/>
                    </a:lnTo>
                    <a:lnTo>
                      <a:pt x="177" y="409"/>
                    </a:lnTo>
                    <a:lnTo>
                      <a:pt x="174" y="407"/>
                    </a:lnTo>
                    <a:lnTo>
                      <a:pt x="174" y="407"/>
                    </a:lnTo>
                    <a:lnTo>
                      <a:pt x="173" y="405"/>
                    </a:lnTo>
                    <a:lnTo>
                      <a:pt x="172" y="405"/>
                    </a:lnTo>
                    <a:lnTo>
                      <a:pt x="169" y="407"/>
                    </a:lnTo>
                    <a:lnTo>
                      <a:pt x="166" y="408"/>
                    </a:lnTo>
                    <a:lnTo>
                      <a:pt x="166" y="408"/>
                    </a:lnTo>
                    <a:lnTo>
                      <a:pt x="169" y="409"/>
                    </a:lnTo>
                    <a:lnTo>
                      <a:pt x="170" y="411"/>
                    </a:lnTo>
                    <a:lnTo>
                      <a:pt x="169" y="411"/>
                    </a:lnTo>
                    <a:lnTo>
                      <a:pt x="168" y="412"/>
                    </a:lnTo>
                    <a:lnTo>
                      <a:pt x="165" y="412"/>
                    </a:lnTo>
                    <a:lnTo>
                      <a:pt x="162" y="412"/>
                    </a:lnTo>
                    <a:lnTo>
                      <a:pt x="162" y="411"/>
                    </a:lnTo>
                    <a:lnTo>
                      <a:pt x="162" y="409"/>
                    </a:lnTo>
                    <a:lnTo>
                      <a:pt x="162" y="409"/>
                    </a:lnTo>
                    <a:lnTo>
                      <a:pt x="161" y="408"/>
                    </a:lnTo>
                    <a:lnTo>
                      <a:pt x="160" y="408"/>
                    </a:lnTo>
                    <a:lnTo>
                      <a:pt x="158" y="408"/>
                    </a:lnTo>
                    <a:lnTo>
                      <a:pt x="156" y="407"/>
                    </a:lnTo>
                    <a:lnTo>
                      <a:pt x="153" y="405"/>
                    </a:lnTo>
                    <a:lnTo>
                      <a:pt x="152" y="403"/>
                    </a:lnTo>
                    <a:lnTo>
                      <a:pt x="150" y="399"/>
                    </a:lnTo>
                    <a:lnTo>
                      <a:pt x="149" y="395"/>
                    </a:lnTo>
                    <a:lnTo>
                      <a:pt x="145" y="388"/>
                    </a:lnTo>
                    <a:lnTo>
                      <a:pt x="144" y="385"/>
                    </a:lnTo>
                    <a:lnTo>
                      <a:pt x="143" y="383"/>
                    </a:lnTo>
                    <a:lnTo>
                      <a:pt x="143" y="381"/>
                    </a:lnTo>
                    <a:lnTo>
                      <a:pt x="144" y="380"/>
                    </a:lnTo>
                    <a:lnTo>
                      <a:pt x="145" y="379"/>
                    </a:lnTo>
                    <a:lnTo>
                      <a:pt x="146" y="379"/>
                    </a:lnTo>
                    <a:lnTo>
                      <a:pt x="148" y="379"/>
                    </a:lnTo>
                    <a:lnTo>
                      <a:pt x="148" y="380"/>
                    </a:lnTo>
                    <a:lnTo>
                      <a:pt x="146" y="380"/>
                    </a:lnTo>
                    <a:lnTo>
                      <a:pt x="150" y="381"/>
                    </a:lnTo>
                    <a:lnTo>
                      <a:pt x="156" y="383"/>
                    </a:lnTo>
                    <a:lnTo>
                      <a:pt x="160" y="384"/>
                    </a:lnTo>
                    <a:lnTo>
                      <a:pt x="166" y="387"/>
                    </a:lnTo>
                    <a:lnTo>
                      <a:pt x="169" y="387"/>
                    </a:lnTo>
                    <a:lnTo>
                      <a:pt x="176" y="387"/>
                    </a:lnTo>
                    <a:lnTo>
                      <a:pt x="180" y="387"/>
                    </a:lnTo>
                    <a:lnTo>
                      <a:pt x="182" y="385"/>
                    </a:lnTo>
                    <a:lnTo>
                      <a:pt x="187" y="381"/>
                    </a:lnTo>
                    <a:lnTo>
                      <a:pt x="189" y="380"/>
                    </a:lnTo>
                    <a:lnTo>
                      <a:pt x="189" y="377"/>
                    </a:lnTo>
                    <a:lnTo>
                      <a:pt x="185" y="373"/>
                    </a:lnTo>
                    <a:lnTo>
                      <a:pt x="184" y="371"/>
                    </a:lnTo>
                    <a:lnTo>
                      <a:pt x="182" y="368"/>
                    </a:lnTo>
                    <a:lnTo>
                      <a:pt x="182" y="365"/>
                    </a:lnTo>
                    <a:lnTo>
                      <a:pt x="184" y="364"/>
                    </a:lnTo>
                    <a:lnTo>
                      <a:pt x="184" y="363"/>
                    </a:lnTo>
                    <a:lnTo>
                      <a:pt x="185" y="363"/>
                    </a:lnTo>
                    <a:lnTo>
                      <a:pt x="185" y="358"/>
                    </a:lnTo>
                    <a:lnTo>
                      <a:pt x="184" y="355"/>
                    </a:lnTo>
                    <a:lnTo>
                      <a:pt x="182" y="355"/>
                    </a:lnTo>
                    <a:lnTo>
                      <a:pt x="182" y="354"/>
                    </a:lnTo>
                    <a:lnTo>
                      <a:pt x="184" y="354"/>
                    </a:lnTo>
                    <a:lnTo>
                      <a:pt x="182" y="352"/>
                    </a:lnTo>
                    <a:lnTo>
                      <a:pt x="181" y="351"/>
                    </a:lnTo>
                    <a:lnTo>
                      <a:pt x="178" y="351"/>
                    </a:lnTo>
                    <a:lnTo>
                      <a:pt x="178" y="348"/>
                    </a:lnTo>
                    <a:lnTo>
                      <a:pt x="177" y="346"/>
                    </a:lnTo>
                    <a:lnTo>
                      <a:pt x="176" y="343"/>
                    </a:lnTo>
                    <a:lnTo>
                      <a:pt x="176" y="342"/>
                    </a:lnTo>
                    <a:lnTo>
                      <a:pt x="178" y="342"/>
                    </a:lnTo>
                    <a:lnTo>
                      <a:pt x="181" y="344"/>
                    </a:lnTo>
                    <a:lnTo>
                      <a:pt x="185" y="346"/>
                    </a:lnTo>
                    <a:lnTo>
                      <a:pt x="189" y="346"/>
                    </a:lnTo>
                    <a:lnTo>
                      <a:pt x="193" y="346"/>
                    </a:lnTo>
                    <a:lnTo>
                      <a:pt x="197" y="346"/>
                    </a:lnTo>
                    <a:lnTo>
                      <a:pt x="199" y="346"/>
                    </a:lnTo>
                    <a:lnTo>
                      <a:pt x="217" y="343"/>
                    </a:lnTo>
                    <a:lnTo>
                      <a:pt x="219" y="342"/>
                    </a:lnTo>
                    <a:lnTo>
                      <a:pt x="230" y="339"/>
                    </a:lnTo>
                    <a:lnTo>
                      <a:pt x="242" y="335"/>
                    </a:lnTo>
                    <a:lnTo>
                      <a:pt x="250" y="328"/>
                    </a:lnTo>
                    <a:lnTo>
                      <a:pt x="250" y="327"/>
                    </a:lnTo>
                    <a:lnTo>
                      <a:pt x="250" y="323"/>
                    </a:lnTo>
                    <a:lnTo>
                      <a:pt x="251" y="320"/>
                    </a:lnTo>
                    <a:lnTo>
                      <a:pt x="255" y="314"/>
                    </a:lnTo>
                    <a:lnTo>
                      <a:pt x="258" y="305"/>
                    </a:lnTo>
                    <a:lnTo>
                      <a:pt x="259" y="30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7" name="Freeform 190">
                <a:extLst>
                  <a:ext uri="{FF2B5EF4-FFF2-40B4-BE49-F238E27FC236}">
                    <a16:creationId xmlns:a16="http://schemas.microsoft.com/office/drawing/2014/main" id="{D5FDDF5C-6D20-436B-88E4-4E5142DAB4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3513" y="3757613"/>
                <a:ext cx="6350" cy="22225"/>
              </a:xfrm>
              <a:custGeom>
                <a:avLst/>
                <a:gdLst>
                  <a:gd name="T0" fmla="*/ 3 w 4"/>
                  <a:gd name="T1" fmla="*/ 10 h 14"/>
                  <a:gd name="T2" fmla="*/ 2 w 4"/>
                  <a:gd name="T3" fmla="*/ 10 h 14"/>
                  <a:gd name="T4" fmla="*/ 0 w 4"/>
                  <a:gd name="T5" fmla="*/ 12 h 14"/>
                  <a:gd name="T6" fmla="*/ 0 w 4"/>
                  <a:gd name="T7" fmla="*/ 13 h 14"/>
                  <a:gd name="T8" fmla="*/ 2 w 4"/>
                  <a:gd name="T9" fmla="*/ 13 h 14"/>
                  <a:gd name="T10" fmla="*/ 3 w 4"/>
                  <a:gd name="T11" fmla="*/ 14 h 14"/>
                  <a:gd name="T12" fmla="*/ 4 w 4"/>
                  <a:gd name="T13" fmla="*/ 13 h 14"/>
                  <a:gd name="T14" fmla="*/ 4 w 4"/>
                  <a:gd name="T15" fmla="*/ 13 h 14"/>
                  <a:gd name="T16" fmla="*/ 4 w 4"/>
                  <a:gd name="T17" fmla="*/ 12 h 14"/>
                  <a:gd name="T18" fmla="*/ 4 w 4"/>
                  <a:gd name="T19" fmla="*/ 12 h 14"/>
                  <a:gd name="T20" fmla="*/ 4 w 4"/>
                  <a:gd name="T21" fmla="*/ 12 h 14"/>
                  <a:gd name="T22" fmla="*/ 3 w 4"/>
                  <a:gd name="T23" fmla="*/ 10 h 14"/>
                  <a:gd name="T24" fmla="*/ 4 w 4"/>
                  <a:gd name="T25" fmla="*/ 3 h 14"/>
                  <a:gd name="T26" fmla="*/ 4 w 4"/>
                  <a:gd name="T27" fmla="*/ 3 h 14"/>
                  <a:gd name="T28" fmla="*/ 4 w 4"/>
                  <a:gd name="T29" fmla="*/ 1 h 14"/>
                  <a:gd name="T30" fmla="*/ 4 w 4"/>
                  <a:gd name="T31" fmla="*/ 0 h 14"/>
                  <a:gd name="T32" fmla="*/ 3 w 4"/>
                  <a:gd name="T33" fmla="*/ 0 h 14"/>
                  <a:gd name="T34" fmla="*/ 3 w 4"/>
                  <a:gd name="T35" fmla="*/ 0 h 14"/>
                  <a:gd name="T36" fmla="*/ 3 w 4"/>
                  <a:gd name="T37" fmla="*/ 0 h 14"/>
                  <a:gd name="T38" fmla="*/ 3 w 4"/>
                  <a:gd name="T39" fmla="*/ 0 h 14"/>
                  <a:gd name="T40" fmla="*/ 3 w 4"/>
                  <a:gd name="T41" fmla="*/ 3 h 14"/>
                  <a:gd name="T42" fmla="*/ 4 w 4"/>
                  <a:gd name="T4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" h="14">
                    <a:moveTo>
                      <a:pt x="3" y="10"/>
                    </a:moveTo>
                    <a:lnTo>
                      <a:pt x="2" y="10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0"/>
                    </a:lnTo>
                    <a:close/>
                    <a:moveTo>
                      <a:pt x="4" y="3"/>
                    </a:moveTo>
                    <a:lnTo>
                      <a:pt x="4" y="3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8" name="Freeform 191">
                <a:extLst>
                  <a:ext uri="{FF2B5EF4-FFF2-40B4-BE49-F238E27FC236}">
                    <a16:creationId xmlns:a16="http://schemas.microsoft.com/office/drawing/2014/main" id="{AEEE441A-D7CD-4208-A3BD-5B2D9EE82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3350" y="3738563"/>
                <a:ext cx="6350" cy="4763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0 w 4"/>
                  <a:gd name="T5" fmla="*/ 3 h 3"/>
                  <a:gd name="T6" fmla="*/ 2 w 4"/>
                  <a:gd name="T7" fmla="*/ 1 h 3"/>
                  <a:gd name="T8" fmla="*/ 4 w 4"/>
                  <a:gd name="T9" fmla="*/ 0 h 3"/>
                  <a:gd name="T10" fmla="*/ 2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1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09" name="Freeform 192">
                <a:extLst>
                  <a:ext uri="{FF2B5EF4-FFF2-40B4-BE49-F238E27FC236}">
                    <a16:creationId xmlns:a16="http://schemas.microsoft.com/office/drawing/2014/main" id="{7C2CF1A1-724F-486F-B662-1E75DB2665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0275" y="4459288"/>
                <a:ext cx="342900" cy="431800"/>
              </a:xfrm>
              <a:custGeom>
                <a:avLst/>
                <a:gdLst>
                  <a:gd name="T0" fmla="*/ 215 w 216"/>
                  <a:gd name="T1" fmla="*/ 130 h 272"/>
                  <a:gd name="T2" fmla="*/ 207 w 216"/>
                  <a:gd name="T3" fmla="*/ 131 h 272"/>
                  <a:gd name="T4" fmla="*/ 191 w 216"/>
                  <a:gd name="T5" fmla="*/ 133 h 272"/>
                  <a:gd name="T6" fmla="*/ 184 w 216"/>
                  <a:gd name="T7" fmla="*/ 134 h 272"/>
                  <a:gd name="T8" fmla="*/ 186 w 216"/>
                  <a:gd name="T9" fmla="*/ 123 h 272"/>
                  <a:gd name="T10" fmla="*/ 180 w 216"/>
                  <a:gd name="T11" fmla="*/ 106 h 272"/>
                  <a:gd name="T12" fmla="*/ 179 w 216"/>
                  <a:gd name="T13" fmla="*/ 78 h 272"/>
                  <a:gd name="T14" fmla="*/ 178 w 216"/>
                  <a:gd name="T15" fmla="*/ 58 h 272"/>
                  <a:gd name="T16" fmla="*/ 155 w 216"/>
                  <a:gd name="T17" fmla="*/ 57 h 272"/>
                  <a:gd name="T18" fmla="*/ 150 w 216"/>
                  <a:gd name="T19" fmla="*/ 50 h 272"/>
                  <a:gd name="T20" fmla="*/ 137 w 216"/>
                  <a:gd name="T21" fmla="*/ 60 h 272"/>
                  <a:gd name="T22" fmla="*/ 131 w 216"/>
                  <a:gd name="T23" fmla="*/ 72 h 272"/>
                  <a:gd name="T24" fmla="*/ 117 w 216"/>
                  <a:gd name="T25" fmla="*/ 72 h 272"/>
                  <a:gd name="T26" fmla="*/ 105 w 216"/>
                  <a:gd name="T27" fmla="*/ 73 h 272"/>
                  <a:gd name="T28" fmla="*/ 96 w 216"/>
                  <a:gd name="T29" fmla="*/ 60 h 272"/>
                  <a:gd name="T30" fmla="*/ 90 w 216"/>
                  <a:gd name="T31" fmla="*/ 46 h 272"/>
                  <a:gd name="T32" fmla="*/ 86 w 216"/>
                  <a:gd name="T33" fmla="*/ 35 h 272"/>
                  <a:gd name="T34" fmla="*/ 77 w 216"/>
                  <a:gd name="T35" fmla="*/ 29 h 272"/>
                  <a:gd name="T36" fmla="*/ 47 w 216"/>
                  <a:gd name="T37" fmla="*/ 29 h 272"/>
                  <a:gd name="T38" fmla="*/ 29 w 216"/>
                  <a:gd name="T39" fmla="*/ 29 h 272"/>
                  <a:gd name="T40" fmla="*/ 19 w 216"/>
                  <a:gd name="T41" fmla="*/ 32 h 272"/>
                  <a:gd name="T42" fmla="*/ 12 w 216"/>
                  <a:gd name="T43" fmla="*/ 39 h 272"/>
                  <a:gd name="T44" fmla="*/ 29 w 216"/>
                  <a:gd name="T45" fmla="*/ 81 h 272"/>
                  <a:gd name="T46" fmla="*/ 24 w 216"/>
                  <a:gd name="T47" fmla="*/ 90 h 272"/>
                  <a:gd name="T48" fmla="*/ 26 w 216"/>
                  <a:gd name="T49" fmla="*/ 99 h 272"/>
                  <a:gd name="T50" fmla="*/ 32 w 216"/>
                  <a:gd name="T51" fmla="*/ 121 h 272"/>
                  <a:gd name="T52" fmla="*/ 36 w 216"/>
                  <a:gd name="T53" fmla="*/ 142 h 272"/>
                  <a:gd name="T54" fmla="*/ 22 w 216"/>
                  <a:gd name="T55" fmla="*/ 167 h 272"/>
                  <a:gd name="T56" fmla="*/ 6 w 216"/>
                  <a:gd name="T57" fmla="*/ 216 h 272"/>
                  <a:gd name="T58" fmla="*/ 0 w 216"/>
                  <a:gd name="T59" fmla="*/ 231 h 272"/>
                  <a:gd name="T60" fmla="*/ 3 w 216"/>
                  <a:gd name="T61" fmla="*/ 256 h 272"/>
                  <a:gd name="T62" fmla="*/ 15 w 216"/>
                  <a:gd name="T63" fmla="*/ 256 h 272"/>
                  <a:gd name="T64" fmla="*/ 26 w 216"/>
                  <a:gd name="T65" fmla="*/ 252 h 272"/>
                  <a:gd name="T66" fmla="*/ 36 w 216"/>
                  <a:gd name="T67" fmla="*/ 257 h 272"/>
                  <a:gd name="T68" fmla="*/ 47 w 216"/>
                  <a:gd name="T69" fmla="*/ 260 h 272"/>
                  <a:gd name="T70" fmla="*/ 97 w 216"/>
                  <a:gd name="T71" fmla="*/ 260 h 272"/>
                  <a:gd name="T72" fmla="*/ 117 w 216"/>
                  <a:gd name="T73" fmla="*/ 260 h 272"/>
                  <a:gd name="T74" fmla="*/ 127 w 216"/>
                  <a:gd name="T75" fmla="*/ 268 h 272"/>
                  <a:gd name="T76" fmla="*/ 151 w 216"/>
                  <a:gd name="T77" fmla="*/ 269 h 272"/>
                  <a:gd name="T78" fmla="*/ 167 w 216"/>
                  <a:gd name="T79" fmla="*/ 270 h 272"/>
                  <a:gd name="T80" fmla="*/ 190 w 216"/>
                  <a:gd name="T81" fmla="*/ 268 h 272"/>
                  <a:gd name="T82" fmla="*/ 188 w 216"/>
                  <a:gd name="T83" fmla="*/ 250 h 272"/>
                  <a:gd name="T84" fmla="*/ 179 w 216"/>
                  <a:gd name="T85" fmla="*/ 231 h 272"/>
                  <a:gd name="T86" fmla="*/ 179 w 216"/>
                  <a:gd name="T87" fmla="*/ 193 h 272"/>
                  <a:gd name="T88" fmla="*/ 213 w 216"/>
                  <a:gd name="T89" fmla="*/ 172 h 272"/>
                  <a:gd name="T90" fmla="*/ 215 w 216"/>
                  <a:gd name="T91" fmla="*/ 163 h 272"/>
                  <a:gd name="T92" fmla="*/ 215 w 216"/>
                  <a:gd name="T93" fmla="*/ 146 h 272"/>
                  <a:gd name="T94" fmla="*/ 216 w 216"/>
                  <a:gd name="T95" fmla="*/ 139 h 272"/>
                  <a:gd name="T96" fmla="*/ 8 w 216"/>
                  <a:gd name="T97" fmla="*/ 27 h 272"/>
                  <a:gd name="T98" fmla="*/ 14 w 216"/>
                  <a:gd name="T99" fmla="*/ 20 h 272"/>
                  <a:gd name="T100" fmla="*/ 15 w 216"/>
                  <a:gd name="T101" fmla="*/ 12 h 272"/>
                  <a:gd name="T102" fmla="*/ 24 w 216"/>
                  <a:gd name="T103" fmla="*/ 4 h 272"/>
                  <a:gd name="T104" fmla="*/ 18 w 216"/>
                  <a:gd name="T105" fmla="*/ 1 h 272"/>
                  <a:gd name="T106" fmla="*/ 11 w 216"/>
                  <a:gd name="T107" fmla="*/ 7 h 272"/>
                  <a:gd name="T108" fmla="*/ 7 w 216"/>
                  <a:gd name="T109" fmla="*/ 1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6" h="272">
                    <a:moveTo>
                      <a:pt x="216" y="139"/>
                    </a:moveTo>
                    <a:lnTo>
                      <a:pt x="216" y="138"/>
                    </a:lnTo>
                    <a:lnTo>
                      <a:pt x="216" y="135"/>
                    </a:lnTo>
                    <a:lnTo>
                      <a:pt x="216" y="131"/>
                    </a:lnTo>
                    <a:lnTo>
                      <a:pt x="215" y="129"/>
                    </a:lnTo>
                    <a:lnTo>
                      <a:pt x="215" y="130"/>
                    </a:lnTo>
                    <a:lnTo>
                      <a:pt x="213" y="130"/>
                    </a:lnTo>
                    <a:lnTo>
                      <a:pt x="213" y="131"/>
                    </a:lnTo>
                    <a:lnTo>
                      <a:pt x="213" y="133"/>
                    </a:lnTo>
                    <a:lnTo>
                      <a:pt x="211" y="131"/>
                    </a:lnTo>
                    <a:lnTo>
                      <a:pt x="208" y="131"/>
                    </a:lnTo>
                    <a:lnTo>
                      <a:pt x="207" y="131"/>
                    </a:lnTo>
                    <a:lnTo>
                      <a:pt x="205" y="131"/>
                    </a:lnTo>
                    <a:lnTo>
                      <a:pt x="201" y="133"/>
                    </a:lnTo>
                    <a:lnTo>
                      <a:pt x="199" y="134"/>
                    </a:lnTo>
                    <a:lnTo>
                      <a:pt x="195" y="134"/>
                    </a:lnTo>
                    <a:lnTo>
                      <a:pt x="192" y="133"/>
                    </a:lnTo>
                    <a:lnTo>
                      <a:pt x="191" y="133"/>
                    </a:lnTo>
                    <a:lnTo>
                      <a:pt x="190" y="134"/>
                    </a:lnTo>
                    <a:lnTo>
                      <a:pt x="187" y="135"/>
                    </a:lnTo>
                    <a:lnTo>
                      <a:pt x="186" y="135"/>
                    </a:lnTo>
                    <a:lnTo>
                      <a:pt x="186" y="135"/>
                    </a:lnTo>
                    <a:lnTo>
                      <a:pt x="186" y="135"/>
                    </a:lnTo>
                    <a:lnTo>
                      <a:pt x="184" y="134"/>
                    </a:lnTo>
                    <a:lnTo>
                      <a:pt x="184" y="133"/>
                    </a:lnTo>
                    <a:lnTo>
                      <a:pt x="184" y="130"/>
                    </a:lnTo>
                    <a:lnTo>
                      <a:pt x="184" y="129"/>
                    </a:lnTo>
                    <a:lnTo>
                      <a:pt x="186" y="127"/>
                    </a:lnTo>
                    <a:lnTo>
                      <a:pt x="186" y="126"/>
                    </a:lnTo>
                    <a:lnTo>
                      <a:pt x="186" y="123"/>
                    </a:lnTo>
                    <a:lnTo>
                      <a:pt x="186" y="121"/>
                    </a:lnTo>
                    <a:lnTo>
                      <a:pt x="186" y="119"/>
                    </a:lnTo>
                    <a:lnTo>
                      <a:pt x="186" y="117"/>
                    </a:lnTo>
                    <a:lnTo>
                      <a:pt x="184" y="113"/>
                    </a:lnTo>
                    <a:lnTo>
                      <a:pt x="183" y="109"/>
                    </a:lnTo>
                    <a:lnTo>
                      <a:pt x="180" y="106"/>
                    </a:lnTo>
                    <a:lnTo>
                      <a:pt x="178" y="103"/>
                    </a:lnTo>
                    <a:lnTo>
                      <a:pt x="178" y="101"/>
                    </a:lnTo>
                    <a:lnTo>
                      <a:pt x="178" y="95"/>
                    </a:lnTo>
                    <a:lnTo>
                      <a:pt x="179" y="90"/>
                    </a:lnTo>
                    <a:lnTo>
                      <a:pt x="179" y="86"/>
                    </a:lnTo>
                    <a:lnTo>
                      <a:pt x="179" y="78"/>
                    </a:lnTo>
                    <a:lnTo>
                      <a:pt x="178" y="74"/>
                    </a:lnTo>
                    <a:lnTo>
                      <a:pt x="178" y="69"/>
                    </a:lnTo>
                    <a:lnTo>
                      <a:pt x="178" y="64"/>
                    </a:lnTo>
                    <a:lnTo>
                      <a:pt x="178" y="60"/>
                    </a:lnTo>
                    <a:lnTo>
                      <a:pt x="178" y="58"/>
                    </a:lnTo>
                    <a:lnTo>
                      <a:pt x="178" y="58"/>
                    </a:lnTo>
                    <a:lnTo>
                      <a:pt x="176" y="58"/>
                    </a:lnTo>
                    <a:lnTo>
                      <a:pt x="172" y="57"/>
                    </a:lnTo>
                    <a:lnTo>
                      <a:pt x="167" y="57"/>
                    </a:lnTo>
                    <a:lnTo>
                      <a:pt x="162" y="57"/>
                    </a:lnTo>
                    <a:lnTo>
                      <a:pt x="156" y="57"/>
                    </a:lnTo>
                    <a:lnTo>
                      <a:pt x="155" y="57"/>
                    </a:lnTo>
                    <a:lnTo>
                      <a:pt x="155" y="56"/>
                    </a:lnTo>
                    <a:lnTo>
                      <a:pt x="155" y="54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0"/>
                    </a:lnTo>
                    <a:lnTo>
                      <a:pt x="150" y="50"/>
                    </a:lnTo>
                    <a:lnTo>
                      <a:pt x="146" y="52"/>
                    </a:lnTo>
                    <a:lnTo>
                      <a:pt x="143" y="52"/>
                    </a:lnTo>
                    <a:lnTo>
                      <a:pt x="139" y="52"/>
                    </a:lnTo>
                    <a:lnTo>
                      <a:pt x="138" y="54"/>
                    </a:lnTo>
                    <a:lnTo>
                      <a:pt x="137" y="57"/>
                    </a:lnTo>
                    <a:lnTo>
                      <a:pt x="137" y="60"/>
                    </a:lnTo>
                    <a:lnTo>
                      <a:pt x="137" y="61"/>
                    </a:lnTo>
                    <a:lnTo>
                      <a:pt x="135" y="62"/>
                    </a:lnTo>
                    <a:lnTo>
                      <a:pt x="135" y="65"/>
                    </a:lnTo>
                    <a:lnTo>
                      <a:pt x="135" y="66"/>
                    </a:lnTo>
                    <a:lnTo>
                      <a:pt x="134" y="72"/>
                    </a:lnTo>
                    <a:lnTo>
                      <a:pt x="131" y="72"/>
                    </a:lnTo>
                    <a:lnTo>
                      <a:pt x="127" y="72"/>
                    </a:lnTo>
                    <a:lnTo>
                      <a:pt x="126" y="72"/>
                    </a:lnTo>
                    <a:lnTo>
                      <a:pt x="122" y="70"/>
                    </a:lnTo>
                    <a:lnTo>
                      <a:pt x="121" y="70"/>
                    </a:lnTo>
                    <a:lnTo>
                      <a:pt x="119" y="72"/>
                    </a:lnTo>
                    <a:lnTo>
                      <a:pt x="117" y="72"/>
                    </a:lnTo>
                    <a:lnTo>
                      <a:pt x="114" y="72"/>
                    </a:lnTo>
                    <a:lnTo>
                      <a:pt x="111" y="74"/>
                    </a:lnTo>
                    <a:lnTo>
                      <a:pt x="110" y="74"/>
                    </a:lnTo>
                    <a:lnTo>
                      <a:pt x="109" y="73"/>
                    </a:lnTo>
                    <a:lnTo>
                      <a:pt x="106" y="73"/>
                    </a:lnTo>
                    <a:lnTo>
                      <a:pt x="105" y="73"/>
                    </a:lnTo>
                    <a:lnTo>
                      <a:pt x="104" y="74"/>
                    </a:lnTo>
                    <a:lnTo>
                      <a:pt x="102" y="73"/>
                    </a:lnTo>
                    <a:lnTo>
                      <a:pt x="100" y="69"/>
                    </a:lnTo>
                    <a:lnTo>
                      <a:pt x="97" y="64"/>
                    </a:lnTo>
                    <a:lnTo>
                      <a:pt x="96" y="61"/>
                    </a:lnTo>
                    <a:lnTo>
                      <a:pt x="96" y="60"/>
                    </a:lnTo>
                    <a:lnTo>
                      <a:pt x="94" y="58"/>
                    </a:lnTo>
                    <a:lnTo>
                      <a:pt x="93" y="57"/>
                    </a:lnTo>
                    <a:lnTo>
                      <a:pt x="92" y="54"/>
                    </a:lnTo>
                    <a:lnTo>
                      <a:pt x="93" y="53"/>
                    </a:lnTo>
                    <a:lnTo>
                      <a:pt x="92" y="50"/>
                    </a:lnTo>
                    <a:lnTo>
                      <a:pt x="90" y="46"/>
                    </a:lnTo>
                    <a:lnTo>
                      <a:pt x="89" y="44"/>
                    </a:lnTo>
                    <a:lnTo>
                      <a:pt x="88" y="41"/>
                    </a:lnTo>
                    <a:lnTo>
                      <a:pt x="88" y="39"/>
                    </a:lnTo>
                    <a:lnTo>
                      <a:pt x="88" y="36"/>
                    </a:lnTo>
                    <a:lnTo>
                      <a:pt x="88" y="35"/>
                    </a:lnTo>
                    <a:lnTo>
                      <a:pt x="86" y="35"/>
                    </a:lnTo>
                    <a:lnTo>
                      <a:pt x="86" y="33"/>
                    </a:lnTo>
                    <a:lnTo>
                      <a:pt x="86" y="32"/>
                    </a:lnTo>
                    <a:lnTo>
                      <a:pt x="85" y="31"/>
                    </a:lnTo>
                    <a:lnTo>
                      <a:pt x="84" y="29"/>
                    </a:lnTo>
                    <a:lnTo>
                      <a:pt x="81" y="29"/>
                    </a:lnTo>
                    <a:lnTo>
                      <a:pt x="77" y="29"/>
                    </a:lnTo>
                    <a:lnTo>
                      <a:pt x="70" y="29"/>
                    </a:lnTo>
                    <a:lnTo>
                      <a:pt x="65" y="29"/>
                    </a:lnTo>
                    <a:lnTo>
                      <a:pt x="60" y="29"/>
                    </a:lnTo>
                    <a:lnTo>
                      <a:pt x="53" y="29"/>
                    </a:lnTo>
                    <a:lnTo>
                      <a:pt x="52" y="29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3" y="29"/>
                    </a:lnTo>
                    <a:lnTo>
                      <a:pt x="40" y="29"/>
                    </a:lnTo>
                    <a:lnTo>
                      <a:pt x="36" y="29"/>
                    </a:lnTo>
                    <a:lnTo>
                      <a:pt x="33" y="29"/>
                    </a:lnTo>
                    <a:lnTo>
                      <a:pt x="29" y="29"/>
                    </a:lnTo>
                    <a:lnTo>
                      <a:pt x="28" y="29"/>
                    </a:lnTo>
                    <a:lnTo>
                      <a:pt x="28" y="29"/>
                    </a:lnTo>
                    <a:lnTo>
                      <a:pt x="26" y="29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2" y="33"/>
                    </a:lnTo>
                    <a:lnTo>
                      <a:pt x="11" y="33"/>
                    </a:lnTo>
                    <a:lnTo>
                      <a:pt x="10" y="35"/>
                    </a:lnTo>
                    <a:lnTo>
                      <a:pt x="11" y="36"/>
                    </a:lnTo>
                    <a:lnTo>
                      <a:pt x="12" y="39"/>
                    </a:lnTo>
                    <a:lnTo>
                      <a:pt x="14" y="44"/>
                    </a:lnTo>
                    <a:lnTo>
                      <a:pt x="19" y="50"/>
                    </a:lnTo>
                    <a:lnTo>
                      <a:pt x="20" y="56"/>
                    </a:lnTo>
                    <a:lnTo>
                      <a:pt x="24" y="68"/>
                    </a:lnTo>
                    <a:lnTo>
                      <a:pt x="29" y="80"/>
                    </a:lnTo>
                    <a:lnTo>
                      <a:pt x="29" y="81"/>
                    </a:lnTo>
                    <a:lnTo>
                      <a:pt x="29" y="82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4" y="90"/>
                    </a:lnTo>
                    <a:lnTo>
                      <a:pt x="24" y="90"/>
                    </a:lnTo>
                    <a:lnTo>
                      <a:pt x="23" y="90"/>
                    </a:lnTo>
                    <a:lnTo>
                      <a:pt x="23" y="92"/>
                    </a:lnTo>
                    <a:lnTo>
                      <a:pt x="23" y="93"/>
                    </a:lnTo>
                    <a:lnTo>
                      <a:pt x="24" y="97"/>
                    </a:lnTo>
                    <a:lnTo>
                      <a:pt x="26" y="99"/>
                    </a:lnTo>
                    <a:lnTo>
                      <a:pt x="26" y="102"/>
                    </a:lnTo>
                    <a:lnTo>
                      <a:pt x="27" y="106"/>
                    </a:lnTo>
                    <a:lnTo>
                      <a:pt x="28" y="109"/>
                    </a:lnTo>
                    <a:lnTo>
                      <a:pt x="28" y="111"/>
                    </a:lnTo>
                    <a:lnTo>
                      <a:pt x="31" y="117"/>
                    </a:lnTo>
                    <a:lnTo>
                      <a:pt x="32" y="121"/>
                    </a:lnTo>
                    <a:lnTo>
                      <a:pt x="33" y="122"/>
                    </a:lnTo>
                    <a:lnTo>
                      <a:pt x="35" y="125"/>
                    </a:lnTo>
                    <a:lnTo>
                      <a:pt x="36" y="127"/>
                    </a:lnTo>
                    <a:lnTo>
                      <a:pt x="37" y="130"/>
                    </a:lnTo>
                    <a:lnTo>
                      <a:pt x="37" y="133"/>
                    </a:lnTo>
                    <a:lnTo>
                      <a:pt x="36" y="142"/>
                    </a:lnTo>
                    <a:lnTo>
                      <a:pt x="36" y="148"/>
                    </a:lnTo>
                    <a:lnTo>
                      <a:pt x="35" y="154"/>
                    </a:lnTo>
                    <a:lnTo>
                      <a:pt x="33" y="158"/>
                    </a:lnTo>
                    <a:lnTo>
                      <a:pt x="29" y="162"/>
                    </a:lnTo>
                    <a:lnTo>
                      <a:pt x="26" y="164"/>
                    </a:lnTo>
                    <a:lnTo>
                      <a:pt x="22" y="167"/>
                    </a:lnTo>
                    <a:lnTo>
                      <a:pt x="20" y="172"/>
                    </a:lnTo>
                    <a:lnTo>
                      <a:pt x="15" y="180"/>
                    </a:lnTo>
                    <a:lnTo>
                      <a:pt x="14" y="187"/>
                    </a:lnTo>
                    <a:lnTo>
                      <a:pt x="11" y="192"/>
                    </a:lnTo>
                    <a:lnTo>
                      <a:pt x="10" y="204"/>
                    </a:lnTo>
                    <a:lnTo>
                      <a:pt x="6" y="216"/>
                    </a:lnTo>
                    <a:lnTo>
                      <a:pt x="6" y="223"/>
                    </a:lnTo>
                    <a:lnTo>
                      <a:pt x="4" y="224"/>
                    </a:lnTo>
                    <a:lnTo>
                      <a:pt x="3" y="227"/>
                    </a:lnTo>
                    <a:lnTo>
                      <a:pt x="2" y="227"/>
                    </a:lnTo>
                    <a:lnTo>
                      <a:pt x="0" y="228"/>
                    </a:lnTo>
                    <a:lnTo>
                      <a:pt x="0" y="231"/>
                    </a:lnTo>
                    <a:lnTo>
                      <a:pt x="2" y="232"/>
                    </a:lnTo>
                    <a:lnTo>
                      <a:pt x="2" y="241"/>
                    </a:lnTo>
                    <a:lnTo>
                      <a:pt x="2" y="245"/>
                    </a:lnTo>
                    <a:lnTo>
                      <a:pt x="0" y="249"/>
                    </a:lnTo>
                    <a:lnTo>
                      <a:pt x="0" y="257"/>
                    </a:lnTo>
                    <a:lnTo>
                      <a:pt x="3" y="256"/>
                    </a:lnTo>
                    <a:lnTo>
                      <a:pt x="6" y="254"/>
                    </a:lnTo>
                    <a:lnTo>
                      <a:pt x="7" y="254"/>
                    </a:lnTo>
                    <a:lnTo>
                      <a:pt x="8" y="256"/>
                    </a:lnTo>
                    <a:lnTo>
                      <a:pt x="11" y="256"/>
                    </a:lnTo>
                    <a:lnTo>
                      <a:pt x="11" y="256"/>
                    </a:lnTo>
                    <a:lnTo>
                      <a:pt x="15" y="256"/>
                    </a:lnTo>
                    <a:lnTo>
                      <a:pt x="16" y="254"/>
                    </a:lnTo>
                    <a:lnTo>
                      <a:pt x="19" y="254"/>
                    </a:lnTo>
                    <a:lnTo>
                      <a:pt x="20" y="253"/>
                    </a:lnTo>
                    <a:lnTo>
                      <a:pt x="22" y="252"/>
                    </a:lnTo>
                    <a:lnTo>
                      <a:pt x="24" y="250"/>
                    </a:lnTo>
                    <a:lnTo>
                      <a:pt x="26" y="252"/>
                    </a:lnTo>
                    <a:lnTo>
                      <a:pt x="27" y="252"/>
                    </a:lnTo>
                    <a:lnTo>
                      <a:pt x="29" y="252"/>
                    </a:lnTo>
                    <a:lnTo>
                      <a:pt x="31" y="253"/>
                    </a:lnTo>
                    <a:lnTo>
                      <a:pt x="32" y="254"/>
                    </a:lnTo>
                    <a:lnTo>
                      <a:pt x="35" y="256"/>
                    </a:lnTo>
                    <a:lnTo>
                      <a:pt x="36" y="257"/>
                    </a:lnTo>
                    <a:lnTo>
                      <a:pt x="37" y="258"/>
                    </a:lnTo>
                    <a:lnTo>
                      <a:pt x="39" y="260"/>
                    </a:lnTo>
                    <a:lnTo>
                      <a:pt x="40" y="260"/>
                    </a:lnTo>
                    <a:lnTo>
                      <a:pt x="40" y="260"/>
                    </a:lnTo>
                    <a:lnTo>
                      <a:pt x="44" y="260"/>
                    </a:lnTo>
                    <a:lnTo>
                      <a:pt x="47" y="260"/>
                    </a:lnTo>
                    <a:lnTo>
                      <a:pt x="51" y="260"/>
                    </a:lnTo>
                    <a:lnTo>
                      <a:pt x="64" y="260"/>
                    </a:lnTo>
                    <a:lnTo>
                      <a:pt x="70" y="260"/>
                    </a:lnTo>
                    <a:lnTo>
                      <a:pt x="77" y="260"/>
                    </a:lnTo>
                    <a:lnTo>
                      <a:pt x="90" y="260"/>
                    </a:lnTo>
                    <a:lnTo>
                      <a:pt x="97" y="260"/>
                    </a:lnTo>
                    <a:lnTo>
                      <a:pt x="104" y="260"/>
                    </a:lnTo>
                    <a:lnTo>
                      <a:pt x="106" y="260"/>
                    </a:lnTo>
                    <a:lnTo>
                      <a:pt x="111" y="260"/>
                    </a:lnTo>
                    <a:lnTo>
                      <a:pt x="117" y="260"/>
                    </a:lnTo>
                    <a:lnTo>
                      <a:pt x="117" y="260"/>
                    </a:lnTo>
                    <a:lnTo>
                      <a:pt x="117" y="260"/>
                    </a:lnTo>
                    <a:lnTo>
                      <a:pt x="118" y="261"/>
                    </a:lnTo>
                    <a:lnTo>
                      <a:pt x="119" y="264"/>
                    </a:lnTo>
                    <a:lnTo>
                      <a:pt x="122" y="266"/>
                    </a:lnTo>
                    <a:lnTo>
                      <a:pt x="123" y="268"/>
                    </a:lnTo>
                    <a:lnTo>
                      <a:pt x="126" y="268"/>
                    </a:lnTo>
                    <a:lnTo>
                      <a:pt x="127" y="268"/>
                    </a:lnTo>
                    <a:lnTo>
                      <a:pt x="130" y="268"/>
                    </a:lnTo>
                    <a:lnTo>
                      <a:pt x="133" y="268"/>
                    </a:lnTo>
                    <a:lnTo>
                      <a:pt x="138" y="269"/>
                    </a:lnTo>
                    <a:lnTo>
                      <a:pt x="142" y="269"/>
                    </a:lnTo>
                    <a:lnTo>
                      <a:pt x="147" y="269"/>
                    </a:lnTo>
                    <a:lnTo>
                      <a:pt x="151" y="269"/>
                    </a:lnTo>
                    <a:lnTo>
                      <a:pt x="152" y="270"/>
                    </a:lnTo>
                    <a:lnTo>
                      <a:pt x="155" y="272"/>
                    </a:lnTo>
                    <a:lnTo>
                      <a:pt x="156" y="272"/>
                    </a:lnTo>
                    <a:lnTo>
                      <a:pt x="159" y="272"/>
                    </a:lnTo>
                    <a:lnTo>
                      <a:pt x="163" y="270"/>
                    </a:lnTo>
                    <a:lnTo>
                      <a:pt x="167" y="270"/>
                    </a:lnTo>
                    <a:lnTo>
                      <a:pt x="168" y="272"/>
                    </a:lnTo>
                    <a:lnTo>
                      <a:pt x="168" y="272"/>
                    </a:lnTo>
                    <a:lnTo>
                      <a:pt x="174" y="270"/>
                    </a:lnTo>
                    <a:lnTo>
                      <a:pt x="178" y="270"/>
                    </a:lnTo>
                    <a:lnTo>
                      <a:pt x="184" y="269"/>
                    </a:lnTo>
                    <a:lnTo>
                      <a:pt x="190" y="268"/>
                    </a:lnTo>
                    <a:lnTo>
                      <a:pt x="197" y="266"/>
                    </a:lnTo>
                    <a:lnTo>
                      <a:pt x="203" y="265"/>
                    </a:lnTo>
                    <a:lnTo>
                      <a:pt x="200" y="261"/>
                    </a:lnTo>
                    <a:lnTo>
                      <a:pt x="196" y="257"/>
                    </a:lnTo>
                    <a:lnTo>
                      <a:pt x="192" y="253"/>
                    </a:lnTo>
                    <a:lnTo>
                      <a:pt x="188" y="250"/>
                    </a:lnTo>
                    <a:lnTo>
                      <a:pt x="187" y="248"/>
                    </a:lnTo>
                    <a:lnTo>
                      <a:pt x="184" y="245"/>
                    </a:lnTo>
                    <a:lnTo>
                      <a:pt x="183" y="244"/>
                    </a:lnTo>
                    <a:lnTo>
                      <a:pt x="182" y="244"/>
                    </a:lnTo>
                    <a:lnTo>
                      <a:pt x="180" y="237"/>
                    </a:lnTo>
                    <a:lnTo>
                      <a:pt x="179" y="231"/>
                    </a:lnTo>
                    <a:lnTo>
                      <a:pt x="179" y="227"/>
                    </a:lnTo>
                    <a:lnTo>
                      <a:pt x="179" y="220"/>
                    </a:lnTo>
                    <a:lnTo>
                      <a:pt x="179" y="213"/>
                    </a:lnTo>
                    <a:lnTo>
                      <a:pt x="179" y="207"/>
                    </a:lnTo>
                    <a:lnTo>
                      <a:pt x="179" y="200"/>
                    </a:lnTo>
                    <a:lnTo>
                      <a:pt x="179" y="193"/>
                    </a:lnTo>
                    <a:lnTo>
                      <a:pt x="179" y="188"/>
                    </a:lnTo>
                    <a:lnTo>
                      <a:pt x="180" y="182"/>
                    </a:lnTo>
                    <a:lnTo>
                      <a:pt x="180" y="175"/>
                    </a:lnTo>
                    <a:lnTo>
                      <a:pt x="180" y="172"/>
                    </a:lnTo>
                    <a:lnTo>
                      <a:pt x="212" y="172"/>
                    </a:lnTo>
                    <a:lnTo>
                      <a:pt x="213" y="172"/>
                    </a:lnTo>
                    <a:lnTo>
                      <a:pt x="215" y="171"/>
                    </a:lnTo>
                    <a:lnTo>
                      <a:pt x="215" y="171"/>
                    </a:lnTo>
                    <a:lnTo>
                      <a:pt x="213" y="168"/>
                    </a:lnTo>
                    <a:lnTo>
                      <a:pt x="213" y="167"/>
                    </a:lnTo>
                    <a:lnTo>
                      <a:pt x="213" y="164"/>
                    </a:lnTo>
                    <a:lnTo>
                      <a:pt x="215" y="163"/>
                    </a:lnTo>
                    <a:lnTo>
                      <a:pt x="215" y="160"/>
                    </a:lnTo>
                    <a:lnTo>
                      <a:pt x="215" y="159"/>
                    </a:lnTo>
                    <a:lnTo>
                      <a:pt x="215" y="154"/>
                    </a:lnTo>
                    <a:lnTo>
                      <a:pt x="215" y="151"/>
                    </a:lnTo>
                    <a:lnTo>
                      <a:pt x="215" y="148"/>
                    </a:lnTo>
                    <a:lnTo>
                      <a:pt x="215" y="146"/>
                    </a:lnTo>
                    <a:lnTo>
                      <a:pt x="215" y="144"/>
                    </a:lnTo>
                    <a:lnTo>
                      <a:pt x="215" y="143"/>
                    </a:lnTo>
                    <a:lnTo>
                      <a:pt x="216" y="142"/>
                    </a:lnTo>
                    <a:lnTo>
                      <a:pt x="216" y="140"/>
                    </a:lnTo>
                    <a:lnTo>
                      <a:pt x="216" y="139"/>
                    </a:lnTo>
                    <a:lnTo>
                      <a:pt x="216" y="139"/>
                    </a:lnTo>
                    <a:close/>
                    <a:moveTo>
                      <a:pt x="7" y="16"/>
                    </a:moveTo>
                    <a:lnTo>
                      <a:pt x="8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8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2" y="27"/>
                    </a:lnTo>
                    <a:lnTo>
                      <a:pt x="14" y="27"/>
                    </a:lnTo>
                    <a:lnTo>
                      <a:pt x="14" y="25"/>
                    </a:lnTo>
                    <a:lnTo>
                      <a:pt x="14" y="20"/>
                    </a:lnTo>
                    <a:lnTo>
                      <a:pt x="14" y="15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4" y="12"/>
                    </a:lnTo>
                    <a:lnTo>
                      <a:pt x="15" y="12"/>
                    </a:lnTo>
                    <a:lnTo>
                      <a:pt x="15" y="11"/>
                    </a:lnTo>
                    <a:lnTo>
                      <a:pt x="18" y="9"/>
                    </a:lnTo>
                    <a:lnTo>
                      <a:pt x="20" y="7"/>
                    </a:lnTo>
                    <a:lnTo>
                      <a:pt x="22" y="5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2" y="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0"/>
                    </a:lnTo>
                    <a:lnTo>
                      <a:pt x="18" y="1"/>
                    </a:lnTo>
                    <a:lnTo>
                      <a:pt x="16" y="3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7" y="11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7" y="1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0" name="Freeform 193">
                <a:extLst>
                  <a:ext uri="{FF2B5EF4-FFF2-40B4-BE49-F238E27FC236}">
                    <a16:creationId xmlns:a16="http://schemas.microsoft.com/office/drawing/2014/main" id="{D965D8DA-B75E-432D-96B0-AD56D1BAD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6750" y="2967038"/>
                <a:ext cx="7938" cy="6350"/>
              </a:xfrm>
              <a:custGeom>
                <a:avLst/>
                <a:gdLst>
                  <a:gd name="T0" fmla="*/ 5 w 5"/>
                  <a:gd name="T1" fmla="*/ 1 h 4"/>
                  <a:gd name="T2" fmla="*/ 2 w 5"/>
                  <a:gd name="T3" fmla="*/ 1 h 4"/>
                  <a:gd name="T4" fmla="*/ 1 w 5"/>
                  <a:gd name="T5" fmla="*/ 0 h 4"/>
                  <a:gd name="T6" fmla="*/ 1 w 5"/>
                  <a:gd name="T7" fmla="*/ 1 h 4"/>
                  <a:gd name="T8" fmla="*/ 0 w 5"/>
                  <a:gd name="T9" fmla="*/ 1 h 4"/>
                  <a:gd name="T10" fmla="*/ 0 w 5"/>
                  <a:gd name="T11" fmla="*/ 3 h 4"/>
                  <a:gd name="T12" fmla="*/ 0 w 5"/>
                  <a:gd name="T13" fmla="*/ 3 h 4"/>
                  <a:gd name="T14" fmla="*/ 0 w 5"/>
                  <a:gd name="T15" fmla="*/ 4 h 4"/>
                  <a:gd name="T16" fmla="*/ 0 w 5"/>
                  <a:gd name="T17" fmla="*/ 4 h 4"/>
                  <a:gd name="T18" fmla="*/ 0 w 5"/>
                  <a:gd name="T19" fmla="*/ 4 h 4"/>
                  <a:gd name="T20" fmla="*/ 1 w 5"/>
                  <a:gd name="T21" fmla="*/ 4 h 4"/>
                  <a:gd name="T22" fmla="*/ 1 w 5"/>
                  <a:gd name="T23" fmla="*/ 4 h 4"/>
                  <a:gd name="T24" fmla="*/ 2 w 5"/>
                  <a:gd name="T25" fmla="*/ 4 h 4"/>
                  <a:gd name="T26" fmla="*/ 4 w 5"/>
                  <a:gd name="T27" fmla="*/ 4 h 4"/>
                  <a:gd name="T28" fmla="*/ 4 w 5"/>
                  <a:gd name="T29" fmla="*/ 3 h 4"/>
                  <a:gd name="T30" fmla="*/ 5 w 5"/>
                  <a:gd name="T31" fmla="*/ 3 h 4"/>
                  <a:gd name="T32" fmla="*/ 5 w 5"/>
                  <a:gd name="T33" fmla="*/ 3 h 4"/>
                  <a:gd name="T34" fmla="*/ 5 w 5"/>
                  <a:gd name="T35" fmla="*/ 1 h 4"/>
                  <a:gd name="T36" fmla="*/ 5 w 5"/>
                  <a:gd name="T3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lnTo>
                      <a:pt x="2" y="1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1" name="Freeform 194">
                <a:extLst>
                  <a:ext uri="{FF2B5EF4-FFF2-40B4-BE49-F238E27FC236}">
                    <a16:creationId xmlns:a16="http://schemas.microsoft.com/office/drawing/2014/main" id="{76F4BD1B-0447-42B7-95D9-39E93E308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6288" y="4772025"/>
                <a:ext cx="7938" cy="3175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0 h 2"/>
                  <a:gd name="T4" fmla="*/ 0 w 5"/>
                  <a:gd name="T5" fmla="*/ 0 h 2"/>
                  <a:gd name="T6" fmla="*/ 1 w 5"/>
                  <a:gd name="T7" fmla="*/ 2 h 2"/>
                  <a:gd name="T8" fmla="*/ 1 w 5"/>
                  <a:gd name="T9" fmla="*/ 2 h 2"/>
                  <a:gd name="T10" fmla="*/ 4 w 5"/>
                  <a:gd name="T11" fmla="*/ 0 h 2"/>
                  <a:gd name="T12" fmla="*/ 5 w 5"/>
                  <a:gd name="T13" fmla="*/ 0 h 2"/>
                  <a:gd name="T14" fmla="*/ 3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2" name="Freeform 195">
                <a:extLst>
                  <a:ext uri="{FF2B5EF4-FFF2-40B4-BE49-F238E27FC236}">
                    <a16:creationId xmlns:a16="http://schemas.microsoft.com/office/drawing/2014/main" id="{1B4B76A8-33EA-47DE-B86D-D1D706A46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6238" y="3141663"/>
                <a:ext cx="560388" cy="576263"/>
              </a:xfrm>
              <a:custGeom>
                <a:avLst/>
                <a:gdLst>
                  <a:gd name="T0" fmla="*/ 339 w 353"/>
                  <a:gd name="T1" fmla="*/ 253 h 363"/>
                  <a:gd name="T2" fmla="*/ 323 w 353"/>
                  <a:gd name="T3" fmla="*/ 249 h 363"/>
                  <a:gd name="T4" fmla="*/ 312 w 353"/>
                  <a:gd name="T5" fmla="*/ 224 h 363"/>
                  <a:gd name="T6" fmla="*/ 316 w 353"/>
                  <a:gd name="T7" fmla="*/ 210 h 363"/>
                  <a:gd name="T8" fmla="*/ 315 w 353"/>
                  <a:gd name="T9" fmla="*/ 195 h 363"/>
                  <a:gd name="T10" fmla="*/ 316 w 353"/>
                  <a:gd name="T11" fmla="*/ 160 h 363"/>
                  <a:gd name="T12" fmla="*/ 310 w 353"/>
                  <a:gd name="T13" fmla="*/ 142 h 363"/>
                  <a:gd name="T14" fmla="*/ 308 w 353"/>
                  <a:gd name="T15" fmla="*/ 126 h 363"/>
                  <a:gd name="T16" fmla="*/ 303 w 353"/>
                  <a:gd name="T17" fmla="*/ 101 h 363"/>
                  <a:gd name="T18" fmla="*/ 290 w 353"/>
                  <a:gd name="T19" fmla="*/ 83 h 363"/>
                  <a:gd name="T20" fmla="*/ 282 w 353"/>
                  <a:gd name="T21" fmla="*/ 75 h 363"/>
                  <a:gd name="T22" fmla="*/ 279 w 353"/>
                  <a:gd name="T23" fmla="*/ 60 h 363"/>
                  <a:gd name="T24" fmla="*/ 290 w 353"/>
                  <a:gd name="T25" fmla="*/ 49 h 363"/>
                  <a:gd name="T26" fmla="*/ 293 w 353"/>
                  <a:gd name="T27" fmla="*/ 36 h 363"/>
                  <a:gd name="T28" fmla="*/ 291 w 353"/>
                  <a:gd name="T29" fmla="*/ 24 h 363"/>
                  <a:gd name="T30" fmla="*/ 290 w 353"/>
                  <a:gd name="T31" fmla="*/ 12 h 363"/>
                  <a:gd name="T32" fmla="*/ 296 w 353"/>
                  <a:gd name="T33" fmla="*/ 5 h 363"/>
                  <a:gd name="T34" fmla="*/ 281 w 353"/>
                  <a:gd name="T35" fmla="*/ 1 h 363"/>
                  <a:gd name="T36" fmla="*/ 263 w 353"/>
                  <a:gd name="T37" fmla="*/ 1 h 363"/>
                  <a:gd name="T38" fmla="*/ 245 w 353"/>
                  <a:gd name="T39" fmla="*/ 8 h 363"/>
                  <a:gd name="T40" fmla="*/ 217 w 353"/>
                  <a:gd name="T41" fmla="*/ 4 h 363"/>
                  <a:gd name="T42" fmla="*/ 187 w 353"/>
                  <a:gd name="T43" fmla="*/ 11 h 363"/>
                  <a:gd name="T44" fmla="*/ 156 w 353"/>
                  <a:gd name="T45" fmla="*/ 20 h 363"/>
                  <a:gd name="T46" fmla="*/ 139 w 353"/>
                  <a:gd name="T47" fmla="*/ 28 h 363"/>
                  <a:gd name="T48" fmla="*/ 122 w 353"/>
                  <a:gd name="T49" fmla="*/ 40 h 363"/>
                  <a:gd name="T50" fmla="*/ 123 w 353"/>
                  <a:gd name="T51" fmla="*/ 46 h 363"/>
                  <a:gd name="T52" fmla="*/ 125 w 353"/>
                  <a:gd name="T53" fmla="*/ 53 h 363"/>
                  <a:gd name="T54" fmla="*/ 125 w 353"/>
                  <a:gd name="T55" fmla="*/ 66 h 363"/>
                  <a:gd name="T56" fmla="*/ 127 w 353"/>
                  <a:gd name="T57" fmla="*/ 85 h 363"/>
                  <a:gd name="T58" fmla="*/ 134 w 353"/>
                  <a:gd name="T59" fmla="*/ 93 h 363"/>
                  <a:gd name="T60" fmla="*/ 130 w 353"/>
                  <a:gd name="T61" fmla="*/ 101 h 363"/>
                  <a:gd name="T62" fmla="*/ 110 w 353"/>
                  <a:gd name="T63" fmla="*/ 99 h 363"/>
                  <a:gd name="T64" fmla="*/ 102 w 353"/>
                  <a:gd name="T65" fmla="*/ 103 h 363"/>
                  <a:gd name="T66" fmla="*/ 88 w 353"/>
                  <a:gd name="T67" fmla="*/ 109 h 363"/>
                  <a:gd name="T68" fmla="*/ 88 w 353"/>
                  <a:gd name="T69" fmla="*/ 115 h 363"/>
                  <a:gd name="T70" fmla="*/ 88 w 353"/>
                  <a:gd name="T71" fmla="*/ 119 h 363"/>
                  <a:gd name="T72" fmla="*/ 85 w 353"/>
                  <a:gd name="T73" fmla="*/ 123 h 363"/>
                  <a:gd name="T74" fmla="*/ 69 w 353"/>
                  <a:gd name="T75" fmla="*/ 131 h 363"/>
                  <a:gd name="T76" fmla="*/ 56 w 353"/>
                  <a:gd name="T77" fmla="*/ 143 h 363"/>
                  <a:gd name="T78" fmla="*/ 41 w 353"/>
                  <a:gd name="T79" fmla="*/ 146 h 363"/>
                  <a:gd name="T80" fmla="*/ 39 w 353"/>
                  <a:gd name="T81" fmla="*/ 150 h 363"/>
                  <a:gd name="T82" fmla="*/ 29 w 353"/>
                  <a:gd name="T83" fmla="*/ 150 h 363"/>
                  <a:gd name="T84" fmla="*/ 20 w 353"/>
                  <a:gd name="T85" fmla="*/ 155 h 363"/>
                  <a:gd name="T86" fmla="*/ 7 w 353"/>
                  <a:gd name="T87" fmla="*/ 164 h 363"/>
                  <a:gd name="T88" fmla="*/ 2 w 353"/>
                  <a:gd name="T89" fmla="*/ 175 h 363"/>
                  <a:gd name="T90" fmla="*/ 3 w 353"/>
                  <a:gd name="T91" fmla="*/ 199 h 363"/>
                  <a:gd name="T92" fmla="*/ 23 w 353"/>
                  <a:gd name="T93" fmla="*/ 212 h 363"/>
                  <a:gd name="T94" fmla="*/ 41 w 353"/>
                  <a:gd name="T95" fmla="*/ 225 h 363"/>
                  <a:gd name="T96" fmla="*/ 61 w 353"/>
                  <a:gd name="T97" fmla="*/ 240 h 363"/>
                  <a:gd name="T98" fmla="*/ 91 w 353"/>
                  <a:gd name="T99" fmla="*/ 262 h 363"/>
                  <a:gd name="T100" fmla="*/ 125 w 353"/>
                  <a:gd name="T101" fmla="*/ 287 h 363"/>
                  <a:gd name="T102" fmla="*/ 158 w 353"/>
                  <a:gd name="T103" fmla="*/ 314 h 363"/>
                  <a:gd name="T104" fmla="*/ 167 w 353"/>
                  <a:gd name="T105" fmla="*/ 326 h 363"/>
                  <a:gd name="T106" fmla="*/ 175 w 353"/>
                  <a:gd name="T107" fmla="*/ 334 h 363"/>
                  <a:gd name="T108" fmla="*/ 188 w 353"/>
                  <a:gd name="T109" fmla="*/ 340 h 363"/>
                  <a:gd name="T110" fmla="*/ 200 w 353"/>
                  <a:gd name="T111" fmla="*/ 344 h 363"/>
                  <a:gd name="T112" fmla="*/ 203 w 353"/>
                  <a:gd name="T113" fmla="*/ 353 h 363"/>
                  <a:gd name="T114" fmla="*/ 200 w 353"/>
                  <a:gd name="T115" fmla="*/ 359 h 363"/>
                  <a:gd name="T116" fmla="*/ 204 w 353"/>
                  <a:gd name="T117" fmla="*/ 361 h 363"/>
                  <a:gd name="T118" fmla="*/ 226 w 353"/>
                  <a:gd name="T119" fmla="*/ 357 h 363"/>
                  <a:gd name="T120" fmla="*/ 254 w 353"/>
                  <a:gd name="T121" fmla="*/ 346 h 363"/>
                  <a:gd name="T122" fmla="*/ 282 w 353"/>
                  <a:gd name="T123" fmla="*/ 320 h 363"/>
                  <a:gd name="T124" fmla="*/ 335 w 353"/>
                  <a:gd name="T125" fmla="*/ 2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3" h="363">
                    <a:moveTo>
                      <a:pt x="352" y="267"/>
                    </a:moveTo>
                    <a:lnTo>
                      <a:pt x="349" y="263"/>
                    </a:lnTo>
                    <a:lnTo>
                      <a:pt x="347" y="259"/>
                    </a:lnTo>
                    <a:lnTo>
                      <a:pt x="345" y="255"/>
                    </a:lnTo>
                    <a:lnTo>
                      <a:pt x="345" y="255"/>
                    </a:lnTo>
                    <a:lnTo>
                      <a:pt x="339" y="253"/>
                    </a:lnTo>
                    <a:lnTo>
                      <a:pt x="331" y="250"/>
                    </a:lnTo>
                    <a:lnTo>
                      <a:pt x="327" y="253"/>
                    </a:lnTo>
                    <a:lnTo>
                      <a:pt x="326" y="252"/>
                    </a:lnTo>
                    <a:lnTo>
                      <a:pt x="324" y="252"/>
                    </a:lnTo>
                    <a:lnTo>
                      <a:pt x="324" y="250"/>
                    </a:lnTo>
                    <a:lnTo>
                      <a:pt x="323" y="249"/>
                    </a:lnTo>
                    <a:lnTo>
                      <a:pt x="322" y="246"/>
                    </a:lnTo>
                    <a:lnTo>
                      <a:pt x="320" y="241"/>
                    </a:lnTo>
                    <a:lnTo>
                      <a:pt x="319" y="237"/>
                    </a:lnTo>
                    <a:lnTo>
                      <a:pt x="319" y="236"/>
                    </a:lnTo>
                    <a:lnTo>
                      <a:pt x="315" y="229"/>
                    </a:lnTo>
                    <a:lnTo>
                      <a:pt x="312" y="224"/>
                    </a:lnTo>
                    <a:lnTo>
                      <a:pt x="310" y="221"/>
                    </a:lnTo>
                    <a:lnTo>
                      <a:pt x="310" y="218"/>
                    </a:lnTo>
                    <a:lnTo>
                      <a:pt x="310" y="217"/>
                    </a:lnTo>
                    <a:lnTo>
                      <a:pt x="311" y="216"/>
                    </a:lnTo>
                    <a:lnTo>
                      <a:pt x="314" y="213"/>
                    </a:lnTo>
                    <a:lnTo>
                      <a:pt x="316" y="210"/>
                    </a:lnTo>
                    <a:lnTo>
                      <a:pt x="318" y="209"/>
                    </a:lnTo>
                    <a:lnTo>
                      <a:pt x="318" y="205"/>
                    </a:lnTo>
                    <a:lnTo>
                      <a:pt x="316" y="204"/>
                    </a:lnTo>
                    <a:lnTo>
                      <a:pt x="316" y="201"/>
                    </a:lnTo>
                    <a:lnTo>
                      <a:pt x="315" y="197"/>
                    </a:lnTo>
                    <a:lnTo>
                      <a:pt x="315" y="195"/>
                    </a:lnTo>
                    <a:lnTo>
                      <a:pt x="316" y="191"/>
                    </a:lnTo>
                    <a:lnTo>
                      <a:pt x="318" y="187"/>
                    </a:lnTo>
                    <a:lnTo>
                      <a:pt x="316" y="181"/>
                    </a:lnTo>
                    <a:lnTo>
                      <a:pt x="316" y="171"/>
                    </a:lnTo>
                    <a:lnTo>
                      <a:pt x="316" y="163"/>
                    </a:lnTo>
                    <a:lnTo>
                      <a:pt x="316" y="160"/>
                    </a:lnTo>
                    <a:lnTo>
                      <a:pt x="316" y="159"/>
                    </a:lnTo>
                    <a:lnTo>
                      <a:pt x="315" y="155"/>
                    </a:lnTo>
                    <a:lnTo>
                      <a:pt x="314" y="151"/>
                    </a:lnTo>
                    <a:lnTo>
                      <a:pt x="314" y="150"/>
                    </a:lnTo>
                    <a:lnTo>
                      <a:pt x="312" y="146"/>
                    </a:lnTo>
                    <a:lnTo>
                      <a:pt x="310" y="142"/>
                    </a:lnTo>
                    <a:lnTo>
                      <a:pt x="308" y="139"/>
                    </a:lnTo>
                    <a:lnTo>
                      <a:pt x="310" y="138"/>
                    </a:lnTo>
                    <a:lnTo>
                      <a:pt x="311" y="138"/>
                    </a:lnTo>
                    <a:lnTo>
                      <a:pt x="310" y="132"/>
                    </a:lnTo>
                    <a:lnTo>
                      <a:pt x="310" y="128"/>
                    </a:lnTo>
                    <a:lnTo>
                      <a:pt x="308" y="126"/>
                    </a:lnTo>
                    <a:lnTo>
                      <a:pt x="307" y="119"/>
                    </a:lnTo>
                    <a:lnTo>
                      <a:pt x="307" y="115"/>
                    </a:lnTo>
                    <a:lnTo>
                      <a:pt x="306" y="110"/>
                    </a:lnTo>
                    <a:lnTo>
                      <a:pt x="304" y="105"/>
                    </a:lnTo>
                    <a:lnTo>
                      <a:pt x="303" y="101"/>
                    </a:lnTo>
                    <a:lnTo>
                      <a:pt x="303" y="101"/>
                    </a:lnTo>
                    <a:lnTo>
                      <a:pt x="300" y="98"/>
                    </a:lnTo>
                    <a:lnTo>
                      <a:pt x="298" y="95"/>
                    </a:lnTo>
                    <a:lnTo>
                      <a:pt x="295" y="94"/>
                    </a:lnTo>
                    <a:lnTo>
                      <a:pt x="291" y="91"/>
                    </a:lnTo>
                    <a:lnTo>
                      <a:pt x="291" y="89"/>
                    </a:lnTo>
                    <a:lnTo>
                      <a:pt x="290" y="83"/>
                    </a:lnTo>
                    <a:lnTo>
                      <a:pt x="289" y="81"/>
                    </a:lnTo>
                    <a:lnTo>
                      <a:pt x="287" y="81"/>
                    </a:lnTo>
                    <a:lnTo>
                      <a:pt x="285" y="78"/>
                    </a:lnTo>
                    <a:lnTo>
                      <a:pt x="282" y="78"/>
                    </a:lnTo>
                    <a:lnTo>
                      <a:pt x="282" y="77"/>
                    </a:lnTo>
                    <a:lnTo>
                      <a:pt x="282" y="75"/>
                    </a:lnTo>
                    <a:lnTo>
                      <a:pt x="281" y="71"/>
                    </a:lnTo>
                    <a:lnTo>
                      <a:pt x="278" y="67"/>
                    </a:lnTo>
                    <a:lnTo>
                      <a:pt x="278" y="65"/>
                    </a:lnTo>
                    <a:lnTo>
                      <a:pt x="278" y="62"/>
                    </a:lnTo>
                    <a:lnTo>
                      <a:pt x="278" y="61"/>
                    </a:lnTo>
                    <a:lnTo>
                      <a:pt x="279" y="60"/>
                    </a:lnTo>
                    <a:lnTo>
                      <a:pt x="282" y="57"/>
                    </a:lnTo>
                    <a:lnTo>
                      <a:pt x="283" y="54"/>
                    </a:lnTo>
                    <a:lnTo>
                      <a:pt x="286" y="53"/>
                    </a:lnTo>
                    <a:lnTo>
                      <a:pt x="287" y="52"/>
                    </a:lnTo>
                    <a:lnTo>
                      <a:pt x="289" y="50"/>
                    </a:lnTo>
                    <a:lnTo>
                      <a:pt x="290" y="49"/>
                    </a:lnTo>
                    <a:lnTo>
                      <a:pt x="291" y="48"/>
                    </a:lnTo>
                    <a:lnTo>
                      <a:pt x="291" y="45"/>
                    </a:lnTo>
                    <a:lnTo>
                      <a:pt x="291" y="42"/>
                    </a:lnTo>
                    <a:lnTo>
                      <a:pt x="291" y="40"/>
                    </a:lnTo>
                    <a:lnTo>
                      <a:pt x="293" y="38"/>
                    </a:lnTo>
                    <a:lnTo>
                      <a:pt x="293" y="36"/>
                    </a:lnTo>
                    <a:lnTo>
                      <a:pt x="293" y="34"/>
                    </a:lnTo>
                    <a:lnTo>
                      <a:pt x="293" y="30"/>
                    </a:lnTo>
                    <a:lnTo>
                      <a:pt x="293" y="29"/>
                    </a:lnTo>
                    <a:lnTo>
                      <a:pt x="291" y="28"/>
                    </a:lnTo>
                    <a:lnTo>
                      <a:pt x="291" y="25"/>
                    </a:lnTo>
                    <a:lnTo>
                      <a:pt x="291" y="24"/>
                    </a:lnTo>
                    <a:lnTo>
                      <a:pt x="291" y="21"/>
                    </a:lnTo>
                    <a:lnTo>
                      <a:pt x="291" y="17"/>
                    </a:lnTo>
                    <a:lnTo>
                      <a:pt x="293" y="15"/>
                    </a:lnTo>
                    <a:lnTo>
                      <a:pt x="293" y="13"/>
                    </a:lnTo>
                    <a:lnTo>
                      <a:pt x="291" y="12"/>
                    </a:lnTo>
                    <a:lnTo>
                      <a:pt x="290" y="12"/>
                    </a:lnTo>
                    <a:lnTo>
                      <a:pt x="290" y="11"/>
                    </a:lnTo>
                    <a:lnTo>
                      <a:pt x="291" y="11"/>
                    </a:lnTo>
                    <a:lnTo>
                      <a:pt x="293" y="9"/>
                    </a:lnTo>
                    <a:lnTo>
                      <a:pt x="294" y="7"/>
                    </a:lnTo>
                    <a:lnTo>
                      <a:pt x="295" y="5"/>
                    </a:lnTo>
                    <a:lnTo>
                      <a:pt x="296" y="5"/>
                    </a:lnTo>
                    <a:lnTo>
                      <a:pt x="296" y="4"/>
                    </a:lnTo>
                    <a:lnTo>
                      <a:pt x="296" y="3"/>
                    </a:lnTo>
                    <a:lnTo>
                      <a:pt x="289" y="3"/>
                    </a:lnTo>
                    <a:lnTo>
                      <a:pt x="286" y="4"/>
                    </a:lnTo>
                    <a:lnTo>
                      <a:pt x="283" y="4"/>
                    </a:lnTo>
                    <a:lnTo>
                      <a:pt x="281" y="1"/>
                    </a:lnTo>
                    <a:lnTo>
                      <a:pt x="278" y="0"/>
                    </a:lnTo>
                    <a:lnTo>
                      <a:pt x="274" y="0"/>
                    </a:lnTo>
                    <a:lnTo>
                      <a:pt x="274" y="1"/>
                    </a:lnTo>
                    <a:lnTo>
                      <a:pt x="273" y="3"/>
                    </a:lnTo>
                    <a:lnTo>
                      <a:pt x="269" y="3"/>
                    </a:lnTo>
                    <a:lnTo>
                      <a:pt x="263" y="1"/>
                    </a:lnTo>
                    <a:lnTo>
                      <a:pt x="262" y="0"/>
                    </a:lnTo>
                    <a:lnTo>
                      <a:pt x="259" y="0"/>
                    </a:lnTo>
                    <a:lnTo>
                      <a:pt x="258" y="3"/>
                    </a:lnTo>
                    <a:lnTo>
                      <a:pt x="255" y="4"/>
                    </a:lnTo>
                    <a:lnTo>
                      <a:pt x="249" y="5"/>
                    </a:lnTo>
                    <a:lnTo>
                      <a:pt x="245" y="8"/>
                    </a:lnTo>
                    <a:lnTo>
                      <a:pt x="242" y="8"/>
                    </a:lnTo>
                    <a:lnTo>
                      <a:pt x="241" y="8"/>
                    </a:lnTo>
                    <a:lnTo>
                      <a:pt x="237" y="5"/>
                    </a:lnTo>
                    <a:lnTo>
                      <a:pt x="236" y="4"/>
                    </a:lnTo>
                    <a:lnTo>
                      <a:pt x="233" y="4"/>
                    </a:lnTo>
                    <a:lnTo>
                      <a:pt x="217" y="4"/>
                    </a:lnTo>
                    <a:lnTo>
                      <a:pt x="213" y="5"/>
                    </a:lnTo>
                    <a:lnTo>
                      <a:pt x="204" y="5"/>
                    </a:lnTo>
                    <a:lnTo>
                      <a:pt x="201" y="7"/>
                    </a:lnTo>
                    <a:lnTo>
                      <a:pt x="197" y="9"/>
                    </a:lnTo>
                    <a:lnTo>
                      <a:pt x="193" y="9"/>
                    </a:lnTo>
                    <a:lnTo>
                      <a:pt x="187" y="11"/>
                    </a:lnTo>
                    <a:lnTo>
                      <a:pt x="175" y="11"/>
                    </a:lnTo>
                    <a:lnTo>
                      <a:pt x="171" y="13"/>
                    </a:lnTo>
                    <a:lnTo>
                      <a:pt x="168" y="15"/>
                    </a:lnTo>
                    <a:lnTo>
                      <a:pt x="163" y="16"/>
                    </a:lnTo>
                    <a:lnTo>
                      <a:pt x="159" y="18"/>
                    </a:lnTo>
                    <a:lnTo>
                      <a:pt x="156" y="20"/>
                    </a:lnTo>
                    <a:lnTo>
                      <a:pt x="155" y="24"/>
                    </a:lnTo>
                    <a:lnTo>
                      <a:pt x="154" y="25"/>
                    </a:lnTo>
                    <a:lnTo>
                      <a:pt x="151" y="25"/>
                    </a:lnTo>
                    <a:lnTo>
                      <a:pt x="148" y="24"/>
                    </a:lnTo>
                    <a:lnTo>
                      <a:pt x="147" y="24"/>
                    </a:lnTo>
                    <a:lnTo>
                      <a:pt x="139" y="28"/>
                    </a:lnTo>
                    <a:lnTo>
                      <a:pt x="136" y="30"/>
                    </a:lnTo>
                    <a:lnTo>
                      <a:pt x="134" y="32"/>
                    </a:lnTo>
                    <a:lnTo>
                      <a:pt x="131" y="34"/>
                    </a:lnTo>
                    <a:lnTo>
                      <a:pt x="129" y="36"/>
                    </a:lnTo>
                    <a:lnTo>
                      <a:pt x="126" y="38"/>
                    </a:lnTo>
                    <a:lnTo>
                      <a:pt x="122" y="40"/>
                    </a:lnTo>
                    <a:lnTo>
                      <a:pt x="121" y="40"/>
                    </a:lnTo>
                    <a:lnTo>
                      <a:pt x="117" y="40"/>
                    </a:lnTo>
                    <a:lnTo>
                      <a:pt x="117" y="41"/>
                    </a:lnTo>
                    <a:lnTo>
                      <a:pt x="118" y="42"/>
                    </a:lnTo>
                    <a:lnTo>
                      <a:pt x="122" y="45"/>
                    </a:lnTo>
                    <a:lnTo>
                      <a:pt x="123" y="46"/>
                    </a:lnTo>
                    <a:lnTo>
                      <a:pt x="123" y="48"/>
                    </a:lnTo>
                    <a:lnTo>
                      <a:pt x="123" y="49"/>
                    </a:lnTo>
                    <a:lnTo>
                      <a:pt x="122" y="50"/>
                    </a:lnTo>
                    <a:lnTo>
                      <a:pt x="123" y="50"/>
                    </a:lnTo>
                    <a:lnTo>
                      <a:pt x="125" y="52"/>
                    </a:lnTo>
                    <a:lnTo>
                      <a:pt x="125" y="53"/>
                    </a:lnTo>
                    <a:lnTo>
                      <a:pt x="123" y="53"/>
                    </a:lnTo>
                    <a:lnTo>
                      <a:pt x="123" y="54"/>
                    </a:lnTo>
                    <a:lnTo>
                      <a:pt x="125" y="58"/>
                    </a:lnTo>
                    <a:lnTo>
                      <a:pt x="125" y="62"/>
                    </a:lnTo>
                    <a:lnTo>
                      <a:pt x="125" y="65"/>
                    </a:lnTo>
                    <a:lnTo>
                      <a:pt x="125" y="66"/>
                    </a:lnTo>
                    <a:lnTo>
                      <a:pt x="125" y="67"/>
                    </a:lnTo>
                    <a:lnTo>
                      <a:pt x="125" y="70"/>
                    </a:lnTo>
                    <a:lnTo>
                      <a:pt x="125" y="75"/>
                    </a:lnTo>
                    <a:lnTo>
                      <a:pt x="125" y="78"/>
                    </a:lnTo>
                    <a:lnTo>
                      <a:pt x="126" y="81"/>
                    </a:lnTo>
                    <a:lnTo>
                      <a:pt x="127" y="85"/>
                    </a:lnTo>
                    <a:lnTo>
                      <a:pt x="127" y="86"/>
                    </a:lnTo>
                    <a:lnTo>
                      <a:pt x="129" y="89"/>
                    </a:lnTo>
                    <a:lnTo>
                      <a:pt x="130" y="89"/>
                    </a:lnTo>
                    <a:lnTo>
                      <a:pt x="131" y="90"/>
                    </a:lnTo>
                    <a:lnTo>
                      <a:pt x="132" y="91"/>
                    </a:lnTo>
                    <a:lnTo>
                      <a:pt x="134" y="93"/>
                    </a:lnTo>
                    <a:lnTo>
                      <a:pt x="132" y="94"/>
                    </a:lnTo>
                    <a:lnTo>
                      <a:pt x="131" y="95"/>
                    </a:lnTo>
                    <a:lnTo>
                      <a:pt x="130" y="97"/>
                    </a:lnTo>
                    <a:lnTo>
                      <a:pt x="131" y="99"/>
                    </a:lnTo>
                    <a:lnTo>
                      <a:pt x="131" y="99"/>
                    </a:lnTo>
                    <a:lnTo>
                      <a:pt x="130" y="101"/>
                    </a:lnTo>
                    <a:lnTo>
                      <a:pt x="127" y="101"/>
                    </a:lnTo>
                    <a:lnTo>
                      <a:pt x="125" y="101"/>
                    </a:lnTo>
                    <a:lnTo>
                      <a:pt x="121" y="101"/>
                    </a:lnTo>
                    <a:lnTo>
                      <a:pt x="117" y="99"/>
                    </a:lnTo>
                    <a:lnTo>
                      <a:pt x="114" y="99"/>
                    </a:lnTo>
                    <a:lnTo>
                      <a:pt x="110" y="99"/>
                    </a:lnTo>
                    <a:lnTo>
                      <a:pt x="109" y="99"/>
                    </a:lnTo>
                    <a:lnTo>
                      <a:pt x="106" y="101"/>
                    </a:lnTo>
                    <a:lnTo>
                      <a:pt x="103" y="101"/>
                    </a:lnTo>
                    <a:lnTo>
                      <a:pt x="103" y="101"/>
                    </a:lnTo>
                    <a:lnTo>
                      <a:pt x="102" y="101"/>
                    </a:lnTo>
                    <a:lnTo>
                      <a:pt x="102" y="103"/>
                    </a:lnTo>
                    <a:lnTo>
                      <a:pt x="101" y="105"/>
                    </a:lnTo>
                    <a:lnTo>
                      <a:pt x="101" y="106"/>
                    </a:lnTo>
                    <a:lnTo>
                      <a:pt x="93" y="109"/>
                    </a:lnTo>
                    <a:lnTo>
                      <a:pt x="90" y="109"/>
                    </a:lnTo>
                    <a:lnTo>
                      <a:pt x="89" y="109"/>
                    </a:lnTo>
                    <a:lnTo>
                      <a:pt x="88" y="109"/>
                    </a:lnTo>
                    <a:lnTo>
                      <a:pt x="86" y="109"/>
                    </a:lnTo>
                    <a:lnTo>
                      <a:pt x="86" y="110"/>
                    </a:lnTo>
                    <a:lnTo>
                      <a:pt x="86" y="111"/>
                    </a:lnTo>
                    <a:lnTo>
                      <a:pt x="86" y="111"/>
                    </a:lnTo>
                    <a:lnTo>
                      <a:pt x="88" y="114"/>
                    </a:lnTo>
                    <a:lnTo>
                      <a:pt x="88" y="115"/>
                    </a:lnTo>
                    <a:lnTo>
                      <a:pt x="86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19"/>
                    </a:lnTo>
                    <a:lnTo>
                      <a:pt x="88" y="119"/>
                    </a:lnTo>
                    <a:lnTo>
                      <a:pt x="88" y="119"/>
                    </a:lnTo>
                    <a:lnTo>
                      <a:pt x="89" y="119"/>
                    </a:lnTo>
                    <a:lnTo>
                      <a:pt x="90" y="120"/>
                    </a:lnTo>
                    <a:lnTo>
                      <a:pt x="89" y="122"/>
                    </a:lnTo>
                    <a:lnTo>
                      <a:pt x="89" y="123"/>
                    </a:lnTo>
                    <a:lnTo>
                      <a:pt x="88" y="123"/>
                    </a:lnTo>
                    <a:lnTo>
                      <a:pt x="85" y="123"/>
                    </a:lnTo>
                    <a:lnTo>
                      <a:pt x="84" y="123"/>
                    </a:lnTo>
                    <a:lnTo>
                      <a:pt x="81" y="126"/>
                    </a:lnTo>
                    <a:lnTo>
                      <a:pt x="77" y="128"/>
                    </a:lnTo>
                    <a:lnTo>
                      <a:pt x="74" y="130"/>
                    </a:lnTo>
                    <a:lnTo>
                      <a:pt x="73" y="130"/>
                    </a:lnTo>
                    <a:lnTo>
                      <a:pt x="69" y="131"/>
                    </a:lnTo>
                    <a:lnTo>
                      <a:pt x="66" y="132"/>
                    </a:lnTo>
                    <a:lnTo>
                      <a:pt x="65" y="135"/>
                    </a:lnTo>
                    <a:lnTo>
                      <a:pt x="62" y="139"/>
                    </a:lnTo>
                    <a:lnTo>
                      <a:pt x="61" y="140"/>
                    </a:lnTo>
                    <a:lnTo>
                      <a:pt x="57" y="143"/>
                    </a:lnTo>
                    <a:lnTo>
                      <a:pt x="56" y="143"/>
                    </a:lnTo>
                    <a:lnTo>
                      <a:pt x="52" y="144"/>
                    </a:lnTo>
                    <a:lnTo>
                      <a:pt x="48" y="146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3" y="146"/>
                    </a:lnTo>
                    <a:lnTo>
                      <a:pt x="41" y="146"/>
                    </a:lnTo>
                    <a:lnTo>
                      <a:pt x="40" y="146"/>
                    </a:lnTo>
                    <a:lnTo>
                      <a:pt x="40" y="146"/>
                    </a:lnTo>
                    <a:lnTo>
                      <a:pt x="40" y="146"/>
                    </a:lnTo>
                    <a:lnTo>
                      <a:pt x="40" y="147"/>
                    </a:lnTo>
                    <a:lnTo>
                      <a:pt x="40" y="148"/>
                    </a:lnTo>
                    <a:lnTo>
                      <a:pt x="39" y="150"/>
                    </a:lnTo>
                    <a:lnTo>
                      <a:pt x="37" y="151"/>
                    </a:lnTo>
                    <a:lnTo>
                      <a:pt x="37" y="151"/>
                    </a:lnTo>
                    <a:lnTo>
                      <a:pt x="35" y="150"/>
                    </a:lnTo>
                    <a:lnTo>
                      <a:pt x="33" y="150"/>
                    </a:lnTo>
                    <a:lnTo>
                      <a:pt x="29" y="150"/>
                    </a:lnTo>
                    <a:lnTo>
                      <a:pt x="29" y="150"/>
                    </a:lnTo>
                    <a:lnTo>
                      <a:pt x="28" y="150"/>
                    </a:lnTo>
                    <a:lnTo>
                      <a:pt x="27" y="151"/>
                    </a:lnTo>
                    <a:lnTo>
                      <a:pt x="25" y="152"/>
                    </a:lnTo>
                    <a:lnTo>
                      <a:pt x="24" y="154"/>
                    </a:lnTo>
                    <a:lnTo>
                      <a:pt x="23" y="154"/>
                    </a:lnTo>
                    <a:lnTo>
                      <a:pt x="20" y="155"/>
                    </a:lnTo>
                    <a:lnTo>
                      <a:pt x="19" y="155"/>
                    </a:lnTo>
                    <a:lnTo>
                      <a:pt x="15" y="159"/>
                    </a:lnTo>
                    <a:lnTo>
                      <a:pt x="13" y="159"/>
                    </a:lnTo>
                    <a:lnTo>
                      <a:pt x="9" y="163"/>
                    </a:lnTo>
                    <a:lnTo>
                      <a:pt x="8" y="163"/>
                    </a:lnTo>
                    <a:lnTo>
                      <a:pt x="7" y="164"/>
                    </a:lnTo>
                    <a:lnTo>
                      <a:pt x="4" y="167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9"/>
                    </a:lnTo>
                    <a:lnTo>
                      <a:pt x="2" y="172"/>
                    </a:lnTo>
                    <a:lnTo>
                      <a:pt x="2" y="175"/>
                    </a:lnTo>
                    <a:lnTo>
                      <a:pt x="2" y="180"/>
                    </a:lnTo>
                    <a:lnTo>
                      <a:pt x="0" y="184"/>
                    </a:lnTo>
                    <a:lnTo>
                      <a:pt x="0" y="189"/>
                    </a:lnTo>
                    <a:lnTo>
                      <a:pt x="0" y="192"/>
                    </a:lnTo>
                    <a:lnTo>
                      <a:pt x="0" y="196"/>
                    </a:lnTo>
                    <a:lnTo>
                      <a:pt x="3" y="199"/>
                    </a:lnTo>
                    <a:lnTo>
                      <a:pt x="7" y="200"/>
                    </a:lnTo>
                    <a:lnTo>
                      <a:pt x="9" y="203"/>
                    </a:lnTo>
                    <a:lnTo>
                      <a:pt x="13" y="205"/>
                    </a:lnTo>
                    <a:lnTo>
                      <a:pt x="16" y="207"/>
                    </a:lnTo>
                    <a:lnTo>
                      <a:pt x="19" y="209"/>
                    </a:lnTo>
                    <a:lnTo>
                      <a:pt x="23" y="212"/>
                    </a:lnTo>
                    <a:lnTo>
                      <a:pt x="25" y="214"/>
                    </a:lnTo>
                    <a:lnTo>
                      <a:pt x="28" y="216"/>
                    </a:lnTo>
                    <a:lnTo>
                      <a:pt x="32" y="218"/>
                    </a:lnTo>
                    <a:lnTo>
                      <a:pt x="35" y="221"/>
                    </a:lnTo>
                    <a:lnTo>
                      <a:pt x="37" y="222"/>
                    </a:lnTo>
                    <a:lnTo>
                      <a:pt x="41" y="225"/>
                    </a:lnTo>
                    <a:lnTo>
                      <a:pt x="44" y="228"/>
                    </a:lnTo>
                    <a:lnTo>
                      <a:pt x="48" y="229"/>
                    </a:lnTo>
                    <a:lnTo>
                      <a:pt x="50" y="232"/>
                    </a:lnTo>
                    <a:lnTo>
                      <a:pt x="53" y="233"/>
                    </a:lnTo>
                    <a:lnTo>
                      <a:pt x="57" y="237"/>
                    </a:lnTo>
                    <a:lnTo>
                      <a:pt x="61" y="240"/>
                    </a:lnTo>
                    <a:lnTo>
                      <a:pt x="65" y="242"/>
                    </a:lnTo>
                    <a:lnTo>
                      <a:pt x="70" y="246"/>
                    </a:lnTo>
                    <a:lnTo>
                      <a:pt x="74" y="249"/>
                    </a:lnTo>
                    <a:lnTo>
                      <a:pt x="80" y="254"/>
                    </a:lnTo>
                    <a:lnTo>
                      <a:pt x="86" y="258"/>
                    </a:lnTo>
                    <a:lnTo>
                      <a:pt x="91" y="262"/>
                    </a:lnTo>
                    <a:lnTo>
                      <a:pt x="97" y="266"/>
                    </a:lnTo>
                    <a:lnTo>
                      <a:pt x="102" y="271"/>
                    </a:lnTo>
                    <a:lnTo>
                      <a:pt x="107" y="275"/>
                    </a:lnTo>
                    <a:lnTo>
                      <a:pt x="113" y="279"/>
                    </a:lnTo>
                    <a:lnTo>
                      <a:pt x="119" y="283"/>
                    </a:lnTo>
                    <a:lnTo>
                      <a:pt x="125" y="287"/>
                    </a:lnTo>
                    <a:lnTo>
                      <a:pt x="130" y="293"/>
                    </a:lnTo>
                    <a:lnTo>
                      <a:pt x="135" y="297"/>
                    </a:lnTo>
                    <a:lnTo>
                      <a:pt x="142" y="301"/>
                    </a:lnTo>
                    <a:lnTo>
                      <a:pt x="147" y="304"/>
                    </a:lnTo>
                    <a:lnTo>
                      <a:pt x="152" y="310"/>
                    </a:lnTo>
                    <a:lnTo>
                      <a:pt x="158" y="314"/>
                    </a:lnTo>
                    <a:lnTo>
                      <a:pt x="163" y="318"/>
                    </a:lnTo>
                    <a:lnTo>
                      <a:pt x="166" y="320"/>
                    </a:lnTo>
                    <a:lnTo>
                      <a:pt x="166" y="320"/>
                    </a:lnTo>
                    <a:lnTo>
                      <a:pt x="167" y="322"/>
                    </a:lnTo>
                    <a:lnTo>
                      <a:pt x="166" y="324"/>
                    </a:lnTo>
                    <a:lnTo>
                      <a:pt x="167" y="326"/>
                    </a:lnTo>
                    <a:lnTo>
                      <a:pt x="167" y="327"/>
                    </a:lnTo>
                    <a:lnTo>
                      <a:pt x="168" y="327"/>
                    </a:lnTo>
                    <a:lnTo>
                      <a:pt x="173" y="331"/>
                    </a:lnTo>
                    <a:lnTo>
                      <a:pt x="175" y="331"/>
                    </a:lnTo>
                    <a:lnTo>
                      <a:pt x="175" y="332"/>
                    </a:lnTo>
                    <a:lnTo>
                      <a:pt x="175" y="334"/>
                    </a:lnTo>
                    <a:lnTo>
                      <a:pt x="176" y="335"/>
                    </a:lnTo>
                    <a:lnTo>
                      <a:pt x="177" y="336"/>
                    </a:lnTo>
                    <a:lnTo>
                      <a:pt x="179" y="336"/>
                    </a:lnTo>
                    <a:lnTo>
                      <a:pt x="184" y="336"/>
                    </a:lnTo>
                    <a:lnTo>
                      <a:pt x="185" y="338"/>
                    </a:lnTo>
                    <a:lnTo>
                      <a:pt x="188" y="340"/>
                    </a:lnTo>
                    <a:lnTo>
                      <a:pt x="188" y="342"/>
                    </a:lnTo>
                    <a:lnTo>
                      <a:pt x="192" y="342"/>
                    </a:lnTo>
                    <a:lnTo>
                      <a:pt x="195" y="343"/>
                    </a:lnTo>
                    <a:lnTo>
                      <a:pt x="196" y="343"/>
                    </a:lnTo>
                    <a:lnTo>
                      <a:pt x="197" y="343"/>
                    </a:lnTo>
                    <a:lnTo>
                      <a:pt x="200" y="344"/>
                    </a:lnTo>
                    <a:lnTo>
                      <a:pt x="201" y="346"/>
                    </a:lnTo>
                    <a:lnTo>
                      <a:pt x="201" y="347"/>
                    </a:lnTo>
                    <a:lnTo>
                      <a:pt x="201" y="347"/>
                    </a:lnTo>
                    <a:lnTo>
                      <a:pt x="201" y="351"/>
                    </a:lnTo>
                    <a:lnTo>
                      <a:pt x="201" y="352"/>
                    </a:lnTo>
                    <a:lnTo>
                      <a:pt x="203" y="353"/>
                    </a:lnTo>
                    <a:lnTo>
                      <a:pt x="203" y="355"/>
                    </a:lnTo>
                    <a:lnTo>
                      <a:pt x="201" y="355"/>
                    </a:lnTo>
                    <a:lnTo>
                      <a:pt x="201" y="356"/>
                    </a:lnTo>
                    <a:lnTo>
                      <a:pt x="201" y="356"/>
                    </a:lnTo>
                    <a:lnTo>
                      <a:pt x="200" y="357"/>
                    </a:lnTo>
                    <a:lnTo>
                      <a:pt x="200" y="359"/>
                    </a:lnTo>
                    <a:lnTo>
                      <a:pt x="200" y="360"/>
                    </a:lnTo>
                    <a:lnTo>
                      <a:pt x="200" y="360"/>
                    </a:lnTo>
                    <a:lnTo>
                      <a:pt x="203" y="361"/>
                    </a:lnTo>
                    <a:lnTo>
                      <a:pt x="203" y="361"/>
                    </a:lnTo>
                    <a:lnTo>
                      <a:pt x="204" y="363"/>
                    </a:lnTo>
                    <a:lnTo>
                      <a:pt x="204" y="361"/>
                    </a:lnTo>
                    <a:lnTo>
                      <a:pt x="205" y="361"/>
                    </a:lnTo>
                    <a:lnTo>
                      <a:pt x="209" y="361"/>
                    </a:lnTo>
                    <a:lnTo>
                      <a:pt x="213" y="360"/>
                    </a:lnTo>
                    <a:lnTo>
                      <a:pt x="218" y="359"/>
                    </a:lnTo>
                    <a:lnTo>
                      <a:pt x="222" y="359"/>
                    </a:lnTo>
                    <a:lnTo>
                      <a:pt x="226" y="357"/>
                    </a:lnTo>
                    <a:lnTo>
                      <a:pt x="232" y="356"/>
                    </a:lnTo>
                    <a:lnTo>
                      <a:pt x="238" y="355"/>
                    </a:lnTo>
                    <a:lnTo>
                      <a:pt x="245" y="353"/>
                    </a:lnTo>
                    <a:lnTo>
                      <a:pt x="246" y="352"/>
                    </a:lnTo>
                    <a:lnTo>
                      <a:pt x="252" y="347"/>
                    </a:lnTo>
                    <a:lnTo>
                      <a:pt x="254" y="346"/>
                    </a:lnTo>
                    <a:lnTo>
                      <a:pt x="259" y="340"/>
                    </a:lnTo>
                    <a:lnTo>
                      <a:pt x="262" y="336"/>
                    </a:lnTo>
                    <a:lnTo>
                      <a:pt x="267" y="332"/>
                    </a:lnTo>
                    <a:lnTo>
                      <a:pt x="271" y="328"/>
                    </a:lnTo>
                    <a:lnTo>
                      <a:pt x="275" y="324"/>
                    </a:lnTo>
                    <a:lnTo>
                      <a:pt x="282" y="320"/>
                    </a:lnTo>
                    <a:lnTo>
                      <a:pt x="290" y="314"/>
                    </a:lnTo>
                    <a:lnTo>
                      <a:pt x="299" y="308"/>
                    </a:lnTo>
                    <a:lnTo>
                      <a:pt x="308" y="302"/>
                    </a:lnTo>
                    <a:lnTo>
                      <a:pt x="318" y="297"/>
                    </a:lnTo>
                    <a:lnTo>
                      <a:pt x="327" y="290"/>
                    </a:lnTo>
                    <a:lnTo>
                      <a:pt x="335" y="283"/>
                    </a:lnTo>
                    <a:lnTo>
                      <a:pt x="344" y="278"/>
                    </a:lnTo>
                    <a:lnTo>
                      <a:pt x="353" y="271"/>
                    </a:lnTo>
                    <a:lnTo>
                      <a:pt x="352" y="26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3" name="Freeform 196">
                <a:extLst>
                  <a:ext uri="{FF2B5EF4-FFF2-40B4-BE49-F238E27FC236}">
                    <a16:creationId xmlns:a16="http://schemas.microsoft.com/office/drawing/2014/main" id="{DCC95709-B44C-4535-9E47-0C28739B3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2363" y="2967038"/>
                <a:ext cx="46038" cy="90488"/>
              </a:xfrm>
              <a:custGeom>
                <a:avLst/>
                <a:gdLst>
                  <a:gd name="T0" fmla="*/ 29 w 29"/>
                  <a:gd name="T1" fmla="*/ 38 h 57"/>
                  <a:gd name="T2" fmla="*/ 28 w 29"/>
                  <a:gd name="T3" fmla="*/ 36 h 57"/>
                  <a:gd name="T4" fmla="*/ 28 w 29"/>
                  <a:gd name="T5" fmla="*/ 34 h 57"/>
                  <a:gd name="T6" fmla="*/ 24 w 29"/>
                  <a:gd name="T7" fmla="*/ 34 h 57"/>
                  <a:gd name="T8" fmla="*/ 22 w 29"/>
                  <a:gd name="T9" fmla="*/ 32 h 57"/>
                  <a:gd name="T10" fmla="*/ 21 w 29"/>
                  <a:gd name="T11" fmla="*/ 31 h 57"/>
                  <a:gd name="T12" fmla="*/ 20 w 29"/>
                  <a:gd name="T13" fmla="*/ 27 h 57"/>
                  <a:gd name="T14" fmla="*/ 18 w 29"/>
                  <a:gd name="T15" fmla="*/ 23 h 57"/>
                  <a:gd name="T16" fmla="*/ 20 w 29"/>
                  <a:gd name="T17" fmla="*/ 21 h 57"/>
                  <a:gd name="T18" fmla="*/ 20 w 29"/>
                  <a:gd name="T19" fmla="*/ 19 h 57"/>
                  <a:gd name="T20" fmla="*/ 21 w 29"/>
                  <a:gd name="T21" fmla="*/ 16 h 57"/>
                  <a:gd name="T22" fmla="*/ 21 w 29"/>
                  <a:gd name="T23" fmla="*/ 13 h 57"/>
                  <a:gd name="T24" fmla="*/ 18 w 29"/>
                  <a:gd name="T25" fmla="*/ 9 h 57"/>
                  <a:gd name="T26" fmla="*/ 17 w 29"/>
                  <a:gd name="T27" fmla="*/ 7 h 57"/>
                  <a:gd name="T28" fmla="*/ 14 w 29"/>
                  <a:gd name="T29" fmla="*/ 5 h 57"/>
                  <a:gd name="T30" fmla="*/ 12 w 29"/>
                  <a:gd name="T31" fmla="*/ 3 h 57"/>
                  <a:gd name="T32" fmla="*/ 10 w 29"/>
                  <a:gd name="T33" fmla="*/ 3 h 57"/>
                  <a:gd name="T34" fmla="*/ 8 w 29"/>
                  <a:gd name="T35" fmla="*/ 4 h 57"/>
                  <a:gd name="T36" fmla="*/ 6 w 29"/>
                  <a:gd name="T37" fmla="*/ 3 h 57"/>
                  <a:gd name="T38" fmla="*/ 6 w 29"/>
                  <a:gd name="T39" fmla="*/ 1 h 57"/>
                  <a:gd name="T40" fmla="*/ 5 w 29"/>
                  <a:gd name="T41" fmla="*/ 1 h 57"/>
                  <a:gd name="T42" fmla="*/ 4 w 29"/>
                  <a:gd name="T43" fmla="*/ 4 h 57"/>
                  <a:gd name="T44" fmla="*/ 1 w 29"/>
                  <a:gd name="T45" fmla="*/ 7 h 57"/>
                  <a:gd name="T46" fmla="*/ 0 w 29"/>
                  <a:gd name="T47" fmla="*/ 9 h 57"/>
                  <a:gd name="T48" fmla="*/ 1 w 29"/>
                  <a:gd name="T49" fmla="*/ 12 h 57"/>
                  <a:gd name="T50" fmla="*/ 1 w 29"/>
                  <a:gd name="T51" fmla="*/ 13 h 57"/>
                  <a:gd name="T52" fmla="*/ 1 w 29"/>
                  <a:gd name="T53" fmla="*/ 16 h 57"/>
                  <a:gd name="T54" fmla="*/ 5 w 29"/>
                  <a:gd name="T55" fmla="*/ 17 h 57"/>
                  <a:gd name="T56" fmla="*/ 4 w 29"/>
                  <a:gd name="T57" fmla="*/ 21 h 57"/>
                  <a:gd name="T58" fmla="*/ 2 w 29"/>
                  <a:gd name="T59" fmla="*/ 24 h 57"/>
                  <a:gd name="T60" fmla="*/ 4 w 29"/>
                  <a:gd name="T61" fmla="*/ 28 h 57"/>
                  <a:gd name="T62" fmla="*/ 4 w 29"/>
                  <a:gd name="T63" fmla="*/ 34 h 57"/>
                  <a:gd name="T64" fmla="*/ 1 w 29"/>
                  <a:gd name="T65" fmla="*/ 40 h 57"/>
                  <a:gd name="T66" fmla="*/ 4 w 29"/>
                  <a:gd name="T67" fmla="*/ 42 h 57"/>
                  <a:gd name="T68" fmla="*/ 4 w 29"/>
                  <a:gd name="T69" fmla="*/ 45 h 57"/>
                  <a:gd name="T70" fmla="*/ 2 w 29"/>
                  <a:gd name="T71" fmla="*/ 44 h 57"/>
                  <a:gd name="T72" fmla="*/ 2 w 29"/>
                  <a:gd name="T73" fmla="*/ 45 h 57"/>
                  <a:gd name="T74" fmla="*/ 4 w 29"/>
                  <a:gd name="T75" fmla="*/ 48 h 57"/>
                  <a:gd name="T76" fmla="*/ 13 w 29"/>
                  <a:gd name="T77" fmla="*/ 53 h 57"/>
                  <a:gd name="T78" fmla="*/ 13 w 29"/>
                  <a:gd name="T79" fmla="*/ 57 h 57"/>
                  <a:gd name="T80" fmla="*/ 14 w 29"/>
                  <a:gd name="T81" fmla="*/ 57 h 57"/>
                  <a:gd name="T82" fmla="*/ 17 w 29"/>
                  <a:gd name="T83" fmla="*/ 57 h 57"/>
                  <a:gd name="T84" fmla="*/ 17 w 29"/>
                  <a:gd name="T85" fmla="*/ 57 h 57"/>
                  <a:gd name="T86" fmla="*/ 18 w 29"/>
                  <a:gd name="T87" fmla="*/ 54 h 57"/>
                  <a:gd name="T88" fmla="*/ 18 w 29"/>
                  <a:gd name="T89" fmla="*/ 54 h 57"/>
                  <a:gd name="T90" fmla="*/ 20 w 29"/>
                  <a:gd name="T91" fmla="*/ 54 h 57"/>
                  <a:gd name="T92" fmla="*/ 18 w 29"/>
                  <a:gd name="T93" fmla="*/ 52 h 57"/>
                  <a:gd name="T94" fmla="*/ 18 w 29"/>
                  <a:gd name="T95" fmla="*/ 50 h 57"/>
                  <a:gd name="T96" fmla="*/ 20 w 29"/>
                  <a:gd name="T97" fmla="*/ 52 h 57"/>
                  <a:gd name="T98" fmla="*/ 21 w 29"/>
                  <a:gd name="T99" fmla="*/ 50 h 57"/>
                  <a:gd name="T100" fmla="*/ 24 w 29"/>
                  <a:gd name="T101" fmla="*/ 50 h 57"/>
                  <a:gd name="T102" fmla="*/ 24 w 29"/>
                  <a:gd name="T103" fmla="*/ 48 h 57"/>
                  <a:gd name="T104" fmla="*/ 25 w 29"/>
                  <a:gd name="T105" fmla="*/ 45 h 57"/>
                  <a:gd name="T106" fmla="*/ 26 w 29"/>
                  <a:gd name="T107" fmla="*/ 44 h 57"/>
                  <a:gd name="T108" fmla="*/ 28 w 29"/>
                  <a:gd name="T109" fmla="*/ 42 h 57"/>
                  <a:gd name="T110" fmla="*/ 29 w 29"/>
                  <a:gd name="T111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" h="57">
                    <a:moveTo>
                      <a:pt x="29" y="40"/>
                    </a:moveTo>
                    <a:lnTo>
                      <a:pt x="29" y="38"/>
                    </a:lnTo>
                    <a:lnTo>
                      <a:pt x="28" y="37"/>
                    </a:lnTo>
                    <a:lnTo>
                      <a:pt x="28" y="36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2" y="32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0" y="25"/>
                    </a:lnTo>
                    <a:lnTo>
                      <a:pt x="18" y="23"/>
                    </a:lnTo>
                    <a:lnTo>
                      <a:pt x="20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20" y="19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15"/>
                    </a:lnTo>
                    <a:lnTo>
                      <a:pt x="21" y="13"/>
                    </a:lnTo>
                    <a:lnTo>
                      <a:pt x="20" y="9"/>
                    </a:lnTo>
                    <a:lnTo>
                      <a:pt x="18" y="9"/>
                    </a:lnTo>
                    <a:lnTo>
                      <a:pt x="18" y="8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5"/>
                    </a:lnTo>
                    <a:lnTo>
                      <a:pt x="13" y="3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9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4"/>
                    </a:lnTo>
                    <a:lnTo>
                      <a:pt x="2" y="5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1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1" y="15"/>
                    </a:lnTo>
                    <a:lnTo>
                      <a:pt x="1" y="16"/>
                    </a:lnTo>
                    <a:lnTo>
                      <a:pt x="2" y="16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2" y="24"/>
                    </a:lnTo>
                    <a:lnTo>
                      <a:pt x="2" y="27"/>
                    </a:lnTo>
                    <a:lnTo>
                      <a:pt x="4" y="28"/>
                    </a:lnTo>
                    <a:lnTo>
                      <a:pt x="4" y="31"/>
                    </a:lnTo>
                    <a:lnTo>
                      <a:pt x="4" y="34"/>
                    </a:lnTo>
                    <a:lnTo>
                      <a:pt x="2" y="37"/>
                    </a:lnTo>
                    <a:lnTo>
                      <a:pt x="1" y="40"/>
                    </a:lnTo>
                    <a:lnTo>
                      <a:pt x="1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4" y="45"/>
                    </a:lnTo>
                    <a:lnTo>
                      <a:pt x="2" y="45"/>
                    </a:lnTo>
                    <a:lnTo>
                      <a:pt x="2" y="44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2" y="46"/>
                    </a:lnTo>
                    <a:lnTo>
                      <a:pt x="4" y="48"/>
                    </a:lnTo>
                    <a:lnTo>
                      <a:pt x="10" y="52"/>
                    </a:lnTo>
                    <a:lnTo>
                      <a:pt x="13" y="53"/>
                    </a:lnTo>
                    <a:lnTo>
                      <a:pt x="13" y="54"/>
                    </a:lnTo>
                    <a:lnTo>
                      <a:pt x="13" y="57"/>
                    </a:lnTo>
                    <a:lnTo>
                      <a:pt x="13" y="57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7" y="57"/>
                    </a:lnTo>
                    <a:lnTo>
                      <a:pt x="18" y="56"/>
                    </a:lnTo>
                    <a:lnTo>
                      <a:pt x="18" y="54"/>
                    </a:lnTo>
                    <a:lnTo>
                      <a:pt x="18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4"/>
                    </a:lnTo>
                    <a:lnTo>
                      <a:pt x="18" y="53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20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4" y="50"/>
                    </a:lnTo>
                    <a:lnTo>
                      <a:pt x="24" y="49"/>
                    </a:lnTo>
                    <a:lnTo>
                      <a:pt x="24" y="48"/>
                    </a:lnTo>
                    <a:lnTo>
                      <a:pt x="25" y="46"/>
                    </a:lnTo>
                    <a:lnTo>
                      <a:pt x="25" y="45"/>
                    </a:lnTo>
                    <a:lnTo>
                      <a:pt x="25" y="45"/>
                    </a:lnTo>
                    <a:lnTo>
                      <a:pt x="26" y="44"/>
                    </a:lnTo>
                    <a:lnTo>
                      <a:pt x="26" y="42"/>
                    </a:lnTo>
                    <a:lnTo>
                      <a:pt x="28" y="42"/>
                    </a:lnTo>
                    <a:lnTo>
                      <a:pt x="29" y="41"/>
                    </a:lnTo>
                    <a:lnTo>
                      <a:pt x="29" y="40"/>
                    </a:lnTo>
                    <a:lnTo>
                      <a:pt x="29" y="4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4" name="Freeform 197">
                <a:extLst>
                  <a:ext uri="{FF2B5EF4-FFF2-40B4-BE49-F238E27FC236}">
                    <a16:creationId xmlns:a16="http://schemas.microsoft.com/office/drawing/2014/main" id="{A4C8BC8A-BCAE-4618-85DE-9122B6EE0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81725" y="2427288"/>
                <a:ext cx="23813" cy="9525"/>
              </a:xfrm>
              <a:custGeom>
                <a:avLst/>
                <a:gdLst>
                  <a:gd name="T0" fmla="*/ 14 w 15"/>
                  <a:gd name="T1" fmla="*/ 6 h 6"/>
                  <a:gd name="T2" fmla="*/ 13 w 15"/>
                  <a:gd name="T3" fmla="*/ 6 h 6"/>
                  <a:gd name="T4" fmla="*/ 13 w 15"/>
                  <a:gd name="T5" fmla="*/ 6 h 6"/>
                  <a:gd name="T6" fmla="*/ 11 w 15"/>
                  <a:gd name="T7" fmla="*/ 6 h 6"/>
                  <a:gd name="T8" fmla="*/ 11 w 15"/>
                  <a:gd name="T9" fmla="*/ 6 h 6"/>
                  <a:gd name="T10" fmla="*/ 13 w 15"/>
                  <a:gd name="T11" fmla="*/ 6 h 6"/>
                  <a:gd name="T12" fmla="*/ 14 w 15"/>
                  <a:gd name="T13" fmla="*/ 6 h 6"/>
                  <a:gd name="T14" fmla="*/ 15 w 15"/>
                  <a:gd name="T15" fmla="*/ 6 h 6"/>
                  <a:gd name="T16" fmla="*/ 15 w 15"/>
                  <a:gd name="T17" fmla="*/ 6 h 6"/>
                  <a:gd name="T18" fmla="*/ 14 w 15"/>
                  <a:gd name="T19" fmla="*/ 6 h 6"/>
                  <a:gd name="T20" fmla="*/ 1 w 15"/>
                  <a:gd name="T21" fmla="*/ 2 h 6"/>
                  <a:gd name="T22" fmla="*/ 0 w 15"/>
                  <a:gd name="T23" fmla="*/ 2 h 6"/>
                  <a:gd name="T24" fmla="*/ 0 w 15"/>
                  <a:gd name="T25" fmla="*/ 4 h 6"/>
                  <a:gd name="T26" fmla="*/ 0 w 15"/>
                  <a:gd name="T27" fmla="*/ 5 h 6"/>
                  <a:gd name="T28" fmla="*/ 1 w 15"/>
                  <a:gd name="T29" fmla="*/ 5 h 6"/>
                  <a:gd name="T30" fmla="*/ 1 w 15"/>
                  <a:gd name="T31" fmla="*/ 4 h 6"/>
                  <a:gd name="T32" fmla="*/ 1 w 15"/>
                  <a:gd name="T33" fmla="*/ 4 h 6"/>
                  <a:gd name="T34" fmla="*/ 1 w 15"/>
                  <a:gd name="T35" fmla="*/ 4 h 6"/>
                  <a:gd name="T36" fmla="*/ 1 w 15"/>
                  <a:gd name="T37" fmla="*/ 4 h 6"/>
                  <a:gd name="T38" fmla="*/ 1 w 15"/>
                  <a:gd name="T39" fmla="*/ 2 h 6"/>
                  <a:gd name="T40" fmla="*/ 9 w 15"/>
                  <a:gd name="T41" fmla="*/ 2 h 6"/>
                  <a:gd name="T42" fmla="*/ 9 w 15"/>
                  <a:gd name="T43" fmla="*/ 1 h 6"/>
                  <a:gd name="T44" fmla="*/ 7 w 15"/>
                  <a:gd name="T45" fmla="*/ 1 h 6"/>
                  <a:gd name="T46" fmla="*/ 6 w 15"/>
                  <a:gd name="T47" fmla="*/ 1 h 6"/>
                  <a:gd name="T48" fmla="*/ 6 w 15"/>
                  <a:gd name="T49" fmla="*/ 1 h 6"/>
                  <a:gd name="T50" fmla="*/ 6 w 15"/>
                  <a:gd name="T51" fmla="*/ 1 h 6"/>
                  <a:gd name="T52" fmla="*/ 5 w 15"/>
                  <a:gd name="T53" fmla="*/ 1 h 6"/>
                  <a:gd name="T54" fmla="*/ 5 w 15"/>
                  <a:gd name="T55" fmla="*/ 0 h 6"/>
                  <a:gd name="T56" fmla="*/ 3 w 15"/>
                  <a:gd name="T57" fmla="*/ 0 h 6"/>
                  <a:gd name="T58" fmla="*/ 3 w 15"/>
                  <a:gd name="T59" fmla="*/ 1 h 6"/>
                  <a:gd name="T60" fmla="*/ 3 w 15"/>
                  <a:gd name="T61" fmla="*/ 1 h 6"/>
                  <a:gd name="T62" fmla="*/ 3 w 15"/>
                  <a:gd name="T63" fmla="*/ 1 h 6"/>
                  <a:gd name="T64" fmla="*/ 3 w 15"/>
                  <a:gd name="T65" fmla="*/ 1 h 6"/>
                  <a:gd name="T66" fmla="*/ 3 w 15"/>
                  <a:gd name="T67" fmla="*/ 2 h 6"/>
                  <a:gd name="T68" fmla="*/ 3 w 15"/>
                  <a:gd name="T69" fmla="*/ 4 h 6"/>
                  <a:gd name="T70" fmla="*/ 3 w 15"/>
                  <a:gd name="T71" fmla="*/ 4 h 6"/>
                  <a:gd name="T72" fmla="*/ 3 w 15"/>
                  <a:gd name="T73" fmla="*/ 2 h 6"/>
                  <a:gd name="T74" fmla="*/ 2 w 15"/>
                  <a:gd name="T75" fmla="*/ 2 h 6"/>
                  <a:gd name="T76" fmla="*/ 2 w 15"/>
                  <a:gd name="T77" fmla="*/ 2 h 6"/>
                  <a:gd name="T78" fmla="*/ 1 w 15"/>
                  <a:gd name="T79" fmla="*/ 2 h 6"/>
                  <a:gd name="T80" fmla="*/ 2 w 15"/>
                  <a:gd name="T81" fmla="*/ 5 h 6"/>
                  <a:gd name="T82" fmla="*/ 3 w 15"/>
                  <a:gd name="T83" fmla="*/ 5 h 6"/>
                  <a:gd name="T84" fmla="*/ 6 w 15"/>
                  <a:gd name="T85" fmla="*/ 5 h 6"/>
                  <a:gd name="T86" fmla="*/ 6 w 15"/>
                  <a:gd name="T87" fmla="*/ 4 h 6"/>
                  <a:gd name="T88" fmla="*/ 6 w 15"/>
                  <a:gd name="T89" fmla="*/ 4 h 6"/>
                  <a:gd name="T90" fmla="*/ 7 w 15"/>
                  <a:gd name="T91" fmla="*/ 4 h 6"/>
                  <a:gd name="T92" fmla="*/ 7 w 15"/>
                  <a:gd name="T93" fmla="*/ 4 h 6"/>
                  <a:gd name="T94" fmla="*/ 9 w 15"/>
                  <a:gd name="T95" fmla="*/ 4 h 6"/>
                  <a:gd name="T96" fmla="*/ 9 w 15"/>
                  <a:gd name="T97" fmla="*/ 4 h 6"/>
                  <a:gd name="T98" fmla="*/ 10 w 15"/>
                  <a:gd name="T99" fmla="*/ 2 h 6"/>
                  <a:gd name="T100" fmla="*/ 9 w 15"/>
                  <a:gd name="T101" fmla="*/ 2 h 6"/>
                  <a:gd name="T102" fmla="*/ 9 w 15"/>
                  <a:gd name="T10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" h="6">
                    <a:moveTo>
                      <a:pt x="14" y="6"/>
                    </a:moveTo>
                    <a:lnTo>
                      <a:pt x="13" y="6"/>
                    </a:lnTo>
                    <a:lnTo>
                      <a:pt x="13" y="6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13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6"/>
                    </a:lnTo>
                    <a:close/>
                    <a:moveTo>
                      <a:pt x="1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2"/>
                    </a:lnTo>
                    <a:close/>
                    <a:moveTo>
                      <a:pt x="9" y="2"/>
                    </a:moveTo>
                    <a:lnTo>
                      <a:pt x="9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0" y="2"/>
                    </a:lnTo>
                    <a:lnTo>
                      <a:pt x="9" y="2"/>
                    </a:lnTo>
                    <a:lnTo>
                      <a:pt x="9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5" name="Freeform 198">
                <a:extLst>
                  <a:ext uri="{FF2B5EF4-FFF2-40B4-BE49-F238E27FC236}">
                    <a16:creationId xmlns:a16="http://schemas.microsoft.com/office/drawing/2014/main" id="{F5E3FB70-1781-4E84-A12A-D03308F6D5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2500" y="3097213"/>
                <a:ext cx="358775" cy="288925"/>
              </a:xfrm>
              <a:custGeom>
                <a:avLst/>
                <a:gdLst>
                  <a:gd name="T0" fmla="*/ 217 w 226"/>
                  <a:gd name="T1" fmla="*/ 21 h 182"/>
                  <a:gd name="T2" fmla="*/ 206 w 226"/>
                  <a:gd name="T3" fmla="*/ 24 h 182"/>
                  <a:gd name="T4" fmla="*/ 205 w 226"/>
                  <a:gd name="T5" fmla="*/ 20 h 182"/>
                  <a:gd name="T6" fmla="*/ 190 w 226"/>
                  <a:gd name="T7" fmla="*/ 29 h 182"/>
                  <a:gd name="T8" fmla="*/ 174 w 226"/>
                  <a:gd name="T9" fmla="*/ 35 h 182"/>
                  <a:gd name="T10" fmla="*/ 169 w 226"/>
                  <a:gd name="T11" fmla="*/ 13 h 182"/>
                  <a:gd name="T12" fmla="*/ 164 w 226"/>
                  <a:gd name="T13" fmla="*/ 11 h 182"/>
                  <a:gd name="T14" fmla="*/ 151 w 226"/>
                  <a:gd name="T15" fmla="*/ 1 h 182"/>
                  <a:gd name="T16" fmla="*/ 148 w 226"/>
                  <a:gd name="T17" fmla="*/ 13 h 182"/>
                  <a:gd name="T18" fmla="*/ 141 w 226"/>
                  <a:gd name="T19" fmla="*/ 17 h 182"/>
                  <a:gd name="T20" fmla="*/ 136 w 226"/>
                  <a:gd name="T21" fmla="*/ 27 h 182"/>
                  <a:gd name="T22" fmla="*/ 127 w 226"/>
                  <a:gd name="T23" fmla="*/ 23 h 182"/>
                  <a:gd name="T24" fmla="*/ 123 w 226"/>
                  <a:gd name="T25" fmla="*/ 25 h 182"/>
                  <a:gd name="T26" fmla="*/ 115 w 226"/>
                  <a:gd name="T27" fmla="*/ 31 h 182"/>
                  <a:gd name="T28" fmla="*/ 107 w 226"/>
                  <a:gd name="T29" fmla="*/ 25 h 182"/>
                  <a:gd name="T30" fmla="*/ 92 w 226"/>
                  <a:gd name="T31" fmla="*/ 21 h 182"/>
                  <a:gd name="T32" fmla="*/ 74 w 226"/>
                  <a:gd name="T33" fmla="*/ 17 h 182"/>
                  <a:gd name="T34" fmla="*/ 63 w 226"/>
                  <a:gd name="T35" fmla="*/ 25 h 182"/>
                  <a:gd name="T36" fmla="*/ 59 w 226"/>
                  <a:gd name="T37" fmla="*/ 43 h 182"/>
                  <a:gd name="T38" fmla="*/ 50 w 226"/>
                  <a:gd name="T39" fmla="*/ 49 h 182"/>
                  <a:gd name="T40" fmla="*/ 37 w 226"/>
                  <a:gd name="T41" fmla="*/ 53 h 182"/>
                  <a:gd name="T42" fmla="*/ 37 w 226"/>
                  <a:gd name="T43" fmla="*/ 61 h 182"/>
                  <a:gd name="T44" fmla="*/ 28 w 226"/>
                  <a:gd name="T45" fmla="*/ 65 h 182"/>
                  <a:gd name="T46" fmla="*/ 20 w 226"/>
                  <a:gd name="T47" fmla="*/ 61 h 182"/>
                  <a:gd name="T48" fmla="*/ 9 w 226"/>
                  <a:gd name="T49" fmla="*/ 57 h 182"/>
                  <a:gd name="T50" fmla="*/ 8 w 226"/>
                  <a:gd name="T51" fmla="*/ 64 h 182"/>
                  <a:gd name="T52" fmla="*/ 6 w 226"/>
                  <a:gd name="T53" fmla="*/ 70 h 182"/>
                  <a:gd name="T54" fmla="*/ 5 w 226"/>
                  <a:gd name="T55" fmla="*/ 77 h 182"/>
                  <a:gd name="T56" fmla="*/ 4 w 226"/>
                  <a:gd name="T57" fmla="*/ 82 h 182"/>
                  <a:gd name="T58" fmla="*/ 1 w 226"/>
                  <a:gd name="T59" fmla="*/ 97 h 182"/>
                  <a:gd name="T60" fmla="*/ 6 w 226"/>
                  <a:gd name="T61" fmla="*/ 103 h 182"/>
                  <a:gd name="T62" fmla="*/ 12 w 226"/>
                  <a:gd name="T63" fmla="*/ 125 h 182"/>
                  <a:gd name="T64" fmla="*/ 14 w 226"/>
                  <a:gd name="T65" fmla="*/ 140 h 182"/>
                  <a:gd name="T66" fmla="*/ 32 w 226"/>
                  <a:gd name="T67" fmla="*/ 154 h 182"/>
                  <a:gd name="T68" fmla="*/ 38 w 226"/>
                  <a:gd name="T69" fmla="*/ 179 h 182"/>
                  <a:gd name="T70" fmla="*/ 75 w 226"/>
                  <a:gd name="T71" fmla="*/ 180 h 182"/>
                  <a:gd name="T72" fmla="*/ 91 w 226"/>
                  <a:gd name="T73" fmla="*/ 179 h 182"/>
                  <a:gd name="T74" fmla="*/ 111 w 226"/>
                  <a:gd name="T75" fmla="*/ 171 h 182"/>
                  <a:gd name="T76" fmla="*/ 108 w 226"/>
                  <a:gd name="T77" fmla="*/ 158 h 182"/>
                  <a:gd name="T78" fmla="*/ 114 w 226"/>
                  <a:gd name="T79" fmla="*/ 146 h 182"/>
                  <a:gd name="T80" fmla="*/ 128 w 226"/>
                  <a:gd name="T81" fmla="*/ 144 h 182"/>
                  <a:gd name="T82" fmla="*/ 128 w 226"/>
                  <a:gd name="T83" fmla="*/ 139 h 182"/>
                  <a:gd name="T84" fmla="*/ 141 w 226"/>
                  <a:gd name="T85" fmla="*/ 135 h 182"/>
                  <a:gd name="T86" fmla="*/ 151 w 226"/>
                  <a:gd name="T87" fmla="*/ 137 h 182"/>
                  <a:gd name="T88" fmla="*/ 153 w 226"/>
                  <a:gd name="T89" fmla="*/ 118 h 182"/>
                  <a:gd name="T90" fmla="*/ 161 w 226"/>
                  <a:gd name="T91" fmla="*/ 107 h 182"/>
                  <a:gd name="T92" fmla="*/ 157 w 226"/>
                  <a:gd name="T93" fmla="*/ 92 h 182"/>
                  <a:gd name="T94" fmla="*/ 173 w 226"/>
                  <a:gd name="T95" fmla="*/ 90 h 182"/>
                  <a:gd name="T96" fmla="*/ 173 w 226"/>
                  <a:gd name="T97" fmla="*/ 81 h 182"/>
                  <a:gd name="T98" fmla="*/ 178 w 226"/>
                  <a:gd name="T99" fmla="*/ 72 h 182"/>
                  <a:gd name="T100" fmla="*/ 180 w 226"/>
                  <a:gd name="T101" fmla="*/ 65 h 182"/>
                  <a:gd name="T102" fmla="*/ 178 w 226"/>
                  <a:gd name="T103" fmla="*/ 58 h 182"/>
                  <a:gd name="T104" fmla="*/ 170 w 226"/>
                  <a:gd name="T105" fmla="*/ 46 h 182"/>
                  <a:gd name="T106" fmla="*/ 180 w 226"/>
                  <a:gd name="T107" fmla="*/ 40 h 182"/>
                  <a:gd name="T108" fmla="*/ 189 w 226"/>
                  <a:gd name="T109" fmla="*/ 33 h 182"/>
                  <a:gd name="T110" fmla="*/ 209 w 226"/>
                  <a:gd name="T111" fmla="*/ 32 h 182"/>
                  <a:gd name="T112" fmla="*/ 221 w 226"/>
                  <a:gd name="T113" fmla="*/ 28 h 182"/>
                  <a:gd name="T114" fmla="*/ 223 w 226"/>
                  <a:gd name="T115" fmla="*/ 2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6" h="182">
                    <a:moveTo>
                      <a:pt x="226" y="24"/>
                    </a:moveTo>
                    <a:lnTo>
                      <a:pt x="225" y="24"/>
                    </a:lnTo>
                    <a:lnTo>
                      <a:pt x="223" y="21"/>
                    </a:lnTo>
                    <a:lnTo>
                      <a:pt x="222" y="21"/>
                    </a:lnTo>
                    <a:lnTo>
                      <a:pt x="219" y="21"/>
                    </a:lnTo>
                    <a:lnTo>
                      <a:pt x="218" y="21"/>
                    </a:lnTo>
                    <a:lnTo>
                      <a:pt x="217" y="21"/>
                    </a:lnTo>
                    <a:lnTo>
                      <a:pt x="215" y="21"/>
                    </a:lnTo>
                    <a:lnTo>
                      <a:pt x="214" y="21"/>
                    </a:lnTo>
                    <a:lnTo>
                      <a:pt x="214" y="23"/>
                    </a:lnTo>
                    <a:lnTo>
                      <a:pt x="213" y="23"/>
                    </a:lnTo>
                    <a:lnTo>
                      <a:pt x="210" y="24"/>
                    </a:lnTo>
                    <a:lnTo>
                      <a:pt x="207" y="24"/>
                    </a:lnTo>
                    <a:lnTo>
                      <a:pt x="206" y="24"/>
                    </a:lnTo>
                    <a:lnTo>
                      <a:pt x="205" y="24"/>
                    </a:lnTo>
                    <a:lnTo>
                      <a:pt x="206" y="23"/>
                    </a:lnTo>
                    <a:lnTo>
                      <a:pt x="206" y="23"/>
                    </a:lnTo>
                    <a:lnTo>
                      <a:pt x="206" y="21"/>
                    </a:lnTo>
                    <a:lnTo>
                      <a:pt x="206" y="21"/>
                    </a:lnTo>
                    <a:lnTo>
                      <a:pt x="205" y="20"/>
                    </a:lnTo>
                    <a:lnTo>
                      <a:pt x="205" y="20"/>
                    </a:lnTo>
                    <a:lnTo>
                      <a:pt x="205" y="20"/>
                    </a:lnTo>
                    <a:lnTo>
                      <a:pt x="202" y="20"/>
                    </a:lnTo>
                    <a:lnTo>
                      <a:pt x="201" y="20"/>
                    </a:lnTo>
                    <a:lnTo>
                      <a:pt x="198" y="21"/>
                    </a:lnTo>
                    <a:lnTo>
                      <a:pt x="193" y="24"/>
                    </a:lnTo>
                    <a:lnTo>
                      <a:pt x="192" y="25"/>
                    </a:lnTo>
                    <a:lnTo>
                      <a:pt x="190" y="29"/>
                    </a:lnTo>
                    <a:lnTo>
                      <a:pt x="186" y="29"/>
                    </a:lnTo>
                    <a:lnTo>
                      <a:pt x="182" y="31"/>
                    </a:lnTo>
                    <a:lnTo>
                      <a:pt x="180" y="35"/>
                    </a:lnTo>
                    <a:lnTo>
                      <a:pt x="178" y="36"/>
                    </a:lnTo>
                    <a:lnTo>
                      <a:pt x="177" y="36"/>
                    </a:lnTo>
                    <a:lnTo>
                      <a:pt x="176" y="36"/>
                    </a:lnTo>
                    <a:lnTo>
                      <a:pt x="174" y="35"/>
                    </a:lnTo>
                    <a:lnTo>
                      <a:pt x="173" y="32"/>
                    </a:lnTo>
                    <a:lnTo>
                      <a:pt x="170" y="29"/>
                    </a:lnTo>
                    <a:lnTo>
                      <a:pt x="170" y="27"/>
                    </a:lnTo>
                    <a:lnTo>
                      <a:pt x="169" y="24"/>
                    </a:lnTo>
                    <a:lnTo>
                      <a:pt x="169" y="20"/>
                    </a:lnTo>
                    <a:lnTo>
                      <a:pt x="169" y="17"/>
                    </a:lnTo>
                    <a:lnTo>
                      <a:pt x="169" y="13"/>
                    </a:lnTo>
                    <a:lnTo>
                      <a:pt x="169" y="12"/>
                    </a:lnTo>
                    <a:lnTo>
                      <a:pt x="169" y="11"/>
                    </a:lnTo>
                    <a:lnTo>
                      <a:pt x="168" y="11"/>
                    </a:lnTo>
                    <a:lnTo>
                      <a:pt x="166" y="11"/>
                    </a:lnTo>
                    <a:lnTo>
                      <a:pt x="165" y="11"/>
                    </a:lnTo>
                    <a:lnTo>
                      <a:pt x="165" y="11"/>
                    </a:lnTo>
                    <a:lnTo>
                      <a:pt x="164" y="11"/>
                    </a:lnTo>
                    <a:lnTo>
                      <a:pt x="164" y="8"/>
                    </a:lnTo>
                    <a:lnTo>
                      <a:pt x="164" y="5"/>
                    </a:lnTo>
                    <a:lnTo>
                      <a:pt x="161" y="3"/>
                    </a:lnTo>
                    <a:lnTo>
                      <a:pt x="157" y="0"/>
                    </a:lnTo>
                    <a:lnTo>
                      <a:pt x="155" y="0"/>
                    </a:lnTo>
                    <a:lnTo>
                      <a:pt x="152" y="0"/>
                    </a:lnTo>
                    <a:lnTo>
                      <a:pt x="151" y="1"/>
                    </a:lnTo>
                    <a:lnTo>
                      <a:pt x="151" y="5"/>
                    </a:lnTo>
                    <a:lnTo>
                      <a:pt x="149" y="7"/>
                    </a:lnTo>
                    <a:lnTo>
                      <a:pt x="148" y="9"/>
                    </a:lnTo>
                    <a:lnTo>
                      <a:pt x="147" y="9"/>
                    </a:lnTo>
                    <a:lnTo>
                      <a:pt x="147" y="11"/>
                    </a:lnTo>
                    <a:lnTo>
                      <a:pt x="147" y="11"/>
                    </a:lnTo>
                    <a:lnTo>
                      <a:pt x="148" y="13"/>
                    </a:lnTo>
                    <a:lnTo>
                      <a:pt x="148" y="16"/>
                    </a:lnTo>
                    <a:lnTo>
                      <a:pt x="148" y="17"/>
                    </a:lnTo>
                    <a:lnTo>
                      <a:pt x="147" y="19"/>
                    </a:lnTo>
                    <a:lnTo>
                      <a:pt x="145" y="19"/>
                    </a:lnTo>
                    <a:lnTo>
                      <a:pt x="144" y="17"/>
                    </a:lnTo>
                    <a:lnTo>
                      <a:pt x="143" y="17"/>
                    </a:lnTo>
                    <a:lnTo>
                      <a:pt x="141" y="17"/>
                    </a:lnTo>
                    <a:lnTo>
                      <a:pt x="137" y="17"/>
                    </a:lnTo>
                    <a:lnTo>
                      <a:pt x="136" y="17"/>
                    </a:lnTo>
                    <a:lnTo>
                      <a:pt x="135" y="19"/>
                    </a:lnTo>
                    <a:lnTo>
                      <a:pt x="135" y="21"/>
                    </a:lnTo>
                    <a:lnTo>
                      <a:pt x="136" y="23"/>
                    </a:lnTo>
                    <a:lnTo>
                      <a:pt x="136" y="25"/>
                    </a:lnTo>
                    <a:lnTo>
                      <a:pt x="136" y="27"/>
                    </a:lnTo>
                    <a:lnTo>
                      <a:pt x="135" y="27"/>
                    </a:lnTo>
                    <a:lnTo>
                      <a:pt x="135" y="27"/>
                    </a:lnTo>
                    <a:lnTo>
                      <a:pt x="132" y="27"/>
                    </a:lnTo>
                    <a:lnTo>
                      <a:pt x="129" y="24"/>
                    </a:lnTo>
                    <a:lnTo>
                      <a:pt x="128" y="23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7" y="23"/>
                    </a:lnTo>
                    <a:lnTo>
                      <a:pt x="127" y="24"/>
                    </a:lnTo>
                    <a:lnTo>
                      <a:pt x="125" y="24"/>
                    </a:lnTo>
                    <a:lnTo>
                      <a:pt x="124" y="24"/>
                    </a:lnTo>
                    <a:lnTo>
                      <a:pt x="124" y="24"/>
                    </a:lnTo>
                    <a:lnTo>
                      <a:pt x="123" y="25"/>
                    </a:lnTo>
                    <a:lnTo>
                      <a:pt x="121" y="25"/>
                    </a:lnTo>
                    <a:lnTo>
                      <a:pt x="120" y="27"/>
                    </a:lnTo>
                    <a:lnTo>
                      <a:pt x="119" y="28"/>
                    </a:lnTo>
                    <a:lnTo>
                      <a:pt x="119" y="28"/>
                    </a:lnTo>
                    <a:lnTo>
                      <a:pt x="117" y="29"/>
                    </a:lnTo>
                    <a:lnTo>
                      <a:pt x="117" y="29"/>
                    </a:lnTo>
                    <a:lnTo>
                      <a:pt x="115" y="31"/>
                    </a:lnTo>
                    <a:lnTo>
                      <a:pt x="114" y="29"/>
                    </a:lnTo>
                    <a:lnTo>
                      <a:pt x="111" y="28"/>
                    </a:lnTo>
                    <a:lnTo>
                      <a:pt x="110" y="27"/>
                    </a:lnTo>
                    <a:lnTo>
                      <a:pt x="110" y="25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07" y="25"/>
                    </a:lnTo>
                    <a:lnTo>
                      <a:pt x="106" y="24"/>
                    </a:lnTo>
                    <a:lnTo>
                      <a:pt x="104" y="24"/>
                    </a:lnTo>
                    <a:lnTo>
                      <a:pt x="103" y="24"/>
                    </a:lnTo>
                    <a:lnTo>
                      <a:pt x="102" y="25"/>
                    </a:lnTo>
                    <a:lnTo>
                      <a:pt x="99" y="24"/>
                    </a:lnTo>
                    <a:lnTo>
                      <a:pt x="98" y="23"/>
                    </a:lnTo>
                    <a:lnTo>
                      <a:pt x="92" y="21"/>
                    </a:lnTo>
                    <a:lnTo>
                      <a:pt x="88" y="23"/>
                    </a:lnTo>
                    <a:lnTo>
                      <a:pt x="87" y="23"/>
                    </a:lnTo>
                    <a:lnTo>
                      <a:pt x="84" y="21"/>
                    </a:lnTo>
                    <a:lnTo>
                      <a:pt x="80" y="21"/>
                    </a:lnTo>
                    <a:lnTo>
                      <a:pt x="76" y="19"/>
                    </a:lnTo>
                    <a:lnTo>
                      <a:pt x="75" y="17"/>
                    </a:lnTo>
                    <a:lnTo>
                      <a:pt x="74" y="17"/>
                    </a:lnTo>
                    <a:lnTo>
                      <a:pt x="74" y="19"/>
                    </a:lnTo>
                    <a:lnTo>
                      <a:pt x="73" y="20"/>
                    </a:lnTo>
                    <a:lnTo>
                      <a:pt x="73" y="21"/>
                    </a:lnTo>
                    <a:lnTo>
                      <a:pt x="73" y="24"/>
                    </a:lnTo>
                    <a:lnTo>
                      <a:pt x="69" y="24"/>
                    </a:lnTo>
                    <a:lnTo>
                      <a:pt x="65" y="24"/>
                    </a:lnTo>
                    <a:lnTo>
                      <a:pt x="63" y="25"/>
                    </a:lnTo>
                    <a:lnTo>
                      <a:pt x="61" y="27"/>
                    </a:lnTo>
                    <a:lnTo>
                      <a:pt x="61" y="28"/>
                    </a:lnTo>
                    <a:lnTo>
                      <a:pt x="61" y="31"/>
                    </a:lnTo>
                    <a:lnTo>
                      <a:pt x="59" y="35"/>
                    </a:lnTo>
                    <a:lnTo>
                      <a:pt x="59" y="39"/>
                    </a:lnTo>
                    <a:lnTo>
                      <a:pt x="59" y="41"/>
                    </a:lnTo>
                    <a:lnTo>
                      <a:pt x="59" y="43"/>
                    </a:lnTo>
                    <a:lnTo>
                      <a:pt x="57" y="45"/>
                    </a:lnTo>
                    <a:lnTo>
                      <a:pt x="54" y="46"/>
                    </a:lnTo>
                    <a:lnTo>
                      <a:pt x="53" y="48"/>
                    </a:lnTo>
                    <a:lnTo>
                      <a:pt x="53" y="48"/>
                    </a:lnTo>
                    <a:lnTo>
                      <a:pt x="53" y="49"/>
                    </a:lnTo>
                    <a:lnTo>
                      <a:pt x="51" y="49"/>
                    </a:lnTo>
                    <a:lnTo>
                      <a:pt x="50" y="49"/>
                    </a:lnTo>
                    <a:lnTo>
                      <a:pt x="49" y="49"/>
                    </a:lnTo>
                    <a:lnTo>
                      <a:pt x="46" y="50"/>
                    </a:lnTo>
                    <a:lnTo>
                      <a:pt x="43" y="52"/>
                    </a:lnTo>
                    <a:lnTo>
                      <a:pt x="41" y="53"/>
                    </a:lnTo>
                    <a:lnTo>
                      <a:pt x="38" y="53"/>
                    </a:lnTo>
                    <a:lnTo>
                      <a:pt x="38" y="53"/>
                    </a:lnTo>
                    <a:lnTo>
                      <a:pt x="37" y="53"/>
                    </a:lnTo>
                    <a:lnTo>
                      <a:pt x="38" y="54"/>
                    </a:lnTo>
                    <a:lnTo>
                      <a:pt x="38" y="56"/>
                    </a:lnTo>
                    <a:lnTo>
                      <a:pt x="39" y="56"/>
                    </a:lnTo>
                    <a:lnTo>
                      <a:pt x="38" y="57"/>
                    </a:lnTo>
                    <a:lnTo>
                      <a:pt x="38" y="58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3" y="65"/>
                    </a:lnTo>
                    <a:lnTo>
                      <a:pt x="33" y="65"/>
                    </a:lnTo>
                    <a:lnTo>
                      <a:pt x="32" y="65"/>
                    </a:lnTo>
                    <a:lnTo>
                      <a:pt x="30" y="65"/>
                    </a:lnTo>
                    <a:lnTo>
                      <a:pt x="29" y="65"/>
                    </a:lnTo>
                    <a:lnTo>
                      <a:pt x="28" y="65"/>
                    </a:lnTo>
                    <a:lnTo>
                      <a:pt x="26" y="66"/>
                    </a:lnTo>
                    <a:lnTo>
                      <a:pt x="26" y="66"/>
                    </a:lnTo>
                    <a:lnTo>
                      <a:pt x="25" y="65"/>
                    </a:lnTo>
                    <a:lnTo>
                      <a:pt x="25" y="64"/>
                    </a:lnTo>
                    <a:lnTo>
                      <a:pt x="22" y="62"/>
                    </a:lnTo>
                    <a:lnTo>
                      <a:pt x="20" y="61"/>
                    </a:lnTo>
                    <a:lnTo>
                      <a:pt x="20" y="61"/>
                    </a:lnTo>
                    <a:lnTo>
                      <a:pt x="18" y="61"/>
                    </a:lnTo>
                    <a:lnTo>
                      <a:pt x="16" y="61"/>
                    </a:lnTo>
                    <a:lnTo>
                      <a:pt x="14" y="61"/>
                    </a:lnTo>
                    <a:lnTo>
                      <a:pt x="13" y="61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9" y="57"/>
                    </a:lnTo>
                    <a:lnTo>
                      <a:pt x="8" y="57"/>
                    </a:lnTo>
                    <a:lnTo>
                      <a:pt x="8" y="58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8" y="61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6" y="64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66"/>
                    </a:lnTo>
                    <a:lnTo>
                      <a:pt x="8" y="68"/>
                    </a:lnTo>
                    <a:lnTo>
                      <a:pt x="8" y="69"/>
                    </a:lnTo>
                    <a:lnTo>
                      <a:pt x="6" y="70"/>
                    </a:lnTo>
                    <a:lnTo>
                      <a:pt x="6" y="72"/>
                    </a:lnTo>
                    <a:lnTo>
                      <a:pt x="8" y="73"/>
                    </a:lnTo>
                    <a:lnTo>
                      <a:pt x="6" y="74"/>
                    </a:lnTo>
                    <a:lnTo>
                      <a:pt x="6" y="76"/>
                    </a:lnTo>
                    <a:lnTo>
                      <a:pt x="5" y="76"/>
                    </a:lnTo>
                    <a:lnTo>
                      <a:pt x="5" y="77"/>
                    </a:lnTo>
                    <a:lnTo>
                      <a:pt x="5" y="77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2" y="80"/>
                    </a:lnTo>
                    <a:lnTo>
                      <a:pt x="2" y="80"/>
                    </a:lnTo>
                    <a:lnTo>
                      <a:pt x="2" y="80"/>
                    </a:lnTo>
                    <a:lnTo>
                      <a:pt x="2" y="81"/>
                    </a:lnTo>
                    <a:lnTo>
                      <a:pt x="4" y="82"/>
                    </a:lnTo>
                    <a:lnTo>
                      <a:pt x="5" y="84"/>
                    </a:lnTo>
                    <a:lnTo>
                      <a:pt x="1" y="84"/>
                    </a:lnTo>
                    <a:lnTo>
                      <a:pt x="1" y="86"/>
                    </a:lnTo>
                    <a:lnTo>
                      <a:pt x="0" y="88"/>
                    </a:lnTo>
                    <a:lnTo>
                      <a:pt x="1" y="93"/>
                    </a:lnTo>
                    <a:lnTo>
                      <a:pt x="1" y="95"/>
                    </a:lnTo>
                    <a:lnTo>
                      <a:pt x="1" y="97"/>
                    </a:lnTo>
                    <a:lnTo>
                      <a:pt x="2" y="98"/>
                    </a:lnTo>
                    <a:lnTo>
                      <a:pt x="4" y="99"/>
                    </a:lnTo>
                    <a:lnTo>
                      <a:pt x="6" y="99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8" y="101"/>
                    </a:lnTo>
                    <a:lnTo>
                      <a:pt x="6" y="103"/>
                    </a:lnTo>
                    <a:lnTo>
                      <a:pt x="6" y="103"/>
                    </a:lnTo>
                    <a:lnTo>
                      <a:pt x="4" y="107"/>
                    </a:lnTo>
                    <a:lnTo>
                      <a:pt x="4" y="109"/>
                    </a:lnTo>
                    <a:lnTo>
                      <a:pt x="5" y="110"/>
                    </a:lnTo>
                    <a:lnTo>
                      <a:pt x="6" y="114"/>
                    </a:lnTo>
                    <a:lnTo>
                      <a:pt x="8" y="118"/>
                    </a:lnTo>
                    <a:lnTo>
                      <a:pt x="12" y="125"/>
                    </a:lnTo>
                    <a:lnTo>
                      <a:pt x="12" y="127"/>
                    </a:lnTo>
                    <a:lnTo>
                      <a:pt x="12" y="130"/>
                    </a:lnTo>
                    <a:lnTo>
                      <a:pt x="12" y="133"/>
                    </a:lnTo>
                    <a:lnTo>
                      <a:pt x="12" y="135"/>
                    </a:lnTo>
                    <a:lnTo>
                      <a:pt x="12" y="137"/>
                    </a:lnTo>
                    <a:lnTo>
                      <a:pt x="13" y="140"/>
                    </a:lnTo>
                    <a:lnTo>
                      <a:pt x="14" y="140"/>
                    </a:lnTo>
                    <a:lnTo>
                      <a:pt x="18" y="140"/>
                    </a:lnTo>
                    <a:lnTo>
                      <a:pt x="22" y="142"/>
                    </a:lnTo>
                    <a:lnTo>
                      <a:pt x="28" y="142"/>
                    </a:lnTo>
                    <a:lnTo>
                      <a:pt x="30" y="144"/>
                    </a:lnTo>
                    <a:lnTo>
                      <a:pt x="32" y="148"/>
                    </a:lnTo>
                    <a:lnTo>
                      <a:pt x="32" y="151"/>
                    </a:lnTo>
                    <a:lnTo>
                      <a:pt x="32" y="154"/>
                    </a:lnTo>
                    <a:lnTo>
                      <a:pt x="29" y="158"/>
                    </a:lnTo>
                    <a:lnTo>
                      <a:pt x="25" y="163"/>
                    </a:lnTo>
                    <a:lnTo>
                      <a:pt x="22" y="167"/>
                    </a:lnTo>
                    <a:lnTo>
                      <a:pt x="18" y="172"/>
                    </a:lnTo>
                    <a:lnTo>
                      <a:pt x="25" y="175"/>
                    </a:lnTo>
                    <a:lnTo>
                      <a:pt x="30" y="176"/>
                    </a:lnTo>
                    <a:lnTo>
                      <a:pt x="38" y="179"/>
                    </a:lnTo>
                    <a:lnTo>
                      <a:pt x="45" y="182"/>
                    </a:lnTo>
                    <a:lnTo>
                      <a:pt x="47" y="182"/>
                    </a:lnTo>
                    <a:lnTo>
                      <a:pt x="66" y="180"/>
                    </a:lnTo>
                    <a:lnTo>
                      <a:pt x="73" y="182"/>
                    </a:lnTo>
                    <a:lnTo>
                      <a:pt x="75" y="182"/>
                    </a:lnTo>
                    <a:lnTo>
                      <a:pt x="75" y="182"/>
                    </a:lnTo>
                    <a:lnTo>
                      <a:pt x="75" y="180"/>
                    </a:lnTo>
                    <a:lnTo>
                      <a:pt x="78" y="180"/>
                    </a:lnTo>
                    <a:lnTo>
                      <a:pt x="79" y="179"/>
                    </a:lnTo>
                    <a:lnTo>
                      <a:pt x="82" y="179"/>
                    </a:lnTo>
                    <a:lnTo>
                      <a:pt x="84" y="179"/>
                    </a:lnTo>
                    <a:lnTo>
                      <a:pt x="87" y="179"/>
                    </a:lnTo>
                    <a:lnTo>
                      <a:pt x="88" y="179"/>
                    </a:lnTo>
                    <a:lnTo>
                      <a:pt x="91" y="179"/>
                    </a:lnTo>
                    <a:lnTo>
                      <a:pt x="92" y="179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06" y="175"/>
                    </a:lnTo>
                    <a:lnTo>
                      <a:pt x="108" y="174"/>
                    </a:lnTo>
                    <a:lnTo>
                      <a:pt x="110" y="172"/>
                    </a:lnTo>
                    <a:lnTo>
                      <a:pt x="111" y="171"/>
                    </a:lnTo>
                    <a:lnTo>
                      <a:pt x="111" y="171"/>
                    </a:lnTo>
                    <a:lnTo>
                      <a:pt x="110" y="170"/>
                    </a:lnTo>
                    <a:lnTo>
                      <a:pt x="110" y="168"/>
                    </a:lnTo>
                    <a:lnTo>
                      <a:pt x="110" y="166"/>
                    </a:lnTo>
                    <a:lnTo>
                      <a:pt x="110" y="163"/>
                    </a:lnTo>
                    <a:lnTo>
                      <a:pt x="108" y="160"/>
                    </a:lnTo>
                    <a:lnTo>
                      <a:pt x="108" y="158"/>
                    </a:lnTo>
                    <a:lnTo>
                      <a:pt x="108" y="154"/>
                    </a:lnTo>
                    <a:lnTo>
                      <a:pt x="110" y="151"/>
                    </a:lnTo>
                    <a:lnTo>
                      <a:pt x="111" y="151"/>
                    </a:lnTo>
                    <a:lnTo>
                      <a:pt x="112" y="150"/>
                    </a:lnTo>
                    <a:lnTo>
                      <a:pt x="112" y="150"/>
                    </a:lnTo>
                    <a:lnTo>
                      <a:pt x="112" y="148"/>
                    </a:lnTo>
                    <a:lnTo>
                      <a:pt x="114" y="146"/>
                    </a:lnTo>
                    <a:lnTo>
                      <a:pt x="115" y="144"/>
                    </a:lnTo>
                    <a:lnTo>
                      <a:pt x="116" y="144"/>
                    </a:lnTo>
                    <a:lnTo>
                      <a:pt x="119" y="144"/>
                    </a:lnTo>
                    <a:lnTo>
                      <a:pt x="120" y="144"/>
                    </a:lnTo>
                    <a:lnTo>
                      <a:pt x="123" y="146"/>
                    </a:lnTo>
                    <a:lnTo>
                      <a:pt x="125" y="146"/>
                    </a:lnTo>
                    <a:lnTo>
                      <a:pt x="128" y="144"/>
                    </a:lnTo>
                    <a:lnTo>
                      <a:pt x="129" y="143"/>
                    </a:lnTo>
                    <a:lnTo>
                      <a:pt x="131" y="143"/>
                    </a:lnTo>
                    <a:lnTo>
                      <a:pt x="131" y="142"/>
                    </a:lnTo>
                    <a:lnTo>
                      <a:pt x="128" y="142"/>
                    </a:lnTo>
                    <a:lnTo>
                      <a:pt x="128" y="140"/>
                    </a:lnTo>
                    <a:lnTo>
                      <a:pt x="127" y="140"/>
                    </a:lnTo>
                    <a:lnTo>
                      <a:pt x="128" y="139"/>
                    </a:lnTo>
                    <a:lnTo>
                      <a:pt x="129" y="139"/>
                    </a:lnTo>
                    <a:lnTo>
                      <a:pt x="133" y="137"/>
                    </a:lnTo>
                    <a:lnTo>
                      <a:pt x="136" y="135"/>
                    </a:lnTo>
                    <a:lnTo>
                      <a:pt x="136" y="134"/>
                    </a:lnTo>
                    <a:lnTo>
                      <a:pt x="137" y="134"/>
                    </a:lnTo>
                    <a:lnTo>
                      <a:pt x="139" y="135"/>
                    </a:lnTo>
                    <a:lnTo>
                      <a:pt x="141" y="135"/>
                    </a:lnTo>
                    <a:lnTo>
                      <a:pt x="143" y="134"/>
                    </a:lnTo>
                    <a:lnTo>
                      <a:pt x="144" y="134"/>
                    </a:lnTo>
                    <a:lnTo>
                      <a:pt x="145" y="135"/>
                    </a:lnTo>
                    <a:lnTo>
                      <a:pt x="145" y="137"/>
                    </a:lnTo>
                    <a:lnTo>
                      <a:pt x="147" y="137"/>
                    </a:lnTo>
                    <a:lnTo>
                      <a:pt x="148" y="138"/>
                    </a:lnTo>
                    <a:lnTo>
                      <a:pt x="151" y="137"/>
                    </a:lnTo>
                    <a:lnTo>
                      <a:pt x="152" y="135"/>
                    </a:lnTo>
                    <a:lnTo>
                      <a:pt x="153" y="134"/>
                    </a:lnTo>
                    <a:lnTo>
                      <a:pt x="155" y="131"/>
                    </a:lnTo>
                    <a:lnTo>
                      <a:pt x="153" y="125"/>
                    </a:lnTo>
                    <a:lnTo>
                      <a:pt x="152" y="122"/>
                    </a:lnTo>
                    <a:lnTo>
                      <a:pt x="152" y="119"/>
                    </a:lnTo>
                    <a:lnTo>
                      <a:pt x="153" y="118"/>
                    </a:lnTo>
                    <a:lnTo>
                      <a:pt x="153" y="117"/>
                    </a:lnTo>
                    <a:lnTo>
                      <a:pt x="153" y="115"/>
                    </a:lnTo>
                    <a:lnTo>
                      <a:pt x="155" y="114"/>
                    </a:lnTo>
                    <a:lnTo>
                      <a:pt x="155" y="110"/>
                    </a:lnTo>
                    <a:lnTo>
                      <a:pt x="156" y="109"/>
                    </a:lnTo>
                    <a:lnTo>
                      <a:pt x="157" y="109"/>
                    </a:lnTo>
                    <a:lnTo>
                      <a:pt x="161" y="107"/>
                    </a:lnTo>
                    <a:lnTo>
                      <a:pt x="164" y="106"/>
                    </a:lnTo>
                    <a:lnTo>
                      <a:pt x="166" y="105"/>
                    </a:lnTo>
                    <a:lnTo>
                      <a:pt x="166" y="102"/>
                    </a:lnTo>
                    <a:lnTo>
                      <a:pt x="165" y="101"/>
                    </a:lnTo>
                    <a:lnTo>
                      <a:pt x="162" y="98"/>
                    </a:lnTo>
                    <a:lnTo>
                      <a:pt x="161" y="95"/>
                    </a:lnTo>
                    <a:lnTo>
                      <a:pt x="157" y="92"/>
                    </a:lnTo>
                    <a:lnTo>
                      <a:pt x="157" y="90"/>
                    </a:lnTo>
                    <a:lnTo>
                      <a:pt x="158" y="89"/>
                    </a:lnTo>
                    <a:lnTo>
                      <a:pt x="164" y="90"/>
                    </a:lnTo>
                    <a:lnTo>
                      <a:pt x="165" y="92"/>
                    </a:lnTo>
                    <a:lnTo>
                      <a:pt x="166" y="92"/>
                    </a:lnTo>
                    <a:lnTo>
                      <a:pt x="170" y="92"/>
                    </a:lnTo>
                    <a:lnTo>
                      <a:pt x="173" y="90"/>
                    </a:lnTo>
                    <a:lnTo>
                      <a:pt x="176" y="89"/>
                    </a:lnTo>
                    <a:lnTo>
                      <a:pt x="177" y="88"/>
                    </a:lnTo>
                    <a:lnTo>
                      <a:pt x="176" y="86"/>
                    </a:lnTo>
                    <a:lnTo>
                      <a:pt x="176" y="85"/>
                    </a:lnTo>
                    <a:lnTo>
                      <a:pt x="176" y="82"/>
                    </a:lnTo>
                    <a:lnTo>
                      <a:pt x="174" y="81"/>
                    </a:lnTo>
                    <a:lnTo>
                      <a:pt x="173" y="81"/>
                    </a:lnTo>
                    <a:lnTo>
                      <a:pt x="173" y="80"/>
                    </a:lnTo>
                    <a:lnTo>
                      <a:pt x="173" y="78"/>
                    </a:lnTo>
                    <a:lnTo>
                      <a:pt x="174" y="78"/>
                    </a:lnTo>
                    <a:lnTo>
                      <a:pt x="174" y="77"/>
                    </a:lnTo>
                    <a:lnTo>
                      <a:pt x="176" y="74"/>
                    </a:lnTo>
                    <a:lnTo>
                      <a:pt x="177" y="73"/>
                    </a:lnTo>
                    <a:lnTo>
                      <a:pt x="178" y="72"/>
                    </a:lnTo>
                    <a:lnTo>
                      <a:pt x="180" y="70"/>
                    </a:lnTo>
                    <a:lnTo>
                      <a:pt x="180" y="69"/>
                    </a:lnTo>
                    <a:lnTo>
                      <a:pt x="180" y="68"/>
                    </a:lnTo>
                    <a:lnTo>
                      <a:pt x="181" y="66"/>
                    </a:lnTo>
                    <a:lnTo>
                      <a:pt x="181" y="66"/>
                    </a:lnTo>
                    <a:lnTo>
                      <a:pt x="181" y="65"/>
                    </a:lnTo>
                    <a:lnTo>
                      <a:pt x="180" y="65"/>
                    </a:lnTo>
                    <a:lnTo>
                      <a:pt x="180" y="64"/>
                    </a:lnTo>
                    <a:lnTo>
                      <a:pt x="180" y="64"/>
                    </a:lnTo>
                    <a:lnTo>
                      <a:pt x="180" y="62"/>
                    </a:lnTo>
                    <a:lnTo>
                      <a:pt x="180" y="61"/>
                    </a:lnTo>
                    <a:lnTo>
                      <a:pt x="180" y="61"/>
                    </a:lnTo>
                    <a:lnTo>
                      <a:pt x="178" y="58"/>
                    </a:lnTo>
                    <a:lnTo>
                      <a:pt x="178" y="58"/>
                    </a:lnTo>
                    <a:lnTo>
                      <a:pt x="177" y="56"/>
                    </a:lnTo>
                    <a:lnTo>
                      <a:pt x="176" y="53"/>
                    </a:lnTo>
                    <a:lnTo>
                      <a:pt x="174" y="52"/>
                    </a:lnTo>
                    <a:lnTo>
                      <a:pt x="173" y="50"/>
                    </a:lnTo>
                    <a:lnTo>
                      <a:pt x="172" y="49"/>
                    </a:lnTo>
                    <a:lnTo>
                      <a:pt x="170" y="49"/>
                    </a:lnTo>
                    <a:lnTo>
                      <a:pt x="170" y="46"/>
                    </a:lnTo>
                    <a:lnTo>
                      <a:pt x="172" y="46"/>
                    </a:lnTo>
                    <a:lnTo>
                      <a:pt x="174" y="44"/>
                    </a:lnTo>
                    <a:lnTo>
                      <a:pt x="174" y="43"/>
                    </a:lnTo>
                    <a:lnTo>
                      <a:pt x="176" y="41"/>
                    </a:lnTo>
                    <a:lnTo>
                      <a:pt x="177" y="41"/>
                    </a:lnTo>
                    <a:lnTo>
                      <a:pt x="178" y="41"/>
                    </a:lnTo>
                    <a:lnTo>
                      <a:pt x="180" y="40"/>
                    </a:lnTo>
                    <a:lnTo>
                      <a:pt x="181" y="39"/>
                    </a:lnTo>
                    <a:lnTo>
                      <a:pt x="182" y="37"/>
                    </a:lnTo>
                    <a:lnTo>
                      <a:pt x="184" y="36"/>
                    </a:lnTo>
                    <a:lnTo>
                      <a:pt x="185" y="35"/>
                    </a:lnTo>
                    <a:lnTo>
                      <a:pt x="186" y="35"/>
                    </a:lnTo>
                    <a:lnTo>
                      <a:pt x="188" y="35"/>
                    </a:lnTo>
                    <a:lnTo>
                      <a:pt x="189" y="33"/>
                    </a:lnTo>
                    <a:lnTo>
                      <a:pt x="190" y="33"/>
                    </a:lnTo>
                    <a:lnTo>
                      <a:pt x="193" y="33"/>
                    </a:lnTo>
                    <a:lnTo>
                      <a:pt x="197" y="32"/>
                    </a:lnTo>
                    <a:lnTo>
                      <a:pt x="198" y="32"/>
                    </a:lnTo>
                    <a:lnTo>
                      <a:pt x="203" y="32"/>
                    </a:lnTo>
                    <a:lnTo>
                      <a:pt x="209" y="32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14" y="33"/>
                    </a:lnTo>
                    <a:lnTo>
                      <a:pt x="214" y="33"/>
                    </a:lnTo>
                    <a:lnTo>
                      <a:pt x="217" y="32"/>
                    </a:lnTo>
                    <a:lnTo>
                      <a:pt x="219" y="29"/>
                    </a:lnTo>
                    <a:lnTo>
                      <a:pt x="222" y="29"/>
                    </a:lnTo>
                    <a:lnTo>
                      <a:pt x="221" y="28"/>
                    </a:lnTo>
                    <a:lnTo>
                      <a:pt x="221" y="28"/>
                    </a:lnTo>
                    <a:lnTo>
                      <a:pt x="218" y="27"/>
                    </a:lnTo>
                    <a:lnTo>
                      <a:pt x="218" y="27"/>
                    </a:lnTo>
                    <a:lnTo>
                      <a:pt x="221" y="24"/>
                    </a:lnTo>
                    <a:lnTo>
                      <a:pt x="222" y="24"/>
                    </a:lnTo>
                    <a:lnTo>
                      <a:pt x="223" y="23"/>
                    </a:lnTo>
                    <a:lnTo>
                      <a:pt x="223" y="24"/>
                    </a:lnTo>
                    <a:lnTo>
                      <a:pt x="225" y="24"/>
                    </a:lnTo>
                    <a:lnTo>
                      <a:pt x="226" y="24"/>
                    </a:lnTo>
                    <a:lnTo>
                      <a:pt x="226" y="24"/>
                    </a:lnTo>
                    <a:lnTo>
                      <a:pt x="226" y="2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6" name="Freeform 199">
                <a:extLst>
                  <a:ext uri="{FF2B5EF4-FFF2-40B4-BE49-F238E27FC236}">
                    <a16:creationId xmlns:a16="http://schemas.microsoft.com/office/drawing/2014/main" id="{AB6A5181-D004-412F-8C6B-A5D214C702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79688" y="1852613"/>
                <a:ext cx="2203450" cy="1138238"/>
              </a:xfrm>
              <a:custGeom>
                <a:avLst/>
                <a:gdLst>
                  <a:gd name="T0" fmla="*/ 588 w 1388"/>
                  <a:gd name="T1" fmla="*/ 96 h 717"/>
                  <a:gd name="T2" fmla="*/ 745 w 1388"/>
                  <a:gd name="T3" fmla="*/ 114 h 717"/>
                  <a:gd name="T4" fmla="*/ 615 w 1388"/>
                  <a:gd name="T5" fmla="*/ 135 h 717"/>
                  <a:gd name="T6" fmla="*/ 717 w 1388"/>
                  <a:gd name="T7" fmla="*/ 137 h 717"/>
                  <a:gd name="T8" fmla="*/ 8 w 1388"/>
                  <a:gd name="T9" fmla="*/ 514 h 717"/>
                  <a:gd name="T10" fmla="*/ 29 w 1388"/>
                  <a:gd name="T11" fmla="*/ 548 h 717"/>
                  <a:gd name="T12" fmla="*/ 3 w 1388"/>
                  <a:gd name="T13" fmla="*/ 489 h 717"/>
                  <a:gd name="T14" fmla="*/ 980 w 1388"/>
                  <a:gd name="T15" fmla="*/ 119 h 717"/>
                  <a:gd name="T16" fmla="*/ 935 w 1388"/>
                  <a:gd name="T17" fmla="*/ 90 h 717"/>
                  <a:gd name="T18" fmla="*/ 909 w 1388"/>
                  <a:gd name="T19" fmla="*/ 101 h 717"/>
                  <a:gd name="T20" fmla="*/ 1083 w 1388"/>
                  <a:gd name="T21" fmla="*/ 143 h 717"/>
                  <a:gd name="T22" fmla="*/ 1064 w 1388"/>
                  <a:gd name="T23" fmla="*/ 45 h 717"/>
                  <a:gd name="T24" fmla="*/ 921 w 1388"/>
                  <a:gd name="T25" fmla="*/ 69 h 717"/>
                  <a:gd name="T26" fmla="*/ 732 w 1388"/>
                  <a:gd name="T27" fmla="*/ 208 h 717"/>
                  <a:gd name="T28" fmla="*/ 822 w 1388"/>
                  <a:gd name="T29" fmla="*/ 143 h 717"/>
                  <a:gd name="T30" fmla="*/ 658 w 1388"/>
                  <a:gd name="T31" fmla="*/ 150 h 717"/>
                  <a:gd name="T32" fmla="*/ 609 w 1388"/>
                  <a:gd name="T33" fmla="*/ 213 h 717"/>
                  <a:gd name="T34" fmla="*/ 695 w 1388"/>
                  <a:gd name="T35" fmla="*/ 216 h 717"/>
                  <a:gd name="T36" fmla="*/ 832 w 1388"/>
                  <a:gd name="T37" fmla="*/ 92 h 717"/>
                  <a:gd name="T38" fmla="*/ 847 w 1388"/>
                  <a:gd name="T39" fmla="*/ 59 h 717"/>
                  <a:gd name="T40" fmla="*/ 885 w 1388"/>
                  <a:gd name="T41" fmla="*/ 262 h 717"/>
                  <a:gd name="T42" fmla="*/ 1024 w 1388"/>
                  <a:gd name="T43" fmla="*/ 318 h 717"/>
                  <a:gd name="T44" fmla="*/ 1134 w 1388"/>
                  <a:gd name="T45" fmla="*/ 535 h 717"/>
                  <a:gd name="T46" fmla="*/ 1128 w 1388"/>
                  <a:gd name="T47" fmla="*/ 605 h 717"/>
                  <a:gd name="T48" fmla="*/ 1386 w 1388"/>
                  <a:gd name="T49" fmla="*/ 7 h 717"/>
                  <a:gd name="T50" fmla="*/ 1086 w 1388"/>
                  <a:gd name="T51" fmla="*/ 14 h 717"/>
                  <a:gd name="T52" fmla="*/ 1085 w 1388"/>
                  <a:gd name="T53" fmla="*/ 52 h 717"/>
                  <a:gd name="T54" fmla="*/ 1113 w 1388"/>
                  <a:gd name="T55" fmla="*/ 84 h 717"/>
                  <a:gd name="T56" fmla="*/ 1320 w 1388"/>
                  <a:gd name="T57" fmla="*/ 18 h 717"/>
                  <a:gd name="T58" fmla="*/ 1134 w 1388"/>
                  <a:gd name="T59" fmla="*/ 217 h 717"/>
                  <a:gd name="T60" fmla="*/ 1122 w 1388"/>
                  <a:gd name="T61" fmla="*/ 171 h 717"/>
                  <a:gd name="T62" fmla="*/ 1012 w 1388"/>
                  <a:gd name="T63" fmla="*/ 133 h 717"/>
                  <a:gd name="T64" fmla="*/ 900 w 1388"/>
                  <a:gd name="T65" fmla="*/ 190 h 717"/>
                  <a:gd name="T66" fmla="*/ 1058 w 1388"/>
                  <a:gd name="T67" fmla="*/ 223 h 717"/>
                  <a:gd name="T68" fmla="*/ 1023 w 1388"/>
                  <a:gd name="T69" fmla="*/ 314 h 717"/>
                  <a:gd name="T70" fmla="*/ 1115 w 1388"/>
                  <a:gd name="T71" fmla="*/ 281 h 717"/>
                  <a:gd name="T72" fmla="*/ 1180 w 1388"/>
                  <a:gd name="T73" fmla="*/ 255 h 717"/>
                  <a:gd name="T74" fmla="*/ 1097 w 1388"/>
                  <a:gd name="T75" fmla="*/ 533 h 717"/>
                  <a:gd name="T76" fmla="*/ 1099 w 1388"/>
                  <a:gd name="T77" fmla="*/ 444 h 717"/>
                  <a:gd name="T78" fmla="*/ 1065 w 1388"/>
                  <a:gd name="T79" fmla="*/ 382 h 717"/>
                  <a:gd name="T80" fmla="*/ 1004 w 1388"/>
                  <a:gd name="T81" fmla="*/ 349 h 717"/>
                  <a:gd name="T82" fmla="*/ 808 w 1388"/>
                  <a:gd name="T83" fmla="*/ 470 h 717"/>
                  <a:gd name="T84" fmla="*/ 693 w 1388"/>
                  <a:gd name="T85" fmla="*/ 427 h 717"/>
                  <a:gd name="T86" fmla="*/ 732 w 1388"/>
                  <a:gd name="T87" fmla="*/ 297 h 717"/>
                  <a:gd name="T88" fmla="*/ 900 w 1388"/>
                  <a:gd name="T89" fmla="*/ 253 h 717"/>
                  <a:gd name="T90" fmla="*/ 875 w 1388"/>
                  <a:gd name="T91" fmla="*/ 212 h 717"/>
                  <a:gd name="T92" fmla="*/ 789 w 1388"/>
                  <a:gd name="T93" fmla="*/ 194 h 717"/>
                  <a:gd name="T94" fmla="*/ 740 w 1388"/>
                  <a:gd name="T95" fmla="*/ 228 h 717"/>
                  <a:gd name="T96" fmla="*/ 582 w 1388"/>
                  <a:gd name="T97" fmla="*/ 244 h 717"/>
                  <a:gd name="T98" fmla="*/ 402 w 1388"/>
                  <a:gd name="T99" fmla="*/ 188 h 717"/>
                  <a:gd name="T100" fmla="*/ 265 w 1388"/>
                  <a:gd name="T101" fmla="*/ 212 h 717"/>
                  <a:gd name="T102" fmla="*/ 62 w 1388"/>
                  <a:gd name="T103" fmla="*/ 468 h 717"/>
                  <a:gd name="T104" fmla="*/ 58 w 1388"/>
                  <a:gd name="T105" fmla="*/ 544 h 717"/>
                  <a:gd name="T106" fmla="*/ 590 w 1388"/>
                  <a:gd name="T107" fmla="*/ 595 h 717"/>
                  <a:gd name="T108" fmla="*/ 664 w 1388"/>
                  <a:gd name="T109" fmla="*/ 631 h 717"/>
                  <a:gd name="T110" fmla="*/ 684 w 1388"/>
                  <a:gd name="T111" fmla="*/ 666 h 717"/>
                  <a:gd name="T112" fmla="*/ 745 w 1388"/>
                  <a:gd name="T113" fmla="*/ 674 h 717"/>
                  <a:gd name="T114" fmla="*/ 855 w 1388"/>
                  <a:gd name="T115" fmla="*/ 650 h 717"/>
                  <a:gd name="T116" fmla="*/ 927 w 1388"/>
                  <a:gd name="T117" fmla="*/ 685 h 717"/>
                  <a:gd name="T118" fmla="*/ 847 w 1388"/>
                  <a:gd name="T119" fmla="*/ 625 h 717"/>
                  <a:gd name="T120" fmla="*/ 1000 w 1388"/>
                  <a:gd name="T121" fmla="*/ 566 h 717"/>
                  <a:gd name="T122" fmla="*/ 834 w 1388"/>
                  <a:gd name="T123" fmla="*/ 440 h 717"/>
                  <a:gd name="T124" fmla="*/ 845 w 1388"/>
                  <a:gd name="T125" fmla="*/ 309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8" h="717">
                    <a:moveTo>
                      <a:pt x="693" y="85"/>
                    </a:moveTo>
                    <a:lnTo>
                      <a:pt x="693" y="85"/>
                    </a:lnTo>
                    <a:lnTo>
                      <a:pt x="695" y="85"/>
                    </a:lnTo>
                    <a:lnTo>
                      <a:pt x="705" y="86"/>
                    </a:lnTo>
                    <a:lnTo>
                      <a:pt x="708" y="86"/>
                    </a:lnTo>
                    <a:lnTo>
                      <a:pt x="709" y="85"/>
                    </a:lnTo>
                    <a:lnTo>
                      <a:pt x="711" y="85"/>
                    </a:lnTo>
                    <a:lnTo>
                      <a:pt x="709" y="84"/>
                    </a:lnTo>
                    <a:lnTo>
                      <a:pt x="709" y="84"/>
                    </a:lnTo>
                    <a:lnTo>
                      <a:pt x="707" y="84"/>
                    </a:lnTo>
                    <a:lnTo>
                      <a:pt x="701" y="84"/>
                    </a:lnTo>
                    <a:lnTo>
                      <a:pt x="697" y="84"/>
                    </a:lnTo>
                    <a:lnTo>
                      <a:pt x="693" y="85"/>
                    </a:lnTo>
                    <a:close/>
                    <a:moveTo>
                      <a:pt x="598" y="233"/>
                    </a:moveTo>
                    <a:lnTo>
                      <a:pt x="598" y="233"/>
                    </a:lnTo>
                    <a:lnTo>
                      <a:pt x="595" y="233"/>
                    </a:lnTo>
                    <a:lnTo>
                      <a:pt x="595" y="235"/>
                    </a:lnTo>
                    <a:lnTo>
                      <a:pt x="594" y="236"/>
                    </a:lnTo>
                    <a:lnTo>
                      <a:pt x="593" y="237"/>
                    </a:lnTo>
                    <a:lnTo>
                      <a:pt x="593" y="237"/>
                    </a:lnTo>
                    <a:lnTo>
                      <a:pt x="593" y="239"/>
                    </a:lnTo>
                    <a:lnTo>
                      <a:pt x="593" y="239"/>
                    </a:lnTo>
                    <a:lnTo>
                      <a:pt x="593" y="239"/>
                    </a:lnTo>
                    <a:lnTo>
                      <a:pt x="595" y="237"/>
                    </a:lnTo>
                    <a:lnTo>
                      <a:pt x="595" y="237"/>
                    </a:lnTo>
                    <a:lnTo>
                      <a:pt x="597" y="236"/>
                    </a:lnTo>
                    <a:lnTo>
                      <a:pt x="595" y="236"/>
                    </a:lnTo>
                    <a:lnTo>
                      <a:pt x="595" y="236"/>
                    </a:lnTo>
                    <a:lnTo>
                      <a:pt x="597" y="235"/>
                    </a:lnTo>
                    <a:lnTo>
                      <a:pt x="598" y="233"/>
                    </a:lnTo>
                    <a:close/>
                    <a:moveTo>
                      <a:pt x="586" y="97"/>
                    </a:moveTo>
                    <a:lnTo>
                      <a:pt x="585" y="97"/>
                    </a:lnTo>
                    <a:lnTo>
                      <a:pt x="585" y="97"/>
                    </a:lnTo>
                    <a:lnTo>
                      <a:pt x="585" y="98"/>
                    </a:lnTo>
                    <a:lnTo>
                      <a:pt x="585" y="98"/>
                    </a:lnTo>
                    <a:lnTo>
                      <a:pt x="586" y="98"/>
                    </a:lnTo>
                    <a:lnTo>
                      <a:pt x="588" y="98"/>
                    </a:lnTo>
                    <a:lnTo>
                      <a:pt x="591" y="97"/>
                    </a:lnTo>
                    <a:lnTo>
                      <a:pt x="594" y="97"/>
                    </a:lnTo>
                    <a:lnTo>
                      <a:pt x="595" y="97"/>
                    </a:lnTo>
                    <a:lnTo>
                      <a:pt x="598" y="97"/>
                    </a:lnTo>
                    <a:lnTo>
                      <a:pt x="599" y="98"/>
                    </a:lnTo>
                    <a:lnTo>
                      <a:pt x="601" y="97"/>
                    </a:lnTo>
                    <a:lnTo>
                      <a:pt x="603" y="97"/>
                    </a:lnTo>
                    <a:lnTo>
                      <a:pt x="609" y="94"/>
                    </a:lnTo>
                    <a:lnTo>
                      <a:pt x="610" y="94"/>
                    </a:lnTo>
                    <a:lnTo>
                      <a:pt x="610" y="94"/>
                    </a:lnTo>
                    <a:lnTo>
                      <a:pt x="610" y="94"/>
                    </a:lnTo>
                    <a:lnTo>
                      <a:pt x="610" y="96"/>
                    </a:lnTo>
                    <a:lnTo>
                      <a:pt x="609" y="97"/>
                    </a:lnTo>
                    <a:lnTo>
                      <a:pt x="609" y="97"/>
                    </a:lnTo>
                    <a:lnTo>
                      <a:pt x="609" y="98"/>
                    </a:lnTo>
                    <a:lnTo>
                      <a:pt x="607" y="100"/>
                    </a:lnTo>
                    <a:lnTo>
                      <a:pt x="606" y="100"/>
                    </a:lnTo>
                    <a:lnTo>
                      <a:pt x="607" y="100"/>
                    </a:lnTo>
                    <a:lnTo>
                      <a:pt x="610" y="100"/>
                    </a:lnTo>
                    <a:lnTo>
                      <a:pt x="613" y="100"/>
                    </a:lnTo>
                    <a:lnTo>
                      <a:pt x="617" y="98"/>
                    </a:lnTo>
                    <a:lnTo>
                      <a:pt x="618" y="98"/>
                    </a:lnTo>
                    <a:lnTo>
                      <a:pt x="619" y="97"/>
                    </a:lnTo>
                    <a:lnTo>
                      <a:pt x="621" y="97"/>
                    </a:lnTo>
                    <a:lnTo>
                      <a:pt x="621" y="97"/>
                    </a:lnTo>
                    <a:lnTo>
                      <a:pt x="622" y="97"/>
                    </a:lnTo>
                    <a:lnTo>
                      <a:pt x="622" y="97"/>
                    </a:lnTo>
                    <a:lnTo>
                      <a:pt x="621" y="96"/>
                    </a:lnTo>
                    <a:lnTo>
                      <a:pt x="621" y="96"/>
                    </a:lnTo>
                    <a:lnTo>
                      <a:pt x="623" y="94"/>
                    </a:lnTo>
                    <a:lnTo>
                      <a:pt x="625" y="94"/>
                    </a:lnTo>
                    <a:lnTo>
                      <a:pt x="625" y="93"/>
                    </a:lnTo>
                    <a:lnTo>
                      <a:pt x="626" y="93"/>
                    </a:lnTo>
                    <a:lnTo>
                      <a:pt x="629" y="92"/>
                    </a:lnTo>
                    <a:lnTo>
                      <a:pt x="629" y="92"/>
                    </a:lnTo>
                    <a:lnTo>
                      <a:pt x="629" y="93"/>
                    </a:lnTo>
                    <a:lnTo>
                      <a:pt x="629" y="93"/>
                    </a:lnTo>
                    <a:lnTo>
                      <a:pt x="629" y="94"/>
                    </a:lnTo>
                    <a:lnTo>
                      <a:pt x="629" y="94"/>
                    </a:lnTo>
                    <a:lnTo>
                      <a:pt x="629" y="96"/>
                    </a:lnTo>
                    <a:lnTo>
                      <a:pt x="629" y="96"/>
                    </a:lnTo>
                    <a:lnTo>
                      <a:pt x="631" y="96"/>
                    </a:lnTo>
                    <a:lnTo>
                      <a:pt x="631" y="94"/>
                    </a:lnTo>
                    <a:lnTo>
                      <a:pt x="635" y="93"/>
                    </a:lnTo>
                    <a:lnTo>
                      <a:pt x="635" y="93"/>
                    </a:lnTo>
                    <a:lnTo>
                      <a:pt x="639" y="92"/>
                    </a:lnTo>
                    <a:lnTo>
                      <a:pt x="640" y="92"/>
                    </a:lnTo>
                    <a:lnTo>
                      <a:pt x="640" y="90"/>
                    </a:lnTo>
                    <a:lnTo>
                      <a:pt x="640" y="90"/>
                    </a:lnTo>
                    <a:lnTo>
                      <a:pt x="640" y="90"/>
                    </a:lnTo>
                    <a:lnTo>
                      <a:pt x="642" y="89"/>
                    </a:lnTo>
                    <a:lnTo>
                      <a:pt x="643" y="89"/>
                    </a:lnTo>
                    <a:lnTo>
                      <a:pt x="644" y="89"/>
                    </a:lnTo>
                    <a:lnTo>
                      <a:pt x="646" y="89"/>
                    </a:lnTo>
                    <a:lnTo>
                      <a:pt x="647" y="88"/>
                    </a:lnTo>
                    <a:lnTo>
                      <a:pt x="650" y="88"/>
                    </a:lnTo>
                    <a:lnTo>
                      <a:pt x="651" y="86"/>
                    </a:lnTo>
                    <a:lnTo>
                      <a:pt x="652" y="86"/>
                    </a:lnTo>
                    <a:lnTo>
                      <a:pt x="654" y="85"/>
                    </a:lnTo>
                    <a:lnTo>
                      <a:pt x="656" y="85"/>
                    </a:lnTo>
                    <a:lnTo>
                      <a:pt x="659" y="85"/>
                    </a:lnTo>
                    <a:lnTo>
                      <a:pt x="660" y="85"/>
                    </a:lnTo>
                    <a:lnTo>
                      <a:pt x="660" y="85"/>
                    </a:lnTo>
                    <a:lnTo>
                      <a:pt x="658" y="86"/>
                    </a:lnTo>
                    <a:lnTo>
                      <a:pt x="655" y="88"/>
                    </a:lnTo>
                    <a:lnTo>
                      <a:pt x="652" y="89"/>
                    </a:lnTo>
                    <a:lnTo>
                      <a:pt x="650" y="90"/>
                    </a:lnTo>
                    <a:lnTo>
                      <a:pt x="648" y="90"/>
                    </a:lnTo>
                    <a:lnTo>
                      <a:pt x="648" y="92"/>
                    </a:lnTo>
                    <a:lnTo>
                      <a:pt x="648" y="92"/>
                    </a:lnTo>
                    <a:lnTo>
                      <a:pt x="650" y="93"/>
                    </a:lnTo>
                    <a:lnTo>
                      <a:pt x="651" y="93"/>
                    </a:lnTo>
                    <a:lnTo>
                      <a:pt x="652" y="93"/>
                    </a:lnTo>
                    <a:lnTo>
                      <a:pt x="654" y="93"/>
                    </a:lnTo>
                    <a:lnTo>
                      <a:pt x="655" y="93"/>
                    </a:lnTo>
                    <a:lnTo>
                      <a:pt x="656" y="93"/>
                    </a:lnTo>
                    <a:lnTo>
                      <a:pt x="659" y="92"/>
                    </a:lnTo>
                    <a:lnTo>
                      <a:pt x="659" y="92"/>
                    </a:lnTo>
                    <a:lnTo>
                      <a:pt x="662" y="90"/>
                    </a:lnTo>
                    <a:lnTo>
                      <a:pt x="662" y="90"/>
                    </a:lnTo>
                    <a:lnTo>
                      <a:pt x="663" y="89"/>
                    </a:lnTo>
                    <a:lnTo>
                      <a:pt x="670" y="89"/>
                    </a:lnTo>
                    <a:lnTo>
                      <a:pt x="673" y="88"/>
                    </a:lnTo>
                    <a:lnTo>
                      <a:pt x="676" y="88"/>
                    </a:lnTo>
                    <a:lnTo>
                      <a:pt x="679" y="86"/>
                    </a:lnTo>
                    <a:lnTo>
                      <a:pt x="679" y="86"/>
                    </a:lnTo>
                    <a:lnTo>
                      <a:pt x="680" y="86"/>
                    </a:lnTo>
                    <a:lnTo>
                      <a:pt x="680" y="85"/>
                    </a:lnTo>
                    <a:lnTo>
                      <a:pt x="680" y="84"/>
                    </a:lnTo>
                    <a:lnTo>
                      <a:pt x="680" y="84"/>
                    </a:lnTo>
                    <a:lnTo>
                      <a:pt x="681" y="84"/>
                    </a:lnTo>
                    <a:lnTo>
                      <a:pt x="683" y="84"/>
                    </a:lnTo>
                    <a:lnTo>
                      <a:pt x="684" y="84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85" y="81"/>
                    </a:lnTo>
                    <a:lnTo>
                      <a:pt x="684" y="81"/>
                    </a:lnTo>
                    <a:lnTo>
                      <a:pt x="684" y="80"/>
                    </a:lnTo>
                    <a:lnTo>
                      <a:pt x="687" y="80"/>
                    </a:lnTo>
                    <a:lnTo>
                      <a:pt x="696" y="78"/>
                    </a:lnTo>
                    <a:lnTo>
                      <a:pt x="697" y="77"/>
                    </a:lnTo>
                    <a:lnTo>
                      <a:pt x="699" y="77"/>
                    </a:lnTo>
                    <a:lnTo>
                      <a:pt x="699" y="77"/>
                    </a:lnTo>
                    <a:lnTo>
                      <a:pt x="699" y="77"/>
                    </a:lnTo>
                    <a:lnTo>
                      <a:pt x="696" y="76"/>
                    </a:lnTo>
                    <a:lnTo>
                      <a:pt x="695" y="74"/>
                    </a:lnTo>
                    <a:lnTo>
                      <a:pt x="693" y="74"/>
                    </a:lnTo>
                    <a:lnTo>
                      <a:pt x="692" y="74"/>
                    </a:lnTo>
                    <a:lnTo>
                      <a:pt x="688" y="74"/>
                    </a:lnTo>
                    <a:lnTo>
                      <a:pt x="687" y="74"/>
                    </a:lnTo>
                    <a:lnTo>
                      <a:pt x="684" y="74"/>
                    </a:lnTo>
                    <a:lnTo>
                      <a:pt x="684" y="76"/>
                    </a:lnTo>
                    <a:lnTo>
                      <a:pt x="684" y="76"/>
                    </a:lnTo>
                    <a:lnTo>
                      <a:pt x="685" y="76"/>
                    </a:lnTo>
                    <a:lnTo>
                      <a:pt x="687" y="76"/>
                    </a:lnTo>
                    <a:lnTo>
                      <a:pt x="684" y="77"/>
                    </a:lnTo>
                    <a:lnTo>
                      <a:pt x="684" y="77"/>
                    </a:lnTo>
                    <a:lnTo>
                      <a:pt x="681" y="77"/>
                    </a:lnTo>
                    <a:lnTo>
                      <a:pt x="680" y="77"/>
                    </a:lnTo>
                    <a:lnTo>
                      <a:pt x="679" y="77"/>
                    </a:lnTo>
                    <a:lnTo>
                      <a:pt x="677" y="77"/>
                    </a:lnTo>
                    <a:lnTo>
                      <a:pt x="676" y="77"/>
                    </a:lnTo>
                    <a:lnTo>
                      <a:pt x="671" y="76"/>
                    </a:lnTo>
                    <a:lnTo>
                      <a:pt x="660" y="77"/>
                    </a:lnTo>
                    <a:lnTo>
                      <a:pt x="658" y="77"/>
                    </a:lnTo>
                    <a:lnTo>
                      <a:pt x="652" y="78"/>
                    </a:lnTo>
                    <a:lnTo>
                      <a:pt x="650" y="80"/>
                    </a:lnTo>
                    <a:lnTo>
                      <a:pt x="643" y="81"/>
                    </a:lnTo>
                    <a:lnTo>
                      <a:pt x="635" y="84"/>
                    </a:lnTo>
                    <a:lnTo>
                      <a:pt x="634" y="84"/>
                    </a:lnTo>
                    <a:lnTo>
                      <a:pt x="632" y="84"/>
                    </a:lnTo>
                    <a:lnTo>
                      <a:pt x="630" y="85"/>
                    </a:lnTo>
                    <a:lnTo>
                      <a:pt x="629" y="85"/>
                    </a:lnTo>
                    <a:lnTo>
                      <a:pt x="621" y="86"/>
                    </a:lnTo>
                    <a:lnTo>
                      <a:pt x="618" y="88"/>
                    </a:lnTo>
                    <a:lnTo>
                      <a:pt x="617" y="88"/>
                    </a:lnTo>
                    <a:lnTo>
                      <a:pt x="607" y="90"/>
                    </a:lnTo>
                    <a:lnTo>
                      <a:pt x="607" y="90"/>
                    </a:lnTo>
                    <a:lnTo>
                      <a:pt x="597" y="92"/>
                    </a:lnTo>
                    <a:lnTo>
                      <a:pt x="597" y="92"/>
                    </a:lnTo>
                    <a:lnTo>
                      <a:pt x="594" y="92"/>
                    </a:lnTo>
                    <a:lnTo>
                      <a:pt x="589" y="94"/>
                    </a:lnTo>
                    <a:lnTo>
                      <a:pt x="586" y="94"/>
                    </a:lnTo>
                    <a:lnTo>
                      <a:pt x="585" y="96"/>
                    </a:lnTo>
                    <a:lnTo>
                      <a:pt x="588" y="94"/>
                    </a:lnTo>
                    <a:lnTo>
                      <a:pt x="589" y="94"/>
                    </a:lnTo>
                    <a:lnTo>
                      <a:pt x="589" y="94"/>
                    </a:lnTo>
                    <a:lnTo>
                      <a:pt x="589" y="94"/>
                    </a:lnTo>
                    <a:lnTo>
                      <a:pt x="589" y="96"/>
                    </a:lnTo>
                    <a:lnTo>
                      <a:pt x="588" y="96"/>
                    </a:lnTo>
                    <a:lnTo>
                      <a:pt x="588" y="96"/>
                    </a:lnTo>
                    <a:lnTo>
                      <a:pt x="588" y="96"/>
                    </a:lnTo>
                    <a:lnTo>
                      <a:pt x="586" y="97"/>
                    </a:lnTo>
                    <a:close/>
                    <a:moveTo>
                      <a:pt x="707" y="100"/>
                    </a:moveTo>
                    <a:lnTo>
                      <a:pt x="705" y="100"/>
                    </a:lnTo>
                    <a:lnTo>
                      <a:pt x="705" y="100"/>
                    </a:lnTo>
                    <a:lnTo>
                      <a:pt x="705" y="100"/>
                    </a:lnTo>
                    <a:lnTo>
                      <a:pt x="709" y="98"/>
                    </a:lnTo>
                    <a:lnTo>
                      <a:pt x="709" y="98"/>
                    </a:lnTo>
                    <a:lnTo>
                      <a:pt x="707" y="96"/>
                    </a:lnTo>
                    <a:lnTo>
                      <a:pt x="705" y="94"/>
                    </a:lnTo>
                    <a:lnTo>
                      <a:pt x="703" y="93"/>
                    </a:lnTo>
                    <a:lnTo>
                      <a:pt x="701" y="93"/>
                    </a:lnTo>
                    <a:lnTo>
                      <a:pt x="699" y="93"/>
                    </a:lnTo>
                    <a:lnTo>
                      <a:pt x="692" y="94"/>
                    </a:lnTo>
                    <a:lnTo>
                      <a:pt x="692" y="94"/>
                    </a:lnTo>
                    <a:lnTo>
                      <a:pt x="692" y="93"/>
                    </a:lnTo>
                    <a:lnTo>
                      <a:pt x="692" y="92"/>
                    </a:lnTo>
                    <a:lnTo>
                      <a:pt x="692" y="92"/>
                    </a:lnTo>
                    <a:lnTo>
                      <a:pt x="693" y="92"/>
                    </a:lnTo>
                    <a:lnTo>
                      <a:pt x="693" y="90"/>
                    </a:lnTo>
                    <a:lnTo>
                      <a:pt x="693" y="90"/>
                    </a:lnTo>
                    <a:lnTo>
                      <a:pt x="693" y="90"/>
                    </a:lnTo>
                    <a:lnTo>
                      <a:pt x="691" y="89"/>
                    </a:lnTo>
                    <a:lnTo>
                      <a:pt x="688" y="89"/>
                    </a:lnTo>
                    <a:lnTo>
                      <a:pt x="685" y="89"/>
                    </a:lnTo>
                    <a:lnTo>
                      <a:pt x="677" y="90"/>
                    </a:lnTo>
                    <a:lnTo>
                      <a:pt x="673" y="92"/>
                    </a:lnTo>
                    <a:lnTo>
                      <a:pt x="672" y="92"/>
                    </a:lnTo>
                    <a:lnTo>
                      <a:pt x="671" y="93"/>
                    </a:lnTo>
                    <a:lnTo>
                      <a:pt x="671" y="93"/>
                    </a:lnTo>
                    <a:lnTo>
                      <a:pt x="671" y="93"/>
                    </a:lnTo>
                    <a:lnTo>
                      <a:pt x="672" y="93"/>
                    </a:lnTo>
                    <a:lnTo>
                      <a:pt x="679" y="94"/>
                    </a:lnTo>
                    <a:lnTo>
                      <a:pt x="680" y="94"/>
                    </a:lnTo>
                    <a:lnTo>
                      <a:pt x="680" y="94"/>
                    </a:lnTo>
                    <a:lnTo>
                      <a:pt x="679" y="94"/>
                    </a:lnTo>
                    <a:lnTo>
                      <a:pt x="670" y="94"/>
                    </a:lnTo>
                    <a:lnTo>
                      <a:pt x="666" y="94"/>
                    </a:lnTo>
                    <a:lnTo>
                      <a:pt x="664" y="94"/>
                    </a:lnTo>
                    <a:lnTo>
                      <a:pt x="660" y="96"/>
                    </a:lnTo>
                    <a:lnTo>
                      <a:pt x="658" y="96"/>
                    </a:lnTo>
                    <a:lnTo>
                      <a:pt x="656" y="96"/>
                    </a:lnTo>
                    <a:lnTo>
                      <a:pt x="656" y="97"/>
                    </a:lnTo>
                    <a:lnTo>
                      <a:pt x="655" y="97"/>
                    </a:lnTo>
                    <a:lnTo>
                      <a:pt x="654" y="98"/>
                    </a:lnTo>
                    <a:lnTo>
                      <a:pt x="652" y="98"/>
                    </a:lnTo>
                    <a:lnTo>
                      <a:pt x="655" y="100"/>
                    </a:lnTo>
                    <a:lnTo>
                      <a:pt x="655" y="100"/>
                    </a:lnTo>
                    <a:lnTo>
                      <a:pt x="664" y="98"/>
                    </a:lnTo>
                    <a:lnTo>
                      <a:pt x="672" y="98"/>
                    </a:lnTo>
                    <a:lnTo>
                      <a:pt x="668" y="100"/>
                    </a:lnTo>
                    <a:lnTo>
                      <a:pt x="664" y="100"/>
                    </a:lnTo>
                    <a:lnTo>
                      <a:pt x="660" y="100"/>
                    </a:lnTo>
                    <a:lnTo>
                      <a:pt x="654" y="100"/>
                    </a:lnTo>
                    <a:lnTo>
                      <a:pt x="647" y="101"/>
                    </a:lnTo>
                    <a:lnTo>
                      <a:pt x="644" y="101"/>
                    </a:lnTo>
                    <a:lnTo>
                      <a:pt x="643" y="102"/>
                    </a:lnTo>
                    <a:lnTo>
                      <a:pt x="640" y="102"/>
                    </a:lnTo>
                    <a:lnTo>
                      <a:pt x="640" y="104"/>
                    </a:lnTo>
                    <a:lnTo>
                      <a:pt x="640" y="104"/>
                    </a:lnTo>
                    <a:lnTo>
                      <a:pt x="648" y="104"/>
                    </a:lnTo>
                    <a:lnTo>
                      <a:pt x="652" y="104"/>
                    </a:lnTo>
                    <a:lnTo>
                      <a:pt x="666" y="102"/>
                    </a:lnTo>
                    <a:lnTo>
                      <a:pt x="666" y="102"/>
                    </a:lnTo>
                    <a:lnTo>
                      <a:pt x="666" y="102"/>
                    </a:lnTo>
                    <a:lnTo>
                      <a:pt x="663" y="102"/>
                    </a:lnTo>
                    <a:lnTo>
                      <a:pt x="662" y="104"/>
                    </a:lnTo>
                    <a:lnTo>
                      <a:pt x="650" y="105"/>
                    </a:lnTo>
                    <a:lnTo>
                      <a:pt x="648" y="105"/>
                    </a:lnTo>
                    <a:lnTo>
                      <a:pt x="640" y="105"/>
                    </a:lnTo>
                    <a:lnTo>
                      <a:pt x="636" y="105"/>
                    </a:lnTo>
                    <a:lnTo>
                      <a:pt x="635" y="106"/>
                    </a:lnTo>
                    <a:lnTo>
                      <a:pt x="634" y="106"/>
                    </a:lnTo>
                    <a:lnTo>
                      <a:pt x="632" y="106"/>
                    </a:lnTo>
                    <a:lnTo>
                      <a:pt x="630" y="108"/>
                    </a:lnTo>
                    <a:lnTo>
                      <a:pt x="629" y="108"/>
                    </a:lnTo>
                    <a:lnTo>
                      <a:pt x="627" y="109"/>
                    </a:lnTo>
                    <a:lnTo>
                      <a:pt x="627" y="109"/>
                    </a:lnTo>
                    <a:lnTo>
                      <a:pt x="626" y="109"/>
                    </a:lnTo>
                    <a:lnTo>
                      <a:pt x="626" y="110"/>
                    </a:lnTo>
                    <a:lnTo>
                      <a:pt x="631" y="110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39" y="112"/>
                    </a:lnTo>
                    <a:lnTo>
                      <a:pt x="642" y="113"/>
                    </a:lnTo>
                    <a:lnTo>
                      <a:pt x="643" y="113"/>
                    </a:lnTo>
                    <a:lnTo>
                      <a:pt x="644" y="113"/>
                    </a:lnTo>
                    <a:lnTo>
                      <a:pt x="646" y="112"/>
                    </a:lnTo>
                    <a:lnTo>
                      <a:pt x="647" y="112"/>
                    </a:lnTo>
                    <a:lnTo>
                      <a:pt x="648" y="112"/>
                    </a:lnTo>
                    <a:lnTo>
                      <a:pt x="650" y="112"/>
                    </a:lnTo>
                    <a:lnTo>
                      <a:pt x="650" y="112"/>
                    </a:lnTo>
                    <a:lnTo>
                      <a:pt x="651" y="112"/>
                    </a:lnTo>
                    <a:lnTo>
                      <a:pt x="651" y="112"/>
                    </a:lnTo>
                    <a:lnTo>
                      <a:pt x="650" y="113"/>
                    </a:lnTo>
                    <a:lnTo>
                      <a:pt x="650" y="113"/>
                    </a:lnTo>
                    <a:lnTo>
                      <a:pt x="651" y="113"/>
                    </a:lnTo>
                    <a:lnTo>
                      <a:pt x="654" y="113"/>
                    </a:lnTo>
                    <a:lnTo>
                      <a:pt x="660" y="112"/>
                    </a:lnTo>
                    <a:lnTo>
                      <a:pt x="663" y="110"/>
                    </a:lnTo>
                    <a:lnTo>
                      <a:pt x="663" y="110"/>
                    </a:lnTo>
                    <a:lnTo>
                      <a:pt x="663" y="109"/>
                    </a:lnTo>
                    <a:lnTo>
                      <a:pt x="663" y="109"/>
                    </a:lnTo>
                    <a:lnTo>
                      <a:pt x="664" y="109"/>
                    </a:lnTo>
                    <a:lnTo>
                      <a:pt x="664" y="109"/>
                    </a:lnTo>
                    <a:lnTo>
                      <a:pt x="666" y="109"/>
                    </a:lnTo>
                    <a:lnTo>
                      <a:pt x="667" y="109"/>
                    </a:lnTo>
                    <a:lnTo>
                      <a:pt x="668" y="109"/>
                    </a:lnTo>
                    <a:lnTo>
                      <a:pt x="671" y="106"/>
                    </a:lnTo>
                    <a:lnTo>
                      <a:pt x="672" y="106"/>
                    </a:lnTo>
                    <a:lnTo>
                      <a:pt x="672" y="106"/>
                    </a:lnTo>
                    <a:lnTo>
                      <a:pt x="673" y="106"/>
                    </a:lnTo>
                    <a:lnTo>
                      <a:pt x="673" y="106"/>
                    </a:lnTo>
                    <a:lnTo>
                      <a:pt x="673" y="108"/>
                    </a:lnTo>
                    <a:lnTo>
                      <a:pt x="677" y="106"/>
                    </a:lnTo>
                    <a:lnTo>
                      <a:pt x="679" y="106"/>
                    </a:lnTo>
                    <a:lnTo>
                      <a:pt x="677" y="106"/>
                    </a:lnTo>
                    <a:lnTo>
                      <a:pt x="673" y="108"/>
                    </a:lnTo>
                    <a:lnTo>
                      <a:pt x="672" y="108"/>
                    </a:lnTo>
                    <a:lnTo>
                      <a:pt x="671" y="109"/>
                    </a:lnTo>
                    <a:lnTo>
                      <a:pt x="670" y="109"/>
                    </a:lnTo>
                    <a:lnTo>
                      <a:pt x="670" y="110"/>
                    </a:lnTo>
                    <a:lnTo>
                      <a:pt x="668" y="110"/>
                    </a:lnTo>
                    <a:lnTo>
                      <a:pt x="668" y="112"/>
                    </a:lnTo>
                    <a:lnTo>
                      <a:pt x="668" y="112"/>
                    </a:lnTo>
                    <a:lnTo>
                      <a:pt x="668" y="112"/>
                    </a:lnTo>
                    <a:lnTo>
                      <a:pt x="673" y="112"/>
                    </a:lnTo>
                    <a:lnTo>
                      <a:pt x="679" y="112"/>
                    </a:lnTo>
                    <a:lnTo>
                      <a:pt x="680" y="112"/>
                    </a:lnTo>
                    <a:lnTo>
                      <a:pt x="680" y="110"/>
                    </a:lnTo>
                    <a:lnTo>
                      <a:pt x="683" y="110"/>
                    </a:lnTo>
                    <a:lnTo>
                      <a:pt x="684" y="110"/>
                    </a:lnTo>
                    <a:lnTo>
                      <a:pt x="684" y="109"/>
                    </a:lnTo>
                    <a:lnTo>
                      <a:pt x="685" y="110"/>
                    </a:lnTo>
                    <a:lnTo>
                      <a:pt x="687" y="110"/>
                    </a:lnTo>
                    <a:lnTo>
                      <a:pt x="688" y="110"/>
                    </a:lnTo>
                    <a:lnTo>
                      <a:pt x="691" y="110"/>
                    </a:lnTo>
                    <a:lnTo>
                      <a:pt x="693" y="110"/>
                    </a:lnTo>
                    <a:lnTo>
                      <a:pt x="695" y="110"/>
                    </a:lnTo>
                    <a:lnTo>
                      <a:pt x="697" y="110"/>
                    </a:lnTo>
                    <a:lnTo>
                      <a:pt x="703" y="109"/>
                    </a:lnTo>
                    <a:lnTo>
                      <a:pt x="704" y="109"/>
                    </a:lnTo>
                    <a:lnTo>
                      <a:pt x="704" y="109"/>
                    </a:lnTo>
                    <a:lnTo>
                      <a:pt x="703" y="110"/>
                    </a:lnTo>
                    <a:lnTo>
                      <a:pt x="699" y="110"/>
                    </a:lnTo>
                    <a:lnTo>
                      <a:pt x="695" y="112"/>
                    </a:lnTo>
                    <a:lnTo>
                      <a:pt x="692" y="113"/>
                    </a:lnTo>
                    <a:lnTo>
                      <a:pt x="689" y="113"/>
                    </a:lnTo>
                    <a:lnTo>
                      <a:pt x="688" y="113"/>
                    </a:lnTo>
                    <a:lnTo>
                      <a:pt x="685" y="113"/>
                    </a:lnTo>
                    <a:lnTo>
                      <a:pt x="679" y="113"/>
                    </a:lnTo>
                    <a:lnTo>
                      <a:pt x="676" y="113"/>
                    </a:lnTo>
                    <a:lnTo>
                      <a:pt x="668" y="114"/>
                    </a:lnTo>
                    <a:lnTo>
                      <a:pt x="662" y="115"/>
                    </a:lnTo>
                    <a:lnTo>
                      <a:pt x="656" y="117"/>
                    </a:lnTo>
                    <a:lnTo>
                      <a:pt x="654" y="117"/>
                    </a:lnTo>
                    <a:lnTo>
                      <a:pt x="652" y="118"/>
                    </a:lnTo>
                    <a:lnTo>
                      <a:pt x="651" y="119"/>
                    </a:lnTo>
                    <a:lnTo>
                      <a:pt x="652" y="119"/>
                    </a:lnTo>
                    <a:lnTo>
                      <a:pt x="655" y="121"/>
                    </a:lnTo>
                    <a:lnTo>
                      <a:pt x="655" y="121"/>
                    </a:lnTo>
                    <a:lnTo>
                      <a:pt x="658" y="122"/>
                    </a:lnTo>
                    <a:lnTo>
                      <a:pt x="663" y="122"/>
                    </a:lnTo>
                    <a:lnTo>
                      <a:pt x="668" y="122"/>
                    </a:lnTo>
                    <a:lnTo>
                      <a:pt x="680" y="121"/>
                    </a:lnTo>
                    <a:lnTo>
                      <a:pt x="687" y="119"/>
                    </a:lnTo>
                    <a:lnTo>
                      <a:pt x="692" y="118"/>
                    </a:lnTo>
                    <a:lnTo>
                      <a:pt x="696" y="118"/>
                    </a:lnTo>
                    <a:lnTo>
                      <a:pt x="699" y="117"/>
                    </a:lnTo>
                    <a:lnTo>
                      <a:pt x="700" y="117"/>
                    </a:lnTo>
                    <a:lnTo>
                      <a:pt x="703" y="115"/>
                    </a:lnTo>
                    <a:lnTo>
                      <a:pt x="705" y="115"/>
                    </a:lnTo>
                    <a:lnTo>
                      <a:pt x="714" y="114"/>
                    </a:lnTo>
                    <a:lnTo>
                      <a:pt x="722" y="113"/>
                    </a:lnTo>
                    <a:lnTo>
                      <a:pt x="726" y="112"/>
                    </a:lnTo>
                    <a:lnTo>
                      <a:pt x="728" y="112"/>
                    </a:lnTo>
                    <a:lnTo>
                      <a:pt x="728" y="113"/>
                    </a:lnTo>
                    <a:lnTo>
                      <a:pt x="726" y="113"/>
                    </a:lnTo>
                    <a:lnTo>
                      <a:pt x="725" y="113"/>
                    </a:lnTo>
                    <a:lnTo>
                      <a:pt x="726" y="113"/>
                    </a:lnTo>
                    <a:lnTo>
                      <a:pt x="728" y="114"/>
                    </a:lnTo>
                    <a:lnTo>
                      <a:pt x="729" y="114"/>
                    </a:lnTo>
                    <a:lnTo>
                      <a:pt x="730" y="114"/>
                    </a:lnTo>
                    <a:lnTo>
                      <a:pt x="734" y="113"/>
                    </a:lnTo>
                    <a:lnTo>
                      <a:pt x="737" y="113"/>
                    </a:lnTo>
                    <a:lnTo>
                      <a:pt x="740" y="114"/>
                    </a:lnTo>
                    <a:lnTo>
                      <a:pt x="744" y="114"/>
                    </a:lnTo>
                    <a:lnTo>
                      <a:pt x="745" y="114"/>
                    </a:lnTo>
                    <a:lnTo>
                      <a:pt x="746" y="114"/>
                    </a:lnTo>
                    <a:lnTo>
                      <a:pt x="752" y="113"/>
                    </a:lnTo>
                    <a:lnTo>
                      <a:pt x="759" y="112"/>
                    </a:lnTo>
                    <a:lnTo>
                      <a:pt x="762" y="110"/>
                    </a:lnTo>
                    <a:lnTo>
                      <a:pt x="763" y="110"/>
                    </a:lnTo>
                    <a:lnTo>
                      <a:pt x="770" y="106"/>
                    </a:lnTo>
                    <a:lnTo>
                      <a:pt x="773" y="105"/>
                    </a:lnTo>
                    <a:lnTo>
                      <a:pt x="777" y="104"/>
                    </a:lnTo>
                    <a:lnTo>
                      <a:pt x="779" y="102"/>
                    </a:lnTo>
                    <a:lnTo>
                      <a:pt x="779" y="101"/>
                    </a:lnTo>
                    <a:lnTo>
                      <a:pt x="782" y="100"/>
                    </a:lnTo>
                    <a:lnTo>
                      <a:pt x="782" y="98"/>
                    </a:lnTo>
                    <a:lnTo>
                      <a:pt x="782" y="98"/>
                    </a:lnTo>
                    <a:lnTo>
                      <a:pt x="782" y="98"/>
                    </a:lnTo>
                    <a:lnTo>
                      <a:pt x="781" y="97"/>
                    </a:lnTo>
                    <a:lnTo>
                      <a:pt x="775" y="97"/>
                    </a:lnTo>
                    <a:lnTo>
                      <a:pt x="774" y="97"/>
                    </a:lnTo>
                    <a:lnTo>
                      <a:pt x="771" y="97"/>
                    </a:lnTo>
                    <a:lnTo>
                      <a:pt x="769" y="98"/>
                    </a:lnTo>
                    <a:lnTo>
                      <a:pt x="769" y="98"/>
                    </a:lnTo>
                    <a:lnTo>
                      <a:pt x="767" y="98"/>
                    </a:lnTo>
                    <a:lnTo>
                      <a:pt x="767" y="100"/>
                    </a:lnTo>
                    <a:lnTo>
                      <a:pt x="767" y="100"/>
                    </a:lnTo>
                    <a:lnTo>
                      <a:pt x="767" y="100"/>
                    </a:lnTo>
                    <a:lnTo>
                      <a:pt x="767" y="100"/>
                    </a:lnTo>
                    <a:lnTo>
                      <a:pt x="765" y="101"/>
                    </a:lnTo>
                    <a:lnTo>
                      <a:pt x="763" y="101"/>
                    </a:lnTo>
                    <a:lnTo>
                      <a:pt x="762" y="102"/>
                    </a:lnTo>
                    <a:lnTo>
                      <a:pt x="762" y="102"/>
                    </a:lnTo>
                    <a:lnTo>
                      <a:pt x="763" y="101"/>
                    </a:lnTo>
                    <a:lnTo>
                      <a:pt x="763" y="100"/>
                    </a:lnTo>
                    <a:lnTo>
                      <a:pt x="763" y="100"/>
                    </a:lnTo>
                    <a:lnTo>
                      <a:pt x="763" y="100"/>
                    </a:lnTo>
                    <a:lnTo>
                      <a:pt x="762" y="100"/>
                    </a:lnTo>
                    <a:lnTo>
                      <a:pt x="761" y="98"/>
                    </a:lnTo>
                    <a:lnTo>
                      <a:pt x="759" y="98"/>
                    </a:lnTo>
                    <a:lnTo>
                      <a:pt x="757" y="100"/>
                    </a:lnTo>
                    <a:lnTo>
                      <a:pt x="753" y="101"/>
                    </a:lnTo>
                    <a:lnTo>
                      <a:pt x="752" y="101"/>
                    </a:lnTo>
                    <a:lnTo>
                      <a:pt x="752" y="101"/>
                    </a:lnTo>
                    <a:lnTo>
                      <a:pt x="753" y="100"/>
                    </a:lnTo>
                    <a:lnTo>
                      <a:pt x="757" y="98"/>
                    </a:lnTo>
                    <a:lnTo>
                      <a:pt x="758" y="98"/>
                    </a:lnTo>
                    <a:lnTo>
                      <a:pt x="758" y="98"/>
                    </a:lnTo>
                    <a:lnTo>
                      <a:pt x="759" y="97"/>
                    </a:lnTo>
                    <a:lnTo>
                      <a:pt x="759" y="97"/>
                    </a:lnTo>
                    <a:lnTo>
                      <a:pt x="758" y="97"/>
                    </a:lnTo>
                    <a:lnTo>
                      <a:pt x="757" y="96"/>
                    </a:lnTo>
                    <a:lnTo>
                      <a:pt x="755" y="97"/>
                    </a:lnTo>
                    <a:lnTo>
                      <a:pt x="754" y="97"/>
                    </a:lnTo>
                    <a:lnTo>
                      <a:pt x="753" y="96"/>
                    </a:lnTo>
                    <a:lnTo>
                      <a:pt x="753" y="96"/>
                    </a:lnTo>
                    <a:lnTo>
                      <a:pt x="754" y="96"/>
                    </a:lnTo>
                    <a:lnTo>
                      <a:pt x="755" y="94"/>
                    </a:lnTo>
                    <a:lnTo>
                      <a:pt x="758" y="94"/>
                    </a:lnTo>
                    <a:lnTo>
                      <a:pt x="759" y="94"/>
                    </a:lnTo>
                    <a:lnTo>
                      <a:pt x="761" y="92"/>
                    </a:lnTo>
                    <a:lnTo>
                      <a:pt x="761" y="92"/>
                    </a:lnTo>
                    <a:lnTo>
                      <a:pt x="759" y="90"/>
                    </a:lnTo>
                    <a:lnTo>
                      <a:pt x="759" y="90"/>
                    </a:lnTo>
                    <a:lnTo>
                      <a:pt x="761" y="89"/>
                    </a:lnTo>
                    <a:lnTo>
                      <a:pt x="761" y="89"/>
                    </a:lnTo>
                    <a:lnTo>
                      <a:pt x="761" y="88"/>
                    </a:lnTo>
                    <a:lnTo>
                      <a:pt x="762" y="88"/>
                    </a:lnTo>
                    <a:lnTo>
                      <a:pt x="762" y="88"/>
                    </a:lnTo>
                    <a:lnTo>
                      <a:pt x="765" y="86"/>
                    </a:lnTo>
                    <a:lnTo>
                      <a:pt x="766" y="86"/>
                    </a:lnTo>
                    <a:lnTo>
                      <a:pt x="766" y="86"/>
                    </a:lnTo>
                    <a:lnTo>
                      <a:pt x="766" y="86"/>
                    </a:lnTo>
                    <a:lnTo>
                      <a:pt x="766" y="86"/>
                    </a:lnTo>
                    <a:lnTo>
                      <a:pt x="763" y="85"/>
                    </a:lnTo>
                    <a:lnTo>
                      <a:pt x="761" y="85"/>
                    </a:lnTo>
                    <a:lnTo>
                      <a:pt x="759" y="85"/>
                    </a:lnTo>
                    <a:lnTo>
                      <a:pt x="757" y="85"/>
                    </a:lnTo>
                    <a:lnTo>
                      <a:pt x="753" y="86"/>
                    </a:lnTo>
                    <a:lnTo>
                      <a:pt x="745" y="89"/>
                    </a:lnTo>
                    <a:lnTo>
                      <a:pt x="744" y="90"/>
                    </a:lnTo>
                    <a:lnTo>
                      <a:pt x="738" y="90"/>
                    </a:lnTo>
                    <a:lnTo>
                      <a:pt x="737" y="92"/>
                    </a:lnTo>
                    <a:lnTo>
                      <a:pt x="737" y="92"/>
                    </a:lnTo>
                    <a:lnTo>
                      <a:pt x="737" y="92"/>
                    </a:lnTo>
                    <a:lnTo>
                      <a:pt x="736" y="93"/>
                    </a:lnTo>
                    <a:lnTo>
                      <a:pt x="737" y="93"/>
                    </a:lnTo>
                    <a:lnTo>
                      <a:pt x="738" y="94"/>
                    </a:lnTo>
                    <a:lnTo>
                      <a:pt x="741" y="94"/>
                    </a:lnTo>
                    <a:lnTo>
                      <a:pt x="741" y="96"/>
                    </a:lnTo>
                    <a:lnTo>
                      <a:pt x="741" y="96"/>
                    </a:lnTo>
                    <a:lnTo>
                      <a:pt x="741" y="96"/>
                    </a:lnTo>
                    <a:lnTo>
                      <a:pt x="740" y="97"/>
                    </a:lnTo>
                    <a:lnTo>
                      <a:pt x="740" y="97"/>
                    </a:lnTo>
                    <a:lnTo>
                      <a:pt x="733" y="98"/>
                    </a:lnTo>
                    <a:lnTo>
                      <a:pt x="732" y="100"/>
                    </a:lnTo>
                    <a:lnTo>
                      <a:pt x="738" y="102"/>
                    </a:lnTo>
                    <a:lnTo>
                      <a:pt x="738" y="102"/>
                    </a:lnTo>
                    <a:lnTo>
                      <a:pt x="737" y="104"/>
                    </a:lnTo>
                    <a:lnTo>
                      <a:pt x="736" y="104"/>
                    </a:lnTo>
                    <a:lnTo>
                      <a:pt x="734" y="105"/>
                    </a:lnTo>
                    <a:lnTo>
                      <a:pt x="733" y="105"/>
                    </a:lnTo>
                    <a:lnTo>
                      <a:pt x="733" y="105"/>
                    </a:lnTo>
                    <a:lnTo>
                      <a:pt x="717" y="104"/>
                    </a:lnTo>
                    <a:lnTo>
                      <a:pt x="714" y="104"/>
                    </a:lnTo>
                    <a:lnTo>
                      <a:pt x="712" y="105"/>
                    </a:lnTo>
                    <a:lnTo>
                      <a:pt x="711" y="105"/>
                    </a:lnTo>
                    <a:lnTo>
                      <a:pt x="709" y="104"/>
                    </a:lnTo>
                    <a:lnTo>
                      <a:pt x="709" y="104"/>
                    </a:lnTo>
                    <a:lnTo>
                      <a:pt x="709" y="102"/>
                    </a:lnTo>
                    <a:lnTo>
                      <a:pt x="711" y="101"/>
                    </a:lnTo>
                    <a:lnTo>
                      <a:pt x="711" y="100"/>
                    </a:lnTo>
                    <a:lnTo>
                      <a:pt x="711" y="100"/>
                    </a:lnTo>
                    <a:lnTo>
                      <a:pt x="709" y="100"/>
                    </a:lnTo>
                    <a:lnTo>
                      <a:pt x="707" y="100"/>
                    </a:lnTo>
                    <a:close/>
                    <a:moveTo>
                      <a:pt x="601" y="98"/>
                    </a:moveTo>
                    <a:lnTo>
                      <a:pt x="601" y="100"/>
                    </a:lnTo>
                    <a:lnTo>
                      <a:pt x="601" y="100"/>
                    </a:lnTo>
                    <a:lnTo>
                      <a:pt x="599" y="100"/>
                    </a:lnTo>
                    <a:lnTo>
                      <a:pt x="595" y="101"/>
                    </a:lnTo>
                    <a:lnTo>
                      <a:pt x="595" y="101"/>
                    </a:lnTo>
                    <a:lnTo>
                      <a:pt x="595" y="101"/>
                    </a:lnTo>
                    <a:lnTo>
                      <a:pt x="597" y="101"/>
                    </a:lnTo>
                    <a:lnTo>
                      <a:pt x="598" y="101"/>
                    </a:lnTo>
                    <a:lnTo>
                      <a:pt x="599" y="101"/>
                    </a:lnTo>
                    <a:lnTo>
                      <a:pt x="601" y="100"/>
                    </a:lnTo>
                    <a:lnTo>
                      <a:pt x="601" y="100"/>
                    </a:lnTo>
                    <a:lnTo>
                      <a:pt x="603" y="98"/>
                    </a:lnTo>
                    <a:lnTo>
                      <a:pt x="603" y="98"/>
                    </a:lnTo>
                    <a:lnTo>
                      <a:pt x="603" y="98"/>
                    </a:lnTo>
                    <a:lnTo>
                      <a:pt x="602" y="98"/>
                    </a:lnTo>
                    <a:lnTo>
                      <a:pt x="601" y="98"/>
                    </a:lnTo>
                    <a:close/>
                    <a:moveTo>
                      <a:pt x="234" y="202"/>
                    </a:moveTo>
                    <a:lnTo>
                      <a:pt x="236" y="200"/>
                    </a:lnTo>
                    <a:lnTo>
                      <a:pt x="238" y="200"/>
                    </a:lnTo>
                    <a:lnTo>
                      <a:pt x="238" y="200"/>
                    </a:lnTo>
                    <a:lnTo>
                      <a:pt x="237" y="199"/>
                    </a:lnTo>
                    <a:lnTo>
                      <a:pt x="237" y="199"/>
                    </a:lnTo>
                    <a:lnTo>
                      <a:pt x="233" y="200"/>
                    </a:lnTo>
                    <a:lnTo>
                      <a:pt x="233" y="200"/>
                    </a:lnTo>
                    <a:lnTo>
                      <a:pt x="234" y="202"/>
                    </a:lnTo>
                    <a:close/>
                    <a:moveTo>
                      <a:pt x="462" y="161"/>
                    </a:moveTo>
                    <a:lnTo>
                      <a:pt x="462" y="162"/>
                    </a:lnTo>
                    <a:lnTo>
                      <a:pt x="462" y="162"/>
                    </a:lnTo>
                    <a:lnTo>
                      <a:pt x="465" y="163"/>
                    </a:lnTo>
                    <a:lnTo>
                      <a:pt x="471" y="166"/>
                    </a:lnTo>
                    <a:lnTo>
                      <a:pt x="471" y="166"/>
                    </a:lnTo>
                    <a:lnTo>
                      <a:pt x="471" y="168"/>
                    </a:lnTo>
                    <a:lnTo>
                      <a:pt x="471" y="168"/>
                    </a:lnTo>
                    <a:lnTo>
                      <a:pt x="471" y="170"/>
                    </a:lnTo>
                    <a:lnTo>
                      <a:pt x="468" y="174"/>
                    </a:lnTo>
                    <a:lnTo>
                      <a:pt x="468" y="174"/>
                    </a:lnTo>
                    <a:lnTo>
                      <a:pt x="470" y="175"/>
                    </a:lnTo>
                    <a:lnTo>
                      <a:pt x="470" y="175"/>
                    </a:lnTo>
                    <a:lnTo>
                      <a:pt x="472" y="175"/>
                    </a:lnTo>
                    <a:lnTo>
                      <a:pt x="474" y="175"/>
                    </a:lnTo>
                    <a:lnTo>
                      <a:pt x="475" y="175"/>
                    </a:lnTo>
                    <a:lnTo>
                      <a:pt x="479" y="174"/>
                    </a:lnTo>
                    <a:lnTo>
                      <a:pt x="486" y="172"/>
                    </a:lnTo>
                    <a:lnTo>
                      <a:pt x="494" y="170"/>
                    </a:lnTo>
                    <a:lnTo>
                      <a:pt x="495" y="170"/>
                    </a:lnTo>
                    <a:lnTo>
                      <a:pt x="496" y="170"/>
                    </a:lnTo>
                    <a:lnTo>
                      <a:pt x="496" y="170"/>
                    </a:lnTo>
                    <a:lnTo>
                      <a:pt x="496" y="171"/>
                    </a:lnTo>
                    <a:lnTo>
                      <a:pt x="502" y="170"/>
                    </a:lnTo>
                    <a:lnTo>
                      <a:pt x="504" y="170"/>
                    </a:lnTo>
                    <a:lnTo>
                      <a:pt x="509" y="168"/>
                    </a:lnTo>
                    <a:lnTo>
                      <a:pt x="512" y="168"/>
                    </a:lnTo>
                    <a:lnTo>
                      <a:pt x="513" y="167"/>
                    </a:lnTo>
                    <a:lnTo>
                      <a:pt x="515" y="167"/>
                    </a:lnTo>
                    <a:lnTo>
                      <a:pt x="520" y="162"/>
                    </a:lnTo>
                    <a:lnTo>
                      <a:pt x="523" y="161"/>
                    </a:lnTo>
                    <a:lnTo>
                      <a:pt x="528" y="159"/>
                    </a:lnTo>
                    <a:lnTo>
                      <a:pt x="529" y="157"/>
                    </a:lnTo>
                    <a:lnTo>
                      <a:pt x="531" y="157"/>
                    </a:lnTo>
                    <a:lnTo>
                      <a:pt x="535" y="157"/>
                    </a:lnTo>
                    <a:lnTo>
                      <a:pt x="540" y="155"/>
                    </a:lnTo>
                    <a:lnTo>
                      <a:pt x="543" y="155"/>
                    </a:lnTo>
                    <a:lnTo>
                      <a:pt x="550" y="151"/>
                    </a:lnTo>
                    <a:lnTo>
                      <a:pt x="552" y="150"/>
                    </a:lnTo>
                    <a:lnTo>
                      <a:pt x="554" y="150"/>
                    </a:lnTo>
                    <a:lnTo>
                      <a:pt x="570" y="146"/>
                    </a:lnTo>
                    <a:lnTo>
                      <a:pt x="580" y="143"/>
                    </a:lnTo>
                    <a:lnTo>
                      <a:pt x="586" y="143"/>
                    </a:lnTo>
                    <a:lnTo>
                      <a:pt x="597" y="141"/>
                    </a:lnTo>
                    <a:lnTo>
                      <a:pt x="601" y="139"/>
                    </a:lnTo>
                    <a:lnTo>
                      <a:pt x="603" y="139"/>
                    </a:lnTo>
                    <a:lnTo>
                      <a:pt x="611" y="138"/>
                    </a:lnTo>
                    <a:lnTo>
                      <a:pt x="613" y="138"/>
                    </a:lnTo>
                    <a:lnTo>
                      <a:pt x="614" y="137"/>
                    </a:lnTo>
                    <a:lnTo>
                      <a:pt x="615" y="137"/>
                    </a:lnTo>
                    <a:lnTo>
                      <a:pt x="615" y="135"/>
                    </a:lnTo>
                    <a:lnTo>
                      <a:pt x="615" y="135"/>
                    </a:lnTo>
                    <a:lnTo>
                      <a:pt x="615" y="134"/>
                    </a:lnTo>
                    <a:lnTo>
                      <a:pt x="615" y="134"/>
                    </a:lnTo>
                    <a:lnTo>
                      <a:pt x="613" y="133"/>
                    </a:lnTo>
                    <a:lnTo>
                      <a:pt x="610" y="129"/>
                    </a:lnTo>
                    <a:lnTo>
                      <a:pt x="609" y="127"/>
                    </a:lnTo>
                    <a:lnTo>
                      <a:pt x="607" y="126"/>
                    </a:lnTo>
                    <a:lnTo>
                      <a:pt x="605" y="125"/>
                    </a:lnTo>
                    <a:lnTo>
                      <a:pt x="603" y="125"/>
                    </a:lnTo>
                    <a:lnTo>
                      <a:pt x="599" y="125"/>
                    </a:lnTo>
                    <a:lnTo>
                      <a:pt x="597" y="125"/>
                    </a:lnTo>
                    <a:lnTo>
                      <a:pt x="593" y="125"/>
                    </a:lnTo>
                    <a:lnTo>
                      <a:pt x="591" y="125"/>
                    </a:lnTo>
                    <a:lnTo>
                      <a:pt x="589" y="126"/>
                    </a:lnTo>
                    <a:lnTo>
                      <a:pt x="582" y="127"/>
                    </a:lnTo>
                    <a:lnTo>
                      <a:pt x="581" y="129"/>
                    </a:lnTo>
                    <a:lnTo>
                      <a:pt x="581" y="129"/>
                    </a:lnTo>
                    <a:lnTo>
                      <a:pt x="581" y="129"/>
                    </a:lnTo>
                    <a:lnTo>
                      <a:pt x="584" y="126"/>
                    </a:lnTo>
                    <a:lnTo>
                      <a:pt x="584" y="126"/>
                    </a:lnTo>
                    <a:lnTo>
                      <a:pt x="584" y="126"/>
                    </a:lnTo>
                    <a:lnTo>
                      <a:pt x="584" y="125"/>
                    </a:lnTo>
                    <a:lnTo>
                      <a:pt x="582" y="125"/>
                    </a:lnTo>
                    <a:lnTo>
                      <a:pt x="581" y="125"/>
                    </a:lnTo>
                    <a:lnTo>
                      <a:pt x="576" y="127"/>
                    </a:lnTo>
                    <a:lnTo>
                      <a:pt x="576" y="127"/>
                    </a:lnTo>
                    <a:lnTo>
                      <a:pt x="576" y="126"/>
                    </a:lnTo>
                    <a:lnTo>
                      <a:pt x="577" y="126"/>
                    </a:lnTo>
                    <a:lnTo>
                      <a:pt x="580" y="125"/>
                    </a:lnTo>
                    <a:lnTo>
                      <a:pt x="576" y="125"/>
                    </a:lnTo>
                    <a:lnTo>
                      <a:pt x="570" y="123"/>
                    </a:lnTo>
                    <a:lnTo>
                      <a:pt x="569" y="122"/>
                    </a:lnTo>
                    <a:lnTo>
                      <a:pt x="568" y="121"/>
                    </a:lnTo>
                    <a:lnTo>
                      <a:pt x="566" y="121"/>
                    </a:lnTo>
                    <a:lnTo>
                      <a:pt x="564" y="119"/>
                    </a:lnTo>
                    <a:lnTo>
                      <a:pt x="561" y="119"/>
                    </a:lnTo>
                    <a:lnTo>
                      <a:pt x="549" y="121"/>
                    </a:lnTo>
                    <a:lnTo>
                      <a:pt x="537" y="122"/>
                    </a:lnTo>
                    <a:lnTo>
                      <a:pt x="521" y="123"/>
                    </a:lnTo>
                    <a:lnTo>
                      <a:pt x="520" y="123"/>
                    </a:lnTo>
                    <a:lnTo>
                      <a:pt x="521" y="123"/>
                    </a:lnTo>
                    <a:lnTo>
                      <a:pt x="520" y="125"/>
                    </a:lnTo>
                    <a:lnTo>
                      <a:pt x="520" y="125"/>
                    </a:lnTo>
                    <a:lnTo>
                      <a:pt x="517" y="129"/>
                    </a:lnTo>
                    <a:lnTo>
                      <a:pt x="517" y="130"/>
                    </a:lnTo>
                    <a:lnTo>
                      <a:pt x="517" y="131"/>
                    </a:lnTo>
                    <a:lnTo>
                      <a:pt x="519" y="131"/>
                    </a:lnTo>
                    <a:lnTo>
                      <a:pt x="519" y="131"/>
                    </a:lnTo>
                    <a:lnTo>
                      <a:pt x="519" y="133"/>
                    </a:lnTo>
                    <a:lnTo>
                      <a:pt x="513" y="134"/>
                    </a:lnTo>
                    <a:lnTo>
                      <a:pt x="509" y="137"/>
                    </a:lnTo>
                    <a:lnTo>
                      <a:pt x="503" y="138"/>
                    </a:lnTo>
                    <a:lnTo>
                      <a:pt x="498" y="141"/>
                    </a:lnTo>
                    <a:lnTo>
                      <a:pt x="496" y="141"/>
                    </a:lnTo>
                    <a:lnTo>
                      <a:pt x="492" y="142"/>
                    </a:lnTo>
                    <a:lnTo>
                      <a:pt x="491" y="143"/>
                    </a:lnTo>
                    <a:lnTo>
                      <a:pt x="491" y="143"/>
                    </a:lnTo>
                    <a:lnTo>
                      <a:pt x="491" y="145"/>
                    </a:lnTo>
                    <a:lnTo>
                      <a:pt x="492" y="145"/>
                    </a:lnTo>
                    <a:lnTo>
                      <a:pt x="492" y="145"/>
                    </a:lnTo>
                    <a:lnTo>
                      <a:pt x="492" y="145"/>
                    </a:lnTo>
                    <a:lnTo>
                      <a:pt x="492" y="145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4" y="147"/>
                    </a:lnTo>
                    <a:lnTo>
                      <a:pt x="484" y="147"/>
                    </a:lnTo>
                    <a:lnTo>
                      <a:pt x="483" y="147"/>
                    </a:lnTo>
                    <a:lnTo>
                      <a:pt x="482" y="149"/>
                    </a:lnTo>
                    <a:lnTo>
                      <a:pt x="482" y="149"/>
                    </a:lnTo>
                    <a:lnTo>
                      <a:pt x="479" y="150"/>
                    </a:lnTo>
                    <a:lnTo>
                      <a:pt x="479" y="151"/>
                    </a:lnTo>
                    <a:lnTo>
                      <a:pt x="479" y="151"/>
                    </a:lnTo>
                    <a:lnTo>
                      <a:pt x="478" y="151"/>
                    </a:lnTo>
                    <a:lnTo>
                      <a:pt x="476" y="151"/>
                    </a:lnTo>
                    <a:lnTo>
                      <a:pt x="475" y="153"/>
                    </a:lnTo>
                    <a:lnTo>
                      <a:pt x="471" y="154"/>
                    </a:lnTo>
                    <a:lnTo>
                      <a:pt x="470" y="154"/>
                    </a:lnTo>
                    <a:lnTo>
                      <a:pt x="468" y="154"/>
                    </a:lnTo>
                    <a:lnTo>
                      <a:pt x="466" y="155"/>
                    </a:lnTo>
                    <a:lnTo>
                      <a:pt x="465" y="157"/>
                    </a:lnTo>
                    <a:lnTo>
                      <a:pt x="463" y="157"/>
                    </a:lnTo>
                    <a:lnTo>
                      <a:pt x="463" y="157"/>
                    </a:lnTo>
                    <a:lnTo>
                      <a:pt x="462" y="158"/>
                    </a:lnTo>
                    <a:lnTo>
                      <a:pt x="462" y="158"/>
                    </a:lnTo>
                    <a:lnTo>
                      <a:pt x="462" y="158"/>
                    </a:lnTo>
                    <a:lnTo>
                      <a:pt x="459" y="158"/>
                    </a:lnTo>
                    <a:lnTo>
                      <a:pt x="459" y="159"/>
                    </a:lnTo>
                    <a:lnTo>
                      <a:pt x="458" y="159"/>
                    </a:lnTo>
                    <a:lnTo>
                      <a:pt x="457" y="159"/>
                    </a:lnTo>
                    <a:lnTo>
                      <a:pt x="457" y="161"/>
                    </a:lnTo>
                    <a:lnTo>
                      <a:pt x="454" y="161"/>
                    </a:lnTo>
                    <a:lnTo>
                      <a:pt x="454" y="162"/>
                    </a:lnTo>
                    <a:lnTo>
                      <a:pt x="455" y="162"/>
                    </a:lnTo>
                    <a:lnTo>
                      <a:pt x="462" y="161"/>
                    </a:lnTo>
                    <a:close/>
                    <a:moveTo>
                      <a:pt x="730" y="73"/>
                    </a:moveTo>
                    <a:lnTo>
                      <a:pt x="730" y="73"/>
                    </a:lnTo>
                    <a:lnTo>
                      <a:pt x="730" y="74"/>
                    </a:lnTo>
                    <a:lnTo>
                      <a:pt x="732" y="74"/>
                    </a:lnTo>
                    <a:lnTo>
                      <a:pt x="732" y="74"/>
                    </a:lnTo>
                    <a:lnTo>
                      <a:pt x="734" y="76"/>
                    </a:lnTo>
                    <a:lnTo>
                      <a:pt x="736" y="77"/>
                    </a:lnTo>
                    <a:lnTo>
                      <a:pt x="737" y="77"/>
                    </a:lnTo>
                    <a:lnTo>
                      <a:pt x="740" y="77"/>
                    </a:lnTo>
                    <a:lnTo>
                      <a:pt x="750" y="76"/>
                    </a:lnTo>
                    <a:lnTo>
                      <a:pt x="752" y="76"/>
                    </a:lnTo>
                    <a:lnTo>
                      <a:pt x="754" y="76"/>
                    </a:lnTo>
                    <a:lnTo>
                      <a:pt x="757" y="76"/>
                    </a:lnTo>
                    <a:lnTo>
                      <a:pt x="761" y="74"/>
                    </a:lnTo>
                    <a:lnTo>
                      <a:pt x="763" y="74"/>
                    </a:lnTo>
                    <a:lnTo>
                      <a:pt x="766" y="73"/>
                    </a:lnTo>
                    <a:lnTo>
                      <a:pt x="767" y="73"/>
                    </a:lnTo>
                    <a:lnTo>
                      <a:pt x="769" y="72"/>
                    </a:lnTo>
                    <a:lnTo>
                      <a:pt x="770" y="70"/>
                    </a:lnTo>
                    <a:lnTo>
                      <a:pt x="770" y="70"/>
                    </a:lnTo>
                    <a:lnTo>
                      <a:pt x="770" y="70"/>
                    </a:lnTo>
                    <a:lnTo>
                      <a:pt x="769" y="70"/>
                    </a:lnTo>
                    <a:lnTo>
                      <a:pt x="763" y="70"/>
                    </a:lnTo>
                    <a:lnTo>
                      <a:pt x="763" y="70"/>
                    </a:lnTo>
                    <a:lnTo>
                      <a:pt x="763" y="70"/>
                    </a:lnTo>
                    <a:lnTo>
                      <a:pt x="763" y="69"/>
                    </a:lnTo>
                    <a:lnTo>
                      <a:pt x="765" y="69"/>
                    </a:lnTo>
                    <a:lnTo>
                      <a:pt x="773" y="69"/>
                    </a:lnTo>
                    <a:lnTo>
                      <a:pt x="778" y="68"/>
                    </a:lnTo>
                    <a:lnTo>
                      <a:pt x="781" y="68"/>
                    </a:lnTo>
                    <a:lnTo>
                      <a:pt x="782" y="66"/>
                    </a:lnTo>
                    <a:lnTo>
                      <a:pt x="783" y="66"/>
                    </a:lnTo>
                    <a:lnTo>
                      <a:pt x="782" y="66"/>
                    </a:lnTo>
                    <a:lnTo>
                      <a:pt x="774" y="65"/>
                    </a:lnTo>
                    <a:lnTo>
                      <a:pt x="771" y="65"/>
                    </a:lnTo>
                    <a:lnTo>
                      <a:pt x="769" y="66"/>
                    </a:lnTo>
                    <a:lnTo>
                      <a:pt x="765" y="66"/>
                    </a:lnTo>
                    <a:lnTo>
                      <a:pt x="752" y="66"/>
                    </a:lnTo>
                    <a:lnTo>
                      <a:pt x="744" y="68"/>
                    </a:lnTo>
                    <a:lnTo>
                      <a:pt x="741" y="68"/>
                    </a:lnTo>
                    <a:lnTo>
                      <a:pt x="738" y="69"/>
                    </a:lnTo>
                    <a:lnTo>
                      <a:pt x="738" y="69"/>
                    </a:lnTo>
                    <a:lnTo>
                      <a:pt x="737" y="69"/>
                    </a:lnTo>
                    <a:lnTo>
                      <a:pt x="736" y="69"/>
                    </a:lnTo>
                    <a:lnTo>
                      <a:pt x="736" y="70"/>
                    </a:lnTo>
                    <a:lnTo>
                      <a:pt x="734" y="70"/>
                    </a:lnTo>
                    <a:lnTo>
                      <a:pt x="734" y="72"/>
                    </a:lnTo>
                    <a:lnTo>
                      <a:pt x="733" y="72"/>
                    </a:lnTo>
                    <a:lnTo>
                      <a:pt x="733" y="73"/>
                    </a:lnTo>
                    <a:lnTo>
                      <a:pt x="733" y="73"/>
                    </a:lnTo>
                    <a:lnTo>
                      <a:pt x="732" y="73"/>
                    </a:lnTo>
                    <a:lnTo>
                      <a:pt x="730" y="73"/>
                    </a:lnTo>
                    <a:close/>
                    <a:moveTo>
                      <a:pt x="625" y="104"/>
                    </a:moveTo>
                    <a:lnTo>
                      <a:pt x="627" y="104"/>
                    </a:lnTo>
                    <a:lnTo>
                      <a:pt x="635" y="101"/>
                    </a:lnTo>
                    <a:lnTo>
                      <a:pt x="640" y="98"/>
                    </a:lnTo>
                    <a:lnTo>
                      <a:pt x="642" y="98"/>
                    </a:lnTo>
                    <a:lnTo>
                      <a:pt x="647" y="96"/>
                    </a:lnTo>
                    <a:lnTo>
                      <a:pt x="647" y="96"/>
                    </a:lnTo>
                    <a:lnTo>
                      <a:pt x="646" y="96"/>
                    </a:lnTo>
                    <a:lnTo>
                      <a:pt x="644" y="96"/>
                    </a:lnTo>
                    <a:lnTo>
                      <a:pt x="642" y="96"/>
                    </a:lnTo>
                    <a:lnTo>
                      <a:pt x="636" y="97"/>
                    </a:lnTo>
                    <a:lnTo>
                      <a:pt x="634" y="98"/>
                    </a:lnTo>
                    <a:lnTo>
                      <a:pt x="630" y="98"/>
                    </a:lnTo>
                    <a:lnTo>
                      <a:pt x="622" y="101"/>
                    </a:lnTo>
                    <a:lnTo>
                      <a:pt x="618" y="102"/>
                    </a:lnTo>
                    <a:lnTo>
                      <a:pt x="615" y="102"/>
                    </a:lnTo>
                    <a:lnTo>
                      <a:pt x="614" y="104"/>
                    </a:lnTo>
                    <a:lnTo>
                      <a:pt x="613" y="104"/>
                    </a:lnTo>
                    <a:lnTo>
                      <a:pt x="614" y="104"/>
                    </a:lnTo>
                    <a:lnTo>
                      <a:pt x="617" y="104"/>
                    </a:lnTo>
                    <a:lnTo>
                      <a:pt x="618" y="105"/>
                    </a:lnTo>
                    <a:lnTo>
                      <a:pt x="621" y="105"/>
                    </a:lnTo>
                    <a:lnTo>
                      <a:pt x="625" y="104"/>
                    </a:lnTo>
                    <a:close/>
                    <a:moveTo>
                      <a:pt x="732" y="143"/>
                    </a:moveTo>
                    <a:lnTo>
                      <a:pt x="733" y="143"/>
                    </a:lnTo>
                    <a:lnTo>
                      <a:pt x="737" y="142"/>
                    </a:lnTo>
                    <a:lnTo>
                      <a:pt x="742" y="139"/>
                    </a:lnTo>
                    <a:lnTo>
                      <a:pt x="744" y="139"/>
                    </a:lnTo>
                    <a:lnTo>
                      <a:pt x="746" y="137"/>
                    </a:lnTo>
                    <a:lnTo>
                      <a:pt x="748" y="135"/>
                    </a:lnTo>
                    <a:lnTo>
                      <a:pt x="748" y="135"/>
                    </a:lnTo>
                    <a:lnTo>
                      <a:pt x="748" y="134"/>
                    </a:lnTo>
                    <a:lnTo>
                      <a:pt x="748" y="134"/>
                    </a:lnTo>
                    <a:lnTo>
                      <a:pt x="746" y="134"/>
                    </a:lnTo>
                    <a:lnTo>
                      <a:pt x="744" y="133"/>
                    </a:lnTo>
                    <a:lnTo>
                      <a:pt x="742" y="133"/>
                    </a:lnTo>
                    <a:lnTo>
                      <a:pt x="740" y="133"/>
                    </a:lnTo>
                    <a:lnTo>
                      <a:pt x="729" y="133"/>
                    </a:lnTo>
                    <a:lnTo>
                      <a:pt x="725" y="134"/>
                    </a:lnTo>
                    <a:lnTo>
                      <a:pt x="724" y="134"/>
                    </a:lnTo>
                    <a:lnTo>
                      <a:pt x="721" y="135"/>
                    </a:lnTo>
                    <a:lnTo>
                      <a:pt x="717" y="137"/>
                    </a:lnTo>
                    <a:lnTo>
                      <a:pt x="717" y="137"/>
                    </a:lnTo>
                    <a:lnTo>
                      <a:pt x="718" y="137"/>
                    </a:lnTo>
                    <a:lnTo>
                      <a:pt x="721" y="138"/>
                    </a:lnTo>
                    <a:lnTo>
                      <a:pt x="722" y="139"/>
                    </a:lnTo>
                    <a:lnTo>
                      <a:pt x="722" y="141"/>
                    </a:lnTo>
                    <a:lnTo>
                      <a:pt x="722" y="142"/>
                    </a:lnTo>
                    <a:lnTo>
                      <a:pt x="724" y="143"/>
                    </a:lnTo>
                    <a:lnTo>
                      <a:pt x="724" y="145"/>
                    </a:lnTo>
                    <a:lnTo>
                      <a:pt x="725" y="146"/>
                    </a:lnTo>
                    <a:lnTo>
                      <a:pt x="725" y="146"/>
                    </a:lnTo>
                    <a:lnTo>
                      <a:pt x="726" y="146"/>
                    </a:lnTo>
                    <a:lnTo>
                      <a:pt x="728" y="146"/>
                    </a:lnTo>
                    <a:lnTo>
                      <a:pt x="730" y="145"/>
                    </a:lnTo>
                    <a:lnTo>
                      <a:pt x="732" y="143"/>
                    </a:lnTo>
                    <a:close/>
                    <a:moveTo>
                      <a:pt x="586" y="228"/>
                    </a:moveTo>
                    <a:lnTo>
                      <a:pt x="586" y="228"/>
                    </a:lnTo>
                    <a:lnTo>
                      <a:pt x="588" y="227"/>
                    </a:lnTo>
                    <a:lnTo>
                      <a:pt x="588" y="227"/>
                    </a:lnTo>
                    <a:lnTo>
                      <a:pt x="586" y="225"/>
                    </a:lnTo>
                    <a:lnTo>
                      <a:pt x="585" y="227"/>
                    </a:lnTo>
                    <a:lnTo>
                      <a:pt x="586" y="228"/>
                    </a:lnTo>
                    <a:close/>
                    <a:moveTo>
                      <a:pt x="589" y="228"/>
                    </a:moveTo>
                    <a:lnTo>
                      <a:pt x="589" y="228"/>
                    </a:lnTo>
                    <a:lnTo>
                      <a:pt x="589" y="228"/>
                    </a:lnTo>
                    <a:lnTo>
                      <a:pt x="589" y="228"/>
                    </a:lnTo>
                    <a:lnTo>
                      <a:pt x="590" y="229"/>
                    </a:lnTo>
                    <a:lnTo>
                      <a:pt x="590" y="229"/>
                    </a:lnTo>
                    <a:lnTo>
                      <a:pt x="591" y="229"/>
                    </a:lnTo>
                    <a:lnTo>
                      <a:pt x="591" y="228"/>
                    </a:lnTo>
                    <a:lnTo>
                      <a:pt x="591" y="228"/>
                    </a:lnTo>
                    <a:lnTo>
                      <a:pt x="590" y="228"/>
                    </a:lnTo>
                    <a:lnTo>
                      <a:pt x="589" y="228"/>
                    </a:lnTo>
                    <a:close/>
                    <a:moveTo>
                      <a:pt x="750" y="63"/>
                    </a:moveTo>
                    <a:lnTo>
                      <a:pt x="755" y="63"/>
                    </a:lnTo>
                    <a:lnTo>
                      <a:pt x="761" y="63"/>
                    </a:lnTo>
                    <a:lnTo>
                      <a:pt x="763" y="63"/>
                    </a:lnTo>
                    <a:lnTo>
                      <a:pt x="766" y="64"/>
                    </a:lnTo>
                    <a:lnTo>
                      <a:pt x="767" y="63"/>
                    </a:lnTo>
                    <a:lnTo>
                      <a:pt x="770" y="63"/>
                    </a:lnTo>
                    <a:lnTo>
                      <a:pt x="771" y="61"/>
                    </a:lnTo>
                    <a:lnTo>
                      <a:pt x="773" y="61"/>
                    </a:lnTo>
                    <a:lnTo>
                      <a:pt x="774" y="61"/>
                    </a:lnTo>
                    <a:lnTo>
                      <a:pt x="774" y="63"/>
                    </a:lnTo>
                    <a:lnTo>
                      <a:pt x="775" y="63"/>
                    </a:lnTo>
                    <a:lnTo>
                      <a:pt x="779" y="63"/>
                    </a:lnTo>
                    <a:lnTo>
                      <a:pt x="781" y="63"/>
                    </a:lnTo>
                    <a:lnTo>
                      <a:pt x="783" y="63"/>
                    </a:lnTo>
                    <a:lnTo>
                      <a:pt x="787" y="63"/>
                    </a:lnTo>
                    <a:lnTo>
                      <a:pt x="790" y="63"/>
                    </a:lnTo>
                    <a:lnTo>
                      <a:pt x="791" y="63"/>
                    </a:lnTo>
                    <a:lnTo>
                      <a:pt x="793" y="61"/>
                    </a:lnTo>
                    <a:lnTo>
                      <a:pt x="794" y="61"/>
                    </a:lnTo>
                    <a:lnTo>
                      <a:pt x="795" y="61"/>
                    </a:lnTo>
                    <a:lnTo>
                      <a:pt x="795" y="60"/>
                    </a:lnTo>
                    <a:lnTo>
                      <a:pt x="795" y="59"/>
                    </a:lnTo>
                    <a:lnTo>
                      <a:pt x="795" y="59"/>
                    </a:lnTo>
                    <a:lnTo>
                      <a:pt x="795" y="59"/>
                    </a:lnTo>
                    <a:lnTo>
                      <a:pt x="794" y="59"/>
                    </a:lnTo>
                    <a:lnTo>
                      <a:pt x="794" y="57"/>
                    </a:lnTo>
                    <a:lnTo>
                      <a:pt x="793" y="57"/>
                    </a:lnTo>
                    <a:lnTo>
                      <a:pt x="791" y="57"/>
                    </a:lnTo>
                    <a:lnTo>
                      <a:pt x="790" y="56"/>
                    </a:lnTo>
                    <a:lnTo>
                      <a:pt x="787" y="56"/>
                    </a:lnTo>
                    <a:lnTo>
                      <a:pt x="783" y="57"/>
                    </a:lnTo>
                    <a:lnTo>
                      <a:pt x="781" y="57"/>
                    </a:lnTo>
                    <a:lnTo>
                      <a:pt x="775" y="57"/>
                    </a:lnTo>
                    <a:lnTo>
                      <a:pt x="774" y="59"/>
                    </a:lnTo>
                    <a:lnTo>
                      <a:pt x="770" y="59"/>
                    </a:lnTo>
                    <a:lnTo>
                      <a:pt x="765" y="60"/>
                    </a:lnTo>
                    <a:lnTo>
                      <a:pt x="758" y="60"/>
                    </a:lnTo>
                    <a:lnTo>
                      <a:pt x="755" y="60"/>
                    </a:lnTo>
                    <a:lnTo>
                      <a:pt x="750" y="61"/>
                    </a:lnTo>
                    <a:lnTo>
                      <a:pt x="748" y="63"/>
                    </a:lnTo>
                    <a:lnTo>
                      <a:pt x="748" y="63"/>
                    </a:lnTo>
                    <a:lnTo>
                      <a:pt x="748" y="63"/>
                    </a:lnTo>
                    <a:lnTo>
                      <a:pt x="748" y="63"/>
                    </a:lnTo>
                    <a:lnTo>
                      <a:pt x="750" y="63"/>
                    </a:lnTo>
                    <a:close/>
                    <a:moveTo>
                      <a:pt x="6" y="517"/>
                    </a:moveTo>
                    <a:lnTo>
                      <a:pt x="6" y="517"/>
                    </a:lnTo>
                    <a:lnTo>
                      <a:pt x="4" y="519"/>
                    </a:lnTo>
                    <a:lnTo>
                      <a:pt x="4" y="519"/>
                    </a:lnTo>
                    <a:lnTo>
                      <a:pt x="4" y="521"/>
                    </a:lnTo>
                    <a:lnTo>
                      <a:pt x="4" y="521"/>
                    </a:lnTo>
                    <a:lnTo>
                      <a:pt x="7" y="518"/>
                    </a:lnTo>
                    <a:lnTo>
                      <a:pt x="6" y="517"/>
                    </a:lnTo>
                    <a:lnTo>
                      <a:pt x="6" y="517"/>
                    </a:lnTo>
                    <a:close/>
                    <a:moveTo>
                      <a:pt x="745" y="183"/>
                    </a:moveTo>
                    <a:lnTo>
                      <a:pt x="744" y="183"/>
                    </a:lnTo>
                    <a:lnTo>
                      <a:pt x="744" y="183"/>
                    </a:lnTo>
                    <a:lnTo>
                      <a:pt x="742" y="183"/>
                    </a:lnTo>
                    <a:lnTo>
                      <a:pt x="742" y="184"/>
                    </a:lnTo>
                    <a:lnTo>
                      <a:pt x="742" y="184"/>
                    </a:lnTo>
                    <a:lnTo>
                      <a:pt x="742" y="184"/>
                    </a:lnTo>
                    <a:lnTo>
                      <a:pt x="745" y="186"/>
                    </a:lnTo>
                    <a:lnTo>
                      <a:pt x="745" y="186"/>
                    </a:lnTo>
                    <a:lnTo>
                      <a:pt x="745" y="186"/>
                    </a:lnTo>
                    <a:lnTo>
                      <a:pt x="746" y="184"/>
                    </a:lnTo>
                    <a:lnTo>
                      <a:pt x="746" y="184"/>
                    </a:lnTo>
                    <a:lnTo>
                      <a:pt x="748" y="184"/>
                    </a:lnTo>
                    <a:lnTo>
                      <a:pt x="746" y="183"/>
                    </a:lnTo>
                    <a:lnTo>
                      <a:pt x="745" y="183"/>
                    </a:lnTo>
                    <a:close/>
                    <a:moveTo>
                      <a:pt x="791" y="108"/>
                    </a:moveTo>
                    <a:lnTo>
                      <a:pt x="791" y="108"/>
                    </a:lnTo>
                    <a:lnTo>
                      <a:pt x="791" y="106"/>
                    </a:lnTo>
                    <a:lnTo>
                      <a:pt x="790" y="106"/>
                    </a:lnTo>
                    <a:lnTo>
                      <a:pt x="787" y="106"/>
                    </a:lnTo>
                    <a:lnTo>
                      <a:pt x="785" y="106"/>
                    </a:lnTo>
                    <a:lnTo>
                      <a:pt x="782" y="108"/>
                    </a:lnTo>
                    <a:lnTo>
                      <a:pt x="781" y="108"/>
                    </a:lnTo>
                    <a:lnTo>
                      <a:pt x="777" y="109"/>
                    </a:lnTo>
                    <a:lnTo>
                      <a:pt x="775" y="110"/>
                    </a:lnTo>
                    <a:lnTo>
                      <a:pt x="775" y="110"/>
                    </a:lnTo>
                    <a:lnTo>
                      <a:pt x="774" y="110"/>
                    </a:lnTo>
                    <a:lnTo>
                      <a:pt x="775" y="112"/>
                    </a:lnTo>
                    <a:lnTo>
                      <a:pt x="775" y="112"/>
                    </a:lnTo>
                    <a:lnTo>
                      <a:pt x="779" y="113"/>
                    </a:lnTo>
                    <a:lnTo>
                      <a:pt x="782" y="113"/>
                    </a:lnTo>
                    <a:lnTo>
                      <a:pt x="786" y="112"/>
                    </a:lnTo>
                    <a:lnTo>
                      <a:pt x="789" y="112"/>
                    </a:lnTo>
                    <a:lnTo>
                      <a:pt x="789" y="110"/>
                    </a:lnTo>
                    <a:lnTo>
                      <a:pt x="790" y="110"/>
                    </a:lnTo>
                    <a:lnTo>
                      <a:pt x="790" y="110"/>
                    </a:lnTo>
                    <a:lnTo>
                      <a:pt x="790" y="109"/>
                    </a:lnTo>
                    <a:lnTo>
                      <a:pt x="790" y="109"/>
                    </a:lnTo>
                    <a:lnTo>
                      <a:pt x="791" y="109"/>
                    </a:lnTo>
                    <a:lnTo>
                      <a:pt x="791" y="108"/>
                    </a:lnTo>
                    <a:close/>
                    <a:moveTo>
                      <a:pt x="721" y="72"/>
                    </a:moveTo>
                    <a:lnTo>
                      <a:pt x="724" y="72"/>
                    </a:lnTo>
                    <a:lnTo>
                      <a:pt x="728" y="70"/>
                    </a:lnTo>
                    <a:lnTo>
                      <a:pt x="729" y="70"/>
                    </a:lnTo>
                    <a:lnTo>
                      <a:pt x="732" y="70"/>
                    </a:lnTo>
                    <a:lnTo>
                      <a:pt x="732" y="69"/>
                    </a:lnTo>
                    <a:lnTo>
                      <a:pt x="732" y="69"/>
                    </a:lnTo>
                    <a:lnTo>
                      <a:pt x="732" y="69"/>
                    </a:lnTo>
                    <a:lnTo>
                      <a:pt x="732" y="69"/>
                    </a:lnTo>
                    <a:lnTo>
                      <a:pt x="730" y="68"/>
                    </a:lnTo>
                    <a:lnTo>
                      <a:pt x="730" y="68"/>
                    </a:lnTo>
                    <a:lnTo>
                      <a:pt x="729" y="68"/>
                    </a:lnTo>
                    <a:lnTo>
                      <a:pt x="729" y="66"/>
                    </a:lnTo>
                    <a:lnTo>
                      <a:pt x="729" y="66"/>
                    </a:lnTo>
                    <a:lnTo>
                      <a:pt x="729" y="66"/>
                    </a:lnTo>
                    <a:lnTo>
                      <a:pt x="729" y="66"/>
                    </a:lnTo>
                    <a:lnTo>
                      <a:pt x="725" y="66"/>
                    </a:lnTo>
                    <a:lnTo>
                      <a:pt x="724" y="66"/>
                    </a:lnTo>
                    <a:lnTo>
                      <a:pt x="722" y="68"/>
                    </a:lnTo>
                    <a:lnTo>
                      <a:pt x="721" y="68"/>
                    </a:lnTo>
                    <a:lnTo>
                      <a:pt x="718" y="68"/>
                    </a:lnTo>
                    <a:lnTo>
                      <a:pt x="718" y="68"/>
                    </a:lnTo>
                    <a:lnTo>
                      <a:pt x="720" y="70"/>
                    </a:lnTo>
                    <a:lnTo>
                      <a:pt x="721" y="72"/>
                    </a:lnTo>
                    <a:close/>
                    <a:moveTo>
                      <a:pt x="51" y="498"/>
                    </a:moveTo>
                    <a:lnTo>
                      <a:pt x="51" y="498"/>
                    </a:lnTo>
                    <a:lnTo>
                      <a:pt x="53" y="495"/>
                    </a:lnTo>
                    <a:lnTo>
                      <a:pt x="53" y="494"/>
                    </a:lnTo>
                    <a:lnTo>
                      <a:pt x="53" y="494"/>
                    </a:lnTo>
                    <a:lnTo>
                      <a:pt x="53" y="494"/>
                    </a:lnTo>
                    <a:lnTo>
                      <a:pt x="53" y="494"/>
                    </a:lnTo>
                    <a:lnTo>
                      <a:pt x="51" y="495"/>
                    </a:lnTo>
                    <a:lnTo>
                      <a:pt x="49" y="497"/>
                    </a:lnTo>
                    <a:lnTo>
                      <a:pt x="49" y="497"/>
                    </a:lnTo>
                    <a:lnTo>
                      <a:pt x="49" y="498"/>
                    </a:lnTo>
                    <a:lnTo>
                      <a:pt x="49" y="498"/>
                    </a:lnTo>
                    <a:lnTo>
                      <a:pt x="51" y="498"/>
                    </a:lnTo>
                    <a:close/>
                    <a:moveTo>
                      <a:pt x="12" y="495"/>
                    </a:moveTo>
                    <a:lnTo>
                      <a:pt x="11" y="497"/>
                    </a:lnTo>
                    <a:lnTo>
                      <a:pt x="10" y="497"/>
                    </a:lnTo>
                    <a:lnTo>
                      <a:pt x="7" y="497"/>
                    </a:lnTo>
                    <a:lnTo>
                      <a:pt x="4" y="498"/>
                    </a:lnTo>
                    <a:lnTo>
                      <a:pt x="2" y="497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4" y="501"/>
                    </a:lnTo>
                    <a:lnTo>
                      <a:pt x="4" y="501"/>
                    </a:lnTo>
                    <a:lnTo>
                      <a:pt x="3" y="501"/>
                    </a:lnTo>
                    <a:lnTo>
                      <a:pt x="2" y="501"/>
                    </a:lnTo>
                    <a:lnTo>
                      <a:pt x="2" y="502"/>
                    </a:lnTo>
                    <a:lnTo>
                      <a:pt x="0" y="502"/>
                    </a:lnTo>
                    <a:lnTo>
                      <a:pt x="0" y="505"/>
                    </a:lnTo>
                    <a:lnTo>
                      <a:pt x="2" y="505"/>
                    </a:lnTo>
                    <a:lnTo>
                      <a:pt x="2" y="509"/>
                    </a:lnTo>
                    <a:lnTo>
                      <a:pt x="3" y="511"/>
                    </a:lnTo>
                    <a:lnTo>
                      <a:pt x="3" y="511"/>
                    </a:lnTo>
                    <a:lnTo>
                      <a:pt x="3" y="513"/>
                    </a:lnTo>
                    <a:lnTo>
                      <a:pt x="3" y="515"/>
                    </a:lnTo>
                    <a:lnTo>
                      <a:pt x="4" y="517"/>
                    </a:lnTo>
                    <a:lnTo>
                      <a:pt x="7" y="515"/>
                    </a:lnTo>
                    <a:lnTo>
                      <a:pt x="8" y="514"/>
                    </a:lnTo>
                    <a:lnTo>
                      <a:pt x="6" y="514"/>
                    </a:lnTo>
                    <a:lnTo>
                      <a:pt x="6" y="514"/>
                    </a:lnTo>
                    <a:lnTo>
                      <a:pt x="6" y="513"/>
                    </a:lnTo>
                    <a:lnTo>
                      <a:pt x="8" y="511"/>
                    </a:lnTo>
                    <a:lnTo>
                      <a:pt x="8" y="511"/>
                    </a:lnTo>
                    <a:lnTo>
                      <a:pt x="8" y="511"/>
                    </a:lnTo>
                    <a:lnTo>
                      <a:pt x="6" y="511"/>
                    </a:lnTo>
                    <a:lnTo>
                      <a:pt x="6" y="511"/>
                    </a:lnTo>
                    <a:lnTo>
                      <a:pt x="6" y="510"/>
                    </a:lnTo>
                    <a:lnTo>
                      <a:pt x="6" y="509"/>
                    </a:lnTo>
                    <a:lnTo>
                      <a:pt x="7" y="507"/>
                    </a:lnTo>
                    <a:lnTo>
                      <a:pt x="10" y="506"/>
                    </a:lnTo>
                    <a:lnTo>
                      <a:pt x="8" y="505"/>
                    </a:lnTo>
                    <a:lnTo>
                      <a:pt x="7" y="505"/>
                    </a:lnTo>
                    <a:lnTo>
                      <a:pt x="7" y="503"/>
                    </a:lnTo>
                    <a:lnTo>
                      <a:pt x="6" y="502"/>
                    </a:lnTo>
                    <a:lnTo>
                      <a:pt x="6" y="502"/>
                    </a:lnTo>
                    <a:lnTo>
                      <a:pt x="7" y="502"/>
                    </a:lnTo>
                    <a:lnTo>
                      <a:pt x="7" y="502"/>
                    </a:lnTo>
                    <a:lnTo>
                      <a:pt x="8" y="502"/>
                    </a:lnTo>
                    <a:lnTo>
                      <a:pt x="11" y="502"/>
                    </a:lnTo>
                    <a:lnTo>
                      <a:pt x="12" y="499"/>
                    </a:lnTo>
                    <a:lnTo>
                      <a:pt x="14" y="498"/>
                    </a:lnTo>
                    <a:lnTo>
                      <a:pt x="14" y="497"/>
                    </a:lnTo>
                    <a:lnTo>
                      <a:pt x="12" y="495"/>
                    </a:lnTo>
                    <a:lnTo>
                      <a:pt x="12" y="495"/>
                    </a:lnTo>
                    <a:close/>
                    <a:moveTo>
                      <a:pt x="45" y="503"/>
                    </a:moveTo>
                    <a:lnTo>
                      <a:pt x="45" y="503"/>
                    </a:lnTo>
                    <a:lnTo>
                      <a:pt x="44" y="503"/>
                    </a:lnTo>
                    <a:lnTo>
                      <a:pt x="44" y="505"/>
                    </a:lnTo>
                    <a:lnTo>
                      <a:pt x="44" y="506"/>
                    </a:lnTo>
                    <a:lnTo>
                      <a:pt x="43" y="507"/>
                    </a:lnTo>
                    <a:lnTo>
                      <a:pt x="43" y="509"/>
                    </a:lnTo>
                    <a:lnTo>
                      <a:pt x="44" y="510"/>
                    </a:lnTo>
                    <a:lnTo>
                      <a:pt x="44" y="510"/>
                    </a:lnTo>
                    <a:lnTo>
                      <a:pt x="47" y="507"/>
                    </a:lnTo>
                    <a:lnTo>
                      <a:pt x="47" y="506"/>
                    </a:lnTo>
                    <a:lnTo>
                      <a:pt x="45" y="505"/>
                    </a:lnTo>
                    <a:lnTo>
                      <a:pt x="45" y="503"/>
                    </a:lnTo>
                    <a:close/>
                    <a:moveTo>
                      <a:pt x="53" y="509"/>
                    </a:moveTo>
                    <a:lnTo>
                      <a:pt x="52" y="510"/>
                    </a:lnTo>
                    <a:lnTo>
                      <a:pt x="52" y="510"/>
                    </a:lnTo>
                    <a:lnTo>
                      <a:pt x="51" y="511"/>
                    </a:lnTo>
                    <a:lnTo>
                      <a:pt x="51" y="511"/>
                    </a:lnTo>
                    <a:lnTo>
                      <a:pt x="52" y="511"/>
                    </a:lnTo>
                    <a:lnTo>
                      <a:pt x="52" y="511"/>
                    </a:lnTo>
                    <a:lnTo>
                      <a:pt x="53" y="510"/>
                    </a:lnTo>
                    <a:lnTo>
                      <a:pt x="55" y="509"/>
                    </a:lnTo>
                    <a:lnTo>
                      <a:pt x="58" y="505"/>
                    </a:lnTo>
                    <a:lnTo>
                      <a:pt x="60" y="505"/>
                    </a:lnTo>
                    <a:lnTo>
                      <a:pt x="57" y="505"/>
                    </a:lnTo>
                    <a:lnTo>
                      <a:pt x="55" y="506"/>
                    </a:lnTo>
                    <a:lnTo>
                      <a:pt x="53" y="509"/>
                    </a:lnTo>
                    <a:close/>
                    <a:moveTo>
                      <a:pt x="48" y="497"/>
                    </a:moveTo>
                    <a:lnTo>
                      <a:pt x="47" y="497"/>
                    </a:lnTo>
                    <a:lnTo>
                      <a:pt x="47" y="498"/>
                    </a:lnTo>
                    <a:lnTo>
                      <a:pt x="47" y="498"/>
                    </a:lnTo>
                    <a:lnTo>
                      <a:pt x="45" y="499"/>
                    </a:lnTo>
                    <a:lnTo>
                      <a:pt x="47" y="501"/>
                    </a:lnTo>
                    <a:lnTo>
                      <a:pt x="47" y="501"/>
                    </a:lnTo>
                    <a:lnTo>
                      <a:pt x="47" y="501"/>
                    </a:lnTo>
                    <a:lnTo>
                      <a:pt x="48" y="499"/>
                    </a:lnTo>
                    <a:lnTo>
                      <a:pt x="48" y="497"/>
                    </a:lnTo>
                    <a:lnTo>
                      <a:pt x="48" y="497"/>
                    </a:lnTo>
                    <a:lnTo>
                      <a:pt x="48" y="497"/>
                    </a:lnTo>
                    <a:close/>
                    <a:moveTo>
                      <a:pt x="68" y="550"/>
                    </a:moveTo>
                    <a:lnTo>
                      <a:pt x="66" y="550"/>
                    </a:lnTo>
                    <a:lnTo>
                      <a:pt x="65" y="551"/>
                    </a:lnTo>
                    <a:lnTo>
                      <a:pt x="65" y="552"/>
                    </a:lnTo>
                    <a:lnTo>
                      <a:pt x="64" y="555"/>
                    </a:lnTo>
                    <a:lnTo>
                      <a:pt x="62" y="556"/>
                    </a:lnTo>
                    <a:lnTo>
                      <a:pt x="64" y="556"/>
                    </a:lnTo>
                    <a:lnTo>
                      <a:pt x="66" y="555"/>
                    </a:lnTo>
                    <a:lnTo>
                      <a:pt x="68" y="554"/>
                    </a:lnTo>
                    <a:lnTo>
                      <a:pt x="68" y="552"/>
                    </a:lnTo>
                    <a:lnTo>
                      <a:pt x="68" y="551"/>
                    </a:lnTo>
                    <a:lnTo>
                      <a:pt x="68" y="551"/>
                    </a:lnTo>
                    <a:lnTo>
                      <a:pt x="68" y="550"/>
                    </a:lnTo>
                    <a:lnTo>
                      <a:pt x="68" y="550"/>
                    </a:lnTo>
                    <a:close/>
                    <a:moveTo>
                      <a:pt x="69" y="554"/>
                    </a:moveTo>
                    <a:lnTo>
                      <a:pt x="68" y="555"/>
                    </a:lnTo>
                    <a:lnTo>
                      <a:pt x="66" y="555"/>
                    </a:lnTo>
                    <a:lnTo>
                      <a:pt x="65" y="558"/>
                    </a:lnTo>
                    <a:lnTo>
                      <a:pt x="66" y="558"/>
                    </a:lnTo>
                    <a:lnTo>
                      <a:pt x="68" y="556"/>
                    </a:lnTo>
                    <a:lnTo>
                      <a:pt x="68" y="556"/>
                    </a:lnTo>
                    <a:lnTo>
                      <a:pt x="69" y="555"/>
                    </a:lnTo>
                    <a:lnTo>
                      <a:pt x="69" y="555"/>
                    </a:lnTo>
                    <a:lnTo>
                      <a:pt x="69" y="554"/>
                    </a:lnTo>
                    <a:lnTo>
                      <a:pt x="69" y="554"/>
                    </a:lnTo>
                    <a:close/>
                    <a:moveTo>
                      <a:pt x="68" y="563"/>
                    </a:moveTo>
                    <a:lnTo>
                      <a:pt x="68" y="563"/>
                    </a:lnTo>
                    <a:lnTo>
                      <a:pt x="68" y="564"/>
                    </a:lnTo>
                    <a:lnTo>
                      <a:pt x="68" y="564"/>
                    </a:lnTo>
                    <a:lnTo>
                      <a:pt x="69" y="564"/>
                    </a:lnTo>
                    <a:lnTo>
                      <a:pt x="69" y="566"/>
                    </a:lnTo>
                    <a:lnTo>
                      <a:pt x="72" y="567"/>
                    </a:lnTo>
                    <a:lnTo>
                      <a:pt x="72" y="567"/>
                    </a:lnTo>
                    <a:lnTo>
                      <a:pt x="72" y="564"/>
                    </a:lnTo>
                    <a:lnTo>
                      <a:pt x="70" y="563"/>
                    </a:lnTo>
                    <a:lnTo>
                      <a:pt x="69" y="563"/>
                    </a:lnTo>
                    <a:lnTo>
                      <a:pt x="68" y="562"/>
                    </a:lnTo>
                    <a:lnTo>
                      <a:pt x="68" y="563"/>
                    </a:lnTo>
                    <a:close/>
                    <a:moveTo>
                      <a:pt x="43" y="526"/>
                    </a:moveTo>
                    <a:lnTo>
                      <a:pt x="43" y="526"/>
                    </a:lnTo>
                    <a:lnTo>
                      <a:pt x="41" y="529"/>
                    </a:lnTo>
                    <a:lnTo>
                      <a:pt x="41" y="530"/>
                    </a:lnTo>
                    <a:lnTo>
                      <a:pt x="43" y="530"/>
                    </a:lnTo>
                    <a:lnTo>
                      <a:pt x="43" y="530"/>
                    </a:lnTo>
                    <a:lnTo>
                      <a:pt x="43" y="530"/>
                    </a:lnTo>
                    <a:lnTo>
                      <a:pt x="44" y="529"/>
                    </a:lnTo>
                    <a:lnTo>
                      <a:pt x="45" y="527"/>
                    </a:lnTo>
                    <a:lnTo>
                      <a:pt x="45" y="527"/>
                    </a:lnTo>
                    <a:lnTo>
                      <a:pt x="45" y="526"/>
                    </a:lnTo>
                    <a:lnTo>
                      <a:pt x="45" y="525"/>
                    </a:lnTo>
                    <a:lnTo>
                      <a:pt x="45" y="525"/>
                    </a:lnTo>
                    <a:lnTo>
                      <a:pt x="44" y="526"/>
                    </a:lnTo>
                    <a:lnTo>
                      <a:pt x="43" y="526"/>
                    </a:lnTo>
                    <a:close/>
                    <a:moveTo>
                      <a:pt x="35" y="566"/>
                    </a:moveTo>
                    <a:lnTo>
                      <a:pt x="35" y="566"/>
                    </a:lnTo>
                    <a:lnTo>
                      <a:pt x="36" y="564"/>
                    </a:lnTo>
                    <a:lnTo>
                      <a:pt x="36" y="563"/>
                    </a:lnTo>
                    <a:lnTo>
                      <a:pt x="36" y="562"/>
                    </a:lnTo>
                    <a:lnTo>
                      <a:pt x="36" y="560"/>
                    </a:lnTo>
                    <a:lnTo>
                      <a:pt x="36" y="560"/>
                    </a:lnTo>
                    <a:lnTo>
                      <a:pt x="33" y="560"/>
                    </a:lnTo>
                    <a:lnTo>
                      <a:pt x="33" y="562"/>
                    </a:lnTo>
                    <a:lnTo>
                      <a:pt x="33" y="563"/>
                    </a:lnTo>
                    <a:lnTo>
                      <a:pt x="32" y="563"/>
                    </a:lnTo>
                    <a:lnTo>
                      <a:pt x="32" y="563"/>
                    </a:lnTo>
                    <a:lnTo>
                      <a:pt x="32" y="563"/>
                    </a:lnTo>
                    <a:lnTo>
                      <a:pt x="32" y="564"/>
                    </a:lnTo>
                    <a:lnTo>
                      <a:pt x="33" y="566"/>
                    </a:lnTo>
                    <a:lnTo>
                      <a:pt x="33" y="566"/>
                    </a:lnTo>
                    <a:lnTo>
                      <a:pt x="35" y="566"/>
                    </a:lnTo>
                    <a:close/>
                    <a:moveTo>
                      <a:pt x="70" y="583"/>
                    </a:moveTo>
                    <a:lnTo>
                      <a:pt x="70" y="584"/>
                    </a:lnTo>
                    <a:lnTo>
                      <a:pt x="69" y="586"/>
                    </a:lnTo>
                    <a:lnTo>
                      <a:pt x="69" y="586"/>
                    </a:lnTo>
                    <a:lnTo>
                      <a:pt x="70" y="580"/>
                    </a:lnTo>
                    <a:lnTo>
                      <a:pt x="69" y="579"/>
                    </a:lnTo>
                    <a:lnTo>
                      <a:pt x="70" y="576"/>
                    </a:lnTo>
                    <a:lnTo>
                      <a:pt x="70" y="575"/>
                    </a:lnTo>
                    <a:lnTo>
                      <a:pt x="70" y="574"/>
                    </a:lnTo>
                    <a:lnTo>
                      <a:pt x="69" y="572"/>
                    </a:lnTo>
                    <a:lnTo>
                      <a:pt x="68" y="571"/>
                    </a:lnTo>
                    <a:lnTo>
                      <a:pt x="64" y="570"/>
                    </a:lnTo>
                    <a:lnTo>
                      <a:pt x="62" y="568"/>
                    </a:lnTo>
                    <a:lnTo>
                      <a:pt x="61" y="567"/>
                    </a:lnTo>
                    <a:lnTo>
                      <a:pt x="61" y="564"/>
                    </a:lnTo>
                    <a:lnTo>
                      <a:pt x="61" y="564"/>
                    </a:lnTo>
                    <a:lnTo>
                      <a:pt x="62" y="564"/>
                    </a:lnTo>
                    <a:lnTo>
                      <a:pt x="62" y="563"/>
                    </a:lnTo>
                    <a:lnTo>
                      <a:pt x="62" y="560"/>
                    </a:lnTo>
                    <a:lnTo>
                      <a:pt x="62" y="558"/>
                    </a:lnTo>
                    <a:lnTo>
                      <a:pt x="62" y="556"/>
                    </a:lnTo>
                    <a:lnTo>
                      <a:pt x="62" y="552"/>
                    </a:lnTo>
                    <a:lnTo>
                      <a:pt x="62" y="551"/>
                    </a:lnTo>
                    <a:lnTo>
                      <a:pt x="62" y="551"/>
                    </a:lnTo>
                    <a:lnTo>
                      <a:pt x="61" y="551"/>
                    </a:lnTo>
                    <a:lnTo>
                      <a:pt x="58" y="551"/>
                    </a:lnTo>
                    <a:lnTo>
                      <a:pt x="53" y="548"/>
                    </a:lnTo>
                    <a:lnTo>
                      <a:pt x="47" y="548"/>
                    </a:lnTo>
                    <a:lnTo>
                      <a:pt x="41" y="546"/>
                    </a:lnTo>
                    <a:lnTo>
                      <a:pt x="36" y="542"/>
                    </a:lnTo>
                    <a:lnTo>
                      <a:pt x="33" y="542"/>
                    </a:lnTo>
                    <a:lnTo>
                      <a:pt x="31" y="542"/>
                    </a:lnTo>
                    <a:lnTo>
                      <a:pt x="28" y="542"/>
                    </a:lnTo>
                    <a:lnTo>
                      <a:pt x="27" y="542"/>
                    </a:lnTo>
                    <a:lnTo>
                      <a:pt x="25" y="543"/>
                    </a:lnTo>
                    <a:lnTo>
                      <a:pt x="24" y="544"/>
                    </a:lnTo>
                    <a:lnTo>
                      <a:pt x="24" y="546"/>
                    </a:lnTo>
                    <a:lnTo>
                      <a:pt x="25" y="547"/>
                    </a:lnTo>
                    <a:lnTo>
                      <a:pt x="27" y="548"/>
                    </a:lnTo>
                    <a:lnTo>
                      <a:pt x="28" y="548"/>
                    </a:lnTo>
                    <a:lnTo>
                      <a:pt x="29" y="548"/>
                    </a:lnTo>
                    <a:lnTo>
                      <a:pt x="32" y="547"/>
                    </a:lnTo>
                    <a:lnTo>
                      <a:pt x="32" y="547"/>
                    </a:lnTo>
                    <a:lnTo>
                      <a:pt x="32" y="546"/>
                    </a:lnTo>
                    <a:lnTo>
                      <a:pt x="36" y="546"/>
                    </a:lnTo>
                    <a:lnTo>
                      <a:pt x="36" y="547"/>
                    </a:lnTo>
                    <a:lnTo>
                      <a:pt x="35" y="547"/>
                    </a:lnTo>
                    <a:lnTo>
                      <a:pt x="35" y="548"/>
                    </a:lnTo>
                    <a:lnTo>
                      <a:pt x="33" y="550"/>
                    </a:lnTo>
                    <a:lnTo>
                      <a:pt x="33" y="550"/>
                    </a:lnTo>
                    <a:lnTo>
                      <a:pt x="33" y="548"/>
                    </a:lnTo>
                    <a:lnTo>
                      <a:pt x="32" y="548"/>
                    </a:lnTo>
                    <a:lnTo>
                      <a:pt x="29" y="548"/>
                    </a:lnTo>
                    <a:lnTo>
                      <a:pt x="28" y="548"/>
                    </a:lnTo>
                    <a:lnTo>
                      <a:pt x="28" y="550"/>
                    </a:lnTo>
                    <a:lnTo>
                      <a:pt x="25" y="551"/>
                    </a:lnTo>
                    <a:lnTo>
                      <a:pt x="25" y="551"/>
                    </a:lnTo>
                    <a:lnTo>
                      <a:pt x="27" y="551"/>
                    </a:lnTo>
                    <a:lnTo>
                      <a:pt x="27" y="552"/>
                    </a:lnTo>
                    <a:lnTo>
                      <a:pt x="25" y="554"/>
                    </a:lnTo>
                    <a:lnTo>
                      <a:pt x="24" y="555"/>
                    </a:lnTo>
                    <a:lnTo>
                      <a:pt x="24" y="555"/>
                    </a:lnTo>
                    <a:lnTo>
                      <a:pt x="24" y="555"/>
                    </a:lnTo>
                    <a:lnTo>
                      <a:pt x="25" y="555"/>
                    </a:lnTo>
                    <a:lnTo>
                      <a:pt x="27" y="555"/>
                    </a:lnTo>
                    <a:lnTo>
                      <a:pt x="31" y="555"/>
                    </a:lnTo>
                    <a:lnTo>
                      <a:pt x="31" y="555"/>
                    </a:lnTo>
                    <a:lnTo>
                      <a:pt x="29" y="556"/>
                    </a:lnTo>
                    <a:lnTo>
                      <a:pt x="31" y="556"/>
                    </a:lnTo>
                    <a:lnTo>
                      <a:pt x="32" y="556"/>
                    </a:lnTo>
                    <a:lnTo>
                      <a:pt x="32" y="556"/>
                    </a:lnTo>
                    <a:lnTo>
                      <a:pt x="32" y="555"/>
                    </a:lnTo>
                    <a:lnTo>
                      <a:pt x="33" y="555"/>
                    </a:lnTo>
                    <a:lnTo>
                      <a:pt x="33" y="555"/>
                    </a:lnTo>
                    <a:lnTo>
                      <a:pt x="33" y="556"/>
                    </a:lnTo>
                    <a:lnTo>
                      <a:pt x="33" y="556"/>
                    </a:lnTo>
                    <a:lnTo>
                      <a:pt x="33" y="556"/>
                    </a:lnTo>
                    <a:lnTo>
                      <a:pt x="32" y="558"/>
                    </a:lnTo>
                    <a:lnTo>
                      <a:pt x="31" y="559"/>
                    </a:lnTo>
                    <a:lnTo>
                      <a:pt x="31" y="559"/>
                    </a:lnTo>
                    <a:lnTo>
                      <a:pt x="31" y="560"/>
                    </a:lnTo>
                    <a:lnTo>
                      <a:pt x="32" y="560"/>
                    </a:lnTo>
                    <a:lnTo>
                      <a:pt x="33" y="560"/>
                    </a:lnTo>
                    <a:lnTo>
                      <a:pt x="35" y="560"/>
                    </a:lnTo>
                    <a:lnTo>
                      <a:pt x="35" y="559"/>
                    </a:lnTo>
                    <a:lnTo>
                      <a:pt x="36" y="559"/>
                    </a:lnTo>
                    <a:lnTo>
                      <a:pt x="36" y="559"/>
                    </a:lnTo>
                    <a:lnTo>
                      <a:pt x="37" y="559"/>
                    </a:lnTo>
                    <a:lnTo>
                      <a:pt x="37" y="560"/>
                    </a:lnTo>
                    <a:lnTo>
                      <a:pt x="37" y="563"/>
                    </a:lnTo>
                    <a:lnTo>
                      <a:pt x="37" y="563"/>
                    </a:lnTo>
                    <a:lnTo>
                      <a:pt x="37" y="563"/>
                    </a:lnTo>
                    <a:lnTo>
                      <a:pt x="39" y="563"/>
                    </a:lnTo>
                    <a:lnTo>
                      <a:pt x="39" y="564"/>
                    </a:lnTo>
                    <a:lnTo>
                      <a:pt x="40" y="564"/>
                    </a:lnTo>
                    <a:lnTo>
                      <a:pt x="43" y="564"/>
                    </a:lnTo>
                    <a:lnTo>
                      <a:pt x="43" y="564"/>
                    </a:lnTo>
                    <a:lnTo>
                      <a:pt x="37" y="566"/>
                    </a:lnTo>
                    <a:lnTo>
                      <a:pt x="36" y="566"/>
                    </a:lnTo>
                    <a:lnTo>
                      <a:pt x="36" y="566"/>
                    </a:lnTo>
                    <a:lnTo>
                      <a:pt x="35" y="567"/>
                    </a:lnTo>
                    <a:lnTo>
                      <a:pt x="33" y="570"/>
                    </a:lnTo>
                    <a:lnTo>
                      <a:pt x="33" y="570"/>
                    </a:lnTo>
                    <a:lnTo>
                      <a:pt x="33" y="570"/>
                    </a:lnTo>
                    <a:lnTo>
                      <a:pt x="35" y="568"/>
                    </a:lnTo>
                    <a:lnTo>
                      <a:pt x="36" y="568"/>
                    </a:lnTo>
                    <a:lnTo>
                      <a:pt x="36" y="570"/>
                    </a:lnTo>
                    <a:lnTo>
                      <a:pt x="37" y="570"/>
                    </a:lnTo>
                    <a:lnTo>
                      <a:pt x="37" y="568"/>
                    </a:lnTo>
                    <a:lnTo>
                      <a:pt x="39" y="568"/>
                    </a:lnTo>
                    <a:lnTo>
                      <a:pt x="39" y="570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40" y="570"/>
                    </a:lnTo>
                    <a:lnTo>
                      <a:pt x="43" y="570"/>
                    </a:lnTo>
                    <a:lnTo>
                      <a:pt x="43" y="570"/>
                    </a:lnTo>
                    <a:lnTo>
                      <a:pt x="40" y="572"/>
                    </a:lnTo>
                    <a:lnTo>
                      <a:pt x="40" y="572"/>
                    </a:lnTo>
                    <a:lnTo>
                      <a:pt x="40" y="572"/>
                    </a:lnTo>
                    <a:lnTo>
                      <a:pt x="43" y="572"/>
                    </a:lnTo>
                    <a:lnTo>
                      <a:pt x="43" y="572"/>
                    </a:lnTo>
                    <a:lnTo>
                      <a:pt x="43" y="574"/>
                    </a:lnTo>
                    <a:lnTo>
                      <a:pt x="43" y="574"/>
                    </a:lnTo>
                    <a:lnTo>
                      <a:pt x="44" y="574"/>
                    </a:lnTo>
                    <a:lnTo>
                      <a:pt x="44" y="574"/>
                    </a:lnTo>
                    <a:lnTo>
                      <a:pt x="43" y="575"/>
                    </a:lnTo>
                    <a:lnTo>
                      <a:pt x="40" y="575"/>
                    </a:lnTo>
                    <a:lnTo>
                      <a:pt x="40" y="575"/>
                    </a:lnTo>
                    <a:lnTo>
                      <a:pt x="41" y="576"/>
                    </a:lnTo>
                    <a:lnTo>
                      <a:pt x="43" y="578"/>
                    </a:lnTo>
                    <a:lnTo>
                      <a:pt x="43" y="579"/>
                    </a:lnTo>
                    <a:lnTo>
                      <a:pt x="43" y="579"/>
                    </a:lnTo>
                    <a:lnTo>
                      <a:pt x="45" y="578"/>
                    </a:lnTo>
                    <a:lnTo>
                      <a:pt x="48" y="578"/>
                    </a:lnTo>
                    <a:lnTo>
                      <a:pt x="52" y="578"/>
                    </a:lnTo>
                    <a:lnTo>
                      <a:pt x="53" y="576"/>
                    </a:lnTo>
                    <a:lnTo>
                      <a:pt x="55" y="576"/>
                    </a:lnTo>
                    <a:lnTo>
                      <a:pt x="56" y="575"/>
                    </a:lnTo>
                    <a:lnTo>
                      <a:pt x="57" y="574"/>
                    </a:lnTo>
                    <a:lnTo>
                      <a:pt x="57" y="574"/>
                    </a:lnTo>
                    <a:lnTo>
                      <a:pt x="56" y="575"/>
                    </a:lnTo>
                    <a:lnTo>
                      <a:pt x="55" y="576"/>
                    </a:lnTo>
                    <a:lnTo>
                      <a:pt x="53" y="576"/>
                    </a:lnTo>
                    <a:lnTo>
                      <a:pt x="52" y="578"/>
                    </a:lnTo>
                    <a:lnTo>
                      <a:pt x="47" y="580"/>
                    </a:lnTo>
                    <a:lnTo>
                      <a:pt x="47" y="582"/>
                    </a:lnTo>
                    <a:lnTo>
                      <a:pt x="45" y="582"/>
                    </a:lnTo>
                    <a:lnTo>
                      <a:pt x="47" y="583"/>
                    </a:lnTo>
                    <a:lnTo>
                      <a:pt x="48" y="584"/>
                    </a:lnTo>
                    <a:lnTo>
                      <a:pt x="51" y="586"/>
                    </a:lnTo>
                    <a:lnTo>
                      <a:pt x="55" y="587"/>
                    </a:lnTo>
                    <a:lnTo>
                      <a:pt x="57" y="588"/>
                    </a:lnTo>
                    <a:lnTo>
                      <a:pt x="60" y="590"/>
                    </a:lnTo>
                    <a:lnTo>
                      <a:pt x="64" y="591"/>
                    </a:lnTo>
                    <a:lnTo>
                      <a:pt x="64" y="591"/>
                    </a:lnTo>
                    <a:lnTo>
                      <a:pt x="65" y="590"/>
                    </a:lnTo>
                    <a:lnTo>
                      <a:pt x="66" y="590"/>
                    </a:lnTo>
                    <a:lnTo>
                      <a:pt x="68" y="588"/>
                    </a:lnTo>
                    <a:lnTo>
                      <a:pt x="69" y="590"/>
                    </a:lnTo>
                    <a:lnTo>
                      <a:pt x="69" y="588"/>
                    </a:lnTo>
                    <a:lnTo>
                      <a:pt x="70" y="588"/>
                    </a:lnTo>
                    <a:lnTo>
                      <a:pt x="70" y="586"/>
                    </a:lnTo>
                    <a:lnTo>
                      <a:pt x="72" y="584"/>
                    </a:lnTo>
                    <a:lnTo>
                      <a:pt x="72" y="583"/>
                    </a:lnTo>
                    <a:lnTo>
                      <a:pt x="70" y="583"/>
                    </a:lnTo>
                    <a:close/>
                    <a:moveTo>
                      <a:pt x="37" y="570"/>
                    </a:moveTo>
                    <a:lnTo>
                      <a:pt x="37" y="571"/>
                    </a:lnTo>
                    <a:lnTo>
                      <a:pt x="36" y="571"/>
                    </a:lnTo>
                    <a:lnTo>
                      <a:pt x="37" y="572"/>
                    </a:lnTo>
                    <a:lnTo>
                      <a:pt x="39" y="572"/>
                    </a:lnTo>
                    <a:lnTo>
                      <a:pt x="39" y="571"/>
                    </a:lnTo>
                    <a:lnTo>
                      <a:pt x="39" y="570"/>
                    </a:lnTo>
                    <a:lnTo>
                      <a:pt x="37" y="570"/>
                    </a:lnTo>
                    <a:close/>
                    <a:moveTo>
                      <a:pt x="48" y="505"/>
                    </a:moveTo>
                    <a:lnTo>
                      <a:pt x="48" y="506"/>
                    </a:lnTo>
                    <a:lnTo>
                      <a:pt x="49" y="506"/>
                    </a:lnTo>
                    <a:lnTo>
                      <a:pt x="51" y="505"/>
                    </a:lnTo>
                    <a:lnTo>
                      <a:pt x="52" y="505"/>
                    </a:lnTo>
                    <a:lnTo>
                      <a:pt x="48" y="507"/>
                    </a:lnTo>
                    <a:lnTo>
                      <a:pt x="48" y="509"/>
                    </a:lnTo>
                    <a:lnTo>
                      <a:pt x="47" y="510"/>
                    </a:lnTo>
                    <a:lnTo>
                      <a:pt x="45" y="513"/>
                    </a:lnTo>
                    <a:lnTo>
                      <a:pt x="45" y="514"/>
                    </a:lnTo>
                    <a:lnTo>
                      <a:pt x="47" y="513"/>
                    </a:lnTo>
                    <a:lnTo>
                      <a:pt x="49" y="510"/>
                    </a:lnTo>
                    <a:lnTo>
                      <a:pt x="51" y="509"/>
                    </a:lnTo>
                    <a:lnTo>
                      <a:pt x="53" y="507"/>
                    </a:lnTo>
                    <a:lnTo>
                      <a:pt x="57" y="501"/>
                    </a:lnTo>
                    <a:lnTo>
                      <a:pt x="58" y="498"/>
                    </a:lnTo>
                    <a:lnTo>
                      <a:pt x="58" y="497"/>
                    </a:lnTo>
                    <a:lnTo>
                      <a:pt x="57" y="495"/>
                    </a:lnTo>
                    <a:lnTo>
                      <a:pt x="57" y="495"/>
                    </a:lnTo>
                    <a:lnTo>
                      <a:pt x="56" y="494"/>
                    </a:lnTo>
                    <a:lnTo>
                      <a:pt x="55" y="495"/>
                    </a:lnTo>
                    <a:lnTo>
                      <a:pt x="53" y="498"/>
                    </a:lnTo>
                    <a:lnTo>
                      <a:pt x="52" y="498"/>
                    </a:lnTo>
                    <a:lnTo>
                      <a:pt x="49" y="499"/>
                    </a:lnTo>
                    <a:lnTo>
                      <a:pt x="49" y="501"/>
                    </a:lnTo>
                    <a:lnTo>
                      <a:pt x="48" y="501"/>
                    </a:lnTo>
                    <a:lnTo>
                      <a:pt x="48" y="502"/>
                    </a:lnTo>
                    <a:lnTo>
                      <a:pt x="48" y="503"/>
                    </a:lnTo>
                    <a:lnTo>
                      <a:pt x="48" y="505"/>
                    </a:lnTo>
                    <a:close/>
                    <a:moveTo>
                      <a:pt x="28" y="481"/>
                    </a:moveTo>
                    <a:lnTo>
                      <a:pt x="29" y="481"/>
                    </a:lnTo>
                    <a:lnTo>
                      <a:pt x="31" y="478"/>
                    </a:lnTo>
                    <a:lnTo>
                      <a:pt x="31" y="478"/>
                    </a:lnTo>
                    <a:lnTo>
                      <a:pt x="28" y="480"/>
                    </a:lnTo>
                    <a:lnTo>
                      <a:pt x="25" y="481"/>
                    </a:lnTo>
                    <a:lnTo>
                      <a:pt x="23" y="481"/>
                    </a:lnTo>
                    <a:lnTo>
                      <a:pt x="21" y="481"/>
                    </a:lnTo>
                    <a:lnTo>
                      <a:pt x="20" y="484"/>
                    </a:lnTo>
                    <a:lnTo>
                      <a:pt x="20" y="484"/>
                    </a:lnTo>
                    <a:lnTo>
                      <a:pt x="19" y="485"/>
                    </a:lnTo>
                    <a:lnTo>
                      <a:pt x="16" y="486"/>
                    </a:lnTo>
                    <a:lnTo>
                      <a:pt x="16" y="488"/>
                    </a:lnTo>
                    <a:lnTo>
                      <a:pt x="11" y="488"/>
                    </a:lnTo>
                    <a:lnTo>
                      <a:pt x="10" y="488"/>
                    </a:lnTo>
                    <a:lnTo>
                      <a:pt x="10" y="488"/>
                    </a:lnTo>
                    <a:lnTo>
                      <a:pt x="10" y="488"/>
                    </a:lnTo>
                    <a:lnTo>
                      <a:pt x="10" y="488"/>
                    </a:lnTo>
                    <a:lnTo>
                      <a:pt x="17" y="485"/>
                    </a:lnTo>
                    <a:lnTo>
                      <a:pt x="19" y="484"/>
                    </a:lnTo>
                    <a:lnTo>
                      <a:pt x="19" y="484"/>
                    </a:lnTo>
                    <a:lnTo>
                      <a:pt x="20" y="482"/>
                    </a:lnTo>
                    <a:lnTo>
                      <a:pt x="21" y="481"/>
                    </a:lnTo>
                    <a:lnTo>
                      <a:pt x="21" y="480"/>
                    </a:lnTo>
                    <a:lnTo>
                      <a:pt x="21" y="480"/>
                    </a:lnTo>
                    <a:lnTo>
                      <a:pt x="20" y="480"/>
                    </a:lnTo>
                    <a:lnTo>
                      <a:pt x="16" y="480"/>
                    </a:lnTo>
                    <a:lnTo>
                      <a:pt x="16" y="478"/>
                    </a:lnTo>
                    <a:lnTo>
                      <a:pt x="14" y="478"/>
                    </a:lnTo>
                    <a:lnTo>
                      <a:pt x="12" y="478"/>
                    </a:lnTo>
                    <a:lnTo>
                      <a:pt x="11" y="478"/>
                    </a:lnTo>
                    <a:lnTo>
                      <a:pt x="11" y="478"/>
                    </a:lnTo>
                    <a:lnTo>
                      <a:pt x="8" y="481"/>
                    </a:lnTo>
                    <a:lnTo>
                      <a:pt x="6" y="482"/>
                    </a:lnTo>
                    <a:lnTo>
                      <a:pt x="4" y="484"/>
                    </a:lnTo>
                    <a:lnTo>
                      <a:pt x="4" y="485"/>
                    </a:lnTo>
                    <a:lnTo>
                      <a:pt x="4" y="488"/>
                    </a:lnTo>
                    <a:lnTo>
                      <a:pt x="3" y="489"/>
                    </a:lnTo>
                    <a:lnTo>
                      <a:pt x="3" y="489"/>
                    </a:lnTo>
                    <a:lnTo>
                      <a:pt x="3" y="490"/>
                    </a:lnTo>
                    <a:lnTo>
                      <a:pt x="4" y="492"/>
                    </a:lnTo>
                    <a:lnTo>
                      <a:pt x="6" y="493"/>
                    </a:lnTo>
                    <a:lnTo>
                      <a:pt x="6" y="494"/>
                    </a:lnTo>
                    <a:lnTo>
                      <a:pt x="6" y="494"/>
                    </a:lnTo>
                    <a:lnTo>
                      <a:pt x="4" y="493"/>
                    </a:lnTo>
                    <a:lnTo>
                      <a:pt x="3" y="493"/>
                    </a:lnTo>
                    <a:lnTo>
                      <a:pt x="3" y="493"/>
                    </a:lnTo>
                    <a:lnTo>
                      <a:pt x="0" y="494"/>
                    </a:lnTo>
                    <a:lnTo>
                      <a:pt x="2" y="495"/>
                    </a:lnTo>
                    <a:lnTo>
                      <a:pt x="2" y="497"/>
                    </a:lnTo>
                    <a:lnTo>
                      <a:pt x="4" y="497"/>
                    </a:lnTo>
                    <a:lnTo>
                      <a:pt x="11" y="495"/>
                    </a:lnTo>
                    <a:lnTo>
                      <a:pt x="12" y="494"/>
                    </a:lnTo>
                    <a:lnTo>
                      <a:pt x="15" y="493"/>
                    </a:lnTo>
                    <a:lnTo>
                      <a:pt x="17" y="489"/>
                    </a:lnTo>
                    <a:lnTo>
                      <a:pt x="20" y="486"/>
                    </a:lnTo>
                    <a:lnTo>
                      <a:pt x="24" y="484"/>
                    </a:lnTo>
                    <a:lnTo>
                      <a:pt x="28" y="481"/>
                    </a:lnTo>
                    <a:close/>
                    <a:moveTo>
                      <a:pt x="39" y="490"/>
                    </a:moveTo>
                    <a:lnTo>
                      <a:pt x="39" y="490"/>
                    </a:lnTo>
                    <a:lnTo>
                      <a:pt x="39" y="493"/>
                    </a:lnTo>
                    <a:lnTo>
                      <a:pt x="40" y="494"/>
                    </a:lnTo>
                    <a:lnTo>
                      <a:pt x="40" y="497"/>
                    </a:lnTo>
                    <a:lnTo>
                      <a:pt x="41" y="497"/>
                    </a:lnTo>
                    <a:lnTo>
                      <a:pt x="41" y="497"/>
                    </a:lnTo>
                    <a:lnTo>
                      <a:pt x="44" y="495"/>
                    </a:lnTo>
                    <a:lnTo>
                      <a:pt x="44" y="495"/>
                    </a:lnTo>
                    <a:lnTo>
                      <a:pt x="45" y="492"/>
                    </a:lnTo>
                    <a:lnTo>
                      <a:pt x="44" y="492"/>
                    </a:lnTo>
                    <a:lnTo>
                      <a:pt x="43" y="490"/>
                    </a:lnTo>
                    <a:lnTo>
                      <a:pt x="41" y="489"/>
                    </a:lnTo>
                    <a:lnTo>
                      <a:pt x="40" y="488"/>
                    </a:lnTo>
                    <a:lnTo>
                      <a:pt x="39" y="490"/>
                    </a:lnTo>
                    <a:close/>
                    <a:moveTo>
                      <a:pt x="44" y="481"/>
                    </a:moveTo>
                    <a:lnTo>
                      <a:pt x="43" y="482"/>
                    </a:lnTo>
                    <a:lnTo>
                      <a:pt x="41" y="482"/>
                    </a:lnTo>
                    <a:lnTo>
                      <a:pt x="41" y="484"/>
                    </a:lnTo>
                    <a:lnTo>
                      <a:pt x="41" y="484"/>
                    </a:lnTo>
                    <a:lnTo>
                      <a:pt x="41" y="484"/>
                    </a:lnTo>
                    <a:lnTo>
                      <a:pt x="41" y="484"/>
                    </a:lnTo>
                    <a:lnTo>
                      <a:pt x="41" y="484"/>
                    </a:lnTo>
                    <a:lnTo>
                      <a:pt x="43" y="484"/>
                    </a:lnTo>
                    <a:lnTo>
                      <a:pt x="43" y="482"/>
                    </a:lnTo>
                    <a:lnTo>
                      <a:pt x="43" y="482"/>
                    </a:lnTo>
                    <a:lnTo>
                      <a:pt x="44" y="482"/>
                    </a:lnTo>
                    <a:lnTo>
                      <a:pt x="44" y="482"/>
                    </a:lnTo>
                    <a:lnTo>
                      <a:pt x="44" y="484"/>
                    </a:lnTo>
                    <a:lnTo>
                      <a:pt x="45" y="484"/>
                    </a:lnTo>
                    <a:lnTo>
                      <a:pt x="45" y="484"/>
                    </a:lnTo>
                    <a:lnTo>
                      <a:pt x="47" y="484"/>
                    </a:lnTo>
                    <a:lnTo>
                      <a:pt x="48" y="482"/>
                    </a:lnTo>
                    <a:lnTo>
                      <a:pt x="49" y="482"/>
                    </a:lnTo>
                    <a:lnTo>
                      <a:pt x="49" y="481"/>
                    </a:lnTo>
                    <a:lnTo>
                      <a:pt x="49" y="480"/>
                    </a:lnTo>
                    <a:lnTo>
                      <a:pt x="49" y="480"/>
                    </a:lnTo>
                    <a:lnTo>
                      <a:pt x="48" y="480"/>
                    </a:lnTo>
                    <a:lnTo>
                      <a:pt x="48" y="480"/>
                    </a:lnTo>
                    <a:lnTo>
                      <a:pt x="44" y="481"/>
                    </a:lnTo>
                    <a:close/>
                    <a:moveTo>
                      <a:pt x="52" y="470"/>
                    </a:moveTo>
                    <a:lnTo>
                      <a:pt x="53" y="470"/>
                    </a:lnTo>
                    <a:lnTo>
                      <a:pt x="53" y="469"/>
                    </a:lnTo>
                    <a:lnTo>
                      <a:pt x="53" y="469"/>
                    </a:lnTo>
                    <a:lnTo>
                      <a:pt x="51" y="469"/>
                    </a:lnTo>
                    <a:lnTo>
                      <a:pt x="51" y="469"/>
                    </a:lnTo>
                    <a:lnTo>
                      <a:pt x="49" y="470"/>
                    </a:lnTo>
                    <a:lnTo>
                      <a:pt x="48" y="472"/>
                    </a:lnTo>
                    <a:lnTo>
                      <a:pt x="48" y="472"/>
                    </a:lnTo>
                    <a:lnTo>
                      <a:pt x="48" y="472"/>
                    </a:lnTo>
                    <a:lnTo>
                      <a:pt x="51" y="470"/>
                    </a:lnTo>
                    <a:lnTo>
                      <a:pt x="52" y="470"/>
                    </a:lnTo>
                    <a:close/>
                    <a:moveTo>
                      <a:pt x="906" y="82"/>
                    </a:moveTo>
                    <a:lnTo>
                      <a:pt x="905" y="84"/>
                    </a:lnTo>
                    <a:lnTo>
                      <a:pt x="905" y="84"/>
                    </a:lnTo>
                    <a:lnTo>
                      <a:pt x="905" y="84"/>
                    </a:lnTo>
                    <a:lnTo>
                      <a:pt x="908" y="85"/>
                    </a:lnTo>
                    <a:lnTo>
                      <a:pt x="908" y="85"/>
                    </a:lnTo>
                    <a:lnTo>
                      <a:pt x="906" y="85"/>
                    </a:lnTo>
                    <a:lnTo>
                      <a:pt x="904" y="85"/>
                    </a:lnTo>
                    <a:lnTo>
                      <a:pt x="904" y="85"/>
                    </a:lnTo>
                    <a:lnTo>
                      <a:pt x="902" y="85"/>
                    </a:lnTo>
                    <a:lnTo>
                      <a:pt x="901" y="85"/>
                    </a:lnTo>
                    <a:lnTo>
                      <a:pt x="901" y="86"/>
                    </a:lnTo>
                    <a:lnTo>
                      <a:pt x="901" y="86"/>
                    </a:lnTo>
                    <a:lnTo>
                      <a:pt x="901" y="86"/>
                    </a:lnTo>
                    <a:lnTo>
                      <a:pt x="902" y="86"/>
                    </a:lnTo>
                    <a:lnTo>
                      <a:pt x="908" y="89"/>
                    </a:lnTo>
                    <a:lnTo>
                      <a:pt x="909" y="89"/>
                    </a:lnTo>
                    <a:lnTo>
                      <a:pt x="912" y="88"/>
                    </a:lnTo>
                    <a:lnTo>
                      <a:pt x="910" y="89"/>
                    </a:lnTo>
                    <a:lnTo>
                      <a:pt x="909" y="89"/>
                    </a:lnTo>
                    <a:lnTo>
                      <a:pt x="906" y="89"/>
                    </a:lnTo>
                    <a:lnTo>
                      <a:pt x="905" y="90"/>
                    </a:lnTo>
                    <a:lnTo>
                      <a:pt x="905" y="90"/>
                    </a:lnTo>
                    <a:lnTo>
                      <a:pt x="906" y="90"/>
                    </a:lnTo>
                    <a:lnTo>
                      <a:pt x="910" y="92"/>
                    </a:lnTo>
                    <a:lnTo>
                      <a:pt x="910" y="93"/>
                    </a:lnTo>
                    <a:lnTo>
                      <a:pt x="913" y="93"/>
                    </a:lnTo>
                    <a:lnTo>
                      <a:pt x="917" y="93"/>
                    </a:lnTo>
                    <a:lnTo>
                      <a:pt x="918" y="93"/>
                    </a:lnTo>
                    <a:lnTo>
                      <a:pt x="921" y="93"/>
                    </a:lnTo>
                    <a:lnTo>
                      <a:pt x="926" y="93"/>
                    </a:lnTo>
                    <a:lnTo>
                      <a:pt x="929" y="93"/>
                    </a:lnTo>
                    <a:lnTo>
                      <a:pt x="929" y="93"/>
                    </a:lnTo>
                    <a:lnTo>
                      <a:pt x="930" y="93"/>
                    </a:lnTo>
                    <a:lnTo>
                      <a:pt x="934" y="92"/>
                    </a:lnTo>
                    <a:lnTo>
                      <a:pt x="935" y="92"/>
                    </a:lnTo>
                    <a:lnTo>
                      <a:pt x="937" y="92"/>
                    </a:lnTo>
                    <a:lnTo>
                      <a:pt x="937" y="94"/>
                    </a:lnTo>
                    <a:lnTo>
                      <a:pt x="937" y="96"/>
                    </a:lnTo>
                    <a:lnTo>
                      <a:pt x="937" y="97"/>
                    </a:lnTo>
                    <a:lnTo>
                      <a:pt x="938" y="98"/>
                    </a:lnTo>
                    <a:lnTo>
                      <a:pt x="938" y="100"/>
                    </a:lnTo>
                    <a:lnTo>
                      <a:pt x="938" y="101"/>
                    </a:lnTo>
                    <a:lnTo>
                      <a:pt x="937" y="101"/>
                    </a:lnTo>
                    <a:lnTo>
                      <a:pt x="935" y="102"/>
                    </a:lnTo>
                    <a:lnTo>
                      <a:pt x="935" y="104"/>
                    </a:lnTo>
                    <a:lnTo>
                      <a:pt x="934" y="104"/>
                    </a:lnTo>
                    <a:lnTo>
                      <a:pt x="930" y="105"/>
                    </a:lnTo>
                    <a:lnTo>
                      <a:pt x="927" y="106"/>
                    </a:lnTo>
                    <a:lnTo>
                      <a:pt x="926" y="106"/>
                    </a:lnTo>
                    <a:lnTo>
                      <a:pt x="926" y="108"/>
                    </a:lnTo>
                    <a:lnTo>
                      <a:pt x="925" y="108"/>
                    </a:lnTo>
                    <a:lnTo>
                      <a:pt x="925" y="109"/>
                    </a:lnTo>
                    <a:lnTo>
                      <a:pt x="925" y="109"/>
                    </a:lnTo>
                    <a:lnTo>
                      <a:pt x="926" y="110"/>
                    </a:lnTo>
                    <a:lnTo>
                      <a:pt x="926" y="112"/>
                    </a:lnTo>
                    <a:lnTo>
                      <a:pt x="926" y="112"/>
                    </a:lnTo>
                    <a:lnTo>
                      <a:pt x="923" y="112"/>
                    </a:lnTo>
                    <a:lnTo>
                      <a:pt x="923" y="112"/>
                    </a:lnTo>
                    <a:lnTo>
                      <a:pt x="922" y="114"/>
                    </a:lnTo>
                    <a:lnTo>
                      <a:pt x="922" y="115"/>
                    </a:lnTo>
                    <a:lnTo>
                      <a:pt x="922" y="117"/>
                    </a:lnTo>
                    <a:lnTo>
                      <a:pt x="923" y="118"/>
                    </a:lnTo>
                    <a:lnTo>
                      <a:pt x="923" y="118"/>
                    </a:lnTo>
                    <a:lnTo>
                      <a:pt x="925" y="118"/>
                    </a:lnTo>
                    <a:lnTo>
                      <a:pt x="926" y="118"/>
                    </a:lnTo>
                    <a:lnTo>
                      <a:pt x="929" y="118"/>
                    </a:lnTo>
                    <a:lnTo>
                      <a:pt x="929" y="118"/>
                    </a:lnTo>
                    <a:lnTo>
                      <a:pt x="930" y="117"/>
                    </a:lnTo>
                    <a:lnTo>
                      <a:pt x="930" y="117"/>
                    </a:lnTo>
                    <a:lnTo>
                      <a:pt x="935" y="115"/>
                    </a:lnTo>
                    <a:lnTo>
                      <a:pt x="934" y="115"/>
                    </a:lnTo>
                    <a:lnTo>
                      <a:pt x="933" y="117"/>
                    </a:lnTo>
                    <a:lnTo>
                      <a:pt x="931" y="117"/>
                    </a:lnTo>
                    <a:lnTo>
                      <a:pt x="934" y="118"/>
                    </a:lnTo>
                    <a:lnTo>
                      <a:pt x="935" y="119"/>
                    </a:lnTo>
                    <a:lnTo>
                      <a:pt x="938" y="119"/>
                    </a:lnTo>
                    <a:lnTo>
                      <a:pt x="941" y="119"/>
                    </a:lnTo>
                    <a:lnTo>
                      <a:pt x="942" y="119"/>
                    </a:lnTo>
                    <a:lnTo>
                      <a:pt x="946" y="119"/>
                    </a:lnTo>
                    <a:lnTo>
                      <a:pt x="947" y="119"/>
                    </a:lnTo>
                    <a:lnTo>
                      <a:pt x="950" y="119"/>
                    </a:lnTo>
                    <a:lnTo>
                      <a:pt x="951" y="118"/>
                    </a:lnTo>
                    <a:lnTo>
                      <a:pt x="953" y="118"/>
                    </a:lnTo>
                    <a:lnTo>
                      <a:pt x="953" y="118"/>
                    </a:lnTo>
                    <a:lnTo>
                      <a:pt x="953" y="117"/>
                    </a:lnTo>
                    <a:lnTo>
                      <a:pt x="954" y="117"/>
                    </a:lnTo>
                    <a:lnTo>
                      <a:pt x="954" y="117"/>
                    </a:lnTo>
                    <a:lnTo>
                      <a:pt x="955" y="117"/>
                    </a:lnTo>
                    <a:lnTo>
                      <a:pt x="957" y="117"/>
                    </a:lnTo>
                    <a:lnTo>
                      <a:pt x="957" y="115"/>
                    </a:lnTo>
                    <a:lnTo>
                      <a:pt x="958" y="115"/>
                    </a:lnTo>
                    <a:lnTo>
                      <a:pt x="958" y="117"/>
                    </a:lnTo>
                    <a:lnTo>
                      <a:pt x="957" y="117"/>
                    </a:lnTo>
                    <a:lnTo>
                      <a:pt x="957" y="118"/>
                    </a:lnTo>
                    <a:lnTo>
                      <a:pt x="958" y="117"/>
                    </a:lnTo>
                    <a:lnTo>
                      <a:pt x="960" y="115"/>
                    </a:lnTo>
                    <a:lnTo>
                      <a:pt x="963" y="115"/>
                    </a:lnTo>
                    <a:lnTo>
                      <a:pt x="963" y="115"/>
                    </a:lnTo>
                    <a:lnTo>
                      <a:pt x="963" y="115"/>
                    </a:lnTo>
                    <a:lnTo>
                      <a:pt x="964" y="117"/>
                    </a:lnTo>
                    <a:lnTo>
                      <a:pt x="963" y="117"/>
                    </a:lnTo>
                    <a:lnTo>
                      <a:pt x="960" y="118"/>
                    </a:lnTo>
                    <a:lnTo>
                      <a:pt x="959" y="119"/>
                    </a:lnTo>
                    <a:lnTo>
                      <a:pt x="958" y="119"/>
                    </a:lnTo>
                    <a:lnTo>
                      <a:pt x="958" y="119"/>
                    </a:lnTo>
                    <a:lnTo>
                      <a:pt x="958" y="121"/>
                    </a:lnTo>
                    <a:lnTo>
                      <a:pt x="959" y="121"/>
                    </a:lnTo>
                    <a:lnTo>
                      <a:pt x="963" y="121"/>
                    </a:lnTo>
                    <a:lnTo>
                      <a:pt x="968" y="121"/>
                    </a:lnTo>
                    <a:lnTo>
                      <a:pt x="971" y="121"/>
                    </a:lnTo>
                    <a:lnTo>
                      <a:pt x="975" y="121"/>
                    </a:lnTo>
                    <a:lnTo>
                      <a:pt x="978" y="121"/>
                    </a:lnTo>
                    <a:lnTo>
                      <a:pt x="979" y="121"/>
                    </a:lnTo>
                    <a:lnTo>
                      <a:pt x="980" y="119"/>
                    </a:lnTo>
                    <a:lnTo>
                      <a:pt x="980" y="119"/>
                    </a:lnTo>
                    <a:lnTo>
                      <a:pt x="984" y="121"/>
                    </a:lnTo>
                    <a:lnTo>
                      <a:pt x="986" y="119"/>
                    </a:lnTo>
                    <a:lnTo>
                      <a:pt x="987" y="119"/>
                    </a:lnTo>
                    <a:lnTo>
                      <a:pt x="988" y="121"/>
                    </a:lnTo>
                    <a:lnTo>
                      <a:pt x="990" y="121"/>
                    </a:lnTo>
                    <a:lnTo>
                      <a:pt x="994" y="119"/>
                    </a:lnTo>
                    <a:lnTo>
                      <a:pt x="995" y="119"/>
                    </a:lnTo>
                    <a:lnTo>
                      <a:pt x="995" y="119"/>
                    </a:lnTo>
                    <a:lnTo>
                      <a:pt x="996" y="119"/>
                    </a:lnTo>
                    <a:lnTo>
                      <a:pt x="996" y="119"/>
                    </a:lnTo>
                    <a:lnTo>
                      <a:pt x="996" y="119"/>
                    </a:lnTo>
                    <a:lnTo>
                      <a:pt x="998" y="121"/>
                    </a:lnTo>
                    <a:lnTo>
                      <a:pt x="999" y="121"/>
                    </a:lnTo>
                    <a:lnTo>
                      <a:pt x="999" y="121"/>
                    </a:lnTo>
                    <a:lnTo>
                      <a:pt x="1000" y="119"/>
                    </a:lnTo>
                    <a:lnTo>
                      <a:pt x="1001" y="119"/>
                    </a:lnTo>
                    <a:lnTo>
                      <a:pt x="1001" y="119"/>
                    </a:lnTo>
                    <a:lnTo>
                      <a:pt x="1003" y="119"/>
                    </a:lnTo>
                    <a:lnTo>
                      <a:pt x="1004" y="121"/>
                    </a:lnTo>
                    <a:lnTo>
                      <a:pt x="1007" y="121"/>
                    </a:lnTo>
                    <a:lnTo>
                      <a:pt x="1009" y="121"/>
                    </a:lnTo>
                    <a:lnTo>
                      <a:pt x="1015" y="119"/>
                    </a:lnTo>
                    <a:lnTo>
                      <a:pt x="1017" y="119"/>
                    </a:lnTo>
                    <a:lnTo>
                      <a:pt x="1019" y="119"/>
                    </a:lnTo>
                    <a:lnTo>
                      <a:pt x="1021" y="118"/>
                    </a:lnTo>
                    <a:lnTo>
                      <a:pt x="1021" y="118"/>
                    </a:lnTo>
                    <a:lnTo>
                      <a:pt x="1024" y="117"/>
                    </a:lnTo>
                    <a:lnTo>
                      <a:pt x="1024" y="115"/>
                    </a:lnTo>
                    <a:lnTo>
                      <a:pt x="1023" y="115"/>
                    </a:lnTo>
                    <a:lnTo>
                      <a:pt x="1023" y="115"/>
                    </a:lnTo>
                    <a:lnTo>
                      <a:pt x="1024" y="114"/>
                    </a:lnTo>
                    <a:lnTo>
                      <a:pt x="1024" y="114"/>
                    </a:lnTo>
                    <a:lnTo>
                      <a:pt x="1025" y="114"/>
                    </a:lnTo>
                    <a:lnTo>
                      <a:pt x="1027" y="115"/>
                    </a:lnTo>
                    <a:lnTo>
                      <a:pt x="1027" y="115"/>
                    </a:lnTo>
                    <a:lnTo>
                      <a:pt x="1028" y="115"/>
                    </a:lnTo>
                    <a:lnTo>
                      <a:pt x="1027" y="115"/>
                    </a:lnTo>
                    <a:lnTo>
                      <a:pt x="1027" y="117"/>
                    </a:lnTo>
                    <a:lnTo>
                      <a:pt x="1025" y="118"/>
                    </a:lnTo>
                    <a:lnTo>
                      <a:pt x="1025" y="118"/>
                    </a:lnTo>
                    <a:lnTo>
                      <a:pt x="1025" y="119"/>
                    </a:lnTo>
                    <a:lnTo>
                      <a:pt x="1025" y="119"/>
                    </a:lnTo>
                    <a:lnTo>
                      <a:pt x="1027" y="121"/>
                    </a:lnTo>
                    <a:lnTo>
                      <a:pt x="1028" y="121"/>
                    </a:lnTo>
                    <a:lnTo>
                      <a:pt x="1031" y="119"/>
                    </a:lnTo>
                    <a:lnTo>
                      <a:pt x="1035" y="121"/>
                    </a:lnTo>
                    <a:lnTo>
                      <a:pt x="1036" y="121"/>
                    </a:lnTo>
                    <a:lnTo>
                      <a:pt x="1037" y="121"/>
                    </a:lnTo>
                    <a:lnTo>
                      <a:pt x="1040" y="121"/>
                    </a:lnTo>
                    <a:lnTo>
                      <a:pt x="1044" y="119"/>
                    </a:lnTo>
                    <a:lnTo>
                      <a:pt x="1046" y="119"/>
                    </a:lnTo>
                    <a:lnTo>
                      <a:pt x="1057" y="119"/>
                    </a:lnTo>
                    <a:lnTo>
                      <a:pt x="1057" y="119"/>
                    </a:lnTo>
                    <a:lnTo>
                      <a:pt x="1060" y="118"/>
                    </a:lnTo>
                    <a:lnTo>
                      <a:pt x="1060" y="117"/>
                    </a:lnTo>
                    <a:lnTo>
                      <a:pt x="1061" y="117"/>
                    </a:lnTo>
                    <a:lnTo>
                      <a:pt x="1061" y="117"/>
                    </a:lnTo>
                    <a:lnTo>
                      <a:pt x="1062" y="115"/>
                    </a:lnTo>
                    <a:lnTo>
                      <a:pt x="1062" y="115"/>
                    </a:lnTo>
                    <a:lnTo>
                      <a:pt x="1061" y="114"/>
                    </a:lnTo>
                    <a:lnTo>
                      <a:pt x="1061" y="114"/>
                    </a:lnTo>
                    <a:lnTo>
                      <a:pt x="1062" y="114"/>
                    </a:lnTo>
                    <a:lnTo>
                      <a:pt x="1064" y="114"/>
                    </a:lnTo>
                    <a:lnTo>
                      <a:pt x="1065" y="115"/>
                    </a:lnTo>
                    <a:lnTo>
                      <a:pt x="1072" y="114"/>
                    </a:lnTo>
                    <a:lnTo>
                      <a:pt x="1073" y="114"/>
                    </a:lnTo>
                    <a:lnTo>
                      <a:pt x="1073" y="113"/>
                    </a:lnTo>
                    <a:lnTo>
                      <a:pt x="1073" y="113"/>
                    </a:lnTo>
                    <a:lnTo>
                      <a:pt x="1072" y="113"/>
                    </a:lnTo>
                    <a:lnTo>
                      <a:pt x="1070" y="113"/>
                    </a:lnTo>
                    <a:lnTo>
                      <a:pt x="1066" y="113"/>
                    </a:lnTo>
                    <a:lnTo>
                      <a:pt x="1065" y="113"/>
                    </a:lnTo>
                    <a:lnTo>
                      <a:pt x="1064" y="113"/>
                    </a:lnTo>
                    <a:lnTo>
                      <a:pt x="1064" y="113"/>
                    </a:lnTo>
                    <a:lnTo>
                      <a:pt x="1064" y="112"/>
                    </a:lnTo>
                    <a:lnTo>
                      <a:pt x="1069" y="112"/>
                    </a:lnTo>
                    <a:lnTo>
                      <a:pt x="1074" y="110"/>
                    </a:lnTo>
                    <a:lnTo>
                      <a:pt x="1077" y="109"/>
                    </a:lnTo>
                    <a:lnTo>
                      <a:pt x="1078" y="108"/>
                    </a:lnTo>
                    <a:lnTo>
                      <a:pt x="1078" y="106"/>
                    </a:lnTo>
                    <a:lnTo>
                      <a:pt x="1078" y="106"/>
                    </a:lnTo>
                    <a:lnTo>
                      <a:pt x="1078" y="106"/>
                    </a:lnTo>
                    <a:lnTo>
                      <a:pt x="1074" y="105"/>
                    </a:lnTo>
                    <a:lnTo>
                      <a:pt x="1072" y="105"/>
                    </a:lnTo>
                    <a:lnTo>
                      <a:pt x="1072" y="105"/>
                    </a:lnTo>
                    <a:lnTo>
                      <a:pt x="1074" y="105"/>
                    </a:lnTo>
                    <a:lnTo>
                      <a:pt x="1076" y="104"/>
                    </a:lnTo>
                    <a:lnTo>
                      <a:pt x="1074" y="104"/>
                    </a:lnTo>
                    <a:lnTo>
                      <a:pt x="1074" y="104"/>
                    </a:lnTo>
                    <a:lnTo>
                      <a:pt x="1072" y="102"/>
                    </a:lnTo>
                    <a:lnTo>
                      <a:pt x="1066" y="102"/>
                    </a:lnTo>
                    <a:lnTo>
                      <a:pt x="1065" y="102"/>
                    </a:lnTo>
                    <a:lnTo>
                      <a:pt x="1064" y="102"/>
                    </a:lnTo>
                    <a:lnTo>
                      <a:pt x="1064" y="102"/>
                    </a:lnTo>
                    <a:lnTo>
                      <a:pt x="1065" y="101"/>
                    </a:lnTo>
                    <a:lnTo>
                      <a:pt x="1065" y="101"/>
                    </a:lnTo>
                    <a:lnTo>
                      <a:pt x="1061" y="101"/>
                    </a:lnTo>
                    <a:lnTo>
                      <a:pt x="1056" y="100"/>
                    </a:lnTo>
                    <a:lnTo>
                      <a:pt x="1053" y="100"/>
                    </a:lnTo>
                    <a:lnTo>
                      <a:pt x="1050" y="100"/>
                    </a:lnTo>
                    <a:lnTo>
                      <a:pt x="1044" y="101"/>
                    </a:lnTo>
                    <a:lnTo>
                      <a:pt x="1041" y="101"/>
                    </a:lnTo>
                    <a:lnTo>
                      <a:pt x="1036" y="100"/>
                    </a:lnTo>
                    <a:lnTo>
                      <a:pt x="1035" y="100"/>
                    </a:lnTo>
                    <a:lnTo>
                      <a:pt x="1033" y="101"/>
                    </a:lnTo>
                    <a:lnTo>
                      <a:pt x="1031" y="101"/>
                    </a:lnTo>
                    <a:lnTo>
                      <a:pt x="1024" y="102"/>
                    </a:lnTo>
                    <a:lnTo>
                      <a:pt x="1021" y="102"/>
                    </a:lnTo>
                    <a:lnTo>
                      <a:pt x="1019" y="102"/>
                    </a:lnTo>
                    <a:lnTo>
                      <a:pt x="1013" y="104"/>
                    </a:lnTo>
                    <a:lnTo>
                      <a:pt x="1011" y="104"/>
                    </a:lnTo>
                    <a:lnTo>
                      <a:pt x="1005" y="105"/>
                    </a:lnTo>
                    <a:lnTo>
                      <a:pt x="1004" y="105"/>
                    </a:lnTo>
                    <a:lnTo>
                      <a:pt x="1004" y="106"/>
                    </a:lnTo>
                    <a:lnTo>
                      <a:pt x="1003" y="106"/>
                    </a:lnTo>
                    <a:lnTo>
                      <a:pt x="1000" y="106"/>
                    </a:lnTo>
                    <a:lnTo>
                      <a:pt x="999" y="106"/>
                    </a:lnTo>
                    <a:lnTo>
                      <a:pt x="998" y="106"/>
                    </a:lnTo>
                    <a:lnTo>
                      <a:pt x="995" y="105"/>
                    </a:lnTo>
                    <a:lnTo>
                      <a:pt x="992" y="104"/>
                    </a:lnTo>
                    <a:lnTo>
                      <a:pt x="990" y="104"/>
                    </a:lnTo>
                    <a:lnTo>
                      <a:pt x="986" y="105"/>
                    </a:lnTo>
                    <a:lnTo>
                      <a:pt x="986" y="105"/>
                    </a:lnTo>
                    <a:lnTo>
                      <a:pt x="986" y="105"/>
                    </a:lnTo>
                    <a:lnTo>
                      <a:pt x="986" y="104"/>
                    </a:lnTo>
                    <a:lnTo>
                      <a:pt x="979" y="105"/>
                    </a:lnTo>
                    <a:lnTo>
                      <a:pt x="976" y="102"/>
                    </a:lnTo>
                    <a:lnTo>
                      <a:pt x="976" y="102"/>
                    </a:lnTo>
                    <a:lnTo>
                      <a:pt x="975" y="102"/>
                    </a:lnTo>
                    <a:lnTo>
                      <a:pt x="974" y="102"/>
                    </a:lnTo>
                    <a:lnTo>
                      <a:pt x="974" y="104"/>
                    </a:lnTo>
                    <a:lnTo>
                      <a:pt x="972" y="104"/>
                    </a:lnTo>
                    <a:lnTo>
                      <a:pt x="972" y="105"/>
                    </a:lnTo>
                    <a:lnTo>
                      <a:pt x="971" y="105"/>
                    </a:lnTo>
                    <a:lnTo>
                      <a:pt x="971" y="106"/>
                    </a:lnTo>
                    <a:lnTo>
                      <a:pt x="970" y="106"/>
                    </a:lnTo>
                    <a:lnTo>
                      <a:pt x="970" y="106"/>
                    </a:lnTo>
                    <a:lnTo>
                      <a:pt x="967" y="104"/>
                    </a:lnTo>
                    <a:lnTo>
                      <a:pt x="967" y="104"/>
                    </a:lnTo>
                    <a:lnTo>
                      <a:pt x="963" y="104"/>
                    </a:lnTo>
                    <a:lnTo>
                      <a:pt x="963" y="104"/>
                    </a:lnTo>
                    <a:lnTo>
                      <a:pt x="967" y="102"/>
                    </a:lnTo>
                    <a:lnTo>
                      <a:pt x="970" y="102"/>
                    </a:lnTo>
                    <a:lnTo>
                      <a:pt x="971" y="101"/>
                    </a:lnTo>
                    <a:lnTo>
                      <a:pt x="971" y="101"/>
                    </a:lnTo>
                    <a:lnTo>
                      <a:pt x="971" y="101"/>
                    </a:lnTo>
                    <a:lnTo>
                      <a:pt x="970" y="100"/>
                    </a:lnTo>
                    <a:lnTo>
                      <a:pt x="967" y="100"/>
                    </a:lnTo>
                    <a:lnTo>
                      <a:pt x="967" y="100"/>
                    </a:lnTo>
                    <a:lnTo>
                      <a:pt x="967" y="98"/>
                    </a:lnTo>
                    <a:lnTo>
                      <a:pt x="967" y="98"/>
                    </a:lnTo>
                    <a:lnTo>
                      <a:pt x="966" y="98"/>
                    </a:lnTo>
                    <a:lnTo>
                      <a:pt x="964" y="97"/>
                    </a:lnTo>
                    <a:lnTo>
                      <a:pt x="964" y="97"/>
                    </a:lnTo>
                    <a:lnTo>
                      <a:pt x="959" y="96"/>
                    </a:lnTo>
                    <a:lnTo>
                      <a:pt x="959" y="96"/>
                    </a:lnTo>
                    <a:lnTo>
                      <a:pt x="957" y="96"/>
                    </a:lnTo>
                    <a:lnTo>
                      <a:pt x="954" y="94"/>
                    </a:lnTo>
                    <a:lnTo>
                      <a:pt x="954" y="94"/>
                    </a:lnTo>
                    <a:lnTo>
                      <a:pt x="957" y="94"/>
                    </a:lnTo>
                    <a:lnTo>
                      <a:pt x="960" y="94"/>
                    </a:lnTo>
                    <a:lnTo>
                      <a:pt x="966" y="94"/>
                    </a:lnTo>
                    <a:lnTo>
                      <a:pt x="976" y="94"/>
                    </a:lnTo>
                    <a:lnTo>
                      <a:pt x="979" y="94"/>
                    </a:lnTo>
                    <a:lnTo>
                      <a:pt x="980" y="93"/>
                    </a:lnTo>
                    <a:lnTo>
                      <a:pt x="980" y="93"/>
                    </a:lnTo>
                    <a:lnTo>
                      <a:pt x="980" y="93"/>
                    </a:lnTo>
                    <a:lnTo>
                      <a:pt x="964" y="90"/>
                    </a:lnTo>
                    <a:lnTo>
                      <a:pt x="959" y="90"/>
                    </a:lnTo>
                    <a:lnTo>
                      <a:pt x="958" y="90"/>
                    </a:lnTo>
                    <a:lnTo>
                      <a:pt x="959" y="89"/>
                    </a:lnTo>
                    <a:lnTo>
                      <a:pt x="959" y="89"/>
                    </a:lnTo>
                    <a:lnTo>
                      <a:pt x="960" y="89"/>
                    </a:lnTo>
                    <a:lnTo>
                      <a:pt x="960" y="89"/>
                    </a:lnTo>
                    <a:lnTo>
                      <a:pt x="966" y="90"/>
                    </a:lnTo>
                    <a:lnTo>
                      <a:pt x="967" y="90"/>
                    </a:lnTo>
                    <a:lnTo>
                      <a:pt x="970" y="90"/>
                    </a:lnTo>
                    <a:lnTo>
                      <a:pt x="970" y="89"/>
                    </a:lnTo>
                    <a:lnTo>
                      <a:pt x="970" y="89"/>
                    </a:lnTo>
                    <a:lnTo>
                      <a:pt x="968" y="89"/>
                    </a:lnTo>
                    <a:lnTo>
                      <a:pt x="966" y="88"/>
                    </a:lnTo>
                    <a:lnTo>
                      <a:pt x="964" y="86"/>
                    </a:lnTo>
                    <a:lnTo>
                      <a:pt x="960" y="86"/>
                    </a:lnTo>
                    <a:lnTo>
                      <a:pt x="958" y="86"/>
                    </a:lnTo>
                    <a:lnTo>
                      <a:pt x="951" y="88"/>
                    </a:lnTo>
                    <a:lnTo>
                      <a:pt x="946" y="88"/>
                    </a:lnTo>
                    <a:lnTo>
                      <a:pt x="943" y="88"/>
                    </a:lnTo>
                    <a:lnTo>
                      <a:pt x="935" y="90"/>
                    </a:lnTo>
                    <a:lnTo>
                      <a:pt x="934" y="90"/>
                    </a:lnTo>
                    <a:lnTo>
                      <a:pt x="935" y="90"/>
                    </a:lnTo>
                    <a:lnTo>
                      <a:pt x="937" y="89"/>
                    </a:lnTo>
                    <a:lnTo>
                      <a:pt x="938" y="89"/>
                    </a:lnTo>
                    <a:lnTo>
                      <a:pt x="941" y="88"/>
                    </a:lnTo>
                    <a:lnTo>
                      <a:pt x="942" y="88"/>
                    </a:lnTo>
                    <a:lnTo>
                      <a:pt x="942" y="86"/>
                    </a:lnTo>
                    <a:lnTo>
                      <a:pt x="942" y="86"/>
                    </a:lnTo>
                    <a:lnTo>
                      <a:pt x="943" y="86"/>
                    </a:lnTo>
                    <a:lnTo>
                      <a:pt x="943" y="85"/>
                    </a:lnTo>
                    <a:lnTo>
                      <a:pt x="943" y="85"/>
                    </a:lnTo>
                    <a:lnTo>
                      <a:pt x="942" y="85"/>
                    </a:lnTo>
                    <a:lnTo>
                      <a:pt x="941" y="84"/>
                    </a:lnTo>
                    <a:lnTo>
                      <a:pt x="939" y="84"/>
                    </a:lnTo>
                    <a:lnTo>
                      <a:pt x="938" y="84"/>
                    </a:lnTo>
                    <a:lnTo>
                      <a:pt x="935" y="84"/>
                    </a:lnTo>
                    <a:lnTo>
                      <a:pt x="934" y="84"/>
                    </a:lnTo>
                    <a:lnTo>
                      <a:pt x="931" y="82"/>
                    </a:lnTo>
                    <a:lnTo>
                      <a:pt x="926" y="82"/>
                    </a:lnTo>
                    <a:lnTo>
                      <a:pt x="921" y="81"/>
                    </a:lnTo>
                    <a:lnTo>
                      <a:pt x="918" y="81"/>
                    </a:lnTo>
                    <a:lnTo>
                      <a:pt x="916" y="81"/>
                    </a:lnTo>
                    <a:lnTo>
                      <a:pt x="912" y="82"/>
                    </a:lnTo>
                    <a:lnTo>
                      <a:pt x="909" y="82"/>
                    </a:lnTo>
                    <a:lnTo>
                      <a:pt x="908" y="82"/>
                    </a:lnTo>
                    <a:lnTo>
                      <a:pt x="906" y="82"/>
                    </a:lnTo>
                    <a:lnTo>
                      <a:pt x="906" y="82"/>
                    </a:lnTo>
                    <a:close/>
                    <a:moveTo>
                      <a:pt x="853" y="119"/>
                    </a:moveTo>
                    <a:lnTo>
                      <a:pt x="853" y="119"/>
                    </a:lnTo>
                    <a:lnTo>
                      <a:pt x="855" y="119"/>
                    </a:lnTo>
                    <a:lnTo>
                      <a:pt x="853" y="118"/>
                    </a:lnTo>
                    <a:lnTo>
                      <a:pt x="852" y="119"/>
                    </a:lnTo>
                    <a:lnTo>
                      <a:pt x="847" y="121"/>
                    </a:lnTo>
                    <a:lnTo>
                      <a:pt x="847" y="121"/>
                    </a:lnTo>
                    <a:lnTo>
                      <a:pt x="848" y="121"/>
                    </a:lnTo>
                    <a:lnTo>
                      <a:pt x="852" y="121"/>
                    </a:lnTo>
                    <a:lnTo>
                      <a:pt x="853" y="119"/>
                    </a:lnTo>
                    <a:close/>
                    <a:moveTo>
                      <a:pt x="905" y="139"/>
                    </a:moveTo>
                    <a:lnTo>
                      <a:pt x="909" y="138"/>
                    </a:lnTo>
                    <a:lnTo>
                      <a:pt x="910" y="137"/>
                    </a:lnTo>
                    <a:lnTo>
                      <a:pt x="912" y="137"/>
                    </a:lnTo>
                    <a:lnTo>
                      <a:pt x="912" y="137"/>
                    </a:lnTo>
                    <a:lnTo>
                      <a:pt x="916" y="135"/>
                    </a:lnTo>
                    <a:lnTo>
                      <a:pt x="919" y="134"/>
                    </a:lnTo>
                    <a:lnTo>
                      <a:pt x="922" y="133"/>
                    </a:lnTo>
                    <a:lnTo>
                      <a:pt x="923" y="131"/>
                    </a:lnTo>
                    <a:lnTo>
                      <a:pt x="925" y="130"/>
                    </a:lnTo>
                    <a:lnTo>
                      <a:pt x="925" y="130"/>
                    </a:lnTo>
                    <a:lnTo>
                      <a:pt x="923" y="129"/>
                    </a:lnTo>
                    <a:lnTo>
                      <a:pt x="918" y="129"/>
                    </a:lnTo>
                    <a:lnTo>
                      <a:pt x="912" y="129"/>
                    </a:lnTo>
                    <a:lnTo>
                      <a:pt x="909" y="129"/>
                    </a:lnTo>
                    <a:lnTo>
                      <a:pt x="904" y="129"/>
                    </a:lnTo>
                    <a:lnTo>
                      <a:pt x="904" y="129"/>
                    </a:lnTo>
                    <a:lnTo>
                      <a:pt x="902" y="127"/>
                    </a:lnTo>
                    <a:lnTo>
                      <a:pt x="901" y="127"/>
                    </a:lnTo>
                    <a:lnTo>
                      <a:pt x="900" y="126"/>
                    </a:lnTo>
                    <a:lnTo>
                      <a:pt x="896" y="126"/>
                    </a:lnTo>
                    <a:lnTo>
                      <a:pt x="893" y="126"/>
                    </a:lnTo>
                    <a:lnTo>
                      <a:pt x="892" y="126"/>
                    </a:lnTo>
                    <a:lnTo>
                      <a:pt x="888" y="126"/>
                    </a:lnTo>
                    <a:lnTo>
                      <a:pt x="886" y="126"/>
                    </a:lnTo>
                    <a:lnTo>
                      <a:pt x="880" y="127"/>
                    </a:lnTo>
                    <a:lnTo>
                      <a:pt x="876" y="127"/>
                    </a:lnTo>
                    <a:lnTo>
                      <a:pt x="872" y="127"/>
                    </a:lnTo>
                    <a:lnTo>
                      <a:pt x="871" y="129"/>
                    </a:lnTo>
                    <a:lnTo>
                      <a:pt x="869" y="129"/>
                    </a:lnTo>
                    <a:lnTo>
                      <a:pt x="869" y="129"/>
                    </a:lnTo>
                    <a:lnTo>
                      <a:pt x="868" y="130"/>
                    </a:lnTo>
                    <a:lnTo>
                      <a:pt x="868" y="130"/>
                    </a:lnTo>
                    <a:lnTo>
                      <a:pt x="868" y="130"/>
                    </a:lnTo>
                    <a:lnTo>
                      <a:pt x="867" y="131"/>
                    </a:lnTo>
                    <a:lnTo>
                      <a:pt x="868" y="133"/>
                    </a:lnTo>
                    <a:lnTo>
                      <a:pt x="868" y="134"/>
                    </a:lnTo>
                    <a:lnTo>
                      <a:pt x="869" y="134"/>
                    </a:lnTo>
                    <a:lnTo>
                      <a:pt x="869" y="134"/>
                    </a:lnTo>
                    <a:lnTo>
                      <a:pt x="868" y="134"/>
                    </a:lnTo>
                    <a:lnTo>
                      <a:pt x="865" y="134"/>
                    </a:lnTo>
                    <a:lnTo>
                      <a:pt x="863" y="133"/>
                    </a:lnTo>
                    <a:lnTo>
                      <a:pt x="861" y="133"/>
                    </a:lnTo>
                    <a:lnTo>
                      <a:pt x="860" y="133"/>
                    </a:lnTo>
                    <a:lnTo>
                      <a:pt x="859" y="134"/>
                    </a:lnTo>
                    <a:lnTo>
                      <a:pt x="857" y="134"/>
                    </a:lnTo>
                    <a:lnTo>
                      <a:pt x="857" y="134"/>
                    </a:lnTo>
                    <a:lnTo>
                      <a:pt x="856" y="135"/>
                    </a:lnTo>
                    <a:lnTo>
                      <a:pt x="852" y="139"/>
                    </a:lnTo>
                    <a:lnTo>
                      <a:pt x="849" y="142"/>
                    </a:lnTo>
                    <a:lnTo>
                      <a:pt x="848" y="143"/>
                    </a:lnTo>
                    <a:lnTo>
                      <a:pt x="847" y="145"/>
                    </a:lnTo>
                    <a:lnTo>
                      <a:pt x="845" y="146"/>
                    </a:lnTo>
                    <a:lnTo>
                      <a:pt x="844" y="146"/>
                    </a:lnTo>
                    <a:lnTo>
                      <a:pt x="844" y="147"/>
                    </a:lnTo>
                    <a:lnTo>
                      <a:pt x="843" y="149"/>
                    </a:lnTo>
                    <a:lnTo>
                      <a:pt x="841" y="153"/>
                    </a:lnTo>
                    <a:lnTo>
                      <a:pt x="840" y="155"/>
                    </a:lnTo>
                    <a:lnTo>
                      <a:pt x="837" y="158"/>
                    </a:lnTo>
                    <a:lnTo>
                      <a:pt x="835" y="161"/>
                    </a:lnTo>
                    <a:lnTo>
                      <a:pt x="836" y="161"/>
                    </a:lnTo>
                    <a:lnTo>
                      <a:pt x="843" y="161"/>
                    </a:lnTo>
                    <a:lnTo>
                      <a:pt x="844" y="161"/>
                    </a:lnTo>
                    <a:lnTo>
                      <a:pt x="847" y="161"/>
                    </a:lnTo>
                    <a:lnTo>
                      <a:pt x="849" y="161"/>
                    </a:lnTo>
                    <a:lnTo>
                      <a:pt x="852" y="159"/>
                    </a:lnTo>
                    <a:lnTo>
                      <a:pt x="855" y="157"/>
                    </a:lnTo>
                    <a:lnTo>
                      <a:pt x="861" y="154"/>
                    </a:lnTo>
                    <a:lnTo>
                      <a:pt x="863" y="154"/>
                    </a:lnTo>
                    <a:lnTo>
                      <a:pt x="863" y="153"/>
                    </a:lnTo>
                    <a:lnTo>
                      <a:pt x="864" y="153"/>
                    </a:lnTo>
                    <a:lnTo>
                      <a:pt x="864" y="151"/>
                    </a:lnTo>
                    <a:lnTo>
                      <a:pt x="863" y="150"/>
                    </a:lnTo>
                    <a:lnTo>
                      <a:pt x="861" y="150"/>
                    </a:lnTo>
                    <a:lnTo>
                      <a:pt x="860" y="149"/>
                    </a:lnTo>
                    <a:lnTo>
                      <a:pt x="859" y="149"/>
                    </a:lnTo>
                    <a:lnTo>
                      <a:pt x="868" y="147"/>
                    </a:lnTo>
                    <a:lnTo>
                      <a:pt x="871" y="147"/>
                    </a:lnTo>
                    <a:lnTo>
                      <a:pt x="881" y="149"/>
                    </a:lnTo>
                    <a:lnTo>
                      <a:pt x="882" y="149"/>
                    </a:lnTo>
                    <a:lnTo>
                      <a:pt x="885" y="149"/>
                    </a:lnTo>
                    <a:lnTo>
                      <a:pt x="889" y="147"/>
                    </a:lnTo>
                    <a:lnTo>
                      <a:pt x="892" y="146"/>
                    </a:lnTo>
                    <a:lnTo>
                      <a:pt x="896" y="145"/>
                    </a:lnTo>
                    <a:lnTo>
                      <a:pt x="900" y="142"/>
                    </a:lnTo>
                    <a:lnTo>
                      <a:pt x="901" y="142"/>
                    </a:lnTo>
                    <a:lnTo>
                      <a:pt x="901" y="141"/>
                    </a:lnTo>
                    <a:lnTo>
                      <a:pt x="900" y="141"/>
                    </a:lnTo>
                    <a:lnTo>
                      <a:pt x="904" y="139"/>
                    </a:lnTo>
                    <a:lnTo>
                      <a:pt x="905" y="139"/>
                    </a:lnTo>
                    <a:close/>
                    <a:moveTo>
                      <a:pt x="855" y="203"/>
                    </a:moveTo>
                    <a:lnTo>
                      <a:pt x="853" y="203"/>
                    </a:lnTo>
                    <a:lnTo>
                      <a:pt x="852" y="204"/>
                    </a:lnTo>
                    <a:lnTo>
                      <a:pt x="852" y="204"/>
                    </a:lnTo>
                    <a:lnTo>
                      <a:pt x="852" y="204"/>
                    </a:lnTo>
                    <a:lnTo>
                      <a:pt x="852" y="206"/>
                    </a:lnTo>
                    <a:lnTo>
                      <a:pt x="852" y="206"/>
                    </a:lnTo>
                    <a:lnTo>
                      <a:pt x="852" y="206"/>
                    </a:lnTo>
                    <a:lnTo>
                      <a:pt x="853" y="206"/>
                    </a:lnTo>
                    <a:lnTo>
                      <a:pt x="856" y="204"/>
                    </a:lnTo>
                    <a:lnTo>
                      <a:pt x="856" y="203"/>
                    </a:lnTo>
                    <a:lnTo>
                      <a:pt x="856" y="203"/>
                    </a:lnTo>
                    <a:lnTo>
                      <a:pt x="856" y="203"/>
                    </a:lnTo>
                    <a:lnTo>
                      <a:pt x="855" y="203"/>
                    </a:lnTo>
                    <a:close/>
                    <a:moveTo>
                      <a:pt x="876" y="229"/>
                    </a:moveTo>
                    <a:lnTo>
                      <a:pt x="876" y="229"/>
                    </a:lnTo>
                    <a:lnTo>
                      <a:pt x="876" y="231"/>
                    </a:lnTo>
                    <a:lnTo>
                      <a:pt x="876" y="231"/>
                    </a:lnTo>
                    <a:lnTo>
                      <a:pt x="877" y="232"/>
                    </a:lnTo>
                    <a:lnTo>
                      <a:pt x="877" y="232"/>
                    </a:lnTo>
                    <a:lnTo>
                      <a:pt x="878" y="232"/>
                    </a:lnTo>
                    <a:lnTo>
                      <a:pt x="878" y="232"/>
                    </a:lnTo>
                    <a:lnTo>
                      <a:pt x="880" y="231"/>
                    </a:lnTo>
                    <a:lnTo>
                      <a:pt x="881" y="231"/>
                    </a:lnTo>
                    <a:lnTo>
                      <a:pt x="882" y="229"/>
                    </a:lnTo>
                    <a:lnTo>
                      <a:pt x="884" y="228"/>
                    </a:lnTo>
                    <a:lnTo>
                      <a:pt x="884" y="228"/>
                    </a:lnTo>
                    <a:lnTo>
                      <a:pt x="885" y="227"/>
                    </a:lnTo>
                    <a:lnTo>
                      <a:pt x="886" y="225"/>
                    </a:lnTo>
                    <a:lnTo>
                      <a:pt x="886" y="224"/>
                    </a:lnTo>
                    <a:lnTo>
                      <a:pt x="886" y="224"/>
                    </a:lnTo>
                    <a:lnTo>
                      <a:pt x="886" y="223"/>
                    </a:lnTo>
                    <a:lnTo>
                      <a:pt x="885" y="223"/>
                    </a:lnTo>
                    <a:lnTo>
                      <a:pt x="882" y="224"/>
                    </a:lnTo>
                    <a:lnTo>
                      <a:pt x="881" y="224"/>
                    </a:lnTo>
                    <a:lnTo>
                      <a:pt x="880" y="224"/>
                    </a:lnTo>
                    <a:lnTo>
                      <a:pt x="878" y="225"/>
                    </a:lnTo>
                    <a:lnTo>
                      <a:pt x="878" y="225"/>
                    </a:lnTo>
                    <a:lnTo>
                      <a:pt x="878" y="227"/>
                    </a:lnTo>
                    <a:lnTo>
                      <a:pt x="878" y="227"/>
                    </a:lnTo>
                    <a:lnTo>
                      <a:pt x="877" y="228"/>
                    </a:lnTo>
                    <a:lnTo>
                      <a:pt x="876" y="229"/>
                    </a:lnTo>
                    <a:close/>
                    <a:moveTo>
                      <a:pt x="834" y="142"/>
                    </a:moveTo>
                    <a:lnTo>
                      <a:pt x="832" y="142"/>
                    </a:lnTo>
                    <a:lnTo>
                      <a:pt x="831" y="142"/>
                    </a:lnTo>
                    <a:lnTo>
                      <a:pt x="830" y="143"/>
                    </a:lnTo>
                    <a:lnTo>
                      <a:pt x="830" y="143"/>
                    </a:lnTo>
                    <a:lnTo>
                      <a:pt x="828" y="145"/>
                    </a:lnTo>
                    <a:lnTo>
                      <a:pt x="828" y="146"/>
                    </a:lnTo>
                    <a:lnTo>
                      <a:pt x="831" y="146"/>
                    </a:lnTo>
                    <a:lnTo>
                      <a:pt x="832" y="146"/>
                    </a:lnTo>
                    <a:lnTo>
                      <a:pt x="832" y="145"/>
                    </a:lnTo>
                    <a:lnTo>
                      <a:pt x="834" y="145"/>
                    </a:lnTo>
                    <a:lnTo>
                      <a:pt x="835" y="143"/>
                    </a:lnTo>
                    <a:lnTo>
                      <a:pt x="835" y="143"/>
                    </a:lnTo>
                    <a:lnTo>
                      <a:pt x="835" y="143"/>
                    </a:lnTo>
                    <a:lnTo>
                      <a:pt x="835" y="142"/>
                    </a:lnTo>
                    <a:lnTo>
                      <a:pt x="835" y="142"/>
                    </a:lnTo>
                    <a:lnTo>
                      <a:pt x="835" y="142"/>
                    </a:lnTo>
                    <a:lnTo>
                      <a:pt x="834" y="142"/>
                    </a:lnTo>
                    <a:close/>
                    <a:moveTo>
                      <a:pt x="909" y="101"/>
                    </a:moveTo>
                    <a:lnTo>
                      <a:pt x="912" y="101"/>
                    </a:lnTo>
                    <a:lnTo>
                      <a:pt x="912" y="101"/>
                    </a:lnTo>
                    <a:lnTo>
                      <a:pt x="912" y="101"/>
                    </a:lnTo>
                    <a:lnTo>
                      <a:pt x="913" y="100"/>
                    </a:lnTo>
                    <a:lnTo>
                      <a:pt x="913" y="100"/>
                    </a:lnTo>
                    <a:lnTo>
                      <a:pt x="913" y="98"/>
                    </a:lnTo>
                    <a:lnTo>
                      <a:pt x="914" y="98"/>
                    </a:lnTo>
                    <a:lnTo>
                      <a:pt x="914" y="97"/>
                    </a:lnTo>
                    <a:lnTo>
                      <a:pt x="913" y="97"/>
                    </a:lnTo>
                    <a:lnTo>
                      <a:pt x="910" y="98"/>
                    </a:lnTo>
                    <a:lnTo>
                      <a:pt x="909" y="98"/>
                    </a:lnTo>
                    <a:lnTo>
                      <a:pt x="909" y="98"/>
                    </a:lnTo>
                    <a:lnTo>
                      <a:pt x="908" y="98"/>
                    </a:lnTo>
                    <a:lnTo>
                      <a:pt x="908" y="98"/>
                    </a:lnTo>
                    <a:lnTo>
                      <a:pt x="908" y="100"/>
                    </a:lnTo>
                    <a:lnTo>
                      <a:pt x="908" y="100"/>
                    </a:lnTo>
                    <a:lnTo>
                      <a:pt x="906" y="100"/>
                    </a:lnTo>
                    <a:lnTo>
                      <a:pt x="906" y="101"/>
                    </a:lnTo>
                    <a:lnTo>
                      <a:pt x="906" y="101"/>
                    </a:lnTo>
                    <a:lnTo>
                      <a:pt x="908" y="101"/>
                    </a:lnTo>
                    <a:lnTo>
                      <a:pt x="909" y="101"/>
                    </a:lnTo>
                    <a:close/>
                    <a:moveTo>
                      <a:pt x="875" y="118"/>
                    </a:moveTo>
                    <a:lnTo>
                      <a:pt x="873" y="119"/>
                    </a:lnTo>
                    <a:lnTo>
                      <a:pt x="872" y="119"/>
                    </a:lnTo>
                    <a:lnTo>
                      <a:pt x="872" y="119"/>
                    </a:lnTo>
                    <a:lnTo>
                      <a:pt x="872" y="119"/>
                    </a:lnTo>
                    <a:lnTo>
                      <a:pt x="872" y="119"/>
                    </a:lnTo>
                    <a:lnTo>
                      <a:pt x="875" y="121"/>
                    </a:lnTo>
                    <a:lnTo>
                      <a:pt x="876" y="121"/>
                    </a:lnTo>
                    <a:lnTo>
                      <a:pt x="876" y="121"/>
                    </a:lnTo>
                    <a:lnTo>
                      <a:pt x="877" y="121"/>
                    </a:lnTo>
                    <a:lnTo>
                      <a:pt x="877" y="119"/>
                    </a:lnTo>
                    <a:lnTo>
                      <a:pt x="877" y="119"/>
                    </a:lnTo>
                    <a:lnTo>
                      <a:pt x="876" y="118"/>
                    </a:lnTo>
                    <a:lnTo>
                      <a:pt x="875" y="118"/>
                    </a:lnTo>
                    <a:close/>
                    <a:moveTo>
                      <a:pt x="872" y="112"/>
                    </a:moveTo>
                    <a:lnTo>
                      <a:pt x="871" y="113"/>
                    </a:lnTo>
                    <a:lnTo>
                      <a:pt x="871" y="113"/>
                    </a:lnTo>
                    <a:lnTo>
                      <a:pt x="871" y="113"/>
                    </a:lnTo>
                    <a:lnTo>
                      <a:pt x="873" y="113"/>
                    </a:lnTo>
                    <a:lnTo>
                      <a:pt x="873" y="113"/>
                    </a:lnTo>
                    <a:lnTo>
                      <a:pt x="872" y="114"/>
                    </a:lnTo>
                    <a:lnTo>
                      <a:pt x="872" y="114"/>
                    </a:lnTo>
                    <a:lnTo>
                      <a:pt x="873" y="114"/>
                    </a:lnTo>
                    <a:lnTo>
                      <a:pt x="875" y="114"/>
                    </a:lnTo>
                    <a:lnTo>
                      <a:pt x="875" y="114"/>
                    </a:lnTo>
                    <a:lnTo>
                      <a:pt x="876" y="115"/>
                    </a:lnTo>
                    <a:lnTo>
                      <a:pt x="880" y="115"/>
                    </a:lnTo>
                    <a:lnTo>
                      <a:pt x="882" y="115"/>
                    </a:lnTo>
                    <a:lnTo>
                      <a:pt x="884" y="118"/>
                    </a:lnTo>
                    <a:lnTo>
                      <a:pt x="885" y="118"/>
                    </a:lnTo>
                    <a:lnTo>
                      <a:pt x="886" y="118"/>
                    </a:lnTo>
                    <a:lnTo>
                      <a:pt x="888" y="118"/>
                    </a:lnTo>
                    <a:lnTo>
                      <a:pt x="892" y="118"/>
                    </a:lnTo>
                    <a:lnTo>
                      <a:pt x="894" y="118"/>
                    </a:lnTo>
                    <a:lnTo>
                      <a:pt x="900" y="118"/>
                    </a:lnTo>
                    <a:lnTo>
                      <a:pt x="900" y="118"/>
                    </a:lnTo>
                    <a:lnTo>
                      <a:pt x="901" y="118"/>
                    </a:lnTo>
                    <a:lnTo>
                      <a:pt x="901" y="117"/>
                    </a:lnTo>
                    <a:lnTo>
                      <a:pt x="902" y="117"/>
                    </a:lnTo>
                    <a:lnTo>
                      <a:pt x="902" y="117"/>
                    </a:lnTo>
                    <a:lnTo>
                      <a:pt x="902" y="117"/>
                    </a:lnTo>
                    <a:lnTo>
                      <a:pt x="905" y="115"/>
                    </a:lnTo>
                    <a:lnTo>
                      <a:pt x="906" y="114"/>
                    </a:lnTo>
                    <a:lnTo>
                      <a:pt x="906" y="114"/>
                    </a:lnTo>
                    <a:lnTo>
                      <a:pt x="908" y="113"/>
                    </a:lnTo>
                    <a:lnTo>
                      <a:pt x="908" y="112"/>
                    </a:lnTo>
                    <a:lnTo>
                      <a:pt x="909" y="112"/>
                    </a:lnTo>
                    <a:lnTo>
                      <a:pt x="909" y="110"/>
                    </a:lnTo>
                    <a:lnTo>
                      <a:pt x="910" y="109"/>
                    </a:lnTo>
                    <a:lnTo>
                      <a:pt x="910" y="109"/>
                    </a:lnTo>
                    <a:lnTo>
                      <a:pt x="910" y="108"/>
                    </a:lnTo>
                    <a:lnTo>
                      <a:pt x="910" y="106"/>
                    </a:lnTo>
                    <a:lnTo>
                      <a:pt x="908" y="105"/>
                    </a:lnTo>
                    <a:lnTo>
                      <a:pt x="908" y="104"/>
                    </a:lnTo>
                    <a:lnTo>
                      <a:pt x="905" y="104"/>
                    </a:lnTo>
                    <a:lnTo>
                      <a:pt x="902" y="104"/>
                    </a:lnTo>
                    <a:lnTo>
                      <a:pt x="900" y="104"/>
                    </a:lnTo>
                    <a:lnTo>
                      <a:pt x="892" y="105"/>
                    </a:lnTo>
                    <a:lnTo>
                      <a:pt x="888" y="105"/>
                    </a:lnTo>
                    <a:lnTo>
                      <a:pt x="886" y="106"/>
                    </a:lnTo>
                    <a:lnTo>
                      <a:pt x="882" y="108"/>
                    </a:lnTo>
                    <a:lnTo>
                      <a:pt x="881" y="108"/>
                    </a:lnTo>
                    <a:lnTo>
                      <a:pt x="880" y="109"/>
                    </a:lnTo>
                    <a:lnTo>
                      <a:pt x="878" y="109"/>
                    </a:lnTo>
                    <a:lnTo>
                      <a:pt x="877" y="109"/>
                    </a:lnTo>
                    <a:lnTo>
                      <a:pt x="872" y="112"/>
                    </a:lnTo>
                    <a:lnTo>
                      <a:pt x="872" y="112"/>
                    </a:lnTo>
                    <a:close/>
                    <a:moveTo>
                      <a:pt x="876" y="106"/>
                    </a:moveTo>
                    <a:lnTo>
                      <a:pt x="877" y="106"/>
                    </a:lnTo>
                    <a:lnTo>
                      <a:pt x="878" y="106"/>
                    </a:lnTo>
                    <a:lnTo>
                      <a:pt x="881" y="105"/>
                    </a:lnTo>
                    <a:lnTo>
                      <a:pt x="882" y="105"/>
                    </a:lnTo>
                    <a:lnTo>
                      <a:pt x="884" y="105"/>
                    </a:lnTo>
                    <a:lnTo>
                      <a:pt x="884" y="105"/>
                    </a:lnTo>
                    <a:lnTo>
                      <a:pt x="886" y="105"/>
                    </a:lnTo>
                    <a:lnTo>
                      <a:pt x="888" y="105"/>
                    </a:lnTo>
                    <a:lnTo>
                      <a:pt x="888" y="104"/>
                    </a:lnTo>
                    <a:lnTo>
                      <a:pt x="888" y="104"/>
                    </a:lnTo>
                    <a:lnTo>
                      <a:pt x="888" y="104"/>
                    </a:lnTo>
                    <a:lnTo>
                      <a:pt x="885" y="102"/>
                    </a:lnTo>
                    <a:lnTo>
                      <a:pt x="885" y="102"/>
                    </a:lnTo>
                    <a:lnTo>
                      <a:pt x="884" y="104"/>
                    </a:lnTo>
                    <a:lnTo>
                      <a:pt x="884" y="104"/>
                    </a:lnTo>
                    <a:lnTo>
                      <a:pt x="882" y="104"/>
                    </a:lnTo>
                    <a:lnTo>
                      <a:pt x="877" y="105"/>
                    </a:lnTo>
                    <a:lnTo>
                      <a:pt x="876" y="105"/>
                    </a:lnTo>
                    <a:lnTo>
                      <a:pt x="875" y="105"/>
                    </a:lnTo>
                    <a:lnTo>
                      <a:pt x="873" y="106"/>
                    </a:lnTo>
                    <a:lnTo>
                      <a:pt x="873" y="106"/>
                    </a:lnTo>
                    <a:lnTo>
                      <a:pt x="875" y="108"/>
                    </a:lnTo>
                    <a:lnTo>
                      <a:pt x="876" y="106"/>
                    </a:lnTo>
                    <a:close/>
                    <a:moveTo>
                      <a:pt x="946" y="70"/>
                    </a:moveTo>
                    <a:lnTo>
                      <a:pt x="943" y="70"/>
                    </a:lnTo>
                    <a:lnTo>
                      <a:pt x="939" y="70"/>
                    </a:lnTo>
                    <a:lnTo>
                      <a:pt x="937" y="70"/>
                    </a:lnTo>
                    <a:lnTo>
                      <a:pt x="935" y="70"/>
                    </a:lnTo>
                    <a:lnTo>
                      <a:pt x="929" y="72"/>
                    </a:lnTo>
                    <a:lnTo>
                      <a:pt x="927" y="72"/>
                    </a:lnTo>
                    <a:lnTo>
                      <a:pt x="926" y="72"/>
                    </a:lnTo>
                    <a:lnTo>
                      <a:pt x="925" y="73"/>
                    </a:lnTo>
                    <a:lnTo>
                      <a:pt x="925" y="73"/>
                    </a:lnTo>
                    <a:lnTo>
                      <a:pt x="925" y="74"/>
                    </a:lnTo>
                    <a:lnTo>
                      <a:pt x="925" y="74"/>
                    </a:lnTo>
                    <a:lnTo>
                      <a:pt x="943" y="74"/>
                    </a:lnTo>
                    <a:lnTo>
                      <a:pt x="950" y="76"/>
                    </a:lnTo>
                    <a:lnTo>
                      <a:pt x="951" y="74"/>
                    </a:lnTo>
                    <a:lnTo>
                      <a:pt x="953" y="74"/>
                    </a:lnTo>
                    <a:lnTo>
                      <a:pt x="954" y="74"/>
                    </a:lnTo>
                    <a:lnTo>
                      <a:pt x="959" y="73"/>
                    </a:lnTo>
                    <a:lnTo>
                      <a:pt x="962" y="72"/>
                    </a:lnTo>
                    <a:lnTo>
                      <a:pt x="962" y="72"/>
                    </a:lnTo>
                    <a:lnTo>
                      <a:pt x="960" y="70"/>
                    </a:lnTo>
                    <a:lnTo>
                      <a:pt x="959" y="70"/>
                    </a:lnTo>
                    <a:lnTo>
                      <a:pt x="958" y="70"/>
                    </a:lnTo>
                    <a:lnTo>
                      <a:pt x="954" y="70"/>
                    </a:lnTo>
                    <a:lnTo>
                      <a:pt x="946" y="70"/>
                    </a:lnTo>
                    <a:close/>
                    <a:moveTo>
                      <a:pt x="1081" y="141"/>
                    </a:moveTo>
                    <a:lnTo>
                      <a:pt x="1081" y="139"/>
                    </a:lnTo>
                    <a:lnTo>
                      <a:pt x="1078" y="139"/>
                    </a:lnTo>
                    <a:lnTo>
                      <a:pt x="1078" y="138"/>
                    </a:lnTo>
                    <a:lnTo>
                      <a:pt x="1078" y="137"/>
                    </a:lnTo>
                    <a:lnTo>
                      <a:pt x="1078" y="137"/>
                    </a:lnTo>
                    <a:lnTo>
                      <a:pt x="1077" y="135"/>
                    </a:lnTo>
                    <a:lnTo>
                      <a:pt x="1070" y="134"/>
                    </a:lnTo>
                    <a:lnTo>
                      <a:pt x="1068" y="134"/>
                    </a:lnTo>
                    <a:lnTo>
                      <a:pt x="1054" y="134"/>
                    </a:lnTo>
                    <a:lnTo>
                      <a:pt x="1052" y="134"/>
                    </a:lnTo>
                    <a:lnTo>
                      <a:pt x="1049" y="133"/>
                    </a:lnTo>
                    <a:lnTo>
                      <a:pt x="1046" y="133"/>
                    </a:lnTo>
                    <a:lnTo>
                      <a:pt x="1044" y="133"/>
                    </a:lnTo>
                    <a:lnTo>
                      <a:pt x="1041" y="133"/>
                    </a:lnTo>
                    <a:lnTo>
                      <a:pt x="1039" y="133"/>
                    </a:lnTo>
                    <a:lnTo>
                      <a:pt x="1039" y="133"/>
                    </a:lnTo>
                    <a:lnTo>
                      <a:pt x="1037" y="133"/>
                    </a:lnTo>
                    <a:lnTo>
                      <a:pt x="1036" y="134"/>
                    </a:lnTo>
                    <a:lnTo>
                      <a:pt x="1036" y="135"/>
                    </a:lnTo>
                    <a:lnTo>
                      <a:pt x="1035" y="135"/>
                    </a:lnTo>
                    <a:lnTo>
                      <a:pt x="1035" y="137"/>
                    </a:lnTo>
                    <a:lnTo>
                      <a:pt x="1035" y="137"/>
                    </a:lnTo>
                    <a:lnTo>
                      <a:pt x="1035" y="137"/>
                    </a:lnTo>
                    <a:lnTo>
                      <a:pt x="1033" y="138"/>
                    </a:lnTo>
                    <a:lnTo>
                      <a:pt x="1032" y="138"/>
                    </a:lnTo>
                    <a:lnTo>
                      <a:pt x="1032" y="139"/>
                    </a:lnTo>
                    <a:lnTo>
                      <a:pt x="1032" y="139"/>
                    </a:lnTo>
                    <a:lnTo>
                      <a:pt x="1033" y="141"/>
                    </a:lnTo>
                    <a:lnTo>
                      <a:pt x="1037" y="141"/>
                    </a:lnTo>
                    <a:lnTo>
                      <a:pt x="1039" y="141"/>
                    </a:lnTo>
                    <a:lnTo>
                      <a:pt x="1037" y="142"/>
                    </a:lnTo>
                    <a:lnTo>
                      <a:pt x="1037" y="143"/>
                    </a:lnTo>
                    <a:lnTo>
                      <a:pt x="1036" y="145"/>
                    </a:lnTo>
                    <a:lnTo>
                      <a:pt x="1036" y="146"/>
                    </a:lnTo>
                    <a:lnTo>
                      <a:pt x="1036" y="147"/>
                    </a:lnTo>
                    <a:lnTo>
                      <a:pt x="1036" y="147"/>
                    </a:lnTo>
                    <a:lnTo>
                      <a:pt x="1040" y="149"/>
                    </a:lnTo>
                    <a:lnTo>
                      <a:pt x="1041" y="149"/>
                    </a:lnTo>
                    <a:lnTo>
                      <a:pt x="1044" y="149"/>
                    </a:lnTo>
                    <a:lnTo>
                      <a:pt x="1053" y="147"/>
                    </a:lnTo>
                    <a:lnTo>
                      <a:pt x="1056" y="146"/>
                    </a:lnTo>
                    <a:lnTo>
                      <a:pt x="1062" y="146"/>
                    </a:lnTo>
                    <a:lnTo>
                      <a:pt x="1072" y="147"/>
                    </a:lnTo>
                    <a:lnTo>
                      <a:pt x="1078" y="147"/>
                    </a:lnTo>
                    <a:lnTo>
                      <a:pt x="1081" y="147"/>
                    </a:lnTo>
                    <a:lnTo>
                      <a:pt x="1083" y="146"/>
                    </a:lnTo>
                    <a:lnTo>
                      <a:pt x="1082" y="146"/>
                    </a:lnTo>
                    <a:lnTo>
                      <a:pt x="1082" y="145"/>
                    </a:lnTo>
                    <a:lnTo>
                      <a:pt x="1082" y="145"/>
                    </a:lnTo>
                    <a:lnTo>
                      <a:pt x="1083" y="143"/>
                    </a:lnTo>
                    <a:lnTo>
                      <a:pt x="1083" y="143"/>
                    </a:lnTo>
                    <a:lnTo>
                      <a:pt x="1082" y="142"/>
                    </a:lnTo>
                    <a:lnTo>
                      <a:pt x="1081" y="142"/>
                    </a:lnTo>
                    <a:lnTo>
                      <a:pt x="1081" y="141"/>
                    </a:lnTo>
                    <a:lnTo>
                      <a:pt x="1081" y="141"/>
                    </a:lnTo>
                    <a:close/>
                    <a:moveTo>
                      <a:pt x="988" y="78"/>
                    </a:moveTo>
                    <a:lnTo>
                      <a:pt x="992" y="78"/>
                    </a:lnTo>
                    <a:lnTo>
                      <a:pt x="994" y="77"/>
                    </a:lnTo>
                    <a:lnTo>
                      <a:pt x="994" y="77"/>
                    </a:lnTo>
                    <a:lnTo>
                      <a:pt x="995" y="77"/>
                    </a:lnTo>
                    <a:lnTo>
                      <a:pt x="995" y="76"/>
                    </a:lnTo>
                    <a:lnTo>
                      <a:pt x="996" y="76"/>
                    </a:lnTo>
                    <a:lnTo>
                      <a:pt x="996" y="74"/>
                    </a:lnTo>
                    <a:lnTo>
                      <a:pt x="994" y="73"/>
                    </a:lnTo>
                    <a:lnTo>
                      <a:pt x="992" y="73"/>
                    </a:lnTo>
                    <a:lnTo>
                      <a:pt x="990" y="72"/>
                    </a:lnTo>
                    <a:lnTo>
                      <a:pt x="987" y="72"/>
                    </a:lnTo>
                    <a:lnTo>
                      <a:pt x="986" y="72"/>
                    </a:lnTo>
                    <a:lnTo>
                      <a:pt x="984" y="73"/>
                    </a:lnTo>
                    <a:lnTo>
                      <a:pt x="983" y="73"/>
                    </a:lnTo>
                    <a:lnTo>
                      <a:pt x="982" y="73"/>
                    </a:lnTo>
                    <a:lnTo>
                      <a:pt x="980" y="74"/>
                    </a:lnTo>
                    <a:lnTo>
                      <a:pt x="979" y="76"/>
                    </a:lnTo>
                    <a:lnTo>
                      <a:pt x="979" y="76"/>
                    </a:lnTo>
                    <a:lnTo>
                      <a:pt x="979" y="77"/>
                    </a:lnTo>
                    <a:lnTo>
                      <a:pt x="986" y="78"/>
                    </a:lnTo>
                    <a:lnTo>
                      <a:pt x="988" y="78"/>
                    </a:lnTo>
                    <a:close/>
                    <a:moveTo>
                      <a:pt x="986" y="44"/>
                    </a:moveTo>
                    <a:lnTo>
                      <a:pt x="975" y="45"/>
                    </a:lnTo>
                    <a:lnTo>
                      <a:pt x="971" y="45"/>
                    </a:lnTo>
                    <a:lnTo>
                      <a:pt x="970" y="45"/>
                    </a:lnTo>
                    <a:lnTo>
                      <a:pt x="967" y="47"/>
                    </a:lnTo>
                    <a:lnTo>
                      <a:pt x="967" y="48"/>
                    </a:lnTo>
                    <a:lnTo>
                      <a:pt x="970" y="48"/>
                    </a:lnTo>
                    <a:lnTo>
                      <a:pt x="971" y="49"/>
                    </a:lnTo>
                    <a:lnTo>
                      <a:pt x="972" y="49"/>
                    </a:lnTo>
                    <a:lnTo>
                      <a:pt x="975" y="48"/>
                    </a:lnTo>
                    <a:lnTo>
                      <a:pt x="980" y="48"/>
                    </a:lnTo>
                    <a:lnTo>
                      <a:pt x="983" y="47"/>
                    </a:lnTo>
                    <a:lnTo>
                      <a:pt x="984" y="47"/>
                    </a:lnTo>
                    <a:lnTo>
                      <a:pt x="986" y="47"/>
                    </a:lnTo>
                    <a:lnTo>
                      <a:pt x="986" y="48"/>
                    </a:lnTo>
                    <a:lnTo>
                      <a:pt x="984" y="48"/>
                    </a:lnTo>
                    <a:lnTo>
                      <a:pt x="983" y="48"/>
                    </a:lnTo>
                    <a:lnTo>
                      <a:pt x="983" y="48"/>
                    </a:lnTo>
                    <a:lnTo>
                      <a:pt x="983" y="49"/>
                    </a:lnTo>
                    <a:lnTo>
                      <a:pt x="984" y="49"/>
                    </a:lnTo>
                    <a:lnTo>
                      <a:pt x="990" y="48"/>
                    </a:lnTo>
                    <a:lnTo>
                      <a:pt x="992" y="48"/>
                    </a:lnTo>
                    <a:lnTo>
                      <a:pt x="998" y="47"/>
                    </a:lnTo>
                    <a:lnTo>
                      <a:pt x="1000" y="47"/>
                    </a:lnTo>
                    <a:lnTo>
                      <a:pt x="1001" y="47"/>
                    </a:lnTo>
                    <a:lnTo>
                      <a:pt x="1003" y="47"/>
                    </a:lnTo>
                    <a:lnTo>
                      <a:pt x="1004" y="48"/>
                    </a:lnTo>
                    <a:lnTo>
                      <a:pt x="1011" y="48"/>
                    </a:lnTo>
                    <a:lnTo>
                      <a:pt x="1015" y="48"/>
                    </a:lnTo>
                    <a:lnTo>
                      <a:pt x="1015" y="48"/>
                    </a:lnTo>
                    <a:lnTo>
                      <a:pt x="1008" y="48"/>
                    </a:lnTo>
                    <a:lnTo>
                      <a:pt x="999" y="49"/>
                    </a:lnTo>
                    <a:lnTo>
                      <a:pt x="996" y="51"/>
                    </a:lnTo>
                    <a:lnTo>
                      <a:pt x="994" y="51"/>
                    </a:lnTo>
                    <a:lnTo>
                      <a:pt x="991" y="51"/>
                    </a:lnTo>
                    <a:lnTo>
                      <a:pt x="988" y="51"/>
                    </a:lnTo>
                    <a:lnTo>
                      <a:pt x="979" y="52"/>
                    </a:lnTo>
                    <a:lnTo>
                      <a:pt x="976" y="53"/>
                    </a:lnTo>
                    <a:lnTo>
                      <a:pt x="975" y="53"/>
                    </a:lnTo>
                    <a:lnTo>
                      <a:pt x="975" y="53"/>
                    </a:lnTo>
                    <a:lnTo>
                      <a:pt x="975" y="53"/>
                    </a:lnTo>
                    <a:lnTo>
                      <a:pt x="976" y="55"/>
                    </a:lnTo>
                    <a:lnTo>
                      <a:pt x="982" y="56"/>
                    </a:lnTo>
                    <a:lnTo>
                      <a:pt x="983" y="56"/>
                    </a:lnTo>
                    <a:lnTo>
                      <a:pt x="982" y="56"/>
                    </a:lnTo>
                    <a:lnTo>
                      <a:pt x="978" y="56"/>
                    </a:lnTo>
                    <a:lnTo>
                      <a:pt x="978" y="56"/>
                    </a:lnTo>
                    <a:lnTo>
                      <a:pt x="976" y="56"/>
                    </a:lnTo>
                    <a:lnTo>
                      <a:pt x="978" y="57"/>
                    </a:lnTo>
                    <a:lnTo>
                      <a:pt x="978" y="57"/>
                    </a:lnTo>
                    <a:lnTo>
                      <a:pt x="978" y="59"/>
                    </a:lnTo>
                    <a:lnTo>
                      <a:pt x="980" y="59"/>
                    </a:lnTo>
                    <a:lnTo>
                      <a:pt x="982" y="59"/>
                    </a:lnTo>
                    <a:lnTo>
                      <a:pt x="984" y="59"/>
                    </a:lnTo>
                    <a:lnTo>
                      <a:pt x="992" y="59"/>
                    </a:lnTo>
                    <a:lnTo>
                      <a:pt x="992" y="60"/>
                    </a:lnTo>
                    <a:lnTo>
                      <a:pt x="987" y="60"/>
                    </a:lnTo>
                    <a:lnTo>
                      <a:pt x="982" y="60"/>
                    </a:lnTo>
                    <a:lnTo>
                      <a:pt x="980" y="60"/>
                    </a:lnTo>
                    <a:lnTo>
                      <a:pt x="980" y="61"/>
                    </a:lnTo>
                    <a:lnTo>
                      <a:pt x="980" y="61"/>
                    </a:lnTo>
                    <a:lnTo>
                      <a:pt x="983" y="63"/>
                    </a:lnTo>
                    <a:lnTo>
                      <a:pt x="987" y="64"/>
                    </a:lnTo>
                    <a:lnTo>
                      <a:pt x="991" y="64"/>
                    </a:lnTo>
                    <a:lnTo>
                      <a:pt x="996" y="65"/>
                    </a:lnTo>
                    <a:lnTo>
                      <a:pt x="999" y="65"/>
                    </a:lnTo>
                    <a:lnTo>
                      <a:pt x="1003" y="65"/>
                    </a:lnTo>
                    <a:lnTo>
                      <a:pt x="1003" y="64"/>
                    </a:lnTo>
                    <a:lnTo>
                      <a:pt x="1004" y="64"/>
                    </a:lnTo>
                    <a:lnTo>
                      <a:pt x="1004" y="64"/>
                    </a:lnTo>
                    <a:lnTo>
                      <a:pt x="1003" y="64"/>
                    </a:lnTo>
                    <a:lnTo>
                      <a:pt x="1001" y="63"/>
                    </a:lnTo>
                    <a:lnTo>
                      <a:pt x="1003" y="63"/>
                    </a:lnTo>
                    <a:lnTo>
                      <a:pt x="1004" y="63"/>
                    </a:lnTo>
                    <a:lnTo>
                      <a:pt x="1007" y="63"/>
                    </a:lnTo>
                    <a:lnTo>
                      <a:pt x="1008" y="63"/>
                    </a:lnTo>
                    <a:lnTo>
                      <a:pt x="1008" y="63"/>
                    </a:lnTo>
                    <a:lnTo>
                      <a:pt x="1009" y="64"/>
                    </a:lnTo>
                    <a:lnTo>
                      <a:pt x="1009" y="64"/>
                    </a:lnTo>
                    <a:lnTo>
                      <a:pt x="1011" y="64"/>
                    </a:lnTo>
                    <a:lnTo>
                      <a:pt x="1012" y="65"/>
                    </a:lnTo>
                    <a:lnTo>
                      <a:pt x="1012" y="65"/>
                    </a:lnTo>
                    <a:lnTo>
                      <a:pt x="1012" y="65"/>
                    </a:lnTo>
                    <a:lnTo>
                      <a:pt x="1013" y="64"/>
                    </a:lnTo>
                    <a:lnTo>
                      <a:pt x="1013" y="63"/>
                    </a:lnTo>
                    <a:lnTo>
                      <a:pt x="1013" y="61"/>
                    </a:lnTo>
                    <a:lnTo>
                      <a:pt x="1013" y="60"/>
                    </a:lnTo>
                    <a:lnTo>
                      <a:pt x="1013" y="60"/>
                    </a:lnTo>
                    <a:lnTo>
                      <a:pt x="1015" y="59"/>
                    </a:lnTo>
                    <a:lnTo>
                      <a:pt x="1015" y="59"/>
                    </a:lnTo>
                    <a:lnTo>
                      <a:pt x="1015" y="59"/>
                    </a:lnTo>
                    <a:lnTo>
                      <a:pt x="1016" y="61"/>
                    </a:lnTo>
                    <a:lnTo>
                      <a:pt x="1016" y="61"/>
                    </a:lnTo>
                    <a:lnTo>
                      <a:pt x="1017" y="64"/>
                    </a:lnTo>
                    <a:lnTo>
                      <a:pt x="1019" y="64"/>
                    </a:lnTo>
                    <a:lnTo>
                      <a:pt x="1020" y="64"/>
                    </a:lnTo>
                    <a:lnTo>
                      <a:pt x="1021" y="64"/>
                    </a:lnTo>
                    <a:lnTo>
                      <a:pt x="1023" y="64"/>
                    </a:lnTo>
                    <a:lnTo>
                      <a:pt x="1025" y="63"/>
                    </a:lnTo>
                    <a:lnTo>
                      <a:pt x="1027" y="61"/>
                    </a:lnTo>
                    <a:lnTo>
                      <a:pt x="1028" y="60"/>
                    </a:lnTo>
                    <a:lnTo>
                      <a:pt x="1028" y="60"/>
                    </a:lnTo>
                    <a:lnTo>
                      <a:pt x="1029" y="59"/>
                    </a:lnTo>
                    <a:lnTo>
                      <a:pt x="1029" y="59"/>
                    </a:lnTo>
                    <a:lnTo>
                      <a:pt x="1031" y="59"/>
                    </a:lnTo>
                    <a:lnTo>
                      <a:pt x="1032" y="60"/>
                    </a:lnTo>
                    <a:lnTo>
                      <a:pt x="1033" y="60"/>
                    </a:lnTo>
                    <a:lnTo>
                      <a:pt x="1035" y="60"/>
                    </a:lnTo>
                    <a:lnTo>
                      <a:pt x="1036" y="60"/>
                    </a:lnTo>
                    <a:lnTo>
                      <a:pt x="1037" y="59"/>
                    </a:lnTo>
                    <a:lnTo>
                      <a:pt x="1037" y="59"/>
                    </a:lnTo>
                    <a:lnTo>
                      <a:pt x="1037" y="59"/>
                    </a:lnTo>
                    <a:lnTo>
                      <a:pt x="1037" y="59"/>
                    </a:lnTo>
                    <a:lnTo>
                      <a:pt x="1036" y="57"/>
                    </a:lnTo>
                    <a:lnTo>
                      <a:pt x="1036" y="57"/>
                    </a:lnTo>
                    <a:lnTo>
                      <a:pt x="1037" y="57"/>
                    </a:lnTo>
                    <a:lnTo>
                      <a:pt x="1039" y="56"/>
                    </a:lnTo>
                    <a:lnTo>
                      <a:pt x="1040" y="55"/>
                    </a:lnTo>
                    <a:lnTo>
                      <a:pt x="1041" y="53"/>
                    </a:lnTo>
                    <a:lnTo>
                      <a:pt x="1042" y="53"/>
                    </a:lnTo>
                    <a:lnTo>
                      <a:pt x="1044" y="53"/>
                    </a:lnTo>
                    <a:lnTo>
                      <a:pt x="1046" y="52"/>
                    </a:lnTo>
                    <a:lnTo>
                      <a:pt x="1048" y="52"/>
                    </a:lnTo>
                    <a:lnTo>
                      <a:pt x="1048" y="52"/>
                    </a:lnTo>
                    <a:lnTo>
                      <a:pt x="1045" y="53"/>
                    </a:lnTo>
                    <a:lnTo>
                      <a:pt x="1044" y="55"/>
                    </a:lnTo>
                    <a:lnTo>
                      <a:pt x="1042" y="55"/>
                    </a:lnTo>
                    <a:lnTo>
                      <a:pt x="1042" y="55"/>
                    </a:lnTo>
                    <a:lnTo>
                      <a:pt x="1041" y="56"/>
                    </a:lnTo>
                    <a:lnTo>
                      <a:pt x="1041" y="57"/>
                    </a:lnTo>
                    <a:lnTo>
                      <a:pt x="1042" y="57"/>
                    </a:lnTo>
                    <a:lnTo>
                      <a:pt x="1045" y="57"/>
                    </a:lnTo>
                    <a:lnTo>
                      <a:pt x="1049" y="56"/>
                    </a:lnTo>
                    <a:lnTo>
                      <a:pt x="1053" y="55"/>
                    </a:lnTo>
                    <a:lnTo>
                      <a:pt x="1054" y="55"/>
                    </a:lnTo>
                    <a:lnTo>
                      <a:pt x="1056" y="53"/>
                    </a:lnTo>
                    <a:lnTo>
                      <a:pt x="1057" y="53"/>
                    </a:lnTo>
                    <a:lnTo>
                      <a:pt x="1058" y="53"/>
                    </a:lnTo>
                    <a:lnTo>
                      <a:pt x="1060" y="53"/>
                    </a:lnTo>
                    <a:lnTo>
                      <a:pt x="1062" y="52"/>
                    </a:lnTo>
                    <a:lnTo>
                      <a:pt x="1068" y="52"/>
                    </a:lnTo>
                    <a:lnTo>
                      <a:pt x="1078" y="49"/>
                    </a:lnTo>
                    <a:lnTo>
                      <a:pt x="1081" y="49"/>
                    </a:lnTo>
                    <a:lnTo>
                      <a:pt x="1082" y="49"/>
                    </a:lnTo>
                    <a:lnTo>
                      <a:pt x="1083" y="48"/>
                    </a:lnTo>
                    <a:lnTo>
                      <a:pt x="1083" y="48"/>
                    </a:lnTo>
                    <a:lnTo>
                      <a:pt x="1082" y="45"/>
                    </a:lnTo>
                    <a:lnTo>
                      <a:pt x="1082" y="44"/>
                    </a:lnTo>
                    <a:lnTo>
                      <a:pt x="1082" y="44"/>
                    </a:lnTo>
                    <a:lnTo>
                      <a:pt x="1081" y="44"/>
                    </a:lnTo>
                    <a:lnTo>
                      <a:pt x="1080" y="45"/>
                    </a:lnTo>
                    <a:lnTo>
                      <a:pt x="1077" y="47"/>
                    </a:lnTo>
                    <a:lnTo>
                      <a:pt x="1076" y="47"/>
                    </a:lnTo>
                    <a:lnTo>
                      <a:pt x="1076" y="45"/>
                    </a:lnTo>
                    <a:lnTo>
                      <a:pt x="1076" y="44"/>
                    </a:lnTo>
                    <a:lnTo>
                      <a:pt x="1076" y="44"/>
                    </a:lnTo>
                    <a:lnTo>
                      <a:pt x="1074" y="44"/>
                    </a:lnTo>
                    <a:lnTo>
                      <a:pt x="1072" y="44"/>
                    </a:lnTo>
                    <a:lnTo>
                      <a:pt x="1068" y="44"/>
                    </a:lnTo>
                    <a:lnTo>
                      <a:pt x="1068" y="44"/>
                    </a:lnTo>
                    <a:lnTo>
                      <a:pt x="1064" y="45"/>
                    </a:lnTo>
                    <a:lnTo>
                      <a:pt x="1064" y="45"/>
                    </a:lnTo>
                    <a:lnTo>
                      <a:pt x="1065" y="44"/>
                    </a:lnTo>
                    <a:lnTo>
                      <a:pt x="1066" y="44"/>
                    </a:lnTo>
                    <a:lnTo>
                      <a:pt x="1070" y="41"/>
                    </a:lnTo>
                    <a:lnTo>
                      <a:pt x="1073" y="40"/>
                    </a:lnTo>
                    <a:lnTo>
                      <a:pt x="1073" y="40"/>
                    </a:lnTo>
                    <a:lnTo>
                      <a:pt x="1073" y="39"/>
                    </a:lnTo>
                    <a:lnTo>
                      <a:pt x="1072" y="39"/>
                    </a:lnTo>
                    <a:lnTo>
                      <a:pt x="1068" y="37"/>
                    </a:lnTo>
                    <a:lnTo>
                      <a:pt x="1066" y="37"/>
                    </a:lnTo>
                    <a:lnTo>
                      <a:pt x="1065" y="37"/>
                    </a:lnTo>
                    <a:lnTo>
                      <a:pt x="1066" y="37"/>
                    </a:lnTo>
                    <a:lnTo>
                      <a:pt x="1070" y="36"/>
                    </a:lnTo>
                    <a:lnTo>
                      <a:pt x="1070" y="36"/>
                    </a:lnTo>
                    <a:lnTo>
                      <a:pt x="1073" y="35"/>
                    </a:lnTo>
                    <a:lnTo>
                      <a:pt x="1073" y="35"/>
                    </a:lnTo>
                    <a:lnTo>
                      <a:pt x="1073" y="33"/>
                    </a:lnTo>
                    <a:lnTo>
                      <a:pt x="1072" y="33"/>
                    </a:lnTo>
                    <a:lnTo>
                      <a:pt x="1069" y="33"/>
                    </a:lnTo>
                    <a:lnTo>
                      <a:pt x="1066" y="33"/>
                    </a:lnTo>
                    <a:lnTo>
                      <a:pt x="1065" y="33"/>
                    </a:lnTo>
                    <a:lnTo>
                      <a:pt x="1062" y="33"/>
                    </a:lnTo>
                    <a:lnTo>
                      <a:pt x="1062" y="35"/>
                    </a:lnTo>
                    <a:lnTo>
                      <a:pt x="1061" y="35"/>
                    </a:lnTo>
                    <a:lnTo>
                      <a:pt x="1061" y="36"/>
                    </a:lnTo>
                    <a:lnTo>
                      <a:pt x="1062" y="36"/>
                    </a:lnTo>
                    <a:lnTo>
                      <a:pt x="1064" y="36"/>
                    </a:lnTo>
                    <a:lnTo>
                      <a:pt x="1064" y="37"/>
                    </a:lnTo>
                    <a:lnTo>
                      <a:pt x="1062" y="37"/>
                    </a:lnTo>
                    <a:lnTo>
                      <a:pt x="1062" y="37"/>
                    </a:lnTo>
                    <a:lnTo>
                      <a:pt x="1060" y="37"/>
                    </a:lnTo>
                    <a:lnTo>
                      <a:pt x="1057" y="36"/>
                    </a:lnTo>
                    <a:lnTo>
                      <a:pt x="1056" y="36"/>
                    </a:lnTo>
                    <a:lnTo>
                      <a:pt x="1054" y="36"/>
                    </a:lnTo>
                    <a:lnTo>
                      <a:pt x="1054" y="35"/>
                    </a:lnTo>
                    <a:lnTo>
                      <a:pt x="1057" y="35"/>
                    </a:lnTo>
                    <a:lnTo>
                      <a:pt x="1057" y="33"/>
                    </a:lnTo>
                    <a:lnTo>
                      <a:pt x="1057" y="33"/>
                    </a:lnTo>
                    <a:lnTo>
                      <a:pt x="1057" y="33"/>
                    </a:lnTo>
                    <a:lnTo>
                      <a:pt x="1058" y="33"/>
                    </a:lnTo>
                    <a:lnTo>
                      <a:pt x="1058" y="33"/>
                    </a:lnTo>
                    <a:lnTo>
                      <a:pt x="1058" y="32"/>
                    </a:lnTo>
                    <a:lnTo>
                      <a:pt x="1058" y="32"/>
                    </a:lnTo>
                    <a:lnTo>
                      <a:pt x="1058" y="32"/>
                    </a:lnTo>
                    <a:lnTo>
                      <a:pt x="1056" y="32"/>
                    </a:lnTo>
                    <a:lnTo>
                      <a:pt x="1054" y="32"/>
                    </a:lnTo>
                    <a:lnTo>
                      <a:pt x="1053" y="32"/>
                    </a:lnTo>
                    <a:lnTo>
                      <a:pt x="1052" y="32"/>
                    </a:lnTo>
                    <a:lnTo>
                      <a:pt x="1049" y="32"/>
                    </a:lnTo>
                    <a:lnTo>
                      <a:pt x="1046" y="31"/>
                    </a:lnTo>
                    <a:lnTo>
                      <a:pt x="1045" y="31"/>
                    </a:lnTo>
                    <a:lnTo>
                      <a:pt x="1046" y="31"/>
                    </a:lnTo>
                    <a:lnTo>
                      <a:pt x="1046" y="31"/>
                    </a:lnTo>
                    <a:lnTo>
                      <a:pt x="1046" y="29"/>
                    </a:lnTo>
                    <a:lnTo>
                      <a:pt x="1044" y="28"/>
                    </a:lnTo>
                    <a:lnTo>
                      <a:pt x="1042" y="28"/>
                    </a:lnTo>
                    <a:lnTo>
                      <a:pt x="1041" y="25"/>
                    </a:lnTo>
                    <a:lnTo>
                      <a:pt x="1041" y="24"/>
                    </a:lnTo>
                    <a:lnTo>
                      <a:pt x="1041" y="23"/>
                    </a:lnTo>
                    <a:lnTo>
                      <a:pt x="1040" y="23"/>
                    </a:lnTo>
                    <a:lnTo>
                      <a:pt x="1039" y="21"/>
                    </a:lnTo>
                    <a:lnTo>
                      <a:pt x="1033" y="21"/>
                    </a:lnTo>
                    <a:lnTo>
                      <a:pt x="1031" y="21"/>
                    </a:lnTo>
                    <a:lnTo>
                      <a:pt x="1027" y="21"/>
                    </a:lnTo>
                    <a:lnTo>
                      <a:pt x="1023" y="21"/>
                    </a:lnTo>
                    <a:lnTo>
                      <a:pt x="1021" y="21"/>
                    </a:lnTo>
                    <a:lnTo>
                      <a:pt x="1020" y="21"/>
                    </a:lnTo>
                    <a:lnTo>
                      <a:pt x="1020" y="21"/>
                    </a:lnTo>
                    <a:lnTo>
                      <a:pt x="1019" y="21"/>
                    </a:lnTo>
                    <a:lnTo>
                      <a:pt x="1019" y="23"/>
                    </a:lnTo>
                    <a:lnTo>
                      <a:pt x="1019" y="23"/>
                    </a:lnTo>
                    <a:lnTo>
                      <a:pt x="1020" y="23"/>
                    </a:lnTo>
                    <a:lnTo>
                      <a:pt x="1021" y="23"/>
                    </a:lnTo>
                    <a:lnTo>
                      <a:pt x="1027" y="23"/>
                    </a:lnTo>
                    <a:lnTo>
                      <a:pt x="1028" y="23"/>
                    </a:lnTo>
                    <a:lnTo>
                      <a:pt x="1028" y="24"/>
                    </a:lnTo>
                    <a:lnTo>
                      <a:pt x="1027" y="24"/>
                    </a:lnTo>
                    <a:lnTo>
                      <a:pt x="1025" y="24"/>
                    </a:lnTo>
                    <a:lnTo>
                      <a:pt x="1025" y="24"/>
                    </a:lnTo>
                    <a:lnTo>
                      <a:pt x="1024" y="24"/>
                    </a:lnTo>
                    <a:lnTo>
                      <a:pt x="1020" y="24"/>
                    </a:lnTo>
                    <a:lnTo>
                      <a:pt x="1015" y="25"/>
                    </a:lnTo>
                    <a:lnTo>
                      <a:pt x="1011" y="25"/>
                    </a:lnTo>
                    <a:lnTo>
                      <a:pt x="1007" y="25"/>
                    </a:lnTo>
                    <a:lnTo>
                      <a:pt x="1003" y="25"/>
                    </a:lnTo>
                    <a:lnTo>
                      <a:pt x="998" y="28"/>
                    </a:lnTo>
                    <a:lnTo>
                      <a:pt x="998" y="28"/>
                    </a:lnTo>
                    <a:lnTo>
                      <a:pt x="1000" y="28"/>
                    </a:lnTo>
                    <a:lnTo>
                      <a:pt x="1003" y="29"/>
                    </a:lnTo>
                    <a:lnTo>
                      <a:pt x="1003" y="31"/>
                    </a:lnTo>
                    <a:lnTo>
                      <a:pt x="1007" y="31"/>
                    </a:lnTo>
                    <a:lnTo>
                      <a:pt x="1008" y="31"/>
                    </a:lnTo>
                    <a:lnTo>
                      <a:pt x="1008" y="32"/>
                    </a:lnTo>
                    <a:lnTo>
                      <a:pt x="1003" y="32"/>
                    </a:lnTo>
                    <a:lnTo>
                      <a:pt x="1000" y="31"/>
                    </a:lnTo>
                    <a:lnTo>
                      <a:pt x="999" y="31"/>
                    </a:lnTo>
                    <a:lnTo>
                      <a:pt x="999" y="31"/>
                    </a:lnTo>
                    <a:lnTo>
                      <a:pt x="998" y="29"/>
                    </a:lnTo>
                    <a:lnTo>
                      <a:pt x="994" y="29"/>
                    </a:lnTo>
                    <a:lnTo>
                      <a:pt x="992" y="29"/>
                    </a:lnTo>
                    <a:lnTo>
                      <a:pt x="990" y="29"/>
                    </a:lnTo>
                    <a:lnTo>
                      <a:pt x="987" y="29"/>
                    </a:lnTo>
                    <a:lnTo>
                      <a:pt x="984" y="32"/>
                    </a:lnTo>
                    <a:lnTo>
                      <a:pt x="986" y="32"/>
                    </a:lnTo>
                    <a:lnTo>
                      <a:pt x="987" y="33"/>
                    </a:lnTo>
                    <a:lnTo>
                      <a:pt x="987" y="33"/>
                    </a:lnTo>
                    <a:lnTo>
                      <a:pt x="986" y="33"/>
                    </a:lnTo>
                    <a:lnTo>
                      <a:pt x="983" y="33"/>
                    </a:lnTo>
                    <a:lnTo>
                      <a:pt x="982" y="33"/>
                    </a:lnTo>
                    <a:lnTo>
                      <a:pt x="979" y="35"/>
                    </a:lnTo>
                    <a:lnTo>
                      <a:pt x="978" y="35"/>
                    </a:lnTo>
                    <a:lnTo>
                      <a:pt x="978" y="35"/>
                    </a:lnTo>
                    <a:lnTo>
                      <a:pt x="976" y="35"/>
                    </a:lnTo>
                    <a:lnTo>
                      <a:pt x="978" y="35"/>
                    </a:lnTo>
                    <a:lnTo>
                      <a:pt x="978" y="36"/>
                    </a:lnTo>
                    <a:lnTo>
                      <a:pt x="979" y="36"/>
                    </a:lnTo>
                    <a:lnTo>
                      <a:pt x="980" y="36"/>
                    </a:lnTo>
                    <a:lnTo>
                      <a:pt x="984" y="36"/>
                    </a:lnTo>
                    <a:lnTo>
                      <a:pt x="984" y="37"/>
                    </a:lnTo>
                    <a:lnTo>
                      <a:pt x="987" y="37"/>
                    </a:lnTo>
                    <a:lnTo>
                      <a:pt x="995" y="36"/>
                    </a:lnTo>
                    <a:lnTo>
                      <a:pt x="998" y="36"/>
                    </a:lnTo>
                    <a:lnTo>
                      <a:pt x="998" y="36"/>
                    </a:lnTo>
                    <a:lnTo>
                      <a:pt x="994" y="37"/>
                    </a:lnTo>
                    <a:lnTo>
                      <a:pt x="994" y="37"/>
                    </a:lnTo>
                    <a:lnTo>
                      <a:pt x="992" y="37"/>
                    </a:lnTo>
                    <a:lnTo>
                      <a:pt x="992" y="37"/>
                    </a:lnTo>
                    <a:lnTo>
                      <a:pt x="991" y="39"/>
                    </a:lnTo>
                    <a:lnTo>
                      <a:pt x="991" y="39"/>
                    </a:lnTo>
                    <a:lnTo>
                      <a:pt x="983" y="39"/>
                    </a:lnTo>
                    <a:lnTo>
                      <a:pt x="979" y="39"/>
                    </a:lnTo>
                    <a:lnTo>
                      <a:pt x="970" y="37"/>
                    </a:lnTo>
                    <a:lnTo>
                      <a:pt x="968" y="39"/>
                    </a:lnTo>
                    <a:lnTo>
                      <a:pt x="968" y="39"/>
                    </a:lnTo>
                    <a:lnTo>
                      <a:pt x="967" y="40"/>
                    </a:lnTo>
                    <a:lnTo>
                      <a:pt x="967" y="41"/>
                    </a:lnTo>
                    <a:lnTo>
                      <a:pt x="970" y="43"/>
                    </a:lnTo>
                    <a:lnTo>
                      <a:pt x="970" y="44"/>
                    </a:lnTo>
                    <a:lnTo>
                      <a:pt x="971" y="44"/>
                    </a:lnTo>
                    <a:lnTo>
                      <a:pt x="974" y="44"/>
                    </a:lnTo>
                    <a:lnTo>
                      <a:pt x="976" y="44"/>
                    </a:lnTo>
                    <a:lnTo>
                      <a:pt x="980" y="44"/>
                    </a:lnTo>
                    <a:lnTo>
                      <a:pt x="986" y="43"/>
                    </a:lnTo>
                    <a:lnTo>
                      <a:pt x="988" y="43"/>
                    </a:lnTo>
                    <a:lnTo>
                      <a:pt x="986" y="43"/>
                    </a:lnTo>
                    <a:lnTo>
                      <a:pt x="986" y="44"/>
                    </a:lnTo>
                    <a:close/>
                    <a:moveTo>
                      <a:pt x="979" y="88"/>
                    </a:moveTo>
                    <a:lnTo>
                      <a:pt x="980" y="88"/>
                    </a:lnTo>
                    <a:lnTo>
                      <a:pt x="982" y="88"/>
                    </a:lnTo>
                    <a:lnTo>
                      <a:pt x="983" y="86"/>
                    </a:lnTo>
                    <a:lnTo>
                      <a:pt x="983" y="86"/>
                    </a:lnTo>
                    <a:lnTo>
                      <a:pt x="983" y="86"/>
                    </a:lnTo>
                    <a:lnTo>
                      <a:pt x="983" y="85"/>
                    </a:lnTo>
                    <a:lnTo>
                      <a:pt x="983" y="85"/>
                    </a:lnTo>
                    <a:lnTo>
                      <a:pt x="983" y="85"/>
                    </a:lnTo>
                    <a:lnTo>
                      <a:pt x="980" y="85"/>
                    </a:lnTo>
                    <a:lnTo>
                      <a:pt x="976" y="85"/>
                    </a:lnTo>
                    <a:lnTo>
                      <a:pt x="975" y="85"/>
                    </a:lnTo>
                    <a:lnTo>
                      <a:pt x="974" y="86"/>
                    </a:lnTo>
                    <a:lnTo>
                      <a:pt x="974" y="86"/>
                    </a:lnTo>
                    <a:lnTo>
                      <a:pt x="974" y="88"/>
                    </a:lnTo>
                    <a:lnTo>
                      <a:pt x="974" y="89"/>
                    </a:lnTo>
                    <a:lnTo>
                      <a:pt x="974" y="89"/>
                    </a:lnTo>
                    <a:lnTo>
                      <a:pt x="975" y="90"/>
                    </a:lnTo>
                    <a:lnTo>
                      <a:pt x="975" y="90"/>
                    </a:lnTo>
                    <a:lnTo>
                      <a:pt x="976" y="89"/>
                    </a:lnTo>
                    <a:lnTo>
                      <a:pt x="978" y="90"/>
                    </a:lnTo>
                    <a:lnTo>
                      <a:pt x="979" y="89"/>
                    </a:lnTo>
                    <a:lnTo>
                      <a:pt x="979" y="89"/>
                    </a:lnTo>
                    <a:lnTo>
                      <a:pt x="979" y="89"/>
                    </a:lnTo>
                    <a:lnTo>
                      <a:pt x="979" y="89"/>
                    </a:lnTo>
                    <a:lnTo>
                      <a:pt x="979" y="88"/>
                    </a:lnTo>
                    <a:close/>
                    <a:moveTo>
                      <a:pt x="72" y="579"/>
                    </a:moveTo>
                    <a:lnTo>
                      <a:pt x="72" y="579"/>
                    </a:lnTo>
                    <a:lnTo>
                      <a:pt x="70" y="582"/>
                    </a:lnTo>
                    <a:lnTo>
                      <a:pt x="70" y="583"/>
                    </a:lnTo>
                    <a:lnTo>
                      <a:pt x="70" y="583"/>
                    </a:lnTo>
                    <a:lnTo>
                      <a:pt x="72" y="582"/>
                    </a:lnTo>
                    <a:lnTo>
                      <a:pt x="72" y="582"/>
                    </a:lnTo>
                    <a:lnTo>
                      <a:pt x="73" y="582"/>
                    </a:lnTo>
                    <a:lnTo>
                      <a:pt x="72" y="580"/>
                    </a:lnTo>
                    <a:lnTo>
                      <a:pt x="73" y="580"/>
                    </a:lnTo>
                    <a:lnTo>
                      <a:pt x="72" y="579"/>
                    </a:lnTo>
                    <a:close/>
                    <a:moveTo>
                      <a:pt x="922" y="68"/>
                    </a:moveTo>
                    <a:lnTo>
                      <a:pt x="922" y="69"/>
                    </a:lnTo>
                    <a:lnTo>
                      <a:pt x="921" y="69"/>
                    </a:lnTo>
                    <a:lnTo>
                      <a:pt x="921" y="69"/>
                    </a:lnTo>
                    <a:lnTo>
                      <a:pt x="921" y="69"/>
                    </a:lnTo>
                    <a:lnTo>
                      <a:pt x="921" y="70"/>
                    </a:lnTo>
                    <a:lnTo>
                      <a:pt x="922" y="70"/>
                    </a:lnTo>
                    <a:lnTo>
                      <a:pt x="926" y="69"/>
                    </a:lnTo>
                    <a:lnTo>
                      <a:pt x="927" y="69"/>
                    </a:lnTo>
                    <a:lnTo>
                      <a:pt x="933" y="69"/>
                    </a:lnTo>
                    <a:lnTo>
                      <a:pt x="938" y="68"/>
                    </a:lnTo>
                    <a:lnTo>
                      <a:pt x="941" y="68"/>
                    </a:lnTo>
                    <a:lnTo>
                      <a:pt x="942" y="68"/>
                    </a:lnTo>
                    <a:lnTo>
                      <a:pt x="945" y="68"/>
                    </a:lnTo>
                    <a:lnTo>
                      <a:pt x="946" y="68"/>
                    </a:lnTo>
                    <a:lnTo>
                      <a:pt x="949" y="66"/>
                    </a:lnTo>
                    <a:lnTo>
                      <a:pt x="950" y="65"/>
                    </a:lnTo>
                    <a:lnTo>
                      <a:pt x="950" y="65"/>
                    </a:lnTo>
                    <a:lnTo>
                      <a:pt x="949" y="65"/>
                    </a:lnTo>
                    <a:lnTo>
                      <a:pt x="947" y="64"/>
                    </a:lnTo>
                    <a:lnTo>
                      <a:pt x="949" y="64"/>
                    </a:lnTo>
                    <a:lnTo>
                      <a:pt x="953" y="63"/>
                    </a:lnTo>
                    <a:lnTo>
                      <a:pt x="955" y="63"/>
                    </a:lnTo>
                    <a:lnTo>
                      <a:pt x="955" y="63"/>
                    </a:lnTo>
                    <a:lnTo>
                      <a:pt x="955" y="61"/>
                    </a:lnTo>
                    <a:lnTo>
                      <a:pt x="955" y="61"/>
                    </a:lnTo>
                    <a:lnTo>
                      <a:pt x="953" y="60"/>
                    </a:lnTo>
                    <a:lnTo>
                      <a:pt x="951" y="60"/>
                    </a:lnTo>
                    <a:lnTo>
                      <a:pt x="946" y="60"/>
                    </a:lnTo>
                    <a:lnTo>
                      <a:pt x="943" y="60"/>
                    </a:lnTo>
                    <a:lnTo>
                      <a:pt x="943" y="59"/>
                    </a:lnTo>
                    <a:lnTo>
                      <a:pt x="945" y="59"/>
                    </a:lnTo>
                    <a:lnTo>
                      <a:pt x="945" y="59"/>
                    </a:lnTo>
                    <a:lnTo>
                      <a:pt x="943" y="57"/>
                    </a:lnTo>
                    <a:lnTo>
                      <a:pt x="943" y="57"/>
                    </a:lnTo>
                    <a:lnTo>
                      <a:pt x="939" y="57"/>
                    </a:lnTo>
                    <a:lnTo>
                      <a:pt x="938" y="56"/>
                    </a:lnTo>
                    <a:lnTo>
                      <a:pt x="935" y="56"/>
                    </a:lnTo>
                    <a:lnTo>
                      <a:pt x="934" y="56"/>
                    </a:lnTo>
                    <a:lnTo>
                      <a:pt x="929" y="56"/>
                    </a:lnTo>
                    <a:lnTo>
                      <a:pt x="927" y="56"/>
                    </a:lnTo>
                    <a:lnTo>
                      <a:pt x="925" y="56"/>
                    </a:lnTo>
                    <a:lnTo>
                      <a:pt x="925" y="56"/>
                    </a:lnTo>
                    <a:lnTo>
                      <a:pt x="923" y="57"/>
                    </a:lnTo>
                    <a:lnTo>
                      <a:pt x="923" y="59"/>
                    </a:lnTo>
                    <a:lnTo>
                      <a:pt x="923" y="59"/>
                    </a:lnTo>
                    <a:lnTo>
                      <a:pt x="919" y="60"/>
                    </a:lnTo>
                    <a:lnTo>
                      <a:pt x="919" y="60"/>
                    </a:lnTo>
                    <a:lnTo>
                      <a:pt x="919" y="60"/>
                    </a:lnTo>
                    <a:lnTo>
                      <a:pt x="918" y="61"/>
                    </a:lnTo>
                    <a:lnTo>
                      <a:pt x="918" y="61"/>
                    </a:lnTo>
                    <a:lnTo>
                      <a:pt x="919" y="61"/>
                    </a:lnTo>
                    <a:lnTo>
                      <a:pt x="919" y="61"/>
                    </a:lnTo>
                    <a:lnTo>
                      <a:pt x="919" y="63"/>
                    </a:lnTo>
                    <a:lnTo>
                      <a:pt x="919" y="64"/>
                    </a:lnTo>
                    <a:lnTo>
                      <a:pt x="919" y="64"/>
                    </a:lnTo>
                    <a:lnTo>
                      <a:pt x="925" y="64"/>
                    </a:lnTo>
                    <a:lnTo>
                      <a:pt x="927" y="65"/>
                    </a:lnTo>
                    <a:lnTo>
                      <a:pt x="927" y="65"/>
                    </a:lnTo>
                    <a:lnTo>
                      <a:pt x="927" y="65"/>
                    </a:lnTo>
                    <a:lnTo>
                      <a:pt x="926" y="65"/>
                    </a:lnTo>
                    <a:lnTo>
                      <a:pt x="923" y="65"/>
                    </a:lnTo>
                    <a:lnTo>
                      <a:pt x="918" y="66"/>
                    </a:lnTo>
                    <a:lnTo>
                      <a:pt x="918" y="66"/>
                    </a:lnTo>
                    <a:lnTo>
                      <a:pt x="918" y="66"/>
                    </a:lnTo>
                    <a:lnTo>
                      <a:pt x="919" y="68"/>
                    </a:lnTo>
                    <a:lnTo>
                      <a:pt x="922" y="68"/>
                    </a:lnTo>
                    <a:close/>
                    <a:moveTo>
                      <a:pt x="930" y="40"/>
                    </a:moveTo>
                    <a:lnTo>
                      <a:pt x="934" y="40"/>
                    </a:lnTo>
                    <a:lnTo>
                      <a:pt x="935" y="41"/>
                    </a:lnTo>
                    <a:lnTo>
                      <a:pt x="935" y="41"/>
                    </a:lnTo>
                    <a:lnTo>
                      <a:pt x="934" y="41"/>
                    </a:lnTo>
                    <a:lnTo>
                      <a:pt x="935" y="43"/>
                    </a:lnTo>
                    <a:lnTo>
                      <a:pt x="938" y="43"/>
                    </a:lnTo>
                    <a:lnTo>
                      <a:pt x="938" y="43"/>
                    </a:lnTo>
                    <a:lnTo>
                      <a:pt x="939" y="43"/>
                    </a:lnTo>
                    <a:lnTo>
                      <a:pt x="941" y="41"/>
                    </a:lnTo>
                    <a:lnTo>
                      <a:pt x="942" y="41"/>
                    </a:lnTo>
                    <a:lnTo>
                      <a:pt x="945" y="39"/>
                    </a:lnTo>
                    <a:lnTo>
                      <a:pt x="945" y="39"/>
                    </a:lnTo>
                    <a:lnTo>
                      <a:pt x="945" y="37"/>
                    </a:lnTo>
                    <a:lnTo>
                      <a:pt x="945" y="37"/>
                    </a:lnTo>
                    <a:lnTo>
                      <a:pt x="943" y="37"/>
                    </a:lnTo>
                    <a:lnTo>
                      <a:pt x="941" y="37"/>
                    </a:lnTo>
                    <a:lnTo>
                      <a:pt x="937" y="37"/>
                    </a:lnTo>
                    <a:lnTo>
                      <a:pt x="937" y="37"/>
                    </a:lnTo>
                    <a:lnTo>
                      <a:pt x="933" y="37"/>
                    </a:lnTo>
                    <a:lnTo>
                      <a:pt x="933" y="37"/>
                    </a:lnTo>
                    <a:lnTo>
                      <a:pt x="930" y="39"/>
                    </a:lnTo>
                    <a:lnTo>
                      <a:pt x="930" y="39"/>
                    </a:lnTo>
                    <a:lnTo>
                      <a:pt x="929" y="40"/>
                    </a:lnTo>
                    <a:lnTo>
                      <a:pt x="929" y="40"/>
                    </a:lnTo>
                    <a:lnTo>
                      <a:pt x="929" y="40"/>
                    </a:lnTo>
                    <a:lnTo>
                      <a:pt x="930" y="40"/>
                    </a:lnTo>
                    <a:close/>
                    <a:moveTo>
                      <a:pt x="860" y="72"/>
                    </a:moveTo>
                    <a:lnTo>
                      <a:pt x="863" y="72"/>
                    </a:lnTo>
                    <a:lnTo>
                      <a:pt x="865" y="72"/>
                    </a:lnTo>
                    <a:lnTo>
                      <a:pt x="867" y="72"/>
                    </a:lnTo>
                    <a:lnTo>
                      <a:pt x="869" y="72"/>
                    </a:lnTo>
                    <a:lnTo>
                      <a:pt x="873" y="70"/>
                    </a:lnTo>
                    <a:lnTo>
                      <a:pt x="873" y="70"/>
                    </a:lnTo>
                    <a:lnTo>
                      <a:pt x="873" y="70"/>
                    </a:lnTo>
                    <a:lnTo>
                      <a:pt x="873" y="70"/>
                    </a:lnTo>
                    <a:lnTo>
                      <a:pt x="873" y="69"/>
                    </a:lnTo>
                    <a:lnTo>
                      <a:pt x="872" y="69"/>
                    </a:lnTo>
                    <a:lnTo>
                      <a:pt x="869" y="69"/>
                    </a:lnTo>
                    <a:lnTo>
                      <a:pt x="867" y="69"/>
                    </a:lnTo>
                    <a:lnTo>
                      <a:pt x="863" y="69"/>
                    </a:lnTo>
                    <a:lnTo>
                      <a:pt x="860" y="69"/>
                    </a:lnTo>
                    <a:lnTo>
                      <a:pt x="860" y="69"/>
                    </a:lnTo>
                    <a:lnTo>
                      <a:pt x="859" y="69"/>
                    </a:lnTo>
                    <a:lnTo>
                      <a:pt x="857" y="70"/>
                    </a:lnTo>
                    <a:lnTo>
                      <a:pt x="857" y="72"/>
                    </a:lnTo>
                    <a:lnTo>
                      <a:pt x="860" y="72"/>
                    </a:lnTo>
                    <a:close/>
                    <a:moveTo>
                      <a:pt x="742" y="215"/>
                    </a:moveTo>
                    <a:lnTo>
                      <a:pt x="742" y="215"/>
                    </a:lnTo>
                    <a:lnTo>
                      <a:pt x="742" y="215"/>
                    </a:lnTo>
                    <a:lnTo>
                      <a:pt x="746" y="216"/>
                    </a:lnTo>
                    <a:lnTo>
                      <a:pt x="748" y="216"/>
                    </a:lnTo>
                    <a:lnTo>
                      <a:pt x="749" y="217"/>
                    </a:lnTo>
                    <a:lnTo>
                      <a:pt x="752" y="219"/>
                    </a:lnTo>
                    <a:lnTo>
                      <a:pt x="755" y="219"/>
                    </a:lnTo>
                    <a:lnTo>
                      <a:pt x="759" y="220"/>
                    </a:lnTo>
                    <a:lnTo>
                      <a:pt x="762" y="219"/>
                    </a:lnTo>
                    <a:lnTo>
                      <a:pt x="765" y="219"/>
                    </a:lnTo>
                    <a:lnTo>
                      <a:pt x="769" y="217"/>
                    </a:lnTo>
                    <a:lnTo>
                      <a:pt x="771" y="216"/>
                    </a:lnTo>
                    <a:lnTo>
                      <a:pt x="773" y="216"/>
                    </a:lnTo>
                    <a:lnTo>
                      <a:pt x="775" y="215"/>
                    </a:lnTo>
                    <a:lnTo>
                      <a:pt x="777" y="215"/>
                    </a:lnTo>
                    <a:lnTo>
                      <a:pt x="778" y="215"/>
                    </a:lnTo>
                    <a:lnTo>
                      <a:pt x="781" y="213"/>
                    </a:lnTo>
                    <a:lnTo>
                      <a:pt x="782" y="213"/>
                    </a:lnTo>
                    <a:lnTo>
                      <a:pt x="782" y="213"/>
                    </a:lnTo>
                    <a:lnTo>
                      <a:pt x="782" y="212"/>
                    </a:lnTo>
                    <a:lnTo>
                      <a:pt x="782" y="212"/>
                    </a:lnTo>
                    <a:lnTo>
                      <a:pt x="781" y="212"/>
                    </a:lnTo>
                    <a:lnTo>
                      <a:pt x="778" y="213"/>
                    </a:lnTo>
                    <a:lnTo>
                      <a:pt x="777" y="212"/>
                    </a:lnTo>
                    <a:lnTo>
                      <a:pt x="777" y="211"/>
                    </a:lnTo>
                    <a:lnTo>
                      <a:pt x="777" y="209"/>
                    </a:lnTo>
                    <a:lnTo>
                      <a:pt x="777" y="208"/>
                    </a:lnTo>
                    <a:lnTo>
                      <a:pt x="778" y="206"/>
                    </a:lnTo>
                    <a:lnTo>
                      <a:pt x="777" y="204"/>
                    </a:lnTo>
                    <a:lnTo>
                      <a:pt x="774" y="203"/>
                    </a:lnTo>
                    <a:lnTo>
                      <a:pt x="773" y="202"/>
                    </a:lnTo>
                    <a:lnTo>
                      <a:pt x="771" y="202"/>
                    </a:lnTo>
                    <a:lnTo>
                      <a:pt x="771" y="200"/>
                    </a:lnTo>
                    <a:lnTo>
                      <a:pt x="770" y="199"/>
                    </a:lnTo>
                    <a:lnTo>
                      <a:pt x="770" y="199"/>
                    </a:lnTo>
                    <a:lnTo>
                      <a:pt x="770" y="199"/>
                    </a:lnTo>
                    <a:lnTo>
                      <a:pt x="769" y="200"/>
                    </a:lnTo>
                    <a:lnTo>
                      <a:pt x="767" y="200"/>
                    </a:lnTo>
                    <a:lnTo>
                      <a:pt x="767" y="199"/>
                    </a:lnTo>
                    <a:lnTo>
                      <a:pt x="767" y="199"/>
                    </a:lnTo>
                    <a:lnTo>
                      <a:pt x="767" y="199"/>
                    </a:lnTo>
                    <a:lnTo>
                      <a:pt x="769" y="199"/>
                    </a:lnTo>
                    <a:lnTo>
                      <a:pt x="769" y="199"/>
                    </a:lnTo>
                    <a:lnTo>
                      <a:pt x="770" y="198"/>
                    </a:lnTo>
                    <a:lnTo>
                      <a:pt x="767" y="196"/>
                    </a:lnTo>
                    <a:lnTo>
                      <a:pt x="767" y="196"/>
                    </a:lnTo>
                    <a:lnTo>
                      <a:pt x="766" y="196"/>
                    </a:lnTo>
                    <a:lnTo>
                      <a:pt x="765" y="196"/>
                    </a:lnTo>
                    <a:lnTo>
                      <a:pt x="762" y="196"/>
                    </a:lnTo>
                    <a:lnTo>
                      <a:pt x="761" y="198"/>
                    </a:lnTo>
                    <a:lnTo>
                      <a:pt x="759" y="198"/>
                    </a:lnTo>
                    <a:lnTo>
                      <a:pt x="758" y="198"/>
                    </a:lnTo>
                    <a:lnTo>
                      <a:pt x="757" y="199"/>
                    </a:lnTo>
                    <a:lnTo>
                      <a:pt x="757" y="199"/>
                    </a:lnTo>
                    <a:lnTo>
                      <a:pt x="757" y="200"/>
                    </a:lnTo>
                    <a:lnTo>
                      <a:pt x="755" y="202"/>
                    </a:lnTo>
                    <a:lnTo>
                      <a:pt x="757" y="203"/>
                    </a:lnTo>
                    <a:lnTo>
                      <a:pt x="755" y="203"/>
                    </a:lnTo>
                    <a:lnTo>
                      <a:pt x="755" y="202"/>
                    </a:lnTo>
                    <a:lnTo>
                      <a:pt x="754" y="200"/>
                    </a:lnTo>
                    <a:lnTo>
                      <a:pt x="753" y="200"/>
                    </a:lnTo>
                    <a:lnTo>
                      <a:pt x="753" y="200"/>
                    </a:lnTo>
                    <a:lnTo>
                      <a:pt x="752" y="202"/>
                    </a:lnTo>
                    <a:lnTo>
                      <a:pt x="752" y="202"/>
                    </a:lnTo>
                    <a:lnTo>
                      <a:pt x="752" y="202"/>
                    </a:lnTo>
                    <a:lnTo>
                      <a:pt x="752" y="203"/>
                    </a:lnTo>
                    <a:lnTo>
                      <a:pt x="750" y="203"/>
                    </a:lnTo>
                    <a:lnTo>
                      <a:pt x="750" y="203"/>
                    </a:lnTo>
                    <a:lnTo>
                      <a:pt x="750" y="203"/>
                    </a:lnTo>
                    <a:lnTo>
                      <a:pt x="750" y="204"/>
                    </a:lnTo>
                    <a:lnTo>
                      <a:pt x="750" y="204"/>
                    </a:lnTo>
                    <a:lnTo>
                      <a:pt x="749" y="204"/>
                    </a:lnTo>
                    <a:lnTo>
                      <a:pt x="749" y="206"/>
                    </a:lnTo>
                    <a:lnTo>
                      <a:pt x="744" y="207"/>
                    </a:lnTo>
                    <a:lnTo>
                      <a:pt x="741" y="208"/>
                    </a:lnTo>
                    <a:lnTo>
                      <a:pt x="738" y="208"/>
                    </a:lnTo>
                    <a:lnTo>
                      <a:pt x="733" y="208"/>
                    </a:lnTo>
                    <a:lnTo>
                      <a:pt x="732" y="208"/>
                    </a:lnTo>
                    <a:lnTo>
                      <a:pt x="730" y="209"/>
                    </a:lnTo>
                    <a:lnTo>
                      <a:pt x="730" y="209"/>
                    </a:lnTo>
                    <a:lnTo>
                      <a:pt x="730" y="211"/>
                    </a:lnTo>
                    <a:lnTo>
                      <a:pt x="730" y="212"/>
                    </a:lnTo>
                    <a:lnTo>
                      <a:pt x="730" y="212"/>
                    </a:lnTo>
                    <a:lnTo>
                      <a:pt x="732" y="212"/>
                    </a:lnTo>
                    <a:lnTo>
                      <a:pt x="734" y="212"/>
                    </a:lnTo>
                    <a:lnTo>
                      <a:pt x="734" y="212"/>
                    </a:lnTo>
                    <a:lnTo>
                      <a:pt x="734" y="212"/>
                    </a:lnTo>
                    <a:lnTo>
                      <a:pt x="736" y="212"/>
                    </a:lnTo>
                    <a:lnTo>
                      <a:pt x="737" y="212"/>
                    </a:lnTo>
                    <a:lnTo>
                      <a:pt x="737" y="212"/>
                    </a:lnTo>
                    <a:lnTo>
                      <a:pt x="737" y="212"/>
                    </a:lnTo>
                    <a:lnTo>
                      <a:pt x="737" y="212"/>
                    </a:lnTo>
                    <a:lnTo>
                      <a:pt x="737" y="212"/>
                    </a:lnTo>
                    <a:lnTo>
                      <a:pt x="737" y="213"/>
                    </a:lnTo>
                    <a:lnTo>
                      <a:pt x="737" y="213"/>
                    </a:lnTo>
                    <a:lnTo>
                      <a:pt x="738" y="213"/>
                    </a:lnTo>
                    <a:lnTo>
                      <a:pt x="740" y="213"/>
                    </a:lnTo>
                    <a:lnTo>
                      <a:pt x="741" y="213"/>
                    </a:lnTo>
                    <a:lnTo>
                      <a:pt x="742" y="213"/>
                    </a:lnTo>
                    <a:lnTo>
                      <a:pt x="744" y="213"/>
                    </a:lnTo>
                    <a:lnTo>
                      <a:pt x="744" y="213"/>
                    </a:lnTo>
                    <a:lnTo>
                      <a:pt x="744" y="213"/>
                    </a:lnTo>
                    <a:lnTo>
                      <a:pt x="742" y="215"/>
                    </a:lnTo>
                    <a:close/>
                    <a:moveTo>
                      <a:pt x="795" y="133"/>
                    </a:moveTo>
                    <a:lnTo>
                      <a:pt x="794" y="133"/>
                    </a:lnTo>
                    <a:lnTo>
                      <a:pt x="794" y="134"/>
                    </a:lnTo>
                    <a:lnTo>
                      <a:pt x="794" y="134"/>
                    </a:lnTo>
                    <a:lnTo>
                      <a:pt x="794" y="134"/>
                    </a:lnTo>
                    <a:lnTo>
                      <a:pt x="795" y="135"/>
                    </a:lnTo>
                    <a:lnTo>
                      <a:pt x="795" y="135"/>
                    </a:lnTo>
                    <a:lnTo>
                      <a:pt x="795" y="137"/>
                    </a:lnTo>
                    <a:lnTo>
                      <a:pt x="795" y="137"/>
                    </a:lnTo>
                    <a:lnTo>
                      <a:pt x="794" y="137"/>
                    </a:lnTo>
                    <a:lnTo>
                      <a:pt x="794" y="137"/>
                    </a:lnTo>
                    <a:lnTo>
                      <a:pt x="793" y="135"/>
                    </a:lnTo>
                    <a:lnTo>
                      <a:pt x="791" y="135"/>
                    </a:lnTo>
                    <a:lnTo>
                      <a:pt x="790" y="135"/>
                    </a:lnTo>
                    <a:lnTo>
                      <a:pt x="787" y="135"/>
                    </a:lnTo>
                    <a:lnTo>
                      <a:pt x="785" y="135"/>
                    </a:lnTo>
                    <a:lnTo>
                      <a:pt x="783" y="137"/>
                    </a:lnTo>
                    <a:lnTo>
                      <a:pt x="783" y="137"/>
                    </a:lnTo>
                    <a:lnTo>
                      <a:pt x="782" y="138"/>
                    </a:lnTo>
                    <a:lnTo>
                      <a:pt x="783" y="138"/>
                    </a:lnTo>
                    <a:lnTo>
                      <a:pt x="787" y="141"/>
                    </a:lnTo>
                    <a:lnTo>
                      <a:pt x="789" y="141"/>
                    </a:lnTo>
                    <a:lnTo>
                      <a:pt x="791" y="139"/>
                    </a:lnTo>
                    <a:lnTo>
                      <a:pt x="793" y="139"/>
                    </a:lnTo>
                    <a:lnTo>
                      <a:pt x="795" y="139"/>
                    </a:lnTo>
                    <a:lnTo>
                      <a:pt x="795" y="139"/>
                    </a:lnTo>
                    <a:lnTo>
                      <a:pt x="796" y="141"/>
                    </a:lnTo>
                    <a:lnTo>
                      <a:pt x="799" y="141"/>
                    </a:lnTo>
                    <a:lnTo>
                      <a:pt x="796" y="141"/>
                    </a:lnTo>
                    <a:lnTo>
                      <a:pt x="795" y="141"/>
                    </a:lnTo>
                    <a:lnTo>
                      <a:pt x="794" y="141"/>
                    </a:lnTo>
                    <a:lnTo>
                      <a:pt x="793" y="141"/>
                    </a:lnTo>
                    <a:lnTo>
                      <a:pt x="791" y="141"/>
                    </a:lnTo>
                    <a:lnTo>
                      <a:pt x="791" y="141"/>
                    </a:lnTo>
                    <a:lnTo>
                      <a:pt x="790" y="142"/>
                    </a:lnTo>
                    <a:lnTo>
                      <a:pt x="789" y="142"/>
                    </a:lnTo>
                    <a:lnTo>
                      <a:pt x="789" y="142"/>
                    </a:lnTo>
                    <a:lnTo>
                      <a:pt x="790" y="142"/>
                    </a:lnTo>
                    <a:lnTo>
                      <a:pt x="791" y="142"/>
                    </a:lnTo>
                    <a:lnTo>
                      <a:pt x="791" y="142"/>
                    </a:lnTo>
                    <a:lnTo>
                      <a:pt x="791" y="143"/>
                    </a:lnTo>
                    <a:lnTo>
                      <a:pt x="791" y="143"/>
                    </a:lnTo>
                    <a:lnTo>
                      <a:pt x="791" y="145"/>
                    </a:lnTo>
                    <a:lnTo>
                      <a:pt x="790" y="146"/>
                    </a:lnTo>
                    <a:lnTo>
                      <a:pt x="790" y="146"/>
                    </a:lnTo>
                    <a:lnTo>
                      <a:pt x="789" y="146"/>
                    </a:lnTo>
                    <a:lnTo>
                      <a:pt x="789" y="146"/>
                    </a:lnTo>
                    <a:lnTo>
                      <a:pt x="787" y="145"/>
                    </a:lnTo>
                    <a:lnTo>
                      <a:pt x="787" y="145"/>
                    </a:lnTo>
                    <a:lnTo>
                      <a:pt x="783" y="147"/>
                    </a:lnTo>
                    <a:lnTo>
                      <a:pt x="783" y="149"/>
                    </a:lnTo>
                    <a:lnTo>
                      <a:pt x="782" y="149"/>
                    </a:lnTo>
                    <a:lnTo>
                      <a:pt x="777" y="149"/>
                    </a:lnTo>
                    <a:lnTo>
                      <a:pt x="774" y="149"/>
                    </a:lnTo>
                    <a:lnTo>
                      <a:pt x="771" y="149"/>
                    </a:lnTo>
                    <a:lnTo>
                      <a:pt x="771" y="149"/>
                    </a:lnTo>
                    <a:lnTo>
                      <a:pt x="771" y="147"/>
                    </a:lnTo>
                    <a:lnTo>
                      <a:pt x="771" y="146"/>
                    </a:lnTo>
                    <a:lnTo>
                      <a:pt x="771" y="146"/>
                    </a:lnTo>
                    <a:lnTo>
                      <a:pt x="770" y="146"/>
                    </a:lnTo>
                    <a:lnTo>
                      <a:pt x="770" y="145"/>
                    </a:lnTo>
                    <a:lnTo>
                      <a:pt x="770" y="145"/>
                    </a:lnTo>
                    <a:lnTo>
                      <a:pt x="770" y="143"/>
                    </a:lnTo>
                    <a:lnTo>
                      <a:pt x="769" y="143"/>
                    </a:lnTo>
                    <a:lnTo>
                      <a:pt x="767" y="143"/>
                    </a:lnTo>
                    <a:lnTo>
                      <a:pt x="765" y="143"/>
                    </a:lnTo>
                    <a:lnTo>
                      <a:pt x="762" y="145"/>
                    </a:lnTo>
                    <a:lnTo>
                      <a:pt x="761" y="145"/>
                    </a:lnTo>
                    <a:lnTo>
                      <a:pt x="758" y="146"/>
                    </a:lnTo>
                    <a:lnTo>
                      <a:pt x="757" y="147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49"/>
                    </a:lnTo>
                    <a:lnTo>
                      <a:pt x="755" y="151"/>
                    </a:lnTo>
                    <a:lnTo>
                      <a:pt x="759" y="153"/>
                    </a:lnTo>
                    <a:lnTo>
                      <a:pt x="759" y="154"/>
                    </a:lnTo>
                    <a:lnTo>
                      <a:pt x="759" y="154"/>
                    </a:lnTo>
                    <a:lnTo>
                      <a:pt x="759" y="154"/>
                    </a:lnTo>
                    <a:lnTo>
                      <a:pt x="759" y="155"/>
                    </a:lnTo>
                    <a:lnTo>
                      <a:pt x="759" y="155"/>
                    </a:lnTo>
                    <a:lnTo>
                      <a:pt x="761" y="157"/>
                    </a:lnTo>
                    <a:lnTo>
                      <a:pt x="763" y="155"/>
                    </a:lnTo>
                    <a:lnTo>
                      <a:pt x="765" y="155"/>
                    </a:lnTo>
                    <a:lnTo>
                      <a:pt x="766" y="155"/>
                    </a:lnTo>
                    <a:lnTo>
                      <a:pt x="766" y="157"/>
                    </a:lnTo>
                    <a:lnTo>
                      <a:pt x="766" y="157"/>
                    </a:lnTo>
                    <a:lnTo>
                      <a:pt x="766" y="158"/>
                    </a:lnTo>
                    <a:lnTo>
                      <a:pt x="769" y="158"/>
                    </a:lnTo>
                    <a:lnTo>
                      <a:pt x="769" y="158"/>
                    </a:lnTo>
                    <a:lnTo>
                      <a:pt x="770" y="158"/>
                    </a:lnTo>
                    <a:lnTo>
                      <a:pt x="771" y="161"/>
                    </a:lnTo>
                    <a:lnTo>
                      <a:pt x="771" y="162"/>
                    </a:lnTo>
                    <a:lnTo>
                      <a:pt x="774" y="164"/>
                    </a:lnTo>
                    <a:lnTo>
                      <a:pt x="774" y="166"/>
                    </a:lnTo>
                    <a:lnTo>
                      <a:pt x="774" y="168"/>
                    </a:lnTo>
                    <a:lnTo>
                      <a:pt x="774" y="170"/>
                    </a:lnTo>
                    <a:lnTo>
                      <a:pt x="774" y="171"/>
                    </a:lnTo>
                    <a:lnTo>
                      <a:pt x="774" y="171"/>
                    </a:lnTo>
                    <a:lnTo>
                      <a:pt x="777" y="171"/>
                    </a:lnTo>
                    <a:lnTo>
                      <a:pt x="778" y="171"/>
                    </a:lnTo>
                    <a:lnTo>
                      <a:pt x="778" y="172"/>
                    </a:lnTo>
                    <a:lnTo>
                      <a:pt x="779" y="172"/>
                    </a:lnTo>
                    <a:lnTo>
                      <a:pt x="782" y="172"/>
                    </a:lnTo>
                    <a:lnTo>
                      <a:pt x="783" y="171"/>
                    </a:lnTo>
                    <a:lnTo>
                      <a:pt x="787" y="170"/>
                    </a:lnTo>
                    <a:lnTo>
                      <a:pt x="789" y="170"/>
                    </a:lnTo>
                    <a:lnTo>
                      <a:pt x="789" y="168"/>
                    </a:lnTo>
                    <a:lnTo>
                      <a:pt x="789" y="168"/>
                    </a:lnTo>
                    <a:lnTo>
                      <a:pt x="790" y="166"/>
                    </a:lnTo>
                    <a:lnTo>
                      <a:pt x="790" y="164"/>
                    </a:lnTo>
                    <a:lnTo>
                      <a:pt x="791" y="163"/>
                    </a:lnTo>
                    <a:lnTo>
                      <a:pt x="793" y="163"/>
                    </a:lnTo>
                    <a:lnTo>
                      <a:pt x="794" y="163"/>
                    </a:lnTo>
                    <a:lnTo>
                      <a:pt x="793" y="163"/>
                    </a:lnTo>
                    <a:lnTo>
                      <a:pt x="793" y="164"/>
                    </a:lnTo>
                    <a:lnTo>
                      <a:pt x="791" y="164"/>
                    </a:lnTo>
                    <a:lnTo>
                      <a:pt x="791" y="166"/>
                    </a:lnTo>
                    <a:lnTo>
                      <a:pt x="791" y="166"/>
                    </a:lnTo>
                    <a:lnTo>
                      <a:pt x="791" y="166"/>
                    </a:lnTo>
                    <a:lnTo>
                      <a:pt x="799" y="167"/>
                    </a:lnTo>
                    <a:lnTo>
                      <a:pt x="800" y="167"/>
                    </a:lnTo>
                    <a:lnTo>
                      <a:pt x="803" y="166"/>
                    </a:lnTo>
                    <a:lnTo>
                      <a:pt x="806" y="166"/>
                    </a:lnTo>
                    <a:lnTo>
                      <a:pt x="807" y="164"/>
                    </a:lnTo>
                    <a:lnTo>
                      <a:pt x="810" y="164"/>
                    </a:lnTo>
                    <a:lnTo>
                      <a:pt x="814" y="163"/>
                    </a:lnTo>
                    <a:lnTo>
                      <a:pt x="816" y="162"/>
                    </a:lnTo>
                    <a:lnTo>
                      <a:pt x="816" y="161"/>
                    </a:lnTo>
                    <a:lnTo>
                      <a:pt x="815" y="161"/>
                    </a:lnTo>
                    <a:lnTo>
                      <a:pt x="815" y="161"/>
                    </a:lnTo>
                    <a:lnTo>
                      <a:pt x="819" y="158"/>
                    </a:lnTo>
                    <a:lnTo>
                      <a:pt x="820" y="158"/>
                    </a:lnTo>
                    <a:lnTo>
                      <a:pt x="820" y="158"/>
                    </a:lnTo>
                    <a:lnTo>
                      <a:pt x="820" y="157"/>
                    </a:lnTo>
                    <a:lnTo>
                      <a:pt x="820" y="157"/>
                    </a:lnTo>
                    <a:lnTo>
                      <a:pt x="820" y="155"/>
                    </a:lnTo>
                    <a:lnTo>
                      <a:pt x="820" y="155"/>
                    </a:lnTo>
                    <a:lnTo>
                      <a:pt x="820" y="155"/>
                    </a:lnTo>
                    <a:lnTo>
                      <a:pt x="822" y="155"/>
                    </a:lnTo>
                    <a:lnTo>
                      <a:pt x="824" y="154"/>
                    </a:lnTo>
                    <a:lnTo>
                      <a:pt x="826" y="154"/>
                    </a:lnTo>
                    <a:lnTo>
                      <a:pt x="827" y="153"/>
                    </a:lnTo>
                    <a:lnTo>
                      <a:pt x="828" y="151"/>
                    </a:lnTo>
                    <a:lnTo>
                      <a:pt x="830" y="150"/>
                    </a:lnTo>
                    <a:lnTo>
                      <a:pt x="830" y="150"/>
                    </a:lnTo>
                    <a:lnTo>
                      <a:pt x="830" y="149"/>
                    </a:lnTo>
                    <a:lnTo>
                      <a:pt x="828" y="149"/>
                    </a:lnTo>
                    <a:lnTo>
                      <a:pt x="826" y="150"/>
                    </a:lnTo>
                    <a:lnTo>
                      <a:pt x="822" y="150"/>
                    </a:lnTo>
                    <a:lnTo>
                      <a:pt x="822" y="150"/>
                    </a:lnTo>
                    <a:lnTo>
                      <a:pt x="822" y="150"/>
                    </a:lnTo>
                    <a:lnTo>
                      <a:pt x="822" y="150"/>
                    </a:lnTo>
                    <a:lnTo>
                      <a:pt x="823" y="149"/>
                    </a:lnTo>
                    <a:lnTo>
                      <a:pt x="824" y="149"/>
                    </a:lnTo>
                    <a:lnTo>
                      <a:pt x="823" y="147"/>
                    </a:lnTo>
                    <a:lnTo>
                      <a:pt x="822" y="147"/>
                    </a:lnTo>
                    <a:lnTo>
                      <a:pt x="823" y="146"/>
                    </a:lnTo>
                    <a:lnTo>
                      <a:pt x="824" y="146"/>
                    </a:lnTo>
                    <a:lnTo>
                      <a:pt x="824" y="146"/>
                    </a:lnTo>
                    <a:lnTo>
                      <a:pt x="824" y="146"/>
                    </a:lnTo>
                    <a:lnTo>
                      <a:pt x="823" y="145"/>
                    </a:lnTo>
                    <a:lnTo>
                      <a:pt x="822" y="145"/>
                    </a:lnTo>
                    <a:lnTo>
                      <a:pt x="822" y="143"/>
                    </a:lnTo>
                    <a:lnTo>
                      <a:pt x="819" y="143"/>
                    </a:lnTo>
                    <a:lnTo>
                      <a:pt x="816" y="145"/>
                    </a:lnTo>
                    <a:lnTo>
                      <a:pt x="815" y="145"/>
                    </a:lnTo>
                    <a:lnTo>
                      <a:pt x="811" y="146"/>
                    </a:lnTo>
                    <a:lnTo>
                      <a:pt x="811" y="146"/>
                    </a:lnTo>
                    <a:lnTo>
                      <a:pt x="811" y="145"/>
                    </a:lnTo>
                    <a:lnTo>
                      <a:pt x="811" y="145"/>
                    </a:lnTo>
                    <a:lnTo>
                      <a:pt x="812" y="145"/>
                    </a:lnTo>
                    <a:lnTo>
                      <a:pt x="814" y="143"/>
                    </a:lnTo>
                    <a:lnTo>
                      <a:pt x="816" y="142"/>
                    </a:lnTo>
                    <a:lnTo>
                      <a:pt x="824" y="139"/>
                    </a:lnTo>
                    <a:lnTo>
                      <a:pt x="830" y="139"/>
                    </a:lnTo>
                    <a:lnTo>
                      <a:pt x="832" y="138"/>
                    </a:lnTo>
                    <a:lnTo>
                      <a:pt x="834" y="138"/>
                    </a:lnTo>
                    <a:lnTo>
                      <a:pt x="834" y="137"/>
                    </a:lnTo>
                    <a:lnTo>
                      <a:pt x="834" y="137"/>
                    </a:lnTo>
                    <a:lnTo>
                      <a:pt x="832" y="137"/>
                    </a:lnTo>
                    <a:lnTo>
                      <a:pt x="831" y="137"/>
                    </a:lnTo>
                    <a:lnTo>
                      <a:pt x="831" y="137"/>
                    </a:lnTo>
                    <a:lnTo>
                      <a:pt x="830" y="137"/>
                    </a:lnTo>
                    <a:lnTo>
                      <a:pt x="831" y="137"/>
                    </a:lnTo>
                    <a:lnTo>
                      <a:pt x="831" y="135"/>
                    </a:lnTo>
                    <a:lnTo>
                      <a:pt x="832" y="137"/>
                    </a:lnTo>
                    <a:lnTo>
                      <a:pt x="835" y="135"/>
                    </a:lnTo>
                    <a:lnTo>
                      <a:pt x="836" y="135"/>
                    </a:lnTo>
                    <a:lnTo>
                      <a:pt x="837" y="135"/>
                    </a:lnTo>
                    <a:lnTo>
                      <a:pt x="839" y="134"/>
                    </a:lnTo>
                    <a:lnTo>
                      <a:pt x="841" y="134"/>
                    </a:lnTo>
                    <a:lnTo>
                      <a:pt x="841" y="134"/>
                    </a:lnTo>
                    <a:lnTo>
                      <a:pt x="841" y="133"/>
                    </a:lnTo>
                    <a:lnTo>
                      <a:pt x="841" y="131"/>
                    </a:lnTo>
                    <a:lnTo>
                      <a:pt x="841" y="131"/>
                    </a:lnTo>
                    <a:lnTo>
                      <a:pt x="841" y="131"/>
                    </a:lnTo>
                    <a:lnTo>
                      <a:pt x="840" y="131"/>
                    </a:lnTo>
                    <a:lnTo>
                      <a:pt x="837" y="130"/>
                    </a:lnTo>
                    <a:lnTo>
                      <a:pt x="836" y="130"/>
                    </a:lnTo>
                    <a:lnTo>
                      <a:pt x="835" y="130"/>
                    </a:lnTo>
                    <a:lnTo>
                      <a:pt x="834" y="130"/>
                    </a:lnTo>
                    <a:lnTo>
                      <a:pt x="830" y="131"/>
                    </a:lnTo>
                    <a:lnTo>
                      <a:pt x="824" y="131"/>
                    </a:lnTo>
                    <a:lnTo>
                      <a:pt x="822" y="133"/>
                    </a:lnTo>
                    <a:lnTo>
                      <a:pt x="818" y="133"/>
                    </a:lnTo>
                    <a:lnTo>
                      <a:pt x="816" y="133"/>
                    </a:lnTo>
                    <a:lnTo>
                      <a:pt x="810" y="130"/>
                    </a:lnTo>
                    <a:lnTo>
                      <a:pt x="808" y="130"/>
                    </a:lnTo>
                    <a:lnTo>
                      <a:pt x="806" y="130"/>
                    </a:lnTo>
                    <a:lnTo>
                      <a:pt x="806" y="130"/>
                    </a:lnTo>
                    <a:lnTo>
                      <a:pt x="806" y="131"/>
                    </a:lnTo>
                    <a:lnTo>
                      <a:pt x="807" y="131"/>
                    </a:lnTo>
                    <a:lnTo>
                      <a:pt x="808" y="131"/>
                    </a:lnTo>
                    <a:lnTo>
                      <a:pt x="808" y="131"/>
                    </a:lnTo>
                    <a:lnTo>
                      <a:pt x="807" y="131"/>
                    </a:lnTo>
                    <a:lnTo>
                      <a:pt x="804" y="131"/>
                    </a:lnTo>
                    <a:lnTo>
                      <a:pt x="802" y="131"/>
                    </a:lnTo>
                    <a:lnTo>
                      <a:pt x="796" y="131"/>
                    </a:lnTo>
                    <a:lnTo>
                      <a:pt x="795" y="131"/>
                    </a:lnTo>
                    <a:lnTo>
                      <a:pt x="795" y="133"/>
                    </a:lnTo>
                    <a:close/>
                    <a:moveTo>
                      <a:pt x="728" y="196"/>
                    </a:moveTo>
                    <a:lnTo>
                      <a:pt x="729" y="194"/>
                    </a:lnTo>
                    <a:lnTo>
                      <a:pt x="729" y="192"/>
                    </a:lnTo>
                    <a:lnTo>
                      <a:pt x="729" y="191"/>
                    </a:lnTo>
                    <a:lnTo>
                      <a:pt x="729" y="191"/>
                    </a:lnTo>
                    <a:lnTo>
                      <a:pt x="728" y="191"/>
                    </a:lnTo>
                    <a:lnTo>
                      <a:pt x="724" y="191"/>
                    </a:lnTo>
                    <a:lnTo>
                      <a:pt x="724" y="191"/>
                    </a:lnTo>
                    <a:lnTo>
                      <a:pt x="724" y="190"/>
                    </a:lnTo>
                    <a:lnTo>
                      <a:pt x="725" y="190"/>
                    </a:lnTo>
                    <a:lnTo>
                      <a:pt x="724" y="188"/>
                    </a:lnTo>
                    <a:lnTo>
                      <a:pt x="724" y="188"/>
                    </a:lnTo>
                    <a:lnTo>
                      <a:pt x="721" y="190"/>
                    </a:lnTo>
                    <a:lnTo>
                      <a:pt x="720" y="188"/>
                    </a:lnTo>
                    <a:lnTo>
                      <a:pt x="718" y="187"/>
                    </a:lnTo>
                    <a:lnTo>
                      <a:pt x="716" y="186"/>
                    </a:lnTo>
                    <a:lnTo>
                      <a:pt x="714" y="184"/>
                    </a:lnTo>
                    <a:lnTo>
                      <a:pt x="713" y="183"/>
                    </a:lnTo>
                    <a:lnTo>
                      <a:pt x="713" y="183"/>
                    </a:lnTo>
                    <a:lnTo>
                      <a:pt x="712" y="183"/>
                    </a:lnTo>
                    <a:lnTo>
                      <a:pt x="712" y="184"/>
                    </a:lnTo>
                    <a:lnTo>
                      <a:pt x="712" y="184"/>
                    </a:lnTo>
                    <a:lnTo>
                      <a:pt x="712" y="186"/>
                    </a:lnTo>
                    <a:lnTo>
                      <a:pt x="711" y="186"/>
                    </a:lnTo>
                    <a:lnTo>
                      <a:pt x="711" y="186"/>
                    </a:lnTo>
                    <a:lnTo>
                      <a:pt x="709" y="184"/>
                    </a:lnTo>
                    <a:lnTo>
                      <a:pt x="709" y="184"/>
                    </a:lnTo>
                    <a:lnTo>
                      <a:pt x="707" y="183"/>
                    </a:lnTo>
                    <a:lnTo>
                      <a:pt x="705" y="182"/>
                    </a:lnTo>
                    <a:lnTo>
                      <a:pt x="704" y="180"/>
                    </a:lnTo>
                    <a:lnTo>
                      <a:pt x="704" y="178"/>
                    </a:lnTo>
                    <a:lnTo>
                      <a:pt x="703" y="176"/>
                    </a:lnTo>
                    <a:lnTo>
                      <a:pt x="703" y="175"/>
                    </a:lnTo>
                    <a:lnTo>
                      <a:pt x="703" y="175"/>
                    </a:lnTo>
                    <a:lnTo>
                      <a:pt x="705" y="172"/>
                    </a:lnTo>
                    <a:lnTo>
                      <a:pt x="708" y="172"/>
                    </a:lnTo>
                    <a:lnTo>
                      <a:pt x="709" y="171"/>
                    </a:lnTo>
                    <a:lnTo>
                      <a:pt x="709" y="171"/>
                    </a:lnTo>
                    <a:lnTo>
                      <a:pt x="711" y="170"/>
                    </a:lnTo>
                    <a:lnTo>
                      <a:pt x="712" y="170"/>
                    </a:lnTo>
                    <a:lnTo>
                      <a:pt x="712" y="168"/>
                    </a:lnTo>
                    <a:lnTo>
                      <a:pt x="713" y="167"/>
                    </a:lnTo>
                    <a:lnTo>
                      <a:pt x="713" y="166"/>
                    </a:lnTo>
                    <a:lnTo>
                      <a:pt x="713" y="163"/>
                    </a:lnTo>
                    <a:lnTo>
                      <a:pt x="713" y="162"/>
                    </a:lnTo>
                    <a:lnTo>
                      <a:pt x="714" y="161"/>
                    </a:lnTo>
                    <a:lnTo>
                      <a:pt x="717" y="154"/>
                    </a:lnTo>
                    <a:lnTo>
                      <a:pt x="718" y="153"/>
                    </a:lnTo>
                    <a:lnTo>
                      <a:pt x="720" y="151"/>
                    </a:lnTo>
                    <a:lnTo>
                      <a:pt x="721" y="150"/>
                    </a:lnTo>
                    <a:lnTo>
                      <a:pt x="721" y="150"/>
                    </a:lnTo>
                    <a:lnTo>
                      <a:pt x="721" y="149"/>
                    </a:lnTo>
                    <a:lnTo>
                      <a:pt x="721" y="149"/>
                    </a:lnTo>
                    <a:lnTo>
                      <a:pt x="722" y="149"/>
                    </a:lnTo>
                    <a:lnTo>
                      <a:pt x="722" y="147"/>
                    </a:lnTo>
                    <a:lnTo>
                      <a:pt x="722" y="147"/>
                    </a:lnTo>
                    <a:lnTo>
                      <a:pt x="722" y="146"/>
                    </a:lnTo>
                    <a:lnTo>
                      <a:pt x="721" y="145"/>
                    </a:lnTo>
                    <a:lnTo>
                      <a:pt x="720" y="143"/>
                    </a:lnTo>
                    <a:lnTo>
                      <a:pt x="717" y="142"/>
                    </a:lnTo>
                    <a:lnTo>
                      <a:pt x="714" y="141"/>
                    </a:lnTo>
                    <a:lnTo>
                      <a:pt x="713" y="141"/>
                    </a:lnTo>
                    <a:lnTo>
                      <a:pt x="712" y="141"/>
                    </a:lnTo>
                    <a:lnTo>
                      <a:pt x="711" y="142"/>
                    </a:lnTo>
                    <a:lnTo>
                      <a:pt x="709" y="142"/>
                    </a:lnTo>
                    <a:lnTo>
                      <a:pt x="707" y="139"/>
                    </a:lnTo>
                    <a:lnTo>
                      <a:pt x="705" y="139"/>
                    </a:lnTo>
                    <a:lnTo>
                      <a:pt x="701" y="139"/>
                    </a:lnTo>
                    <a:lnTo>
                      <a:pt x="700" y="139"/>
                    </a:lnTo>
                    <a:lnTo>
                      <a:pt x="700" y="139"/>
                    </a:lnTo>
                    <a:lnTo>
                      <a:pt x="700" y="141"/>
                    </a:lnTo>
                    <a:lnTo>
                      <a:pt x="700" y="141"/>
                    </a:lnTo>
                    <a:lnTo>
                      <a:pt x="699" y="141"/>
                    </a:lnTo>
                    <a:lnTo>
                      <a:pt x="697" y="141"/>
                    </a:lnTo>
                    <a:lnTo>
                      <a:pt x="696" y="142"/>
                    </a:lnTo>
                    <a:lnTo>
                      <a:pt x="695" y="142"/>
                    </a:lnTo>
                    <a:lnTo>
                      <a:pt x="693" y="143"/>
                    </a:lnTo>
                    <a:lnTo>
                      <a:pt x="688" y="150"/>
                    </a:lnTo>
                    <a:lnTo>
                      <a:pt x="688" y="151"/>
                    </a:lnTo>
                    <a:lnTo>
                      <a:pt x="687" y="151"/>
                    </a:lnTo>
                    <a:lnTo>
                      <a:pt x="687" y="153"/>
                    </a:lnTo>
                    <a:lnTo>
                      <a:pt x="687" y="153"/>
                    </a:lnTo>
                    <a:lnTo>
                      <a:pt x="687" y="153"/>
                    </a:lnTo>
                    <a:lnTo>
                      <a:pt x="687" y="154"/>
                    </a:lnTo>
                    <a:lnTo>
                      <a:pt x="684" y="155"/>
                    </a:lnTo>
                    <a:lnTo>
                      <a:pt x="684" y="155"/>
                    </a:lnTo>
                    <a:lnTo>
                      <a:pt x="683" y="158"/>
                    </a:lnTo>
                    <a:lnTo>
                      <a:pt x="681" y="161"/>
                    </a:lnTo>
                    <a:lnTo>
                      <a:pt x="683" y="162"/>
                    </a:lnTo>
                    <a:lnTo>
                      <a:pt x="681" y="163"/>
                    </a:lnTo>
                    <a:lnTo>
                      <a:pt x="681" y="163"/>
                    </a:lnTo>
                    <a:lnTo>
                      <a:pt x="681" y="163"/>
                    </a:lnTo>
                    <a:lnTo>
                      <a:pt x="681" y="163"/>
                    </a:lnTo>
                    <a:lnTo>
                      <a:pt x="680" y="163"/>
                    </a:lnTo>
                    <a:lnTo>
                      <a:pt x="675" y="166"/>
                    </a:lnTo>
                    <a:lnTo>
                      <a:pt x="672" y="166"/>
                    </a:lnTo>
                    <a:lnTo>
                      <a:pt x="672" y="167"/>
                    </a:lnTo>
                    <a:lnTo>
                      <a:pt x="671" y="167"/>
                    </a:lnTo>
                    <a:lnTo>
                      <a:pt x="670" y="167"/>
                    </a:lnTo>
                    <a:lnTo>
                      <a:pt x="670" y="166"/>
                    </a:lnTo>
                    <a:lnTo>
                      <a:pt x="668" y="166"/>
                    </a:lnTo>
                    <a:lnTo>
                      <a:pt x="668" y="166"/>
                    </a:lnTo>
                    <a:lnTo>
                      <a:pt x="668" y="164"/>
                    </a:lnTo>
                    <a:lnTo>
                      <a:pt x="671" y="162"/>
                    </a:lnTo>
                    <a:lnTo>
                      <a:pt x="672" y="158"/>
                    </a:lnTo>
                    <a:lnTo>
                      <a:pt x="675" y="155"/>
                    </a:lnTo>
                    <a:lnTo>
                      <a:pt x="676" y="154"/>
                    </a:lnTo>
                    <a:lnTo>
                      <a:pt x="676" y="153"/>
                    </a:lnTo>
                    <a:lnTo>
                      <a:pt x="677" y="151"/>
                    </a:lnTo>
                    <a:lnTo>
                      <a:pt x="676" y="151"/>
                    </a:lnTo>
                    <a:lnTo>
                      <a:pt x="675" y="151"/>
                    </a:lnTo>
                    <a:lnTo>
                      <a:pt x="675" y="151"/>
                    </a:lnTo>
                    <a:lnTo>
                      <a:pt x="676" y="150"/>
                    </a:lnTo>
                    <a:lnTo>
                      <a:pt x="676" y="150"/>
                    </a:lnTo>
                    <a:lnTo>
                      <a:pt x="676" y="150"/>
                    </a:lnTo>
                    <a:lnTo>
                      <a:pt x="676" y="150"/>
                    </a:lnTo>
                    <a:lnTo>
                      <a:pt x="676" y="149"/>
                    </a:lnTo>
                    <a:lnTo>
                      <a:pt x="673" y="149"/>
                    </a:lnTo>
                    <a:lnTo>
                      <a:pt x="673" y="147"/>
                    </a:lnTo>
                    <a:lnTo>
                      <a:pt x="672" y="146"/>
                    </a:lnTo>
                    <a:lnTo>
                      <a:pt x="670" y="145"/>
                    </a:lnTo>
                    <a:lnTo>
                      <a:pt x="670" y="145"/>
                    </a:lnTo>
                    <a:lnTo>
                      <a:pt x="664" y="145"/>
                    </a:lnTo>
                    <a:lnTo>
                      <a:pt x="663" y="145"/>
                    </a:lnTo>
                    <a:lnTo>
                      <a:pt x="660" y="146"/>
                    </a:lnTo>
                    <a:lnTo>
                      <a:pt x="660" y="147"/>
                    </a:lnTo>
                    <a:lnTo>
                      <a:pt x="663" y="147"/>
                    </a:lnTo>
                    <a:lnTo>
                      <a:pt x="663" y="149"/>
                    </a:lnTo>
                    <a:lnTo>
                      <a:pt x="662" y="150"/>
                    </a:lnTo>
                    <a:lnTo>
                      <a:pt x="662" y="150"/>
                    </a:lnTo>
                    <a:lnTo>
                      <a:pt x="658" y="150"/>
                    </a:lnTo>
                    <a:lnTo>
                      <a:pt x="656" y="151"/>
                    </a:lnTo>
                    <a:lnTo>
                      <a:pt x="652" y="153"/>
                    </a:lnTo>
                    <a:lnTo>
                      <a:pt x="647" y="154"/>
                    </a:lnTo>
                    <a:lnTo>
                      <a:pt x="644" y="155"/>
                    </a:lnTo>
                    <a:lnTo>
                      <a:pt x="643" y="155"/>
                    </a:lnTo>
                    <a:lnTo>
                      <a:pt x="643" y="155"/>
                    </a:lnTo>
                    <a:lnTo>
                      <a:pt x="643" y="154"/>
                    </a:lnTo>
                    <a:lnTo>
                      <a:pt x="643" y="154"/>
                    </a:lnTo>
                    <a:lnTo>
                      <a:pt x="643" y="154"/>
                    </a:lnTo>
                    <a:lnTo>
                      <a:pt x="644" y="154"/>
                    </a:lnTo>
                    <a:lnTo>
                      <a:pt x="644" y="153"/>
                    </a:lnTo>
                    <a:lnTo>
                      <a:pt x="643" y="154"/>
                    </a:lnTo>
                    <a:lnTo>
                      <a:pt x="640" y="154"/>
                    </a:lnTo>
                    <a:lnTo>
                      <a:pt x="639" y="155"/>
                    </a:lnTo>
                    <a:lnTo>
                      <a:pt x="636" y="155"/>
                    </a:lnTo>
                    <a:lnTo>
                      <a:pt x="635" y="155"/>
                    </a:lnTo>
                    <a:lnTo>
                      <a:pt x="635" y="155"/>
                    </a:lnTo>
                    <a:lnTo>
                      <a:pt x="636" y="154"/>
                    </a:lnTo>
                    <a:lnTo>
                      <a:pt x="639" y="154"/>
                    </a:lnTo>
                    <a:lnTo>
                      <a:pt x="646" y="151"/>
                    </a:lnTo>
                    <a:lnTo>
                      <a:pt x="648" y="150"/>
                    </a:lnTo>
                    <a:lnTo>
                      <a:pt x="650" y="149"/>
                    </a:lnTo>
                    <a:lnTo>
                      <a:pt x="648" y="149"/>
                    </a:lnTo>
                    <a:lnTo>
                      <a:pt x="643" y="146"/>
                    </a:lnTo>
                    <a:lnTo>
                      <a:pt x="639" y="146"/>
                    </a:lnTo>
                    <a:lnTo>
                      <a:pt x="636" y="145"/>
                    </a:lnTo>
                    <a:lnTo>
                      <a:pt x="632" y="145"/>
                    </a:lnTo>
                    <a:lnTo>
                      <a:pt x="631" y="145"/>
                    </a:lnTo>
                    <a:lnTo>
                      <a:pt x="629" y="146"/>
                    </a:lnTo>
                    <a:lnTo>
                      <a:pt x="626" y="147"/>
                    </a:lnTo>
                    <a:lnTo>
                      <a:pt x="625" y="147"/>
                    </a:lnTo>
                    <a:lnTo>
                      <a:pt x="623" y="149"/>
                    </a:lnTo>
                    <a:lnTo>
                      <a:pt x="622" y="149"/>
                    </a:lnTo>
                    <a:lnTo>
                      <a:pt x="622" y="150"/>
                    </a:lnTo>
                    <a:lnTo>
                      <a:pt x="619" y="150"/>
                    </a:lnTo>
                    <a:lnTo>
                      <a:pt x="619" y="150"/>
                    </a:lnTo>
                    <a:lnTo>
                      <a:pt x="619" y="150"/>
                    </a:lnTo>
                    <a:lnTo>
                      <a:pt x="615" y="150"/>
                    </a:lnTo>
                    <a:lnTo>
                      <a:pt x="611" y="150"/>
                    </a:lnTo>
                    <a:lnTo>
                      <a:pt x="609" y="151"/>
                    </a:lnTo>
                    <a:lnTo>
                      <a:pt x="607" y="151"/>
                    </a:lnTo>
                    <a:lnTo>
                      <a:pt x="607" y="151"/>
                    </a:lnTo>
                    <a:lnTo>
                      <a:pt x="607" y="150"/>
                    </a:lnTo>
                    <a:lnTo>
                      <a:pt x="613" y="149"/>
                    </a:lnTo>
                    <a:lnTo>
                      <a:pt x="615" y="147"/>
                    </a:lnTo>
                    <a:lnTo>
                      <a:pt x="618" y="147"/>
                    </a:lnTo>
                    <a:lnTo>
                      <a:pt x="619" y="146"/>
                    </a:lnTo>
                    <a:lnTo>
                      <a:pt x="621" y="145"/>
                    </a:lnTo>
                    <a:lnTo>
                      <a:pt x="621" y="145"/>
                    </a:lnTo>
                    <a:lnTo>
                      <a:pt x="622" y="143"/>
                    </a:lnTo>
                    <a:lnTo>
                      <a:pt x="625" y="142"/>
                    </a:lnTo>
                    <a:lnTo>
                      <a:pt x="625" y="141"/>
                    </a:lnTo>
                    <a:lnTo>
                      <a:pt x="625" y="141"/>
                    </a:lnTo>
                    <a:lnTo>
                      <a:pt x="625" y="139"/>
                    </a:lnTo>
                    <a:lnTo>
                      <a:pt x="625" y="139"/>
                    </a:lnTo>
                    <a:lnTo>
                      <a:pt x="622" y="138"/>
                    </a:lnTo>
                    <a:lnTo>
                      <a:pt x="607" y="141"/>
                    </a:lnTo>
                    <a:lnTo>
                      <a:pt x="591" y="143"/>
                    </a:lnTo>
                    <a:lnTo>
                      <a:pt x="585" y="145"/>
                    </a:lnTo>
                    <a:lnTo>
                      <a:pt x="580" y="146"/>
                    </a:lnTo>
                    <a:lnTo>
                      <a:pt x="574" y="147"/>
                    </a:lnTo>
                    <a:lnTo>
                      <a:pt x="564" y="150"/>
                    </a:lnTo>
                    <a:lnTo>
                      <a:pt x="558" y="153"/>
                    </a:lnTo>
                    <a:lnTo>
                      <a:pt x="556" y="153"/>
                    </a:lnTo>
                    <a:lnTo>
                      <a:pt x="554" y="154"/>
                    </a:lnTo>
                    <a:lnTo>
                      <a:pt x="554" y="154"/>
                    </a:lnTo>
                    <a:lnTo>
                      <a:pt x="554" y="155"/>
                    </a:lnTo>
                    <a:lnTo>
                      <a:pt x="556" y="155"/>
                    </a:lnTo>
                    <a:lnTo>
                      <a:pt x="556" y="157"/>
                    </a:lnTo>
                    <a:lnTo>
                      <a:pt x="554" y="157"/>
                    </a:lnTo>
                    <a:lnTo>
                      <a:pt x="552" y="158"/>
                    </a:lnTo>
                    <a:lnTo>
                      <a:pt x="548" y="158"/>
                    </a:lnTo>
                    <a:lnTo>
                      <a:pt x="540" y="161"/>
                    </a:lnTo>
                    <a:lnTo>
                      <a:pt x="540" y="161"/>
                    </a:lnTo>
                    <a:lnTo>
                      <a:pt x="539" y="162"/>
                    </a:lnTo>
                    <a:lnTo>
                      <a:pt x="536" y="164"/>
                    </a:lnTo>
                    <a:lnTo>
                      <a:pt x="535" y="164"/>
                    </a:lnTo>
                    <a:lnTo>
                      <a:pt x="535" y="164"/>
                    </a:lnTo>
                    <a:lnTo>
                      <a:pt x="535" y="166"/>
                    </a:lnTo>
                    <a:lnTo>
                      <a:pt x="537" y="166"/>
                    </a:lnTo>
                    <a:lnTo>
                      <a:pt x="540" y="167"/>
                    </a:lnTo>
                    <a:lnTo>
                      <a:pt x="547" y="166"/>
                    </a:lnTo>
                    <a:lnTo>
                      <a:pt x="548" y="166"/>
                    </a:lnTo>
                    <a:lnTo>
                      <a:pt x="545" y="168"/>
                    </a:lnTo>
                    <a:lnTo>
                      <a:pt x="541" y="168"/>
                    </a:lnTo>
                    <a:lnTo>
                      <a:pt x="539" y="170"/>
                    </a:lnTo>
                    <a:lnTo>
                      <a:pt x="539" y="170"/>
                    </a:lnTo>
                    <a:lnTo>
                      <a:pt x="539" y="170"/>
                    </a:lnTo>
                    <a:lnTo>
                      <a:pt x="541" y="171"/>
                    </a:lnTo>
                    <a:lnTo>
                      <a:pt x="544" y="171"/>
                    </a:lnTo>
                    <a:lnTo>
                      <a:pt x="549" y="170"/>
                    </a:lnTo>
                    <a:lnTo>
                      <a:pt x="556" y="170"/>
                    </a:lnTo>
                    <a:lnTo>
                      <a:pt x="573" y="168"/>
                    </a:lnTo>
                    <a:lnTo>
                      <a:pt x="576" y="168"/>
                    </a:lnTo>
                    <a:lnTo>
                      <a:pt x="576" y="168"/>
                    </a:lnTo>
                    <a:lnTo>
                      <a:pt x="574" y="170"/>
                    </a:lnTo>
                    <a:lnTo>
                      <a:pt x="573" y="170"/>
                    </a:lnTo>
                    <a:lnTo>
                      <a:pt x="570" y="168"/>
                    </a:lnTo>
                    <a:lnTo>
                      <a:pt x="566" y="170"/>
                    </a:lnTo>
                    <a:lnTo>
                      <a:pt x="565" y="170"/>
                    </a:lnTo>
                    <a:lnTo>
                      <a:pt x="565" y="170"/>
                    </a:lnTo>
                    <a:lnTo>
                      <a:pt x="566" y="170"/>
                    </a:lnTo>
                    <a:lnTo>
                      <a:pt x="566" y="171"/>
                    </a:lnTo>
                    <a:lnTo>
                      <a:pt x="564" y="171"/>
                    </a:lnTo>
                    <a:lnTo>
                      <a:pt x="561" y="171"/>
                    </a:lnTo>
                    <a:lnTo>
                      <a:pt x="558" y="171"/>
                    </a:lnTo>
                    <a:lnTo>
                      <a:pt x="552" y="172"/>
                    </a:lnTo>
                    <a:lnTo>
                      <a:pt x="545" y="174"/>
                    </a:lnTo>
                    <a:lnTo>
                      <a:pt x="537" y="174"/>
                    </a:lnTo>
                    <a:lnTo>
                      <a:pt x="536" y="175"/>
                    </a:lnTo>
                    <a:lnTo>
                      <a:pt x="529" y="176"/>
                    </a:lnTo>
                    <a:lnTo>
                      <a:pt x="528" y="176"/>
                    </a:lnTo>
                    <a:lnTo>
                      <a:pt x="527" y="178"/>
                    </a:lnTo>
                    <a:lnTo>
                      <a:pt x="527" y="179"/>
                    </a:lnTo>
                    <a:lnTo>
                      <a:pt x="531" y="183"/>
                    </a:lnTo>
                    <a:lnTo>
                      <a:pt x="537" y="183"/>
                    </a:lnTo>
                    <a:lnTo>
                      <a:pt x="545" y="183"/>
                    </a:lnTo>
                    <a:lnTo>
                      <a:pt x="547" y="183"/>
                    </a:lnTo>
                    <a:lnTo>
                      <a:pt x="548" y="184"/>
                    </a:lnTo>
                    <a:lnTo>
                      <a:pt x="549" y="184"/>
                    </a:lnTo>
                    <a:lnTo>
                      <a:pt x="558" y="183"/>
                    </a:lnTo>
                    <a:lnTo>
                      <a:pt x="565" y="183"/>
                    </a:lnTo>
                    <a:lnTo>
                      <a:pt x="568" y="183"/>
                    </a:lnTo>
                    <a:lnTo>
                      <a:pt x="572" y="183"/>
                    </a:lnTo>
                    <a:lnTo>
                      <a:pt x="573" y="183"/>
                    </a:lnTo>
                    <a:lnTo>
                      <a:pt x="577" y="182"/>
                    </a:lnTo>
                    <a:lnTo>
                      <a:pt x="580" y="182"/>
                    </a:lnTo>
                    <a:lnTo>
                      <a:pt x="584" y="183"/>
                    </a:lnTo>
                    <a:lnTo>
                      <a:pt x="586" y="183"/>
                    </a:lnTo>
                    <a:lnTo>
                      <a:pt x="595" y="186"/>
                    </a:lnTo>
                    <a:lnTo>
                      <a:pt x="598" y="188"/>
                    </a:lnTo>
                    <a:lnTo>
                      <a:pt x="599" y="188"/>
                    </a:lnTo>
                    <a:lnTo>
                      <a:pt x="598" y="188"/>
                    </a:lnTo>
                    <a:lnTo>
                      <a:pt x="597" y="190"/>
                    </a:lnTo>
                    <a:lnTo>
                      <a:pt x="591" y="190"/>
                    </a:lnTo>
                    <a:lnTo>
                      <a:pt x="590" y="190"/>
                    </a:lnTo>
                    <a:lnTo>
                      <a:pt x="586" y="190"/>
                    </a:lnTo>
                    <a:lnTo>
                      <a:pt x="585" y="190"/>
                    </a:lnTo>
                    <a:lnTo>
                      <a:pt x="578" y="190"/>
                    </a:lnTo>
                    <a:lnTo>
                      <a:pt x="573" y="190"/>
                    </a:lnTo>
                    <a:lnTo>
                      <a:pt x="569" y="188"/>
                    </a:lnTo>
                    <a:lnTo>
                      <a:pt x="566" y="188"/>
                    </a:lnTo>
                    <a:lnTo>
                      <a:pt x="561" y="188"/>
                    </a:lnTo>
                    <a:lnTo>
                      <a:pt x="549" y="190"/>
                    </a:lnTo>
                    <a:lnTo>
                      <a:pt x="535" y="191"/>
                    </a:lnTo>
                    <a:lnTo>
                      <a:pt x="525" y="192"/>
                    </a:lnTo>
                    <a:lnTo>
                      <a:pt x="525" y="192"/>
                    </a:lnTo>
                    <a:lnTo>
                      <a:pt x="524" y="192"/>
                    </a:lnTo>
                    <a:lnTo>
                      <a:pt x="523" y="194"/>
                    </a:lnTo>
                    <a:lnTo>
                      <a:pt x="521" y="195"/>
                    </a:lnTo>
                    <a:lnTo>
                      <a:pt x="520" y="196"/>
                    </a:lnTo>
                    <a:lnTo>
                      <a:pt x="520" y="196"/>
                    </a:lnTo>
                    <a:lnTo>
                      <a:pt x="520" y="199"/>
                    </a:lnTo>
                    <a:lnTo>
                      <a:pt x="521" y="200"/>
                    </a:lnTo>
                    <a:lnTo>
                      <a:pt x="521" y="202"/>
                    </a:lnTo>
                    <a:lnTo>
                      <a:pt x="520" y="203"/>
                    </a:lnTo>
                    <a:lnTo>
                      <a:pt x="520" y="203"/>
                    </a:lnTo>
                    <a:lnTo>
                      <a:pt x="520" y="203"/>
                    </a:lnTo>
                    <a:lnTo>
                      <a:pt x="524" y="204"/>
                    </a:lnTo>
                    <a:lnTo>
                      <a:pt x="527" y="206"/>
                    </a:lnTo>
                    <a:lnTo>
                      <a:pt x="529" y="206"/>
                    </a:lnTo>
                    <a:lnTo>
                      <a:pt x="535" y="206"/>
                    </a:lnTo>
                    <a:lnTo>
                      <a:pt x="541" y="206"/>
                    </a:lnTo>
                    <a:lnTo>
                      <a:pt x="545" y="206"/>
                    </a:lnTo>
                    <a:lnTo>
                      <a:pt x="548" y="206"/>
                    </a:lnTo>
                    <a:lnTo>
                      <a:pt x="552" y="207"/>
                    </a:lnTo>
                    <a:lnTo>
                      <a:pt x="552" y="207"/>
                    </a:lnTo>
                    <a:lnTo>
                      <a:pt x="550" y="209"/>
                    </a:lnTo>
                    <a:lnTo>
                      <a:pt x="549" y="211"/>
                    </a:lnTo>
                    <a:lnTo>
                      <a:pt x="547" y="213"/>
                    </a:lnTo>
                    <a:lnTo>
                      <a:pt x="547" y="215"/>
                    </a:lnTo>
                    <a:lnTo>
                      <a:pt x="545" y="217"/>
                    </a:lnTo>
                    <a:lnTo>
                      <a:pt x="547" y="219"/>
                    </a:lnTo>
                    <a:lnTo>
                      <a:pt x="547" y="219"/>
                    </a:lnTo>
                    <a:lnTo>
                      <a:pt x="548" y="219"/>
                    </a:lnTo>
                    <a:lnTo>
                      <a:pt x="549" y="219"/>
                    </a:lnTo>
                    <a:lnTo>
                      <a:pt x="552" y="219"/>
                    </a:lnTo>
                    <a:lnTo>
                      <a:pt x="557" y="219"/>
                    </a:lnTo>
                    <a:lnTo>
                      <a:pt x="568" y="219"/>
                    </a:lnTo>
                    <a:lnTo>
                      <a:pt x="570" y="219"/>
                    </a:lnTo>
                    <a:lnTo>
                      <a:pt x="574" y="217"/>
                    </a:lnTo>
                    <a:lnTo>
                      <a:pt x="577" y="217"/>
                    </a:lnTo>
                    <a:lnTo>
                      <a:pt x="577" y="217"/>
                    </a:lnTo>
                    <a:lnTo>
                      <a:pt x="584" y="217"/>
                    </a:lnTo>
                    <a:lnTo>
                      <a:pt x="590" y="216"/>
                    </a:lnTo>
                    <a:lnTo>
                      <a:pt x="597" y="216"/>
                    </a:lnTo>
                    <a:lnTo>
                      <a:pt x="605" y="215"/>
                    </a:lnTo>
                    <a:lnTo>
                      <a:pt x="609" y="213"/>
                    </a:lnTo>
                    <a:lnTo>
                      <a:pt x="613" y="212"/>
                    </a:lnTo>
                    <a:lnTo>
                      <a:pt x="615" y="211"/>
                    </a:lnTo>
                    <a:lnTo>
                      <a:pt x="622" y="211"/>
                    </a:lnTo>
                    <a:lnTo>
                      <a:pt x="629" y="211"/>
                    </a:lnTo>
                    <a:lnTo>
                      <a:pt x="630" y="209"/>
                    </a:lnTo>
                    <a:lnTo>
                      <a:pt x="635" y="208"/>
                    </a:lnTo>
                    <a:lnTo>
                      <a:pt x="638" y="207"/>
                    </a:lnTo>
                    <a:lnTo>
                      <a:pt x="642" y="204"/>
                    </a:lnTo>
                    <a:lnTo>
                      <a:pt x="644" y="203"/>
                    </a:lnTo>
                    <a:lnTo>
                      <a:pt x="647" y="203"/>
                    </a:lnTo>
                    <a:lnTo>
                      <a:pt x="648" y="203"/>
                    </a:lnTo>
                    <a:lnTo>
                      <a:pt x="650" y="203"/>
                    </a:lnTo>
                    <a:lnTo>
                      <a:pt x="650" y="204"/>
                    </a:lnTo>
                    <a:lnTo>
                      <a:pt x="648" y="204"/>
                    </a:lnTo>
                    <a:lnTo>
                      <a:pt x="647" y="206"/>
                    </a:lnTo>
                    <a:lnTo>
                      <a:pt x="647" y="206"/>
                    </a:lnTo>
                    <a:lnTo>
                      <a:pt x="647" y="207"/>
                    </a:lnTo>
                    <a:lnTo>
                      <a:pt x="647" y="207"/>
                    </a:lnTo>
                    <a:lnTo>
                      <a:pt x="648" y="208"/>
                    </a:lnTo>
                    <a:lnTo>
                      <a:pt x="650" y="208"/>
                    </a:lnTo>
                    <a:lnTo>
                      <a:pt x="652" y="208"/>
                    </a:lnTo>
                    <a:lnTo>
                      <a:pt x="655" y="208"/>
                    </a:lnTo>
                    <a:lnTo>
                      <a:pt x="659" y="208"/>
                    </a:lnTo>
                    <a:lnTo>
                      <a:pt x="662" y="209"/>
                    </a:lnTo>
                    <a:lnTo>
                      <a:pt x="662" y="209"/>
                    </a:lnTo>
                    <a:lnTo>
                      <a:pt x="660" y="209"/>
                    </a:lnTo>
                    <a:lnTo>
                      <a:pt x="658" y="211"/>
                    </a:lnTo>
                    <a:lnTo>
                      <a:pt x="658" y="211"/>
                    </a:lnTo>
                    <a:lnTo>
                      <a:pt x="658" y="212"/>
                    </a:lnTo>
                    <a:lnTo>
                      <a:pt x="663" y="212"/>
                    </a:lnTo>
                    <a:lnTo>
                      <a:pt x="666" y="212"/>
                    </a:lnTo>
                    <a:lnTo>
                      <a:pt x="667" y="212"/>
                    </a:lnTo>
                    <a:lnTo>
                      <a:pt x="670" y="212"/>
                    </a:lnTo>
                    <a:lnTo>
                      <a:pt x="672" y="213"/>
                    </a:lnTo>
                    <a:lnTo>
                      <a:pt x="676" y="213"/>
                    </a:lnTo>
                    <a:lnTo>
                      <a:pt x="681" y="213"/>
                    </a:lnTo>
                    <a:lnTo>
                      <a:pt x="684" y="213"/>
                    </a:lnTo>
                    <a:lnTo>
                      <a:pt x="685" y="213"/>
                    </a:lnTo>
                    <a:lnTo>
                      <a:pt x="687" y="212"/>
                    </a:lnTo>
                    <a:lnTo>
                      <a:pt x="691" y="212"/>
                    </a:lnTo>
                    <a:lnTo>
                      <a:pt x="693" y="212"/>
                    </a:lnTo>
                    <a:lnTo>
                      <a:pt x="699" y="211"/>
                    </a:lnTo>
                    <a:lnTo>
                      <a:pt x="701" y="209"/>
                    </a:lnTo>
                    <a:lnTo>
                      <a:pt x="704" y="208"/>
                    </a:lnTo>
                    <a:lnTo>
                      <a:pt x="704" y="207"/>
                    </a:lnTo>
                    <a:lnTo>
                      <a:pt x="704" y="207"/>
                    </a:lnTo>
                    <a:lnTo>
                      <a:pt x="704" y="207"/>
                    </a:lnTo>
                    <a:lnTo>
                      <a:pt x="704" y="207"/>
                    </a:lnTo>
                    <a:lnTo>
                      <a:pt x="703" y="207"/>
                    </a:lnTo>
                    <a:lnTo>
                      <a:pt x="703" y="206"/>
                    </a:lnTo>
                    <a:lnTo>
                      <a:pt x="703" y="206"/>
                    </a:lnTo>
                    <a:lnTo>
                      <a:pt x="703" y="206"/>
                    </a:lnTo>
                    <a:lnTo>
                      <a:pt x="704" y="204"/>
                    </a:lnTo>
                    <a:lnTo>
                      <a:pt x="704" y="204"/>
                    </a:lnTo>
                    <a:lnTo>
                      <a:pt x="705" y="203"/>
                    </a:lnTo>
                    <a:lnTo>
                      <a:pt x="707" y="203"/>
                    </a:lnTo>
                    <a:lnTo>
                      <a:pt x="705" y="203"/>
                    </a:lnTo>
                    <a:lnTo>
                      <a:pt x="705" y="202"/>
                    </a:lnTo>
                    <a:lnTo>
                      <a:pt x="701" y="203"/>
                    </a:lnTo>
                    <a:lnTo>
                      <a:pt x="699" y="203"/>
                    </a:lnTo>
                    <a:lnTo>
                      <a:pt x="695" y="204"/>
                    </a:lnTo>
                    <a:lnTo>
                      <a:pt x="693" y="204"/>
                    </a:lnTo>
                    <a:lnTo>
                      <a:pt x="688" y="207"/>
                    </a:lnTo>
                    <a:lnTo>
                      <a:pt x="688" y="207"/>
                    </a:lnTo>
                    <a:lnTo>
                      <a:pt x="688" y="207"/>
                    </a:lnTo>
                    <a:lnTo>
                      <a:pt x="692" y="204"/>
                    </a:lnTo>
                    <a:lnTo>
                      <a:pt x="693" y="203"/>
                    </a:lnTo>
                    <a:lnTo>
                      <a:pt x="693" y="203"/>
                    </a:lnTo>
                    <a:lnTo>
                      <a:pt x="693" y="202"/>
                    </a:lnTo>
                    <a:lnTo>
                      <a:pt x="692" y="203"/>
                    </a:lnTo>
                    <a:lnTo>
                      <a:pt x="692" y="202"/>
                    </a:lnTo>
                    <a:lnTo>
                      <a:pt x="692" y="200"/>
                    </a:lnTo>
                    <a:lnTo>
                      <a:pt x="691" y="200"/>
                    </a:lnTo>
                    <a:lnTo>
                      <a:pt x="691" y="199"/>
                    </a:lnTo>
                    <a:lnTo>
                      <a:pt x="692" y="199"/>
                    </a:lnTo>
                    <a:lnTo>
                      <a:pt x="693" y="199"/>
                    </a:lnTo>
                    <a:lnTo>
                      <a:pt x="693" y="199"/>
                    </a:lnTo>
                    <a:lnTo>
                      <a:pt x="695" y="200"/>
                    </a:lnTo>
                    <a:lnTo>
                      <a:pt x="696" y="200"/>
                    </a:lnTo>
                    <a:lnTo>
                      <a:pt x="699" y="202"/>
                    </a:lnTo>
                    <a:lnTo>
                      <a:pt x="700" y="202"/>
                    </a:lnTo>
                    <a:lnTo>
                      <a:pt x="701" y="200"/>
                    </a:lnTo>
                    <a:lnTo>
                      <a:pt x="701" y="200"/>
                    </a:lnTo>
                    <a:lnTo>
                      <a:pt x="703" y="200"/>
                    </a:lnTo>
                    <a:lnTo>
                      <a:pt x="703" y="199"/>
                    </a:lnTo>
                    <a:lnTo>
                      <a:pt x="703" y="199"/>
                    </a:lnTo>
                    <a:lnTo>
                      <a:pt x="703" y="199"/>
                    </a:lnTo>
                    <a:lnTo>
                      <a:pt x="705" y="198"/>
                    </a:lnTo>
                    <a:lnTo>
                      <a:pt x="708" y="196"/>
                    </a:lnTo>
                    <a:lnTo>
                      <a:pt x="709" y="196"/>
                    </a:lnTo>
                    <a:lnTo>
                      <a:pt x="711" y="196"/>
                    </a:lnTo>
                    <a:lnTo>
                      <a:pt x="712" y="196"/>
                    </a:lnTo>
                    <a:lnTo>
                      <a:pt x="713" y="198"/>
                    </a:lnTo>
                    <a:lnTo>
                      <a:pt x="713" y="199"/>
                    </a:lnTo>
                    <a:lnTo>
                      <a:pt x="714" y="199"/>
                    </a:lnTo>
                    <a:lnTo>
                      <a:pt x="716" y="198"/>
                    </a:lnTo>
                    <a:lnTo>
                      <a:pt x="717" y="198"/>
                    </a:lnTo>
                    <a:lnTo>
                      <a:pt x="718" y="196"/>
                    </a:lnTo>
                    <a:lnTo>
                      <a:pt x="720" y="196"/>
                    </a:lnTo>
                    <a:lnTo>
                      <a:pt x="720" y="196"/>
                    </a:lnTo>
                    <a:lnTo>
                      <a:pt x="718" y="198"/>
                    </a:lnTo>
                    <a:lnTo>
                      <a:pt x="718" y="199"/>
                    </a:lnTo>
                    <a:lnTo>
                      <a:pt x="720" y="199"/>
                    </a:lnTo>
                    <a:lnTo>
                      <a:pt x="722" y="199"/>
                    </a:lnTo>
                    <a:lnTo>
                      <a:pt x="722" y="199"/>
                    </a:lnTo>
                    <a:lnTo>
                      <a:pt x="724" y="199"/>
                    </a:lnTo>
                    <a:lnTo>
                      <a:pt x="726" y="196"/>
                    </a:lnTo>
                    <a:lnTo>
                      <a:pt x="728" y="196"/>
                    </a:lnTo>
                    <a:close/>
                    <a:moveTo>
                      <a:pt x="787" y="203"/>
                    </a:moveTo>
                    <a:lnTo>
                      <a:pt x="786" y="204"/>
                    </a:lnTo>
                    <a:lnTo>
                      <a:pt x="786" y="204"/>
                    </a:lnTo>
                    <a:lnTo>
                      <a:pt x="785" y="204"/>
                    </a:lnTo>
                    <a:lnTo>
                      <a:pt x="785" y="204"/>
                    </a:lnTo>
                    <a:lnTo>
                      <a:pt x="786" y="204"/>
                    </a:lnTo>
                    <a:lnTo>
                      <a:pt x="787" y="204"/>
                    </a:lnTo>
                    <a:lnTo>
                      <a:pt x="789" y="204"/>
                    </a:lnTo>
                    <a:lnTo>
                      <a:pt x="790" y="203"/>
                    </a:lnTo>
                    <a:lnTo>
                      <a:pt x="791" y="203"/>
                    </a:lnTo>
                    <a:lnTo>
                      <a:pt x="791" y="202"/>
                    </a:lnTo>
                    <a:lnTo>
                      <a:pt x="791" y="200"/>
                    </a:lnTo>
                    <a:lnTo>
                      <a:pt x="790" y="200"/>
                    </a:lnTo>
                    <a:lnTo>
                      <a:pt x="790" y="200"/>
                    </a:lnTo>
                    <a:lnTo>
                      <a:pt x="789" y="200"/>
                    </a:lnTo>
                    <a:lnTo>
                      <a:pt x="787" y="200"/>
                    </a:lnTo>
                    <a:lnTo>
                      <a:pt x="786" y="200"/>
                    </a:lnTo>
                    <a:lnTo>
                      <a:pt x="785" y="202"/>
                    </a:lnTo>
                    <a:lnTo>
                      <a:pt x="783" y="203"/>
                    </a:lnTo>
                    <a:lnTo>
                      <a:pt x="783" y="203"/>
                    </a:lnTo>
                    <a:lnTo>
                      <a:pt x="782" y="204"/>
                    </a:lnTo>
                    <a:lnTo>
                      <a:pt x="782" y="204"/>
                    </a:lnTo>
                    <a:lnTo>
                      <a:pt x="782" y="204"/>
                    </a:lnTo>
                    <a:lnTo>
                      <a:pt x="783" y="204"/>
                    </a:lnTo>
                    <a:lnTo>
                      <a:pt x="785" y="203"/>
                    </a:lnTo>
                    <a:lnTo>
                      <a:pt x="786" y="202"/>
                    </a:lnTo>
                    <a:lnTo>
                      <a:pt x="786" y="202"/>
                    </a:lnTo>
                    <a:lnTo>
                      <a:pt x="787" y="202"/>
                    </a:lnTo>
                    <a:lnTo>
                      <a:pt x="787" y="202"/>
                    </a:lnTo>
                    <a:lnTo>
                      <a:pt x="789" y="202"/>
                    </a:lnTo>
                    <a:lnTo>
                      <a:pt x="787" y="202"/>
                    </a:lnTo>
                    <a:lnTo>
                      <a:pt x="787" y="203"/>
                    </a:lnTo>
                    <a:close/>
                    <a:moveTo>
                      <a:pt x="724" y="208"/>
                    </a:moveTo>
                    <a:lnTo>
                      <a:pt x="722" y="209"/>
                    </a:lnTo>
                    <a:lnTo>
                      <a:pt x="722" y="209"/>
                    </a:lnTo>
                    <a:lnTo>
                      <a:pt x="722" y="209"/>
                    </a:lnTo>
                    <a:lnTo>
                      <a:pt x="721" y="211"/>
                    </a:lnTo>
                    <a:lnTo>
                      <a:pt x="722" y="211"/>
                    </a:lnTo>
                    <a:lnTo>
                      <a:pt x="724" y="211"/>
                    </a:lnTo>
                    <a:lnTo>
                      <a:pt x="725" y="209"/>
                    </a:lnTo>
                    <a:lnTo>
                      <a:pt x="725" y="209"/>
                    </a:lnTo>
                    <a:lnTo>
                      <a:pt x="725" y="209"/>
                    </a:lnTo>
                    <a:lnTo>
                      <a:pt x="725" y="208"/>
                    </a:lnTo>
                    <a:lnTo>
                      <a:pt x="725" y="208"/>
                    </a:lnTo>
                    <a:lnTo>
                      <a:pt x="724" y="208"/>
                    </a:lnTo>
                    <a:close/>
                    <a:moveTo>
                      <a:pt x="714" y="215"/>
                    </a:moveTo>
                    <a:lnTo>
                      <a:pt x="714" y="215"/>
                    </a:lnTo>
                    <a:lnTo>
                      <a:pt x="717" y="215"/>
                    </a:lnTo>
                    <a:lnTo>
                      <a:pt x="717" y="215"/>
                    </a:lnTo>
                    <a:lnTo>
                      <a:pt x="718" y="213"/>
                    </a:lnTo>
                    <a:lnTo>
                      <a:pt x="720" y="212"/>
                    </a:lnTo>
                    <a:lnTo>
                      <a:pt x="720" y="212"/>
                    </a:lnTo>
                    <a:lnTo>
                      <a:pt x="720" y="211"/>
                    </a:lnTo>
                    <a:lnTo>
                      <a:pt x="720" y="211"/>
                    </a:lnTo>
                    <a:lnTo>
                      <a:pt x="720" y="209"/>
                    </a:lnTo>
                    <a:lnTo>
                      <a:pt x="718" y="209"/>
                    </a:lnTo>
                    <a:lnTo>
                      <a:pt x="717" y="209"/>
                    </a:lnTo>
                    <a:lnTo>
                      <a:pt x="717" y="211"/>
                    </a:lnTo>
                    <a:lnTo>
                      <a:pt x="716" y="211"/>
                    </a:lnTo>
                    <a:lnTo>
                      <a:pt x="716" y="211"/>
                    </a:lnTo>
                    <a:lnTo>
                      <a:pt x="716" y="211"/>
                    </a:lnTo>
                    <a:lnTo>
                      <a:pt x="714" y="212"/>
                    </a:lnTo>
                    <a:lnTo>
                      <a:pt x="713" y="213"/>
                    </a:lnTo>
                    <a:lnTo>
                      <a:pt x="713" y="213"/>
                    </a:lnTo>
                    <a:lnTo>
                      <a:pt x="713" y="215"/>
                    </a:lnTo>
                    <a:lnTo>
                      <a:pt x="713" y="215"/>
                    </a:lnTo>
                    <a:lnTo>
                      <a:pt x="714" y="213"/>
                    </a:lnTo>
                    <a:lnTo>
                      <a:pt x="714" y="213"/>
                    </a:lnTo>
                    <a:lnTo>
                      <a:pt x="714" y="213"/>
                    </a:lnTo>
                    <a:lnTo>
                      <a:pt x="714" y="215"/>
                    </a:lnTo>
                    <a:lnTo>
                      <a:pt x="714" y="215"/>
                    </a:lnTo>
                    <a:close/>
                    <a:moveTo>
                      <a:pt x="693" y="215"/>
                    </a:moveTo>
                    <a:lnTo>
                      <a:pt x="692" y="215"/>
                    </a:lnTo>
                    <a:lnTo>
                      <a:pt x="691" y="215"/>
                    </a:lnTo>
                    <a:lnTo>
                      <a:pt x="689" y="216"/>
                    </a:lnTo>
                    <a:lnTo>
                      <a:pt x="689" y="216"/>
                    </a:lnTo>
                    <a:lnTo>
                      <a:pt x="693" y="217"/>
                    </a:lnTo>
                    <a:lnTo>
                      <a:pt x="693" y="217"/>
                    </a:lnTo>
                    <a:lnTo>
                      <a:pt x="693" y="217"/>
                    </a:lnTo>
                    <a:lnTo>
                      <a:pt x="695" y="216"/>
                    </a:lnTo>
                    <a:lnTo>
                      <a:pt x="696" y="216"/>
                    </a:lnTo>
                    <a:lnTo>
                      <a:pt x="697" y="215"/>
                    </a:lnTo>
                    <a:lnTo>
                      <a:pt x="697" y="215"/>
                    </a:lnTo>
                    <a:lnTo>
                      <a:pt x="697" y="215"/>
                    </a:lnTo>
                    <a:lnTo>
                      <a:pt x="697" y="213"/>
                    </a:lnTo>
                    <a:lnTo>
                      <a:pt x="696" y="213"/>
                    </a:lnTo>
                    <a:lnTo>
                      <a:pt x="693" y="215"/>
                    </a:lnTo>
                    <a:close/>
                    <a:moveTo>
                      <a:pt x="714" y="204"/>
                    </a:moveTo>
                    <a:lnTo>
                      <a:pt x="714" y="204"/>
                    </a:lnTo>
                    <a:lnTo>
                      <a:pt x="716" y="204"/>
                    </a:lnTo>
                    <a:lnTo>
                      <a:pt x="717" y="203"/>
                    </a:lnTo>
                    <a:lnTo>
                      <a:pt x="717" y="203"/>
                    </a:lnTo>
                    <a:lnTo>
                      <a:pt x="718" y="203"/>
                    </a:lnTo>
                    <a:lnTo>
                      <a:pt x="718" y="203"/>
                    </a:lnTo>
                    <a:lnTo>
                      <a:pt x="720" y="202"/>
                    </a:lnTo>
                    <a:lnTo>
                      <a:pt x="720" y="202"/>
                    </a:lnTo>
                    <a:lnTo>
                      <a:pt x="718" y="200"/>
                    </a:lnTo>
                    <a:lnTo>
                      <a:pt x="717" y="200"/>
                    </a:lnTo>
                    <a:lnTo>
                      <a:pt x="716" y="202"/>
                    </a:lnTo>
                    <a:lnTo>
                      <a:pt x="716" y="202"/>
                    </a:lnTo>
                    <a:lnTo>
                      <a:pt x="716" y="202"/>
                    </a:lnTo>
                    <a:lnTo>
                      <a:pt x="717" y="202"/>
                    </a:lnTo>
                    <a:lnTo>
                      <a:pt x="717" y="203"/>
                    </a:lnTo>
                    <a:lnTo>
                      <a:pt x="716" y="203"/>
                    </a:lnTo>
                    <a:lnTo>
                      <a:pt x="714" y="203"/>
                    </a:lnTo>
                    <a:lnTo>
                      <a:pt x="716" y="203"/>
                    </a:lnTo>
                    <a:lnTo>
                      <a:pt x="714" y="203"/>
                    </a:lnTo>
                    <a:lnTo>
                      <a:pt x="714" y="204"/>
                    </a:lnTo>
                    <a:close/>
                    <a:moveTo>
                      <a:pt x="654" y="217"/>
                    </a:moveTo>
                    <a:lnTo>
                      <a:pt x="652" y="217"/>
                    </a:lnTo>
                    <a:lnTo>
                      <a:pt x="652" y="217"/>
                    </a:lnTo>
                    <a:lnTo>
                      <a:pt x="651" y="219"/>
                    </a:lnTo>
                    <a:lnTo>
                      <a:pt x="652" y="219"/>
                    </a:lnTo>
                    <a:lnTo>
                      <a:pt x="652" y="220"/>
                    </a:lnTo>
                    <a:lnTo>
                      <a:pt x="654" y="220"/>
                    </a:lnTo>
                    <a:lnTo>
                      <a:pt x="655" y="220"/>
                    </a:lnTo>
                    <a:lnTo>
                      <a:pt x="656" y="220"/>
                    </a:lnTo>
                    <a:lnTo>
                      <a:pt x="658" y="220"/>
                    </a:lnTo>
                    <a:lnTo>
                      <a:pt x="658" y="220"/>
                    </a:lnTo>
                    <a:lnTo>
                      <a:pt x="658" y="219"/>
                    </a:lnTo>
                    <a:lnTo>
                      <a:pt x="659" y="219"/>
                    </a:lnTo>
                    <a:lnTo>
                      <a:pt x="658" y="217"/>
                    </a:lnTo>
                    <a:lnTo>
                      <a:pt x="656" y="217"/>
                    </a:lnTo>
                    <a:lnTo>
                      <a:pt x="654" y="217"/>
                    </a:lnTo>
                    <a:close/>
                    <a:moveTo>
                      <a:pt x="822" y="100"/>
                    </a:moveTo>
                    <a:lnTo>
                      <a:pt x="819" y="100"/>
                    </a:lnTo>
                    <a:lnTo>
                      <a:pt x="819" y="101"/>
                    </a:lnTo>
                    <a:lnTo>
                      <a:pt x="815" y="102"/>
                    </a:lnTo>
                    <a:lnTo>
                      <a:pt x="810" y="102"/>
                    </a:lnTo>
                    <a:lnTo>
                      <a:pt x="808" y="104"/>
                    </a:lnTo>
                    <a:lnTo>
                      <a:pt x="808" y="105"/>
                    </a:lnTo>
                    <a:lnTo>
                      <a:pt x="810" y="105"/>
                    </a:lnTo>
                    <a:lnTo>
                      <a:pt x="810" y="105"/>
                    </a:lnTo>
                    <a:lnTo>
                      <a:pt x="824" y="104"/>
                    </a:lnTo>
                    <a:lnTo>
                      <a:pt x="827" y="104"/>
                    </a:lnTo>
                    <a:lnTo>
                      <a:pt x="831" y="104"/>
                    </a:lnTo>
                    <a:lnTo>
                      <a:pt x="844" y="102"/>
                    </a:lnTo>
                    <a:lnTo>
                      <a:pt x="853" y="102"/>
                    </a:lnTo>
                    <a:lnTo>
                      <a:pt x="852" y="102"/>
                    </a:lnTo>
                    <a:lnTo>
                      <a:pt x="847" y="102"/>
                    </a:lnTo>
                    <a:lnTo>
                      <a:pt x="845" y="104"/>
                    </a:lnTo>
                    <a:lnTo>
                      <a:pt x="844" y="104"/>
                    </a:lnTo>
                    <a:lnTo>
                      <a:pt x="841" y="104"/>
                    </a:lnTo>
                    <a:lnTo>
                      <a:pt x="835" y="106"/>
                    </a:lnTo>
                    <a:lnTo>
                      <a:pt x="830" y="106"/>
                    </a:lnTo>
                    <a:lnTo>
                      <a:pt x="830" y="106"/>
                    </a:lnTo>
                    <a:lnTo>
                      <a:pt x="828" y="108"/>
                    </a:lnTo>
                    <a:lnTo>
                      <a:pt x="828" y="108"/>
                    </a:lnTo>
                    <a:lnTo>
                      <a:pt x="831" y="109"/>
                    </a:lnTo>
                    <a:lnTo>
                      <a:pt x="832" y="109"/>
                    </a:lnTo>
                    <a:lnTo>
                      <a:pt x="832" y="109"/>
                    </a:lnTo>
                    <a:lnTo>
                      <a:pt x="828" y="109"/>
                    </a:lnTo>
                    <a:lnTo>
                      <a:pt x="828" y="110"/>
                    </a:lnTo>
                    <a:lnTo>
                      <a:pt x="827" y="112"/>
                    </a:lnTo>
                    <a:lnTo>
                      <a:pt x="827" y="113"/>
                    </a:lnTo>
                    <a:lnTo>
                      <a:pt x="827" y="113"/>
                    </a:lnTo>
                    <a:lnTo>
                      <a:pt x="831" y="113"/>
                    </a:lnTo>
                    <a:lnTo>
                      <a:pt x="834" y="113"/>
                    </a:lnTo>
                    <a:lnTo>
                      <a:pt x="837" y="112"/>
                    </a:lnTo>
                    <a:lnTo>
                      <a:pt x="839" y="112"/>
                    </a:lnTo>
                    <a:lnTo>
                      <a:pt x="839" y="113"/>
                    </a:lnTo>
                    <a:lnTo>
                      <a:pt x="840" y="113"/>
                    </a:lnTo>
                    <a:lnTo>
                      <a:pt x="841" y="113"/>
                    </a:lnTo>
                    <a:lnTo>
                      <a:pt x="844" y="113"/>
                    </a:lnTo>
                    <a:lnTo>
                      <a:pt x="845" y="113"/>
                    </a:lnTo>
                    <a:lnTo>
                      <a:pt x="847" y="113"/>
                    </a:lnTo>
                    <a:lnTo>
                      <a:pt x="851" y="113"/>
                    </a:lnTo>
                    <a:lnTo>
                      <a:pt x="852" y="113"/>
                    </a:lnTo>
                    <a:lnTo>
                      <a:pt x="855" y="112"/>
                    </a:lnTo>
                    <a:lnTo>
                      <a:pt x="855" y="112"/>
                    </a:lnTo>
                    <a:lnTo>
                      <a:pt x="856" y="112"/>
                    </a:lnTo>
                    <a:lnTo>
                      <a:pt x="856" y="110"/>
                    </a:lnTo>
                    <a:lnTo>
                      <a:pt x="856" y="110"/>
                    </a:lnTo>
                    <a:lnTo>
                      <a:pt x="856" y="110"/>
                    </a:lnTo>
                    <a:lnTo>
                      <a:pt x="857" y="110"/>
                    </a:lnTo>
                    <a:lnTo>
                      <a:pt x="857" y="110"/>
                    </a:lnTo>
                    <a:lnTo>
                      <a:pt x="857" y="112"/>
                    </a:lnTo>
                    <a:lnTo>
                      <a:pt x="859" y="112"/>
                    </a:lnTo>
                    <a:lnTo>
                      <a:pt x="860" y="110"/>
                    </a:lnTo>
                    <a:lnTo>
                      <a:pt x="860" y="110"/>
                    </a:lnTo>
                    <a:lnTo>
                      <a:pt x="860" y="110"/>
                    </a:lnTo>
                    <a:lnTo>
                      <a:pt x="860" y="109"/>
                    </a:lnTo>
                    <a:lnTo>
                      <a:pt x="863" y="106"/>
                    </a:lnTo>
                    <a:lnTo>
                      <a:pt x="868" y="105"/>
                    </a:lnTo>
                    <a:lnTo>
                      <a:pt x="869" y="106"/>
                    </a:lnTo>
                    <a:lnTo>
                      <a:pt x="869" y="106"/>
                    </a:lnTo>
                    <a:lnTo>
                      <a:pt x="869" y="106"/>
                    </a:lnTo>
                    <a:lnTo>
                      <a:pt x="871" y="104"/>
                    </a:lnTo>
                    <a:lnTo>
                      <a:pt x="873" y="102"/>
                    </a:lnTo>
                    <a:lnTo>
                      <a:pt x="873" y="102"/>
                    </a:lnTo>
                    <a:lnTo>
                      <a:pt x="869" y="101"/>
                    </a:lnTo>
                    <a:lnTo>
                      <a:pt x="869" y="101"/>
                    </a:lnTo>
                    <a:lnTo>
                      <a:pt x="872" y="101"/>
                    </a:lnTo>
                    <a:lnTo>
                      <a:pt x="875" y="100"/>
                    </a:lnTo>
                    <a:lnTo>
                      <a:pt x="875" y="100"/>
                    </a:lnTo>
                    <a:lnTo>
                      <a:pt x="876" y="98"/>
                    </a:lnTo>
                    <a:lnTo>
                      <a:pt x="876" y="97"/>
                    </a:lnTo>
                    <a:lnTo>
                      <a:pt x="878" y="97"/>
                    </a:lnTo>
                    <a:lnTo>
                      <a:pt x="880" y="96"/>
                    </a:lnTo>
                    <a:lnTo>
                      <a:pt x="881" y="96"/>
                    </a:lnTo>
                    <a:lnTo>
                      <a:pt x="882" y="94"/>
                    </a:lnTo>
                    <a:lnTo>
                      <a:pt x="882" y="94"/>
                    </a:lnTo>
                    <a:lnTo>
                      <a:pt x="882" y="93"/>
                    </a:lnTo>
                    <a:lnTo>
                      <a:pt x="882" y="92"/>
                    </a:lnTo>
                    <a:lnTo>
                      <a:pt x="882" y="92"/>
                    </a:lnTo>
                    <a:lnTo>
                      <a:pt x="884" y="92"/>
                    </a:lnTo>
                    <a:lnTo>
                      <a:pt x="885" y="90"/>
                    </a:lnTo>
                    <a:lnTo>
                      <a:pt x="885" y="90"/>
                    </a:lnTo>
                    <a:lnTo>
                      <a:pt x="886" y="90"/>
                    </a:lnTo>
                    <a:lnTo>
                      <a:pt x="885" y="89"/>
                    </a:lnTo>
                    <a:lnTo>
                      <a:pt x="884" y="89"/>
                    </a:lnTo>
                    <a:lnTo>
                      <a:pt x="881" y="89"/>
                    </a:lnTo>
                    <a:lnTo>
                      <a:pt x="881" y="88"/>
                    </a:lnTo>
                    <a:lnTo>
                      <a:pt x="880" y="88"/>
                    </a:lnTo>
                    <a:lnTo>
                      <a:pt x="878" y="86"/>
                    </a:lnTo>
                    <a:lnTo>
                      <a:pt x="875" y="88"/>
                    </a:lnTo>
                    <a:lnTo>
                      <a:pt x="873" y="88"/>
                    </a:lnTo>
                    <a:lnTo>
                      <a:pt x="872" y="89"/>
                    </a:lnTo>
                    <a:lnTo>
                      <a:pt x="872" y="90"/>
                    </a:lnTo>
                    <a:lnTo>
                      <a:pt x="868" y="90"/>
                    </a:lnTo>
                    <a:lnTo>
                      <a:pt x="868" y="89"/>
                    </a:lnTo>
                    <a:lnTo>
                      <a:pt x="865" y="88"/>
                    </a:lnTo>
                    <a:lnTo>
                      <a:pt x="864" y="88"/>
                    </a:lnTo>
                    <a:lnTo>
                      <a:pt x="861" y="88"/>
                    </a:lnTo>
                    <a:lnTo>
                      <a:pt x="857" y="88"/>
                    </a:lnTo>
                    <a:lnTo>
                      <a:pt x="855" y="88"/>
                    </a:lnTo>
                    <a:lnTo>
                      <a:pt x="851" y="89"/>
                    </a:lnTo>
                    <a:lnTo>
                      <a:pt x="848" y="90"/>
                    </a:lnTo>
                    <a:lnTo>
                      <a:pt x="848" y="90"/>
                    </a:lnTo>
                    <a:lnTo>
                      <a:pt x="848" y="90"/>
                    </a:lnTo>
                    <a:lnTo>
                      <a:pt x="849" y="92"/>
                    </a:lnTo>
                    <a:lnTo>
                      <a:pt x="855" y="92"/>
                    </a:lnTo>
                    <a:lnTo>
                      <a:pt x="855" y="92"/>
                    </a:lnTo>
                    <a:lnTo>
                      <a:pt x="856" y="93"/>
                    </a:lnTo>
                    <a:lnTo>
                      <a:pt x="856" y="93"/>
                    </a:lnTo>
                    <a:lnTo>
                      <a:pt x="855" y="93"/>
                    </a:lnTo>
                    <a:lnTo>
                      <a:pt x="851" y="93"/>
                    </a:lnTo>
                    <a:lnTo>
                      <a:pt x="849" y="93"/>
                    </a:lnTo>
                    <a:lnTo>
                      <a:pt x="849" y="93"/>
                    </a:lnTo>
                    <a:lnTo>
                      <a:pt x="851" y="94"/>
                    </a:lnTo>
                    <a:lnTo>
                      <a:pt x="853" y="94"/>
                    </a:lnTo>
                    <a:lnTo>
                      <a:pt x="855" y="94"/>
                    </a:lnTo>
                    <a:lnTo>
                      <a:pt x="857" y="96"/>
                    </a:lnTo>
                    <a:lnTo>
                      <a:pt x="855" y="96"/>
                    </a:lnTo>
                    <a:lnTo>
                      <a:pt x="852" y="96"/>
                    </a:lnTo>
                    <a:lnTo>
                      <a:pt x="851" y="96"/>
                    </a:lnTo>
                    <a:lnTo>
                      <a:pt x="851" y="96"/>
                    </a:lnTo>
                    <a:lnTo>
                      <a:pt x="851" y="96"/>
                    </a:lnTo>
                    <a:lnTo>
                      <a:pt x="851" y="97"/>
                    </a:lnTo>
                    <a:lnTo>
                      <a:pt x="852" y="98"/>
                    </a:lnTo>
                    <a:lnTo>
                      <a:pt x="852" y="98"/>
                    </a:lnTo>
                    <a:lnTo>
                      <a:pt x="851" y="98"/>
                    </a:lnTo>
                    <a:lnTo>
                      <a:pt x="849" y="98"/>
                    </a:lnTo>
                    <a:lnTo>
                      <a:pt x="848" y="98"/>
                    </a:lnTo>
                    <a:lnTo>
                      <a:pt x="847" y="98"/>
                    </a:lnTo>
                    <a:lnTo>
                      <a:pt x="847" y="97"/>
                    </a:lnTo>
                    <a:lnTo>
                      <a:pt x="843" y="94"/>
                    </a:lnTo>
                    <a:lnTo>
                      <a:pt x="841" y="93"/>
                    </a:lnTo>
                    <a:lnTo>
                      <a:pt x="841" y="93"/>
                    </a:lnTo>
                    <a:lnTo>
                      <a:pt x="843" y="93"/>
                    </a:lnTo>
                    <a:lnTo>
                      <a:pt x="843" y="92"/>
                    </a:lnTo>
                    <a:lnTo>
                      <a:pt x="841" y="90"/>
                    </a:lnTo>
                    <a:lnTo>
                      <a:pt x="841" y="90"/>
                    </a:lnTo>
                    <a:lnTo>
                      <a:pt x="839" y="90"/>
                    </a:lnTo>
                    <a:lnTo>
                      <a:pt x="837" y="90"/>
                    </a:lnTo>
                    <a:lnTo>
                      <a:pt x="836" y="90"/>
                    </a:lnTo>
                    <a:lnTo>
                      <a:pt x="835" y="92"/>
                    </a:lnTo>
                    <a:lnTo>
                      <a:pt x="832" y="92"/>
                    </a:lnTo>
                    <a:lnTo>
                      <a:pt x="830" y="93"/>
                    </a:lnTo>
                    <a:lnTo>
                      <a:pt x="831" y="93"/>
                    </a:lnTo>
                    <a:lnTo>
                      <a:pt x="832" y="94"/>
                    </a:lnTo>
                    <a:lnTo>
                      <a:pt x="836" y="94"/>
                    </a:lnTo>
                    <a:lnTo>
                      <a:pt x="836" y="94"/>
                    </a:lnTo>
                    <a:lnTo>
                      <a:pt x="832" y="96"/>
                    </a:lnTo>
                    <a:lnTo>
                      <a:pt x="830" y="96"/>
                    </a:lnTo>
                    <a:lnTo>
                      <a:pt x="830" y="96"/>
                    </a:lnTo>
                    <a:lnTo>
                      <a:pt x="830" y="97"/>
                    </a:lnTo>
                    <a:lnTo>
                      <a:pt x="830" y="97"/>
                    </a:lnTo>
                    <a:lnTo>
                      <a:pt x="832" y="97"/>
                    </a:lnTo>
                    <a:lnTo>
                      <a:pt x="831" y="98"/>
                    </a:lnTo>
                    <a:lnTo>
                      <a:pt x="830" y="98"/>
                    </a:lnTo>
                    <a:lnTo>
                      <a:pt x="830" y="100"/>
                    </a:lnTo>
                    <a:lnTo>
                      <a:pt x="830" y="100"/>
                    </a:lnTo>
                    <a:lnTo>
                      <a:pt x="830" y="101"/>
                    </a:lnTo>
                    <a:lnTo>
                      <a:pt x="831" y="101"/>
                    </a:lnTo>
                    <a:lnTo>
                      <a:pt x="834" y="101"/>
                    </a:lnTo>
                    <a:lnTo>
                      <a:pt x="834" y="101"/>
                    </a:lnTo>
                    <a:lnTo>
                      <a:pt x="831" y="101"/>
                    </a:lnTo>
                    <a:lnTo>
                      <a:pt x="830" y="101"/>
                    </a:lnTo>
                    <a:lnTo>
                      <a:pt x="828" y="101"/>
                    </a:lnTo>
                    <a:lnTo>
                      <a:pt x="827" y="100"/>
                    </a:lnTo>
                    <a:lnTo>
                      <a:pt x="824" y="100"/>
                    </a:lnTo>
                    <a:lnTo>
                      <a:pt x="822" y="100"/>
                    </a:lnTo>
                    <a:close/>
                    <a:moveTo>
                      <a:pt x="847" y="89"/>
                    </a:moveTo>
                    <a:lnTo>
                      <a:pt x="853" y="88"/>
                    </a:lnTo>
                    <a:lnTo>
                      <a:pt x="861" y="86"/>
                    </a:lnTo>
                    <a:lnTo>
                      <a:pt x="859" y="86"/>
                    </a:lnTo>
                    <a:lnTo>
                      <a:pt x="857" y="86"/>
                    </a:lnTo>
                    <a:lnTo>
                      <a:pt x="855" y="86"/>
                    </a:lnTo>
                    <a:lnTo>
                      <a:pt x="853" y="86"/>
                    </a:lnTo>
                    <a:lnTo>
                      <a:pt x="849" y="88"/>
                    </a:lnTo>
                    <a:lnTo>
                      <a:pt x="844" y="88"/>
                    </a:lnTo>
                    <a:lnTo>
                      <a:pt x="843" y="88"/>
                    </a:lnTo>
                    <a:lnTo>
                      <a:pt x="843" y="88"/>
                    </a:lnTo>
                    <a:lnTo>
                      <a:pt x="844" y="89"/>
                    </a:lnTo>
                    <a:lnTo>
                      <a:pt x="847" y="89"/>
                    </a:lnTo>
                    <a:close/>
                    <a:moveTo>
                      <a:pt x="803" y="97"/>
                    </a:moveTo>
                    <a:lnTo>
                      <a:pt x="806" y="97"/>
                    </a:lnTo>
                    <a:lnTo>
                      <a:pt x="802" y="98"/>
                    </a:lnTo>
                    <a:lnTo>
                      <a:pt x="803" y="98"/>
                    </a:lnTo>
                    <a:lnTo>
                      <a:pt x="811" y="98"/>
                    </a:lnTo>
                    <a:lnTo>
                      <a:pt x="812" y="98"/>
                    </a:lnTo>
                    <a:lnTo>
                      <a:pt x="808" y="100"/>
                    </a:lnTo>
                    <a:lnTo>
                      <a:pt x="806" y="101"/>
                    </a:lnTo>
                    <a:lnTo>
                      <a:pt x="810" y="101"/>
                    </a:lnTo>
                    <a:lnTo>
                      <a:pt x="815" y="101"/>
                    </a:lnTo>
                    <a:lnTo>
                      <a:pt x="816" y="100"/>
                    </a:lnTo>
                    <a:lnTo>
                      <a:pt x="819" y="100"/>
                    </a:lnTo>
                    <a:lnTo>
                      <a:pt x="820" y="98"/>
                    </a:lnTo>
                    <a:lnTo>
                      <a:pt x="824" y="98"/>
                    </a:lnTo>
                    <a:lnTo>
                      <a:pt x="824" y="98"/>
                    </a:lnTo>
                    <a:lnTo>
                      <a:pt x="824" y="98"/>
                    </a:lnTo>
                    <a:lnTo>
                      <a:pt x="824" y="97"/>
                    </a:lnTo>
                    <a:lnTo>
                      <a:pt x="823" y="96"/>
                    </a:lnTo>
                    <a:lnTo>
                      <a:pt x="822" y="96"/>
                    </a:lnTo>
                    <a:lnTo>
                      <a:pt x="824" y="94"/>
                    </a:lnTo>
                    <a:lnTo>
                      <a:pt x="826" y="93"/>
                    </a:lnTo>
                    <a:lnTo>
                      <a:pt x="824" y="93"/>
                    </a:lnTo>
                    <a:lnTo>
                      <a:pt x="819" y="93"/>
                    </a:lnTo>
                    <a:lnTo>
                      <a:pt x="812" y="93"/>
                    </a:lnTo>
                    <a:lnTo>
                      <a:pt x="807" y="94"/>
                    </a:lnTo>
                    <a:lnTo>
                      <a:pt x="802" y="94"/>
                    </a:lnTo>
                    <a:lnTo>
                      <a:pt x="800" y="96"/>
                    </a:lnTo>
                    <a:lnTo>
                      <a:pt x="800" y="97"/>
                    </a:lnTo>
                    <a:lnTo>
                      <a:pt x="803" y="97"/>
                    </a:lnTo>
                    <a:close/>
                    <a:moveTo>
                      <a:pt x="845" y="63"/>
                    </a:moveTo>
                    <a:lnTo>
                      <a:pt x="847" y="64"/>
                    </a:lnTo>
                    <a:lnTo>
                      <a:pt x="851" y="64"/>
                    </a:lnTo>
                    <a:lnTo>
                      <a:pt x="855" y="63"/>
                    </a:lnTo>
                    <a:lnTo>
                      <a:pt x="867" y="61"/>
                    </a:lnTo>
                    <a:lnTo>
                      <a:pt x="865" y="63"/>
                    </a:lnTo>
                    <a:lnTo>
                      <a:pt x="865" y="63"/>
                    </a:lnTo>
                    <a:lnTo>
                      <a:pt x="865" y="64"/>
                    </a:lnTo>
                    <a:lnTo>
                      <a:pt x="865" y="64"/>
                    </a:lnTo>
                    <a:lnTo>
                      <a:pt x="865" y="64"/>
                    </a:lnTo>
                    <a:lnTo>
                      <a:pt x="871" y="64"/>
                    </a:lnTo>
                    <a:lnTo>
                      <a:pt x="873" y="63"/>
                    </a:lnTo>
                    <a:lnTo>
                      <a:pt x="875" y="64"/>
                    </a:lnTo>
                    <a:lnTo>
                      <a:pt x="880" y="64"/>
                    </a:lnTo>
                    <a:lnTo>
                      <a:pt x="882" y="64"/>
                    </a:lnTo>
                    <a:lnTo>
                      <a:pt x="882" y="65"/>
                    </a:lnTo>
                    <a:lnTo>
                      <a:pt x="882" y="66"/>
                    </a:lnTo>
                    <a:lnTo>
                      <a:pt x="882" y="66"/>
                    </a:lnTo>
                    <a:lnTo>
                      <a:pt x="881" y="68"/>
                    </a:lnTo>
                    <a:lnTo>
                      <a:pt x="881" y="68"/>
                    </a:lnTo>
                    <a:lnTo>
                      <a:pt x="881" y="68"/>
                    </a:lnTo>
                    <a:lnTo>
                      <a:pt x="881" y="69"/>
                    </a:lnTo>
                    <a:lnTo>
                      <a:pt x="884" y="69"/>
                    </a:lnTo>
                    <a:lnTo>
                      <a:pt x="886" y="70"/>
                    </a:lnTo>
                    <a:lnTo>
                      <a:pt x="890" y="69"/>
                    </a:lnTo>
                    <a:lnTo>
                      <a:pt x="894" y="69"/>
                    </a:lnTo>
                    <a:lnTo>
                      <a:pt x="897" y="69"/>
                    </a:lnTo>
                    <a:lnTo>
                      <a:pt x="897" y="69"/>
                    </a:lnTo>
                    <a:lnTo>
                      <a:pt x="900" y="68"/>
                    </a:lnTo>
                    <a:lnTo>
                      <a:pt x="901" y="68"/>
                    </a:lnTo>
                    <a:lnTo>
                      <a:pt x="902" y="66"/>
                    </a:lnTo>
                    <a:lnTo>
                      <a:pt x="902" y="66"/>
                    </a:lnTo>
                    <a:lnTo>
                      <a:pt x="902" y="65"/>
                    </a:lnTo>
                    <a:lnTo>
                      <a:pt x="901" y="63"/>
                    </a:lnTo>
                    <a:lnTo>
                      <a:pt x="900" y="63"/>
                    </a:lnTo>
                    <a:lnTo>
                      <a:pt x="900" y="63"/>
                    </a:lnTo>
                    <a:lnTo>
                      <a:pt x="901" y="63"/>
                    </a:lnTo>
                    <a:lnTo>
                      <a:pt x="901" y="61"/>
                    </a:lnTo>
                    <a:lnTo>
                      <a:pt x="901" y="61"/>
                    </a:lnTo>
                    <a:lnTo>
                      <a:pt x="902" y="61"/>
                    </a:lnTo>
                    <a:lnTo>
                      <a:pt x="904" y="60"/>
                    </a:lnTo>
                    <a:lnTo>
                      <a:pt x="905" y="60"/>
                    </a:lnTo>
                    <a:lnTo>
                      <a:pt x="906" y="59"/>
                    </a:lnTo>
                    <a:lnTo>
                      <a:pt x="906" y="59"/>
                    </a:lnTo>
                    <a:lnTo>
                      <a:pt x="905" y="59"/>
                    </a:lnTo>
                    <a:lnTo>
                      <a:pt x="905" y="57"/>
                    </a:lnTo>
                    <a:lnTo>
                      <a:pt x="902" y="56"/>
                    </a:lnTo>
                    <a:lnTo>
                      <a:pt x="896" y="56"/>
                    </a:lnTo>
                    <a:lnTo>
                      <a:pt x="894" y="56"/>
                    </a:lnTo>
                    <a:lnTo>
                      <a:pt x="894" y="56"/>
                    </a:lnTo>
                    <a:lnTo>
                      <a:pt x="896" y="55"/>
                    </a:lnTo>
                    <a:lnTo>
                      <a:pt x="897" y="55"/>
                    </a:lnTo>
                    <a:lnTo>
                      <a:pt x="898" y="53"/>
                    </a:lnTo>
                    <a:lnTo>
                      <a:pt x="898" y="53"/>
                    </a:lnTo>
                    <a:lnTo>
                      <a:pt x="897" y="53"/>
                    </a:lnTo>
                    <a:lnTo>
                      <a:pt x="896" y="53"/>
                    </a:lnTo>
                    <a:lnTo>
                      <a:pt x="893" y="52"/>
                    </a:lnTo>
                    <a:lnTo>
                      <a:pt x="892" y="52"/>
                    </a:lnTo>
                    <a:lnTo>
                      <a:pt x="890" y="52"/>
                    </a:lnTo>
                    <a:lnTo>
                      <a:pt x="888" y="52"/>
                    </a:lnTo>
                    <a:lnTo>
                      <a:pt x="884" y="53"/>
                    </a:lnTo>
                    <a:lnTo>
                      <a:pt x="882" y="53"/>
                    </a:lnTo>
                    <a:lnTo>
                      <a:pt x="882" y="53"/>
                    </a:lnTo>
                    <a:lnTo>
                      <a:pt x="881" y="55"/>
                    </a:lnTo>
                    <a:lnTo>
                      <a:pt x="880" y="55"/>
                    </a:lnTo>
                    <a:lnTo>
                      <a:pt x="880" y="55"/>
                    </a:lnTo>
                    <a:lnTo>
                      <a:pt x="881" y="53"/>
                    </a:lnTo>
                    <a:lnTo>
                      <a:pt x="881" y="53"/>
                    </a:lnTo>
                    <a:lnTo>
                      <a:pt x="880" y="53"/>
                    </a:lnTo>
                    <a:lnTo>
                      <a:pt x="881" y="53"/>
                    </a:lnTo>
                    <a:lnTo>
                      <a:pt x="882" y="52"/>
                    </a:lnTo>
                    <a:lnTo>
                      <a:pt x="882" y="52"/>
                    </a:lnTo>
                    <a:lnTo>
                      <a:pt x="882" y="52"/>
                    </a:lnTo>
                    <a:lnTo>
                      <a:pt x="884" y="52"/>
                    </a:lnTo>
                    <a:lnTo>
                      <a:pt x="884" y="49"/>
                    </a:lnTo>
                    <a:lnTo>
                      <a:pt x="881" y="49"/>
                    </a:lnTo>
                    <a:lnTo>
                      <a:pt x="880" y="48"/>
                    </a:lnTo>
                    <a:lnTo>
                      <a:pt x="877" y="48"/>
                    </a:lnTo>
                    <a:lnTo>
                      <a:pt x="875" y="48"/>
                    </a:lnTo>
                    <a:lnTo>
                      <a:pt x="864" y="48"/>
                    </a:lnTo>
                    <a:lnTo>
                      <a:pt x="857" y="48"/>
                    </a:lnTo>
                    <a:lnTo>
                      <a:pt x="857" y="48"/>
                    </a:lnTo>
                    <a:lnTo>
                      <a:pt x="855" y="49"/>
                    </a:lnTo>
                    <a:lnTo>
                      <a:pt x="852" y="51"/>
                    </a:lnTo>
                    <a:lnTo>
                      <a:pt x="851" y="51"/>
                    </a:lnTo>
                    <a:lnTo>
                      <a:pt x="851" y="52"/>
                    </a:lnTo>
                    <a:lnTo>
                      <a:pt x="849" y="52"/>
                    </a:lnTo>
                    <a:lnTo>
                      <a:pt x="852" y="52"/>
                    </a:lnTo>
                    <a:lnTo>
                      <a:pt x="857" y="52"/>
                    </a:lnTo>
                    <a:lnTo>
                      <a:pt x="859" y="52"/>
                    </a:lnTo>
                    <a:lnTo>
                      <a:pt x="857" y="53"/>
                    </a:lnTo>
                    <a:lnTo>
                      <a:pt x="853" y="55"/>
                    </a:lnTo>
                    <a:lnTo>
                      <a:pt x="852" y="55"/>
                    </a:lnTo>
                    <a:lnTo>
                      <a:pt x="852" y="55"/>
                    </a:lnTo>
                    <a:lnTo>
                      <a:pt x="852" y="56"/>
                    </a:lnTo>
                    <a:lnTo>
                      <a:pt x="853" y="56"/>
                    </a:lnTo>
                    <a:lnTo>
                      <a:pt x="855" y="56"/>
                    </a:lnTo>
                    <a:lnTo>
                      <a:pt x="861" y="53"/>
                    </a:lnTo>
                    <a:lnTo>
                      <a:pt x="864" y="53"/>
                    </a:lnTo>
                    <a:lnTo>
                      <a:pt x="865" y="53"/>
                    </a:lnTo>
                    <a:lnTo>
                      <a:pt x="865" y="53"/>
                    </a:lnTo>
                    <a:lnTo>
                      <a:pt x="865" y="55"/>
                    </a:lnTo>
                    <a:lnTo>
                      <a:pt x="865" y="55"/>
                    </a:lnTo>
                    <a:lnTo>
                      <a:pt x="860" y="56"/>
                    </a:lnTo>
                    <a:lnTo>
                      <a:pt x="860" y="56"/>
                    </a:lnTo>
                    <a:lnTo>
                      <a:pt x="860" y="56"/>
                    </a:lnTo>
                    <a:lnTo>
                      <a:pt x="861" y="56"/>
                    </a:lnTo>
                    <a:lnTo>
                      <a:pt x="867" y="56"/>
                    </a:lnTo>
                    <a:lnTo>
                      <a:pt x="868" y="56"/>
                    </a:lnTo>
                    <a:lnTo>
                      <a:pt x="868" y="56"/>
                    </a:lnTo>
                    <a:lnTo>
                      <a:pt x="864" y="57"/>
                    </a:lnTo>
                    <a:lnTo>
                      <a:pt x="860" y="57"/>
                    </a:lnTo>
                    <a:lnTo>
                      <a:pt x="859" y="59"/>
                    </a:lnTo>
                    <a:lnTo>
                      <a:pt x="863" y="59"/>
                    </a:lnTo>
                    <a:lnTo>
                      <a:pt x="864" y="59"/>
                    </a:lnTo>
                    <a:lnTo>
                      <a:pt x="861" y="60"/>
                    </a:lnTo>
                    <a:lnTo>
                      <a:pt x="859" y="60"/>
                    </a:lnTo>
                    <a:lnTo>
                      <a:pt x="853" y="60"/>
                    </a:lnTo>
                    <a:lnTo>
                      <a:pt x="849" y="59"/>
                    </a:lnTo>
                    <a:lnTo>
                      <a:pt x="848" y="59"/>
                    </a:lnTo>
                    <a:lnTo>
                      <a:pt x="847" y="59"/>
                    </a:lnTo>
                    <a:lnTo>
                      <a:pt x="844" y="60"/>
                    </a:lnTo>
                    <a:lnTo>
                      <a:pt x="844" y="60"/>
                    </a:lnTo>
                    <a:lnTo>
                      <a:pt x="844" y="61"/>
                    </a:lnTo>
                    <a:lnTo>
                      <a:pt x="844" y="63"/>
                    </a:lnTo>
                    <a:lnTo>
                      <a:pt x="845" y="63"/>
                    </a:lnTo>
                    <a:close/>
                    <a:moveTo>
                      <a:pt x="863" y="64"/>
                    </a:moveTo>
                    <a:lnTo>
                      <a:pt x="864" y="64"/>
                    </a:lnTo>
                    <a:lnTo>
                      <a:pt x="863" y="64"/>
                    </a:lnTo>
                    <a:lnTo>
                      <a:pt x="863" y="64"/>
                    </a:lnTo>
                    <a:lnTo>
                      <a:pt x="860" y="64"/>
                    </a:lnTo>
                    <a:lnTo>
                      <a:pt x="857" y="65"/>
                    </a:lnTo>
                    <a:lnTo>
                      <a:pt x="856" y="65"/>
                    </a:lnTo>
                    <a:lnTo>
                      <a:pt x="856" y="65"/>
                    </a:lnTo>
                    <a:lnTo>
                      <a:pt x="856" y="65"/>
                    </a:lnTo>
                    <a:lnTo>
                      <a:pt x="857" y="65"/>
                    </a:lnTo>
                    <a:lnTo>
                      <a:pt x="859" y="65"/>
                    </a:lnTo>
                    <a:lnTo>
                      <a:pt x="863" y="64"/>
                    </a:lnTo>
                    <a:close/>
                    <a:moveTo>
                      <a:pt x="836" y="127"/>
                    </a:moveTo>
                    <a:lnTo>
                      <a:pt x="828" y="127"/>
                    </a:lnTo>
                    <a:lnTo>
                      <a:pt x="826" y="129"/>
                    </a:lnTo>
                    <a:lnTo>
                      <a:pt x="824" y="129"/>
                    </a:lnTo>
                    <a:lnTo>
                      <a:pt x="823" y="129"/>
                    </a:lnTo>
                    <a:lnTo>
                      <a:pt x="822" y="129"/>
                    </a:lnTo>
                    <a:lnTo>
                      <a:pt x="820" y="129"/>
                    </a:lnTo>
                    <a:lnTo>
                      <a:pt x="818" y="130"/>
                    </a:lnTo>
                    <a:lnTo>
                      <a:pt x="816" y="130"/>
                    </a:lnTo>
                    <a:lnTo>
                      <a:pt x="816" y="130"/>
                    </a:lnTo>
                    <a:lnTo>
                      <a:pt x="816" y="130"/>
                    </a:lnTo>
                    <a:lnTo>
                      <a:pt x="816" y="131"/>
                    </a:lnTo>
                    <a:lnTo>
                      <a:pt x="820" y="131"/>
                    </a:lnTo>
                    <a:lnTo>
                      <a:pt x="822" y="131"/>
                    </a:lnTo>
                    <a:lnTo>
                      <a:pt x="823" y="131"/>
                    </a:lnTo>
                    <a:lnTo>
                      <a:pt x="824" y="131"/>
                    </a:lnTo>
                    <a:lnTo>
                      <a:pt x="826" y="131"/>
                    </a:lnTo>
                    <a:lnTo>
                      <a:pt x="830" y="130"/>
                    </a:lnTo>
                    <a:lnTo>
                      <a:pt x="831" y="130"/>
                    </a:lnTo>
                    <a:lnTo>
                      <a:pt x="836" y="129"/>
                    </a:lnTo>
                    <a:lnTo>
                      <a:pt x="837" y="129"/>
                    </a:lnTo>
                    <a:lnTo>
                      <a:pt x="840" y="127"/>
                    </a:lnTo>
                    <a:lnTo>
                      <a:pt x="840" y="127"/>
                    </a:lnTo>
                    <a:lnTo>
                      <a:pt x="840" y="127"/>
                    </a:lnTo>
                    <a:lnTo>
                      <a:pt x="840" y="127"/>
                    </a:lnTo>
                    <a:lnTo>
                      <a:pt x="839" y="126"/>
                    </a:lnTo>
                    <a:lnTo>
                      <a:pt x="836" y="127"/>
                    </a:lnTo>
                    <a:close/>
                    <a:moveTo>
                      <a:pt x="815" y="92"/>
                    </a:moveTo>
                    <a:lnTo>
                      <a:pt x="818" y="92"/>
                    </a:lnTo>
                    <a:lnTo>
                      <a:pt x="819" y="92"/>
                    </a:lnTo>
                    <a:lnTo>
                      <a:pt x="822" y="92"/>
                    </a:lnTo>
                    <a:lnTo>
                      <a:pt x="823" y="90"/>
                    </a:lnTo>
                    <a:lnTo>
                      <a:pt x="823" y="90"/>
                    </a:lnTo>
                    <a:lnTo>
                      <a:pt x="822" y="90"/>
                    </a:lnTo>
                    <a:lnTo>
                      <a:pt x="819" y="89"/>
                    </a:lnTo>
                    <a:lnTo>
                      <a:pt x="819" y="89"/>
                    </a:lnTo>
                    <a:lnTo>
                      <a:pt x="819" y="88"/>
                    </a:lnTo>
                    <a:lnTo>
                      <a:pt x="818" y="88"/>
                    </a:lnTo>
                    <a:lnTo>
                      <a:pt x="815" y="89"/>
                    </a:lnTo>
                    <a:lnTo>
                      <a:pt x="815" y="89"/>
                    </a:lnTo>
                    <a:lnTo>
                      <a:pt x="816" y="88"/>
                    </a:lnTo>
                    <a:lnTo>
                      <a:pt x="816" y="88"/>
                    </a:lnTo>
                    <a:lnTo>
                      <a:pt x="816" y="88"/>
                    </a:lnTo>
                    <a:lnTo>
                      <a:pt x="815" y="88"/>
                    </a:lnTo>
                    <a:lnTo>
                      <a:pt x="814" y="88"/>
                    </a:lnTo>
                    <a:lnTo>
                      <a:pt x="810" y="88"/>
                    </a:lnTo>
                    <a:lnTo>
                      <a:pt x="808" y="88"/>
                    </a:lnTo>
                    <a:lnTo>
                      <a:pt x="808" y="89"/>
                    </a:lnTo>
                    <a:lnTo>
                      <a:pt x="807" y="89"/>
                    </a:lnTo>
                    <a:lnTo>
                      <a:pt x="807" y="90"/>
                    </a:lnTo>
                    <a:lnTo>
                      <a:pt x="806" y="92"/>
                    </a:lnTo>
                    <a:lnTo>
                      <a:pt x="806" y="92"/>
                    </a:lnTo>
                    <a:lnTo>
                      <a:pt x="806" y="92"/>
                    </a:lnTo>
                    <a:lnTo>
                      <a:pt x="815" y="92"/>
                    </a:lnTo>
                    <a:close/>
                    <a:moveTo>
                      <a:pt x="815" y="80"/>
                    </a:moveTo>
                    <a:lnTo>
                      <a:pt x="818" y="80"/>
                    </a:lnTo>
                    <a:lnTo>
                      <a:pt x="820" y="80"/>
                    </a:lnTo>
                    <a:lnTo>
                      <a:pt x="822" y="80"/>
                    </a:lnTo>
                    <a:lnTo>
                      <a:pt x="823" y="78"/>
                    </a:lnTo>
                    <a:lnTo>
                      <a:pt x="824" y="78"/>
                    </a:lnTo>
                    <a:lnTo>
                      <a:pt x="824" y="77"/>
                    </a:lnTo>
                    <a:lnTo>
                      <a:pt x="824" y="77"/>
                    </a:lnTo>
                    <a:lnTo>
                      <a:pt x="823" y="76"/>
                    </a:lnTo>
                    <a:lnTo>
                      <a:pt x="822" y="76"/>
                    </a:lnTo>
                    <a:lnTo>
                      <a:pt x="822" y="76"/>
                    </a:lnTo>
                    <a:lnTo>
                      <a:pt x="823" y="74"/>
                    </a:lnTo>
                    <a:lnTo>
                      <a:pt x="823" y="74"/>
                    </a:lnTo>
                    <a:lnTo>
                      <a:pt x="823" y="73"/>
                    </a:lnTo>
                    <a:lnTo>
                      <a:pt x="822" y="72"/>
                    </a:lnTo>
                    <a:lnTo>
                      <a:pt x="822" y="70"/>
                    </a:lnTo>
                    <a:lnTo>
                      <a:pt x="819" y="70"/>
                    </a:lnTo>
                    <a:lnTo>
                      <a:pt x="816" y="70"/>
                    </a:lnTo>
                    <a:lnTo>
                      <a:pt x="815" y="72"/>
                    </a:lnTo>
                    <a:lnTo>
                      <a:pt x="815" y="73"/>
                    </a:lnTo>
                    <a:lnTo>
                      <a:pt x="815" y="73"/>
                    </a:lnTo>
                    <a:lnTo>
                      <a:pt x="815" y="74"/>
                    </a:lnTo>
                    <a:lnTo>
                      <a:pt x="814" y="76"/>
                    </a:lnTo>
                    <a:lnTo>
                      <a:pt x="814" y="77"/>
                    </a:lnTo>
                    <a:lnTo>
                      <a:pt x="814" y="78"/>
                    </a:lnTo>
                    <a:lnTo>
                      <a:pt x="814" y="80"/>
                    </a:lnTo>
                    <a:lnTo>
                      <a:pt x="815" y="80"/>
                    </a:lnTo>
                    <a:close/>
                    <a:moveTo>
                      <a:pt x="872" y="319"/>
                    </a:moveTo>
                    <a:lnTo>
                      <a:pt x="873" y="319"/>
                    </a:lnTo>
                    <a:lnTo>
                      <a:pt x="875" y="318"/>
                    </a:lnTo>
                    <a:lnTo>
                      <a:pt x="875" y="317"/>
                    </a:lnTo>
                    <a:lnTo>
                      <a:pt x="876" y="317"/>
                    </a:lnTo>
                    <a:lnTo>
                      <a:pt x="875" y="315"/>
                    </a:lnTo>
                    <a:lnTo>
                      <a:pt x="875" y="315"/>
                    </a:lnTo>
                    <a:lnTo>
                      <a:pt x="873" y="315"/>
                    </a:lnTo>
                    <a:lnTo>
                      <a:pt x="872" y="315"/>
                    </a:lnTo>
                    <a:lnTo>
                      <a:pt x="868" y="315"/>
                    </a:lnTo>
                    <a:lnTo>
                      <a:pt x="865" y="315"/>
                    </a:lnTo>
                    <a:lnTo>
                      <a:pt x="861" y="317"/>
                    </a:lnTo>
                    <a:lnTo>
                      <a:pt x="860" y="317"/>
                    </a:lnTo>
                    <a:lnTo>
                      <a:pt x="859" y="317"/>
                    </a:lnTo>
                    <a:lnTo>
                      <a:pt x="857" y="317"/>
                    </a:lnTo>
                    <a:lnTo>
                      <a:pt x="856" y="317"/>
                    </a:lnTo>
                    <a:lnTo>
                      <a:pt x="847" y="322"/>
                    </a:lnTo>
                    <a:lnTo>
                      <a:pt x="843" y="325"/>
                    </a:lnTo>
                    <a:lnTo>
                      <a:pt x="843" y="325"/>
                    </a:lnTo>
                    <a:lnTo>
                      <a:pt x="841" y="325"/>
                    </a:lnTo>
                    <a:lnTo>
                      <a:pt x="841" y="326"/>
                    </a:lnTo>
                    <a:lnTo>
                      <a:pt x="843" y="327"/>
                    </a:lnTo>
                    <a:lnTo>
                      <a:pt x="843" y="329"/>
                    </a:lnTo>
                    <a:lnTo>
                      <a:pt x="841" y="330"/>
                    </a:lnTo>
                    <a:lnTo>
                      <a:pt x="841" y="330"/>
                    </a:lnTo>
                    <a:lnTo>
                      <a:pt x="847" y="329"/>
                    </a:lnTo>
                    <a:lnTo>
                      <a:pt x="848" y="329"/>
                    </a:lnTo>
                    <a:lnTo>
                      <a:pt x="849" y="329"/>
                    </a:lnTo>
                    <a:lnTo>
                      <a:pt x="851" y="329"/>
                    </a:lnTo>
                    <a:lnTo>
                      <a:pt x="852" y="329"/>
                    </a:lnTo>
                    <a:lnTo>
                      <a:pt x="860" y="326"/>
                    </a:lnTo>
                    <a:lnTo>
                      <a:pt x="861" y="325"/>
                    </a:lnTo>
                    <a:lnTo>
                      <a:pt x="864" y="323"/>
                    </a:lnTo>
                    <a:lnTo>
                      <a:pt x="869" y="321"/>
                    </a:lnTo>
                    <a:lnTo>
                      <a:pt x="872" y="319"/>
                    </a:lnTo>
                    <a:close/>
                    <a:moveTo>
                      <a:pt x="1086" y="360"/>
                    </a:moveTo>
                    <a:lnTo>
                      <a:pt x="1085" y="360"/>
                    </a:lnTo>
                    <a:lnTo>
                      <a:pt x="1085" y="360"/>
                    </a:lnTo>
                    <a:lnTo>
                      <a:pt x="1085" y="362"/>
                    </a:lnTo>
                    <a:lnTo>
                      <a:pt x="1085" y="362"/>
                    </a:lnTo>
                    <a:lnTo>
                      <a:pt x="1087" y="363"/>
                    </a:lnTo>
                    <a:lnTo>
                      <a:pt x="1089" y="363"/>
                    </a:lnTo>
                    <a:lnTo>
                      <a:pt x="1089" y="363"/>
                    </a:lnTo>
                    <a:lnTo>
                      <a:pt x="1089" y="362"/>
                    </a:lnTo>
                    <a:lnTo>
                      <a:pt x="1089" y="362"/>
                    </a:lnTo>
                    <a:lnTo>
                      <a:pt x="1087" y="359"/>
                    </a:lnTo>
                    <a:lnTo>
                      <a:pt x="1086" y="360"/>
                    </a:lnTo>
                    <a:close/>
                    <a:moveTo>
                      <a:pt x="1098" y="413"/>
                    </a:moveTo>
                    <a:lnTo>
                      <a:pt x="1098" y="413"/>
                    </a:lnTo>
                    <a:lnTo>
                      <a:pt x="1097" y="415"/>
                    </a:lnTo>
                    <a:lnTo>
                      <a:pt x="1097" y="415"/>
                    </a:lnTo>
                    <a:lnTo>
                      <a:pt x="1097" y="415"/>
                    </a:lnTo>
                    <a:lnTo>
                      <a:pt x="1095" y="415"/>
                    </a:lnTo>
                    <a:lnTo>
                      <a:pt x="1095" y="416"/>
                    </a:lnTo>
                    <a:lnTo>
                      <a:pt x="1098" y="417"/>
                    </a:lnTo>
                    <a:lnTo>
                      <a:pt x="1101" y="417"/>
                    </a:lnTo>
                    <a:lnTo>
                      <a:pt x="1101" y="415"/>
                    </a:lnTo>
                    <a:lnTo>
                      <a:pt x="1099" y="415"/>
                    </a:lnTo>
                    <a:lnTo>
                      <a:pt x="1098" y="413"/>
                    </a:lnTo>
                    <a:close/>
                    <a:moveTo>
                      <a:pt x="1090" y="339"/>
                    </a:moveTo>
                    <a:lnTo>
                      <a:pt x="1089" y="339"/>
                    </a:lnTo>
                    <a:lnTo>
                      <a:pt x="1087" y="339"/>
                    </a:lnTo>
                    <a:lnTo>
                      <a:pt x="1087" y="341"/>
                    </a:lnTo>
                    <a:lnTo>
                      <a:pt x="1091" y="343"/>
                    </a:lnTo>
                    <a:lnTo>
                      <a:pt x="1091" y="343"/>
                    </a:lnTo>
                    <a:lnTo>
                      <a:pt x="1093" y="343"/>
                    </a:lnTo>
                    <a:lnTo>
                      <a:pt x="1093" y="345"/>
                    </a:lnTo>
                    <a:lnTo>
                      <a:pt x="1093" y="345"/>
                    </a:lnTo>
                    <a:lnTo>
                      <a:pt x="1094" y="345"/>
                    </a:lnTo>
                    <a:lnTo>
                      <a:pt x="1095" y="343"/>
                    </a:lnTo>
                    <a:lnTo>
                      <a:pt x="1095" y="343"/>
                    </a:lnTo>
                    <a:lnTo>
                      <a:pt x="1097" y="342"/>
                    </a:lnTo>
                    <a:lnTo>
                      <a:pt x="1098" y="341"/>
                    </a:lnTo>
                    <a:lnTo>
                      <a:pt x="1098" y="341"/>
                    </a:lnTo>
                    <a:lnTo>
                      <a:pt x="1098" y="339"/>
                    </a:lnTo>
                    <a:lnTo>
                      <a:pt x="1097" y="339"/>
                    </a:lnTo>
                    <a:lnTo>
                      <a:pt x="1095" y="338"/>
                    </a:lnTo>
                    <a:lnTo>
                      <a:pt x="1093" y="338"/>
                    </a:lnTo>
                    <a:lnTo>
                      <a:pt x="1090" y="339"/>
                    </a:lnTo>
                    <a:close/>
                    <a:moveTo>
                      <a:pt x="890" y="264"/>
                    </a:moveTo>
                    <a:lnTo>
                      <a:pt x="892" y="264"/>
                    </a:lnTo>
                    <a:lnTo>
                      <a:pt x="890" y="262"/>
                    </a:lnTo>
                    <a:lnTo>
                      <a:pt x="889" y="261"/>
                    </a:lnTo>
                    <a:lnTo>
                      <a:pt x="888" y="261"/>
                    </a:lnTo>
                    <a:lnTo>
                      <a:pt x="885" y="260"/>
                    </a:lnTo>
                    <a:lnTo>
                      <a:pt x="884" y="260"/>
                    </a:lnTo>
                    <a:lnTo>
                      <a:pt x="884" y="260"/>
                    </a:lnTo>
                    <a:lnTo>
                      <a:pt x="884" y="261"/>
                    </a:lnTo>
                    <a:lnTo>
                      <a:pt x="884" y="261"/>
                    </a:lnTo>
                    <a:lnTo>
                      <a:pt x="885" y="262"/>
                    </a:lnTo>
                    <a:lnTo>
                      <a:pt x="885" y="262"/>
                    </a:lnTo>
                    <a:lnTo>
                      <a:pt x="885" y="262"/>
                    </a:lnTo>
                    <a:lnTo>
                      <a:pt x="885" y="264"/>
                    </a:lnTo>
                    <a:lnTo>
                      <a:pt x="885" y="264"/>
                    </a:lnTo>
                    <a:lnTo>
                      <a:pt x="884" y="266"/>
                    </a:lnTo>
                    <a:lnTo>
                      <a:pt x="885" y="266"/>
                    </a:lnTo>
                    <a:lnTo>
                      <a:pt x="886" y="266"/>
                    </a:lnTo>
                    <a:lnTo>
                      <a:pt x="888" y="265"/>
                    </a:lnTo>
                    <a:lnTo>
                      <a:pt x="888" y="266"/>
                    </a:lnTo>
                    <a:lnTo>
                      <a:pt x="889" y="266"/>
                    </a:lnTo>
                    <a:lnTo>
                      <a:pt x="886" y="266"/>
                    </a:lnTo>
                    <a:lnTo>
                      <a:pt x="886" y="268"/>
                    </a:lnTo>
                    <a:lnTo>
                      <a:pt x="886" y="268"/>
                    </a:lnTo>
                    <a:lnTo>
                      <a:pt x="888" y="268"/>
                    </a:lnTo>
                    <a:lnTo>
                      <a:pt x="889" y="268"/>
                    </a:lnTo>
                    <a:lnTo>
                      <a:pt x="889" y="268"/>
                    </a:lnTo>
                    <a:lnTo>
                      <a:pt x="889" y="268"/>
                    </a:lnTo>
                    <a:lnTo>
                      <a:pt x="889" y="266"/>
                    </a:lnTo>
                    <a:lnTo>
                      <a:pt x="889" y="268"/>
                    </a:lnTo>
                    <a:lnTo>
                      <a:pt x="890" y="268"/>
                    </a:lnTo>
                    <a:lnTo>
                      <a:pt x="890" y="268"/>
                    </a:lnTo>
                    <a:lnTo>
                      <a:pt x="892" y="268"/>
                    </a:lnTo>
                    <a:lnTo>
                      <a:pt x="892" y="268"/>
                    </a:lnTo>
                    <a:lnTo>
                      <a:pt x="893" y="268"/>
                    </a:lnTo>
                    <a:lnTo>
                      <a:pt x="894" y="268"/>
                    </a:lnTo>
                    <a:lnTo>
                      <a:pt x="894" y="266"/>
                    </a:lnTo>
                    <a:lnTo>
                      <a:pt x="894" y="266"/>
                    </a:lnTo>
                    <a:lnTo>
                      <a:pt x="892" y="266"/>
                    </a:lnTo>
                    <a:lnTo>
                      <a:pt x="890" y="266"/>
                    </a:lnTo>
                    <a:lnTo>
                      <a:pt x="889" y="265"/>
                    </a:lnTo>
                    <a:lnTo>
                      <a:pt x="889" y="265"/>
                    </a:lnTo>
                    <a:lnTo>
                      <a:pt x="890" y="264"/>
                    </a:lnTo>
                    <a:lnTo>
                      <a:pt x="890" y="264"/>
                    </a:lnTo>
                    <a:close/>
                    <a:moveTo>
                      <a:pt x="1147" y="566"/>
                    </a:moveTo>
                    <a:lnTo>
                      <a:pt x="1151" y="564"/>
                    </a:lnTo>
                    <a:lnTo>
                      <a:pt x="1151" y="564"/>
                    </a:lnTo>
                    <a:lnTo>
                      <a:pt x="1150" y="563"/>
                    </a:lnTo>
                    <a:lnTo>
                      <a:pt x="1150" y="563"/>
                    </a:lnTo>
                    <a:lnTo>
                      <a:pt x="1148" y="564"/>
                    </a:lnTo>
                    <a:lnTo>
                      <a:pt x="1147" y="563"/>
                    </a:lnTo>
                    <a:lnTo>
                      <a:pt x="1147" y="563"/>
                    </a:lnTo>
                    <a:lnTo>
                      <a:pt x="1146" y="564"/>
                    </a:lnTo>
                    <a:lnTo>
                      <a:pt x="1146" y="566"/>
                    </a:lnTo>
                    <a:lnTo>
                      <a:pt x="1146" y="566"/>
                    </a:lnTo>
                    <a:lnTo>
                      <a:pt x="1147" y="566"/>
                    </a:lnTo>
                    <a:close/>
                    <a:moveTo>
                      <a:pt x="1148" y="519"/>
                    </a:moveTo>
                    <a:lnTo>
                      <a:pt x="1147" y="519"/>
                    </a:lnTo>
                    <a:lnTo>
                      <a:pt x="1146" y="521"/>
                    </a:lnTo>
                    <a:lnTo>
                      <a:pt x="1146" y="521"/>
                    </a:lnTo>
                    <a:lnTo>
                      <a:pt x="1146" y="522"/>
                    </a:lnTo>
                    <a:lnTo>
                      <a:pt x="1146" y="522"/>
                    </a:lnTo>
                    <a:lnTo>
                      <a:pt x="1147" y="521"/>
                    </a:lnTo>
                    <a:lnTo>
                      <a:pt x="1148" y="519"/>
                    </a:lnTo>
                    <a:close/>
                    <a:moveTo>
                      <a:pt x="1103" y="325"/>
                    </a:moveTo>
                    <a:lnTo>
                      <a:pt x="1103" y="325"/>
                    </a:lnTo>
                    <a:lnTo>
                      <a:pt x="1103" y="325"/>
                    </a:lnTo>
                    <a:lnTo>
                      <a:pt x="1105" y="326"/>
                    </a:lnTo>
                    <a:lnTo>
                      <a:pt x="1106" y="326"/>
                    </a:lnTo>
                    <a:lnTo>
                      <a:pt x="1109" y="326"/>
                    </a:lnTo>
                    <a:lnTo>
                      <a:pt x="1110" y="325"/>
                    </a:lnTo>
                    <a:lnTo>
                      <a:pt x="1111" y="325"/>
                    </a:lnTo>
                    <a:lnTo>
                      <a:pt x="1111" y="323"/>
                    </a:lnTo>
                    <a:lnTo>
                      <a:pt x="1110" y="323"/>
                    </a:lnTo>
                    <a:lnTo>
                      <a:pt x="1109" y="323"/>
                    </a:lnTo>
                    <a:lnTo>
                      <a:pt x="1106" y="323"/>
                    </a:lnTo>
                    <a:lnTo>
                      <a:pt x="1106" y="323"/>
                    </a:lnTo>
                    <a:lnTo>
                      <a:pt x="1106" y="323"/>
                    </a:lnTo>
                    <a:lnTo>
                      <a:pt x="1106" y="323"/>
                    </a:lnTo>
                    <a:lnTo>
                      <a:pt x="1105" y="323"/>
                    </a:lnTo>
                    <a:lnTo>
                      <a:pt x="1103" y="325"/>
                    </a:lnTo>
                    <a:close/>
                    <a:moveTo>
                      <a:pt x="1097" y="441"/>
                    </a:moveTo>
                    <a:lnTo>
                      <a:pt x="1095" y="441"/>
                    </a:lnTo>
                    <a:lnTo>
                      <a:pt x="1094" y="441"/>
                    </a:lnTo>
                    <a:lnTo>
                      <a:pt x="1094" y="443"/>
                    </a:lnTo>
                    <a:lnTo>
                      <a:pt x="1094" y="443"/>
                    </a:lnTo>
                    <a:lnTo>
                      <a:pt x="1094" y="443"/>
                    </a:lnTo>
                    <a:lnTo>
                      <a:pt x="1097" y="443"/>
                    </a:lnTo>
                    <a:lnTo>
                      <a:pt x="1097" y="443"/>
                    </a:lnTo>
                    <a:lnTo>
                      <a:pt x="1098" y="443"/>
                    </a:lnTo>
                    <a:lnTo>
                      <a:pt x="1098" y="441"/>
                    </a:lnTo>
                    <a:lnTo>
                      <a:pt x="1097" y="441"/>
                    </a:lnTo>
                    <a:lnTo>
                      <a:pt x="1097" y="441"/>
                    </a:lnTo>
                    <a:close/>
                    <a:moveTo>
                      <a:pt x="1035" y="364"/>
                    </a:moveTo>
                    <a:lnTo>
                      <a:pt x="1039" y="363"/>
                    </a:lnTo>
                    <a:lnTo>
                      <a:pt x="1040" y="363"/>
                    </a:lnTo>
                    <a:lnTo>
                      <a:pt x="1041" y="362"/>
                    </a:lnTo>
                    <a:lnTo>
                      <a:pt x="1042" y="360"/>
                    </a:lnTo>
                    <a:lnTo>
                      <a:pt x="1042" y="360"/>
                    </a:lnTo>
                    <a:lnTo>
                      <a:pt x="1042" y="359"/>
                    </a:lnTo>
                    <a:lnTo>
                      <a:pt x="1041" y="359"/>
                    </a:lnTo>
                    <a:lnTo>
                      <a:pt x="1040" y="358"/>
                    </a:lnTo>
                    <a:lnTo>
                      <a:pt x="1039" y="359"/>
                    </a:lnTo>
                    <a:lnTo>
                      <a:pt x="1037" y="360"/>
                    </a:lnTo>
                    <a:lnTo>
                      <a:pt x="1035" y="363"/>
                    </a:lnTo>
                    <a:lnTo>
                      <a:pt x="1033" y="363"/>
                    </a:lnTo>
                    <a:lnTo>
                      <a:pt x="1033" y="364"/>
                    </a:lnTo>
                    <a:lnTo>
                      <a:pt x="1033" y="364"/>
                    </a:lnTo>
                    <a:lnTo>
                      <a:pt x="1035" y="364"/>
                    </a:lnTo>
                    <a:close/>
                    <a:moveTo>
                      <a:pt x="781" y="519"/>
                    </a:moveTo>
                    <a:lnTo>
                      <a:pt x="781" y="519"/>
                    </a:lnTo>
                    <a:lnTo>
                      <a:pt x="782" y="521"/>
                    </a:lnTo>
                    <a:lnTo>
                      <a:pt x="783" y="521"/>
                    </a:lnTo>
                    <a:lnTo>
                      <a:pt x="783" y="521"/>
                    </a:lnTo>
                    <a:lnTo>
                      <a:pt x="785" y="519"/>
                    </a:lnTo>
                    <a:lnTo>
                      <a:pt x="785" y="519"/>
                    </a:lnTo>
                    <a:lnTo>
                      <a:pt x="786" y="519"/>
                    </a:lnTo>
                    <a:lnTo>
                      <a:pt x="787" y="518"/>
                    </a:lnTo>
                    <a:lnTo>
                      <a:pt x="787" y="518"/>
                    </a:lnTo>
                    <a:lnTo>
                      <a:pt x="786" y="518"/>
                    </a:lnTo>
                    <a:lnTo>
                      <a:pt x="781" y="519"/>
                    </a:lnTo>
                    <a:close/>
                    <a:moveTo>
                      <a:pt x="789" y="494"/>
                    </a:moveTo>
                    <a:lnTo>
                      <a:pt x="789" y="494"/>
                    </a:lnTo>
                    <a:lnTo>
                      <a:pt x="789" y="494"/>
                    </a:lnTo>
                    <a:lnTo>
                      <a:pt x="789" y="494"/>
                    </a:lnTo>
                    <a:lnTo>
                      <a:pt x="790" y="495"/>
                    </a:lnTo>
                    <a:lnTo>
                      <a:pt x="790" y="494"/>
                    </a:lnTo>
                    <a:lnTo>
                      <a:pt x="790" y="493"/>
                    </a:lnTo>
                    <a:lnTo>
                      <a:pt x="789" y="493"/>
                    </a:lnTo>
                    <a:lnTo>
                      <a:pt x="789" y="494"/>
                    </a:lnTo>
                    <a:close/>
                    <a:moveTo>
                      <a:pt x="707" y="334"/>
                    </a:moveTo>
                    <a:lnTo>
                      <a:pt x="707" y="335"/>
                    </a:lnTo>
                    <a:lnTo>
                      <a:pt x="708" y="335"/>
                    </a:lnTo>
                    <a:lnTo>
                      <a:pt x="708" y="335"/>
                    </a:lnTo>
                    <a:lnTo>
                      <a:pt x="709" y="335"/>
                    </a:lnTo>
                    <a:lnTo>
                      <a:pt x="709" y="335"/>
                    </a:lnTo>
                    <a:lnTo>
                      <a:pt x="709" y="334"/>
                    </a:lnTo>
                    <a:lnTo>
                      <a:pt x="707" y="334"/>
                    </a:lnTo>
                    <a:close/>
                    <a:moveTo>
                      <a:pt x="904" y="258"/>
                    </a:moveTo>
                    <a:lnTo>
                      <a:pt x="904" y="258"/>
                    </a:lnTo>
                    <a:lnTo>
                      <a:pt x="906" y="257"/>
                    </a:lnTo>
                    <a:lnTo>
                      <a:pt x="906" y="257"/>
                    </a:lnTo>
                    <a:lnTo>
                      <a:pt x="905" y="257"/>
                    </a:lnTo>
                    <a:lnTo>
                      <a:pt x="904" y="257"/>
                    </a:lnTo>
                    <a:lnTo>
                      <a:pt x="904" y="256"/>
                    </a:lnTo>
                    <a:lnTo>
                      <a:pt x="902" y="256"/>
                    </a:lnTo>
                    <a:lnTo>
                      <a:pt x="902" y="257"/>
                    </a:lnTo>
                    <a:lnTo>
                      <a:pt x="902" y="257"/>
                    </a:lnTo>
                    <a:lnTo>
                      <a:pt x="902" y="257"/>
                    </a:lnTo>
                    <a:lnTo>
                      <a:pt x="904" y="258"/>
                    </a:lnTo>
                    <a:close/>
                    <a:moveTo>
                      <a:pt x="1009" y="384"/>
                    </a:moveTo>
                    <a:lnTo>
                      <a:pt x="1008" y="384"/>
                    </a:lnTo>
                    <a:lnTo>
                      <a:pt x="1007" y="386"/>
                    </a:lnTo>
                    <a:lnTo>
                      <a:pt x="1007" y="386"/>
                    </a:lnTo>
                    <a:lnTo>
                      <a:pt x="1007" y="387"/>
                    </a:lnTo>
                    <a:lnTo>
                      <a:pt x="1005" y="388"/>
                    </a:lnTo>
                    <a:lnTo>
                      <a:pt x="1005" y="388"/>
                    </a:lnTo>
                    <a:lnTo>
                      <a:pt x="1005" y="388"/>
                    </a:lnTo>
                    <a:lnTo>
                      <a:pt x="1007" y="388"/>
                    </a:lnTo>
                    <a:lnTo>
                      <a:pt x="1008" y="387"/>
                    </a:lnTo>
                    <a:lnTo>
                      <a:pt x="1009" y="387"/>
                    </a:lnTo>
                    <a:lnTo>
                      <a:pt x="1008" y="386"/>
                    </a:lnTo>
                    <a:lnTo>
                      <a:pt x="1008" y="386"/>
                    </a:lnTo>
                    <a:lnTo>
                      <a:pt x="1009" y="384"/>
                    </a:lnTo>
                    <a:close/>
                    <a:moveTo>
                      <a:pt x="771" y="497"/>
                    </a:moveTo>
                    <a:lnTo>
                      <a:pt x="767" y="495"/>
                    </a:lnTo>
                    <a:lnTo>
                      <a:pt x="759" y="497"/>
                    </a:lnTo>
                    <a:lnTo>
                      <a:pt x="759" y="497"/>
                    </a:lnTo>
                    <a:lnTo>
                      <a:pt x="758" y="498"/>
                    </a:lnTo>
                    <a:lnTo>
                      <a:pt x="755" y="499"/>
                    </a:lnTo>
                    <a:lnTo>
                      <a:pt x="755" y="499"/>
                    </a:lnTo>
                    <a:lnTo>
                      <a:pt x="758" y="501"/>
                    </a:lnTo>
                    <a:lnTo>
                      <a:pt x="763" y="503"/>
                    </a:lnTo>
                    <a:lnTo>
                      <a:pt x="766" y="505"/>
                    </a:lnTo>
                    <a:lnTo>
                      <a:pt x="767" y="505"/>
                    </a:lnTo>
                    <a:lnTo>
                      <a:pt x="770" y="505"/>
                    </a:lnTo>
                    <a:lnTo>
                      <a:pt x="771" y="505"/>
                    </a:lnTo>
                    <a:lnTo>
                      <a:pt x="773" y="505"/>
                    </a:lnTo>
                    <a:lnTo>
                      <a:pt x="773" y="503"/>
                    </a:lnTo>
                    <a:lnTo>
                      <a:pt x="773" y="502"/>
                    </a:lnTo>
                    <a:lnTo>
                      <a:pt x="773" y="499"/>
                    </a:lnTo>
                    <a:lnTo>
                      <a:pt x="771" y="497"/>
                    </a:lnTo>
                    <a:close/>
                    <a:moveTo>
                      <a:pt x="1025" y="322"/>
                    </a:moveTo>
                    <a:lnTo>
                      <a:pt x="1025" y="322"/>
                    </a:lnTo>
                    <a:lnTo>
                      <a:pt x="1028" y="323"/>
                    </a:lnTo>
                    <a:lnTo>
                      <a:pt x="1029" y="323"/>
                    </a:lnTo>
                    <a:lnTo>
                      <a:pt x="1031" y="323"/>
                    </a:lnTo>
                    <a:lnTo>
                      <a:pt x="1031" y="323"/>
                    </a:lnTo>
                    <a:lnTo>
                      <a:pt x="1032" y="322"/>
                    </a:lnTo>
                    <a:lnTo>
                      <a:pt x="1032" y="322"/>
                    </a:lnTo>
                    <a:lnTo>
                      <a:pt x="1031" y="321"/>
                    </a:lnTo>
                    <a:lnTo>
                      <a:pt x="1031" y="319"/>
                    </a:lnTo>
                    <a:lnTo>
                      <a:pt x="1028" y="318"/>
                    </a:lnTo>
                    <a:lnTo>
                      <a:pt x="1027" y="318"/>
                    </a:lnTo>
                    <a:lnTo>
                      <a:pt x="1024" y="317"/>
                    </a:lnTo>
                    <a:lnTo>
                      <a:pt x="1023" y="317"/>
                    </a:lnTo>
                    <a:lnTo>
                      <a:pt x="1021" y="317"/>
                    </a:lnTo>
                    <a:lnTo>
                      <a:pt x="1023" y="318"/>
                    </a:lnTo>
                    <a:lnTo>
                      <a:pt x="1024" y="318"/>
                    </a:lnTo>
                    <a:lnTo>
                      <a:pt x="1025" y="321"/>
                    </a:lnTo>
                    <a:lnTo>
                      <a:pt x="1024" y="321"/>
                    </a:lnTo>
                    <a:lnTo>
                      <a:pt x="1025" y="322"/>
                    </a:lnTo>
                    <a:close/>
                    <a:moveTo>
                      <a:pt x="978" y="322"/>
                    </a:moveTo>
                    <a:lnTo>
                      <a:pt x="980" y="322"/>
                    </a:lnTo>
                    <a:lnTo>
                      <a:pt x="980" y="322"/>
                    </a:lnTo>
                    <a:lnTo>
                      <a:pt x="982" y="322"/>
                    </a:lnTo>
                    <a:lnTo>
                      <a:pt x="980" y="321"/>
                    </a:lnTo>
                    <a:lnTo>
                      <a:pt x="980" y="321"/>
                    </a:lnTo>
                    <a:lnTo>
                      <a:pt x="976" y="321"/>
                    </a:lnTo>
                    <a:lnTo>
                      <a:pt x="975" y="319"/>
                    </a:lnTo>
                    <a:lnTo>
                      <a:pt x="974" y="319"/>
                    </a:lnTo>
                    <a:lnTo>
                      <a:pt x="974" y="319"/>
                    </a:lnTo>
                    <a:lnTo>
                      <a:pt x="974" y="319"/>
                    </a:lnTo>
                    <a:lnTo>
                      <a:pt x="975" y="321"/>
                    </a:lnTo>
                    <a:lnTo>
                      <a:pt x="978" y="322"/>
                    </a:lnTo>
                    <a:close/>
                    <a:moveTo>
                      <a:pt x="1097" y="335"/>
                    </a:moveTo>
                    <a:lnTo>
                      <a:pt x="1097" y="335"/>
                    </a:lnTo>
                    <a:lnTo>
                      <a:pt x="1097" y="335"/>
                    </a:lnTo>
                    <a:lnTo>
                      <a:pt x="1097" y="334"/>
                    </a:lnTo>
                    <a:lnTo>
                      <a:pt x="1095" y="334"/>
                    </a:lnTo>
                    <a:lnTo>
                      <a:pt x="1095" y="334"/>
                    </a:lnTo>
                    <a:lnTo>
                      <a:pt x="1094" y="334"/>
                    </a:lnTo>
                    <a:lnTo>
                      <a:pt x="1094" y="335"/>
                    </a:lnTo>
                    <a:lnTo>
                      <a:pt x="1093" y="335"/>
                    </a:lnTo>
                    <a:lnTo>
                      <a:pt x="1094" y="337"/>
                    </a:lnTo>
                    <a:lnTo>
                      <a:pt x="1097" y="338"/>
                    </a:lnTo>
                    <a:lnTo>
                      <a:pt x="1097" y="338"/>
                    </a:lnTo>
                    <a:lnTo>
                      <a:pt x="1098" y="337"/>
                    </a:lnTo>
                    <a:lnTo>
                      <a:pt x="1098" y="337"/>
                    </a:lnTo>
                    <a:lnTo>
                      <a:pt x="1098" y="337"/>
                    </a:lnTo>
                    <a:lnTo>
                      <a:pt x="1097" y="337"/>
                    </a:lnTo>
                    <a:lnTo>
                      <a:pt x="1097" y="335"/>
                    </a:lnTo>
                    <a:lnTo>
                      <a:pt x="1097" y="335"/>
                    </a:lnTo>
                    <a:lnTo>
                      <a:pt x="1097" y="335"/>
                    </a:lnTo>
                    <a:close/>
                    <a:moveTo>
                      <a:pt x="1159" y="584"/>
                    </a:moveTo>
                    <a:lnTo>
                      <a:pt x="1158" y="584"/>
                    </a:lnTo>
                    <a:lnTo>
                      <a:pt x="1155" y="586"/>
                    </a:lnTo>
                    <a:lnTo>
                      <a:pt x="1155" y="586"/>
                    </a:lnTo>
                    <a:lnTo>
                      <a:pt x="1154" y="586"/>
                    </a:lnTo>
                    <a:lnTo>
                      <a:pt x="1152" y="586"/>
                    </a:lnTo>
                    <a:lnTo>
                      <a:pt x="1150" y="587"/>
                    </a:lnTo>
                    <a:lnTo>
                      <a:pt x="1148" y="587"/>
                    </a:lnTo>
                    <a:lnTo>
                      <a:pt x="1147" y="587"/>
                    </a:lnTo>
                    <a:lnTo>
                      <a:pt x="1146" y="588"/>
                    </a:lnTo>
                    <a:lnTo>
                      <a:pt x="1144" y="588"/>
                    </a:lnTo>
                    <a:lnTo>
                      <a:pt x="1143" y="588"/>
                    </a:lnTo>
                    <a:lnTo>
                      <a:pt x="1140" y="590"/>
                    </a:lnTo>
                    <a:lnTo>
                      <a:pt x="1140" y="590"/>
                    </a:lnTo>
                    <a:lnTo>
                      <a:pt x="1142" y="588"/>
                    </a:lnTo>
                    <a:lnTo>
                      <a:pt x="1144" y="587"/>
                    </a:lnTo>
                    <a:lnTo>
                      <a:pt x="1146" y="587"/>
                    </a:lnTo>
                    <a:lnTo>
                      <a:pt x="1147" y="586"/>
                    </a:lnTo>
                    <a:lnTo>
                      <a:pt x="1148" y="584"/>
                    </a:lnTo>
                    <a:lnTo>
                      <a:pt x="1148" y="584"/>
                    </a:lnTo>
                    <a:lnTo>
                      <a:pt x="1147" y="583"/>
                    </a:lnTo>
                    <a:lnTo>
                      <a:pt x="1146" y="583"/>
                    </a:lnTo>
                    <a:lnTo>
                      <a:pt x="1144" y="583"/>
                    </a:lnTo>
                    <a:lnTo>
                      <a:pt x="1144" y="583"/>
                    </a:lnTo>
                    <a:lnTo>
                      <a:pt x="1144" y="583"/>
                    </a:lnTo>
                    <a:lnTo>
                      <a:pt x="1146" y="582"/>
                    </a:lnTo>
                    <a:lnTo>
                      <a:pt x="1147" y="582"/>
                    </a:lnTo>
                    <a:lnTo>
                      <a:pt x="1147" y="582"/>
                    </a:lnTo>
                    <a:lnTo>
                      <a:pt x="1146" y="582"/>
                    </a:lnTo>
                    <a:lnTo>
                      <a:pt x="1143" y="582"/>
                    </a:lnTo>
                    <a:lnTo>
                      <a:pt x="1142" y="582"/>
                    </a:lnTo>
                    <a:lnTo>
                      <a:pt x="1147" y="579"/>
                    </a:lnTo>
                    <a:lnTo>
                      <a:pt x="1148" y="579"/>
                    </a:lnTo>
                    <a:lnTo>
                      <a:pt x="1148" y="579"/>
                    </a:lnTo>
                    <a:lnTo>
                      <a:pt x="1148" y="578"/>
                    </a:lnTo>
                    <a:lnTo>
                      <a:pt x="1150" y="576"/>
                    </a:lnTo>
                    <a:lnTo>
                      <a:pt x="1152" y="576"/>
                    </a:lnTo>
                    <a:lnTo>
                      <a:pt x="1154" y="575"/>
                    </a:lnTo>
                    <a:lnTo>
                      <a:pt x="1154" y="574"/>
                    </a:lnTo>
                    <a:lnTo>
                      <a:pt x="1155" y="572"/>
                    </a:lnTo>
                    <a:lnTo>
                      <a:pt x="1154" y="571"/>
                    </a:lnTo>
                    <a:lnTo>
                      <a:pt x="1152" y="570"/>
                    </a:lnTo>
                    <a:lnTo>
                      <a:pt x="1151" y="570"/>
                    </a:lnTo>
                    <a:lnTo>
                      <a:pt x="1150" y="568"/>
                    </a:lnTo>
                    <a:lnTo>
                      <a:pt x="1144" y="570"/>
                    </a:lnTo>
                    <a:lnTo>
                      <a:pt x="1144" y="570"/>
                    </a:lnTo>
                    <a:lnTo>
                      <a:pt x="1143" y="570"/>
                    </a:lnTo>
                    <a:lnTo>
                      <a:pt x="1143" y="570"/>
                    </a:lnTo>
                    <a:lnTo>
                      <a:pt x="1142" y="571"/>
                    </a:lnTo>
                    <a:lnTo>
                      <a:pt x="1142" y="571"/>
                    </a:lnTo>
                    <a:lnTo>
                      <a:pt x="1142" y="570"/>
                    </a:lnTo>
                    <a:lnTo>
                      <a:pt x="1142" y="568"/>
                    </a:lnTo>
                    <a:lnTo>
                      <a:pt x="1143" y="567"/>
                    </a:lnTo>
                    <a:lnTo>
                      <a:pt x="1142" y="567"/>
                    </a:lnTo>
                    <a:lnTo>
                      <a:pt x="1140" y="568"/>
                    </a:lnTo>
                    <a:lnTo>
                      <a:pt x="1139" y="568"/>
                    </a:lnTo>
                    <a:lnTo>
                      <a:pt x="1138" y="570"/>
                    </a:lnTo>
                    <a:lnTo>
                      <a:pt x="1136" y="571"/>
                    </a:lnTo>
                    <a:lnTo>
                      <a:pt x="1135" y="571"/>
                    </a:lnTo>
                    <a:lnTo>
                      <a:pt x="1134" y="571"/>
                    </a:lnTo>
                    <a:lnTo>
                      <a:pt x="1132" y="572"/>
                    </a:lnTo>
                    <a:lnTo>
                      <a:pt x="1132" y="572"/>
                    </a:lnTo>
                    <a:lnTo>
                      <a:pt x="1132" y="571"/>
                    </a:lnTo>
                    <a:lnTo>
                      <a:pt x="1132" y="571"/>
                    </a:lnTo>
                    <a:lnTo>
                      <a:pt x="1131" y="571"/>
                    </a:lnTo>
                    <a:lnTo>
                      <a:pt x="1130" y="572"/>
                    </a:lnTo>
                    <a:lnTo>
                      <a:pt x="1128" y="574"/>
                    </a:lnTo>
                    <a:lnTo>
                      <a:pt x="1128" y="574"/>
                    </a:lnTo>
                    <a:lnTo>
                      <a:pt x="1127" y="575"/>
                    </a:lnTo>
                    <a:lnTo>
                      <a:pt x="1127" y="575"/>
                    </a:lnTo>
                    <a:lnTo>
                      <a:pt x="1126" y="576"/>
                    </a:lnTo>
                    <a:lnTo>
                      <a:pt x="1126" y="576"/>
                    </a:lnTo>
                    <a:lnTo>
                      <a:pt x="1126" y="575"/>
                    </a:lnTo>
                    <a:lnTo>
                      <a:pt x="1127" y="574"/>
                    </a:lnTo>
                    <a:lnTo>
                      <a:pt x="1128" y="572"/>
                    </a:lnTo>
                    <a:lnTo>
                      <a:pt x="1130" y="571"/>
                    </a:lnTo>
                    <a:lnTo>
                      <a:pt x="1130" y="570"/>
                    </a:lnTo>
                    <a:lnTo>
                      <a:pt x="1131" y="568"/>
                    </a:lnTo>
                    <a:lnTo>
                      <a:pt x="1131" y="567"/>
                    </a:lnTo>
                    <a:lnTo>
                      <a:pt x="1130" y="567"/>
                    </a:lnTo>
                    <a:lnTo>
                      <a:pt x="1130" y="567"/>
                    </a:lnTo>
                    <a:lnTo>
                      <a:pt x="1130" y="570"/>
                    </a:lnTo>
                    <a:lnTo>
                      <a:pt x="1128" y="570"/>
                    </a:lnTo>
                    <a:lnTo>
                      <a:pt x="1128" y="570"/>
                    </a:lnTo>
                    <a:lnTo>
                      <a:pt x="1127" y="570"/>
                    </a:lnTo>
                    <a:lnTo>
                      <a:pt x="1128" y="568"/>
                    </a:lnTo>
                    <a:lnTo>
                      <a:pt x="1128" y="568"/>
                    </a:lnTo>
                    <a:lnTo>
                      <a:pt x="1128" y="568"/>
                    </a:lnTo>
                    <a:lnTo>
                      <a:pt x="1126" y="568"/>
                    </a:lnTo>
                    <a:lnTo>
                      <a:pt x="1123" y="568"/>
                    </a:lnTo>
                    <a:lnTo>
                      <a:pt x="1122" y="567"/>
                    </a:lnTo>
                    <a:lnTo>
                      <a:pt x="1118" y="568"/>
                    </a:lnTo>
                    <a:lnTo>
                      <a:pt x="1117" y="568"/>
                    </a:lnTo>
                    <a:lnTo>
                      <a:pt x="1121" y="566"/>
                    </a:lnTo>
                    <a:lnTo>
                      <a:pt x="1122" y="564"/>
                    </a:lnTo>
                    <a:lnTo>
                      <a:pt x="1122" y="564"/>
                    </a:lnTo>
                    <a:lnTo>
                      <a:pt x="1122" y="564"/>
                    </a:lnTo>
                    <a:lnTo>
                      <a:pt x="1121" y="564"/>
                    </a:lnTo>
                    <a:lnTo>
                      <a:pt x="1119" y="564"/>
                    </a:lnTo>
                    <a:lnTo>
                      <a:pt x="1118" y="566"/>
                    </a:lnTo>
                    <a:lnTo>
                      <a:pt x="1118" y="566"/>
                    </a:lnTo>
                    <a:lnTo>
                      <a:pt x="1119" y="563"/>
                    </a:lnTo>
                    <a:lnTo>
                      <a:pt x="1126" y="562"/>
                    </a:lnTo>
                    <a:lnTo>
                      <a:pt x="1128" y="560"/>
                    </a:lnTo>
                    <a:lnTo>
                      <a:pt x="1128" y="559"/>
                    </a:lnTo>
                    <a:lnTo>
                      <a:pt x="1130" y="558"/>
                    </a:lnTo>
                    <a:lnTo>
                      <a:pt x="1130" y="558"/>
                    </a:lnTo>
                    <a:lnTo>
                      <a:pt x="1127" y="559"/>
                    </a:lnTo>
                    <a:lnTo>
                      <a:pt x="1126" y="559"/>
                    </a:lnTo>
                    <a:lnTo>
                      <a:pt x="1124" y="558"/>
                    </a:lnTo>
                    <a:lnTo>
                      <a:pt x="1123" y="558"/>
                    </a:lnTo>
                    <a:lnTo>
                      <a:pt x="1121" y="558"/>
                    </a:lnTo>
                    <a:lnTo>
                      <a:pt x="1119" y="559"/>
                    </a:lnTo>
                    <a:lnTo>
                      <a:pt x="1119" y="559"/>
                    </a:lnTo>
                    <a:lnTo>
                      <a:pt x="1121" y="558"/>
                    </a:lnTo>
                    <a:lnTo>
                      <a:pt x="1121" y="556"/>
                    </a:lnTo>
                    <a:lnTo>
                      <a:pt x="1121" y="556"/>
                    </a:lnTo>
                    <a:lnTo>
                      <a:pt x="1121" y="555"/>
                    </a:lnTo>
                    <a:lnTo>
                      <a:pt x="1119" y="556"/>
                    </a:lnTo>
                    <a:lnTo>
                      <a:pt x="1118" y="558"/>
                    </a:lnTo>
                    <a:lnTo>
                      <a:pt x="1117" y="559"/>
                    </a:lnTo>
                    <a:lnTo>
                      <a:pt x="1115" y="560"/>
                    </a:lnTo>
                    <a:lnTo>
                      <a:pt x="1114" y="560"/>
                    </a:lnTo>
                    <a:lnTo>
                      <a:pt x="1111" y="562"/>
                    </a:lnTo>
                    <a:lnTo>
                      <a:pt x="1109" y="564"/>
                    </a:lnTo>
                    <a:lnTo>
                      <a:pt x="1107" y="566"/>
                    </a:lnTo>
                    <a:lnTo>
                      <a:pt x="1107" y="564"/>
                    </a:lnTo>
                    <a:lnTo>
                      <a:pt x="1107" y="563"/>
                    </a:lnTo>
                    <a:lnTo>
                      <a:pt x="1107" y="563"/>
                    </a:lnTo>
                    <a:lnTo>
                      <a:pt x="1107" y="563"/>
                    </a:lnTo>
                    <a:lnTo>
                      <a:pt x="1107" y="562"/>
                    </a:lnTo>
                    <a:lnTo>
                      <a:pt x="1109" y="562"/>
                    </a:lnTo>
                    <a:lnTo>
                      <a:pt x="1110" y="560"/>
                    </a:lnTo>
                    <a:lnTo>
                      <a:pt x="1110" y="559"/>
                    </a:lnTo>
                    <a:lnTo>
                      <a:pt x="1110" y="559"/>
                    </a:lnTo>
                    <a:lnTo>
                      <a:pt x="1111" y="558"/>
                    </a:lnTo>
                    <a:lnTo>
                      <a:pt x="1113" y="556"/>
                    </a:lnTo>
                    <a:lnTo>
                      <a:pt x="1115" y="554"/>
                    </a:lnTo>
                    <a:lnTo>
                      <a:pt x="1117" y="552"/>
                    </a:lnTo>
                    <a:lnTo>
                      <a:pt x="1118" y="551"/>
                    </a:lnTo>
                    <a:lnTo>
                      <a:pt x="1118" y="551"/>
                    </a:lnTo>
                    <a:lnTo>
                      <a:pt x="1119" y="550"/>
                    </a:lnTo>
                    <a:lnTo>
                      <a:pt x="1123" y="547"/>
                    </a:lnTo>
                    <a:lnTo>
                      <a:pt x="1124" y="546"/>
                    </a:lnTo>
                    <a:lnTo>
                      <a:pt x="1126" y="543"/>
                    </a:lnTo>
                    <a:lnTo>
                      <a:pt x="1126" y="543"/>
                    </a:lnTo>
                    <a:lnTo>
                      <a:pt x="1127" y="543"/>
                    </a:lnTo>
                    <a:lnTo>
                      <a:pt x="1128" y="542"/>
                    </a:lnTo>
                    <a:lnTo>
                      <a:pt x="1131" y="541"/>
                    </a:lnTo>
                    <a:lnTo>
                      <a:pt x="1132" y="538"/>
                    </a:lnTo>
                    <a:lnTo>
                      <a:pt x="1134" y="537"/>
                    </a:lnTo>
                    <a:lnTo>
                      <a:pt x="1134" y="537"/>
                    </a:lnTo>
                    <a:lnTo>
                      <a:pt x="1134" y="535"/>
                    </a:lnTo>
                    <a:lnTo>
                      <a:pt x="1134" y="535"/>
                    </a:lnTo>
                    <a:lnTo>
                      <a:pt x="1134" y="534"/>
                    </a:lnTo>
                    <a:lnTo>
                      <a:pt x="1132" y="534"/>
                    </a:lnTo>
                    <a:lnTo>
                      <a:pt x="1131" y="535"/>
                    </a:lnTo>
                    <a:lnTo>
                      <a:pt x="1131" y="535"/>
                    </a:lnTo>
                    <a:lnTo>
                      <a:pt x="1131" y="534"/>
                    </a:lnTo>
                    <a:lnTo>
                      <a:pt x="1131" y="534"/>
                    </a:lnTo>
                    <a:lnTo>
                      <a:pt x="1131" y="533"/>
                    </a:lnTo>
                    <a:lnTo>
                      <a:pt x="1132" y="531"/>
                    </a:lnTo>
                    <a:lnTo>
                      <a:pt x="1136" y="531"/>
                    </a:lnTo>
                    <a:lnTo>
                      <a:pt x="1138" y="531"/>
                    </a:lnTo>
                    <a:lnTo>
                      <a:pt x="1139" y="531"/>
                    </a:lnTo>
                    <a:lnTo>
                      <a:pt x="1140" y="530"/>
                    </a:lnTo>
                    <a:lnTo>
                      <a:pt x="1142" y="529"/>
                    </a:lnTo>
                    <a:lnTo>
                      <a:pt x="1142" y="527"/>
                    </a:lnTo>
                    <a:lnTo>
                      <a:pt x="1142" y="527"/>
                    </a:lnTo>
                    <a:lnTo>
                      <a:pt x="1142" y="527"/>
                    </a:lnTo>
                    <a:lnTo>
                      <a:pt x="1139" y="527"/>
                    </a:lnTo>
                    <a:lnTo>
                      <a:pt x="1138" y="527"/>
                    </a:lnTo>
                    <a:lnTo>
                      <a:pt x="1139" y="529"/>
                    </a:lnTo>
                    <a:lnTo>
                      <a:pt x="1138" y="530"/>
                    </a:lnTo>
                    <a:lnTo>
                      <a:pt x="1135" y="529"/>
                    </a:lnTo>
                    <a:lnTo>
                      <a:pt x="1135" y="527"/>
                    </a:lnTo>
                    <a:lnTo>
                      <a:pt x="1134" y="527"/>
                    </a:lnTo>
                    <a:lnTo>
                      <a:pt x="1130" y="529"/>
                    </a:lnTo>
                    <a:lnTo>
                      <a:pt x="1124" y="531"/>
                    </a:lnTo>
                    <a:lnTo>
                      <a:pt x="1123" y="531"/>
                    </a:lnTo>
                    <a:lnTo>
                      <a:pt x="1122" y="533"/>
                    </a:lnTo>
                    <a:lnTo>
                      <a:pt x="1121" y="533"/>
                    </a:lnTo>
                    <a:lnTo>
                      <a:pt x="1118" y="535"/>
                    </a:lnTo>
                    <a:lnTo>
                      <a:pt x="1118" y="537"/>
                    </a:lnTo>
                    <a:lnTo>
                      <a:pt x="1115" y="538"/>
                    </a:lnTo>
                    <a:lnTo>
                      <a:pt x="1114" y="538"/>
                    </a:lnTo>
                    <a:lnTo>
                      <a:pt x="1114" y="539"/>
                    </a:lnTo>
                    <a:lnTo>
                      <a:pt x="1114" y="539"/>
                    </a:lnTo>
                    <a:lnTo>
                      <a:pt x="1114" y="539"/>
                    </a:lnTo>
                    <a:lnTo>
                      <a:pt x="1113" y="542"/>
                    </a:lnTo>
                    <a:lnTo>
                      <a:pt x="1111" y="543"/>
                    </a:lnTo>
                    <a:lnTo>
                      <a:pt x="1109" y="543"/>
                    </a:lnTo>
                    <a:lnTo>
                      <a:pt x="1109" y="543"/>
                    </a:lnTo>
                    <a:lnTo>
                      <a:pt x="1107" y="544"/>
                    </a:lnTo>
                    <a:lnTo>
                      <a:pt x="1107" y="544"/>
                    </a:lnTo>
                    <a:lnTo>
                      <a:pt x="1107" y="546"/>
                    </a:lnTo>
                    <a:lnTo>
                      <a:pt x="1109" y="546"/>
                    </a:lnTo>
                    <a:lnTo>
                      <a:pt x="1107" y="546"/>
                    </a:lnTo>
                    <a:lnTo>
                      <a:pt x="1106" y="546"/>
                    </a:lnTo>
                    <a:lnTo>
                      <a:pt x="1106" y="547"/>
                    </a:lnTo>
                    <a:lnTo>
                      <a:pt x="1105" y="548"/>
                    </a:lnTo>
                    <a:lnTo>
                      <a:pt x="1103" y="548"/>
                    </a:lnTo>
                    <a:lnTo>
                      <a:pt x="1099" y="554"/>
                    </a:lnTo>
                    <a:lnTo>
                      <a:pt x="1097" y="558"/>
                    </a:lnTo>
                    <a:lnTo>
                      <a:pt x="1090" y="563"/>
                    </a:lnTo>
                    <a:lnTo>
                      <a:pt x="1090" y="564"/>
                    </a:lnTo>
                    <a:lnTo>
                      <a:pt x="1090" y="566"/>
                    </a:lnTo>
                    <a:lnTo>
                      <a:pt x="1091" y="567"/>
                    </a:lnTo>
                    <a:lnTo>
                      <a:pt x="1091" y="568"/>
                    </a:lnTo>
                    <a:lnTo>
                      <a:pt x="1090" y="568"/>
                    </a:lnTo>
                    <a:lnTo>
                      <a:pt x="1089" y="567"/>
                    </a:lnTo>
                    <a:lnTo>
                      <a:pt x="1087" y="567"/>
                    </a:lnTo>
                    <a:lnTo>
                      <a:pt x="1086" y="567"/>
                    </a:lnTo>
                    <a:lnTo>
                      <a:pt x="1085" y="568"/>
                    </a:lnTo>
                    <a:lnTo>
                      <a:pt x="1083" y="570"/>
                    </a:lnTo>
                    <a:lnTo>
                      <a:pt x="1083" y="571"/>
                    </a:lnTo>
                    <a:lnTo>
                      <a:pt x="1083" y="572"/>
                    </a:lnTo>
                    <a:lnTo>
                      <a:pt x="1085" y="572"/>
                    </a:lnTo>
                    <a:lnTo>
                      <a:pt x="1086" y="572"/>
                    </a:lnTo>
                    <a:lnTo>
                      <a:pt x="1086" y="574"/>
                    </a:lnTo>
                    <a:lnTo>
                      <a:pt x="1085" y="574"/>
                    </a:lnTo>
                    <a:lnTo>
                      <a:pt x="1083" y="576"/>
                    </a:lnTo>
                    <a:lnTo>
                      <a:pt x="1083" y="576"/>
                    </a:lnTo>
                    <a:lnTo>
                      <a:pt x="1083" y="578"/>
                    </a:lnTo>
                    <a:lnTo>
                      <a:pt x="1085" y="578"/>
                    </a:lnTo>
                    <a:lnTo>
                      <a:pt x="1083" y="578"/>
                    </a:lnTo>
                    <a:lnTo>
                      <a:pt x="1083" y="578"/>
                    </a:lnTo>
                    <a:lnTo>
                      <a:pt x="1082" y="576"/>
                    </a:lnTo>
                    <a:lnTo>
                      <a:pt x="1080" y="576"/>
                    </a:lnTo>
                    <a:lnTo>
                      <a:pt x="1080" y="575"/>
                    </a:lnTo>
                    <a:lnTo>
                      <a:pt x="1078" y="576"/>
                    </a:lnTo>
                    <a:lnTo>
                      <a:pt x="1077" y="578"/>
                    </a:lnTo>
                    <a:lnTo>
                      <a:pt x="1076" y="579"/>
                    </a:lnTo>
                    <a:lnTo>
                      <a:pt x="1073" y="582"/>
                    </a:lnTo>
                    <a:lnTo>
                      <a:pt x="1072" y="584"/>
                    </a:lnTo>
                    <a:lnTo>
                      <a:pt x="1070" y="586"/>
                    </a:lnTo>
                    <a:lnTo>
                      <a:pt x="1069" y="586"/>
                    </a:lnTo>
                    <a:lnTo>
                      <a:pt x="1068" y="584"/>
                    </a:lnTo>
                    <a:lnTo>
                      <a:pt x="1068" y="584"/>
                    </a:lnTo>
                    <a:lnTo>
                      <a:pt x="1069" y="583"/>
                    </a:lnTo>
                    <a:lnTo>
                      <a:pt x="1070" y="583"/>
                    </a:lnTo>
                    <a:lnTo>
                      <a:pt x="1069" y="583"/>
                    </a:lnTo>
                    <a:lnTo>
                      <a:pt x="1065" y="584"/>
                    </a:lnTo>
                    <a:lnTo>
                      <a:pt x="1064" y="586"/>
                    </a:lnTo>
                    <a:lnTo>
                      <a:pt x="1062" y="587"/>
                    </a:lnTo>
                    <a:lnTo>
                      <a:pt x="1066" y="587"/>
                    </a:lnTo>
                    <a:lnTo>
                      <a:pt x="1070" y="587"/>
                    </a:lnTo>
                    <a:lnTo>
                      <a:pt x="1072" y="587"/>
                    </a:lnTo>
                    <a:lnTo>
                      <a:pt x="1073" y="587"/>
                    </a:lnTo>
                    <a:lnTo>
                      <a:pt x="1076" y="587"/>
                    </a:lnTo>
                    <a:lnTo>
                      <a:pt x="1076" y="587"/>
                    </a:lnTo>
                    <a:lnTo>
                      <a:pt x="1073" y="588"/>
                    </a:lnTo>
                    <a:lnTo>
                      <a:pt x="1070" y="588"/>
                    </a:lnTo>
                    <a:lnTo>
                      <a:pt x="1069" y="591"/>
                    </a:lnTo>
                    <a:lnTo>
                      <a:pt x="1064" y="593"/>
                    </a:lnTo>
                    <a:lnTo>
                      <a:pt x="1057" y="597"/>
                    </a:lnTo>
                    <a:lnTo>
                      <a:pt x="1056" y="599"/>
                    </a:lnTo>
                    <a:lnTo>
                      <a:pt x="1056" y="599"/>
                    </a:lnTo>
                    <a:lnTo>
                      <a:pt x="1056" y="600"/>
                    </a:lnTo>
                    <a:lnTo>
                      <a:pt x="1054" y="601"/>
                    </a:lnTo>
                    <a:lnTo>
                      <a:pt x="1056" y="604"/>
                    </a:lnTo>
                    <a:lnTo>
                      <a:pt x="1056" y="604"/>
                    </a:lnTo>
                    <a:lnTo>
                      <a:pt x="1057" y="605"/>
                    </a:lnTo>
                    <a:lnTo>
                      <a:pt x="1060" y="605"/>
                    </a:lnTo>
                    <a:lnTo>
                      <a:pt x="1065" y="604"/>
                    </a:lnTo>
                    <a:lnTo>
                      <a:pt x="1068" y="604"/>
                    </a:lnTo>
                    <a:lnTo>
                      <a:pt x="1069" y="603"/>
                    </a:lnTo>
                    <a:lnTo>
                      <a:pt x="1070" y="603"/>
                    </a:lnTo>
                    <a:lnTo>
                      <a:pt x="1070" y="603"/>
                    </a:lnTo>
                    <a:lnTo>
                      <a:pt x="1070" y="603"/>
                    </a:lnTo>
                    <a:lnTo>
                      <a:pt x="1072" y="603"/>
                    </a:lnTo>
                    <a:lnTo>
                      <a:pt x="1076" y="603"/>
                    </a:lnTo>
                    <a:lnTo>
                      <a:pt x="1077" y="604"/>
                    </a:lnTo>
                    <a:lnTo>
                      <a:pt x="1080" y="604"/>
                    </a:lnTo>
                    <a:lnTo>
                      <a:pt x="1083" y="604"/>
                    </a:lnTo>
                    <a:lnTo>
                      <a:pt x="1090" y="605"/>
                    </a:lnTo>
                    <a:lnTo>
                      <a:pt x="1093" y="605"/>
                    </a:lnTo>
                    <a:lnTo>
                      <a:pt x="1094" y="605"/>
                    </a:lnTo>
                    <a:lnTo>
                      <a:pt x="1098" y="604"/>
                    </a:lnTo>
                    <a:lnTo>
                      <a:pt x="1101" y="604"/>
                    </a:lnTo>
                    <a:lnTo>
                      <a:pt x="1102" y="604"/>
                    </a:lnTo>
                    <a:lnTo>
                      <a:pt x="1103" y="603"/>
                    </a:lnTo>
                    <a:lnTo>
                      <a:pt x="1105" y="601"/>
                    </a:lnTo>
                    <a:lnTo>
                      <a:pt x="1105" y="601"/>
                    </a:lnTo>
                    <a:lnTo>
                      <a:pt x="1106" y="601"/>
                    </a:lnTo>
                    <a:lnTo>
                      <a:pt x="1106" y="601"/>
                    </a:lnTo>
                    <a:lnTo>
                      <a:pt x="1109" y="601"/>
                    </a:lnTo>
                    <a:lnTo>
                      <a:pt x="1110" y="600"/>
                    </a:lnTo>
                    <a:lnTo>
                      <a:pt x="1110" y="601"/>
                    </a:lnTo>
                    <a:lnTo>
                      <a:pt x="1107" y="605"/>
                    </a:lnTo>
                    <a:lnTo>
                      <a:pt x="1103" y="607"/>
                    </a:lnTo>
                    <a:lnTo>
                      <a:pt x="1103" y="607"/>
                    </a:lnTo>
                    <a:lnTo>
                      <a:pt x="1103" y="607"/>
                    </a:lnTo>
                    <a:lnTo>
                      <a:pt x="1107" y="605"/>
                    </a:lnTo>
                    <a:lnTo>
                      <a:pt x="1109" y="607"/>
                    </a:lnTo>
                    <a:lnTo>
                      <a:pt x="1109" y="607"/>
                    </a:lnTo>
                    <a:lnTo>
                      <a:pt x="1111" y="607"/>
                    </a:lnTo>
                    <a:lnTo>
                      <a:pt x="1113" y="607"/>
                    </a:lnTo>
                    <a:lnTo>
                      <a:pt x="1114" y="607"/>
                    </a:lnTo>
                    <a:lnTo>
                      <a:pt x="1114" y="607"/>
                    </a:lnTo>
                    <a:lnTo>
                      <a:pt x="1114" y="605"/>
                    </a:lnTo>
                    <a:lnTo>
                      <a:pt x="1115" y="604"/>
                    </a:lnTo>
                    <a:lnTo>
                      <a:pt x="1117" y="604"/>
                    </a:lnTo>
                    <a:lnTo>
                      <a:pt x="1118" y="604"/>
                    </a:lnTo>
                    <a:lnTo>
                      <a:pt x="1121" y="604"/>
                    </a:lnTo>
                    <a:lnTo>
                      <a:pt x="1121" y="604"/>
                    </a:lnTo>
                    <a:lnTo>
                      <a:pt x="1122" y="604"/>
                    </a:lnTo>
                    <a:lnTo>
                      <a:pt x="1123" y="604"/>
                    </a:lnTo>
                    <a:lnTo>
                      <a:pt x="1124" y="604"/>
                    </a:lnTo>
                    <a:lnTo>
                      <a:pt x="1124" y="604"/>
                    </a:lnTo>
                    <a:lnTo>
                      <a:pt x="1123" y="605"/>
                    </a:lnTo>
                    <a:lnTo>
                      <a:pt x="1121" y="607"/>
                    </a:lnTo>
                    <a:lnTo>
                      <a:pt x="1118" y="608"/>
                    </a:lnTo>
                    <a:lnTo>
                      <a:pt x="1114" y="612"/>
                    </a:lnTo>
                    <a:lnTo>
                      <a:pt x="1113" y="612"/>
                    </a:lnTo>
                    <a:lnTo>
                      <a:pt x="1111" y="613"/>
                    </a:lnTo>
                    <a:lnTo>
                      <a:pt x="1109" y="615"/>
                    </a:lnTo>
                    <a:lnTo>
                      <a:pt x="1106" y="615"/>
                    </a:lnTo>
                    <a:lnTo>
                      <a:pt x="1105" y="615"/>
                    </a:lnTo>
                    <a:lnTo>
                      <a:pt x="1103" y="616"/>
                    </a:lnTo>
                    <a:lnTo>
                      <a:pt x="1102" y="617"/>
                    </a:lnTo>
                    <a:lnTo>
                      <a:pt x="1102" y="617"/>
                    </a:lnTo>
                    <a:lnTo>
                      <a:pt x="1102" y="617"/>
                    </a:lnTo>
                    <a:lnTo>
                      <a:pt x="1103" y="619"/>
                    </a:lnTo>
                    <a:lnTo>
                      <a:pt x="1103" y="619"/>
                    </a:lnTo>
                    <a:lnTo>
                      <a:pt x="1105" y="619"/>
                    </a:lnTo>
                    <a:lnTo>
                      <a:pt x="1106" y="619"/>
                    </a:lnTo>
                    <a:lnTo>
                      <a:pt x="1109" y="619"/>
                    </a:lnTo>
                    <a:lnTo>
                      <a:pt x="1109" y="619"/>
                    </a:lnTo>
                    <a:lnTo>
                      <a:pt x="1110" y="619"/>
                    </a:lnTo>
                    <a:lnTo>
                      <a:pt x="1111" y="619"/>
                    </a:lnTo>
                    <a:lnTo>
                      <a:pt x="1113" y="617"/>
                    </a:lnTo>
                    <a:lnTo>
                      <a:pt x="1115" y="616"/>
                    </a:lnTo>
                    <a:lnTo>
                      <a:pt x="1117" y="615"/>
                    </a:lnTo>
                    <a:lnTo>
                      <a:pt x="1117" y="613"/>
                    </a:lnTo>
                    <a:lnTo>
                      <a:pt x="1122" y="609"/>
                    </a:lnTo>
                    <a:lnTo>
                      <a:pt x="1123" y="608"/>
                    </a:lnTo>
                    <a:lnTo>
                      <a:pt x="1124" y="608"/>
                    </a:lnTo>
                    <a:lnTo>
                      <a:pt x="1126" y="608"/>
                    </a:lnTo>
                    <a:lnTo>
                      <a:pt x="1127" y="608"/>
                    </a:lnTo>
                    <a:lnTo>
                      <a:pt x="1128" y="605"/>
                    </a:lnTo>
                    <a:lnTo>
                      <a:pt x="1130" y="605"/>
                    </a:lnTo>
                    <a:lnTo>
                      <a:pt x="1127" y="608"/>
                    </a:lnTo>
                    <a:lnTo>
                      <a:pt x="1127" y="609"/>
                    </a:lnTo>
                    <a:lnTo>
                      <a:pt x="1128" y="608"/>
                    </a:lnTo>
                    <a:lnTo>
                      <a:pt x="1128" y="608"/>
                    </a:lnTo>
                    <a:lnTo>
                      <a:pt x="1130" y="607"/>
                    </a:lnTo>
                    <a:lnTo>
                      <a:pt x="1130" y="605"/>
                    </a:lnTo>
                    <a:lnTo>
                      <a:pt x="1134" y="601"/>
                    </a:lnTo>
                    <a:lnTo>
                      <a:pt x="1135" y="600"/>
                    </a:lnTo>
                    <a:lnTo>
                      <a:pt x="1135" y="600"/>
                    </a:lnTo>
                    <a:lnTo>
                      <a:pt x="1138" y="600"/>
                    </a:lnTo>
                    <a:lnTo>
                      <a:pt x="1138" y="601"/>
                    </a:lnTo>
                    <a:lnTo>
                      <a:pt x="1138" y="604"/>
                    </a:lnTo>
                    <a:lnTo>
                      <a:pt x="1138" y="607"/>
                    </a:lnTo>
                    <a:lnTo>
                      <a:pt x="1138" y="607"/>
                    </a:lnTo>
                    <a:lnTo>
                      <a:pt x="1138" y="608"/>
                    </a:lnTo>
                    <a:lnTo>
                      <a:pt x="1138" y="609"/>
                    </a:lnTo>
                    <a:lnTo>
                      <a:pt x="1135" y="611"/>
                    </a:lnTo>
                    <a:lnTo>
                      <a:pt x="1132" y="615"/>
                    </a:lnTo>
                    <a:lnTo>
                      <a:pt x="1130" y="617"/>
                    </a:lnTo>
                    <a:lnTo>
                      <a:pt x="1130" y="619"/>
                    </a:lnTo>
                    <a:lnTo>
                      <a:pt x="1130" y="619"/>
                    </a:lnTo>
                    <a:lnTo>
                      <a:pt x="1130" y="620"/>
                    </a:lnTo>
                    <a:lnTo>
                      <a:pt x="1130" y="620"/>
                    </a:lnTo>
                    <a:lnTo>
                      <a:pt x="1131" y="620"/>
                    </a:lnTo>
                    <a:lnTo>
                      <a:pt x="1131" y="620"/>
                    </a:lnTo>
                    <a:lnTo>
                      <a:pt x="1135" y="617"/>
                    </a:lnTo>
                    <a:lnTo>
                      <a:pt x="1136" y="616"/>
                    </a:lnTo>
                    <a:lnTo>
                      <a:pt x="1138" y="615"/>
                    </a:lnTo>
                    <a:lnTo>
                      <a:pt x="1139" y="613"/>
                    </a:lnTo>
                    <a:lnTo>
                      <a:pt x="1140" y="613"/>
                    </a:lnTo>
                    <a:lnTo>
                      <a:pt x="1140" y="613"/>
                    </a:lnTo>
                    <a:lnTo>
                      <a:pt x="1140" y="615"/>
                    </a:lnTo>
                    <a:lnTo>
                      <a:pt x="1139" y="616"/>
                    </a:lnTo>
                    <a:lnTo>
                      <a:pt x="1139" y="617"/>
                    </a:lnTo>
                    <a:lnTo>
                      <a:pt x="1139" y="619"/>
                    </a:lnTo>
                    <a:lnTo>
                      <a:pt x="1136" y="623"/>
                    </a:lnTo>
                    <a:lnTo>
                      <a:pt x="1138" y="624"/>
                    </a:lnTo>
                    <a:lnTo>
                      <a:pt x="1138" y="624"/>
                    </a:lnTo>
                    <a:lnTo>
                      <a:pt x="1138" y="624"/>
                    </a:lnTo>
                    <a:lnTo>
                      <a:pt x="1140" y="623"/>
                    </a:lnTo>
                    <a:lnTo>
                      <a:pt x="1142" y="621"/>
                    </a:lnTo>
                    <a:lnTo>
                      <a:pt x="1142" y="623"/>
                    </a:lnTo>
                    <a:lnTo>
                      <a:pt x="1143" y="623"/>
                    </a:lnTo>
                    <a:lnTo>
                      <a:pt x="1143" y="623"/>
                    </a:lnTo>
                    <a:lnTo>
                      <a:pt x="1144" y="624"/>
                    </a:lnTo>
                    <a:lnTo>
                      <a:pt x="1144" y="623"/>
                    </a:lnTo>
                    <a:lnTo>
                      <a:pt x="1146" y="623"/>
                    </a:lnTo>
                    <a:lnTo>
                      <a:pt x="1147" y="621"/>
                    </a:lnTo>
                    <a:lnTo>
                      <a:pt x="1148" y="620"/>
                    </a:lnTo>
                    <a:lnTo>
                      <a:pt x="1150" y="617"/>
                    </a:lnTo>
                    <a:lnTo>
                      <a:pt x="1151" y="616"/>
                    </a:lnTo>
                    <a:lnTo>
                      <a:pt x="1151" y="616"/>
                    </a:lnTo>
                    <a:lnTo>
                      <a:pt x="1151" y="615"/>
                    </a:lnTo>
                    <a:lnTo>
                      <a:pt x="1156" y="608"/>
                    </a:lnTo>
                    <a:lnTo>
                      <a:pt x="1156" y="607"/>
                    </a:lnTo>
                    <a:lnTo>
                      <a:pt x="1158" y="605"/>
                    </a:lnTo>
                    <a:lnTo>
                      <a:pt x="1158" y="604"/>
                    </a:lnTo>
                    <a:lnTo>
                      <a:pt x="1158" y="603"/>
                    </a:lnTo>
                    <a:lnTo>
                      <a:pt x="1158" y="601"/>
                    </a:lnTo>
                    <a:lnTo>
                      <a:pt x="1158" y="601"/>
                    </a:lnTo>
                    <a:lnTo>
                      <a:pt x="1156" y="601"/>
                    </a:lnTo>
                    <a:lnTo>
                      <a:pt x="1156" y="603"/>
                    </a:lnTo>
                    <a:lnTo>
                      <a:pt x="1155" y="604"/>
                    </a:lnTo>
                    <a:lnTo>
                      <a:pt x="1152" y="605"/>
                    </a:lnTo>
                    <a:lnTo>
                      <a:pt x="1151" y="607"/>
                    </a:lnTo>
                    <a:lnTo>
                      <a:pt x="1150" y="608"/>
                    </a:lnTo>
                    <a:lnTo>
                      <a:pt x="1150" y="607"/>
                    </a:lnTo>
                    <a:lnTo>
                      <a:pt x="1150" y="607"/>
                    </a:lnTo>
                    <a:lnTo>
                      <a:pt x="1150" y="604"/>
                    </a:lnTo>
                    <a:lnTo>
                      <a:pt x="1151" y="601"/>
                    </a:lnTo>
                    <a:lnTo>
                      <a:pt x="1152" y="600"/>
                    </a:lnTo>
                    <a:lnTo>
                      <a:pt x="1155" y="597"/>
                    </a:lnTo>
                    <a:lnTo>
                      <a:pt x="1156" y="596"/>
                    </a:lnTo>
                    <a:lnTo>
                      <a:pt x="1158" y="595"/>
                    </a:lnTo>
                    <a:lnTo>
                      <a:pt x="1158" y="595"/>
                    </a:lnTo>
                    <a:lnTo>
                      <a:pt x="1158" y="595"/>
                    </a:lnTo>
                    <a:lnTo>
                      <a:pt x="1158" y="593"/>
                    </a:lnTo>
                    <a:lnTo>
                      <a:pt x="1154" y="596"/>
                    </a:lnTo>
                    <a:lnTo>
                      <a:pt x="1151" y="597"/>
                    </a:lnTo>
                    <a:lnTo>
                      <a:pt x="1146" y="601"/>
                    </a:lnTo>
                    <a:lnTo>
                      <a:pt x="1143" y="604"/>
                    </a:lnTo>
                    <a:lnTo>
                      <a:pt x="1142" y="604"/>
                    </a:lnTo>
                    <a:lnTo>
                      <a:pt x="1140" y="604"/>
                    </a:lnTo>
                    <a:lnTo>
                      <a:pt x="1140" y="603"/>
                    </a:lnTo>
                    <a:lnTo>
                      <a:pt x="1140" y="603"/>
                    </a:lnTo>
                    <a:lnTo>
                      <a:pt x="1140" y="601"/>
                    </a:lnTo>
                    <a:lnTo>
                      <a:pt x="1140" y="601"/>
                    </a:lnTo>
                    <a:lnTo>
                      <a:pt x="1143" y="599"/>
                    </a:lnTo>
                    <a:lnTo>
                      <a:pt x="1144" y="597"/>
                    </a:lnTo>
                    <a:lnTo>
                      <a:pt x="1146" y="596"/>
                    </a:lnTo>
                    <a:lnTo>
                      <a:pt x="1144" y="596"/>
                    </a:lnTo>
                    <a:lnTo>
                      <a:pt x="1143" y="596"/>
                    </a:lnTo>
                    <a:lnTo>
                      <a:pt x="1142" y="596"/>
                    </a:lnTo>
                    <a:lnTo>
                      <a:pt x="1143" y="596"/>
                    </a:lnTo>
                    <a:lnTo>
                      <a:pt x="1144" y="596"/>
                    </a:lnTo>
                    <a:lnTo>
                      <a:pt x="1144" y="596"/>
                    </a:lnTo>
                    <a:lnTo>
                      <a:pt x="1147" y="595"/>
                    </a:lnTo>
                    <a:lnTo>
                      <a:pt x="1147" y="595"/>
                    </a:lnTo>
                    <a:lnTo>
                      <a:pt x="1147" y="593"/>
                    </a:lnTo>
                    <a:lnTo>
                      <a:pt x="1147" y="592"/>
                    </a:lnTo>
                    <a:lnTo>
                      <a:pt x="1148" y="592"/>
                    </a:lnTo>
                    <a:lnTo>
                      <a:pt x="1151" y="591"/>
                    </a:lnTo>
                    <a:lnTo>
                      <a:pt x="1152" y="590"/>
                    </a:lnTo>
                    <a:lnTo>
                      <a:pt x="1152" y="590"/>
                    </a:lnTo>
                    <a:lnTo>
                      <a:pt x="1154" y="590"/>
                    </a:lnTo>
                    <a:lnTo>
                      <a:pt x="1155" y="590"/>
                    </a:lnTo>
                    <a:lnTo>
                      <a:pt x="1155" y="590"/>
                    </a:lnTo>
                    <a:lnTo>
                      <a:pt x="1158" y="587"/>
                    </a:lnTo>
                    <a:lnTo>
                      <a:pt x="1158" y="587"/>
                    </a:lnTo>
                    <a:lnTo>
                      <a:pt x="1159" y="586"/>
                    </a:lnTo>
                    <a:lnTo>
                      <a:pt x="1159" y="584"/>
                    </a:lnTo>
                    <a:lnTo>
                      <a:pt x="1159" y="584"/>
                    </a:lnTo>
                    <a:lnTo>
                      <a:pt x="1159" y="584"/>
                    </a:lnTo>
                    <a:close/>
                    <a:moveTo>
                      <a:pt x="1040" y="216"/>
                    </a:moveTo>
                    <a:lnTo>
                      <a:pt x="1039" y="216"/>
                    </a:lnTo>
                    <a:lnTo>
                      <a:pt x="1037" y="216"/>
                    </a:lnTo>
                    <a:lnTo>
                      <a:pt x="1036" y="216"/>
                    </a:lnTo>
                    <a:lnTo>
                      <a:pt x="1035" y="217"/>
                    </a:lnTo>
                    <a:lnTo>
                      <a:pt x="1035" y="217"/>
                    </a:lnTo>
                    <a:lnTo>
                      <a:pt x="1033" y="219"/>
                    </a:lnTo>
                    <a:lnTo>
                      <a:pt x="1035" y="219"/>
                    </a:lnTo>
                    <a:lnTo>
                      <a:pt x="1036" y="220"/>
                    </a:lnTo>
                    <a:lnTo>
                      <a:pt x="1037" y="221"/>
                    </a:lnTo>
                    <a:lnTo>
                      <a:pt x="1039" y="221"/>
                    </a:lnTo>
                    <a:lnTo>
                      <a:pt x="1039" y="221"/>
                    </a:lnTo>
                    <a:lnTo>
                      <a:pt x="1040" y="220"/>
                    </a:lnTo>
                    <a:lnTo>
                      <a:pt x="1040" y="220"/>
                    </a:lnTo>
                    <a:lnTo>
                      <a:pt x="1040" y="220"/>
                    </a:lnTo>
                    <a:lnTo>
                      <a:pt x="1040" y="220"/>
                    </a:lnTo>
                    <a:lnTo>
                      <a:pt x="1041" y="220"/>
                    </a:lnTo>
                    <a:lnTo>
                      <a:pt x="1041" y="219"/>
                    </a:lnTo>
                    <a:lnTo>
                      <a:pt x="1041" y="217"/>
                    </a:lnTo>
                    <a:lnTo>
                      <a:pt x="1041" y="216"/>
                    </a:lnTo>
                    <a:lnTo>
                      <a:pt x="1040" y="216"/>
                    </a:lnTo>
                    <a:close/>
                    <a:moveTo>
                      <a:pt x="1036" y="227"/>
                    </a:moveTo>
                    <a:lnTo>
                      <a:pt x="1036" y="227"/>
                    </a:lnTo>
                    <a:lnTo>
                      <a:pt x="1036" y="228"/>
                    </a:lnTo>
                    <a:lnTo>
                      <a:pt x="1036" y="229"/>
                    </a:lnTo>
                    <a:lnTo>
                      <a:pt x="1036" y="231"/>
                    </a:lnTo>
                    <a:lnTo>
                      <a:pt x="1037" y="231"/>
                    </a:lnTo>
                    <a:lnTo>
                      <a:pt x="1039" y="231"/>
                    </a:lnTo>
                    <a:lnTo>
                      <a:pt x="1041" y="231"/>
                    </a:lnTo>
                    <a:lnTo>
                      <a:pt x="1048" y="231"/>
                    </a:lnTo>
                    <a:lnTo>
                      <a:pt x="1050" y="231"/>
                    </a:lnTo>
                    <a:lnTo>
                      <a:pt x="1052" y="231"/>
                    </a:lnTo>
                    <a:lnTo>
                      <a:pt x="1052" y="229"/>
                    </a:lnTo>
                    <a:lnTo>
                      <a:pt x="1052" y="228"/>
                    </a:lnTo>
                    <a:lnTo>
                      <a:pt x="1052" y="228"/>
                    </a:lnTo>
                    <a:lnTo>
                      <a:pt x="1052" y="227"/>
                    </a:lnTo>
                    <a:lnTo>
                      <a:pt x="1050" y="227"/>
                    </a:lnTo>
                    <a:lnTo>
                      <a:pt x="1048" y="227"/>
                    </a:lnTo>
                    <a:lnTo>
                      <a:pt x="1045" y="227"/>
                    </a:lnTo>
                    <a:lnTo>
                      <a:pt x="1041" y="225"/>
                    </a:lnTo>
                    <a:lnTo>
                      <a:pt x="1037" y="227"/>
                    </a:lnTo>
                    <a:lnTo>
                      <a:pt x="1036" y="227"/>
                    </a:lnTo>
                    <a:close/>
                    <a:moveTo>
                      <a:pt x="983" y="221"/>
                    </a:moveTo>
                    <a:lnTo>
                      <a:pt x="982" y="223"/>
                    </a:lnTo>
                    <a:lnTo>
                      <a:pt x="982" y="223"/>
                    </a:lnTo>
                    <a:lnTo>
                      <a:pt x="982" y="224"/>
                    </a:lnTo>
                    <a:lnTo>
                      <a:pt x="983" y="224"/>
                    </a:lnTo>
                    <a:lnTo>
                      <a:pt x="986" y="223"/>
                    </a:lnTo>
                    <a:lnTo>
                      <a:pt x="986" y="221"/>
                    </a:lnTo>
                    <a:lnTo>
                      <a:pt x="986" y="221"/>
                    </a:lnTo>
                    <a:lnTo>
                      <a:pt x="983" y="221"/>
                    </a:lnTo>
                    <a:close/>
                    <a:moveTo>
                      <a:pt x="1013" y="198"/>
                    </a:moveTo>
                    <a:lnTo>
                      <a:pt x="1012" y="199"/>
                    </a:lnTo>
                    <a:lnTo>
                      <a:pt x="1012" y="199"/>
                    </a:lnTo>
                    <a:lnTo>
                      <a:pt x="1012" y="199"/>
                    </a:lnTo>
                    <a:lnTo>
                      <a:pt x="1011" y="199"/>
                    </a:lnTo>
                    <a:lnTo>
                      <a:pt x="1009" y="199"/>
                    </a:lnTo>
                    <a:lnTo>
                      <a:pt x="1008" y="200"/>
                    </a:lnTo>
                    <a:lnTo>
                      <a:pt x="1003" y="202"/>
                    </a:lnTo>
                    <a:lnTo>
                      <a:pt x="1001" y="203"/>
                    </a:lnTo>
                    <a:lnTo>
                      <a:pt x="1003" y="203"/>
                    </a:lnTo>
                    <a:lnTo>
                      <a:pt x="1004" y="202"/>
                    </a:lnTo>
                    <a:lnTo>
                      <a:pt x="1005" y="202"/>
                    </a:lnTo>
                    <a:lnTo>
                      <a:pt x="1007" y="202"/>
                    </a:lnTo>
                    <a:lnTo>
                      <a:pt x="1009" y="202"/>
                    </a:lnTo>
                    <a:lnTo>
                      <a:pt x="1015" y="200"/>
                    </a:lnTo>
                    <a:lnTo>
                      <a:pt x="1015" y="200"/>
                    </a:lnTo>
                    <a:lnTo>
                      <a:pt x="1016" y="199"/>
                    </a:lnTo>
                    <a:lnTo>
                      <a:pt x="1016" y="199"/>
                    </a:lnTo>
                    <a:lnTo>
                      <a:pt x="1015" y="198"/>
                    </a:lnTo>
                    <a:lnTo>
                      <a:pt x="1013" y="198"/>
                    </a:lnTo>
                    <a:close/>
                    <a:moveTo>
                      <a:pt x="1386" y="8"/>
                    </a:moveTo>
                    <a:lnTo>
                      <a:pt x="1386" y="8"/>
                    </a:lnTo>
                    <a:lnTo>
                      <a:pt x="1386" y="7"/>
                    </a:lnTo>
                    <a:lnTo>
                      <a:pt x="1384" y="7"/>
                    </a:lnTo>
                    <a:lnTo>
                      <a:pt x="1376" y="7"/>
                    </a:lnTo>
                    <a:lnTo>
                      <a:pt x="1367" y="8"/>
                    </a:lnTo>
                    <a:lnTo>
                      <a:pt x="1367" y="7"/>
                    </a:lnTo>
                    <a:lnTo>
                      <a:pt x="1369" y="7"/>
                    </a:lnTo>
                    <a:lnTo>
                      <a:pt x="1370" y="7"/>
                    </a:lnTo>
                    <a:lnTo>
                      <a:pt x="1368" y="6"/>
                    </a:lnTo>
                    <a:lnTo>
                      <a:pt x="1367" y="4"/>
                    </a:lnTo>
                    <a:lnTo>
                      <a:pt x="1367" y="4"/>
                    </a:lnTo>
                    <a:lnTo>
                      <a:pt x="1367" y="4"/>
                    </a:lnTo>
                    <a:lnTo>
                      <a:pt x="1368" y="4"/>
                    </a:lnTo>
                    <a:lnTo>
                      <a:pt x="1369" y="4"/>
                    </a:lnTo>
                    <a:lnTo>
                      <a:pt x="1369" y="4"/>
                    </a:lnTo>
                    <a:lnTo>
                      <a:pt x="1368" y="3"/>
                    </a:lnTo>
                    <a:lnTo>
                      <a:pt x="1364" y="3"/>
                    </a:lnTo>
                    <a:lnTo>
                      <a:pt x="1363" y="3"/>
                    </a:lnTo>
                    <a:lnTo>
                      <a:pt x="1359" y="4"/>
                    </a:lnTo>
                    <a:lnTo>
                      <a:pt x="1359" y="4"/>
                    </a:lnTo>
                    <a:lnTo>
                      <a:pt x="1357" y="3"/>
                    </a:lnTo>
                    <a:lnTo>
                      <a:pt x="1356" y="3"/>
                    </a:lnTo>
                    <a:lnTo>
                      <a:pt x="1356" y="3"/>
                    </a:lnTo>
                    <a:lnTo>
                      <a:pt x="1355" y="3"/>
                    </a:lnTo>
                    <a:lnTo>
                      <a:pt x="1353" y="3"/>
                    </a:lnTo>
                    <a:lnTo>
                      <a:pt x="1352" y="3"/>
                    </a:lnTo>
                    <a:lnTo>
                      <a:pt x="1351" y="3"/>
                    </a:lnTo>
                    <a:lnTo>
                      <a:pt x="1351" y="3"/>
                    </a:lnTo>
                    <a:lnTo>
                      <a:pt x="1349" y="3"/>
                    </a:lnTo>
                    <a:lnTo>
                      <a:pt x="1348" y="3"/>
                    </a:lnTo>
                    <a:lnTo>
                      <a:pt x="1347" y="3"/>
                    </a:lnTo>
                    <a:lnTo>
                      <a:pt x="1341" y="3"/>
                    </a:lnTo>
                    <a:lnTo>
                      <a:pt x="1336" y="4"/>
                    </a:lnTo>
                    <a:lnTo>
                      <a:pt x="1332" y="4"/>
                    </a:lnTo>
                    <a:lnTo>
                      <a:pt x="1331" y="4"/>
                    </a:lnTo>
                    <a:lnTo>
                      <a:pt x="1327" y="6"/>
                    </a:lnTo>
                    <a:lnTo>
                      <a:pt x="1323" y="6"/>
                    </a:lnTo>
                    <a:lnTo>
                      <a:pt x="1318" y="6"/>
                    </a:lnTo>
                    <a:lnTo>
                      <a:pt x="1315" y="6"/>
                    </a:lnTo>
                    <a:lnTo>
                      <a:pt x="1316" y="6"/>
                    </a:lnTo>
                    <a:lnTo>
                      <a:pt x="1335" y="3"/>
                    </a:lnTo>
                    <a:lnTo>
                      <a:pt x="1337" y="3"/>
                    </a:lnTo>
                    <a:lnTo>
                      <a:pt x="1340" y="3"/>
                    </a:lnTo>
                    <a:lnTo>
                      <a:pt x="1340" y="2"/>
                    </a:lnTo>
                    <a:lnTo>
                      <a:pt x="1339" y="2"/>
                    </a:lnTo>
                    <a:lnTo>
                      <a:pt x="1329" y="2"/>
                    </a:lnTo>
                    <a:lnTo>
                      <a:pt x="1328" y="2"/>
                    </a:lnTo>
                    <a:lnTo>
                      <a:pt x="1324" y="2"/>
                    </a:lnTo>
                    <a:lnTo>
                      <a:pt x="1323" y="2"/>
                    </a:lnTo>
                    <a:lnTo>
                      <a:pt x="1320" y="2"/>
                    </a:lnTo>
                    <a:lnTo>
                      <a:pt x="1318" y="2"/>
                    </a:lnTo>
                    <a:lnTo>
                      <a:pt x="1310" y="2"/>
                    </a:lnTo>
                    <a:lnTo>
                      <a:pt x="1308" y="2"/>
                    </a:lnTo>
                    <a:lnTo>
                      <a:pt x="1307" y="0"/>
                    </a:lnTo>
                    <a:lnTo>
                      <a:pt x="1307" y="0"/>
                    </a:lnTo>
                    <a:lnTo>
                      <a:pt x="1306" y="0"/>
                    </a:lnTo>
                    <a:lnTo>
                      <a:pt x="1296" y="0"/>
                    </a:lnTo>
                    <a:lnTo>
                      <a:pt x="1294" y="0"/>
                    </a:lnTo>
                    <a:lnTo>
                      <a:pt x="1288" y="2"/>
                    </a:lnTo>
                    <a:lnTo>
                      <a:pt x="1288" y="2"/>
                    </a:lnTo>
                    <a:lnTo>
                      <a:pt x="1291" y="2"/>
                    </a:lnTo>
                    <a:lnTo>
                      <a:pt x="1292" y="2"/>
                    </a:lnTo>
                    <a:lnTo>
                      <a:pt x="1292" y="3"/>
                    </a:lnTo>
                    <a:lnTo>
                      <a:pt x="1291" y="2"/>
                    </a:lnTo>
                    <a:lnTo>
                      <a:pt x="1288" y="2"/>
                    </a:lnTo>
                    <a:lnTo>
                      <a:pt x="1285" y="0"/>
                    </a:lnTo>
                    <a:lnTo>
                      <a:pt x="1283" y="0"/>
                    </a:lnTo>
                    <a:lnTo>
                      <a:pt x="1275" y="0"/>
                    </a:lnTo>
                    <a:lnTo>
                      <a:pt x="1269" y="2"/>
                    </a:lnTo>
                    <a:lnTo>
                      <a:pt x="1267" y="2"/>
                    </a:lnTo>
                    <a:lnTo>
                      <a:pt x="1267" y="2"/>
                    </a:lnTo>
                    <a:lnTo>
                      <a:pt x="1266" y="3"/>
                    </a:lnTo>
                    <a:lnTo>
                      <a:pt x="1267" y="3"/>
                    </a:lnTo>
                    <a:lnTo>
                      <a:pt x="1271" y="4"/>
                    </a:lnTo>
                    <a:lnTo>
                      <a:pt x="1271" y="4"/>
                    </a:lnTo>
                    <a:lnTo>
                      <a:pt x="1266" y="4"/>
                    </a:lnTo>
                    <a:lnTo>
                      <a:pt x="1263" y="3"/>
                    </a:lnTo>
                    <a:lnTo>
                      <a:pt x="1262" y="3"/>
                    </a:lnTo>
                    <a:lnTo>
                      <a:pt x="1261" y="2"/>
                    </a:lnTo>
                    <a:lnTo>
                      <a:pt x="1259" y="2"/>
                    </a:lnTo>
                    <a:lnTo>
                      <a:pt x="1258" y="2"/>
                    </a:lnTo>
                    <a:lnTo>
                      <a:pt x="1245" y="0"/>
                    </a:lnTo>
                    <a:lnTo>
                      <a:pt x="1229" y="2"/>
                    </a:lnTo>
                    <a:lnTo>
                      <a:pt x="1230" y="2"/>
                    </a:lnTo>
                    <a:lnTo>
                      <a:pt x="1230" y="2"/>
                    </a:lnTo>
                    <a:lnTo>
                      <a:pt x="1234" y="3"/>
                    </a:lnTo>
                    <a:lnTo>
                      <a:pt x="1236" y="4"/>
                    </a:lnTo>
                    <a:lnTo>
                      <a:pt x="1236" y="4"/>
                    </a:lnTo>
                    <a:lnTo>
                      <a:pt x="1240" y="6"/>
                    </a:lnTo>
                    <a:lnTo>
                      <a:pt x="1240" y="6"/>
                    </a:lnTo>
                    <a:lnTo>
                      <a:pt x="1237" y="6"/>
                    </a:lnTo>
                    <a:lnTo>
                      <a:pt x="1234" y="7"/>
                    </a:lnTo>
                    <a:lnTo>
                      <a:pt x="1233" y="7"/>
                    </a:lnTo>
                    <a:lnTo>
                      <a:pt x="1233" y="6"/>
                    </a:lnTo>
                    <a:lnTo>
                      <a:pt x="1232" y="6"/>
                    </a:lnTo>
                    <a:lnTo>
                      <a:pt x="1232" y="6"/>
                    </a:lnTo>
                    <a:lnTo>
                      <a:pt x="1226" y="3"/>
                    </a:lnTo>
                    <a:lnTo>
                      <a:pt x="1224" y="3"/>
                    </a:lnTo>
                    <a:lnTo>
                      <a:pt x="1222" y="3"/>
                    </a:lnTo>
                    <a:lnTo>
                      <a:pt x="1220" y="3"/>
                    </a:lnTo>
                    <a:lnTo>
                      <a:pt x="1213" y="3"/>
                    </a:lnTo>
                    <a:lnTo>
                      <a:pt x="1206" y="2"/>
                    </a:lnTo>
                    <a:lnTo>
                      <a:pt x="1200" y="2"/>
                    </a:lnTo>
                    <a:lnTo>
                      <a:pt x="1196" y="2"/>
                    </a:lnTo>
                    <a:lnTo>
                      <a:pt x="1196" y="3"/>
                    </a:lnTo>
                    <a:lnTo>
                      <a:pt x="1197" y="3"/>
                    </a:lnTo>
                    <a:lnTo>
                      <a:pt x="1199" y="3"/>
                    </a:lnTo>
                    <a:lnTo>
                      <a:pt x="1200" y="4"/>
                    </a:lnTo>
                    <a:lnTo>
                      <a:pt x="1204" y="4"/>
                    </a:lnTo>
                    <a:lnTo>
                      <a:pt x="1208" y="4"/>
                    </a:lnTo>
                    <a:lnTo>
                      <a:pt x="1208" y="6"/>
                    </a:lnTo>
                    <a:lnTo>
                      <a:pt x="1204" y="6"/>
                    </a:lnTo>
                    <a:lnTo>
                      <a:pt x="1195" y="4"/>
                    </a:lnTo>
                    <a:lnTo>
                      <a:pt x="1189" y="4"/>
                    </a:lnTo>
                    <a:lnTo>
                      <a:pt x="1185" y="4"/>
                    </a:lnTo>
                    <a:lnTo>
                      <a:pt x="1184" y="4"/>
                    </a:lnTo>
                    <a:lnTo>
                      <a:pt x="1183" y="4"/>
                    </a:lnTo>
                    <a:lnTo>
                      <a:pt x="1183" y="4"/>
                    </a:lnTo>
                    <a:lnTo>
                      <a:pt x="1184" y="6"/>
                    </a:lnTo>
                    <a:lnTo>
                      <a:pt x="1184" y="6"/>
                    </a:lnTo>
                    <a:lnTo>
                      <a:pt x="1180" y="6"/>
                    </a:lnTo>
                    <a:lnTo>
                      <a:pt x="1177" y="6"/>
                    </a:lnTo>
                    <a:lnTo>
                      <a:pt x="1175" y="6"/>
                    </a:lnTo>
                    <a:lnTo>
                      <a:pt x="1171" y="6"/>
                    </a:lnTo>
                    <a:lnTo>
                      <a:pt x="1171" y="6"/>
                    </a:lnTo>
                    <a:lnTo>
                      <a:pt x="1172" y="7"/>
                    </a:lnTo>
                    <a:lnTo>
                      <a:pt x="1175" y="7"/>
                    </a:lnTo>
                    <a:lnTo>
                      <a:pt x="1173" y="7"/>
                    </a:lnTo>
                    <a:lnTo>
                      <a:pt x="1169" y="7"/>
                    </a:lnTo>
                    <a:lnTo>
                      <a:pt x="1167" y="7"/>
                    </a:lnTo>
                    <a:lnTo>
                      <a:pt x="1164" y="8"/>
                    </a:lnTo>
                    <a:lnTo>
                      <a:pt x="1164" y="8"/>
                    </a:lnTo>
                    <a:lnTo>
                      <a:pt x="1165" y="10"/>
                    </a:lnTo>
                    <a:lnTo>
                      <a:pt x="1167" y="10"/>
                    </a:lnTo>
                    <a:lnTo>
                      <a:pt x="1171" y="11"/>
                    </a:lnTo>
                    <a:lnTo>
                      <a:pt x="1183" y="12"/>
                    </a:lnTo>
                    <a:lnTo>
                      <a:pt x="1187" y="14"/>
                    </a:lnTo>
                    <a:lnTo>
                      <a:pt x="1187" y="15"/>
                    </a:lnTo>
                    <a:lnTo>
                      <a:pt x="1187" y="15"/>
                    </a:lnTo>
                    <a:lnTo>
                      <a:pt x="1185" y="15"/>
                    </a:lnTo>
                    <a:lnTo>
                      <a:pt x="1184" y="14"/>
                    </a:lnTo>
                    <a:lnTo>
                      <a:pt x="1181" y="14"/>
                    </a:lnTo>
                    <a:lnTo>
                      <a:pt x="1177" y="14"/>
                    </a:lnTo>
                    <a:lnTo>
                      <a:pt x="1168" y="12"/>
                    </a:lnTo>
                    <a:lnTo>
                      <a:pt x="1163" y="11"/>
                    </a:lnTo>
                    <a:lnTo>
                      <a:pt x="1160" y="10"/>
                    </a:lnTo>
                    <a:lnTo>
                      <a:pt x="1160" y="10"/>
                    </a:lnTo>
                    <a:lnTo>
                      <a:pt x="1159" y="11"/>
                    </a:lnTo>
                    <a:lnTo>
                      <a:pt x="1158" y="11"/>
                    </a:lnTo>
                    <a:lnTo>
                      <a:pt x="1158" y="11"/>
                    </a:lnTo>
                    <a:lnTo>
                      <a:pt x="1160" y="12"/>
                    </a:lnTo>
                    <a:lnTo>
                      <a:pt x="1160" y="12"/>
                    </a:lnTo>
                    <a:lnTo>
                      <a:pt x="1156" y="12"/>
                    </a:lnTo>
                    <a:lnTo>
                      <a:pt x="1156" y="12"/>
                    </a:lnTo>
                    <a:lnTo>
                      <a:pt x="1154" y="11"/>
                    </a:lnTo>
                    <a:lnTo>
                      <a:pt x="1152" y="11"/>
                    </a:lnTo>
                    <a:lnTo>
                      <a:pt x="1151" y="10"/>
                    </a:lnTo>
                    <a:lnTo>
                      <a:pt x="1148" y="8"/>
                    </a:lnTo>
                    <a:lnTo>
                      <a:pt x="1143" y="8"/>
                    </a:lnTo>
                    <a:lnTo>
                      <a:pt x="1142" y="8"/>
                    </a:lnTo>
                    <a:lnTo>
                      <a:pt x="1140" y="8"/>
                    </a:lnTo>
                    <a:lnTo>
                      <a:pt x="1139" y="8"/>
                    </a:lnTo>
                    <a:lnTo>
                      <a:pt x="1134" y="8"/>
                    </a:lnTo>
                    <a:lnTo>
                      <a:pt x="1131" y="8"/>
                    </a:lnTo>
                    <a:lnTo>
                      <a:pt x="1127" y="10"/>
                    </a:lnTo>
                    <a:lnTo>
                      <a:pt x="1126" y="10"/>
                    </a:lnTo>
                    <a:lnTo>
                      <a:pt x="1122" y="10"/>
                    </a:lnTo>
                    <a:lnTo>
                      <a:pt x="1117" y="11"/>
                    </a:lnTo>
                    <a:lnTo>
                      <a:pt x="1117" y="11"/>
                    </a:lnTo>
                    <a:lnTo>
                      <a:pt x="1128" y="12"/>
                    </a:lnTo>
                    <a:lnTo>
                      <a:pt x="1128" y="12"/>
                    </a:lnTo>
                    <a:lnTo>
                      <a:pt x="1130" y="14"/>
                    </a:lnTo>
                    <a:lnTo>
                      <a:pt x="1130" y="14"/>
                    </a:lnTo>
                    <a:lnTo>
                      <a:pt x="1126" y="14"/>
                    </a:lnTo>
                    <a:lnTo>
                      <a:pt x="1124" y="14"/>
                    </a:lnTo>
                    <a:lnTo>
                      <a:pt x="1123" y="14"/>
                    </a:lnTo>
                    <a:lnTo>
                      <a:pt x="1121" y="14"/>
                    </a:lnTo>
                    <a:lnTo>
                      <a:pt x="1119" y="12"/>
                    </a:lnTo>
                    <a:lnTo>
                      <a:pt x="1117" y="12"/>
                    </a:lnTo>
                    <a:lnTo>
                      <a:pt x="1114" y="12"/>
                    </a:lnTo>
                    <a:lnTo>
                      <a:pt x="1111" y="12"/>
                    </a:lnTo>
                    <a:lnTo>
                      <a:pt x="1109" y="14"/>
                    </a:lnTo>
                    <a:lnTo>
                      <a:pt x="1109" y="14"/>
                    </a:lnTo>
                    <a:lnTo>
                      <a:pt x="1107" y="14"/>
                    </a:lnTo>
                    <a:lnTo>
                      <a:pt x="1106" y="12"/>
                    </a:lnTo>
                    <a:lnTo>
                      <a:pt x="1103" y="12"/>
                    </a:lnTo>
                    <a:lnTo>
                      <a:pt x="1099" y="12"/>
                    </a:lnTo>
                    <a:lnTo>
                      <a:pt x="1094" y="12"/>
                    </a:lnTo>
                    <a:lnTo>
                      <a:pt x="1090" y="14"/>
                    </a:lnTo>
                    <a:lnTo>
                      <a:pt x="1086" y="14"/>
                    </a:lnTo>
                    <a:lnTo>
                      <a:pt x="1082" y="14"/>
                    </a:lnTo>
                    <a:lnTo>
                      <a:pt x="1080" y="15"/>
                    </a:lnTo>
                    <a:lnTo>
                      <a:pt x="1074" y="15"/>
                    </a:lnTo>
                    <a:lnTo>
                      <a:pt x="1070" y="15"/>
                    </a:lnTo>
                    <a:lnTo>
                      <a:pt x="1065" y="15"/>
                    </a:lnTo>
                    <a:lnTo>
                      <a:pt x="1061" y="16"/>
                    </a:lnTo>
                    <a:lnTo>
                      <a:pt x="1058" y="16"/>
                    </a:lnTo>
                    <a:lnTo>
                      <a:pt x="1054" y="18"/>
                    </a:lnTo>
                    <a:lnTo>
                      <a:pt x="1053" y="18"/>
                    </a:lnTo>
                    <a:lnTo>
                      <a:pt x="1054" y="19"/>
                    </a:lnTo>
                    <a:lnTo>
                      <a:pt x="1056" y="19"/>
                    </a:lnTo>
                    <a:lnTo>
                      <a:pt x="1058" y="19"/>
                    </a:lnTo>
                    <a:lnTo>
                      <a:pt x="1062" y="18"/>
                    </a:lnTo>
                    <a:lnTo>
                      <a:pt x="1065" y="18"/>
                    </a:lnTo>
                    <a:lnTo>
                      <a:pt x="1066" y="18"/>
                    </a:lnTo>
                    <a:lnTo>
                      <a:pt x="1068" y="18"/>
                    </a:lnTo>
                    <a:lnTo>
                      <a:pt x="1073" y="18"/>
                    </a:lnTo>
                    <a:lnTo>
                      <a:pt x="1072" y="18"/>
                    </a:lnTo>
                    <a:lnTo>
                      <a:pt x="1062" y="20"/>
                    </a:lnTo>
                    <a:lnTo>
                      <a:pt x="1061" y="20"/>
                    </a:lnTo>
                    <a:lnTo>
                      <a:pt x="1062" y="20"/>
                    </a:lnTo>
                    <a:lnTo>
                      <a:pt x="1064" y="20"/>
                    </a:lnTo>
                    <a:lnTo>
                      <a:pt x="1080" y="19"/>
                    </a:lnTo>
                    <a:lnTo>
                      <a:pt x="1086" y="19"/>
                    </a:lnTo>
                    <a:lnTo>
                      <a:pt x="1090" y="19"/>
                    </a:lnTo>
                    <a:lnTo>
                      <a:pt x="1094" y="19"/>
                    </a:lnTo>
                    <a:lnTo>
                      <a:pt x="1094" y="19"/>
                    </a:lnTo>
                    <a:lnTo>
                      <a:pt x="1089" y="19"/>
                    </a:lnTo>
                    <a:lnTo>
                      <a:pt x="1083" y="19"/>
                    </a:lnTo>
                    <a:lnTo>
                      <a:pt x="1080" y="20"/>
                    </a:lnTo>
                    <a:lnTo>
                      <a:pt x="1073" y="20"/>
                    </a:lnTo>
                    <a:lnTo>
                      <a:pt x="1069" y="21"/>
                    </a:lnTo>
                    <a:lnTo>
                      <a:pt x="1069" y="21"/>
                    </a:lnTo>
                    <a:lnTo>
                      <a:pt x="1073" y="23"/>
                    </a:lnTo>
                    <a:lnTo>
                      <a:pt x="1072" y="23"/>
                    </a:lnTo>
                    <a:lnTo>
                      <a:pt x="1068" y="23"/>
                    </a:lnTo>
                    <a:lnTo>
                      <a:pt x="1064" y="24"/>
                    </a:lnTo>
                    <a:lnTo>
                      <a:pt x="1062" y="24"/>
                    </a:lnTo>
                    <a:lnTo>
                      <a:pt x="1062" y="25"/>
                    </a:lnTo>
                    <a:lnTo>
                      <a:pt x="1064" y="25"/>
                    </a:lnTo>
                    <a:lnTo>
                      <a:pt x="1066" y="25"/>
                    </a:lnTo>
                    <a:lnTo>
                      <a:pt x="1073" y="25"/>
                    </a:lnTo>
                    <a:lnTo>
                      <a:pt x="1090" y="24"/>
                    </a:lnTo>
                    <a:lnTo>
                      <a:pt x="1098" y="24"/>
                    </a:lnTo>
                    <a:lnTo>
                      <a:pt x="1109" y="23"/>
                    </a:lnTo>
                    <a:lnTo>
                      <a:pt x="1114" y="21"/>
                    </a:lnTo>
                    <a:lnTo>
                      <a:pt x="1117" y="21"/>
                    </a:lnTo>
                    <a:lnTo>
                      <a:pt x="1119" y="21"/>
                    </a:lnTo>
                    <a:lnTo>
                      <a:pt x="1117" y="23"/>
                    </a:lnTo>
                    <a:lnTo>
                      <a:pt x="1107" y="24"/>
                    </a:lnTo>
                    <a:lnTo>
                      <a:pt x="1098" y="25"/>
                    </a:lnTo>
                    <a:lnTo>
                      <a:pt x="1093" y="25"/>
                    </a:lnTo>
                    <a:lnTo>
                      <a:pt x="1087" y="25"/>
                    </a:lnTo>
                    <a:lnTo>
                      <a:pt x="1077" y="25"/>
                    </a:lnTo>
                    <a:lnTo>
                      <a:pt x="1068" y="27"/>
                    </a:lnTo>
                    <a:lnTo>
                      <a:pt x="1066" y="27"/>
                    </a:lnTo>
                    <a:lnTo>
                      <a:pt x="1066" y="27"/>
                    </a:lnTo>
                    <a:lnTo>
                      <a:pt x="1066" y="28"/>
                    </a:lnTo>
                    <a:lnTo>
                      <a:pt x="1066" y="28"/>
                    </a:lnTo>
                    <a:lnTo>
                      <a:pt x="1068" y="28"/>
                    </a:lnTo>
                    <a:lnTo>
                      <a:pt x="1070" y="28"/>
                    </a:lnTo>
                    <a:lnTo>
                      <a:pt x="1073" y="29"/>
                    </a:lnTo>
                    <a:lnTo>
                      <a:pt x="1076" y="29"/>
                    </a:lnTo>
                    <a:lnTo>
                      <a:pt x="1078" y="31"/>
                    </a:lnTo>
                    <a:lnTo>
                      <a:pt x="1082" y="29"/>
                    </a:lnTo>
                    <a:lnTo>
                      <a:pt x="1086" y="29"/>
                    </a:lnTo>
                    <a:lnTo>
                      <a:pt x="1099" y="27"/>
                    </a:lnTo>
                    <a:lnTo>
                      <a:pt x="1103" y="25"/>
                    </a:lnTo>
                    <a:lnTo>
                      <a:pt x="1106" y="25"/>
                    </a:lnTo>
                    <a:lnTo>
                      <a:pt x="1119" y="24"/>
                    </a:lnTo>
                    <a:lnTo>
                      <a:pt x="1134" y="24"/>
                    </a:lnTo>
                    <a:lnTo>
                      <a:pt x="1132" y="24"/>
                    </a:lnTo>
                    <a:lnTo>
                      <a:pt x="1118" y="25"/>
                    </a:lnTo>
                    <a:lnTo>
                      <a:pt x="1110" y="25"/>
                    </a:lnTo>
                    <a:lnTo>
                      <a:pt x="1105" y="27"/>
                    </a:lnTo>
                    <a:lnTo>
                      <a:pt x="1097" y="28"/>
                    </a:lnTo>
                    <a:lnTo>
                      <a:pt x="1093" y="29"/>
                    </a:lnTo>
                    <a:lnTo>
                      <a:pt x="1090" y="29"/>
                    </a:lnTo>
                    <a:lnTo>
                      <a:pt x="1089" y="31"/>
                    </a:lnTo>
                    <a:lnTo>
                      <a:pt x="1090" y="31"/>
                    </a:lnTo>
                    <a:lnTo>
                      <a:pt x="1093" y="31"/>
                    </a:lnTo>
                    <a:lnTo>
                      <a:pt x="1094" y="32"/>
                    </a:lnTo>
                    <a:lnTo>
                      <a:pt x="1098" y="31"/>
                    </a:lnTo>
                    <a:lnTo>
                      <a:pt x="1102" y="32"/>
                    </a:lnTo>
                    <a:lnTo>
                      <a:pt x="1103" y="32"/>
                    </a:lnTo>
                    <a:lnTo>
                      <a:pt x="1111" y="32"/>
                    </a:lnTo>
                    <a:lnTo>
                      <a:pt x="1114" y="32"/>
                    </a:lnTo>
                    <a:lnTo>
                      <a:pt x="1115" y="32"/>
                    </a:lnTo>
                    <a:lnTo>
                      <a:pt x="1118" y="31"/>
                    </a:lnTo>
                    <a:lnTo>
                      <a:pt x="1122" y="29"/>
                    </a:lnTo>
                    <a:lnTo>
                      <a:pt x="1126" y="29"/>
                    </a:lnTo>
                    <a:lnTo>
                      <a:pt x="1132" y="29"/>
                    </a:lnTo>
                    <a:lnTo>
                      <a:pt x="1136" y="29"/>
                    </a:lnTo>
                    <a:lnTo>
                      <a:pt x="1139" y="28"/>
                    </a:lnTo>
                    <a:lnTo>
                      <a:pt x="1138" y="29"/>
                    </a:lnTo>
                    <a:lnTo>
                      <a:pt x="1131" y="31"/>
                    </a:lnTo>
                    <a:lnTo>
                      <a:pt x="1128" y="31"/>
                    </a:lnTo>
                    <a:lnTo>
                      <a:pt x="1131" y="32"/>
                    </a:lnTo>
                    <a:lnTo>
                      <a:pt x="1134" y="32"/>
                    </a:lnTo>
                    <a:lnTo>
                      <a:pt x="1144" y="31"/>
                    </a:lnTo>
                    <a:lnTo>
                      <a:pt x="1147" y="31"/>
                    </a:lnTo>
                    <a:lnTo>
                      <a:pt x="1151" y="31"/>
                    </a:lnTo>
                    <a:lnTo>
                      <a:pt x="1162" y="29"/>
                    </a:lnTo>
                    <a:lnTo>
                      <a:pt x="1167" y="28"/>
                    </a:lnTo>
                    <a:lnTo>
                      <a:pt x="1169" y="27"/>
                    </a:lnTo>
                    <a:lnTo>
                      <a:pt x="1171" y="27"/>
                    </a:lnTo>
                    <a:lnTo>
                      <a:pt x="1172" y="27"/>
                    </a:lnTo>
                    <a:lnTo>
                      <a:pt x="1175" y="25"/>
                    </a:lnTo>
                    <a:lnTo>
                      <a:pt x="1176" y="24"/>
                    </a:lnTo>
                    <a:lnTo>
                      <a:pt x="1177" y="24"/>
                    </a:lnTo>
                    <a:lnTo>
                      <a:pt x="1179" y="24"/>
                    </a:lnTo>
                    <a:lnTo>
                      <a:pt x="1181" y="24"/>
                    </a:lnTo>
                    <a:lnTo>
                      <a:pt x="1184" y="24"/>
                    </a:lnTo>
                    <a:lnTo>
                      <a:pt x="1189" y="23"/>
                    </a:lnTo>
                    <a:lnTo>
                      <a:pt x="1195" y="21"/>
                    </a:lnTo>
                    <a:lnTo>
                      <a:pt x="1208" y="20"/>
                    </a:lnTo>
                    <a:lnTo>
                      <a:pt x="1205" y="20"/>
                    </a:lnTo>
                    <a:lnTo>
                      <a:pt x="1199" y="21"/>
                    </a:lnTo>
                    <a:lnTo>
                      <a:pt x="1188" y="24"/>
                    </a:lnTo>
                    <a:lnTo>
                      <a:pt x="1185" y="24"/>
                    </a:lnTo>
                    <a:lnTo>
                      <a:pt x="1183" y="25"/>
                    </a:lnTo>
                    <a:lnTo>
                      <a:pt x="1181" y="25"/>
                    </a:lnTo>
                    <a:lnTo>
                      <a:pt x="1180" y="27"/>
                    </a:lnTo>
                    <a:lnTo>
                      <a:pt x="1181" y="27"/>
                    </a:lnTo>
                    <a:lnTo>
                      <a:pt x="1187" y="27"/>
                    </a:lnTo>
                    <a:lnTo>
                      <a:pt x="1193" y="27"/>
                    </a:lnTo>
                    <a:lnTo>
                      <a:pt x="1197" y="27"/>
                    </a:lnTo>
                    <a:lnTo>
                      <a:pt x="1200" y="27"/>
                    </a:lnTo>
                    <a:lnTo>
                      <a:pt x="1199" y="28"/>
                    </a:lnTo>
                    <a:lnTo>
                      <a:pt x="1196" y="28"/>
                    </a:lnTo>
                    <a:lnTo>
                      <a:pt x="1192" y="28"/>
                    </a:lnTo>
                    <a:lnTo>
                      <a:pt x="1181" y="28"/>
                    </a:lnTo>
                    <a:lnTo>
                      <a:pt x="1165" y="31"/>
                    </a:lnTo>
                    <a:lnTo>
                      <a:pt x="1164" y="31"/>
                    </a:lnTo>
                    <a:lnTo>
                      <a:pt x="1159" y="32"/>
                    </a:lnTo>
                    <a:lnTo>
                      <a:pt x="1147" y="33"/>
                    </a:lnTo>
                    <a:lnTo>
                      <a:pt x="1130" y="33"/>
                    </a:lnTo>
                    <a:lnTo>
                      <a:pt x="1126" y="35"/>
                    </a:lnTo>
                    <a:lnTo>
                      <a:pt x="1123" y="35"/>
                    </a:lnTo>
                    <a:lnTo>
                      <a:pt x="1123" y="35"/>
                    </a:lnTo>
                    <a:lnTo>
                      <a:pt x="1124" y="36"/>
                    </a:lnTo>
                    <a:lnTo>
                      <a:pt x="1126" y="39"/>
                    </a:lnTo>
                    <a:lnTo>
                      <a:pt x="1130" y="40"/>
                    </a:lnTo>
                    <a:lnTo>
                      <a:pt x="1131" y="40"/>
                    </a:lnTo>
                    <a:lnTo>
                      <a:pt x="1132" y="41"/>
                    </a:lnTo>
                    <a:lnTo>
                      <a:pt x="1134" y="43"/>
                    </a:lnTo>
                    <a:lnTo>
                      <a:pt x="1134" y="43"/>
                    </a:lnTo>
                    <a:lnTo>
                      <a:pt x="1138" y="44"/>
                    </a:lnTo>
                    <a:lnTo>
                      <a:pt x="1142" y="44"/>
                    </a:lnTo>
                    <a:lnTo>
                      <a:pt x="1144" y="44"/>
                    </a:lnTo>
                    <a:lnTo>
                      <a:pt x="1142" y="44"/>
                    </a:lnTo>
                    <a:lnTo>
                      <a:pt x="1139" y="44"/>
                    </a:lnTo>
                    <a:lnTo>
                      <a:pt x="1136" y="44"/>
                    </a:lnTo>
                    <a:lnTo>
                      <a:pt x="1132" y="44"/>
                    </a:lnTo>
                    <a:lnTo>
                      <a:pt x="1128" y="44"/>
                    </a:lnTo>
                    <a:lnTo>
                      <a:pt x="1127" y="43"/>
                    </a:lnTo>
                    <a:lnTo>
                      <a:pt x="1126" y="43"/>
                    </a:lnTo>
                    <a:lnTo>
                      <a:pt x="1124" y="41"/>
                    </a:lnTo>
                    <a:lnTo>
                      <a:pt x="1123" y="40"/>
                    </a:lnTo>
                    <a:lnTo>
                      <a:pt x="1122" y="39"/>
                    </a:lnTo>
                    <a:lnTo>
                      <a:pt x="1119" y="39"/>
                    </a:lnTo>
                    <a:lnTo>
                      <a:pt x="1117" y="37"/>
                    </a:lnTo>
                    <a:lnTo>
                      <a:pt x="1114" y="36"/>
                    </a:lnTo>
                    <a:lnTo>
                      <a:pt x="1111" y="36"/>
                    </a:lnTo>
                    <a:lnTo>
                      <a:pt x="1105" y="35"/>
                    </a:lnTo>
                    <a:lnTo>
                      <a:pt x="1099" y="35"/>
                    </a:lnTo>
                    <a:lnTo>
                      <a:pt x="1087" y="35"/>
                    </a:lnTo>
                    <a:lnTo>
                      <a:pt x="1083" y="36"/>
                    </a:lnTo>
                    <a:lnTo>
                      <a:pt x="1081" y="37"/>
                    </a:lnTo>
                    <a:lnTo>
                      <a:pt x="1080" y="39"/>
                    </a:lnTo>
                    <a:lnTo>
                      <a:pt x="1077" y="41"/>
                    </a:lnTo>
                    <a:lnTo>
                      <a:pt x="1078" y="43"/>
                    </a:lnTo>
                    <a:lnTo>
                      <a:pt x="1080" y="43"/>
                    </a:lnTo>
                    <a:lnTo>
                      <a:pt x="1085" y="43"/>
                    </a:lnTo>
                    <a:lnTo>
                      <a:pt x="1087" y="44"/>
                    </a:lnTo>
                    <a:lnTo>
                      <a:pt x="1087" y="44"/>
                    </a:lnTo>
                    <a:lnTo>
                      <a:pt x="1089" y="45"/>
                    </a:lnTo>
                    <a:lnTo>
                      <a:pt x="1090" y="48"/>
                    </a:lnTo>
                    <a:lnTo>
                      <a:pt x="1090" y="48"/>
                    </a:lnTo>
                    <a:lnTo>
                      <a:pt x="1091" y="49"/>
                    </a:lnTo>
                    <a:lnTo>
                      <a:pt x="1093" y="51"/>
                    </a:lnTo>
                    <a:lnTo>
                      <a:pt x="1094" y="52"/>
                    </a:lnTo>
                    <a:lnTo>
                      <a:pt x="1095" y="52"/>
                    </a:lnTo>
                    <a:lnTo>
                      <a:pt x="1093" y="52"/>
                    </a:lnTo>
                    <a:lnTo>
                      <a:pt x="1090" y="52"/>
                    </a:lnTo>
                    <a:lnTo>
                      <a:pt x="1089" y="51"/>
                    </a:lnTo>
                    <a:lnTo>
                      <a:pt x="1087" y="51"/>
                    </a:lnTo>
                    <a:lnTo>
                      <a:pt x="1085" y="52"/>
                    </a:lnTo>
                    <a:lnTo>
                      <a:pt x="1085" y="52"/>
                    </a:lnTo>
                    <a:lnTo>
                      <a:pt x="1085" y="52"/>
                    </a:lnTo>
                    <a:lnTo>
                      <a:pt x="1085" y="53"/>
                    </a:lnTo>
                    <a:lnTo>
                      <a:pt x="1085" y="53"/>
                    </a:lnTo>
                    <a:lnTo>
                      <a:pt x="1087" y="53"/>
                    </a:lnTo>
                    <a:lnTo>
                      <a:pt x="1090" y="53"/>
                    </a:lnTo>
                    <a:lnTo>
                      <a:pt x="1098" y="53"/>
                    </a:lnTo>
                    <a:lnTo>
                      <a:pt x="1103" y="55"/>
                    </a:lnTo>
                    <a:lnTo>
                      <a:pt x="1105" y="55"/>
                    </a:lnTo>
                    <a:lnTo>
                      <a:pt x="1107" y="53"/>
                    </a:lnTo>
                    <a:lnTo>
                      <a:pt x="1110" y="53"/>
                    </a:lnTo>
                    <a:lnTo>
                      <a:pt x="1113" y="53"/>
                    </a:lnTo>
                    <a:lnTo>
                      <a:pt x="1114" y="53"/>
                    </a:lnTo>
                    <a:lnTo>
                      <a:pt x="1113" y="53"/>
                    </a:lnTo>
                    <a:lnTo>
                      <a:pt x="1110" y="55"/>
                    </a:lnTo>
                    <a:lnTo>
                      <a:pt x="1107" y="55"/>
                    </a:lnTo>
                    <a:lnTo>
                      <a:pt x="1106" y="55"/>
                    </a:lnTo>
                    <a:lnTo>
                      <a:pt x="1103" y="55"/>
                    </a:lnTo>
                    <a:lnTo>
                      <a:pt x="1098" y="55"/>
                    </a:lnTo>
                    <a:lnTo>
                      <a:pt x="1095" y="56"/>
                    </a:lnTo>
                    <a:lnTo>
                      <a:pt x="1093" y="56"/>
                    </a:lnTo>
                    <a:lnTo>
                      <a:pt x="1093" y="56"/>
                    </a:lnTo>
                    <a:lnTo>
                      <a:pt x="1091" y="56"/>
                    </a:lnTo>
                    <a:lnTo>
                      <a:pt x="1087" y="55"/>
                    </a:lnTo>
                    <a:lnTo>
                      <a:pt x="1078" y="55"/>
                    </a:lnTo>
                    <a:lnTo>
                      <a:pt x="1077" y="55"/>
                    </a:lnTo>
                    <a:lnTo>
                      <a:pt x="1074" y="55"/>
                    </a:lnTo>
                    <a:lnTo>
                      <a:pt x="1068" y="55"/>
                    </a:lnTo>
                    <a:lnTo>
                      <a:pt x="1061" y="56"/>
                    </a:lnTo>
                    <a:lnTo>
                      <a:pt x="1054" y="56"/>
                    </a:lnTo>
                    <a:lnTo>
                      <a:pt x="1050" y="57"/>
                    </a:lnTo>
                    <a:lnTo>
                      <a:pt x="1046" y="59"/>
                    </a:lnTo>
                    <a:lnTo>
                      <a:pt x="1042" y="60"/>
                    </a:lnTo>
                    <a:lnTo>
                      <a:pt x="1040" y="61"/>
                    </a:lnTo>
                    <a:lnTo>
                      <a:pt x="1037" y="63"/>
                    </a:lnTo>
                    <a:lnTo>
                      <a:pt x="1035" y="65"/>
                    </a:lnTo>
                    <a:lnTo>
                      <a:pt x="1036" y="65"/>
                    </a:lnTo>
                    <a:lnTo>
                      <a:pt x="1041" y="65"/>
                    </a:lnTo>
                    <a:lnTo>
                      <a:pt x="1044" y="65"/>
                    </a:lnTo>
                    <a:lnTo>
                      <a:pt x="1048" y="64"/>
                    </a:lnTo>
                    <a:lnTo>
                      <a:pt x="1053" y="63"/>
                    </a:lnTo>
                    <a:lnTo>
                      <a:pt x="1056" y="63"/>
                    </a:lnTo>
                    <a:lnTo>
                      <a:pt x="1052" y="64"/>
                    </a:lnTo>
                    <a:lnTo>
                      <a:pt x="1048" y="66"/>
                    </a:lnTo>
                    <a:lnTo>
                      <a:pt x="1056" y="65"/>
                    </a:lnTo>
                    <a:lnTo>
                      <a:pt x="1058" y="65"/>
                    </a:lnTo>
                    <a:lnTo>
                      <a:pt x="1061" y="64"/>
                    </a:lnTo>
                    <a:lnTo>
                      <a:pt x="1065" y="63"/>
                    </a:lnTo>
                    <a:lnTo>
                      <a:pt x="1072" y="60"/>
                    </a:lnTo>
                    <a:lnTo>
                      <a:pt x="1065" y="64"/>
                    </a:lnTo>
                    <a:lnTo>
                      <a:pt x="1070" y="64"/>
                    </a:lnTo>
                    <a:lnTo>
                      <a:pt x="1070" y="64"/>
                    </a:lnTo>
                    <a:lnTo>
                      <a:pt x="1072" y="65"/>
                    </a:lnTo>
                    <a:lnTo>
                      <a:pt x="1069" y="64"/>
                    </a:lnTo>
                    <a:lnTo>
                      <a:pt x="1068" y="64"/>
                    </a:lnTo>
                    <a:lnTo>
                      <a:pt x="1061" y="66"/>
                    </a:lnTo>
                    <a:lnTo>
                      <a:pt x="1057" y="66"/>
                    </a:lnTo>
                    <a:lnTo>
                      <a:pt x="1053" y="68"/>
                    </a:lnTo>
                    <a:lnTo>
                      <a:pt x="1053" y="70"/>
                    </a:lnTo>
                    <a:lnTo>
                      <a:pt x="1049" y="73"/>
                    </a:lnTo>
                    <a:lnTo>
                      <a:pt x="1050" y="74"/>
                    </a:lnTo>
                    <a:lnTo>
                      <a:pt x="1053" y="74"/>
                    </a:lnTo>
                    <a:lnTo>
                      <a:pt x="1058" y="73"/>
                    </a:lnTo>
                    <a:lnTo>
                      <a:pt x="1061" y="74"/>
                    </a:lnTo>
                    <a:lnTo>
                      <a:pt x="1064" y="74"/>
                    </a:lnTo>
                    <a:lnTo>
                      <a:pt x="1066" y="74"/>
                    </a:lnTo>
                    <a:lnTo>
                      <a:pt x="1072" y="73"/>
                    </a:lnTo>
                    <a:lnTo>
                      <a:pt x="1074" y="72"/>
                    </a:lnTo>
                    <a:lnTo>
                      <a:pt x="1086" y="68"/>
                    </a:lnTo>
                    <a:lnTo>
                      <a:pt x="1087" y="68"/>
                    </a:lnTo>
                    <a:lnTo>
                      <a:pt x="1086" y="68"/>
                    </a:lnTo>
                    <a:lnTo>
                      <a:pt x="1085" y="69"/>
                    </a:lnTo>
                    <a:lnTo>
                      <a:pt x="1083" y="69"/>
                    </a:lnTo>
                    <a:lnTo>
                      <a:pt x="1080" y="70"/>
                    </a:lnTo>
                    <a:lnTo>
                      <a:pt x="1073" y="73"/>
                    </a:lnTo>
                    <a:lnTo>
                      <a:pt x="1069" y="74"/>
                    </a:lnTo>
                    <a:lnTo>
                      <a:pt x="1068" y="74"/>
                    </a:lnTo>
                    <a:lnTo>
                      <a:pt x="1066" y="76"/>
                    </a:lnTo>
                    <a:lnTo>
                      <a:pt x="1065" y="76"/>
                    </a:lnTo>
                    <a:lnTo>
                      <a:pt x="1061" y="76"/>
                    </a:lnTo>
                    <a:lnTo>
                      <a:pt x="1054" y="77"/>
                    </a:lnTo>
                    <a:lnTo>
                      <a:pt x="1052" y="77"/>
                    </a:lnTo>
                    <a:lnTo>
                      <a:pt x="1049" y="77"/>
                    </a:lnTo>
                    <a:lnTo>
                      <a:pt x="1044" y="76"/>
                    </a:lnTo>
                    <a:lnTo>
                      <a:pt x="1042" y="74"/>
                    </a:lnTo>
                    <a:lnTo>
                      <a:pt x="1042" y="73"/>
                    </a:lnTo>
                    <a:lnTo>
                      <a:pt x="1042" y="70"/>
                    </a:lnTo>
                    <a:lnTo>
                      <a:pt x="1041" y="70"/>
                    </a:lnTo>
                    <a:lnTo>
                      <a:pt x="1037" y="69"/>
                    </a:lnTo>
                    <a:lnTo>
                      <a:pt x="1036" y="69"/>
                    </a:lnTo>
                    <a:lnTo>
                      <a:pt x="1033" y="69"/>
                    </a:lnTo>
                    <a:lnTo>
                      <a:pt x="1029" y="69"/>
                    </a:lnTo>
                    <a:lnTo>
                      <a:pt x="1027" y="69"/>
                    </a:lnTo>
                    <a:lnTo>
                      <a:pt x="1023" y="70"/>
                    </a:lnTo>
                    <a:lnTo>
                      <a:pt x="1020" y="72"/>
                    </a:lnTo>
                    <a:lnTo>
                      <a:pt x="1020" y="73"/>
                    </a:lnTo>
                    <a:lnTo>
                      <a:pt x="1020" y="74"/>
                    </a:lnTo>
                    <a:lnTo>
                      <a:pt x="1020" y="76"/>
                    </a:lnTo>
                    <a:lnTo>
                      <a:pt x="1020" y="76"/>
                    </a:lnTo>
                    <a:lnTo>
                      <a:pt x="1021" y="77"/>
                    </a:lnTo>
                    <a:lnTo>
                      <a:pt x="1023" y="77"/>
                    </a:lnTo>
                    <a:lnTo>
                      <a:pt x="1024" y="77"/>
                    </a:lnTo>
                    <a:lnTo>
                      <a:pt x="1024" y="77"/>
                    </a:lnTo>
                    <a:lnTo>
                      <a:pt x="1024" y="78"/>
                    </a:lnTo>
                    <a:lnTo>
                      <a:pt x="1025" y="80"/>
                    </a:lnTo>
                    <a:lnTo>
                      <a:pt x="1024" y="80"/>
                    </a:lnTo>
                    <a:lnTo>
                      <a:pt x="1021" y="80"/>
                    </a:lnTo>
                    <a:lnTo>
                      <a:pt x="1017" y="80"/>
                    </a:lnTo>
                    <a:lnTo>
                      <a:pt x="1015" y="80"/>
                    </a:lnTo>
                    <a:lnTo>
                      <a:pt x="1012" y="80"/>
                    </a:lnTo>
                    <a:lnTo>
                      <a:pt x="1008" y="80"/>
                    </a:lnTo>
                    <a:lnTo>
                      <a:pt x="1005" y="81"/>
                    </a:lnTo>
                    <a:lnTo>
                      <a:pt x="1003" y="81"/>
                    </a:lnTo>
                    <a:lnTo>
                      <a:pt x="999" y="82"/>
                    </a:lnTo>
                    <a:lnTo>
                      <a:pt x="987" y="85"/>
                    </a:lnTo>
                    <a:lnTo>
                      <a:pt x="984" y="88"/>
                    </a:lnTo>
                    <a:lnTo>
                      <a:pt x="980" y="90"/>
                    </a:lnTo>
                    <a:lnTo>
                      <a:pt x="983" y="90"/>
                    </a:lnTo>
                    <a:lnTo>
                      <a:pt x="988" y="90"/>
                    </a:lnTo>
                    <a:lnTo>
                      <a:pt x="991" y="90"/>
                    </a:lnTo>
                    <a:lnTo>
                      <a:pt x="994" y="89"/>
                    </a:lnTo>
                    <a:lnTo>
                      <a:pt x="995" y="88"/>
                    </a:lnTo>
                    <a:lnTo>
                      <a:pt x="998" y="85"/>
                    </a:lnTo>
                    <a:lnTo>
                      <a:pt x="995" y="89"/>
                    </a:lnTo>
                    <a:lnTo>
                      <a:pt x="992" y="92"/>
                    </a:lnTo>
                    <a:lnTo>
                      <a:pt x="996" y="90"/>
                    </a:lnTo>
                    <a:lnTo>
                      <a:pt x="1003" y="92"/>
                    </a:lnTo>
                    <a:lnTo>
                      <a:pt x="1007" y="88"/>
                    </a:lnTo>
                    <a:lnTo>
                      <a:pt x="1005" y="90"/>
                    </a:lnTo>
                    <a:lnTo>
                      <a:pt x="1009" y="90"/>
                    </a:lnTo>
                    <a:lnTo>
                      <a:pt x="1012" y="92"/>
                    </a:lnTo>
                    <a:lnTo>
                      <a:pt x="1016" y="89"/>
                    </a:lnTo>
                    <a:lnTo>
                      <a:pt x="1019" y="88"/>
                    </a:lnTo>
                    <a:lnTo>
                      <a:pt x="1019" y="89"/>
                    </a:lnTo>
                    <a:lnTo>
                      <a:pt x="1019" y="89"/>
                    </a:lnTo>
                    <a:lnTo>
                      <a:pt x="1019" y="90"/>
                    </a:lnTo>
                    <a:lnTo>
                      <a:pt x="1020" y="90"/>
                    </a:lnTo>
                    <a:lnTo>
                      <a:pt x="1023" y="92"/>
                    </a:lnTo>
                    <a:lnTo>
                      <a:pt x="1027" y="93"/>
                    </a:lnTo>
                    <a:lnTo>
                      <a:pt x="1028" y="93"/>
                    </a:lnTo>
                    <a:lnTo>
                      <a:pt x="1040" y="92"/>
                    </a:lnTo>
                    <a:lnTo>
                      <a:pt x="1045" y="86"/>
                    </a:lnTo>
                    <a:lnTo>
                      <a:pt x="1045" y="90"/>
                    </a:lnTo>
                    <a:lnTo>
                      <a:pt x="1045" y="90"/>
                    </a:lnTo>
                    <a:lnTo>
                      <a:pt x="1052" y="90"/>
                    </a:lnTo>
                    <a:lnTo>
                      <a:pt x="1065" y="90"/>
                    </a:lnTo>
                    <a:lnTo>
                      <a:pt x="1066" y="89"/>
                    </a:lnTo>
                    <a:lnTo>
                      <a:pt x="1066" y="89"/>
                    </a:lnTo>
                    <a:lnTo>
                      <a:pt x="1066" y="88"/>
                    </a:lnTo>
                    <a:lnTo>
                      <a:pt x="1066" y="86"/>
                    </a:lnTo>
                    <a:lnTo>
                      <a:pt x="1066" y="86"/>
                    </a:lnTo>
                    <a:lnTo>
                      <a:pt x="1068" y="86"/>
                    </a:lnTo>
                    <a:lnTo>
                      <a:pt x="1068" y="88"/>
                    </a:lnTo>
                    <a:lnTo>
                      <a:pt x="1069" y="88"/>
                    </a:lnTo>
                    <a:lnTo>
                      <a:pt x="1069" y="88"/>
                    </a:lnTo>
                    <a:lnTo>
                      <a:pt x="1070" y="88"/>
                    </a:lnTo>
                    <a:lnTo>
                      <a:pt x="1070" y="89"/>
                    </a:lnTo>
                    <a:lnTo>
                      <a:pt x="1072" y="90"/>
                    </a:lnTo>
                    <a:lnTo>
                      <a:pt x="1073" y="90"/>
                    </a:lnTo>
                    <a:lnTo>
                      <a:pt x="1074" y="90"/>
                    </a:lnTo>
                    <a:lnTo>
                      <a:pt x="1076" y="89"/>
                    </a:lnTo>
                    <a:lnTo>
                      <a:pt x="1078" y="89"/>
                    </a:lnTo>
                    <a:lnTo>
                      <a:pt x="1080" y="89"/>
                    </a:lnTo>
                    <a:lnTo>
                      <a:pt x="1080" y="90"/>
                    </a:lnTo>
                    <a:lnTo>
                      <a:pt x="1081" y="92"/>
                    </a:lnTo>
                    <a:lnTo>
                      <a:pt x="1080" y="92"/>
                    </a:lnTo>
                    <a:lnTo>
                      <a:pt x="1078" y="93"/>
                    </a:lnTo>
                    <a:lnTo>
                      <a:pt x="1077" y="93"/>
                    </a:lnTo>
                    <a:lnTo>
                      <a:pt x="1076" y="94"/>
                    </a:lnTo>
                    <a:lnTo>
                      <a:pt x="1076" y="94"/>
                    </a:lnTo>
                    <a:lnTo>
                      <a:pt x="1077" y="94"/>
                    </a:lnTo>
                    <a:lnTo>
                      <a:pt x="1078" y="94"/>
                    </a:lnTo>
                    <a:lnTo>
                      <a:pt x="1085" y="93"/>
                    </a:lnTo>
                    <a:lnTo>
                      <a:pt x="1089" y="93"/>
                    </a:lnTo>
                    <a:lnTo>
                      <a:pt x="1094" y="93"/>
                    </a:lnTo>
                    <a:lnTo>
                      <a:pt x="1098" y="92"/>
                    </a:lnTo>
                    <a:lnTo>
                      <a:pt x="1101" y="92"/>
                    </a:lnTo>
                    <a:lnTo>
                      <a:pt x="1103" y="90"/>
                    </a:lnTo>
                    <a:lnTo>
                      <a:pt x="1113" y="89"/>
                    </a:lnTo>
                    <a:lnTo>
                      <a:pt x="1117" y="88"/>
                    </a:lnTo>
                    <a:lnTo>
                      <a:pt x="1119" y="86"/>
                    </a:lnTo>
                    <a:lnTo>
                      <a:pt x="1121" y="84"/>
                    </a:lnTo>
                    <a:lnTo>
                      <a:pt x="1121" y="82"/>
                    </a:lnTo>
                    <a:lnTo>
                      <a:pt x="1119" y="82"/>
                    </a:lnTo>
                    <a:lnTo>
                      <a:pt x="1118" y="82"/>
                    </a:lnTo>
                    <a:lnTo>
                      <a:pt x="1118" y="82"/>
                    </a:lnTo>
                    <a:lnTo>
                      <a:pt x="1114" y="84"/>
                    </a:lnTo>
                    <a:lnTo>
                      <a:pt x="1113" y="84"/>
                    </a:lnTo>
                    <a:lnTo>
                      <a:pt x="1110" y="84"/>
                    </a:lnTo>
                    <a:lnTo>
                      <a:pt x="1109" y="82"/>
                    </a:lnTo>
                    <a:lnTo>
                      <a:pt x="1107" y="82"/>
                    </a:lnTo>
                    <a:lnTo>
                      <a:pt x="1109" y="81"/>
                    </a:lnTo>
                    <a:lnTo>
                      <a:pt x="1110" y="81"/>
                    </a:lnTo>
                    <a:lnTo>
                      <a:pt x="1110" y="80"/>
                    </a:lnTo>
                    <a:lnTo>
                      <a:pt x="1109" y="80"/>
                    </a:lnTo>
                    <a:lnTo>
                      <a:pt x="1105" y="80"/>
                    </a:lnTo>
                    <a:lnTo>
                      <a:pt x="1099" y="80"/>
                    </a:lnTo>
                    <a:lnTo>
                      <a:pt x="1099" y="80"/>
                    </a:lnTo>
                    <a:lnTo>
                      <a:pt x="1097" y="78"/>
                    </a:lnTo>
                    <a:lnTo>
                      <a:pt x="1095" y="78"/>
                    </a:lnTo>
                    <a:lnTo>
                      <a:pt x="1091" y="78"/>
                    </a:lnTo>
                    <a:lnTo>
                      <a:pt x="1090" y="78"/>
                    </a:lnTo>
                    <a:lnTo>
                      <a:pt x="1086" y="78"/>
                    </a:lnTo>
                    <a:lnTo>
                      <a:pt x="1083" y="78"/>
                    </a:lnTo>
                    <a:lnTo>
                      <a:pt x="1082" y="78"/>
                    </a:lnTo>
                    <a:lnTo>
                      <a:pt x="1082" y="78"/>
                    </a:lnTo>
                    <a:lnTo>
                      <a:pt x="1081" y="78"/>
                    </a:lnTo>
                    <a:lnTo>
                      <a:pt x="1081" y="77"/>
                    </a:lnTo>
                    <a:lnTo>
                      <a:pt x="1085" y="77"/>
                    </a:lnTo>
                    <a:lnTo>
                      <a:pt x="1087" y="77"/>
                    </a:lnTo>
                    <a:lnTo>
                      <a:pt x="1091" y="77"/>
                    </a:lnTo>
                    <a:lnTo>
                      <a:pt x="1091" y="77"/>
                    </a:lnTo>
                    <a:lnTo>
                      <a:pt x="1090" y="76"/>
                    </a:lnTo>
                    <a:lnTo>
                      <a:pt x="1090" y="76"/>
                    </a:lnTo>
                    <a:lnTo>
                      <a:pt x="1090" y="74"/>
                    </a:lnTo>
                    <a:lnTo>
                      <a:pt x="1090" y="74"/>
                    </a:lnTo>
                    <a:lnTo>
                      <a:pt x="1091" y="74"/>
                    </a:lnTo>
                    <a:lnTo>
                      <a:pt x="1093" y="74"/>
                    </a:lnTo>
                    <a:lnTo>
                      <a:pt x="1095" y="77"/>
                    </a:lnTo>
                    <a:lnTo>
                      <a:pt x="1099" y="77"/>
                    </a:lnTo>
                    <a:lnTo>
                      <a:pt x="1102" y="77"/>
                    </a:lnTo>
                    <a:lnTo>
                      <a:pt x="1106" y="77"/>
                    </a:lnTo>
                    <a:lnTo>
                      <a:pt x="1115" y="77"/>
                    </a:lnTo>
                    <a:lnTo>
                      <a:pt x="1119" y="77"/>
                    </a:lnTo>
                    <a:lnTo>
                      <a:pt x="1121" y="77"/>
                    </a:lnTo>
                    <a:lnTo>
                      <a:pt x="1123" y="77"/>
                    </a:lnTo>
                    <a:lnTo>
                      <a:pt x="1127" y="76"/>
                    </a:lnTo>
                    <a:lnTo>
                      <a:pt x="1128" y="76"/>
                    </a:lnTo>
                    <a:lnTo>
                      <a:pt x="1131" y="74"/>
                    </a:lnTo>
                    <a:lnTo>
                      <a:pt x="1132" y="73"/>
                    </a:lnTo>
                    <a:lnTo>
                      <a:pt x="1135" y="70"/>
                    </a:lnTo>
                    <a:lnTo>
                      <a:pt x="1136" y="69"/>
                    </a:lnTo>
                    <a:lnTo>
                      <a:pt x="1138" y="69"/>
                    </a:lnTo>
                    <a:lnTo>
                      <a:pt x="1139" y="68"/>
                    </a:lnTo>
                    <a:lnTo>
                      <a:pt x="1144" y="68"/>
                    </a:lnTo>
                    <a:lnTo>
                      <a:pt x="1150" y="68"/>
                    </a:lnTo>
                    <a:lnTo>
                      <a:pt x="1154" y="68"/>
                    </a:lnTo>
                    <a:lnTo>
                      <a:pt x="1158" y="68"/>
                    </a:lnTo>
                    <a:lnTo>
                      <a:pt x="1162" y="68"/>
                    </a:lnTo>
                    <a:lnTo>
                      <a:pt x="1163" y="68"/>
                    </a:lnTo>
                    <a:lnTo>
                      <a:pt x="1164" y="66"/>
                    </a:lnTo>
                    <a:lnTo>
                      <a:pt x="1171" y="64"/>
                    </a:lnTo>
                    <a:lnTo>
                      <a:pt x="1176" y="63"/>
                    </a:lnTo>
                    <a:lnTo>
                      <a:pt x="1176" y="63"/>
                    </a:lnTo>
                    <a:lnTo>
                      <a:pt x="1175" y="61"/>
                    </a:lnTo>
                    <a:lnTo>
                      <a:pt x="1168" y="60"/>
                    </a:lnTo>
                    <a:lnTo>
                      <a:pt x="1165" y="60"/>
                    </a:lnTo>
                    <a:lnTo>
                      <a:pt x="1167" y="60"/>
                    </a:lnTo>
                    <a:lnTo>
                      <a:pt x="1171" y="60"/>
                    </a:lnTo>
                    <a:lnTo>
                      <a:pt x="1177" y="60"/>
                    </a:lnTo>
                    <a:lnTo>
                      <a:pt x="1184" y="60"/>
                    </a:lnTo>
                    <a:lnTo>
                      <a:pt x="1188" y="59"/>
                    </a:lnTo>
                    <a:lnTo>
                      <a:pt x="1189" y="57"/>
                    </a:lnTo>
                    <a:lnTo>
                      <a:pt x="1192" y="57"/>
                    </a:lnTo>
                    <a:lnTo>
                      <a:pt x="1192" y="56"/>
                    </a:lnTo>
                    <a:lnTo>
                      <a:pt x="1191" y="56"/>
                    </a:lnTo>
                    <a:lnTo>
                      <a:pt x="1187" y="55"/>
                    </a:lnTo>
                    <a:lnTo>
                      <a:pt x="1183" y="55"/>
                    </a:lnTo>
                    <a:lnTo>
                      <a:pt x="1179" y="55"/>
                    </a:lnTo>
                    <a:lnTo>
                      <a:pt x="1179" y="53"/>
                    </a:lnTo>
                    <a:lnTo>
                      <a:pt x="1177" y="53"/>
                    </a:lnTo>
                    <a:lnTo>
                      <a:pt x="1176" y="53"/>
                    </a:lnTo>
                    <a:lnTo>
                      <a:pt x="1173" y="52"/>
                    </a:lnTo>
                    <a:lnTo>
                      <a:pt x="1169" y="52"/>
                    </a:lnTo>
                    <a:lnTo>
                      <a:pt x="1162" y="53"/>
                    </a:lnTo>
                    <a:lnTo>
                      <a:pt x="1159" y="53"/>
                    </a:lnTo>
                    <a:lnTo>
                      <a:pt x="1156" y="53"/>
                    </a:lnTo>
                    <a:lnTo>
                      <a:pt x="1155" y="53"/>
                    </a:lnTo>
                    <a:lnTo>
                      <a:pt x="1154" y="52"/>
                    </a:lnTo>
                    <a:lnTo>
                      <a:pt x="1152" y="52"/>
                    </a:lnTo>
                    <a:lnTo>
                      <a:pt x="1151" y="52"/>
                    </a:lnTo>
                    <a:lnTo>
                      <a:pt x="1151" y="52"/>
                    </a:lnTo>
                    <a:lnTo>
                      <a:pt x="1155" y="52"/>
                    </a:lnTo>
                    <a:lnTo>
                      <a:pt x="1158" y="52"/>
                    </a:lnTo>
                    <a:lnTo>
                      <a:pt x="1160" y="52"/>
                    </a:lnTo>
                    <a:lnTo>
                      <a:pt x="1164" y="52"/>
                    </a:lnTo>
                    <a:lnTo>
                      <a:pt x="1171" y="52"/>
                    </a:lnTo>
                    <a:lnTo>
                      <a:pt x="1173" y="52"/>
                    </a:lnTo>
                    <a:lnTo>
                      <a:pt x="1176" y="52"/>
                    </a:lnTo>
                    <a:lnTo>
                      <a:pt x="1179" y="52"/>
                    </a:lnTo>
                    <a:lnTo>
                      <a:pt x="1181" y="51"/>
                    </a:lnTo>
                    <a:lnTo>
                      <a:pt x="1184" y="52"/>
                    </a:lnTo>
                    <a:lnTo>
                      <a:pt x="1185" y="52"/>
                    </a:lnTo>
                    <a:lnTo>
                      <a:pt x="1188" y="52"/>
                    </a:lnTo>
                    <a:lnTo>
                      <a:pt x="1195" y="52"/>
                    </a:lnTo>
                    <a:lnTo>
                      <a:pt x="1196" y="52"/>
                    </a:lnTo>
                    <a:lnTo>
                      <a:pt x="1199" y="49"/>
                    </a:lnTo>
                    <a:lnTo>
                      <a:pt x="1196" y="49"/>
                    </a:lnTo>
                    <a:lnTo>
                      <a:pt x="1192" y="49"/>
                    </a:lnTo>
                    <a:lnTo>
                      <a:pt x="1189" y="49"/>
                    </a:lnTo>
                    <a:lnTo>
                      <a:pt x="1187" y="49"/>
                    </a:lnTo>
                    <a:lnTo>
                      <a:pt x="1184" y="48"/>
                    </a:lnTo>
                    <a:lnTo>
                      <a:pt x="1183" y="48"/>
                    </a:lnTo>
                    <a:lnTo>
                      <a:pt x="1181" y="47"/>
                    </a:lnTo>
                    <a:lnTo>
                      <a:pt x="1179" y="47"/>
                    </a:lnTo>
                    <a:lnTo>
                      <a:pt x="1177" y="45"/>
                    </a:lnTo>
                    <a:lnTo>
                      <a:pt x="1177" y="45"/>
                    </a:lnTo>
                    <a:lnTo>
                      <a:pt x="1183" y="45"/>
                    </a:lnTo>
                    <a:lnTo>
                      <a:pt x="1185" y="47"/>
                    </a:lnTo>
                    <a:lnTo>
                      <a:pt x="1188" y="47"/>
                    </a:lnTo>
                    <a:lnTo>
                      <a:pt x="1191" y="47"/>
                    </a:lnTo>
                    <a:lnTo>
                      <a:pt x="1193" y="47"/>
                    </a:lnTo>
                    <a:lnTo>
                      <a:pt x="1199" y="47"/>
                    </a:lnTo>
                    <a:lnTo>
                      <a:pt x="1204" y="47"/>
                    </a:lnTo>
                    <a:lnTo>
                      <a:pt x="1206" y="47"/>
                    </a:lnTo>
                    <a:lnTo>
                      <a:pt x="1208" y="45"/>
                    </a:lnTo>
                    <a:lnTo>
                      <a:pt x="1210" y="45"/>
                    </a:lnTo>
                    <a:lnTo>
                      <a:pt x="1214" y="45"/>
                    </a:lnTo>
                    <a:lnTo>
                      <a:pt x="1216" y="45"/>
                    </a:lnTo>
                    <a:lnTo>
                      <a:pt x="1217" y="45"/>
                    </a:lnTo>
                    <a:lnTo>
                      <a:pt x="1218" y="45"/>
                    </a:lnTo>
                    <a:lnTo>
                      <a:pt x="1218" y="44"/>
                    </a:lnTo>
                    <a:lnTo>
                      <a:pt x="1220" y="44"/>
                    </a:lnTo>
                    <a:lnTo>
                      <a:pt x="1218" y="43"/>
                    </a:lnTo>
                    <a:lnTo>
                      <a:pt x="1218" y="43"/>
                    </a:lnTo>
                    <a:lnTo>
                      <a:pt x="1217" y="43"/>
                    </a:lnTo>
                    <a:lnTo>
                      <a:pt x="1212" y="41"/>
                    </a:lnTo>
                    <a:lnTo>
                      <a:pt x="1208" y="41"/>
                    </a:lnTo>
                    <a:lnTo>
                      <a:pt x="1206" y="41"/>
                    </a:lnTo>
                    <a:lnTo>
                      <a:pt x="1210" y="40"/>
                    </a:lnTo>
                    <a:lnTo>
                      <a:pt x="1213" y="40"/>
                    </a:lnTo>
                    <a:lnTo>
                      <a:pt x="1216" y="41"/>
                    </a:lnTo>
                    <a:lnTo>
                      <a:pt x="1220" y="41"/>
                    </a:lnTo>
                    <a:lnTo>
                      <a:pt x="1229" y="43"/>
                    </a:lnTo>
                    <a:lnTo>
                      <a:pt x="1232" y="43"/>
                    </a:lnTo>
                    <a:lnTo>
                      <a:pt x="1234" y="43"/>
                    </a:lnTo>
                    <a:lnTo>
                      <a:pt x="1241" y="43"/>
                    </a:lnTo>
                    <a:lnTo>
                      <a:pt x="1242" y="41"/>
                    </a:lnTo>
                    <a:lnTo>
                      <a:pt x="1246" y="41"/>
                    </a:lnTo>
                    <a:lnTo>
                      <a:pt x="1246" y="40"/>
                    </a:lnTo>
                    <a:lnTo>
                      <a:pt x="1245" y="40"/>
                    </a:lnTo>
                    <a:lnTo>
                      <a:pt x="1244" y="40"/>
                    </a:lnTo>
                    <a:lnTo>
                      <a:pt x="1251" y="39"/>
                    </a:lnTo>
                    <a:lnTo>
                      <a:pt x="1255" y="37"/>
                    </a:lnTo>
                    <a:lnTo>
                      <a:pt x="1255" y="37"/>
                    </a:lnTo>
                    <a:lnTo>
                      <a:pt x="1254" y="37"/>
                    </a:lnTo>
                    <a:lnTo>
                      <a:pt x="1253" y="37"/>
                    </a:lnTo>
                    <a:lnTo>
                      <a:pt x="1244" y="37"/>
                    </a:lnTo>
                    <a:lnTo>
                      <a:pt x="1241" y="37"/>
                    </a:lnTo>
                    <a:lnTo>
                      <a:pt x="1240" y="37"/>
                    </a:lnTo>
                    <a:lnTo>
                      <a:pt x="1240" y="37"/>
                    </a:lnTo>
                    <a:lnTo>
                      <a:pt x="1241" y="37"/>
                    </a:lnTo>
                    <a:lnTo>
                      <a:pt x="1242" y="37"/>
                    </a:lnTo>
                    <a:lnTo>
                      <a:pt x="1244" y="37"/>
                    </a:lnTo>
                    <a:lnTo>
                      <a:pt x="1246" y="37"/>
                    </a:lnTo>
                    <a:lnTo>
                      <a:pt x="1251" y="36"/>
                    </a:lnTo>
                    <a:lnTo>
                      <a:pt x="1261" y="36"/>
                    </a:lnTo>
                    <a:lnTo>
                      <a:pt x="1262" y="35"/>
                    </a:lnTo>
                    <a:lnTo>
                      <a:pt x="1261" y="32"/>
                    </a:lnTo>
                    <a:lnTo>
                      <a:pt x="1261" y="32"/>
                    </a:lnTo>
                    <a:lnTo>
                      <a:pt x="1261" y="32"/>
                    </a:lnTo>
                    <a:lnTo>
                      <a:pt x="1263" y="33"/>
                    </a:lnTo>
                    <a:lnTo>
                      <a:pt x="1265" y="33"/>
                    </a:lnTo>
                    <a:lnTo>
                      <a:pt x="1266" y="33"/>
                    </a:lnTo>
                    <a:lnTo>
                      <a:pt x="1269" y="33"/>
                    </a:lnTo>
                    <a:lnTo>
                      <a:pt x="1271" y="33"/>
                    </a:lnTo>
                    <a:lnTo>
                      <a:pt x="1273" y="33"/>
                    </a:lnTo>
                    <a:lnTo>
                      <a:pt x="1281" y="31"/>
                    </a:lnTo>
                    <a:lnTo>
                      <a:pt x="1286" y="29"/>
                    </a:lnTo>
                    <a:lnTo>
                      <a:pt x="1296" y="28"/>
                    </a:lnTo>
                    <a:lnTo>
                      <a:pt x="1311" y="25"/>
                    </a:lnTo>
                    <a:lnTo>
                      <a:pt x="1316" y="24"/>
                    </a:lnTo>
                    <a:lnTo>
                      <a:pt x="1328" y="21"/>
                    </a:lnTo>
                    <a:lnTo>
                      <a:pt x="1337" y="20"/>
                    </a:lnTo>
                    <a:lnTo>
                      <a:pt x="1337" y="19"/>
                    </a:lnTo>
                    <a:lnTo>
                      <a:pt x="1333" y="19"/>
                    </a:lnTo>
                    <a:lnTo>
                      <a:pt x="1328" y="19"/>
                    </a:lnTo>
                    <a:lnTo>
                      <a:pt x="1296" y="23"/>
                    </a:lnTo>
                    <a:lnTo>
                      <a:pt x="1294" y="23"/>
                    </a:lnTo>
                    <a:lnTo>
                      <a:pt x="1292" y="23"/>
                    </a:lnTo>
                    <a:lnTo>
                      <a:pt x="1294" y="21"/>
                    </a:lnTo>
                    <a:lnTo>
                      <a:pt x="1315" y="20"/>
                    </a:lnTo>
                    <a:lnTo>
                      <a:pt x="1316" y="19"/>
                    </a:lnTo>
                    <a:lnTo>
                      <a:pt x="1318" y="19"/>
                    </a:lnTo>
                    <a:lnTo>
                      <a:pt x="1318" y="19"/>
                    </a:lnTo>
                    <a:lnTo>
                      <a:pt x="1320" y="18"/>
                    </a:lnTo>
                    <a:lnTo>
                      <a:pt x="1327" y="18"/>
                    </a:lnTo>
                    <a:lnTo>
                      <a:pt x="1331" y="18"/>
                    </a:lnTo>
                    <a:lnTo>
                      <a:pt x="1333" y="18"/>
                    </a:lnTo>
                    <a:lnTo>
                      <a:pt x="1335" y="16"/>
                    </a:lnTo>
                    <a:lnTo>
                      <a:pt x="1336" y="16"/>
                    </a:lnTo>
                    <a:lnTo>
                      <a:pt x="1344" y="16"/>
                    </a:lnTo>
                    <a:lnTo>
                      <a:pt x="1345" y="16"/>
                    </a:lnTo>
                    <a:lnTo>
                      <a:pt x="1349" y="16"/>
                    </a:lnTo>
                    <a:lnTo>
                      <a:pt x="1356" y="15"/>
                    </a:lnTo>
                    <a:lnTo>
                      <a:pt x="1369" y="14"/>
                    </a:lnTo>
                    <a:lnTo>
                      <a:pt x="1373" y="12"/>
                    </a:lnTo>
                    <a:lnTo>
                      <a:pt x="1376" y="12"/>
                    </a:lnTo>
                    <a:lnTo>
                      <a:pt x="1381" y="11"/>
                    </a:lnTo>
                    <a:lnTo>
                      <a:pt x="1385" y="10"/>
                    </a:lnTo>
                    <a:lnTo>
                      <a:pt x="1388" y="10"/>
                    </a:lnTo>
                    <a:lnTo>
                      <a:pt x="1386" y="8"/>
                    </a:lnTo>
                    <a:close/>
                    <a:moveTo>
                      <a:pt x="1143" y="199"/>
                    </a:moveTo>
                    <a:lnTo>
                      <a:pt x="1142" y="199"/>
                    </a:lnTo>
                    <a:lnTo>
                      <a:pt x="1139" y="200"/>
                    </a:lnTo>
                    <a:lnTo>
                      <a:pt x="1139" y="200"/>
                    </a:lnTo>
                    <a:lnTo>
                      <a:pt x="1142" y="202"/>
                    </a:lnTo>
                    <a:lnTo>
                      <a:pt x="1142" y="202"/>
                    </a:lnTo>
                    <a:lnTo>
                      <a:pt x="1144" y="200"/>
                    </a:lnTo>
                    <a:lnTo>
                      <a:pt x="1146" y="200"/>
                    </a:lnTo>
                    <a:lnTo>
                      <a:pt x="1144" y="199"/>
                    </a:lnTo>
                    <a:lnTo>
                      <a:pt x="1144" y="199"/>
                    </a:lnTo>
                    <a:lnTo>
                      <a:pt x="1143" y="199"/>
                    </a:lnTo>
                    <a:close/>
                    <a:moveTo>
                      <a:pt x="1185" y="243"/>
                    </a:moveTo>
                    <a:lnTo>
                      <a:pt x="1187" y="241"/>
                    </a:lnTo>
                    <a:lnTo>
                      <a:pt x="1187" y="241"/>
                    </a:lnTo>
                    <a:lnTo>
                      <a:pt x="1187" y="241"/>
                    </a:lnTo>
                    <a:lnTo>
                      <a:pt x="1184" y="241"/>
                    </a:lnTo>
                    <a:lnTo>
                      <a:pt x="1184" y="243"/>
                    </a:lnTo>
                    <a:lnTo>
                      <a:pt x="1181" y="243"/>
                    </a:lnTo>
                    <a:lnTo>
                      <a:pt x="1180" y="244"/>
                    </a:lnTo>
                    <a:lnTo>
                      <a:pt x="1180" y="244"/>
                    </a:lnTo>
                    <a:lnTo>
                      <a:pt x="1180" y="244"/>
                    </a:lnTo>
                    <a:lnTo>
                      <a:pt x="1183" y="244"/>
                    </a:lnTo>
                    <a:lnTo>
                      <a:pt x="1185" y="243"/>
                    </a:lnTo>
                    <a:close/>
                    <a:moveTo>
                      <a:pt x="1089" y="100"/>
                    </a:moveTo>
                    <a:lnTo>
                      <a:pt x="1091" y="100"/>
                    </a:lnTo>
                    <a:lnTo>
                      <a:pt x="1093" y="100"/>
                    </a:lnTo>
                    <a:lnTo>
                      <a:pt x="1093" y="98"/>
                    </a:lnTo>
                    <a:lnTo>
                      <a:pt x="1094" y="97"/>
                    </a:lnTo>
                    <a:lnTo>
                      <a:pt x="1097" y="97"/>
                    </a:lnTo>
                    <a:lnTo>
                      <a:pt x="1099" y="96"/>
                    </a:lnTo>
                    <a:lnTo>
                      <a:pt x="1098" y="96"/>
                    </a:lnTo>
                    <a:lnTo>
                      <a:pt x="1098" y="96"/>
                    </a:lnTo>
                    <a:lnTo>
                      <a:pt x="1094" y="96"/>
                    </a:lnTo>
                    <a:lnTo>
                      <a:pt x="1091" y="97"/>
                    </a:lnTo>
                    <a:lnTo>
                      <a:pt x="1087" y="98"/>
                    </a:lnTo>
                    <a:lnTo>
                      <a:pt x="1085" y="100"/>
                    </a:lnTo>
                    <a:lnTo>
                      <a:pt x="1085" y="100"/>
                    </a:lnTo>
                    <a:lnTo>
                      <a:pt x="1086" y="100"/>
                    </a:lnTo>
                    <a:lnTo>
                      <a:pt x="1089" y="100"/>
                    </a:lnTo>
                    <a:close/>
                    <a:moveTo>
                      <a:pt x="1134" y="543"/>
                    </a:moveTo>
                    <a:lnTo>
                      <a:pt x="1134" y="544"/>
                    </a:lnTo>
                    <a:lnTo>
                      <a:pt x="1134" y="544"/>
                    </a:lnTo>
                    <a:lnTo>
                      <a:pt x="1134" y="544"/>
                    </a:lnTo>
                    <a:lnTo>
                      <a:pt x="1135" y="544"/>
                    </a:lnTo>
                    <a:lnTo>
                      <a:pt x="1135" y="543"/>
                    </a:lnTo>
                    <a:lnTo>
                      <a:pt x="1136" y="543"/>
                    </a:lnTo>
                    <a:lnTo>
                      <a:pt x="1136" y="542"/>
                    </a:lnTo>
                    <a:lnTo>
                      <a:pt x="1135" y="542"/>
                    </a:lnTo>
                    <a:lnTo>
                      <a:pt x="1134" y="543"/>
                    </a:lnTo>
                    <a:lnTo>
                      <a:pt x="1134" y="543"/>
                    </a:lnTo>
                    <a:close/>
                    <a:moveTo>
                      <a:pt x="1138" y="566"/>
                    </a:moveTo>
                    <a:lnTo>
                      <a:pt x="1136" y="566"/>
                    </a:lnTo>
                    <a:lnTo>
                      <a:pt x="1136" y="566"/>
                    </a:lnTo>
                    <a:lnTo>
                      <a:pt x="1136" y="567"/>
                    </a:lnTo>
                    <a:lnTo>
                      <a:pt x="1138" y="567"/>
                    </a:lnTo>
                    <a:lnTo>
                      <a:pt x="1138" y="567"/>
                    </a:lnTo>
                    <a:lnTo>
                      <a:pt x="1139" y="567"/>
                    </a:lnTo>
                    <a:lnTo>
                      <a:pt x="1142" y="566"/>
                    </a:lnTo>
                    <a:lnTo>
                      <a:pt x="1142" y="566"/>
                    </a:lnTo>
                    <a:lnTo>
                      <a:pt x="1142" y="564"/>
                    </a:lnTo>
                    <a:lnTo>
                      <a:pt x="1140" y="566"/>
                    </a:lnTo>
                    <a:lnTo>
                      <a:pt x="1139" y="567"/>
                    </a:lnTo>
                    <a:lnTo>
                      <a:pt x="1138" y="567"/>
                    </a:lnTo>
                    <a:lnTo>
                      <a:pt x="1138" y="566"/>
                    </a:lnTo>
                    <a:lnTo>
                      <a:pt x="1138" y="566"/>
                    </a:lnTo>
                    <a:lnTo>
                      <a:pt x="1138" y="566"/>
                    </a:lnTo>
                    <a:close/>
                    <a:moveTo>
                      <a:pt x="1195" y="248"/>
                    </a:moveTo>
                    <a:lnTo>
                      <a:pt x="1192" y="245"/>
                    </a:lnTo>
                    <a:lnTo>
                      <a:pt x="1191" y="244"/>
                    </a:lnTo>
                    <a:lnTo>
                      <a:pt x="1189" y="244"/>
                    </a:lnTo>
                    <a:lnTo>
                      <a:pt x="1184" y="247"/>
                    </a:lnTo>
                    <a:lnTo>
                      <a:pt x="1181" y="245"/>
                    </a:lnTo>
                    <a:lnTo>
                      <a:pt x="1181" y="245"/>
                    </a:lnTo>
                    <a:lnTo>
                      <a:pt x="1180" y="245"/>
                    </a:lnTo>
                    <a:lnTo>
                      <a:pt x="1179" y="245"/>
                    </a:lnTo>
                    <a:lnTo>
                      <a:pt x="1177" y="245"/>
                    </a:lnTo>
                    <a:lnTo>
                      <a:pt x="1175" y="245"/>
                    </a:lnTo>
                    <a:lnTo>
                      <a:pt x="1169" y="247"/>
                    </a:lnTo>
                    <a:lnTo>
                      <a:pt x="1167" y="248"/>
                    </a:lnTo>
                    <a:lnTo>
                      <a:pt x="1167" y="248"/>
                    </a:lnTo>
                    <a:lnTo>
                      <a:pt x="1173" y="245"/>
                    </a:lnTo>
                    <a:lnTo>
                      <a:pt x="1175" y="244"/>
                    </a:lnTo>
                    <a:lnTo>
                      <a:pt x="1175" y="244"/>
                    </a:lnTo>
                    <a:lnTo>
                      <a:pt x="1176" y="243"/>
                    </a:lnTo>
                    <a:lnTo>
                      <a:pt x="1177" y="241"/>
                    </a:lnTo>
                    <a:lnTo>
                      <a:pt x="1180" y="240"/>
                    </a:lnTo>
                    <a:lnTo>
                      <a:pt x="1177" y="239"/>
                    </a:lnTo>
                    <a:lnTo>
                      <a:pt x="1175" y="239"/>
                    </a:lnTo>
                    <a:lnTo>
                      <a:pt x="1173" y="239"/>
                    </a:lnTo>
                    <a:lnTo>
                      <a:pt x="1172" y="239"/>
                    </a:lnTo>
                    <a:lnTo>
                      <a:pt x="1169" y="239"/>
                    </a:lnTo>
                    <a:lnTo>
                      <a:pt x="1169" y="240"/>
                    </a:lnTo>
                    <a:lnTo>
                      <a:pt x="1167" y="240"/>
                    </a:lnTo>
                    <a:lnTo>
                      <a:pt x="1164" y="240"/>
                    </a:lnTo>
                    <a:lnTo>
                      <a:pt x="1163" y="240"/>
                    </a:lnTo>
                    <a:lnTo>
                      <a:pt x="1163" y="240"/>
                    </a:lnTo>
                    <a:lnTo>
                      <a:pt x="1160" y="239"/>
                    </a:lnTo>
                    <a:lnTo>
                      <a:pt x="1159" y="239"/>
                    </a:lnTo>
                    <a:lnTo>
                      <a:pt x="1160" y="239"/>
                    </a:lnTo>
                    <a:lnTo>
                      <a:pt x="1162" y="239"/>
                    </a:lnTo>
                    <a:lnTo>
                      <a:pt x="1164" y="239"/>
                    </a:lnTo>
                    <a:lnTo>
                      <a:pt x="1168" y="239"/>
                    </a:lnTo>
                    <a:lnTo>
                      <a:pt x="1168" y="236"/>
                    </a:lnTo>
                    <a:lnTo>
                      <a:pt x="1172" y="235"/>
                    </a:lnTo>
                    <a:lnTo>
                      <a:pt x="1171" y="233"/>
                    </a:lnTo>
                    <a:lnTo>
                      <a:pt x="1169" y="233"/>
                    </a:lnTo>
                    <a:lnTo>
                      <a:pt x="1167" y="232"/>
                    </a:lnTo>
                    <a:lnTo>
                      <a:pt x="1167" y="231"/>
                    </a:lnTo>
                    <a:lnTo>
                      <a:pt x="1165" y="231"/>
                    </a:lnTo>
                    <a:lnTo>
                      <a:pt x="1162" y="231"/>
                    </a:lnTo>
                    <a:lnTo>
                      <a:pt x="1160" y="231"/>
                    </a:lnTo>
                    <a:lnTo>
                      <a:pt x="1159" y="231"/>
                    </a:lnTo>
                    <a:lnTo>
                      <a:pt x="1160" y="229"/>
                    </a:lnTo>
                    <a:lnTo>
                      <a:pt x="1162" y="228"/>
                    </a:lnTo>
                    <a:lnTo>
                      <a:pt x="1164" y="228"/>
                    </a:lnTo>
                    <a:lnTo>
                      <a:pt x="1164" y="228"/>
                    </a:lnTo>
                    <a:lnTo>
                      <a:pt x="1164" y="227"/>
                    </a:lnTo>
                    <a:lnTo>
                      <a:pt x="1163" y="227"/>
                    </a:lnTo>
                    <a:lnTo>
                      <a:pt x="1162" y="227"/>
                    </a:lnTo>
                    <a:lnTo>
                      <a:pt x="1158" y="228"/>
                    </a:lnTo>
                    <a:lnTo>
                      <a:pt x="1155" y="229"/>
                    </a:lnTo>
                    <a:lnTo>
                      <a:pt x="1155" y="231"/>
                    </a:lnTo>
                    <a:lnTo>
                      <a:pt x="1154" y="232"/>
                    </a:lnTo>
                    <a:lnTo>
                      <a:pt x="1154" y="233"/>
                    </a:lnTo>
                    <a:lnTo>
                      <a:pt x="1154" y="233"/>
                    </a:lnTo>
                    <a:lnTo>
                      <a:pt x="1152" y="232"/>
                    </a:lnTo>
                    <a:lnTo>
                      <a:pt x="1152" y="231"/>
                    </a:lnTo>
                    <a:lnTo>
                      <a:pt x="1155" y="228"/>
                    </a:lnTo>
                    <a:lnTo>
                      <a:pt x="1155" y="228"/>
                    </a:lnTo>
                    <a:lnTo>
                      <a:pt x="1155" y="228"/>
                    </a:lnTo>
                    <a:lnTo>
                      <a:pt x="1152" y="228"/>
                    </a:lnTo>
                    <a:lnTo>
                      <a:pt x="1152" y="228"/>
                    </a:lnTo>
                    <a:lnTo>
                      <a:pt x="1150" y="228"/>
                    </a:lnTo>
                    <a:lnTo>
                      <a:pt x="1150" y="228"/>
                    </a:lnTo>
                    <a:lnTo>
                      <a:pt x="1150" y="227"/>
                    </a:lnTo>
                    <a:lnTo>
                      <a:pt x="1151" y="227"/>
                    </a:lnTo>
                    <a:lnTo>
                      <a:pt x="1150" y="227"/>
                    </a:lnTo>
                    <a:lnTo>
                      <a:pt x="1146" y="228"/>
                    </a:lnTo>
                    <a:lnTo>
                      <a:pt x="1143" y="229"/>
                    </a:lnTo>
                    <a:lnTo>
                      <a:pt x="1142" y="231"/>
                    </a:lnTo>
                    <a:lnTo>
                      <a:pt x="1142" y="231"/>
                    </a:lnTo>
                    <a:lnTo>
                      <a:pt x="1140" y="229"/>
                    </a:lnTo>
                    <a:lnTo>
                      <a:pt x="1140" y="229"/>
                    </a:lnTo>
                    <a:lnTo>
                      <a:pt x="1143" y="229"/>
                    </a:lnTo>
                    <a:lnTo>
                      <a:pt x="1146" y="227"/>
                    </a:lnTo>
                    <a:lnTo>
                      <a:pt x="1147" y="225"/>
                    </a:lnTo>
                    <a:lnTo>
                      <a:pt x="1150" y="223"/>
                    </a:lnTo>
                    <a:lnTo>
                      <a:pt x="1146" y="223"/>
                    </a:lnTo>
                    <a:lnTo>
                      <a:pt x="1143" y="224"/>
                    </a:lnTo>
                    <a:lnTo>
                      <a:pt x="1143" y="225"/>
                    </a:lnTo>
                    <a:lnTo>
                      <a:pt x="1140" y="227"/>
                    </a:lnTo>
                    <a:lnTo>
                      <a:pt x="1140" y="227"/>
                    </a:lnTo>
                    <a:lnTo>
                      <a:pt x="1142" y="225"/>
                    </a:lnTo>
                    <a:lnTo>
                      <a:pt x="1142" y="225"/>
                    </a:lnTo>
                    <a:lnTo>
                      <a:pt x="1138" y="227"/>
                    </a:lnTo>
                    <a:lnTo>
                      <a:pt x="1138" y="227"/>
                    </a:lnTo>
                    <a:lnTo>
                      <a:pt x="1139" y="225"/>
                    </a:lnTo>
                    <a:lnTo>
                      <a:pt x="1140" y="224"/>
                    </a:lnTo>
                    <a:lnTo>
                      <a:pt x="1140" y="224"/>
                    </a:lnTo>
                    <a:lnTo>
                      <a:pt x="1140" y="223"/>
                    </a:lnTo>
                    <a:lnTo>
                      <a:pt x="1139" y="221"/>
                    </a:lnTo>
                    <a:lnTo>
                      <a:pt x="1140" y="221"/>
                    </a:lnTo>
                    <a:lnTo>
                      <a:pt x="1144" y="220"/>
                    </a:lnTo>
                    <a:lnTo>
                      <a:pt x="1144" y="220"/>
                    </a:lnTo>
                    <a:lnTo>
                      <a:pt x="1144" y="220"/>
                    </a:lnTo>
                    <a:lnTo>
                      <a:pt x="1143" y="219"/>
                    </a:lnTo>
                    <a:lnTo>
                      <a:pt x="1140" y="220"/>
                    </a:lnTo>
                    <a:lnTo>
                      <a:pt x="1139" y="219"/>
                    </a:lnTo>
                    <a:lnTo>
                      <a:pt x="1138" y="219"/>
                    </a:lnTo>
                    <a:lnTo>
                      <a:pt x="1136" y="219"/>
                    </a:lnTo>
                    <a:lnTo>
                      <a:pt x="1135" y="219"/>
                    </a:lnTo>
                    <a:lnTo>
                      <a:pt x="1134" y="217"/>
                    </a:lnTo>
                    <a:lnTo>
                      <a:pt x="1132" y="217"/>
                    </a:lnTo>
                    <a:lnTo>
                      <a:pt x="1131" y="219"/>
                    </a:lnTo>
                    <a:lnTo>
                      <a:pt x="1130" y="219"/>
                    </a:lnTo>
                    <a:lnTo>
                      <a:pt x="1128" y="217"/>
                    </a:lnTo>
                    <a:lnTo>
                      <a:pt x="1128" y="217"/>
                    </a:lnTo>
                    <a:lnTo>
                      <a:pt x="1130" y="216"/>
                    </a:lnTo>
                    <a:lnTo>
                      <a:pt x="1128" y="215"/>
                    </a:lnTo>
                    <a:lnTo>
                      <a:pt x="1127" y="215"/>
                    </a:lnTo>
                    <a:lnTo>
                      <a:pt x="1124" y="215"/>
                    </a:lnTo>
                    <a:lnTo>
                      <a:pt x="1121" y="215"/>
                    </a:lnTo>
                    <a:lnTo>
                      <a:pt x="1117" y="212"/>
                    </a:lnTo>
                    <a:lnTo>
                      <a:pt x="1117" y="212"/>
                    </a:lnTo>
                    <a:lnTo>
                      <a:pt x="1117" y="212"/>
                    </a:lnTo>
                    <a:lnTo>
                      <a:pt x="1118" y="212"/>
                    </a:lnTo>
                    <a:lnTo>
                      <a:pt x="1123" y="213"/>
                    </a:lnTo>
                    <a:lnTo>
                      <a:pt x="1124" y="213"/>
                    </a:lnTo>
                    <a:lnTo>
                      <a:pt x="1126" y="213"/>
                    </a:lnTo>
                    <a:lnTo>
                      <a:pt x="1127" y="213"/>
                    </a:lnTo>
                    <a:lnTo>
                      <a:pt x="1128" y="213"/>
                    </a:lnTo>
                    <a:lnTo>
                      <a:pt x="1132" y="213"/>
                    </a:lnTo>
                    <a:lnTo>
                      <a:pt x="1134" y="213"/>
                    </a:lnTo>
                    <a:lnTo>
                      <a:pt x="1136" y="212"/>
                    </a:lnTo>
                    <a:lnTo>
                      <a:pt x="1138" y="211"/>
                    </a:lnTo>
                    <a:lnTo>
                      <a:pt x="1139" y="209"/>
                    </a:lnTo>
                    <a:lnTo>
                      <a:pt x="1138" y="209"/>
                    </a:lnTo>
                    <a:lnTo>
                      <a:pt x="1135" y="208"/>
                    </a:lnTo>
                    <a:lnTo>
                      <a:pt x="1132" y="208"/>
                    </a:lnTo>
                    <a:lnTo>
                      <a:pt x="1131" y="207"/>
                    </a:lnTo>
                    <a:lnTo>
                      <a:pt x="1123" y="209"/>
                    </a:lnTo>
                    <a:lnTo>
                      <a:pt x="1123" y="208"/>
                    </a:lnTo>
                    <a:lnTo>
                      <a:pt x="1130" y="207"/>
                    </a:lnTo>
                    <a:lnTo>
                      <a:pt x="1132" y="207"/>
                    </a:lnTo>
                    <a:lnTo>
                      <a:pt x="1135" y="207"/>
                    </a:lnTo>
                    <a:lnTo>
                      <a:pt x="1139" y="206"/>
                    </a:lnTo>
                    <a:lnTo>
                      <a:pt x="1140" y="207"/>
                    </a:lnTo>
                    <a:lnTo>
                      <a:pt x="1142" y="207"/>
                    </a:lnTo>
                    <a:lnTo>
                      <a:pt x="1143" y="208"/>
                    </a:lnTo>
                    <a:lnTo>
                      <a:pt x="1146" y="207"/>
                    </a:lnTo>
                    <a:lnTo>
                      <a:pt x="1147" y="207"/>
                    </a:lnTo>
                    <a:lnTo>
                      <a:pt x="1152" y="208"/>
                    </a:lnTo>
                    <a:lnTo>
                      <a:pt x="1154" y="208"/>
                    </a:lnTo>
                    <a:lnTo>
                      <a:pt x="1154" y="207"/>
                    </a:lnTo>
                    <a:lnTo>
                      <a:pt x="1155" y="206"/>
                    </a:lnTo>
                    <a:lnTo>
                      <a:pt x="1155" y="206"/>
                    </a:lnTo>
                    <a:lnTo>
                      <a:pt x="1155" y="206"/>
                    </a:lnTo>
                    <a:lnTo>
                      <a:pt x="1155" y="204"/>
                    </a:lnTo>
                    <a:lnTo>
                      <a:pt x="1152" y="203"/>
                    </a:lnTo>
                    <a:lnTo>
                      <a:pt x="1150" y="203"/>
                    </a:lnTo>
                    <a:lnTo>
                      <a:pt x="1148" y="203"/>
                    </a:lnTo>
                    <a:lnTo>
                      <a:pt x="1144" y="203"/>
                    </a:lnTo>
                    <a:lnTo>
                      <a:pt x="1143" y="203"/>
                    </a:lnTo>
                    <a:lnTo>
                      <a:pt x="1142" y="203"/>
                    </a:lnTo>
                    <a:lnTo>
                      <a:pt x="1139" y="203"/>
                    </a:lnTo>
                    <a:lnTo>
                      <a:pt x="1135" y="200"/>
                    </a:lnTo>
                    <a:lnTo>
                      <a:pt x="1131" y="200"/>
                    </a:lnTo>
                    <a:lnTo>
                      <a:pt x="1127" y="202"/>
                    </a:lnTo>
                    <a:lnTo>
                      <a:pt x="1124" y="202"/>
                    </a:lnTo>
                    <a:lnTo>
                      <a:pt x="1126" y="202"/>
                    </a:lnTo>
                    <a:lnTo>
                      <a:pt x="1127" y="200"/>
                    </a:lnTo>
                    <a:lnTo>
                      <a:pt x="1131" y="200"/>
                    </a:lnTo>
                    <a:lnTo>
                      <a:pt x="1134" y="199"/>
                    </a:lnTo>
                    <a:lnTo>
                      <a:pt x="1138" y="199"/>
                    </a:lnTo>
                    <a:lnTo>
                      <a:pt x="1139" y="199"/>
                    </a:lnTo>
                    <a:lnTo>
                      <a:pt x="1140" y="199"/>
                    </a:lnTo>
                    <a:lnTo>
                      <a:pt x="1140" y="198"/>
                    </a:lnTo>
                    <a:lnTo>
                      <a:pt x="1142" y="198"/>
                    </a:lnTo>
                    <a:lnTo>
                      <a:pt x="1143" y="198"/>
                    </a:lnTo>
                    <a:lnTo>
                      <a:pt x="1147" y="198"/>
                    </a:lnTo>
                    <a:lnTo>
                      <a:pt x="1152" y="199"/>
                    </a:lnTo>
                    <a:lnTo>
                      <a:pt x="1152" y="198"/>
                    </a:lnTo>
                    <a:lnTo>
                      <a:pt x="1154" y="198"/>
                    </a:lnTo>
                    <a:lnTo>
                      <a:pt x="1154" y="198"/>
                    </a:lnTo>
                    <a:lnTo>
                      <a:pt x="1155" y="198"/>
                    </a:lnTo>
                    <a:lnTo>
                      <a:pt x="1155" y="196"/>
                    </a:lnTo>
                    <a:lnTo>
                      <a:pt x="1155" y="194"/>
                    </a:lnTo>
                    <a:lnTo>
                      <a:pt x="1155" y="194"/>
                    </a:lnTo>
                    <a:lnTo>
                      <a:pt x="1152" y="190"/>
                    </a:lnTo>
                    <a:lnTo>
                      <a:pt x="1152" y="188"/>
                    </a:lnTo>
                    <a:lnTo>
                      <a:pt x="1150" y="188"/>
                    </a:lnTo>
                    <a:lnTo>
                      <a:pt x="1148" y="188"/>
                    </a:lnTo>
                    <a:lnTo>
                      <a:pt x="1147" y="188"/>
                    </a:lnTo>
                    <a:lnTo>
                      <a:pt x="1146" y="190"/>
                    </a:lnTo>
                    <a:lnTo>
                      <a:pt x="1144" y="191"/>
                    </a:lnTo>
                    <a:lnTo>
                      <a:pt x="1144" y="191"/>
                    </a:lnTo>
                    <a:lnTo>
                      <a:pt x="1146" y="191"/>
                    </a:lnTo>
                    <a:lnTo>
                      <a:pt x="1146" y="192"/>
                    </a:lnTo>
                    <a:lnTo>
                      <a:pt x="1144" y="192"/>
                    </a:lnTo>
                    <a:lnTo>
                      <a:pt x="1143" y="192"/>
                    </a:lnTo>
                    <a:lnTo>
                      <a:pt x="1142" y="192"/>
                    </a:lnTo>
                    <a:lnTo>
                      <a:pt x="1139" y="194"/>
                    </a:lnTo>
                    <a:lnTo>
                      <a:pt x="1138" y="194"/>
                    </a:lnTo>
                    <a:lnTo>
                      <a:pt x="1136" y="195"/>
                    </a:lnTo>
                    <a:lnTo>
                      <a:pt x="1135" y="195"/>
                    </a:lnTo>
                    <a:lnTo>
                      <a:pt x="1134" y="194"/>
                    </a:lnTo>
                    <a:lnTo>
                      <a:pt x="1136" y="192"/>
                    </a:lnTo>
                    <a:lnTo>
                      <a:pt x="1138" y="192"/>
                    </a:lnTo>
                    <a:lnTo>
                      <a:pt x="1139" y="191"/>
                    </a:lnTo>
                    <a:lnTo>
                      <a:pt x="1139" y="191"/>
                    </a:lnTo>
                    <a:lnTo>
                      <a:pt x="1139" y="190"/>
                    </a:lnTo>
                    <a:lnTo>
                      <a:pt x="1139" y="190"/>
                    </a:lnTo>
                    <a:lnTo>
                      <a:pt x="1138" y="190"/>
                    </a:lnTo>
                    <a:lnTo>
                      <a:pt x="1132" y="191"/>
                    </a:lnTo>
                    <a:lnTo>
                      <a:pt x="1130" y="191"/>
                    </a:lnTo>
                    <a:lnTo>
                      <a:pt x="1127" y="191"/>
                    </a:lnTo>
                    <a:lnTo>
                      <a:pt x="1124" y="192"/>
                    </a:lnTo>
                    <a:lnTo>
                      <a:pt x="1123" y="194"/>
                    </a:lnTo>
                    <a:lnTo>
                      <a:pt x="1121" y="192"/>
                    </a:lnTo>
                    <a:lnTo>
                      <a:pt x="1122" y="192"/>
                    </a:lnTo>
                    <a:lnTo>
                      <a:pt x="1127" y="191"/>
                    </a:lnTo>
                    <a:lnTo>
                      <a:pt x="1131" y="190"/>
                    </a:lnTo>
                    <a:lnTo>
                      <a:pt x="1134" y="190"/>
                    </a:lnTo>
                    <a:lnTo>
                      <a:pt x="1136" y="188"/>
                    </a:lnTo>
                    <a:lnTo>
                      <a:pt x="1140" y="188"/>
                    </a:lnTo>
                    <a:lnTo>
                      <a:pt x="1140" y="188"/>
                    </a:lnTo>
                    <a:lnTo>
                      <a:pt x="1143" y="187"/>
                    </a:lnTo>
                    <a:lnTo>
                      <a:pt x="1144" y="187"/>
                    </a:lnTo>
                    <a:lnTo>
                      <a:pt x="1146" y="187"/>
                    </a:lnTo>
                    <a:lnTo>
                      <a:pt x="1147" y="186"/>
                    </a:lnTo>
                    <a:lnTo>
                      <a:pt x="1148" y="186"/>
                    </a:lnTo>
                    <a:lnTo>
                      <a:pt x="1148" y="184"/>
                    </a:lnTo>
                    <a:lnTo>
                      <a:pt x="1148" y="184"/>
                    </a:lnTo>
                    <a:lnTo>
                      <a:pt x="1148" y="184"/>
                    </a:lnTo>
                    <a:lnTo>
                      <a:pt x="1148" y="183"/>
                    </a:lnTo>
                    <a:lnTo>
                      <a:pt x="1143" y="182"/>
                    </a:lnTo>
                    <a:lnTo>
                      <a:pt x="1142" y="182"/>
                    </a:lnTo>
                    <a:lnTo>
                      <a:pt x="1142" y="180"/>
                    </a:lnTo>
                    <a:lnTo>
                      <a:pt x="1140" y="180"/>
                    </a:lnTo>
                    <a:lnTo>
                      <a:pt x="1139" y="180"/>
                    </a:lnTo>
                    <a:lnTo>
                      <a:pt x="1136" y="180"/>
                    </a:lnTo>
                    <a:lnTo>
                      <a:pt x="1135" y="180"/>
                    </a:lnTo>
                    <a:lnTo>
                      <a:pt x="1134" y="180"/>
                    </a:lnTo>
                    <a:lnTo>
                      <a:pt x="1132" y="179"/>
                    </a:lnTo>
                    <a:lnTo>
                      <a:pt x="1130" y="180"/>
                    </a:lnTo>
                    <a:lnTo>
                      <a:pt x="1127" y="180"/>
                    </a:lnTo>
                    <a:lnTo>
                      <a:pt x="1123" y="182"/>
                    </a:lnTo>
                    <a:lnTo>
                      <a:pt x="1118" y="183"/>
                    </a:lnTo>
                    <a:lnTo>
                      <a:pt x="1117" y="184"/>
                    </a:lnTo>
                    <a:lnTo>
                      <a:pt x="1114" y="184"/>
                    </a:lnTo>
                    <a:lnTo>
                      <a:pt x="1107" y="190"/>
                    </a:lnTo>
                    <a:lnTo>
                      <a:pt x="1105" y="191"/>
                    </a:lnTo>
                    <a:lnTo>
                      <a:pt x="1105" y="191"/>
                    </a:lnTo>
                    <a:lnTo>
                      <a:pt x="1110" y="187"/>
                    </a:lnTo>
                    <a:lnTo>
                      <a:pt x="1111" y="186"/>
                    </a:lnTo>
                    <a:lnTo>
                      <a:pt x="1111" y="184"/>
                    </a:lnTo>
                    <a:lnTo>
                      <a:pt x="1111" y="184"/>
                    </a:lnTo>
                    <a:lnTo>
                      <a:pt x="1110" y="184"/>
                    </a:lnTo>
                    <a:lnTo>
                      <a:pt x="1110" y="184"/>
                    </a:lnTo>
                    <a:lnTo>
                      <a:pt x="1107" y="186"/>
                    </a:lnTo>
                    <a:lnTo>
                      <a:pt x="1105" y="187"/>
                    </a:lnTo>
                    <a:lnTo>
                      <a:pt x="1105" y="187"/>
                    </a:lnTo>
                    <a:lnTo>
                      <a:pt x="1103" y="187"/>
                    </a:lnTo>
                    <a:lnTo>
                      <a:pt x="1103" y="187"/>
                    </a:lnTo>
                    <a:lnTo>
                      <a:pt x="1105" y="186"/>
                    </a:lnTo>
                    <a:lnTo>
                      <a:pt x="1106" y="186"/>
                    </a:lnTo>
                    <a:lnTo>
                      <a:pt x="1107" y="184"/>
                    </a:lnTo>
                    <a:lnTo>
                      <a:pt x="1109" y="184"/>
                    </a:lnTo>
                    <a:lnTo>
                      <a:pt x="1111" y="183"/>
                    </a:lnTo>
                    <a:lnTo>
                      <a:pt x="1114" y="183"/>
                    </a:lnTo>
                    <a:lnTo>
                      <a:pt x="1117" y="183"/>
                    </a:lnTo>
                    <a:lnTo>
                      <a:pt x="1122" y="180"/>
                    </a:lnTo>
                    <a:lnTo>
                      <a:pt x="1123" y="179"/>
                    </a:lnTo>
                    <a:lnTo>
                      <a:pt x="1124" y="179"/>
                    </a:lnTo>
                    <a:lnTo>
                      <a:pt x="1126" y="176"/>
                    </a:lnTo>
                    <a:lnTo>
                      <a:pt x="1126" y="176"/>
                    </a:lnTo>
                    <a:lnTo>
                      <a:pt x="1124" y="175"/>
                    </a:lnTo>
                    <a:lnTo>
                      <a:pt x="1124" y="175"/>
                    </a:lnTo>
                    <a:lnTo>
                      <a:pt x="1123" y="175"/>
                    </a:lnTo>
                    <a:lnTo>
                      <a:pt x="1121" y="176"/>
                    </a:lnTo>
                    <a:lnTo>
                      <a:pt x="1118" y="178"/>
                    </a:lnTo>
                    <a:lnTo>
                      <a:pt x="1117" y="178"/>
                    </a:lnTo>
                    <a:lnTo>
                      <a:pt x="1113" y="176"/>
                    </a:lnTo>
                    <a:lnTo>
                      <a:pt x="1109" y="176"/>
                    </a:lnTo>
                    <a:lnTo>
                      <a:pt x="1106" y="178"/>
                    </a:lnTo>
                    <a:lnTo>
                      <a:pt x="1105" y="179"/>
                    </a:lnTo>
                    <a:lnTo>
                      <a:pt x="1102" y="180"/>
                    </a:lnTo>
                    <a:lnTo>
                      <a:pt x="1098" y="180"/>
                    </a:lnTo>
                    <a:lnTo>
                      <a:pt x="1099" y="179"/>
                    </a:lnTo>
                    <a:lnTo>
                      <a:pt x="1102" y="179"/>
                    </a:lnTo>
                    <a:lnTo>
                      <a:pt x="1103" y="178"/>
                    </a:lnTo>
                    <a:lnTo>
                      <a:pt x="1109" y="176"/>
                    </a:lnTo>
                    <a:lnTo>
                      <a:pt x="1110" y="175"/>
                    </a:lnTo>
                    <a:lnTo>
                      <a:pt x="1111" y="175"/>
                    </a:lnTo>
                    <a:lnTo>
                      <a:pt x="1115" y="175"/>
                    </a:lnTo>
                    <a:lnTo>
                      <a:pt x="1117" y="175"/>
                    </a:lnTo>
                    <a:lnTo>
                      <a:pt x="1118" y="175"/>
                    </a:lnTo>
                    <a:lnTo>
                      <a:pt x="1122" y="172"/>
                    </a:lnTo>
                    <a:lnTo>
                      <a:pt x="1122" y="172"/>
                    </a:lnTo>
                    <a:lnTo>
                      <a:pt x="1122" y="171"/>
                    </a:lnTo>
                    <a:lnTo>
                      <a:pt x="1122" y="171"/>
                    </a:lnTo>
                    <a:lnTo>
                      <a:pt x="1122" y="170"/>
                    </a:lnTo>
                    <a:lnTo>
                      <a:pt x="1121" y="170"/>
                    </a:lnTo>
                    <a:lnTo>
                      <a:pt x="1119" y="168"/>
                    </a:lnTo>
                    <a:lnTo>
                      <a:pt x="1117" y="168"/>
                    </a:lnTo>
                    <a:lnTo>
                      <a:pt x="1115" y="167"/>
                    </a:lnTo>
                    <a:lnTo>
                      <a:pt x="1111" y="167"/>
                    </a:lnTo>
                    <a:lnTo>
                      <a:pt x="1110" y="167"/>
                    </a:lnTo>
                    <a:lnTo>
                      <a:pt x="1109" y="167"/>
                    </a:lnTo>
                    <a:lnTo>
                      <a:pt x="1107" y="167"/>
                    </a:lnTo>
                    <a:lnTo>
                      <a:pt x="1106" y="166"/>
                    </a:lnTo>
                    <a:lnTo>
                      <a:pt x="1101" y="167"/>
                    </a:lnTo>
                    <a:lnTo>
                      <a:pt x="1099" y="168"/>
                    </a:lnTo>
                    <a:lnTo>
                      <a:pt x="1098" y="168"/>
                    </a:lnTo>
                    <a:lnTo>
                      <a:pt x="1098" y="171"/>
                    </a:lnTo>
                    <a:lnTo>
                      <a:pt x="1097" y="172"/>
                    </a:lnTo>
                    <a:lnTo>
                      <a:pt x="1097" y="171"/>
                    </a:lnTo>
                    <a:lnTo>
                      <a:pt x="1095" y="171"/>
                    </a:lnTo>
                    <a:lnTo>
                      <a:pt x="1097" y="170"/>
                    </a:lnTo>
                    <a:lnTo>
                      <a:pt x="1095" y="168"/>
                    </a:lnTo>
                    <a:lnTo>
                      <a:pt x="1094" y="167"/>
                    </a:lnTo>
                    <a:lnTo>
                      <a:pt x="1091" y="168"/>
                    </a:lnTo>
                    <a:lnTo>
                      <a:pt x="1090" y="170"/>
                    </a:lnTo>
                    <a:lnTo>
                      <a:pt x="1089" y="170"/>
                    </a:lnTo>
                    <a:lnTo>
                      <a:pt x="1086" y="170"/>
                    </a:lnTo>
                    <a:lnTo>
                      <a:pt x="1093" y="167"/>
                    </a:lnTo>
                    <a:lnTo>
                      <a:pt x="1097" y="166"/>
                    </a:lnTo>
                    <a:lnTo>
                      <a:pt x="1097" y="164"/>
                    </a:lnTo>
                    <a:lnTo>
                      <a:pt x="1095" y="164"/>
                    </a:lnTo>
                    <a:lnTo>
                      <a:pt x="1095" y="164"/>
                    </a:lnTo>
                    <a:lnTo>
                      <a:pt x="1093" y="164"/>
                    </a:lnTo>
                    <a:lnTo>
                      <a:pt x="1090" y="166"/>
                    </a:lnTo>
                    <a:lnTo>
                      <a:pt x="1087" y="166"/>
                    </a:lnTo>
                    <a:lnTo>
                      <a:pt x="1086" y="166"/>
                    </a:lnTo>
                    <a:lnTo>
                      <a:pt x="1083" y="167"/>
                    </a:lnTo>
                    <a:lnTo>
                      <a:pt x="1081" y="170"/>
                    </a:lnTo>
                    <a:lnTo>
                      <a:pt x="1078" y="171"/>
                    </a:lnTo>
                    <a:lnTo>
                      <a:pt x="1074" y="174"/>
                    </a:lnTo>
                    <a:lnTo>
                      <a:pt x="1073" y="174"/>
                    </a:lnTo>
                    <a:lnTo>
                      <a:pt x="1076" y="172"/>
                    </a:lnTo>
                    <a:lnTo>
                      <a:pt x="1078" y="170"/>
                    </a:lnTo>
                    <a:lnTo>
                      <a:pt x="1080" y="170"/>
                    </a:lnTo>
                    <a:lnTo>
                      <a:pt x="1080" y="168"/>
                    </a:lnTo>
                    <a:lnTo>
                      <a:pt x="1081" y="167"/>
                    </a:lnTo>
                    <a:lnTo>
                      <a:pt x="1083" y="166"/>
                    </a:lnTo>
                    <a:lnTo>
                      <a:pt x="1083" y="166"/>
                    </a:lnTo>
                    <a:lnTo>
                      <a:pt x="1081" y="166"/>
                    </a:lnTo>
                    <a:lnTo>
                      <a:pt x="1078" y="166"/>
                    </a:lnTo>
                    <a:lnTo>
                      <a:pt x="1078" y="166"/>
                    </a:lnTo>
                    <a:lnTo>
                      <a:pt x="1082" y="164"/>
                    </a:lnTo>
                    <a:lnTo>
                      <a:pt x="1083" y="164"/>
                    </a:lnTo>
                    <a:lnTo>
                      <a:pt x="1086" y="164"/>
                    </a:lnTo>
                    <a:lnTo>
                      <a:pt x="1090" y="163"/>
                    </a:lnTo>
                    <a:lnTo>
                      <a:pt x="1093" y="162"/>
                    </a:lnTo>
                    <a:lnTo>
                      <a:pt x="1093" y="162"/>
                    </a:lnTo>
                    <a:lnTo>
                      <a:pt x="1094" y="161"/>
                    </a:lnTo>
                    <a:lnTo>
                      <a:pt x="1094" y="161"/>
                    </a:lnTo>
                    <a:lnTo>
                      <a:pt x="1094" y="159"/>
                    </a:lnTo>
                    <a:lnTo>
                      <a:pt x="1093" y="159"/>
                    </a:lnTo>
                    <a:lnTo>
                      <a:pt x="1091" y="159"/>
                    </a:lnTo>
                    <a:lnTo>
                      <a:pt x="1089" y="159"/>
                    </a:lnTo>
                    <a:lnTo>
                      <a:pt x="1086" y="159"/>
                    </a:lnTo>
                    <a:lnTo>
                      <a:pt x="1083" y="159"/>
                    </a:lnTo>
                    <a:lnTo>
                      <a:pt x="1078" y="161"/>
                    </a:lnTo>
                    <a:lnTo>
                      <a:pt x="1076" y="162"/>
                    </a:lnTo>
                    <a:lnTo>
                      <a:pt x="1073" y="163"/>
                    </a:lnTo>
                    <a:lnTo>
                      <a:pt x="1070" y="164"/>
                    </a:lnTo>
                    <a:lnTo>
                      <a:pt x="1069" y="166"/>
                    </a:lnTo>
                    <a:lnTo>
                      <a:pt x="1069" y="166"/>
                    </a:lnTo>
                    <a:lnTo>
                      <a:pt x="1069" y="164"/>
                    </a:lnTo>
                    <a:lnTo>
                      <a:pt x="1072" y="164"/>
                    </a:lnTo>
                    <a:lnTo>
                      <a:pt x="1076" y="162"/>
                    </a:lnTo>
                    <a:lnTo>
                      <a:pt x="1078" y="161"/>
                    </a:lnTo>
                    <a:lnTo>
                      <a:pt x="1080" y="161"/>
                    </a:lnTo>
                    <a:lnTo>
                      <a:pt x="1086" y="157"/>
                    </a:lnTo>
                    <a:lnTo>
                      <a:pt x="1087" y="157"/>
                    </a:lnTo>
                    <a:lnTo>
                      <a:pt x="1087" y="155"/>
                    </a:lnTo>
                    <a:lnTo>
                      <a:pt x="1087" y="154"/>
                    </a:lnTo>
                    <a:lnTo>
                      <a:pt x="1087" y="154"/>
                    </a:lnTo>
                    <a:lnTo>
                      <a:pt x="1087" y="153"/>
                    </a:lnTo>
                    <a:lnTo>
                      <a:pt x="1083" y="151"/>
                    </a:lnTo>
                    <a:lnTo>
                      <a:pt x="1082" y="151"/>
                    </a:lnTo>
                    <a:lnTo>
                      <a:pt x="1080" y="151"/>
                    </a:lnTo>
                    <a:lnTo>
                      <a:pt x="1078" y="151"/>
                    </a:lnTo>
                    <a:lnTo>
                      <a:pt x="1077" y="151"/>
                    </a:lnTo>
                    <a:lnTo>
                      <a:pt x="1074" y="150"/>
                    </a:lnTo>
                    <a:lnTo>
                      <a:pt x="1073" y="150"/>
                    </a:lnTo>
                    <a:lnTo>
                      <a:pt x="1070" y="149"/>
                    </a:lnTo>
                    <a:lnTo>
                      <a:pt x="1066" y="149"/>
                    </a:lnTo>
                    <a:lnTo>
                      <a:pt x="1062" y="149"/>
                    </a:lnTo>
                    <a:lnTo>
                      <a:pt x="1060" y="149"/>
                    </a:lnTo>
                    <a:lnTo>
                      <a:pt x="1057" y="150"/>
                    </a:lnTo>
                    <a:lnTo>
                      <a:pt x="1052" y="151"/>
                    </a:lnTo>
                    <a:lnTo>
                      <a:pt x="1050" y="151"/>
                    </a:lnTo>
                    <a:lnTo>
                      <a:pt x="1049" y="151"/>
                    </a:lnTo>
                    <a:lnTo>
                      <a:pt x="1048" y="153"/>
                    </a:lnTo>
                    <a:lnTo>
                      <a:pt x="1048" y="153"/>
                    </a:lnTo>
                    <a:lnTo>
                      <a:pt x="1048" y="154"/>
                    </a:lnTo>
                    <a:lnTo>
                      <a:pt x="1049" y="155"/>
                    </a:lnTo>
                    <a:lnTo>
                      <a:pt x="1052" y="157"/>
                    </a:lnTo>
                    <a:lnTo>
                      <a:pt x="1054" y="157"/>
                    </a:lnTo>
                    <a:lnTo>
                      <a:pt x="1056" y="157"/>
                    </a:lnTo>
                    <a:lnTo>
                      <a:pt x="1056" y="158"/>
                    </a:lnTo>
                    <a:lnTo>
                      <a:pt x="1053" y="158"/>
                    </a:lnTo>
                    <a:lnTo>
                      <a:pt x="1049" y="157"/>
                    </a:lnTo>
                    <a:lnTo>
                      <a:pt x="1048" y="157"/>
                    </a:lnTo>
                    <a:lnTo>
                      <a:pt x="1045" y="157"/>
                    </a:lnTo>
                    <a:lnTo>
                      <a:pt x="1045" y="155"/>
                    </a:lnTo>
                    <a:lnTo>
                      <a:pt x="1044" y="155"/>
                    </a:lnTo>
                    <a:lnTo>
                      <a:pt x="1041" y="157"/>
                    </a:lnTo>
                    <a:lnTo>
                      <a:pt x="1037" y="159"/>
                    </a:lnTo>
                    <a:lnTo>
                      <a:pt x="1037" y="161"/>
                    </a:lnTo>
                    <a:lnTo>
                      <a:pt x="1039" y="161"/>
                    </a:lnTo>
                    <a:lnTo>
                      <a:pt x="1039" y="162"/>
                    </a:lnTo>
                    <a:lnTo>
                      <a:pt x="1039" y="162"/>
                    </a:lnTo>
                    <a:lnTo>
                      <a:pt x="1039" y="163"/>
                    </a:lnTo>
                    <a:lnTo>
                      <a:pt x="1037" y="163"/>
                    </a:lnTo>
                    <a:lnTo>
                      <a:pt x="1036" y="162"/>
                    </a:lnTo>
                    <a:lnTo>
                      <a:pt x="1036" y="161"/>
                    </a:lnTo>
                    <a:lnTo>
                      <a:pt x="1036" y="159"/>
                    </a:lnTo>
                    <a:lnTo>
                      <a:pt x="1037" y="158"/>
                    </a:lnTo>
                    <a:lnTo>
                      <a:pt x="1039" y="157"/>
                    </a:lnTo>
                    <a:lnTo>
                      <a:pt x="1037" y="155"/>
                    </a:lnTo>
                    <a:lnTo>
                      <a:pt x="1036" y="154"/>
                    </a:lnTo>
                    <a:lnTo>
                      <a:pt x="1035" y="155"/>
                    </a:lnTo>
                    <a:lnTo>
                      <a:pt x="1032" y="155"/>
                    </a:lnTo>
                    <a:lnTo>
                      <a:pt x="1032" y="155"/>
                    </a:lnTo>
                    <a:lnTo>
                      <a:pt x="1032" y="154"/>
                    </a:lnTo>
                    <a:lnTo>
                      <a:pt x="1032" y="154"/>
                    </a:lnTo>
                    <a:lnTo>
                      <a:pt x="1031" y="154"/>
                    </a:lnTo>
                    <a:lnTo>
                      <a:pt x="1029" y="154"/>
                    </a:lnTo>
                    <a:lnTo>
                      <a:pt x="1028" y="154"/>
                    </a:lnTo>
                    <a:lnTo>
                      <a:pt x="1027" y="154"/>
                    </a:lnTo>
                    <a:lnTo>
                      <a:pt x="1025" y="155"/>
                    </a:lnTo>
                    <a:lnTo>
                      <a:pt x="1025" y="155"/>
                    </a:lnTo>
                    <a:lnTo>
                      <a:pt x="1027" y="158"/>
                    </a:lnTo>
                    <a:lnTo>
                      <a:pt x="1025" y="158"/>
                    </a:lnTo>
                    <a:lnTo>
                      <a:pt x="1024" y="157"/>
                    </a:lnTo>
                    <a:lnTo>
                      <a:pt x="1023" y="158"/>
                    </a:lnTo>
                    <a:lnTo>
                      <a:pt x="1020" y="158"/>
                    </a:lnTo>
                    <a:lnTo>
                      <a:pt x="1013" y="161"/>
                    </a:lnTo>
                    <a:lnTo>
                      <a:pt x="1011" y="162"/>
                    </a:lnTo>
                    <a:lnTo>
                      <a:pt x="1011" y="162"/>
                    </a:lnTo>
                    <a:lnTo>
                      <a:pt x="1009" y="162"/>
                    </a:lnTo>
                    <a:lnTo>
                      <a:pt x="1009" y="162"/>
                    </a:lnTo>
                    <a:lnTo>
                      <a:pt x="1009" y="162"/>
                    </a:lnTo>
                    <a:lnTo>
                      <a:pt x="1011" y="161"/>
                    </a:lnTo>
                    <a:lnTo>
                      <a:pt x="1011" y="161"/>
                    </a:lnTo>
                    <a:lnTo>
                      <a:pt x="1011" y="161"/>
                    </a:lnTo>
                    <a:lnTo>
                      <a:pt x="1012" y="159"/>
                    </a:lnTo>
                    <a:lnTo>
                      <a:pt x="1012" y="159"/>
                    </a:lnTo>
                    <a:lnTo>
                      <a:pt x="1013" y="159"/>
                    </a:lnTo>
                    <a:lnTo>
                      <a:pt x="1015" y="159"/>
                    </a:lnTo>
                    <a:lnTo>
                      <a:pt x="1015" y="159"/>
                    </a:lnTo>
                    <a:lnTo>
                      <a:pt x="1013" y="158"/>
                    </a:lnTo>
                    <a:lnTo>
                      <a:pt x="1013" y="158"/>
                    </a:lnTo>
                    <a:lnTo>
                      <a:pt x="1016" y="157"/>
                    </a:lnTo>
                    <a:lnTo>
                      <a:pt x="1019" y="155"/>
                    </a:lnTo>
                    <a:lnTo>
                      <a:pt x="1021" y="154"/>
                    </a:lnTo>
                    <a:lnTo>
                      <a:pt x="1021" y="154"/>
                    </a:lnTo>
                    <a:lnTo>
                      <a:pt x="1020" y="154"/>
                    </a:lnTo>
                    <a:lnTo>
                      <a:pt x="1011" y="157"/>
                    </a:lnTo>
                    <a:lnTo>
                      <a:pt x="1012" y="155"/>
                    </a:lnTo>
                    <a:lnTo>
                      <a:pt x="1016" y="154"/>
                    </a:lnTo>
                    <a:lnTo>
                      <a:pt x="1023" y="151"/>
                    </a:lnTo>
                    <a:lnTo>
                      <a:pt x="1027" y="150"/>
                    </a:lnTo>
                    <a:lnTo>
                      <a:pt x="1029" y="149"/>
                    </a:lnTo>
                    <a:lnTo>
                      <a:pt x="1029" y="149"/>
                    </a:lnTo>
                    <a:lnTo>
                      <a:pt x="1031" y="149"/>
                    </a:lnTo>
                    <a:lnTo>
                      <a:pt x="1029" y="147"/>
                    </a:lnTo>
                    <a:lnTo>
                      <a:pt x="1028" y="147"/>
                    </a:lnTo>
                    <a:lnTo>
                      <a:pt x="1028" y="146"/>
                    </a:lnTo>
                    <a:lnTo>
                      <a:pt x="1029" y="145"/>
                    </a:lnTo>
                    <a:lnTo>
                      <a:pt x="1031" y="143"/>
                    </a:lnTo>
                    <a:lnTo>
                      <a:pt x="1032" y="142"/>
                    </a:lnTo>
                    <a:lnTo>
                      <a:pt x="1031" y="142"/>
                    </a:lnTo>
                    <a:lnTo>
                      <a:pt x="1029" y="141"/>
                    </a:lnTo>
                    <a:lnTo>
                      <a:pt x="1028" y="141"/>
                    </a:lnTo>
                    <a:lnTo>
                      <a:pt x="1028" y="139"/>
                    </a:lnTo>
                    <a:lnTo>
                      <a:pt x="1029" y="137"/>
                    </a:lnTo>
                    <a:lnTo>
                      <a:pt x="1029" y="135"/>
                    </a:lnTo>
                    <a:lnTo>
                      <a:pt x="1029" y="134"/>
                    </a:lnTo>
                    <a:lnTo>
                      <a:pt x="1028" y="134"/>
                    </a:lnTo>
                    <a:lnTo>
                      <a:pt x="1024" y="133"/>
                    </a:lnTo>
                    <a:lnTo>
                      <a:pt x="1021" y="133"/>
                    </a:lnTo>
                    <a:lnTo>
                      <a:pt x="1016" y="133"/>
                    </a:lnTo>
                    <a:lnTo>
                      <a:pt x="1013" y="133"/>
                    </a:lnTo>
                    <a:lnTo>
                      <a:pt x="1012" y="133"/>
                    </a:lnTo>
                    <a:lnTo>
                      <a:pt x="1011" y="134"/>
                    </a:lnTo>
                    <a:lnTo>
                      <a:pt x="1005" y="134"/>
                    </a:lnTo>
                    <a:lnTo>
                      <a:pt x="1000" y="135"/>
                    </a:lnTo>
                    <a:lnTo>
                      <a:pt x="998" y="137"/>
                    </a:lnTo>
                    <a:lnTo>
                      <a:pt x="998" y="137"/>
                    </a:lnTo>
                    <a:lnTo>
                      <a:pt x="998" y="138"/>
                    </a:lnTo>
                    <a:lnTo>
                      <a:pt x="998" y="138"/>
                    </a:lnTo>
                    <a:lnTo>
                      <a:pt x="994" y="137"/>
                    </a:lnTo>
                    <a:lnTo>
                      <a:pt x="990" y="137"/>
                    </a:lnTo>
                    <a:lnTo>
                      <a:pt x="987" y="138"/>
                    </a:lnTo>
                    <a:lnTo>
                      <a:pt x="980" y="139"/>
                    </a:lnTo>
                    <a:lnTo>
                      <a:pt x="972" y="143"/>
                    </a:lnTo>
                    <a:lnTo>
                      <a:pt x="972" y="143"/>
                    </a:lnTo>
                    <a:lnTo>
                      <a:pt x="975" y="145"/>
                    </a:lnTo>
                    <a:lnTo>
                      <a:pt x="982" y="147"/>
                    </a:lnTo>
                    <a:lnTo>
                      <a:pt x="982" y="147"/>
                    </a:lnTo>
                    <a:lnTo>
                      <a:pt x="975" y="146"/>
                    </a:lnTo>
                    <a:lnTo>
                      <a:pt x="972" y="145"/>
                    </a:lnTo>
                    <a:lnTo>
                      <a:pt x="970" y="146"/>
                    </a:lnTo>
                    <a:lnTo>
                      <a:pt x="968" y="146"/>
                    </a:lnTo>
                    <a:lnTo>
                      <a:pt x="967" y="147"/>
                    </a:lnTo>
                    <a:lnTo>
                      <a:pt x="966" y="147"/>
                    </a:lnTo>
                    <a:lnTo>
                      <a:pt x="964" y="149"/>
                    </a:lnTo>
                    <a:lnTo>
                      <a:pt x="963" y="149"/>
                    </a:lnTo>
                    <a:lnTo>
                      <a:pt x="962" y="150"/>
                    </a:lnTo>
                    <a:lnTo>
                      <a:pt x="962" y="151"/>
                    </a:lnTo>
                    <a:lnTo>
                      <a:pt x="962" y="151"/>
                    </a:lnTo>
                    <a:lnTo>
                      <a:pt x="962" y="153"/>
                    </a:lnTo>
                    <a:lnTo>
                      <a:pt x="962" y="154"/>
                    </a:lnTo>
                    <a:lnTo>
                      <a:pt x="963" y="154"/>
                    </a:lnTo>
                    <a:lnTo>
                      <a:pt x="964" y="154"/>
                    </a:lnTo>
                    <a:lnTo>
                      <a:pt x="966" y="154"/>
                    </a:lnTo>
                    <a:lnTo>
                      <a:pt x="967" y="154"/>
                    </a:lnTo>
                    <a:lnTo>
                      <a:pt x="968" y="154"/>
                    </a:lnTo>
                    <a:lnTo>
                      <a:pt x="971" y="154"/>
                    </a:lnTo>
                    <a:lnTo>
                      <a:pt x="970" y="155"/>
                    </a:lnTo>
                    <a:lnTo>
                      <a:pt x="968" y="155"/>
                    </a:lnTo>
                    <a:lnTo>
                      <a:pt x="967" y="155"/>
                    </a:lnTo>
                    <a:lnTo>
                      <a:pt x="967" y="157"/>
                    </a:lnTo>
                    <a:lnTo>
                      <a:pt x="967" y="158"/>
                    </a:lnTo>
                    <a:lnTo>
                      <a:pt x="970" y="159"/>
                    </a:lnTo>
                    <a:lnTo>
                      <a:pt x="970" y="159"/>
                    </a:lnTo>
                    <a:lnTo>
                      <a:pt x="970" y="161"/>
                    </a:lnTo>
                    <a:lnTo>
                      <a:pt x="970" y="159"/>
                    </a:lnTo>
                    <a:lnTo>
                      <a:pt x="967" y="159"/>
                    </a:lnTo>
                    <a:lnTo>
                      <a:pt x="963" y="157"/>
                    </a:lnTo>
                    <a:lnTo>
                      <a:pt x="960" y="157"/>
                    </a:lnTo>
                    <a:lnTo>
                      <a:pt x="959" y="157"/>
                    </a:lnTo>
                    <a:lnTo>
                      <a:pt x="955" y="159"/>
                    </a:lnTo>
                    <a:lnTo>
                      <a:pt x="953" y="159"/>
                    </a:lnTo>
                    <a:lnTo>
                      <a:pt x="950" y="161"/>
                    </a:lnTo>
                    <a:lnTo>
                      <a:pt x="949" y="161"/>
                    </a:lnTo>
                    <a:lnTo>
                      <a:pt x="950" y="162"/>
                    </a:lnTo>
                    <a:lnTo>
                      <a:pt x="951" y="163"/>
                    </a:lnTo>
                    <a:lnTo>
                      <a:pt x="951" y="163"/>
                    </a:lnTo>
                    <a:lnTo>
                      <a:pt x="951" y="164"/>
                    </a:lnTo>
                    <a:lnTo>
                      <a:pt x="951" y="166"/>
                    </a:lnTo>
                    <a:lnTo>
                      <a:pt x="953" y="166"/>
                    </a:lnTo>
                    <a:lnTo>
                      <a:pt x="954" y="166"/>
                    </a:lnTo>
                    <a:lnTo>
                      <a:pt x="955" y="166"/>
                    </a:lnTo>
                    <a:lnTo>
                      <a:pt x="958" y="166"/>
                    </a:lnTo>
                    <a:lnTo>
                      <a:pt x="959" y="167"/>
                    </a:lnTo>
                    <a:lnTo>
                      <a:pt x="958" y="167"/>
                    </a:lnTo>
                    <a:lnTo>
                      <a:pt x="958" y="168"/>
                    </a:lnTo>
                    <a:lnTo>
                      <a:pt x="957" y="170"/>
                    </a:lnTo>
                    <a:lnTo>
                      <a:pt x="954" y="171"/>
                    </a:lnTo>
                    <a:lnTo>
                      <a:pt x="950" y="175"/>
                    </a:lnTo>
                    <a:lnTo>
                      <a:pt x="949" y="176"/>
                    </a:lnTo>
                    <a:lnTo>
                      <a:pt x="947" y="176"/>
                    </a:lnTo>
                    <a:lnTo>
                      <a:pt x="946" y="176"/>
                    </a:lnTo>
                    <a:lnTo>
                      <a:pt x="946" y="176"/>
                    </a:lnTo>
                    <a:lnTo>
                      <a:pt x="946" y="175"/>
                    </a:lnTo>
                    <a:lnTo>
                      <a:pt x="946" y="175"/>
                    </a:lnTo>
                    <a:lnTo>
                      <a:pt x="947" y="175"/>
                    </a:lnTo>
                    <a:lnTo>
                      <a:pt x="947" y="175"/>
                    </a:lnTo>
                    <a:lnTo>
                      <a:pt x="939" y="175"/>
                    </a:lnTo>
                    <a:lnTo>
                      <a:pt x="937" y="175"/>
                    </a:lnTo>
                    <a:lnTo>
                      <a:pt x="933" y="176"/>
                    </a:lnTo>
                    <a:lnTo>
                      <a:pt x="929" y="176"/>
                    </a:lnTo>
                    <a:lnTo>
                      <a:pt x="926" y="178"/>
                    </a:lnTo>
                    <a:lnTo>
                      <a:pt x="926" y="176"/>
                    </a:lnTo>
                    <a:lnTo>
                      <a:pt x="927" y="176"/>
                    </a:lnTo>
                    <a:lnTo>
                      <a:pt x="933" y="175"/>
                    </a:lnTo>
                    <a:lnTo>
                      <a:pt x="937" y="174"/>
                    </a:lnTo>
                    <a:lnTo>
                      <a:pt x="939" y="174"/>
                    </a:lnTo>
                    <a:lnTo>
                      <a:pt x="943" y="174"/>
                    </a:lnTo>
                    <a:lnTo>
                      <a:pt x="949" y="172"/>
                    </a:lnTo>
                    <a:lnTo>
                      <a:pt x="950" y="171"/>
                    </a:lnTo>
                    <a:lnTo>
                      <a:pt x="950" y="171"/>
                    </a:lnTo>
                    <a:lnTo>
                      <a:pt x="949" y="168"/>
                    </a:lnTo>
                    <a:lnTo>
                      <a:pt x="947" y="168"/>
                    </a:lnTo>
                    <a:lnTo>
                      <a:pt x="946" y="167"/>
                    </a:lnTo>
                    <a:lnTo>
                      <a:pt x="945" y="164"/>
                    </a:lnTo>
                    <a:lnTo>
                      <a:pt x="943" y="162"/>
                    </a:lnTo>
                    <a:lnTo>
                      <a:pt x="945" y="161"/>
                    </a:lnTo>
                    <a:lnTo>
                      <a:pt x="946" y="159"/>
                    </a:lnTo>
                    <a:lnTo>
                      <a:pt x="947" y="158"/>
                    </a:lnTo>
                    <a:lnTo>
                      <a:pt x="947" y="157"/>
                    </a:lnTo>
                    <a:lnTo>
                      <a:pt x="950" y="154"/>
                    </a:lnTo>
                    <a:lnTo>
                      <a:pt x="951" y="153"/>
                    </a:lnTo>
                    <a:lnTo>
                      <a:pt x="951" y="153"/>
                    </a:lnTo>
                    <a:lnTo>
                      <a:pt x="951" y="150"/>
                    </a:lnTo>
                    <a:lnTo>
                      <a:pt x="951" y="149"/>
                    </a:lnTo>
                    <a:lnTo>
                      <a:pt x="951" y="149"/>
                    </a:lnTo>
                    <a:lnTo>
                      <a:pt x="954" y="146"/>
                    </a:lnTo>
                    <a:lnTo>
                      <a:pt x="955" y="146"/>
                    </a:lnTo>
                    <a:lnTo>
                      <a:pt x="957" y="145"/>
                    </a:lnTo>
                    <a:lnTo>
                      <a:pt x="967" y="141"/>
                    </a:lnTo>
                    <a:lnTo>
                      <a:pt x="968" y="139"/>
                    </a:lnTo>
                    <a:lnTo>
                      <a:pt x="975" y="137"/>
                    </a:lnTo>
                    <a:lnTo>
                      <a:pt x="978" y="137"/>
                    </a:lnTo>
                    <a:lnTo>
                      <a:pt x="983" y="135"/>
                    </a:lnTo>
                    <a:lnTo>
                      <a:pt x="987" y="134"/>
                    </a:lnTo>
                    <a:lnTo>
                      <a:pt x="988" y="133"/>
                    </a:lnTo>
                    <a:lnTo>
                      <a:pt x="988" y="133"/>
                    </a:lnTo>
                    <a:lnTo>
                      <a:pt x="988" y="133"/>
                    </a:lnTo>
                    <a:lnTo>
                      <a:pt x="987" y="131"/>
                    </a:lnTo>
                    <a:lnTo>
                      <a:pt x="978" y="131"/>
                    </a:lnTo>
                    <a:lnTo>
                      <a:pt x="972" y="131"/>
                    </a:lnTo>
                    <a:lnTo>
                      <a:pt x="967" y="131"/>
                    </a:lnTo>
                    <a:lnTo>
                      <a:pt x="958" y="133"/>
                    </a:lnTo>
                    <a:lnTo>
                      <a:pt x="954" y="133"/>
                    </a:lnTo>
                    <a:lnTo>
                      <a:pt x="951" y="134"/>
                    </a:lnTo>
                    <a:lnTo>
                      <a:pt x="947" y="135"/>
                    </a:lnTo>
                    <a:lnTo>
                      <a:pt x="937" y="138"/>
                    </a:lnTo>
                    <a:lnTo>
                      <a:pt x="937" y="138"/>
                    </a:lnTo>
                    <a:lnTo>
                      <a:pt x="935" y="138"/>
                    </a:lnTo>
                    <a:lnTo>
                      <a:pt x="935" y="139"/>
                    </a:lnTo>
                    <a:lnTo>
                      <a:pt x="935" y="139"/>
                    </a:lnTo>
                    <a:lnTo>
                      <a:pt x="931" y="141"/>
                    </a:lnTo>
                    <a:lnTo>
                      <a:pt x="929" y="142"/>
                    </a:lnTo>
                    <a:lnTo>
                      <a:pt x="926" y="143"/>
                    </a:lnTo>
                    <a:lnTo>
                      <a:pt x="925" y="143"/>
                    </a:lnTo>
                    <a:lnTo>
                      <a:pt x="923" y="145"/>
                    </a:lnTo>
                    <a:lnTo>
                      <a:pt x="922" y="146"/>
                    </a:lnTo>
                    <a:lnTo>
                      <a:pt x="921" y="147"/>
                    </a:lnTo>
                    <a:lnTo>
                      <a:pt x="919" y="147"/>
                    </a:lnTo>
                    <a:lnTo>
                      <a:pt x="916" y="150"/>
                    </a:lnTo>
                    <a:lnTo>
                      <a:pt x="912" y="151"/>
                    </a:lnTo>
                    <a:lnTo>
                      <a:pt x="909" y="153"/>
                    </a:lnTo>
                    <a:lnTo>
                      <a:pt x="906" y="154"/>
                    </a:lnTo>
                    <a:lnTo>
                      <a:pt x="906" y="155"/>
                    </a:lnTo>
                    <a:lnTo>
                      <a:pt x="905" y="155"/>
                    </a:lnTo>
                    <a:lnTo>
                      <a:pt x="905" y="157"/>
                    </a:lnTo>
                    <a:lnTo>
                      <a:pt x="904" y="158"/>
                    </a:lnTo>
                    <a:lnTo>
                      <a:pt x="905" y="158"/>
                    </a:lnTo>
                    <a:lnTo>
                      <a:pt x="905" y="158"/>
                    </a:lnTo>
                    <a:lnTo>
                      <a:pt x="905" y="158"/>
                    </a:lnTo>
                    <a:lnTo>
                      <a:pt x="900" y="161"/>
                    </a:lnTo>
                    <a:lnTo>
                      <a:pt x="897" y="162"/>
                    </a:lnTo>
                    <a:lnTo>
                      <a:pt x="897" y="162"/>
                    </a:lnTo>
                    <a:lnTo>
                      <a:pt x="897" y="163"/>
                    </a:lnTo>
                    <a:lnTo>
                      <a:pt x="896" y="164"/>
                    </a:lnTo>
                    <a:lnTo>
                      <a:pt x="893" y="167"/>
                    </a:lnTo>
                    <a:lnTo>
                      <a:pt x="893" y="168"/>
                    </a:lnTo>
                    <a:lnTo>
                      <a:pt x="893" y="170"/>
                    </a:lnTo>
                    <a:lnTo>
                      <a:pt x="893" y="170"/>
                    </a:lnTo>
                    <a:lnTo>
                      <a:pt x="896" y="171"/>
                    </a:lnTo>
                    <a:lnTo>
                      <a:pt x="898" y="172"/>
                    </a:lnTo>
                    <a:lnTo>
                      <a:pt x="904" y="172"/>
                    </a:lnTo>
                    <a:lnTo>
                      <a:pt x="910" y="174"/>
                    </a:lnTo>
                    <a:lnTo>
                      <a:pt x="913" y="174"/>
                    </a:lnTo>
                    <a:lnTo>
                      <a:pt x="914" y="174"/>
                    </a:lnTo>
                    <a:lnTo>
                      <a:pt x="916" y="175"/>
                    </a:lnTo>
                    <a:lnTo>
                      <a:pt x="917" y="176"/>
                    </a:lnTo>
                    <a:lnTo>
                      <a:pt x="919" y="176"/>
                    </a:lnTo>
                    <a:lnTo>
                      <a:pt x="918" y="178"/>
                    </a:lnTo>
                    <a:lnTo>
                      <a:pt x="913" y="178"/>
                    </a:lnTo>
                    <a:lnTo>
                      <a:pt x="909" y="178"/>
                    </a:lnTo>
                    <a:lnTo>
                      <a:pt x="906" y="178"/>
                    </a:lnTo>
                    <a:lnTo>
                      <a:pt x="904" y="178"/>
                    </a:lnTo>
                    <a:lnTo>
                      <a:pt x="902" y="176"/>
                    </a:lnTo>
                    <a:lnTo>
                      <a:pt x="900" y="176"/>
                    </a:lnTo>
                    <a:lnTo>
                      <a:pt x="896" y="176"/>
                    </a:lnTo>
                    <a:lnTo>
                      <a:pt x="892" y="176"/>
                    </a:lnTo>
                    <a:lnTo>
                      <a:pt x="890" y="176"/>
                    </a:lnTo>
                    <a:lnTo>
                      <a:pt x="890" y="176"/>
                    </a:lnTo>
                    <a:lnTo>
                      <a:pt x="890" y="178"/>
                    </a:lnTo>
                    <a:lnTo>
                      <a:pt x="889" y="180"/>
                    </a:lnTo>
                    <a:lnTo>
                      <a:pt x="889" y="180"/>
                    </a:lnTo>
                    <a:lnTo>
                      <a:pt x="890" y="184"/>
                    </a:lnTo>
                    <a:lnTo>
                      <a:pt x="890" y="186"/>
                    </a:lnTo>
                    <a:lnTo>
                      <a:pt x="892" y="186"/>
                    </a:lnTo>
                    <a:lnTo>
                      <a:pt x="894" y="186"/>
                    </a:lnTo>
                    <a:lnTo>
                      <a:pt x="896" y="187"/>
                    </a:lnTo>
                    <a:lnTo>
                      <a:pt x="898" y="190"/>
                    </a:lnTo>
                    <a:lnTo>
                      <a:pt x="898" y="190"/>
                    </a:lnTo>
                    <a:lnTo>
                      <a:pt x="900" y="190"/>
                    </a:lnTo>
                    <a:lnTo>
                      <a:pt x="902" y="188"/>
                    </a:lnTo>
                    <a:lnTo>
                      <a:pt x="902" y="188"/>
                    </a:lnTo>
                    <a:lnTo>
                      <a:pt x="904" y="188"/>
                    </a:lnTo>
                    <a:lnTo>
                      <a:pt x="908" y="188"/>
                    </a:lnTo>
                    <a:lnTo>
                      <a:pt x="910" y="188"/>
                    </a:lnTo>
                    <a:lnTo>
                      <a:pt x="910" y="188"/>
                    </a:lnTo>
                    <a:lnTo>
                      <a:pt x="909" y="187"/>
                    </a:lnTo>
                    <a:lnTo>
                      <a:pt x="909" y="187"/>
                    </a:lnTo>
                    <a:lnTo>
                      <a:pt x="910" y="187"/>
                    </a:lnTo>
                    <a:lnTo>
                      <a:pt x="914" y="187"/>
                    </a:lnTo>
                    <a:lnTo>
                      <a:pt x="916" y="187"/>
                    </a:lnTo>
                    <a:lnTo>
                      <a:pt x="917" y="187"/>
                    </a:lnTo>
                    <a:lnTo>
                      <a:pt x="919" y="186"/>
                    </a:lnTo>
                    <a:lnTo>
                      <a:pt x="919" y="186"/>
                    </a:lnTo>
                    <a:lnTo>
                      <a:pt x="918" y="187"/>
                    </a:lnTo>
                    <a:lnTo>
                      <a:pt x="917" y="188"/>
                    </a:lnTo>
                    <a:lnTo>
                      <a:pt x="917" y="188"/>
                    </a:lnTo>
                    <a:lnTo>
                      <a:pt x="917" y="191"/>
                    </a:lnTo>
                    <a:lnTo>
                      <a:pt x="917" y="191"/>
                    </a:lnTo>
                    <a:lnTo>
                      <a:pt x="917" y="192"/>
                    </a:lnTo>
                    <a:lnTo>
                      <a:pt x="922" y="194"/>
                    </a:lnTo>
                    <a:lnTo>
                      <a:pt x="927" y="192"/>
                    </a:lnTo>
                    <a:lnTo>
                      <a:pt x="931" y="192"/>
                    </a:lnTo>
                    <a:lnTo>
                      <a:pt x="933" y="192"/>
                    </a:lnTo>
                    <a:lnTo>
                      <a:pt x="934" y="192"/>
                    </a:lnTo>
                    <a:lnTo>
                      <a:pt x="934" y="194"/>
                    </a:lnTo>
                    <a:lnTo>
                      <a:pt x="937" y="194"/>
                    </a:lnTo>
                    <a:lnTo>
                      <a:pt x="945" y="194"/>
                    </a:lnTo>
                    <a:lnTo>
                      <a:pt x="949" y="194"/>
                    </a:lnTo>
                    <a:lnTo>
                      <a:pt x="955" y="194"/>
                    </a:lnTo>
                    <a:lnTo>
                      <a:pt x="955" y="194"/>
                    </a:lnTo>
                    <a:lnTo>
                      <a:pt x="957" y="194"/>
                    </a:lnTo>
                    <a:lnTo>
                      <a:pt x="960" y="196"/>
                    </a:lnTo>
                    <a:lnTo>
                      <a:pt x="963" y="196"/>
                    </a:lnTo>
                    <a:lnTo>
                      <a:pt x="964" y="196"/>
                    </a:lnTo>
                    <a:lnTo>
                      <a:pt x="968" y="196"/>
                    </a:lnTo>
                    <a:lnTo>
                      <a:pt x="974" y="195"/>
                    </a:lnTo>
                    <a:lnTo>
                      <a:pt x="979" y="198"/>
                    </a:lnTo>
                    <a:lnTo>
                      <a:pt x="980" y="198"/>
                    </a:lnTo>
                    <a:lnTo>
                      <a:pt x="980" y="198"/>
                    </a:lnTo>
                    <a:lnTo>
                      <a:pt x="980" y="196"/>
                    </a:lnTo>
                    <a:lnTo>
                      <a:pt x="980" y="195"/>
                    </a:lnTo>
                    <a:lnTo>
                      <a:pt x="979" y="194"/>
                    </a:lnTo>
                    <a:lnTo>
                      <a:pt x="978" y="194"/>
                    </a:lnTo>
                    <a:lnTo>
                      <a:pt x="976" y="194"/>
                    </a:lnTo>
                    <a:lnTo>
                      <a:pt x="976" y="192"/>
                    </a:lnTo>
                    <a:lnTo>
                      <a:pt x="975" y="192"/>
                    </a:lnTo>
                    <a:lnTo>
                      <a:pt x="976" y="192"/>
                    </a:lnTo>
                    <a:lnTo>
                      <a:pt x="982" y="192"/>
                    </a:lnTo>
                    <a:lnTo>
                      <a:pt x="984" y="192"/>
                    </a:lnTo>
                    <a:lnTo>
                      <a:pt x="987" y="192"/>
                    </a:lnTo>
                    <a:lnTo>
                      <a:pt x="990" y="194"/>
                    </a:lnTo>
                    <a:lnTo>
                      <a:pt x="991" y="194"/>
                    </a:lnTo>
                    <a:lnTo>
                      <a:pt x="992" y="194"/>
                    </a:lnTo>
                    <a:lnTo>
                      <a:pt x="998" y="195"/>
                    </a:lnTo>
                    <a:lnTo>
                      <a:pt x="999" y="195"/>
                    </a:lnTo>
                    <a:lnTo>
                      <a:pt x="1001" y="195"/>
                    </a:lnTo>
                    <a:lnTo>
                      <a:pt x="1005" y="195"/>
                    </a:lnTo>
                    <a:lnTo>
                      <a:pt x="1008" y="194"/>
                    </a:lnTo>
                    <a:lnTo>
                      <a:pt x="1009" y="194"/>
                    </a:lnTo>
                    <a:lnTo>
                      <a:pt x="1011" y="192"/>
                    </a:lnTo>
                    <a:lnTo>
                      <a:pt x="1011" y="192"/>
                    </a:lnTo>
                    <a:lnTo>
                      <a:pt x="1012" y="191"/>
                    </a:lnTo>
                    <a:lnTo>
                      <a:pt x="1012" y="190"/>
                    </a:lnTo>
                    <a:lnTo>
                      <a:pt x="1012" y="188"/>
                    </a:lnTo>
                    <a:lnTo>
                      <a:pt x="1011" y="188"/>
                    </a:lnTo>
                    <a:lnTo>
                      <a:pt x="1008" y="187"/>
                    </a:lnTo>
                    <a:lnTo>
                      <a:pt x="1007" y="187"/>
                    </a:lnTo>
                    <a:lnTo>
                      <a:pt x="1008" y="186"/>
                    </a:lnTo>
                    <a:lnTo>
                      <a:pt x="1009" y="186"/>
                    </a:lnTo>
                    <a:lnTo>
                      <a:pt x="1011" y="184"/>
                    </a:lnTo>
                    <a:lnTo>
                      <a:pt x="1013" y="184"/>
                    </a:lnTo>
                    <a:lnTo>
                      <a:pt x="1015" y="183"/>
                    </a:lnTo>
                    <a:lnTo>
                      <a:pt x="1015" y="184"/>
                    </a:lnTo>
                    <a:lnTo>
                      <a:pt x="1015" y="186"/>
                    </a:lnTo>
                    <a:lnTo>
                      <a:pt x="1016" y="186"/>
                    </a:lnTo>
                    <a:lnTo>
                      <a:pt x="1016" y="186"/>
                    </a:lnTo>
                    <a:lnTo>
                      <a:pt x="1016" y="188"/>
                    </a:lnTo>
                    <a:lnTo>
                      <a:pt x="1017" y="188"/>
                    </a:lnTo>
                    <a:lnTo>
                      <a:pt x="1017" y="188"/>
                    </a:lnTo>
                    <a:lnTo>
                      <a:pt x="1019" y="190"/>
                    </a:lnTo>
                    <a:lnTo>
                      <a:pt x="1020" y="190"/>
                    </a:lnTo>
                    <a:lnTo>
                      <a:pt x="1021" y="190"/>
                    </a:lnTo>
                    <a:lnTo>
                      <a:pt x="1025" y="190"/>
                    </a:lnTo>
                    <a:lnTo>
                      <a:pt x="1025" y="190"/>
                    </a:lnTo>
                    <a:lnTo>
                      <a:pt x="1025" y="191"/>
                    </a:lnTo>
                    <a:lnTo>
                      <a:pt x="1024" y="192"/>
                    </a:lnTo>
                    <a:lnTo>
                      <a:pt x="1024" y="194"/>
                    </a:lnTo>
                    <a:lnTo>
                      <a:pt x="1023" y="195"/>
                    </a:lnTo>
                    <a:lnTo>
                      <a:pt x="1023" y="196"/>
                    </a:lnTo>
                    <a:lnTo>
                      <a:pt x="1024" y="196"/>
                    </a:lnTo>
                    <a:lnTo>
                      <a:pt x="1028" y="196"/>
                    </a:lnTo>
                    <a:lnTo>
                      <a:pt x="1031" y="196"/>
                    </a:lnTo>
                    <a:lnTo>
                      <a:pt x="1031" y="196"/>
                    </a:lnTo>
                    <a:lnTo>
                      <a:pt x="1032" y="198"/>
                    </a:lnTo>
                    <a:lnTo>
                      <a:pt x="1031" y="198"/>
                    </a:lnTo>
                    <a:lnTo>
                      <a:pt x="1028" y="199"/>
                    </a:lnTo>
                    <a:lnTo>
                      <a:pt x="1027" y="199"/>
                    </a:lnTo>
                    <a:lnTo>
                      <a:pt x="1027" y="199"/>
                    </a:lnTo>
                    <a:lnTo>
                      <a:pt x="1027" y="200"/>
                    </a:lnTo>
                    <a:lnTo>
                      <a:pt x="1027" y="200"/>
                    </a:lnTo>
                    <a:lnTo>
                      <a:pt x="1028" y="200"/>
                    </a:lnTo>
                    <a:lnTo>
                      <a:pt x="1031" y="200"/>
                    </a:lnTo>
                    <a:lnTo>
                      <a:pt x="1031" y="200"/>
                    </a:lnTo>
                    <a:lnTo>
                      <a:pt x="1033" y="199"/>
                    </a:lnTo>
                    <a:lnTo>
                      <a:pt x="1035" y="199"/>
                    </a:lnTo>
                    <a:lnTo>
                      <a:pt x="1036" y="199"/>
                    </a:lnTo>
                    <a:lnTo>
                      <a:pt x="1037" y="199"/>
                    </a:lnTo>
                    <a:lnTo>
                      <a:pt x="1037" y="199"/>
                    </a:lnTo>
                    <a:lnTo>
                      <a:pt x="1035" y="200"/>
                    </a:lnTo>
                    <a:lnTo>
                      <a:pt x="1033" y="200"/>
                    </a:lnTo>
                    <a:lnTo>
                      <a:pt x="1033" y="202"/>
                    </a:lnTo>
                    <a:lnTo>
                      <a:pt x="1032" y="202"/>
                    </a:lnTo>
                    <a:lnTo>
                      <a:pt x="1032" y="203"/>
                    </a:lnTo>
                    <a:lnTo>
                      <a:pt x="1033" y="203"/>
                    </a:lnTo>
                    <a:lnTo>
                      <a:pt x="1033" y="203"/>
                    </a:lnTo>
                    <a:lnTo>
                      <a:pt x="1035" y="203"/>
                    </a:lnTo>
                    <a:lnTo>
                      <a:pt x="1037" y="204"/>
                    </a:lnTo>
                    <a:lnTo>
                      <a:pt x="1039" y="206"/>
                    </a:lnTo>
                    <a:lnTo>
                      <a:pt x="1040" y="206"/>
                    </a:lnTo>
                    <a:lnTo>
                      <a:pt x="1040" y="207"/>
                    </a:lnTo>
                    <a:lnTo>
                      <a:pt x="1039" y="208"/>
                    </a:lnTo>
                    <a:lnTo>
                      <a:pt x="1037" y="208"/>
                    </a:lnTo>
                    <a:lnTo>
                      <a:pt x="1035" y="209"/>
                    </a:lnTo>
                    <a:lnTo>
                      <a:pt x="1033" y="209"/>
                    </a:lnTo>
                    <a:lnTo>
                      <a:pt x="1032" y="209"/>
                    </a:lnTo>
                    <a:lnTo>
                      <a:pt x="1028" y="209"/>
                    </a:lnTo>
                    <a:lnTo>
                      <a:pt x="1027" y="209"/>
                    </a:lnTo>
                    <a:lnTo>
                      <a:pt x="1025" y="211"/>
                    </a:lnTo>
                    <a:lnTo>
                      <a:pt x="1024" y="211"/>
                    </a:lnTo>
                    <a:lnTo>
                      <a:pt x="1023" y="213"/>
                    </a:lnTo>
                    <a:lnTo>
                      <a:pt x="1023" y="213"/>
                    </a:lnTo>
                    <a:lnTo>
                      <a:pt x="1021" y="213"/>
                    </a:lnTo>
                    <a:lnTo>
                      <a:pt x="1021" y="215"/>
                    </a:lnTo>
                    <a:lnTo>
                      <a:pt x="1020" y="215"/>
                    </a:lnTo>
                    <a:lnTo>
                      <a:pt x="1021" y="216"/>
                    </a:lnTo>
                    <a:lnTo>
                      <a:pt x="1023" y="216"/>
                    </a:lnTo>
                    <a:lnTo>
                      <a:pt x="1025" y="215"/>
                    </a:lnTo>
                    <a:lnTo>
                      <a:pt x="1032" y="213"/>
                    </a:lnTo>
                    <a:lnTo>
                      <a:pt x="1036" y="212"/>
                    </a:lnTo>
                    <a:lnTo>
                      <a:pt x="1037" y="211"/>
                    </a:lnTo>
                    <a:lnTo>
                      <a:pt x="1039" y="211"/>
                    </a:lnTo>
                    <a:lnTo>
                      <a:pt x="1040" y="211"/>
                    </a:lnTo>
                    <a:lnTo>
                      <a:pt x="1041" y="212"/>
                    </a:lnTo>
                    <a:lnTo>
                      <a:pt x="1042" y="211"/>
                    </a:lnTo>
                    <a:lnTo>
                      <a:pt x="1046" y="209"/>
                    </a:lnTo>
                    <a:lnTo>
                      <a:pt x="1048" y="209"/>
                    </a:lnTo>
                    <a:lnTo>
                      <a:pt x="1048" y="209"/>
                    </a:lnTo>
                    <a:lnTo>
                      <a:pt x="1049" y="209"/>
                    </a:lnTo>
                    <a:lnTo>
                      <a:pt x="1048" y="209"/>
                    </a:lnTo>
                    <a:lnTo>
                      <a:pt x="1046" y="211"/>
                    </a:lnTo>
                    <a:lnTo>
                      <a:pt x="1045" y="211"/>
                    </a:lnTo>
                    <a:lnTo>
                      <a:pt x="1045" y="211"/>
                    </a:lnTo>
                    <a:lnTo>
                      <a:pt x="1046" y="211"/>
                    </a:lnTo>
                    <a:lnTo>
                      <a:pt x="1048" y="212"/>
                    </a:lnTo>
                    <a:lnTo>
                      <a:pt x="1046" y="212"/>
                    </a:lnTo>
                    <a:lnTo>
                      <a:pt x="1044" y="213"/>
                    </a:lnTo>
                    <a:lnTo>
                      <a:pt x="1044" y="213"/>
                    </a:lnTo>
                    <a:lnTo>
                      <a:pt x="1045" y="213"/>
                    </a:lnTo>
                    <a:lnTo>
                      <a:pt x="1045" y="213"/>
                    </a:lnTo>
                    <a:lnTo>
                      <a:pt x="1046" y="213"/>
                    </a:lnTo>
                    <a:lnTo>
                      <a:pt x="1046" y="213"/>
                    </a:lnTo>
                    <a:lnTo>
                      <a:pt x="1046" y="215"/>
                    </a:lnTo>
                    <a:lnTo>
                      <a:pt x="1046" y="215"/>
                    </a:lnTo>
                    <a:lnTo>
                      <a:pt x="1048" y="217"/>
                    </a:lnTo>
                    <a:lnTo>
                      <a:pt x="1048" y="217"/>
                    </a:lnTo>
                    <a:lnTo>
                      <a:pt x="1049" y="219"/>
                    </a:lnTo>
                    <a:lnTo>
                      <a:pt x="1049" y="219"/>
                    </a:lnTo>
                    <a:lnTo>
                      <a:pt x="1052" y="217"/>
                    </a:lnTo>
                    <a:lnTo>
                      <a:pt x="1053" y="217"/>
                    </a:lnTo>
                    <a:lnTo>
                      <a:pt x="1053" y="215"/>
                    </a:lnTo>
                    <a:lnTo>
                      <a:pt x="1053" y="215"/>
                    </a:lnTo>
                    <a:lnTo>
                      <a:pt x="1056" y="215"/>
                    </a:lnTo>
                    <a:lnTo>
                      <a:pt x="1056" y="215"/>
                    </a:lnTo>
                    <a:lnTo>
                      <a:pt x="1056" y="216"/>
                    </a:lnTo>
                    <a:lnTo>
                      <a:pt x="1056" y="216"/>
                    </a:lnTo>
                    <a:lnTo>
                      <a:pt x="1056" y="217"/>
                    </a:lnTo>
                    <a:lnTo>
                      <a:pt x="1056" y="217"/>
                    </a:lnTo>
                    <a:lnTo>
                      <a:pt x="1053" y="219"/>
                    </a:lnTo>
                    <a:lnTo>
                      <a:pt x="1053" y="220"/>
                    </a:lnTo>
                    <a:lnTo>
                      <a:pt x="1052" y="220"/>
                    </a:lnTo>
                    <a:lnTo>
                      <a:pt x="1052" y="221"/>
                    </a:lnTo>
                    <a:lnTo>
                      <a:pt x="1053" y="221"/>
                    </a:lnTo>
                    <a:lnTo>
                      <a:pt x="1053" y="223"/>
                    </a:lnTo>
                    <a:lnTo>
                      <a:pt x="1054" y="223"/>
                    </a:lnTo>
                    <a:lnTo>
                      <a:pt x="1058" y="221"/>
                    </a:lnTo>
                    <a:lnTo>
                      <a:pt x="1060" y="221"/>
                    </a:lnTo>
                    <a:lnTo>
                      <a:pt x="1058" y="223"/>
                    </a:lnTo>
                    <a:lnTo>
                      <a:pt x="1057" y="223"/>
                    </a:lnTo>
                    <a:lnTo>
                      <a:pt x="1058" y="225"/>
                    </a:lnTo>
                    <a:lnTo>
                      <a:pt x="1058" y="228"/>
                    </a:lnTo>
                    <a:lnTo>
                      <a:pt x="1060" y="231"/>
                    </a:lnTo>
                    <a:lnTo>
                      <a:pt x="1060" y="233"/>
                    </a:lnTo>
                    <a:lnTo>
                      <a:pt x="1058" y="239"/>
                    </a:lnTo>
                    <a:lnTo>
                      <a:pt x="1060" y="239"/>
                    </a:lnTo>
                    <a:lnTo>
                      <a:pt x="1060" y="240"/>
                    </a:lnTo>
                    <a:lnTo>
                      <a:pt x="1060" y="240"/>
                    </a:lnTo>
                    <a:lnTo>
                      <a:pt x="1056" y="243"/>
                    </a:lnTo>
                    <a:lnTo>
                      <a:pt x="1054" y="243"/>
                    </a:lnTo>
                    <a:lnTo>
                      <a:pt x="1052" y="244"/>
                    </a:lnTo>
                    <a:lnTo>
                      <a:pt x="1049" y="244"/>
                    </a:lnTo>
                    <a:lnTo>
                      <a:pt x="1045" y="247"/>
                    </a:lnTo>
                    <a:lnTo>
                      <a:pt x="1044" y="248"/>
                    </a:lnTo>
                    <a:lnTo>
                      <a:pt x="1044" y="249"/>
                    </a:lnTo>
                    <a:lnTo>
                      <a:pt x="1042" y="249"/>
                    </a:lnTo>
                    <a:lnTo>
                      <a:pt x="1040" y="249"/>
                    </a:lnTo>
                    <a:lnTo>
                      <a:pt x="1039" y="251"/>
                    </a:lnTo>
                    <a:lnTo>
                      <a:pt x="1037" y="251"/>
                    </a:lnTo>
                    <a:lnTo>
                      <a:pt x="1036" y="252"/>
                    </a:lnTo>
                    <a:lnTo>
                      <a:pt x="1032" y="253"/>
                    </a:lnTo>
                    <a:lnTo>
                      <a:pt x="1027" y="256"/>
                    </a:lnTo>
                    <a:lnTo>
                      <a:pt x="1019" y="258"/>
                    </a:lnTo>
                    <a:lnTo>
                      <a:pt x="1017" y="258"/>
                    </a:lnTo>
                    <a:lnTo>
                      <a:pt x="1017" y="260"/>
                    </a:lnTo>
                    <a:lnTo>
                      <a:pt x="1017" y="260"/>
                    </a:lnTo>
                    <a:lnTo>
                      <a:pt x="1017" y="261"/>
                    </a:lnTo>
                    <a:lnTo>
                      <a:pt x="1019" y="264"/>
                    </a:lnTo>
                    <a:lnTo>
                      <a:pt x="1021" y="265"/>
                    </a:lnTo>
                    <a:lnTo>
                      <a:pt x="1021" y="266"/>
                    </a:lnTo>
                    <a:lnTo>
                      <a:pt x="1021" y="268"/>
                    </a:lnTo>
                    <a:lnTo>
                      <a:pt x="1021" y="270"/>
                    </a:lnTo>
                    <a:lnTo>
                      <a:pt x="1021" y="270"/>
                    </a:lnTo>
                    <a:lnTo>
                      <a:pt x="1019" y="270"/>
                    </a:lnTo>
                    <a:lnTo>
                      <a:pt x="1017" y="270"/>
                    </a:lnTo>
                    <a:lnTo>
                      <a:pt x="1015" y="270"/>
                    </a:lnTo>
                    <a:lnTo>
                      <a:pt x="1013" y="270"/>
                    </a:lnTo>
                    <a:lnTo>
                      <a:pt x="1012" y="270"/>
                    </a:lnTo>
                    <a:lnTo>
                      <a:pt x="1008" y="272"/>
                    </a:lnTo>
                    <a:lnTo>
                      <a:pt x="1007" y="273"/>
                    </a:lnTo>
                    <a:lnTo>
                      <a:pt x="1005" y="273"/>
                    </a:lnTo>
                    <a:lnTo>
                      <a:pt x="1004" y="273"/>
                    </a:lnTo>
                    <a:lnTo>
                      <a:pt x="1003" y="273"/>
                    </a:lnTo>
                    <a:lnTo>
                      <a:pt x="1000" y="273"/>
                    </a:lnTo>
                    <a:lnTo>
                      <a:pt x="999" y="273"/>
                    </a:lnTo>
                    <a:lnTo>
                      <a:pt x="998" y="273"/>
                    </a:lnTo>
                    <a:lnTo>
                      <a:pt x="996" y="274"/>
                    </a:lnTo>
                    <a:lnTo>
                      <a:pt x="995" y="274"/>
                    </a:lnTo>
                    <a:lnTo>
                      <a:pt x="990" y="274"/>
                    </a:lnTo>
                    <a:lnTo>
                      <a:pt x="988" y="274"/>
                    </a:lnTo>
                    <a:lnTo>
                      <a:pt x="988" y="274"/>
                    </a:lnTo>
                    <a:lnTo>
                      <a:pt x="991" y="277"/>
                    </a:lnTo>
                    <a:lnTo>
                      <a:pt x="991" y="277"/>
                    </a:lnTo>
                    <a:lnTo>
                      <a:pt x="991" y="278"/>
                    </a:lnTo>
                    <a:lnTo>
                      <a:pt x="991" y="280"/>
                    </a:lnTo>
                    <a:lnTo>
                      <a:pt x="990" y="280"/>
                    </a:lnTo>
                    <a:lnTo>
                      <a:pt x="990" y="281"/>
                    </a:lnTo>
                    <a:lnTo>
                      <a:pt x="988" y="281"/>
                    </a:lnTo>
                    <a:lnTo>
                      <a:pt x="988" y="282"/>
                    </a:lnTo>
                    <a:lnTo>
                      <a:pt x="987" y="282"/>
                    </a:lnTo>
                    <a:lnTo>
                      <a:pt x="987" y="281"/>
                    </a:lnTo>
                    <a:lnTo>
                      <a:pt x="987" y="281"/>
                    </a:lnTo>
                    <a:lnTo>
                      <a:pt x="987" y="281"/>
                    </a:lnTo>
                    <a:lnTo>
                      <a:pt x="987" y="280"/>
                    </a:lnTo>
                    <a:lnTo>
                      <a:pt x="988" y="280"/>
                    </a:lnTo>
                    <a:lnTo>
                      <a:pt x="990" y="278"/>
                    </a:lnTo>
                    <a:lnTo>
                      <a:pt x="988" y="277"/>
                    </a:lnTo>
                    <a:lnTo>
                      <a:pt x="987" y="276"/>
                    </a:lnTo>
                    <a:lnTo>
                      <a:pt x="984" y="274"/>
                    </a:lnTo>
                    <a:lnTo>
                      <a:pt x="980" y="273"/>
                    </a:lnTo>
                    <a:lnTo>
                      <a:pt x="976" y="272"/>
                    </a:lnTo>
                    <a:lnTo>
                      <a:pt x="975" y="272"/>
                    </a:lnTo>
                    <a:lnTo>
                      <a:pt x="972" y="272"/>
                    </a:lnTo>
                    <a:lnTo>
                      <a:pt x="971" y="272"/>
                    </a:lnTo>
                    <a:lnTo>
                      <a:pt x="970" y="272"/>
                    </a:lnTo>
                    <a:lnTo>
                      <a:pt x="970" y="272"/>
                    </a:lnTo>
                    <a:lnTo>
                      <a:pt x="967" y="273"/>
                    </a:lnTo>
                    <a:lnTo>
                      <a:pt x="967" y="273"/>
                    </a:lnTo>
                    <a:lnTo>
                      <a:pt x="967" y="273"/>
                    </a:lnTo>
                    <a:lnTo>
                      <a:pt x="967" y="276"/>
                    </a:lnTo>
                    <a:lnTo>
                      <a:pt x="966" y="276"/>
                    </a:lnTo>
                    <a:lnTo>
                      <a:pt x="964" y="277"/>
                    </a:lnTo>
                    <a:lnTo>
                      <a:pt x="958" y="278"/>
                    </a:lnTo>
                    <a:lnTo>
                      <a:pt x="955" y="278"/>
                    </a:lnTo>
                    <a:lnTo>
                      <a:pt x="954" y="280"/>
                    </a:lnTo>
                    <a:lnTo>
                      <a:pt x="953" y="281"/>
                    </a:lnTo>
                    <a:lnTo>
                      <a:pt x="951" y="282"/>
                    </a:lnTo>
                    <a:lnTo>
                      <a:pt x="950" y="284"/>
                    </a:lnTo>
                    <a:lnTo>
                      <a:pt x="949" y="285"/>
                    </a:lnTo>
                    <a:lnTo>
                      <a:pt x="949" y="285"/>
                    </a:lnTo>
                    <a:lnTo>
                      <a:pt x="949" y="286"/>
                    </a:lnTo>
                    <a:lnTo>
                      <a:pt x="949" y="288"/>
                    </a:lnTo>
                    <a:lnTo>
                      <a:pt x="949" y="289"/>
                    </a:lnTo>
                    <a:lnTo>
                      <a:pt x="950" y="290"/>
                    </a:lnTo>
                    <a:lnTo>
                      <a:pt x="950" y="290"/>
                    </a:lnTo>
                    <a:lnTo>
                      <a:pt x="953" y="290"/>
                    </a:lnTo>
                    <a:lnTo>
                      <a:pt x="954" y="292"/>
                    </a:lnTo>
                    <a:lnTo>
                      <a:pt x="955" y="292"/>
                    </a:lnTo>
                    <a:lnTo>
                      <a:pt x="957" y="292"/>
                    </a:lnTo>
                    <a:lnTo>
                      <a:pt x="958" y="292"/>
                    </a:lnTo>
                    <a:lnTo>
                      <a:pt x="959" y="292"/>
                    </a:lnTo>
                    <a:lnTo>
                      <a:pt x="962" y="293"/>
                    </a:lnTo>
                    <a:lnTo>
                      <a:pt x="963" y="293"/>
                    </a:lnTo>
                    <a:lnTo>
                      <a:pt x="964" y="292"/>
                    </a:lnTo>
                    <a:lnTo>
                      <a:pt x="966" y="292"/>
                    </a:lnTo>
                    <a:lnTo>
                      <a:pt x="967" y="292"/>
                    </a:lnTo>
                    <a:lnTo>
                      <a:pt x="968" y="292"/>
                    </a:lnTo>
                    <a:lnTo>
                      <a:pt x="972" y="290"/>
                    </a:lnTo>
                    <a:lnTo>
                      <a:pt x="974" y="290"/>
                    </a:lnTo>
                    <a:lnTo>
                      <a:pt x="978" y="290"/>
                    </a:lnTo>
                    <a:lnTo>
                      <a:pt x="978" y="290"/>
                    </a:lnTo>
                    <a:lnTo>
                      <a:pt x="980" y="288"/>
                    </a:lnTo>
                    <a:lnTo>
                      <a:pt x="983" y="288"/>
                    </a:lnTo>
                    <a:lnTo>
                      <a:pt x="984" y="289"/>
                    </a:lnTo>
                    <a:lnTo>
                      <a:pt x="986" y="289"/>
                    </a:lnTo>
                    <a:lnTo>
                      <a:pt x="988" y="289"/>
                    </a:lnTo>
                    <a:lnTo>
                      <a:pt x="991" y="289"/>
                    </a:lnTo>
                    <a:lnTo>
                      <a:pt x="994" y="288"/>
                    </a:lnTo>
                    <a:lnTo>
                      <a:pt x="995" y="288"/>
                    </a:lnTo>
                    <a:lnTo>
                      <a:pt x="995" y="285"/>
                    </a:lnTo>
                    <a:lnTo>
                      <a:pt x="995" y="285"/>
                    </a:lnTo>
                    <a:lnTo>
                      <a:pt x="994" y="284"/>
                    </a:lnTo>
                    <a:lnTo>
                      <a:pt x="994" y="284"/>
                    </a:lnTo>
                    <a:lnTo>
                      <a:pt x="995" y="282"/>
                    </a:lnTo>
                    <a:lnTo>
                      <a:pt x="996" y="282"/>
                    </a:lnTo>
                    <a:lnTo>
                      <a:pt x="998" y="282"/>
                    </a:lnTo>
                    <a:lnTo>
                      <a:pt x="998" y="282"/>
                    </a:lnTo>
                    <a:lnTo>
                      <a:pt x="999" y="282"/>
                    </a:lnTo>
                    <a:lnTo>
                      <a:pt x="999" y="284"/>
                    </a:lnTo>
                    <a:lnTo>
                      <a:pt x="998" y="285"/>
                    </a:lnTo>
                    <a:lnTo>
                      <a:pt x="998" y="285"/>
                    </a:lnTo>
                    <a:lnTo>
                      <a:pt x="999" y="285"/>
                    </a:lnTo>
                    <a:lnTo>
                      <a:pt x="999" y="286"/>
                    </a:lnTo>
                    <a:lnTo>
                      <a:pt x="1001" y="286"/>
                    </a:lnTo>
                    <a:lnTo>
                      <a:pt x="1003" y="286"/>
                    </a:lnTo>
                    <a:lnTo>
                      <a:pt x="1001" y="289"/>
                    </a:lnTo>
                    <a:lnTo>
                      <a:pt x="1001" y="289"/>
                    </a:lnTo>
                    <a:lnTo>
                      <a:pt x="1001" y="289"/>
                    </a:lnTo>
                    <a:lnTo>
                      <a:pt x="1001" y="289"/>
                    </a:lnTo>
                    <a:lnTo>
                      <a:pt x="1003" y="289"/>
                    </a:lnTo>
                    <a:lnTo>
                      <a:pt x="1003" y="289"/>
                    </a:lnTo>
                    <a:lnTo>
                      <a:pt x="1005" y="286"/>
                    </a:lnTo>
                    <a:lnTo>
                      <a:pt x="1005" y="286"/>
                    </a:lnTo>
                    <a:lnTo>
                      <a:pt x="1007" y="288"/>
                    </a:lnTo>
                    <a:lnTo>
                      <a:pt x="1007" y="288"/>
                    </a:lnTo>
                    <a:lnTo>
                      <a:pt x="1009" y="286"/>
                    </a:lnTo>
                    <a:lnTo>
                      <a:pt x="1012" y="286"/>
                    </a:lnTo>
                    <a:lnTo>
                      <a:pt x="1013" y="286"/>
                    </a:lnTo>
                    <a:lnTo>
                      <a:pt x="1013" y="288"/>
                    </a:lnTo>
                    <a:lnTo>
                      <a:pt x="1009" y="289"/>
                    </a:lnTo>
                    <a:lnTo>
                      <a:pt x="1009" y="290"/>
                    </a:lnTo>
                    <a:lnTo>
                      <a:pt x="1009" y="290"/>
                    </a:lnTo>
                    <a:lnTo>
                      <a:pt x="1011" y="292"/>
                    </a:lnTo>
                    <a:lnTo>
                      <a:pt x="1012" y="292"/>
                    </a:lnTo>
                    <a:lnTo>
                      <a:pt x="1013" y="296"/>
                    </a:lnTo>
                    <a:lnTo>
                      <a:pt x="1015" y="297"/>
                    </a:lnTo>
                    <a:lnTo>
                      <a:pt x="1015" y="297"/>
                    </a:lnTo>
                    <a:lnTo>
                      <a:pt x="1015" y="297"/>
                    </a:lnTo>
                    <a:lnTo>
                      <a:pt x="1015" y="298"/>
                    </a:lnTo>
                    <a:lnTo>
                      <a:pt x="1015" y="300"/>
                    </a:lnTo>
                    <a:lnTo>
                      <a:pt x="1016" y="301"/>
                    </a:lnTo>
                    <a:lnTo>
                      <a:pt x="1020" y="300"/>
                    </a:lnTo>
                    <a:lnTo>
                      <a:pt x="1020" y="300"/>
                    </a:lnTo>
                    <a:lnTo>
                      <a:pt x="1020" y="300"/>
                    </a:lnTo>
                    <a:lnTo>
                      <a:pt x="1020" y="300"/>
                    </a:lnTo>
                    <a:lnTo>
                      <a:pt x="1019" y="300"/>
                    </a:lnTo>
                    <a:lnTo>
                      <a:pt x="1017" y="301"/>
                    </a:lnTo>
                    <a:lnTo>
                      <a:pt x="1017" y="302"/>
                    </a:lnTo>
                    <a:lnTo>
                      <a:pt x="1017" y="302"/>
                    </a:lnTo>
                    <a:lnTo>
                      <a:pt x="1023" y="302"/>
                    </a:lnTo>
                    <a:lnTo>
                      <a:pt x="1024" y="302"/>
                    </a:lnTo>
                    <a:lnTo>
                      <a:pt x="1025" y="304"/>
                    </a:lnTo>
                    <a:lnTo>
                      <a:pt x="1025" y="304"/>
                    </a:lnTo>
                    <a:lnTo>
                      <a:pt x="1025" y="305"/>
                    </a:lnTo>
                    <a:lnTo>
                      <a:pt x="1025" y="305"/>
                    </a:lnTo>
                    <a:lnTo>
                      <a:pt x="1028" y="305"/>
                    </a:lnTo>
                    <a:lnTo>
                      <a:pt x="1027" y="305"/>
                    </a:lnTo>
                    <a:lnTo>
                      <a:pt x="1025" y="306"/>
                    </a:lnTo>
                    <a:lnTo>
                      <a:pt x="1023" y="307"/>
                    </a:lnTo>
                    <a:lnTo>
                      <a:pt x="1021" y="307"/>
                    </a:lnTo>
                    <a:lnTo>
                      <a:pt x="1020" y="307"/>
                    </a:lnTo>
                    <a:lnTo>
                      <a:pt x="1017" y="307"/>
                    </a:lnTo>
                    <a:lnTo>
                      <a:pt x="1017" y="307"/>
                    </a:lnTo>
                    <a:lnTo>
                      <a:pt x="1019" y="309"/>
                    </a:lnTo>
                    <a:lnTo>
                      <a:pt x="1020" y="311"/>
                    </a:lnTo>
                    <a:lnTo>
                      <a:pt x="1021" y="313"/>
                    </a:lnTo>
                    <a:lnTo>
                      <a:pt x="1023" y="314"/>
                    </a:lnTo>
                    <a:lnTo>
                      <a:pt x="1023" y="314"/>
                    </a:lnTo>
                    <a:lnTo>
                      <a:pt x="1028" y="313"/>
                    </a:lnTo>
                    <a:lnTo>
                      <a:pt x="1028" y="313"/>
                    </a:lnTo>
                    <a:lnTo>
                      <a:pt x="1025" y="314"/>
                    </a:lnTo>
                    <a:lnTo>
                      <a:pt x="1025" y="315"/>
                    </a:lnTo>
                    <a:lnTo>
                      <a:pt x="1025" y="315"/>
                    </a:lnTo>
                    <a:lnTo>
                      <a:pt x="1028" y="317"/>
                    </a:lnTo>
                    <a:lnTo>
                      <a:pt x="1031" y="317"/>
                    </a:lnTo>
                    <a:lnTo>
                      <a:pt x="1033" y="318"/>
                    </a:lnTo>
                    <a:lnTo>
                      <a:pt x="1035" y="319"/>
                    </a:lnTo>
                    <a:lnTo>
                      <a:pt x="1036" y="319"/>
                    </a:lnTo>
                    <a:lnTo>
                      <a:pt x="1039" y="319"/>
                    </a:lnTo>
                    <a:lnTo>
                      <a:pt x="1040" y="318"/>
                    </a:lnTo>
                    <a:lnTo>
                      <a:pt x="1042" y="319"/>
                    </a:lnTo>
                    <a:lnTo>
                      <a:pt x="1044" y="319"/>
                    </a:lnTo>
                    <a:lnTo>
                      <a:pt x="1044" y="322"/>
                    </a:lnTo>
                    <a:lnTo>
                      <a:pt x="1045" y="325"/>
                    </a:lnTo>
                    <a:lnTo>
                      <a:pt x="1046" y="326"/>
                    </a:lnTo>
                    <a:lnTo>
                      <a:pt x="1050" y="327"/>
                    </a:lnTo>
                    <a:lnTo>
                      <a:pt x="1050" y="327"/>
                    </a:lnTo>
                    <a:lnTo>
                      <a:pt x="1052" y="329"/>
                    </a:lnTo>
                    <a:lnTo>
                      <a:pt x="1053" y="329"/>
                    </a:lnTo>
                    <a:lnTo>
                      <a:pt x="1066" y="330"/>
                    </a:lnTo>
                    <a:lnTo>
                      <a:pt x="1066" y="330"/>
                    </a:lnTo>
                    <a:lnTo>
                      <a:pt x="1066" y="331"/>
                    </a:lnTo>
                    <a:lnTo>
                      <a:pt x="1069" y="331"/>
                    </a:lnTo>
                    <a:lnTo>
                      <a:pt x="1073" y="333"/>
                    </a:lnTo>
                    <a:lnTo>
                      <a:pt x="1076" y="334"/>
                    </a:lnTo>
                    <a:lnTo>
                      <a:pt x="1077" y="335"/>
                    </a:lnTo>
                    <a:lnTo>
                      <a:pt x="1078" y="335"/>
                    </a:lnTo>
                    <a:lnTo>
                      <a:pt x="1080" y="335"/>
                    </a:lnTo>
                    <a:lnTo>
                      <a:pt x="1081" y="335"/>
                    </a:lnTo>
                    <a:lnTo>
                      <a:pt x="1082" y="334"/>
                    </a:lnTo>
                    <a:lnTo>
                      <a:pt x="1083" y="334"/>
                    </a:lnTo>
                    <a:lnTo>
                      <a:pt x="1083" y="331"/>
                    </a:lnTo>
                    <a:lnTo>
                      <a:pt x="1083" y="331"/>
                    </a:lnTo>
                    <a:lnTo>
                      <a:pt x="1085" y="330"/>
                    </a:lnTo>
                    <a:lnTo>
                      <a:pt x="1086" y="330"/>
                    </a:lnTo>
                    <a:lnTo>
                      <a:pt x="1086" y="329"/>
                    </a:lnTo>
                    <a:lnTo>
                      <a:pt x="1086" y="329"/>
                    </a:lnTo>
                    <a:lnTo>
                      <a:pt x="1085" y="329"/>
                    </a:lnTo>
                    <a:lnTo>
                      <a:pt x="1083" y="327"/>
                    </a:lnTo>
                    <a:lnTo>
                      <a:pt x="1083" y="326"/>
                    </a:lnTo>
                    <a:lnTo>
                      <a:pt x="1082" y="325"/>
                    </a:lnTo>
                    <a:lnTo>
                      <a:pt x="1082" y="323"/>
                    </a:lnTo>
                    <a:lnTo>
                      <a:pt x="1082" y="322"/>
                    </a:lnTo>
                    <a:lnTo>
                      <a:pt x="1081" y="322"/>
                    </a:lnTo>
                    <a:lnTo>
                      <a:pt x="1078" y="321"/>
                    </a:lnTo>
                    <a:lnTo>
                      <a:pt x="1078" y="321"/>
                    </a:lnTo>
                    <a:lnTo>
                      <a:pt x="1077" y="318"/>
                    </a:lnTo>
                    <a:lnTo>
                      <a:pt x="1076" y="318"/>
                    </a:lnTo>
                    <a:lnTo>
                      <a:pt x="1076" y="317"/>
                    </a:lnTo>
                    <a:lnTo>
                      <a:pt x="1074" y="315"/>
                    </a:lnTo>
                    <a:lnTo>
                      <a:pt x="1072" y="314"/>
                    </a:lnTo>
                    <a:lnTo>
                      <a:pt x="1072" y="314"/>
                    </a:lnTo>
                    <a:lnTo>
                      <a:pt x="1073" y="314"/>
                    </a:lnTo>
                    <a:lnTo>
                      <a:pt x="1073" y="313"/>
                    </a:lnTo>
                    <a:lnTo>
                      <a:pt x="1072" y="313"/>
                    </a:lnTo>
                    <a:lnTo>
                      <a:pt x="1070" y="313"/>
                    </a:lnTo>
                    <a:lnTo>
                      <a:pt x="1068" y="311"/>
                    </a:lnTo>
                    <a:lnTo>
                      <a:pt x="1066" y="311"/>
                    </a:lnTo>
                    <a:lnTo>
                      <a:pt x="1066" y="309"/>
                    </a:lnTo>
                    <a:lnTo>
                      <a:pt x="1065" y="306"/>
                    </a:lnTo>
                    <a:lnTo>
                      <a:pt x="1064" y="306"/>
                    </a:lnTo>
                    <a:lnTo>
                      <a:pt x="1064" y="305"/>
                    </a:lnTo>
                    <a:lnTo>
                      <a:pt x="1062" y="302"/>
                    </a:lnTo>
                    <a:lnTo>
                      <a:pt x="1064" y="301"/>
                    </a:lnTo>
                    <a:lnTo>
                      <a:pt x="1066" y="302"/>
                    </a:lnTo>
                    <a:lnTo>
                      <a:pt x="1069" y="302"/>
                    </a:lnTo>
                    <a:lnTo>
                      <a:pt x="1070" y="304"/>
                    </a:lnTo>
                    <a:lnTo>
                      <a:pt x="1074" y="307"/>
                    </a:lnTo>
                    <a:lnTo>
                      <a:pt x="1076" y="307"/>
                    </a:lnTo>
                    <a:lnTo>
                      <a:pt x="1076" y="307"/>
                    </a:lnTo>
                    <a:lnTo>
                      <a:pt x="1076" y="306"/>
                    </a:lnTo>
                    <a:lnTo>
                      <a:pt x="1077" y="304"/>
                    </a:lnTo>
                    <a:lnTo>
                      <a:pt x="1077" y="302"/>
                    </a:lnTo>
                    <a:lnTo>
                      <a:pt x="1077" y="302"/>
                    </a:lnTo>
                    <a:lnTo>
                      <a:pt x="1078" y="304"/>
                    </a:lnTo>
                    <a:lnTo>
                      <a:pt x="1080" y="306"/>
                    </a:lnTo>
                    <a:lnTo>
                      <a:pt x="1081" y="309"/>
                    </a:lnTo>
                    <a:lnTo>
                      <a:pt x="1082" y="309"/>
                    </a:lnTo>
                    <a:lnTo>
                      <a:pt x="1083" y="309"/>
                    </a:lnTo>
                    <a:lnTo>
                      <a:pt x="1085" y="309"/>
                    </a:lnTo>
                    <a:lnTo>
                      <a:pt x="1083" y="310"/>
                    </a:lnTo>
                    <a:lnTo>
                      <a:pt x="1085" y="311"/>
                    </a:lnTo>
                    <a:lnTo>
                      <a:pt x="1085" y="311"/>
                    </a:lnTo>
                    <a:lnTo>
                      <a:pt x="1086" y="311"/>
                    </a:lnTo>
                    <a:lnTo>
                      <a:pt x="1086" y="313"/>
                    </a:lnTo>
                    <a:lnTo>
                      <a:pt x="1086" y="313"/>
                    </a:lnTo>
                    <a:lnTo>
                      <a:pt x="1086" y="314"/>
                    </a:lnTo>
                    <a:lnTo>
                      <a:pt x="1086" y="313"/>
                    </a:lnTo>
                    <a:lnTo>
                      <a:pt x="1087" y="313"/>
                    </a:lnTo>
                    <a:lnTo>
                      <a:pt x="1089" y="310"/>
                    </a:lnTo>
                    <a:lnTo>
                      <a:pt x="1089" y="310"/>
                    </a:lnTo>
                    <a:lnTo>
                      <a:pt x="1089" y="311"/>
                    </a:lnTo>
                    <a:lnTo>
                      <a:pt x="1089" y="313"/>
                    </a:lnTo>
                    <a:lnTo>
                      <a:pt x="1089" y="314"/>
                    </a:lnTo>
                    <a:lnTo>
                      <a:pt x="1090" y="315"/>
                    </a:lnTo>
                    <a:lnTo>
                      <a:pt x="1091" y="315"/>
                    </a:lnTo>
                    <a:lnTo>
                      <a:pt x="1091" y="314"/>
                    </a:lnTo>
                    <a:lnTo>
                      <a:pt x="1093" y="314"/>
                    </a:lnTo>
                    <a:lnTo>
                      <a:pt x="1093" y="313"/>
                    </a:lnTo>
                    <a:lnTo>
                      <a:pt x="1093" y="313"/>
                    </a:lnTo>
                    <a:lnTo>
                      <a:pt x="1095" y="315"/>
                    </a:lnTo>
                    <a:lnTo>
                      <a:pt x="1095" y="315"/>
                    </a:lnTo>
                    <a:lnTo>
                      <a:pt x="1095" y="317"/>
                    </a:lnTo>
                    <a:lnTo>
                      <a:pt x="1095" y="317"/>
                    </a:lnTo>
                    <a:lnTo>
                      <a:pt x="1097" y="317"/>
                    </a:lnTo>
                    <a:lnTo>
                      <a:pt x="1097" y="317"/>
                    </a:lnTo>
                    <a:lnTo>
                      <a:pt x="1098" y="315"/>
                    </a:lnTo>
                    <a:lnTo>
                      <a:pt x="1099" y="317"/>
                    </a:lnTo>
                    <a:lnTo>
                      <a:pt x="1101" y="318"/>
                    </a:lnTo>
                    <a:lnTo>
                      <a:pt x="1102" y="319"/>
                    </a:lnTo>
                    <a:lnTo>
                      <a:pt x="1102" y="321"/>
                    </a:lnTo>
                    <a:lnTo>
                      <a:pt x="1103" y="322"/>
                    </a:lnTo>
                    <a:lnTo>
                      <a:pt x="1103" y="321"/>
                    </a:lnTo>
                    <a:lnTo>
                      <a:pt x="1105" y="321"/>
                    </a:lnTo>
                    <a:lnTo>
                      <a:pt x="1106" y="315"/>
                    </a:lnTo>
                    <a:lnTo>
                      <a:pt x="1106" y="315"/>
                    </a:lnTo>
                    <a:lnTo>
                      <a:pt x="1109" y="317"/>
                    </a:lnTo>
                    <a:lnTo>
                      <a:pt x="1109" y="317"/>
                    </a:lnTo>
                    <a:lnTo>
                      <a:pt x="1110" y="317"/>
                    </a:lnTo>
                    <a:lnTo>
                      <a:pt x="1111" y="317"/>
                    </a:lnTo>
                    <a:lnTo>
                      <a:pt x="1113" y="317"/>
                    </a:lnTo>
                    <a:lnTo>
                      <a:pt x="1111" y="315"/>
                    </a:lnTo>
                    <a:lnTo>
                      <a:pt x="1111" y="315"/>
                    </a:lnTo>
                    <a:lnTo>
                      <a:pt x="1111" y="314"/>
                    </a:lnTo>
                    <a:lnTo>
                      <a:pt x="1111" y="313"/>
                    </a:lnTo>
                    <a:lnTo>
                      <a:pt x="1110" y="310"/>
                    </a:lnTo>
                    <a:lnTo>
                      <a:pt x="1110" y="310"/>
                    </a:lnTo>
                    <a:lnTo>
                      <a:pt x="1110" y="310"/>
                    </a:lnTo>
                    <a:lnTo>
                      <a:pt x="1111" y="310"/>
                    </a:lnTo>
                    <a:lnTo>
                      <a:pt x="1111" y="309"/>
                    </a:lnTo>
                    <a:lnTo>
                      <a:pt x="1113" y="307"/>
                    </a:lnTo>
                    <a:lnTo>
                      <a:pt x="1114" y="304"/>
                    </a:lnTo>
                    <a:lnTo>
                      <a:pt x="1114" y="302"/>
                    </a:lnTo>
                    <a:lnTo>
                      <a:pt x="1114" y="302"/>
                    </a:lnTo>
                    <a:lnTo>
                      <a:pt x="1114" y="301"/>
                    </a:lnTo>
                    <a:lnTo>
                      <a:pt x="1115" y="304"/>
                    </a:lnTo>
                    <a:lnTo>
                      <a:pt x="1115" y="304"/>
                    </a:lnTo>
                    <a:lnTo>
                      <a:pt x="1115" y="305"/>
                    </a:lnTo>
                    <a:lnTo>
                      <a:pt x="1115" y="310"/>
                    </a:lnTo>
                    <a:lnTo>
                      <a:pt x="1115" y="310"/>
                    </a:lnTo>
                    <a:lnTo>
                      <a:pt x="1117" y="310"/>
                    </a:lnTo>
                    <a:lnTo>
                      <a:pt x="1118" y="310"/>
                    </a:lnTo>
                    <a:lnTo>
                      <a:pt x="1119" y="309"/>
                    </a:lnTo>
                    <a:lnTo>
                      <a:pt x="1121" y="306"/>
                    </a:lnTo>
                    <a:lnTo>
                      <a:pt x="1121" y="305"/>
                    </a:lnTo>
                    <a:lnTo>
                      <a:pt x="1122" y="302"/>
                    </a:lnTo>
                    <a:lnTo>
                      <a:pt x="1123" y="302"/>
                    </a:lnTo>
                    <a:lnTo>
                      <a:pt x="1123" y="302"/>
                    </a:lnTo>
                    <a:lnTo>
                      <a:pt x="1123" y="301"/>
                    </a:lnTo>
                    <a:lnTo>
                      <a:pt x="1123" y="298"/>
                    </a:lnTo>
                    <a:lnTo>
                      <a:pt x="1123" y="298"/>
                    </a:lnTo>
                    <a:lnTo>
                      <a:pt x="1121" y="298"/>
                    </a:lnTo>
                    <a:lnTo>
                      <a:pt x="1121" y="298"/>
                    </a:lnTo>
                    <a:lnTo>
                      <a:pt x="1123" y="298"/>
                    </a:lnTo>
                    <a:lnTo>
                      <a:pt x="1123" y="297"/>
                    </a:lnTo>
                    <a:lnTo>
                      <a:pt x="1123" y="297"/>
                    </a:lnTo>
                    <a:lnTo>
                      <a:pt x="1122" y="297"/>
                    </a:lnTo>
                    <a:lnTo>
                      <a:pt x="1121" y="297"/>
                    </a:lnTo>
                    <a:lnTo>
                      <a:pt x="1119" y="297"/>
                    </a:lnTo>
                    <a:lnTo>
                      <a:pt x="1117" y="297"/>
                    </a:lnTo>
                    <a:lnTo>
                      <a:pt x="1117" y="297"/>
                    </a:lnTo>
                    <a:lnTo>
                      <a:pt x="1118" y="296"/>
                    </a:lnTo>
                    <a:lnTo>
                      <a:pt x="1118" y="296"/>
                    </a:lnTo>
                    <a:lnTo>
                      <a:pt x="1118" y="294"/>
                    </a:lnTo>
                    <a:lnTo>
                      <a:pt x="1117" y="294"/>
                    </a:lnTo>
                    <a:lnTo>
                      <a:pt x="1117" y="293"/>
                    </a:lnTo>
                    <a:lnTo>
                      <a:pt x="1114" y="292"/>
                    </a:lnTo>
                    <a:lnTo>
                      <a:pt x="1114" y="292"/>
                    </a:lnTo>
                    <a:lnTo>
                      <a:pt x="1115" y="292"/>
                    </a:lnTo>
                    <a:lnTo>
                      <a:pt x="1118" y="292"/>
                    </a:lnTo>
                    <a:lnTo>
                      <a:pt x="1119" y="292"/>
                    </a:lnTo>
                    <a:lnTo>
                      <a:pt x="1122" y="289"/>
                    </a:lnTo>
                    <a:lnTo>
                      <a:pt x="1123" y="289"/>
                    </a:lnTo>
                    <a:lnTo>
                      <a:pt x="1122" y="288"/>
                    </a:lnTo>
                    <a:lnTo>
                      <a:pt x="1118" y="288"/>
                    </a:lnTo>
                    <a:lnTo>
                      <a:pt x="1117" y="288"/>
                    </a:lnTo>
                    <a:lnTo>
                      <a:pt x="1118" y="288"/>
                    </a:lnTo>
                    <a:lnTo>
                      <a:pt x="1121" y="286"/>
                    </a:lnTo>
                    <a:lnTo>
                      <a:pt x="1122" y="286"/>
                    </a:lnTo>
                    <a:lnTo>
                      <a:pt x="1121" y="284"/>
                    </a:lnTo>
                    <a:lnTo>
                      <a:pt x="1119" y="285"/>
                    </a:lnTo>
                    <a:lnTo>
                      <a:pt x="1119" y="284"/>
                    </a:lnTo>
                    <a:lnTo>
                      <a:pt x="1119" y="284"/>
                    </a:lnTo>
                    <a:lnTo>
                      <a:pt x="1118" y="282"/>
                    </a:lnTo>
                    <a:lnTo>
                      <a:pt x="1115" y="281"/>
                    </a:lnTo>
                    <a:lnTo>
                      <a:pt x="1114" y="282"/>
                    </a:lnTo>
                    <a:lnTo>
                      <a:pt x="1113" y="284"/>
                    </a:lnTo>
                    <a:lnTo>
                      <a:pt x="1111" y="284"/>
                    </a:lnTo>
                    <a:lnTo>
                      <a:pt x="1110" y="284"/>
                    </a:lnTo>
                    <a:lnTo>
                      <a:pt x="1110" y="284"/>
                    </a:lnTo>
                    <a:lnTo>
                      <a:pt x="1110" y="284"/>
                    </a:lnTo>
                    <a:lnTo>
                      <a:pt x="1111" y="282"/>
                    </a:lnTo>
                    <a:lnTo>
                      <a:pt x="1111" y="282"/>
                    </a:lnTo>
                    <a:lnTo>
                      <a:pt x="1110" y="281"/>
                    </a:lnTo>
                    <a:lnTo>
                      <a:pt x="1109" y="280"/>
                    </a:lnTo>
                    <a:lnTo>
                      <a:pt x="1107" y="280"/>
                    </a:lnTo>
                    <a:lnTo>
                      <a:pt x="1107" y="280"/>
                    </a:lnTo>
                    <a:lnTo>
                      <a:pt x="1105" y="282"/>
                    </a:lnTo>
                    <a:lnTo>
                      <a:pt x="1105" y="282"/>
                    </a:lnTo>
                    <a:lnTo>
                      <a:pt x="1105" y="282"/>
                    </a:lnTo>
                    <a:lnTo>
                      <a:pt x="1106" y="280"/>
                    </a:lnTo>
                    <a:lnTo>
                      <a:pt x="1106" y="278"/>
                    </a:lnTo>
                    <a:lnTo>
                      <a:pt x="1106" y="278"/>
                    </a:lnTo>
                    <a:lnTo>
                      <a:pt x="1105" y="278"/>
                    </a:lnTo>
                    <a:lnTo>
                      <a:pt x="1105" y="278"/>
                    </a:lnTo>
                    <a:lnTo>
                      <a:pt x="1105" y="278"/>
                    </a:lnTo>
                    <a:lnTo>
                      <a:pt x="1105" y="277"/>
                    </a:lnTo>
                    <a:lnTo>
                      <a:pt x="1105" y="277"/>
                    </a:lnTo>
                    <a:lnTo>
                      <a:pt x="1105" y="276"/>
                    </a:lnTo>
                    <a:lnTo>
                      <a:pt x="1105" y="276"/>
                    </a:lnTo>
                    <a:lnTo>
                      <a:pt x="1103" y="274"/>
                    </a:lnTo>
                    <a:lnTo>
                      <a:pt x="1102" y="273"/>
                    </a:lnTo>
                    <a:lnTo>
                      <a:pt x="1102" y="273"/>
                    </a:lnTo>
                    <a:lnTo>
                      <a:pt x="1102" y="273"/>
                    </a:lnTo>
                    <a:lnTo>
                      <a:pt x="1106" y="272"/>
                    </a:lnTo>
                    <a:lnTo>
                      <a:pt x="1106" y="272"/>
                    </a:lnTo>
                    <a:lnTo>
                      <a:pt x="1103" y="270"/>
                    </a:lnTo>
                    <a:lnTo>
                      <a:pt x="1103" y="270"/>
                    </a:lnTo>
                    <a:lnTo>
                      <a:pt x="1105" y="269"/>
                    </a:lnTo>
                    <a:lnTo>
                      <a:pt x="1103" y="269"/>
                    </a:lnTo>
                    <a:lnTo>
                      <a:pt x="1103" y="268"/>
                    </a:lnTo>
                    <a:lnTo>
                      <a:pt x="1102" y="268"/>
                    </a:lnTo>
                    <a:lnTo>
                      <a:pt x="1101" y="268"/>
                    </a:lnTo>
                    <a:lnTo>
                      <a:pt x="1101" y="268"/>
                    </a:lnTo>
                    <a:lnTo>
                      <a:pt x="1097" y="269"/>
                    </a:lnTo>
                    <a:lnTo>
                      <a:pt x="1097" y="269"/>
                    </a:lnTo>
                    <a:lnTo>
                      <a:pt x="1097" y="269"/>
                    </a:lnTo>
                    <a:lnTo>
                      <a:pt x="1097" y="269"/>
                    </a:lnTo>
                    <a:lnTo>
                      <a:pt x="1099" y="266"/>
                    </a:lnTo>
                    <a:lnTo>
                      <a:pt x="1099" y="265"/>
                    </a:lnTo>
                    <a:lnTo>
                      <a:pt x="1098" y="265"/>
                    </a:lnTo>
                    <a:lnTo>
                      <a:pt x="1097" y="265"/>
                    </a:lnTo>
                    <a:lnTo>
                      <a:pt x="1097" y="264"/>
                    </a:lnTo>
                    <a:lnTo>
                      <a:pt x="1097" y="262"/>
                    </a:lnTo>
                    <a:lnTo>
                      <a:pt x="1097" y="262"/>
                    </a:lnTo>
                    <a:lnTo>
                      <a:pt x="1098" y="261"/>
                    </a:lnTo>
                    <a:lnTo>
                      <a:pt x="1098" y="261"/>
                    </a:lnTo>
                    <a:lnTo>
                      <a:pt x="1097" y="258"/>
                    </a:lnTo>
                    <a:lnTo>
                      <a:pt x="1095" y="258"/>
                    </a:lnTo>
                    <a:lnTo>
                      <a:pt x="1093" y="258"/>
                    </a:lnTo>
                    <a:lnTo>
                      <a:pt x="1093" y="258"/>
                    </a:lnTo>
                    <a:lnTo>
                      <a:pt x="1097" y="257"/>
                    </a:lnTo>
                    <a:lnTo>
                      <a:pt x="1097" y="257"/>
                    </a:lnTo>
                    <a:lnTo>
                      <a:pt x="1099" y="260"/>
                    </a:lnTo>
                    <a:lnTo>
                      <a:pt x="1101" y="261"/>
                    </a:lnTo>
                    <a:lnTo>
                      <a:pt x="1102" y="262"/>
                    </a:lnTo>
                    <a:lnTo>
                      <a:pt x="1106" y="264"/>
                    </a:lnTo>
                    <a:lnTo>
                      <a:pt x="1107" y="264"/>
                    </a:lnTo>
                    <a:lnTo>
                      <a:pt x="1109" y="262"/>
                    </a:lnTo>
                    <a:lnTo>
                      <a:pt x="1110" y="262"/>
                    </a:lnTo>
                    <a:lnTo>
                      <a:pt x="1111" y="261"/>
                    </a:lnTo>
                    <a:lnTo>
                      <a:pt x="1111" y="260"/>
                    </a:lnTo>
                    <a:lnTo>
                      <a:pt x="1109" y="258"/>
                    </a:lnTo>
                    <a:lnTo>
                      <a:pt x="1107" y="257"/>
                    </a:lnTo>
                    <a:lnTo>
                      <a:pt x="1107" y="256"/>
                    </a:lnTo>
                    <a:lnTo>
                      <a:pt x="1107" y="253"/>
                    </a:lnTo>
                    <a:lnTo>
                      <a:pt x="1107" y="253"/>
                    </a:lnTo>
                    <a:lnTo>
                      <a:pt x="1109" y="255"/>
                    </a:lnTo>
                    <a:lnTo>
                      <a:pt x="1111" y="255"/>
                    </a:lnTo>
                    <a:lnTo>
                      <a:pt x="1113" y="256"/>
                    </a:lnTo>
                    <a:lnTo>
                      <a:pt x="1113" y="257"/>
                    </a:lnTo>
                    <a:lnTo>
                      <a:pt x="1114" y="256"/>
                    </a:lnTo>
                    <a:lnTo>
                      <a:pt x="1115" y="256"/>
                    </a:lnTo>
                    <a:lnTo>
                      <a:pt x="1117" y="255"/>
                    </a:lnTo>
                    <a:lnTo>
                      <a:pt x="1115" y="253"/>
                    </a:lnTo>
                    <a:lnTo>
                      <a:pt x="1117" y="252"/>
                    </a:lnTo>
                    <a:lnTo>
                      <a:pt x="1117" y="253"/>
                    </a:lnTo>
                    <a:lnTo>
                      <a:pt x="1119" y="253"/>
                    </a:lnTo>
                    <a:lnTo>
                      <a:pt x="1121" y="252"/>
                    </a:lnTo>
                    <a:lnTo>
                      <a:pt x="1121" y="252"/>
                    </a:lnTo>
                    <a:lnTo>
                      <a:pt x="1121" y="251"/>
                    </a:lnTo>
                    <a:lnTo>
                      <a:pt x="1121" y="251"/>
                    </a:lnTo>
                    <a:lnTo>
                      <a:pt x="1122" y="252"/>
                    </a:lnTo>
                    <a:lnTo>
                      <a:pt x="1123" y="252"/>
                    </a:lnTo>
                    <a:lnTo>
                      <a:pt x="1123" y="253"/>
                    </a:lnTo>
                    <a:lnTo>
                      <a:pt x="1123" y="253"/>
                    </a:lnTo>
                    <a:lnTo>
                      <a:pt x="1123" y="257"/>
                    </a:lnTo>
                    <a:lnTo>
                      <a:pt x="1124" y="257"/>
                    </a:lnTo>
                    <a:lnTo>
                      <a:pt x="1126" y="258"/>
                    </a:lnTo>
                    <a:lnTo>
                      <a:pt x="1127" y="258"/>
                    </a:lnTo>
                    <a:lnTo>
                      <a:pt x="1127" y="260"/>
                    </a:lnTo>
                    <a:lnTo>
                      <a:pt x="1130" y="260"/>
                    </a:lnTo>
                    <a:lnTo>
                      <a:pt x="1131" y="260"/>
                    </a:lnTo>
                    <a:lnTo>
                      <a:pt x="1132" y="258"/>
                    </a:lnTo>
                    <a:lnTo>
                      <a:pt x="1134" y="258"/>
                    </a:lnTo>
                    <a:lnTo>
                      <a:pt x="1134" y="258"/>
                    </a:lnTo>
                    <a:lnTo>
                      <a:pt x="1130" y="260"/>
                    </a:lnTo>
                    <a:lnTo>
                      <a:pt x="1128" y="261"/>
                    </a:lnTo>
                    <a:lnTo>
                      <a:pt x="1130" y="262"/>
                    </a:lnTo>
                    <a:lnTo>
                      <a:pt x="1132" y="262"/>
                    </a:lnTo>
                    <a:lnTo>
                      <a:pt x="1135" y="262"/>
                    </a:lnTo>
                    <a:lnTo>
                      <a:pt x="1136" y="261"/>
                    </a:lnTo>
                    <a:lnTo>
                      <a:pt x="1142" y="261"/>
                    </a:lnTo>
                    <a:lnTo>
                      <a:pt x="1143" y="260"/>
                    </a:lnTo>
                    <a:lnTo>
                      <a:pt x="1146" y="258"/>
                    </a:lnTo>
                    <a:lnTo>
                      <a:pt x="1148" y="257"/>
                    </a:lnTo>
                    <a:lnTo>
                      <a:pt x="1151" y="256"/>
                    </a:lnTo>
                    <a:lnTo>
                      <a:pt x="1151" y="256"/>
                    </a:lnTo>
                    <a:lnTo>
                      <a:pt x="1150" y="257"/>
                    </a:lnTo>
                    <a:lnTo>
                      <a:pt x="1147" y="258"/>
                    </a:lnTo>
                    <a:lnTo>
                      <a:pt x="1144" y="261"/>
                    </a:lnTo>
                    <a:lnTo>
                      <a:pt x="1143" y="261"/>
                    </a:lnTo>
                    <a:lnTo>
                      <a:pt x="1140" y="262"/>
                    </a:lnTo>
                    <a:lnTo>
                      <a:pt x="1138" y="262"/>
                    </a:lnTo>
                    <a:lnTo>
                      <a:pt x="1135" y="264"/>
                    </a:lnTo>
                    <a:lnTo>
                      <a:pt x="1134" y="265"/>
                    </a:lnTo>
                    <a:lnTo>
                      <a:pt x="1132" y="266"/>
                    </a:lnTo>
                    <a:lnTo>
                      <a:pt x="1132" y="266"/>
                    </a:lnTo>
                    <a:lnTo>
                      <a:pt x="1132" y="266"/>
                    </a:lnTo>
                    <a:lnTo>
                      <a:pt x="1132" y="268"/>
                    </a:lnTo>
                    <a:lnTo>
                      <a:pt x="1134" y="269"/>
                    </a:lnTo>
                    <a:lnTo>
                      <a:pt x="1134" y="269"/>
                    </a:lnTo>
                    <a:lnTo>
                      <a:pt x="1132" y="272"/>
                    </a:lnTo>
                    <a:lnTo>
                      <a:pt x="1134" y="273"/>
                    </a:lnTo>
                    <a:lnTo>
                      <a:pt x="1135" y="274"/>
                    </a:lnTo>
                    <a:lnTo>
                      <a:pt x="1135" y="276"/>
                    </a:lnTo>
                    <a:lnTo>
                      <a:pt x="1136" y="277"/>
                    </a:lnTo>
                    <a:lnTo>
                      <a:pt x="1136" y="277"/>
                    </a:lnTo>
                    <a:lnTo>
                      <a:pt x="1139" y="274"/>
                    </a:lnTo>
                    <a:lnTo>
                      <a:pt x="1142" y="273"/>
                    </a:lnTo>
                    <a:lnTo>
                      <a:pt x="1143" y="272"/>
                    </a:lnTo>
                    <a:lnTo>
                      <a:pt x="1143" y="272"/>
                    </a:lnTo>
                    <a:lnTo>
                      <a:pt x="1142" y="273"/>
                    </a:lnTo>
                    <a:lnTo>
                      <a:pt x="1140" y="276"/>
                    </a:lnTo>
                    <a:lnTo>
                      <a:pt x="1140" y="277"/>
                    </a:lnTo>
                    <a:lnTo>
                      <a:pt x="1142" y="278"/>
                    </a:lnTo>
                    <a:lnTo>
                      <a:pt x="1143" y="277"/>
                    </a:lnTo>
                    <a:lnTo>
                      <a:pt x="1144" y="277"/>
                    </a:lnTo>
                    <a:lnTo>
                      <a:pt x="1146" y="277"/>
                    </a:lnTo>
                    <a:lnTo>
                      <a:pt x="1146" y="278"/>
                    </a:lnTo>
                    <a:lnTo>
                      <a:pt x="1146" y="278"/>
                    </a:lnTo>
                    <a:lnTo>
                      <a:pt x="1147" y="280"/>
                    </a:lnTo>
                    <a:lnTo>
                      <a:pt x="1147" y="281"/>
                    </a:lnTo>
                    <a:lnTo>
                      <a:pt x="1150" y="278"/>
                    </a:lnTo>
                    <a:lnTo>
                      <a:pt x="1152" y="277"/>
                    </a:lnTo>
                    <a:lnTo>
                      <a:pt x="1154" y="276"/>
                    </a:lnTo>
                    <a:lnTo>
                      <a:pt x="1158" y="270"/>
                    </a:lnTo>
                    <a:lnTo>
                      <a:pt x="1159" y="269"/>
                    </a:lnTo>
                    <a:lnTo>
                      <a:pt x="1156" y="268"/>
                    </a:lnTo>
                    <a:lnTo>
                      <a:pt x="1155" y="268"/>
                    </a:lnTo>
                    <a:lnTo>
                      <a:pt x="1155" y="268"/>
                    </a:lnTo>
                    <a:lnTo>
                      <a:pt x="1158" y="266"/>
                    </a:lnTo>
                    <a:lnTo>
                      <a:pt x="1159" y="266"/>
                    </a:lnTo>
                    <a:lnTo>
                      <a:pt x="1159" y="265"/>
                    </a:lnTo>
                    <a:lnTo>
                      <a:pt x="1159" y="264"/>
                    </a:lnTo>
                    <a:lnTo>
                      <a:pt x="1160" y="268"/>
                    </a:lnTo>
                    <a:lnTo>
                      <a:pt x="1162" y="268"/>
                    </a:lnTo>
                    <a:lnTo>
                      <a:pt x="1163" y="269"/>
                    </a:lnTo>
                    <a:lnTo>
                      <a:pt x="1165" y="268"/>
                    </a:lnTo>
                    <a:lnTo>
                      <a:pt x="1165" y="268"/>
                    </a:lnTo>
                    <a:lnTo>
                      <a:pt x="1168" y="268"/>
                    </a:lnTo>
                    <a:lnTo>
                      <a:pt x="1169" y="266"/>
                    </a:lnTo>
                    <a:lnTo>
                      <a:pt x="1172" y="265"/>
                    </a:lnTo>
                    <a:lnTo>
                      <a:pt x="1173" y="265"/>
                    </a:lnTo>
                    <a:lnTo>
                      <a:pt x="1173" y="264"/>
                    </a:lnTo>
                    <a:lnTo>
                      <a:pt x="1173" y="264"/>
                    </a:lnTo>
                    <a:lnTo>
                      <a:pt x="1173" y="262"/>
                    </a:lnTo>
                    <a:lnTo>
                      <a:pt x="1173" y="262"/>
                    </a:lnTo>
                    <a:lnTo>
                      <a:pt x="1172" y="261"/>
                    </a:lnTo>
                    <a:lnTo>
                      <a:pt x="1172" y="261"/>
                    </a:lnTo>
                    <a:lnTo>
                      <a:pt x="1173" y="261"/>
                    </a:lnTo>
                    <a:lnTo>
                      <a:pt x="1177" y="261"/>
                    </a:lnTo>
                    <a:lnTo>
                      <a:pt x="1179" y="261"/>
                    </a:lnTo>
                    <a:lnTo>
                      <a:pt x="1180" y="261"/>
                    </a:lnTo>
                    <a:lnTo>
                      <a:pt x="1180" y="261"/>
                    </a:lnTo>
                    <a:lnTo>
                      <a:pt x="1179" y="260"/>
                    </a:lnTo>
                    <a:lnTo>
                      <a:pt x="1175" y="258"/>
                    </a:lnTo>
                    <a:lnTo>
                      <a:pt x="1176" y="257"/>
                    </a:lnTo>
                    <a:lnTo>
                      <a:pt x="1177" y="257"/>
                    </a:lnTo>
                    <a:lnTo>
                      <a:pt x="1177" y="256"/>
                    </a:lnTo>
                    <a:lnTo>
                      <a:pt x="1177" y="255"/>
                    </a:lnTo>
                    <a:lnTo>
                      <a:pt x="1177" y="255"/>
                    </a:lnTo>
                    <a:lnTo>
                      <a:pt x="1180" y="255"/>
                    </a:lnTo>
                    <a:lnTo>
                      <a:pt x="1180" y="255"/>
                    </a:lnTo>
                    <a:lnTo>
                      <a:pt x="1181" y="256"/>
                    </a:lnTo>
                    <a:lnTo>
                      <a:pt x="1184" y="256"/>
                    </a:lnTo>
                    <a:lnTo>
                      <a:pt x="1185" y="256"/>
                    </a:lnTo>
                    <a:lnTo>
                      <a:pt x="1189" y="256"/>
                    </a:lnTo>
                    <a:lnTo>
                      <a:pt x="1191" y="255"/>
                    </a:lnTo>
                    <a:lnTo>
                      <a:pt x="1189" y="253"/>
                    </a:lnTo>
                    <a:lnTo>
                      <a:pt x="1185" y="251"/>
                    </a:lnTo>
                    <a:lnTo>
                      <a:pt x="1185" y="251"/>
                    </a:lnTo>
                    <a:lnTo>
                      <a:pt x="1187" y="251"/>
                    </a:lnTo>
                    <a:lnTo>
                      <a:pt x="1188" y="251"/>
                    </a:lnTo>
                    <a:lnTo>
                      <a:pt x="1191" y="251"/>
                    </a:lnTo>
                    <a:lnTo>
                      <a:pt x="1192" y="252"/>
                    </a:lnTo>
                    <a:lnTo>
                      <a:pt x="1193" y="252"/>
                    </a:lnTo>
                    <a:lnTo>
                      <a:pt x="1196" y="252"/>
                    </a:lnTo>
                    <a:lnTo>
                      <a:pt x="1196" y="251"/>
                    </a:lnTo>
                    <a:lnTo>
                      <a:pt x="1196" y="251"/>
                    </a:lnTo>
                    <a:lnTo>
                      <a:pt x="1195" y="248"/>
                    </a:lnTo>
                    <a:close/>
                    <a:moveTo>
                      <a:pt x="1134" y="605"/>
                    </a:moveTo>
                    <a:lnTo>
                      <a:pt x="1135" y="604"/>
                    </a:lnTo>
                    <a:lnTo>
                      <a:pt x="1134" y="604"/>
                    </a:lnTo>
                    <a:lnTo>
                      <a:pt x="1134" y="605"/>
                    </a:lnTo>
                    <a:lnTo>
                      <a:pt x="1132" y="605"/>
                    </a:lnTo>
                    <a:lnTo>
                      <a:pt x="1132" y="605"/>
                    </a:lnTo>
                    <a:lnTo>
                      <a:pt x="1132" y="607"/>
                    </a:lnTo>
                    <a:lnTo>
                      <a:pt x="1131" y="608"/>
                    </a:lnTo>
                    <a:lnTo>
                      <a:pt x="1131" y="608"/>
                    </a:lnTo>
                    <a:lnTo>
                      <a:pt x="1131" y="608"/>
                    </a:lnTo>
                    <a:lnTo>
                      <a:pt x="1132" y="608"/>
                    </a:lnTo>
                    <a:lnTo>
                      <a:pt x="1134" y="605"/>
                    </a:lnTo>
                    <a:close/>
                    <a:moveTo>
                      <a:pt x="990" y="196"/>
                    </a:moveTo>
                    <a:lnTo>
                      <a:pt x="988" y="198"/>
                    </a:lnTo>
                    <a:lnTo>
                      <a:pt x="986" y="198"/>
                    </a:lnTo>
                    <a:lnTo>
                      <a:pt x="986" y="198"/>
                    </a:lnTo>
                    <a:lnTo>
                      <a:pt x="986" y="198"/>
                    </a:lnTo>
                    <a:lnTo>
                      <a:pt x="984" y="198"/>
                    </a:lnTo>
                    <a:lnTo>
                      <a:pt x="983" y="198"/>
                    </a:lnTo>
                    <a:lnTo>
                      <a:pt x="982" y="198"/>
                    </a:lnTo>
                    <a:lnTo>
                      <a:pt x="980" y="199"/>
                    </a:lnTo>
                    <a:lnTo>
                      <a:pt x="980" y="199"/>
                    </a:lnTo>
                    <a:lnTo>
                      <a:pt x="980" y="199"/>
                    </a:lnTo>
                    <a:lnTo>
                      <a:pt x="984" y="199"/>
                    </a:lnTo>
                    <a:lnTo>
                      <a:pt x="984" y="200"/>
                    </a:lnTo>
                    <a:lnTo>
                      <a:pt x="984" y="200"/>
                    </a:lnTo>
                    <a:lnTo>
                      <a:pt x="984" y="200"/>
                    </a:lnTo>
                    <a:lnTo>
                      <a:pt x="986" y="200"/>
                    </a:lnTo>
                    <a:lnTo>
                      <a:pt x="986" y="200"/>
                    </a:lnTo>
                    <a:lnTo>
                      <a:pt x="986" y="202"/>
                    </a:lnTo>
                    <a:lnTo>
                      <a:pt x="986" y="202"/>
                    </a:lnTo>
                    <a:lnTo>
                      <a:pt x="987" y="202"/>
                    </a:lnTo>
                    <a:lnTo>
                      <a:pt x="988" y="202"/>
                    </a:lnTo>
                    <a:lnTo>
                      <a:pt x="988" y="202"/>
                    </a:lnTo>
                    <a:lnTo>
                      <a:pt x="988" y="202"/>
                    </a:lnTo>
                    <a:lnTo>
                      <a:pt x="988" y="200"/>
                    </a:lnTo>
                    <a:lnTo>
                      <a:pt x="991" y="200"/>
                    </a:lnTo>
                    <a:lnTo>
                      <a:pt x="995" y="200"/>
                    </a:lnTo>
                    <a:lnTo>
                      <a:pt x="998" y="199"/>
                    </a:lnTo>
                    <a:lnTo>
                      <a:pt x="999" y="199"/>
                    </a:lnTo>
                    <a:lnTo>
                      <a:pt x="999" y="198"/>
                    </a:lnTo>
                    <a:lnTo>
                      <a:pt x="999" y="198"/>
                    </a:lnTo>
                    <a:lnTo>
                      <a:pt x="998" y="196"/>
                    </a:lnTo>
                    <a:lnTo>
                      <a:pt x="995" y="198"/>
                    </a:lnTo>
                    <a:lnTo>
                      <a:pt x="992" y="198"/>
                    </a:lnTo>
                    <a:lnTo>
                      <a:pt x="991" y="198"/>
                    </a:lnTo>
                    <a:lnTo>
                      <a:pt x="990" y="198"/>
                    </a:lnTo>
                    <a:lnTo>
                      <a:pt x="990" y="198"/>
                    </a:lnTo>
                    <a:lnTo>
                      <a:pt x="990" y="198"/>
                    </a:lnTo>
                    <a:lnTo>
                      <a:pt x="990" y="196"/>
                    </a:lnTo>
                    <a:close/>
                    <a:moveTo>
                      <a:pt x="1020" y="208"/>
                    </a:moveTo>
                    <a:lnTo>
                      <a:pt x="1021" y="208"/>
                    </a:lnTo>
                    <a:lnTo>
                      <a:pt x="1023" y="207"/>
                    </a:lnTo>
                    <a:lnTo>
                      <a:pt x="1024" y="207"/>
                    </a:lnTo>
                    <a:lnTo>
                      <a:pt x="1025" y="206"/>
                    </a:lnTo>
                    <a:lnTo>
                      <a:pt x="1028" y="204"/>
                    </a:lnTo>
                    <a:lnTo>
                      <a:pt x="1028" y="204"/>
                    </a:lnTo>
                    <a:lnTo>
                      <a:pt x="1028" y="204"/>
                    </a:lnTo>
                    <a:lnTo>
                      <a:pt x="1028" y="204"/>
                    </a:lnTo>
                    <a:lnTo>
                      <a:pt x="1028" y="204"/>
                    </a:lnTo>
                    <a:lnTo>
                      <a:pt x="1025" y="203"/>
                    </a:lnTo>
                    <a:lnTo>
                      <a:pt x="1024" y="203"/>
                    </a:lnTo>
                    <a:lnTo>
                      <a:pt x="1023" y="203"/>
                    </a:lnTo>
                    <a:lnTo>
                      <a:pt x="1021" y="203"/>
                    </a:lnTo>
                    <a:lnTo>
                      <a:pt x="1020" y="204"/>
                    </a:lnTo>
                    <a:lnTo>
                      <a:pt x="1020" y="204"/>
                    </a:lnTo>
                    <a:lnTo>
                      <a:pt x="1019" y="206"/>
                    </a:lnTo>
                    <a:lnTo>
                      <a:pt x="1019" y="206"/>
                    </a:lnTo>
                    <a:lnTo>
                      <a:pt x="1017" y="207"/>
                    </a:lnTo>
                    <a:lnTo>
                      <a:pt x="1017" y="208"/>
                    </a:lnTo>
                    <a:lnTo>
                      <a:pt x="1019" y="208"/>
                    </a:lnTo>
                    <a:lnTo>
                      <a:pt x="1020" y="208"/>
                    </a:lnTo>
                    <a:close/>
                    <a:moveTo>
                      <a:pt x="1013" y="223"/>
                    </a:moveTo>
                    <a:lnTo>
                      <a:pt x="1013" y="224"/>
                    </a:lnTo>
                    <a:lnTo>
                      <a:pt x="1008" y="225"/>
                    </a:lnTo>
                    <a:lnTo>
                      <a:pt x="1004" y="228"/>
                    </a:lnTo>
                    <a:lnTo>
                      <a:pt x="1001" y="229"/>
                    </a:lnTo>
                    <a:lnTo>
                      <a:pt x="999" y="232"/>
                    </a:lnTo>
                    <a:lnTo>
                      <a:pt x="999" y="233"/>
                    </a:lnTo>
                    <a:lnTo>
                      <a:pt x="998" y="236"/>
                    </a:lnTo>
                    <a:lnTo>
                      <a:pt x="996" y="237"/>
                    </a:lnTo>
                    <a:lnTo>
                      <a:pt x="996" y="239"/>
                    </a:lnTo>
                    <a:lnTo>
                      <a:pt x="998" y="240"/>
                    </a:lnTo>
                    <a:lnTo>
                      <a:pt x="998" y="240"/>
                    </a:lnTo>
                    <a:lnTo>
                      <a:pt x="999" y="240"/>
                    </a:lnTo>
                    <a:lnTo>
                      <a:pt x="1000" y="240"/>
                    </a:lnTo>
                    <a:lnTo>
                      <a:pt x="1005" y="240"/>
                    </a:lnTo>
                    <a:lnTo>
                      <a:pt x="1009" y="240"/>
                    </a:lnTo>
                    <a:lnTo>
                      <a:pt x="1013" y="240"/>
                    </a:lnTo>
                    <a:lnTo>
                      <a:pt x="1019" y="239"/>
                    </a:lnTo>
                    <a:lnTo>
                      <a:pt x="1021" y="237"/>
                    </a:lnTo>
                    <a:lnTo>
                      <a:pt x="1023" y="236"/>
                    </a:lnTo>
                    <a:lnTo>
                      <a:pt x="1025" y="235"/>
                    </a:lnTo>
                    <a:lnTo>
                      <a:pt x="1027" y="233"/>
                    </a:lnTo>
                    <a:lnTo>
                      <a:pt x="1028" y="232"/>
                    </a:lnTo>
                    <a:lnTo>
                      <a:pt x="1031" y="228"/>
                    </a:lnTo>
                    <a:lnTo>
                      <a:pt x="1031" y="228"/>
                    </a:lnTo>
                    <a:lnTo>
                      <a:pt x="1032" y="227"/>
                    </a:lnTo>
                    <a:lnTo>
                      <a:pt x="1032" y="227"/>
                    </a:lnTo>
                    <a:lnTo>
                      <a:pt x="1033" y="225"/>
                    </a:lnTo>
                    <a:lnTo>
                      <a:pt x="1033" y="224"/>
                    </a:lnTo>
                    <a:lnTo>
                      <a:pt x="1033" y="224"/>
                    </a:lnTo>
                    <a:lnTo>
                      <a:pt x="1033" y="223"/>
                    </a:lnTo>
                    <a:lnTo>
                      <a:pt x="1028" y="221"/>
                    </a:lnTo>
                    <a:lnTo>
                      <a:pt x="1025" y="221"/>
                    </a:lnTo>
                    <a:lnTo>
                      <a:pt x="1024" y="221"/>
                    </a:lnTo>
                    <a:lnTo>
                      <a:pt x="1023" y="221"/>
                    </a:lnTo>
                    <a:lnTo>
                      <a:pt x="1021" y="223"/>
                    </a:lnTo>
                    <a:lnTo>
                      <a:pt x="1019" y="221"/>
                    </a:lnTo>
                    <a:lnTo>
                      <a:pt x="1015" y="223"/>
                    </a:lnTo>
                    <a:lnTo>
                      <a:pt x="1013" y="223"/>
                    </a:lnTo>
                    <a:close/>
                    <a:moveTo>
                      <a:pt x="1000" y="206"/>
                    </a:moveTo>
                    <a:lnTo>
                      <a:pt x="999" y="207"/>
                    </a:lnTo>
                    <a:lnTo>
                      <a:pt x="996" y="208"/>
                    </a:lnTo>
                    <a:lnTo>
                      <a:pt x="996" y="208"/>
                    </a:lnTo>
                    <a:lnTo>
                      <a:pt x="994" y="209"/>
                    </a:lnTo>
                    <a:lnTo>
                      <a:pt x="991" y="209"/>
                    </a:lnTo>
                    <a:lnTo>
                      <a:pt x="990" y="211"/>
                    </a:lnTo>
                    <a:lnTo>
                      <a:pt x="988" y="211"/>
                    </a:lnTo>
                    <a:lnTo>
                      <a:pt x="988" y="211"/>
                    </a:lnTo>
                    <a:lnTo>
                      <a:pt x="987" y="212"/>
                    </a:lnTo>
                    <a:lnTo>
                      <a:pt x="987" y="212"/>
                    </a:lnTo>
                    <a:lnTo>
                      <a:pt x="987" y="212"/>
                    </a:lnTo>
                    <a:lnTo>
                      <a:pt x="988" y="213"/>
                    </a:lnTo>
                    <a:lnTo>
                      <a:pt x="990" y="213"/>
                    </a:lnTo>
                    <a:lnTo>
                      <a:pt x="991" y="212"/>
                    </a:lnTo>
                    <a:lnTo>
                      <a:pt x="995" y="212"/>
                    </a:lnTo>
                    <a:lnTo>
                      <a:pt x="996" y="211"/>
                    </a:lnTo>
                    <a:lnTo>
                      <a:pt x="998" y="209"/>
                    </a:lnTo>
                    <a:lnTo>
                      <a:pt x="1000" y="209"/>
                    </a:lnTo>
                    <a:lnTo>
                      <a:pt x="1000" y="208"/>
                    </a:lnTo>
                    <a:lnTo>
                      <a:pt x="1001" y="208"/>
                    </a:lnTo>
                    <a:lnTo>
                      <a:pt x="1001" y="208"/>
                    </a:lnTo>
                    <a:lnTo>
                      <a:pt x="1004" y="207"/>
                    </a:lnTo>
                    <a:lnTo>
                      <a:pt x="1007" y="206"/>
                    </a:lnTo>
                    <a:lnTo>
                      <a:pt x="1008" y="206"/>
                    </a:lnTo>
                    <a:lnTo>
                      <a:pt x="1008" y="206"/>
                    </a:lnTo>
                    <a:lnTo>
                      <a:pt x="1008" y="204"/>
                    </a:lnTo>
                    <a:lnTo>
                      <a:pt x="1008" y="204"/>
                    </a:lnTo>
                    <a:lnTo>
                      <a:pt x="1007" y="204"/>
                    </a:lnTo>
                    <a:lnTo>
                      <a:pt x="1005" y="204"/>
                    </a:lnTo>
                    <a:lnTo>
                      <a:pt x="1004" y="204"/>
                    </a:lnTo>
                    <a:lnTo>
                      <a:pt x="1003" y="204"/>
                    </a:lnTo>
                    <a:lnTo>
                      <a:pt x="1001" y="206"/>
                    </a:lnTo>
                    <a:lnTo>
                      <a:pt x="1001" y="206"/>
                    </a:lnTo>
                    <a:lnTo>
                      <a:pt x="1001" y="206"/>
                    </a:lnTo>
                    <a:lnTo>
                      <a:pt x="1001" y="206"/>
                    </a:lnTo>
                    <a:lnTo>
                      <a:pt x="1000" y="206"/>
                    </a:lnTo>
                    <a:close/>
                    <a:moveTo>
                      <a:pt x="1012" y="645"/>
                    </a:moveTo>
                    <a:lnTo>
                      <a:pt x="1012" y="645"/>
                    </a:lnTo>
                    <a:lnTo>
                      <a:pt x="1013" y="645"/>
                    </a:lnTo>
                    <a:lnTo>
                      <a:pt x="1013" y="646"/>
                    </a:lnTo>
                    <a:lnTo>
                      <a:pt x="1013" y="646"/>
                    </a:lnTo>
                    <a:lnTo>
                      <a:pt x="1013" y="645"/>
                    </a:lnTo>
                    <a:lnTo>
                      <a:pt x="1015" y="644"/>
                    </a:lnTo>
                    <a:lnTo>
                      <a:pt x="1013" y="644"/>
                    </a:lnTo>
                    <a:lnTo>
                      <a:pt x="1012" y="645"/>
                    </a:lnTo>
                    <a:close/>
                    <a:moveTo>
                      <a:pt x="1062" y="552"/>
                    </a:moveTo>
                    <a:lnTo>
                      <a:pt x="1065" y="551"/>
                    </a:lnTo>
                    <a:lnTo>
                      <a:pt x="1068" y="550"/>
                    </a:lnTo>
                    <a:lnTo>
                      <a:pt x="1070" y="548"/>
                    </a:lnTo>
                    <a:lnTo>
                      <a:pt x="1076" y="544"/>
                    </a:lnTo>
                    <a:lnTo>
                      <a:pt x="1080" y="543"/>
                    </a:lnTo>
                    <a:lnTo>
                      <a:pt x="1082" y="541"/>
                    </a:lnTo>
                    <a:lnTo>
                      <a:pt x="1091" y="535"/>
                    </a:lnTo>
                    <a:lnTo>
                      <a:pt x="1091" y="534"/>
                    </a:lnTo>
                    <a:lnTo>
                      <a:pt x="1093" y="534"/>
                    </a:lnTo>
                    <a:lnTo>
                      <a:pt x="1094" y="533"/>
                    </a:lnTo>
                    <a:lnTo>
                      <a:pt x="1095" y="533"/>
                    </a:lnTo>
                    <a:lnTo>
                      <a:pt x="1097" y="533"/>
                    </a:lnTo>
                    <a:lnTo>
                      <a:pt x="1101" y="533"/>
                    </a:lnTo>
                    <a:lnTo>
                      <a:pt x="1101" y="533"/>
                    </a:lnTo>
                    <a:lnTo>
                      <a:pt x="1105" y="531"/>
                    </a:lnTo>
                    <a:lnTo>
                      <a:pt x="1106" y="530"/>
                    </a:lnTo>
                    <a:lnTo>
                      <a:pt x="1111" y="530"/>
                    </a:lnTo>
                    <a:lnTo>
                      <a:pt x="1114" y="530"/>
                    </a:lnTo>
                    <a:lnTo>
                      <a:pt x="1117" y="530"/>
                    </a:lnTo>
                    <a:lnTo>
                      <a:pt x="1118" y="530"/>
                    </a:lnTo>
                    <a:lnTo>
                      <a:pt x="1118" y="530"/>
                    </a:lnTo>
                    <a:lnTo>
                      <a:pt x="1126" y="526"/>
                    </a:lnTo>
                    <a:lnTo>
                      <a:pt x="1131" y="523"/>
                    </a:lnTo>
                    <a:lnTo>
                      <a:pt x="1136" y="521"/>
                    </a:lnTo>
                    <a:lnTo>
                      <a:pt x="1143" y="517"/>
                    </a:lnTo>
                    <a:lnTo>
                      <a:pt x="1143" y="515"/>
                    </a:lnTo>
                    <a:lnTo>
                      <a:pt x="1144" y="514"/>
                    </a:lnTo>
                    <a:lnTo>
                      <a:pt x="1143" y="514"/>
                    </a:lnTo>
                    <a:lnTo>
                      <a:pt x="1142" y="513"/>
                    </a:lnTo>
                    <a:lnTo>
                      <a:pt x="1140" y="513"/>
                    </a:lnTo>
                    <a:lnTo>
                      <a:pt x="1140" y="511"/>
                    </a:lnTo>
                    <a:lnTo>
                      <a:pt x="1142" y="513"/>
                    </a:lnTo>
                    <a:lnTo>
                      <a:pt x="1143" y="513"/>
                    </a:lnTo>
                    <a:lnTo>
                      <a:pt x="1144" y="511"/>
                    </a:lnTo>
                    <a:lnTo>
                      <a:pt x="1144" y="511"/>
                    </a:lnTo>
                    <a:lnTo>
                      <a:pt x="1144" y="510"/>
                    </a:lnTo>
                    <a:lnTo>
                      <a:pt x="1143" y="510"/>
                    </a:lnTo>
                    <a:lnTo>
                      <a:pt x="1140" y="509"/>
                    </a:lnTo>
                    <a:lnTo>
                      <a:pt x="1138" y="509"/>
                    </a:lnTo>
                    <a:lnTo>
                      <a:pt x="1136" y="509"/>
                    </a:lnTo>
                    <a:lnTo>
                      <a:pt x="1138" y="509"/>
                    </a:lnTo>
                    <a:lnTo>
                      <a:pt x="1139" y="509"/>
                    </a:lnTo>
                    <a:lnTo>
                      <a:pt x="1144" y="507"/>
                    </a:lnTo>
                    <a:lnTo>
                      <a:pt x="1146" y="507"/>
                    </a:lnTo>
                    <a:lnTo>
                      <a:pt x="1146" y="506"/>
                    </a:lnTo>
                    <a:lnTo>
                      <a:pt x="1144" y="505"/>
                    </a:lnTo>
                    <a:lnTo>
                      <a:pt x="1146" y="503"/>
                    </a:lnTo>
                    <a:lnTo>
                      <a:pt x="1147" y="502"/>
                    </a:lnTo>
                    <a:lnTo>
                      <a:pt x="1147" y="501"/>
                    </a:lnTo>
                    <a:lnTo>
                      <a:pt x="1148" y="498"/>
                    </a:lnTo>
                    <a:lnTo>
                      <a:pt x="1150" y="495"/>
                    </a:lnTo>
                    <a:lnTo>
                      <a:pt x="1150" y="495"/>
                    </a:lnTo>
                    <a:lnTo>
                      <a:pt x="1150" y="494"/>
                    </a:lnTo>
                    <a:lnTo>
                      <a:pt x="1150" y="494"/>
                    </a:lnTo>
                    <a:lnTo>
                      <a:pt x="1150" y="494"/>
                    </a:lnTo>
                    <a:lnTo>
                      <a:pt x="1150" y="493"/>
                    </a:lnTo>
                    <a:lnTo>
                      <a:pt x="1150" y="492"/>
                    </a:lnTo>
                    <a:lnTo>
                      <a:pt x="1148" y="489"/>
                    </a:lnTo>
                    <a:lnTo>
                      <a:pt x="1146" y="489"/>
                    </a:lnTo>
                    <a:lnTo>
                      <a:pt x="1144" y="489"/>
                    </a:lnTo>
                    <a:lnTo>
                      <a:pt x="1144" y="486"/>
                    </a:lnTo>
                    <a:lnTo>
                      <a:pt x="1144" y="486"/>
                    </a:lnTo>
                    <a:lnTo>
                      <a:pt x="1143" y="486"/>
                    </a:lnTo>
                    <a:lnTo>
                      <a:pt x="1140" y="486"/>
                    </a:lnTo>
                    <a:lnTo>
                      <a:pt x="1138" y="486"/>
                    </a:lnTo>
                    <a:lnTo>
                      <a:pt x="1135" y="488"/>
                    </a:lnTo>
                    <a:lnTo>
                      <a:pt x="1131" y="490"/>
                    </a:lnTo>
                    <a:lnTo>
                      <a:pt x="1128" y="492"/>
                    </a:lnTo>
                    <a:lnTo>
                      <a:pt x="1128" y="489"/>
                    </a:lnTo>
                    <a:lnTo>
                      <a:pt x="1128" y="489"/>
                    </a:lnTo>
                    <a:lnTo>
                      <a:pt x="1127" y="489"/>
                    </a:lnTo>
                    <a:lnTo>
                      <a:pt x="1127" y="489"/>
                    </a:lnTo>
                    <a:lnTo>
                      <a:pt x="1128" y="488"/>
                    </a:lnTo>
                    <a:lnTo>
                      <a:pt x="1132" y="486"/>
                    </a:lnTo>
                    <a:lnTo>
                      <a:pt x="1134" y="486"/>
                    </a:lnTo>
                    <a:lnTo>
                      <a:pt x="1134" y="485"/>
                    </a:lnTo>
                    <a:lnTo>
                      <a:pt x="1135" y="484"/>
                    </a:lnTo>
                    <a:lnTo>
                      <a:pt x="1135" y="482"/>
                    </a:lnTo>
                    <a:lnTo>
                      <a:pt x="1134" y="478"/>
                    </a:lnTo>
                    <a:lnTo>
                      <a:pt x="1131" y="477"/>
                    </a:lnTo>
                    <a:lnTo>
                      <a:pt x="1122" y="477"/>
                    </a:lnTo>
                    <a:lnTo>
                      <a:pt x="1121" y="477"/>
                    </a:lnTo>
                    <a:lnTo>
                      <a:pt x="1119" y="478"/>
                    </a:lnTo>
                    <a:lnTo>
                      <a:pt x="1119" y="478"/>
                    </a:lnTo>
                    <a:lnTo>
                      <a:pt x="1119" y="480"/>
                    </a:lnTo>
                    <a:lnTo>
                      <a:pt x="1122" y="478"/>
                    </a:lnTo>
                    <a:lnTo>
                      <a:pt x="1123" y="478"/>
                    </a:lnTo>
                    <a:lnTo>
                      <a:pt x="1126" y="480"/>
                    </a:lnTo>
                    <a:lnTo>
                      <a:pt x="1124" y="480"/>
                    </a:lnTo>
                    <a:lnTo>
                      <a:pt x="1123" y="480"/>
                    </a:lnTo>
                    <a:lnTo>
                      <a:pt x="1119" y="480"/>
                    </a:lnTo>
                    <a:lnTo>
                      <a:pt x="1114" y="481"/>
                    </a:lnTo>
                    <a:lnTo>
                      <a:pt x="1109" y="484"/>
                    </a:lnTo>
                    <a:lnTo>
                      <a:pt x="1105" y="486"/>
                    </a:lnTo>
                    <a:lnTo>
                      <a:pt x="1101" y="488"/>
                    </a:lnTo>
                    <a:lnTo>
                      <a:pt x="1098" y="489"/>
                    </a:lnTo>
                    <a:lnTo>
                      <a:pt x="1095" y="490"/>
                    </a:lnTo>
                    <a:lnTo>
                      <a:pt x="1091" y="490"/>
                    </a:lnTo>
                    <a:lnTo>
                      <a:pt x="1091" y="492"/>
                    </a:lnTo>
                    <a:lnTo>
                      <a:pt x="1089" y="493"/>
                    </a:lnTo>
                    <a:lnTo>
                      <a:pt x="1085" y="494"/>
                    </a:lnTo>
                    <a:lnTo>
                      <a:pt x="1082" y="495"/>
                    </a:lnTo>
                    <a:lnTo>
                      <a:pt x="1082" y="495"/>
                    </a:lnTo>
                    <a:lnTo>
                      <a:pt x="1082" y="494"/>
                    </a:lnTo>
                    <a:lnTo>
                      <a:pt x="1083" y="494"/>
                    </a:lnTo>
                    <a:lnTo>
                      <a:pt x="1085" y="494"/>
                    </a:lnTo>
                    <a:lnTo>
                      <a:pt x="1083" y="493"/>
                    </a:lnTo>
                    <a:lnTo>
                      <a:pt x="1083" y="493"/>
                    </a:lnTo>
                    <a:lnTo>
                      <a:pt x="1086" y="492"/>
                    </a:lnTo>
                    <a:lnTo>
                      <a:pt x="1087" y="492"/>
                    </a:lnTo>
                    <a:lnTo>
                      <a:pt x="1087" y="490"/>
                    </a:lnTo>
                    <a:lnTo>
                      <a:pt x="1085" y="489"/>
                    </a:lnTo>
                    <a:lnTo>
                      <a:pt x="1085" y="488"/>
                    </a:lnTo>
                    <a:lnTo>
                      <a:pt x="1086" y="489"/>
                    </a:lnTo>
                    <a:lnTo>
                      <a:pt x="1087" y="489"/>
                    </a:lnTo>
                    <a:lnTo>
                      <a:pt x="1089" y="489"/>
                    </a:lnTo>
                    <a:lnTo>
                      <a:pt x="1089" y="488"/>
                    </a:lnTo>
                    <a:lnTo>
                      <a:pt x="1090" y="486"/>
                    </a:lnTo>
                    <a:lnTo>
                      <a:pt x="1090" y="486"/>
                    </a:lnTo>
                    <a:lnTo>
                      <a:pt x="1091" y="486"/>
                    </a:lnTo>
                    <a:lnTo>
                      <a:pt x="1094" y="485"/>
                    </a:lnTo>
                    <a:lnTo>
                      <a:pt x="1095" y="485"/>
                    </a:lnTo>
                    <a:lnTo>
                      <a:pt x="1095" y="484"/>
                    </a:lnTo>
                    <a:lnTo>
                      <a:pt x="1097" y="485"/>
                    </a:lnTo>
                    <a:lnTo>
                      <a:pt x="1099" y="485"/>
                    </a:lnTo>
                    <a:lnTo>
                      <a:pt x="1105" y="482"/>
                    </a:lnTo>
                    <a:lnTo>
                      <a:pt x="1107" y="482"/>
                    </a:lnTo>
                    <a:lnTo>
                      <a:pt x="1109" y="481"/>
                    </a:lnTo>
                    <a:lnTo>
                      <a:pt x="1109" y="481"/>
                    </a:lnTo>
                    <a:lnTo>
                      <a:pt x="1110" y="481"/>
                    </a:lnTo>
                    <a:lnTo>
                      <a:pt x="1111" y="481"/>
                    </a:lnTo>
                    <a:lnTo>
                      <a:pt x="1113" y="481"/>
                    </a:lnTo>
                    <a:lnTo>
                      <a:pt x="1114" y="480"/>
                    </a:lnTo>
                    <a:lnTo>
                      <a:pt x="1115" y="480"/>
                    </a:lnTo>
                    <a:lnTo>
                      <a:pt x="1119" y="477"/>
                    </a:lnTo>
                    <a:lnTo>
                      <a:pt x="1121" y="477"/>
                    </a:lnTo>
                    <a:lnTo>
                      <a:pt x="1122" y="476"/>
                    </a:lnTo>
                    <a:lnTo>
                      <a:pt x="1123" y="476"/>
                    </a:lnTo>
                    <a:lnTo>
                      <a:pt x="1124" y="474"/>
                    </a:lnTo>
                    <a:lnTo>
                      <a:pt x="1128" y="474"/>
                    </a:lnTo>
                    <a:lnTo>
                      <a:pt x="1131" y="474"/>
                    </a:lnTo>
                    <a:lnTo>
                      <a:pt x="1134" y="473"/>
                    </a:lnTo>
                    <a:lnTo>
                      <a:pt x="1135" y="472"/>
                    </a:lnTo>
                    <a:lnTo>
                      <a:pt x="1136" y="470"/>
                    </a:lnTo>
                    <a:lnTo>
                      <a:pt x="1136" y="470"/>
                    </a:lnTo>
                    <a:lnTo>
                      <a:pt x="1136" y="469"/>
                    </a:lnTo>
                    <a:lnTo>
                      <a:pt x="1134" y="469"/>
                    </a:lnTo>
                    <a:lnTo>
                      <a:pt x="1132" y="469"/>
                    </a:lnTo>
                    <a:lnTo>
                      <a:pt x="1132" y="468"/>
                    </a:lnTo>
                    <a:lnTo>
                      <a:pt x="1131" y="466"/>
                    </a:lnTo>
                    <a:lnTo>
                      <a:pt x="1131" y="465"/>
                    </a:lnTo>
                    <a:lnTo>
                      <a:pt x="1130" y="465"/>
                    </a:lnTo>
                    <a:lnTo>
                      <a:pt x="1127" y="465"/>
                    </a:lnTo>
                    <a:lnTo>
                      <a:pt x="1127" y="466"/>
                    </a:lnTo>
                    <a:lnTo>
                      <a:pt x="1124" y="466"/>
                    </a:lnTo>
                    <a:lnTo>
                      <a:pt x="1122" y="466"/>
                    </a:lnTo>
                    <a:lnTo>
                      <a:pt x="1119" y="465"/>
                    </a:lnTo>
                    <a:lnTo>
                      <a:pt x="1118" y="464"/>
                    </a:lnTo>
                    <a:lnTo>
                      <a:pt x="1118" y="461"/>
                    </a:lnTo>
                    <a:lnTo>
                      <a:pt x="1118" y="460"/>
                    </a:lnTo>
                    <a:lnTo>
                      <a:pt x="1118" y="458"/>
                    </a:lnTo>
                    <a:lnTo>
                      <a:pt x="1115" y="458"/>
                    </a:lnTo>
                    <a:lnTo>
                      <a:pt x="1114" y="460"/>
                    </a:lnTo>
                    <a:lnTo>
                      <a:pt x="1111" y="461"/>
                    </a:lnTo>
                    <a:lnTo>
                      <a:pt x="1111" y="461"/>
                    </a:lnTo>
                    <a:lnTo>
                      <a:pt x="1105" y="464"/>
                    </a:lnTo>
                    <a:lnTo>
                      <a:pt x="1103" y="466"/>
                    </a:lnTo>
                    <a:lnTo>
                      <a:pt x="1103" y="465"/>
                    </a:lnTo>
                    <a:lnTo>
                      <a:pt x="1106" y="464"/>
                    </a:lnTo>
                    <a:lnTo>
                      <a:pt x="1111" y="460"/>
                    </a:lnTo>
                    <a:lnTo>
                      <a:pt x="1113" y="458"/>
                    </a:lnTo>
                    <a:lnTo>
                      <a:pt x="1111" y="458"/>
                    </a:lnTo>
                    <a:lnTo>
                      <a:pt x="1110" y="458"/>
                    </a:lnTo>
                    <a:lnTo>
                      <a:pt x="1109" y="458"/>
                    </a:lnTo>
                    <a:lnTo>
                      <a:pt x="1109" y="457"/>
                    </a:lnTo>
                    <a:lnTo>
                      <a:pt x="1109" y="456"/>
                    </a:lnTo>
                    <a:lnTo>
                      <a:pt x="1107" y="457"/>
                    </a:lnTo>
                    <a:lnTo>
                      <a:pt x="1106" y="457"/>
                    </a:lnTo>
                    <a:lnTo>
                      <a:pt x="1101" y="458"/>
                    </a:lnTo>
                    <a:lnTo>
                      <a:pt x="1099" y="458"/>
                    </a:lnTo>
                    <a:lnTo>
                      <a:pt x="1094" y="461"/>
                    </a:lnTo>
                    <a:lnTo>
                      <a:pt x="1094" y="461"/>
                    </a:lnTo>
                    <a:lnTo>
                      <a:pt x="1095" y="460"/>
                    </a:lnTo>
                    <a:lnTo>
                      <a:pt x="1097" y="458"/>
                    </a:lnTo>
                    <a:lnTo>
                      <a:pt x="1098" y="457"/>
                    </a:lnTo>
                    <a:lnTo>
                      <a:pt x="1101" y="456"/>
                    </a:lnTo>
                    <a:lnTo>
                      <a:pt x="1103" y="454"/>
                    </a:lnTo>
                    <a:lnTo>
                      <a:pt x="1103" y="453"/>
                    </a:lnTo>
                    <a:lnTo>
                      <a:pt x="1102" y="452"/>
                    </a:lnTo>
                    <a:lnTo>
                      <a:pt x="1102" y="450"/>
                    </a:lnTo>
                    <a:lnTo>
                      <a:pt x="1102" y="450"/>
                    </a:lnTo>
                    <a:lnTo>
                      <a:pt x="1103" y="449"/>
                    </a:lnTo>
                    <a:lnTo>
                      <a:pt x="1105" y="448"/>
                    </a:lnTo>
                    <a:lnTo>
                      <a:pt x="1103" y="448"/>
                    </a:lnTo>
                    <a:lnTo>
                      <a:pt x="1102" y="447"/>
                    </a:lnTo>
                    <a:lnTo>
                      <a:pt x="1101" y="449"/>
                    </a:lnTo>
                    <a:lnTo>
                      <a:pt x="1101" y="447"/>
                    </a:lnTo>
                    <a:lnTo>
                      <a:pt x="1101" y="447"/>
                    </a:lnTo>
                    <a:lnTo>
                      <a:pt x="1099" y="445"/>
                    </a:lnTo>
                    <a:lnTo>
                      <a:pt x="1099" y="444"/>
                    </a:lnTo>
                    <a:lnTo>
                      <a:pt x="1098" y="444"/>
                    </a:lnTo>
                    <a:lnTo>
                      <a:pt x="1097" y="445"/>
                    </a:lnTo>
                    <a:lnTo>
                      <a:pt x="1095" y="447"/>
                    </a:lnTo>
                    <a:lnTo>
                      <a:pt x="1094" y="447"/>
                    </a:lnTo>
                    <a:lnTo>
                      <a:pt x="1094" y="445"/>
                    </a:lnTo>
                    <a:lnTo>
                      <a:pt x="1094" y="445"/>
                    </a:lnTo>
                    <a:lnTo>
                      <a:pt x="1093" y="444"/>
                    </a:lnTo>
                    <a:lnTo>
                      <a:pt x="1091" y="444"/>
                    </a:lnTo>
                    <a:lnTo>
                      <a:pt x="1090" y="444"/>
                    </a:lnTo>
                    <a:lnTo>
                      <a:pt x="1090" y="443"/>
                    </a:lnTo>
                    <a:lnTo>
                      <a:pt x="1093" y="443"/>
                    </a:lnTo>
                    <a:lnTo>
                      <a:pt x="1093" y="443"/>
                    </a:lnTo>
                    <a:lnTo>
                      <a:pt x="1093" y="440"/>
                    </a:lnTo>
                    <a:lnTo>
                      <a:pt x="1093" y="440"/>
                    </a:lnTo>
                    <a:lnTo>
                      <a:pt x="1090" y="440"/>
                    </a:lnTo>
                    <a:lnTo>
                      <a:pt x="1089" y="439"/>
                    </a:lnTo>
                    <a:lnTo>
                      <a:pt x="1089" y="439"/>
                    </a:lnTo>
                    <a:lnTo>
                      <a:pt x="1093" y="437"/>
                    </a:lnTo>
                    <a:lnTo>
                      <a:pt x="1094" y="437"/>
                    </a:lnTo>
                    <a:lnTo>
                      <a:pt x="1093" y="436"/>
                    </a:lnTo>
                    <a:lnTo>
                      <a:pt x="1090" y="436"/>
                    </a:lnTo>
                    <a:lnTo>
                      <a:pt x="1086" y="436"/>
                    </a:lnTo>
                    <a:lnTo>
                      <a:pt x="1086" y="435"/>
                    </a:lnTo>
                    <a:lnTo>
                      <a:pt x="1087" y="435"/>
                    </a:lnTo>
                    <a:lnTo>
                      <a:pt x="1090" y="433"/>
                    </a:lnTo>
                    <a:lnTo>
                      <a:pt x="1090" y="433"/>
                    </a:lnTo>
                    <a:lnTo>
                      <a:pt x="1090" y="433"/>
                    </a:lnTo>
                    <a:lnTo>
                      <a:pt x="1089" y="432"/>
                    </a:lnTo>
                    <a:lnTo>
                      <a:pt x="1087" y="432"/>
                    </a:lnTo>
                    <a:lnTo>
                      <a:pt x="1086" y="431"/>
                    </a:lnTo>
                    <a:lnTo>
                      <a:pt x="1082" y="429"/>
                    </a:lnTo>
                    <a:lnTo>
                      <a:pt x="1082" y="428"/>
                    </a:lnTo>
                    <a:lnTo>
                      <a:pt x="1082" y="428"/>
                    </a:lnTo>
                    <a:lnTo>
                      <a:pt x="1083" y="428"/>
                    </a:lnTo>
                    <a:lnTo>
                      <a:pt x="1085" y="428"/>
                    </a:lnTo>
                    <a:lnTo>
                      <a:pt x="1083" y="429"/>
                    </a:lnTo>
                    <a:lnTo>
                      <a:pt x="1083" y="429"/>
                    </a:lnTo>
                    <a:lnTo>
                      <a:pt x="1087" y="431"/>
                    </a:lnTo>
                    <a:lnTo>
                      <a:pt x="1094" y="431"/>
                    </a:lnTo>
                    <a:lnTo>
                      <a:pt x="1097" y="431"/>
                    </a:lnTo>
                    <a:lnTo>
                      <a:pt x="1098" y="429"/>
                    </a:lnTo>
                    <a:lnTo>
                      <a:pt x="1098" y="428"/>
                    </a:lnTo>
                    <a:lnTo>
                      <a:pt x="1099" y="427"/>
                    </a:lnTo>
                    <a:lnTo>
                      <a:pt x="1101" y="424"/>
                    </a:lnTo>
                    <a:lnTo>
                      <a:pt x="1098" y="421"/>
                    </a:lnTo>
                    <a:lnTo>
                      <a:pt x="1097" y="421"/>
                    </a:lnTo>
                    <a:lnTo>
                      <a:pt x="1095" y="421"/>
                    </a:lnTo>
                    <a:lnTo>
                      <a:pt x="1095" y="421"/>
                    </a:lnTo>
                    <a:lnTo>
                      <a:pt x="1094" y="420"/>
                    </a:lnTo>
                    <a:lnTo>
                      <a:pt x="1094" y="420"/>
                    </a:lnTo>
                    <a:lnTo>
                      <a:pt x="1094" y="420"/>
                    </a:lnTo>
                    <a:lnTo>
                      <a:pt x="1095" y="419"/>
                    </a:lnTo>
                    <a:lnTo>
                      <a:pt x="1097" y="417"/>
                    </a:lnTo>
                    <a:lnTo>
                      <a:pt x="1097" y="417"/>
                    </a:lnTo>
                    <a:lnTo>
                      <a:pt x="1097" y="417"/>
                    </a:lnTo>
                    <a:lnTo>
                      <a:pt x="1094" y="416"/>
                    </a:lnTo>
                    <a:lnTo>
                      <a:pt x="1093" y="416"/>
                    </a:lnTo>
                    <a:lnTo>
                      <a:pt x="1091" y="416"/>
                    </a:lnTo>
                    <a:lnTo>
                      <a:pt x="1090" y="416"/>
                    </a:lnTo>
                    <a:lnTo>
                      <a:pt x="1089" y="416"/>
                    </a:lnTo>
                    <a:lnTo>
                      <a:pt x="1089" y="416"/>
                    </a:lnTo>
                    <a:lnTo>
                      <a:pt x="1090" y="416"/>
                    </a:lnTo>
                    <a:lnTo>
                      <a:pt x="1090" y="416"/>
                    </a:lnTo>
                    <a:lnTo>
                      <a:pt x="1093" y="415"/>
                    </a:lnTo>
                    <a:lnTo>
                      <a:pt x="1094" y="415"/>
                    </a:lnTo>
                    <a:lnTo>
                      <a:pt x="1095" y="415"/>
                    </a:lnTo>
                    <a:lnTo>
                      <a:pt x="1097" y="413"/>
                    </a:lnTo>
                    <a:lnTo>
                      <a:pt x="1098" y="412"/>
                    </a:lnTo>
                    <a:lnTo>
                      <a:pt x="1098" y="411"/>
                    </a:lnTo>
                    <a:lnTo>
                      <a:pt x="1099" y="409"/>
                    </a:lnTo>
                    <a:lnTo>
                      <a:pt x="1101" y="409"/>
                    </a:lnTo>
                    <a:lnTo>
                      <a:pt x="1101" y="408"/>
                    </a:lnTo>
                    <a:lnTo>
                      <a:pt x="1101" y="408"/>
                    </a:lnTo>
                    <a:lnTo>
                      <a:pt x="1098" y="407"/>
                    </a:lnTo>
                    <a:lnTo>
                      <a:pt x="1097" y="407"/>
                    </a:lnTo>
                    <a:lnTo>
                      <a:pt x="1095" y="407"/>
                    </a:lnTo>
                    <a:lnTo>
                      <a:pt x="1095" y="403"/>
                    </a:lnTo>
                    <a:lnTo>
                      <a:pt x="1094" y="403"/>
                    </a:lnTo>
                    <a:lnTo>
                      <a:pt x="1090" y="404"/>
                    </a:lnTo>
                    <a:lnTo>
                      <a:pt x="1087" y="404"/>
                    </a:lnTo>
                    <a:lnTo>
                      <a:pt x="1083" y="405"/>
                    </a:lnTo>
                    <a:lnTo>
                      <a:pt x="1082" y="405"/>
                    </a:lnTo>
                    <a:lnTo>
                      <a:pt x="1085" y="404"/>
                    </a:lnTo>
                    <a:lnTo>
                      <a:pt x="1086" y="404"/>
                    </a:lnTo>
                    <a:lnTo>
                      <a:pt x="1090" y="403"/>
                    </a:lnTo>
                    <a:lnTo>
                      <a:pt x="1094" y="400"/>
                    </a:lnTo>
                    <a:lnTo>
                      <a:pt x="1097" y="398"/>
                    </a:lnTo>
                    <a:lnTo>
                      <a:pt x="1097" y="398"/>
                    </a:lnTo>
                    <a:lnTo>
                      <a:pt x="1094" y="398"/>
                    </a:lnTo>
                    <a:lnTo>
                      <a:pt x="1093" y="398"/>
                    </a:lnTo>
                    <a:lnTo>
                      <a:pt x="1089" y="399"/>
                    </a:lnTo>
                    <a:lnTo>
                      <a:pt x="1089" y="399"/>
                    </a:lnTo>
                    <a:lnTo>
                      <a:pt x="1089" y="398"/>
                    </a:lnTo>
                    <a:lnTo>
                      <a:pt x="1089" y="398"/>
                    </a:lnTo>
                    <a:lnTo>
                      <a:pt x="1087" y="398"/>
                    </a:lnTo>
                    <a:lnTo>
                      <a:pt x="1086" y="398"/>
                    </a:lnTo>
                    <a:lnTo>
                      <a:pt x="1082" y="400"/>
                    </a:lnTo>
                    <a:lnTo>
                      <a:pt x="1082" y="400"/>
                    </a:lnTo>
                    <a:lnTo>
                      <a:pt x="1083" y="399"/>
                    </a:lnTo>
                    <a:lnTo>
                      <a:pt x="1085" y="398"/>
                    </a:lnTo>
                    <a:lnTo>
                      <a:pt x="1087" y="396"/>
                    </a:lnTo>
                    <a:lnTo>
                      <a:pt x="1090" y="396"/>
                    </a:lnTo>
                    <a:lnTo>
                      <a:pt x="1094" y="394"/>
                    </a:lnTo>
                    <a:lnTo>
                      <a:pt x="1094" y="392"/>
                    </a:lnTo>
                    <a:lnTo>
                      <a:pt x="1094" y="390"/>
                    </a:lnTo>
                    <a:lnTo>
                      <a:pt x="1094" y="390"/>
                    </a:lnTo>
                    <a:lnTo>
                      <a:pt x="1091" y="390"/>
                    </a:lnTo>
                    <a:lnTo>
                      <a:pt x="1090" y="390"/>
                    </a:lnTo>
                    <a:lnTo>
                      <a:pt x="1091" y="390"/>
                    </a:lnTo>
                    <a:lnTo>
                      <a:pt x="1091" y="388"/>
                    </a:lnTo>
                    <a:lnTo>
                      <a:pt x="1091" y="387"/>
                    </a:lnTo>
                    <a:lnTo>
                      <a:pt x="1091" y="387"/>
                    </a:lnTo>
                    <a:lnTo>
                      <a:pt x="1091" y="387"/>
                    </a:lnTo>
                    <a:lnTo>
                      <a:pt x="1093" y="387"/>
                    </a:lnTo>
                    <a:lnTo>
                      <a:pt x="1093" y="387"/>
                    </a:lnTo>
                    <a:lnTo>
                      <a:pt x="1091" y="386"/>
                    </a:lnTo>
                    <a:lnTo>
                      <a:pt x="1091" y="386"/>
                    </a:lnTo>
                    <a:lnTo>
                      <a:pt x="1089" y="387"/>
                    </a:lnTo>
                    <a:lnTo>
                      <a:pt x="1085" y="387"/>
                    </a:lnTo>
                    <a:lnTo>
                      <a:pt x="1082" y="387"/>
                    </a:lnTo>
                    <a:lnTo>
                      <a:pt x="1082" y="387"/>
                    </a:lnTo>
                    <a:lnTo>
                      <a:pt x="1083" y="387"/>
                    </a:lnTo>
                    <a:lnTo>
                      <a:pt x="1086" y="387"/>
                    </a:lnTo>
                    <a:lnTo>
                      <a:pt x="1087" y="386"/>
                    </a:lnTo>
                    <a:lnTo>
                      <a:pt x="1090" y="386"/>
                    </a:lnTo>
                    <a:lnTo>
                      <a:pt x="1091" y="384"/>
                    </a:lnTo>
                    <a:lnTo>
                      <a:pt x="1091" y="382"/>
                    </a:lnTo>
                    <a:lnTo>
                      <a:pt x="1090" y="382"/>
                    </a:lnTo>
                    <a:lnTo>
                      <a:pt x="1087" y="383"/>
                    </a:lnTo>
                    <a:lnTo>
                      <a:pt x="1087" y="383"/>
                    </a:lnTo>
                    <a:lnTo>
                      <a:pt x="1087" y="382"/>
                    </a:lnTo>
                    <a:lnTo>
                      <a:pt x="1087" y="382"/>
                    </a:lnTo>
                    <a:lnTo>
                      <a:pt x="1086" y="380"/>
                    </a:lnTo>
                    <a:lnTo>
                      <a:pt x="1086" y="380"/>
                    </a:lnTo>
                    <a:lnTo>
                      <a:pt x="1087" y="379"/>
                    </a:lnTo>
                    <a:lnTo>
                      <a:pt x="1090" y="378"/>
                    </a:lnTo>
                    <a:lnTo>
                      <a:pt x="1090" y="376"/>
                    </a:lnTo>
                    <a:lnTo>
                      <a:pt x="1089" y="376"/>
                    </a:lnTo>
                    <a:lnTo>
                      <a:pt x="1089" y="375"/>
                    </a:lnTo>
                    <a:lnTo>
                      <a:pt x="1089" y="374"/>
                    </a:lnTo>
                    <a:lnTo>
                      <a:pt x="1089" y="372"/>
                    </a:lnTo>
                    <a:lnTo>
                      <a:pt x="1087" y="372"/>
                    </a:lnTo>
                    <a:lnTo>
                      <a:pt x="1086" y="374"/>
                    </a:lnTo>
                    <a:lnTo>
                      <a:pt x="1087" y="372"/>
                    </a:lnTo>
                    <a:lnTo>
                      <a:pt x="1089" y="370"/>
                    </a:lnTo>
                    <a:lnTo>
                      <a:pt x="1087" y="368"/>
                    </a:lnTo>
                    <a:lnTo>
                      <a:pt x="1086" y="368"/>
                    </a:lnTo>
                    <a:lnTo>
                      <a:pt x="1083" y="368"/>
                    </a:lnTo>
                    <a:lnTo>
                      <a:pt x="1081" y="370"/>
                    </a:lnTo>
                    <a:lnTo>
                      <a:pt x="1081" y="368"/>
                    </a:lnTo>
                    <a:lnTo>
                      <a:pt x="1082" y="368"/>
                    </a:lnTo>
                    <a:lnTo>
                      <a:pt x="1085" y="367"/>
                    </a:lnTo>
                    <a:lnTo>
                      <a:pt x="1087" y="366"/>
                    </a:lnTo>
                    <a:lnTo>
                      <a:pt x="1087" y="364"/>
                    </a:lnTo>
                    <a:lnTo>
                      <a:pt x="1087" y="364"/>
                    </a:lnTo>
                    <a:lnTo>
                      <a:pt x="1085" y="363"/>
                    </a:lnTo>
                    <a:lnTo>
                      <a:pt x="1083" y="363"/>
                    </a:lnTo>
                    <a:lnTo>
                      <a:pt x="1082" y="363"/>
                    </a:lnTo>
                    <a:lnTo>
                      <a:pt x="1082" y="364"/>
                    </a:lnTo>
                    <a:lnTo>
                      <a:pt x="1081" y="364"/>
                    </a:lnTo>
                    <a:lnTo>
                      <a:pt x="1077" y="368"/>
                    </a:lnTo>
                    <a:lnTo>
                      <a:pt x="1076" y="370"/>
                    </a:lnTo>
                    <a:lnTo>
                      <a:pt x="1074" y="371"/>
                    </a:lnTo>
                    <a:lnTo>
                      <a:pt x="1073" y="371"/>
                    </a:lnTo>
                    <a:lnTo>
                      <a:pt x="1073" y="372"/>
                    </a:lnTo>
                    <a:lnTo>
                      <a:pt x="1074" y="372"/>
                    </a:lnTo>
                    <a:lnTo>
                      <a:pt x="1074" y="374"/>
                    </a:lnTo>
                    <a:lnTo>
                      <a:pt x="1074" y="374"/>
                    </a:lnTo>
                    <a:lnTo>
                      <a:pt x="1073" y="372"/>
                    </a:lnTo>
                    <a:lnTo>
                      <a:pt x="1072" y="372"/>
                    </a:lnTo>
                    <a:lnTo>
                      <a:pt x="1070" y="372"/>
                    </a:lnTo>
                    <a:lnTo>
                      <a:pt x="1069" y="372"/>
                    </a:lnTo>
                    <a:lnTo>
                      <a:pt x="1069" y="374"/>
                    </a:lnTo>
                    <a:lnTo>
                      <a:pt x="1068" y="375"/>
                    </a:lnTo>
                    <a:lnTo>
                      <a:pt x="1066" y="375"/>
                    </a:lnTo>
                    <a:lnTo>
                      <a:pt x="1066" y="376"/>
                    </a:lnTo>
                    <a:lnTo>
                      <a:pt x="1066" y="378"/>
                    </a:lnTo>
                    <a:lnTo>
                      <a:pt x="1068" y="378"/>
                    </a:lnTo>
                    <a:lnTo>
                      <a:pt x="1069" y="379"/>
                    </a:lnTo>
                    <a:lnTo>
                      <a:pt x="1069" y="379"/>
                    </a:lnTo>
                    <a:lnTo>
                      <a:pt x="1070" y="380"/>
                    </a:lnTo>
                    <a:lnTo>
                      <a:pt x="1070" y="380"/>
                    </a:lnTo>
                    <a:lnTo>
                      <a:pt x="1070" y="380"/>
                    </a:lnTo>
                    <a:lnTo>
                      <a:pt x="1068" y="379"/>
                    </a:lnTo>
                    <a:lnTo>
                      <a:pt x="1068" y="379"/>
                    </a:lnTo>
                    <a:lnTo>
                      <a:pt x="1065" y="379"/>
                    </a:lnTo>
                    <a:lnTo>
                      <a:pt x="1065" y="379"/>
                    </a:lnTo>
                    <a:lnTo>
                      <a:pt x="1065" y="382"/>
                    </a:lnTo>
                    <a:lnTo>
                      <a:pt x="1065" y="382"/>
                    </a:lnTo>
                    <a:lnTo>
                      <a:pt x="1064" y="382"/>
                    </a:lnTo>
                    <a:lnTo>
                      <a:pt x="1062" y="382"/>
                    </a:lnTo>
                    <a:lnTo>
                      <a:pt x="1061" y="383"/>
                    </a:lnTo>
                    <a:lnTo>
                      <a:pt x="1061" y="384"/>
                    </a:lnTo>
                    <a:lnTo>
                      <a:pt x="1060" y="383"/>
                    </a:lnTo>
                    <a:lnTo>
                      <a:pt x="1060" y="383"/>
                    </a:lnTo>
                    <a:lnTo>
                      <a:pt x="1060" y="384"/>
                    </a:lnTo>
                    <a:lnTo>
                      <a:pt x="1060" y="384"/>
                    </a:lnTo>
                    <a:lnTo>
                      <a:pt x="1060" y="386"/>
                    </a:lnTo>
                    <a:lnTo>
                      <a:pt x="1060" y="386"/>
                    </a:lnTo>
                    <a:lnTo>
                      <a:pt x="1061" y="386"/>
                    </a:lnTo>
                    <a:lnTo>
                      <a:pt x="1062" y="387"/>
                    </a:lnTo>
                    <a:lnTo>
                      <a:pt x="1062" y="387"/>
                    </a:lnTo>
                    <a:lnTo>
                      <a:pt x="1060" y="387"/>
                    </a:lnTo>
                    <a:lnTo>
                      <a:pt x="1060" y="387"/>
                    </a:lnTo>
                    <a:lnTo>
                      <a:pt x="1058" y="387"/>
                    </a:lnTo>
                    <a:lnTo>
                      <a:pt x="1057" y="387"/>
                    </a:lnTo>
                    <a:lnTo>
                      <a:pt x="1057" y="387"/>
                    </a:lnTo>
                    <a:lnTo>
                      <a:pt x="1057" y="388"/>
                    </a:lnTo>
                    <a:lnTo>
                      <a:pt x="1056" y="388"/>
                    </a:lnTo>
                    <a:lnTo>
                      <a:pt x="1056" y="388"/>
                    </a:lnTo>
                    <a:lnTo>
                      <a:pt x="1053" y="390"/>
                    </a:lnTo>
                    <a:lnTo>
                      <a:pt x="1053" y="390"/>
                    </a:lnTo>
                    <a:lnTo>
                      <a:pt x="1054" y="390"/>
                    </a:lnTo>
                    <a:lnTo>
                      <a:pt x="1053" y="391"/>
                    </a:lnTo>
                    <a:lnTo>
                      <a:pt x="1052" y="391"/>
                    </a:lnTo>
                    <a:lnTo>
                      <a:pt x="1050" y="391"/>
                    </a:lnTo>
                    <a:lnTo>
                      <a:pt x="1050" y="391"/>
                    </a:lnTo>
                    <a:lnTo>
                      <a:pt x="1050" y="392"/>
                    </a:lnTo>
                    <a:lnTo>
                      <a:pt x="1050" y="394"/>
                    </a:lnTo>
                    <a:lnTo>
                      <a:pt x="1050" y="395"/>
                    </a:lnTo>
                    <a:lnTo>
                      <a:pt x="1050" y="395"/>
                    </a:lnTo>
                    <a:lnTo>
                      <a:pt x="1049" y="396"/>
                    </a:lnTo>
                    <a:lnTo>
                      <a:pt x="1048" y="398"/>
                    </a:lnTo>
                    <a:lnTo>
                      <a:pt x="1046" y="398"/>
                    </a:lnTo>
                    <a:lnTo>
                      <a:pt x="1048" y="396"/>
                    </a:lnTo>
                    <a:lnTo>
                      <a:pt x="1049" y="395"/>
                    </a:lnTo>
                    <a:lnTo>
                      <a:pt x="1048" y="394"/>
                    </a:lnTo>
                    <a:lnTo>
                      <a:pt x="1048" y="392"/>
                    </a:lnTo>
                    <a:lnTo>
                      <a:pt x="1048" y="392"/>
                    </a:lnTo>
                    <a:lnTo>
                      <a:pt x="1046" y="391"/>
                    </a:lnTo>
                    <a:lnTo>
                      <a:pt x="1045" y="391"/>
                    </a:lnTo>
                    <a:lnTo>
                      <a:pt x="1044" y="392"/>
                    </a:lnTo>
                    <a:lnTo>
                      <a:pt x="1042" y="394"/>
                    </a:lnTo>
                    <a:lnTo>
                      <a:pt x="1041" y="395"/>
                    </a:lnTo>
                    <a:lnTo>
                      <a:pt x="1040" y="396"/>
                    </a:lnTo>
                    <a:lnTo>
                      <a:pt x="1037" y="398"/>
                    </a:lnTo>
                    <a:lnTo>
                      <a:pt x="1035" y="398"/>
                    </a:lnTo>
                    <a:lnTo>
                      <a:pt x="1033" y="398"/>
                    </a:lnTo>
                    <a:lnTo>
                      <a:pt x="1031" y="399"/>
                    </a:lnTo>
                    <a:lnTo>
                      <a:pt x="1027" y="400"/>
                    </a:lnTo>
                    <a:lnTo>
                      <a:pt x="1023" y="401"/>
                    </a:lnTo>
                    <a:lnTo>
                      <a:pt x="1023" y="403"/>
                    </a:lnTo>
                    <a:lnTo>
                      <a:pt x="1021" y="403"/>
                    </a:lnTo>
                    <a:lnTo>
                      <a:pt x="1020" y="404"/>
                    </a:lnTo>
                    <a:lnTo>
                      <a:pt x="1019" y="407"/>
                    </a:lnTo>
                    <a:lnTo>
                      <a:pt x="1019" y="405"/>
                    </a:lnTo>
                    <a:lnTo>
                      <a:pt x="1020" y="404"/>
                    </a:lnTo>
                    <a:lnTo>
                      <a:pt x="1020" y="403"/>
                    </a:lnTo>
                    <a:lnTo>
                      <a:pt x="1021" y="401"/>
                    </a:lnTo>
                    <a:lnTo>
                      <a:pt x="1023" y="399"/>
                    </a:lnTo>
                    <a:lnTo>
                      <a:pt x="1021" y="399"/>
                    </a:lnTo>
                    <a:lnTo>
                      <a:pt x="1021" y="399"/>
                    </a:lnTo>
                    <a:lnTo>
                      <a:pt x="1020" y="400"/>
                    </a:lnTo>
                    <a:lnTo>
                      <a:pt x="1019" y="401"/>
                    </a:lnTo>
                    <a:lnTo>
                      <a:pt x="1016" y="403"/>
                    </a:lnTo>
                    <a:lnTo>
                      <a:pt x="1015" y="404"/>
                    </a:lnTo>
                    <a:lnTo>
                      <a:pt x="1019" y="401"/>
                    </a:lnTo>
                    <a:lnTo>
                      <a:pt x="1019" y="400"/>
                    </a:lnTo>
                    <a:lnTo>
                      <a:pt x="1019" y="400"/>
                    </a:lnTo>
                    <a:lnTo>
                      <a:pt x="1019" y="398"/>
                    </a:lnTo>
                    <a:lnTo>
                      <a:pt x="1019" y="398"/>
                    </a:lnTo>
                    <a:lnTo>
                      <a:pt x="1017" y="398"/>
                    </a:lnTo>
                    <a:lnTo>
                      <a:pt x="1016" y="399"/>
                    </a:lnTo>
                    <a:lnTo>
                      <a:pt x="1012" y="403"/>
                    </a:lnTo>
                    <a:lnTo>
                      <a:pt x="1011" y="404"/>
                    </a:lnTo>
                    <a:lnTo>
                      <a:pt x="1009" y="405"/>
                    </a:lnTo>
                    <a:lnTo>
                      <a:pt x="1007" y="405"/>
                    </a:lnTo>
                    <a:lnTo>
                      <a:pt x="1003" y="407"/>
                    </a:lnTo>
                    <a:lnTo>
                      <a:pt x="999" y="408"/>
                    </a:lnTo>
                    <a:lnTo>
                      <a:pt x="999" y="407"/>
                    </a:lnTo>
                    <a:lnTo>
                      <a:pt x="1000" y="407"/>
                    </a:lnTo>
                    <a:lnTo>
                      <a:pt x="1003" y="405"/>
                    </a:lnTo>
                    <a:lnTo>
                      <a:pt x="1005" y="405"/>
                    </a:lnTo>
                    <a:lnTo>
                      <a:pt x="1008" y="404"/>
                    </a:lnTo>
                    <a:lnTo>
                      <a:pt x="1011" y="403"/>
                    </a:lnTo>
                    <a:lnTo>
                      <a:pt x="1012" y="401"/>
                    </a:lnTo>
                    <a:lnTo>
                      <a:pt x="1015" y="399"/>
                    </a:lnTo>
                    <a:lnTo>
                      <a:pt x="1016" y="398"/>
                    </a:lnTo>
                    <a:lnTo>
                      <a:pt x="1016" y="396"/>
                    </a:lnTo>
                    <a:lnTo>
                      <a:pt x="1016" y="396"/>
                    </a:lnTo>
                    <a:lnTo>
                      <a:pt x="1016" y="395"/>
                    </a:lnTo>
                    <a:lnTo>
                      <a:pt x="1016" y="392"/>
                    </a:lnTo>
                    <a:lnTo>
                      <a:pt x="1016" y="392"/>
                    </a:lnTo>
                    <a:lnTo>
                      <a:pt x="1016" y="391"/>
                    </a:lnTo>
                    <a:lnTo>
                      <a:pt x="1015" y="390"/>
                    </a:lnTo>
                    <a:lnTo>
                      <a:pt x="1015" y="390"/>
                    </a:lnTo>
                    <a:lnTo>
                      <a:pt x="1013" y="390"/>
                    </a:lnTo>
                    <a:lnTo>
                      <a:pt x="1009" y="390"/>
                    </a:lnTo>
                    <a:lnTo>
                      <a:pt x="1008" y="390"/>
                    </a:lnTo>
                    <a:lnTo>
                      <a:pt x="1007" y="390"/>
                    </a:lnTo>
                    <a:lnTo>
                      <a:pt x="1005" y="390"/>
                    </a:lnTo>
                    <a:lnTo>
                      <a:pt x="1003" y="391"/>
                    </a:lnTo>
                    <a:lnTo>
                      <a:pt x="999" y="392"/>
                    </a:lnTo>
                    <a:lnTo>
                      <a:pt x="996" y="394"/>
                    </a:lnTo>
                    <a:lnTo>
                      <a:pt x="995" y="394"/>
                    </a:lnTo>
                    <a:lnTo>
                      <a:pt x="994" y="392"/>
                    </a:lnTo>
                    <a:lnTo>
                      <a:pt x="991" y="392"/>
                    </a:lnTo>
                    <a:lnTo>
                      <a:pt x="992" y="391"/>
                    </a:lnTo>
                    <a:lnTo>
                      <a:pt x="995" y="391"/>
                    </a:lnTo>
                    <a:lnTo>
                      <a:pt x="996" y="390"/>
                    </a:lnTo>
                    <a:lnTo>
                      <a:pt x="998" y="390"/>
                    </a:lnTo>
                    <a:lnTo>
                      <a:pt x="998" y="390"/>
                    </a:lnTo>
                    <a:lnTo>
                      <a:pt x="998" y="388"/>
                    </a:lnTo>
                    <a:lnTo>
                      <a:pt x="999" y="388"/>
                    </a:lnTo>
                    <a:lnTo>
                      <a:pt x="999" y="388"/>
                    </a:lnTo>
                    <a:lnTo>
                      <a:pt x="999" y="388"/>
                    </a:lnTo>
                    <a:lnTo>
                      <a:pt x="999" y="391"/>
                    </a:lnTo>
                    <a:lnTo>
                      <a:pt x="999" y="391"/>
                    </a:lnTo>
                    <a:lnTo>
                      <a:pt x="1000" y="391"/>
                    </a:lnTo>
                    <a:lnTo>
                      <a:pt x="1001" y="390"/>
                    </a:lnTo>
                    <a:lnTo>
                      <a:pt x="1003" y="390"/>
                    </a:lnTo>
                    <a:lnTo>
                      <a:pt x="1004" y="387"/>
                    </a:lnTo>
                    <a:lnTo>
                      <a:pt x="1004" y="387"/>
                    </a:lnTo>
                    <a:lnTo>
                      <a:pt x="1005" y="387"/>
                    </a:lnTo>
                    <a:lnTo>
                      <a:pt x="1005" y="386"/>
                    </a:lnTo>
                    <a:lnTo>
                      <a:pt x="1005" y="384"/>
                    </a:lnTo>
                    <a:lnTo>
                      <a:pt x="1005" y="384"/>
                    </a:lnTo>
                    <a:lnTo>
                      <a:pt x="1008" y="383"/>
                    </a:lnTo>
                    <a:lnTo>
                      <a:pt x="1008" y="382"/>
                    </a:lnTo>
                    <a:lnTo>
                      <a:pt x="1008" y="382"/>
                    </a:lnTo>
                    <a:lnTo>
                      <a:pt x="1004" y="382"/>
                    </a:lnTo>
                    <a:lnTo>
                      <a:pt x="1004" y="380"/>
                    </a:lnTo>
                    <a:lnTo>
                      <a:pt x="1005" y="379"/>
                    </a:lnTo>
                    <a:lnTo>
                      <a:pt x="1007" y="378"/>
                    </a:lnTo>
                    <a:lnTo>
                      <a:pt x="1008" y="376"/>
                    </a:lnTo>
                    <a:lnTo>
                      <a:pt x="1009" y="375"/>
                    </a:lnTo>
                    <a:lnTo>
                      <a:pt x="1009" y="374"/>
                    </a:lnTo>
                    <a:lnTo>
                      <a:pt x="1011" y="372"/>
                    </a:lnTo>
                    <a:lnTo>
                      <a:pt x="1011" y="371"/>
                    </a:lnTo>
                    <a:lnTo>
                      <a:pt x="1009" y="371"/>
                    </a:lnTo>
                    <a:lnTo>
                      <a:pt x="1009" y="370"/>
                    </a:lnTo>
                    <a:lnTo>
                      <a:pt x="1001" y="370"/>
                    </a:lnTo>
                    <a:lnTo>
                      <a:pt x="1000" y="370"/>
                    </a:lnTo>
                    <a:lnTo>
                      <a:pt x="998" y="370"/>
                    </a:lnTo>
                    <a:lnTo>
                      <a:pt x="998" y="368"/>
                    </a:lnTo>
                    <a:lnTo>
                      <a:pt x="1000" y="368"/>
                    </a:lnTo>
                    <a:lnTo>
                      <a:pt x="1008" y="368"/>
                    </a:lnTo>
                    <a:lnTo>
                      <a:pt x="1011" y="368"/>
                    </a:lnTo>
                    <a:lnTo>
                      <a:pt x="1012" y="368"/>
                    </a:lnTo>
                    <a:lnTo>
                      <a:pt x="1013" y="367"/>
                    </a:lnTo>
                    <a:lnTo>
                      <a:pt x="1013" y="367"/>
                    </a:lnTo>
                    <a:lnTo>
                      <a:pt x="1015" y="366"/>
                    </a:lnTo>
                    <a:lnTo>
                      <a:pt x="1015" y="366"/>
                    </a:lnTo>
                    <a:lnTo>
                      <a:pt x="1015" y="364"/>
                    </a:lnTo>
                    <a:lnTo>
                      <a:pt x="1015" y="363"/>
                    </a:lnTo>
                    <a:lnTo>
                      <a:pt x="1015" y="362"/>
                    </a:lnTo>
                    <a:lnTo>
                      <a:pt x="1015" y="362"/>
                    </a:lnTo>
                    <a:lnTo>
                      <a:pt x="1016" y="360"/>
                    </a:lnTo>
                    <a:lnTo>
                      <a:pt x="1017" y="359"/>
                    </a:lnTo>
                    <a:lnTo>
                      <a:pt x="1020" y="356"/>
                    </a:lnTo>
                    <a:lnTo>
                      <a:pt x="1021" y="355"/>
                    </a:lnTo>
                    <a:lnTo>
                      <a:pt x="1023" y="355"/>
                    </a:lnTo>
                    <a:lnTo>
                      <a:pt x="1024" y="354"/>
                    </a:lnTo>
                    <a:lnTo>
                      <a:pt x="1024" y="354"/>
                    </a:lnTo>
                    <a:lnTo>
                      <a:pt x="1025" y="352"/>
                    </a:lnTo>
                    <a:lnTo>
                      <a:pt x="1025" y="352"/>
                    </a:lnTo>
                    <a:lnTo>
                      <a:pt x="1025" y="351"/>
                    </a:lnTo>
                    <a:lnTo>
                      <a:pt x="1025" y="350"/>
                    </a:lnTo>
                    <a:lnTo>
                      <a:pt x="1024" y="350"/>
                    </a:lnTo>
                    <a:lnTo>
                      <a:pt x="1024" y="350"/>
                    </a:lnTo>
                    <a:lnTo>
                      <a:pt x="1023" y="351"/>
                    </a:lnTo>
                    <a:lnTo>
                      <a:pt x="1021" y="352"/>
                    </a:lnTo>
                    <a:lnTo>
                      <a:pt x="1021" y="352"/>
                    </a:lnTo>
                    <a:lnTo>
                      <a:pt x="1020" y="352"/>
                    </a:lnTo>
                    <a:lnTo>
                      <a:pt x="1017" y="354"/>
                    </a:lnTo>
                    <a:lnTo>
                      <a:pt x="1016" y="354"/>
                    </a:lnTo>
                    <a:lnTo>
                      <a:pt x="1015" y="352"/>
                    </a:lnTo>
                    <a:lnTo>
                      <a:pt x="1015" y="352"/>
                    </a:lnTo>
                    <a:lnTo>
                      <a:pt x="1016" y="351"/>
                    </a:lnTo>
                    <a:lnTo>
                      <a:pt x="1016" y="351"/>
                    </a:lnTo>
                    <a:lnTo>
                      <a:pt x="1016" y="350"/>
                    </a:lnTo>
                    <a:lnTo>
                      <a:pt x="1015" y="350"/>
                    </a:lnTo>
                    <a:lnTo>
                      <a:pt x="1013" y="350"/>
                    </a:lnTo>
                    <a:lnTo>
                      <a:pt x="1011" y="350"/>
                    </a:lnTo>
                    <a:lnTo>
                      <a:pt x="1008" y="350"/>
                    </a:lnTo>
                    <a:lnTo>
                      <a:pt x="1004" y="349"/>
                    </a:lnTo>
                    <a:lnTo>
                      <a:pt x="1003" y="349"/>
                    </a:lnTo>
                    <a:lnTo>
                      <a:pt x="1000" y="349"/>
                    </a:lnTo>
                    <a:lnTo>
                      <a:pt x="1000" y="349"/>
                    </a:lnTo>
                    <a:lnTo>
                      <a:pt x="999" y="347"/>
                    </a:lnTo>
                    <a:lnTo>
                      <a:pt x="998" y="345"/>
                    </a:lnTo>
                    <a:lnTo>
                      <a:pt x="998" y="345"/>
                    </a:lnTo>
                    <a:lnTo>
                      <a:pt x="999" y="343"/>
                    </a:lnTo>
                    <a:lnTo>
                      <a:pt x="999" y="343"/>
                    </a:lnTo>
                    <a:lnTo>
                      <a:pt x="998" y="343"/>
                    </a:lnTo>
                    <a:lnTo>
                      <a:pt x="996" y="343"/>
                    </a:lnTo>
                    <a:lnTo>
                      <a:pt x="998" y="342"/>
                    </a:lnTo>
                    <a:lnTo>
                      <a:pt x="999" y="342"/>
                    </a:lnTo>
                    <a:lnTo>
                      <a:pt x="1000" y="341"/>
                    </a:lnTo>
                    <a:lnTo>
                      <a:pt x="1001" y="341"/>
                    </a:lnTo>
                    <a:lnTo>
                      <a:pt x="1001" y="341"/>
                    </a:lnTo>
                    <a:lnTo>
                      <a:pt x="1001" y="339"/>
                    </a:lnTo>
                    <a:lnTo>
                      <a:pt x="999" y="338"/>
                    </a:lnTo>
                    <a:lnTo>
                      <a:pt x="999" y="339"/>
                    </a:lnTo>
                    <a:lnTo>
                      <a:pt x="998" y="339"/>
                    </a:lnTo>
                    <a:lnTo>
                      <a:pt x="996" y="339"/>
                    </a:lnTo>
                    <a:lnTo>
                      <a:pt x="994" y="341"/>
                    </a:lnTo>
                    <a:lnTo>
                      <a:pt x="994" y="341"/>
                    </a:lnTo>
                    <a:lnTo>
                      <a:pt x="996" y="339"/>
                    </a:lnTo>
                    <a:lnTo>
                      <a:pt x="996" y="339"/>
                    </a:lnTo>
                    <a:lnTo>
                      <a:pt x="998" y="339"/>
                    </a:lnTo>
                    <a:lnTo>
                      <a:pt x="998" y="338"/>
                    </a:lnTo>
                    <a:lnTo>
                      <a:pt x="996" y="338"/>
                    </a:lnTo>
                    <a:lnTo>
                      <a:pt x="996" y="337"/>
                    </a:lnTo>
                    <a:lnTo>
                      <a:pt x="996" y="335"/>
                    </a:lnTo>
                    <a:lnTo>
                      <a:pt x="995" y="335"/>
                    </a:lnTo>
                    <a:lnTo>
                      <a:pt x="994" y="334"/>
                    </a:lnTo>
                    <a:lnTo>
                      <a:pt x="992" y="334"/>
                    </a:lnTo>
                    <a:lnTo>
                      <a:pt x="991" y="335"/>
                    </a:lnTo>
                    <a:lnTo>
                      <a:pt x="990" y="335"/>
                    </a:lnTo>
                    <a:lnTo>
                      <a:pt x="988" y="335"/>
                    </a:lnTo>
                    <a:lnTo>
                      <a:pt x="991" y="334"/>
                    </a:lnTo>
                    <a:lnTo>
                      <a:pt x="992" y="333"/>
                    </a:lnTo>
                    <a:lnTo>
                      <a:pt x="994" y="331"/>
                    </a:lnTo>
                    <a:lnTo>
                      <a:pt x="994" y="331"/>
                    </a:lnTo>
                    <a:lnTo>
                      <a:pt x="994" y="331"/>
                    </a:lnTo>
                    <a:lnTo>
                      <a:pt x="994" y="330"/>
                    </a:lnTo>
                    <a:lnTo>
                      <a:pt x="992" y="330"/>
                    </a:lnTo>
                    <a:lnTo>
                      <a:pt x="991" y="330"/>
                    </a:lnTo>
                    <a:lnTo>
                      <a:pt x="990" y="330"/>
                    </a:lnTo>
                    <a:lnTo>
                      <a:pt x="988" y="329"/>
                    </a:lnTo>
                    <a:lnTo>
                      <a:pt x="988" y="327"/>
                    </a:lnTo>
                    <a:lnTo>
                      <a:pt x="987" y="327"/>
                    </a:lnTo>
                    <a:lnTo>
                      <a:pt x="986" y="326"/>
                    </a:lnTo>
                    <a:lnTo>
                      <a:pt x="984" y="325"/>
                    </a:lnTo>
                    <a:lnTo>
                      <a:pt x="983" y="325"/>
                    </a:lnTo>
                    <a:lnTo>
                      <a:pt x="982" y="325"/>
                    </a:lnTo>
                    <a:lnTo>
                      <a:pt x="980" y="325"/>
                    </a:lnTo>
                    <a:lnTo>
                      <a:pt x="978" y="326"/>
                    </a:lnTo>
                    <a:lnTo>
                      <a:pt x="974" y="327"/>
                    </a:lnTo>
                    <a:lnTo>
                      <a:pt x="971" y="327"/>
                    </a:lnTo>
                    <a:lnTo>
                      <a:pt x="967" y="329"/>
                    </a:lnTo>
                    <a:lnTo>
                      <a:pt x="966" y="330"/>
                    </a:lnTo>
                    <a:lnTo>
                      <a:pt x="967" y="330"/>
                    </a:lnTo>
                    <a:lnTo>
                      <a:pt x="966" y="331"/>
                    </a:lnTo>
                    <a:lnTo>
                      <a:pt x="963" y="329"/>
                    </a:lnTo>
                    <a:lnTo>
                      <a:pt x="962" y="329"/>
                    </a:lnTo>
                    <a:lnTo>
                      <a:pt x="962" y="327"/>
                    </a:lnTo>
                    <a:lnTo>
                      <a:pt x="959" y="327"/>
                    </a:lnTo>
                    <a:lnTo>
                      <a:pt x="958" y="327"/>
                    </a:lnTo>
                    <a:lnTo>
                      <a:pt x="957" y="327"/>
                    </a:lnTo>
                    <a:lnTo>
                      <a:pt x="951" y="330"/>
                    </a:lnTo>
                    <a:lnTo>
                      <a:pt x="951" y="330"/>
                    </a:lnTo>
                    <a:lnTo>
                      <a:pt x="954" y="329"/>
                    </a:lnTo>
                    <a:lnTo>
                      <a:pt x="953" y="327"/>
                    </a:lnTo>
                    <a:lnTo>
                      <a:pt x="943" y="325"/>
                    </a:lnTo>
                    <a:lnTo>
                      <a:pt x="939" y="323"/>
                    </a:lnTo>
                    <a:lnTo>
                      <a:pt x="935" y="323"/>
                    </a:lnTo>
                    <a:lnTo>
                      <a:pt x="934" y="322"/>
                    </a:lnTo>
                    <a:lnTo>
                      <a:pt x="930" y="323"/>
                    </a:lnTo>
                    <a:lnTo>
                      <a:pt x="925" y="325"/>
                    </a:lnTo>
                    <a:lnTo>
                      <a:pt x="922" y="326"/>
                    </a:lnTo>
                    <a:lnTo>
                      <a:pt x="921" y="327"/>
                    </a:lnTo>
                    <a:lnTo>
                      <a:pt x="919" y="327"/>
                    </a:lnTo>
                    <a:lnTo>
                      <a:pt x="918" y="329"/>
                    </a:lnTo>
                    <a:lnTo>
                      <a:pt x="918" y="331"/>
                    </a:lnTo>
                    <a:lnTo>
                      <a:pt x="916" y="334"/>
                    </a:lnTo>
                    <a:lnTo>
                      <a:pt x="916" y="335"/>
                    </a:lnTo>
                    <a:lnTo>
                      <a:pt x="916" y="337"/>
                    </a:lnTo>
                    <a:lnTo>
                      <a:pt x="917" y="338"/>
                    </a:lnTo>
                    <a:lnTo>
                      <a:pt x="917" y="338"/>
                    </a:lnTo>
                    <a:lnTo>
                      <a:pt x="918" y="339"/>
                    </a:lnTo>
                    <a:lnTo>
                      <a:pt x="919" y="341"/>
                    </a:lnTo>
                    <a:lnTo>
                      <a:pt x="917" y="342"/>
                    </a:lnTo>
                    <a:lnTo>
                      <a:pt x="916" y="343"/>
                    </a:lnTo>
                    <a:lnTo>
                      <a:pt x="914" y="343"/>
                    </a:lnTo>
                    <a:lnTo>
                      <a:pt x="913" y="347"/>
                    </a:lnTo>
                    <a:lnTo>
                      <a:pt x="913" y="347"/>
                    </a:lnTo>
                    <a:lnTo>
                      <a:pt x="912" y="349"/>
                    </a:lnTo>
                    <a:lnTo>
                      <a:pt x="909" y="350"/>
                    </a:lnTo>
                    <a:lnTo>
                      <a:pt x="908" y="351"/>
                    </a:lnTo>
                    <a:lnTo>
                      <a:pt x="902" y="354"/>
                    </a:lnTo>
                    <a:lnTo>
                      <a:pt x="901" y="354"/>
                    </a:lnTo>
                    <a:lnTo>
                      <a:pt x="902" y="354"/>
                    </a:lnTo>
                    <a:lnTo>
                      <a:pt x="904" y="354"/>
                    </a:lnTo>
                    <a:lnTo>
                      <a:pt x="905" y="355"/>
                    </a:lnTo>
                    <a:lnTo>
                      <a:pt x="909" y="354"/>
                    </a:lnTo>
                    <a:lnTo>
                      <a:pt x="909" y="354"/>
                    </a:lnTo>
                    <a:lnTo>
                      <a:pt x="909" y="355"/>
                    </a:lnTo>
                    <a:lnTo>
                      <a:pt x="906" y="356"/>
                    </a:lnTo>
                    <a:lnTo>
                      <a:pt x="905" y="356"/>
                    </a:lnTo>
                    <a:lnTo>
                      <a:pt x="905" y="358"/>
                    </a:lnTo>
                    <a:lnTo>
                      <a:pt x="905" y="359"/>
                    </a:lnTo>
                    <a:lnTo>
                      <a:pt x="906" y="359"/>
                    </a:lnTo>
                    <a:lnTo>
                      <a:pt x="908" y="359"/>
                    </a:lnTo>
                    <a:lnTo>
                      <a:pt x="908" y="359"/>
                    </a:lnTo>
                    <a:lnTo>
                      <a:pt x="906" y="360"/>
                    </a:lnTo>
                    <a:lnTo>
                      <a:pt x="904" y="362"/>
                    </a:lnTo>
                    <a:lnTo>
                      <a:pt x="904" y="363"/>
                    </a:lnTo>
                    <a:lnTo>
                      <a:pt x="904" y="367"/>
                    </a:lnTo>
                    <a:lnTo>
                      <a:pt x="904" y="367"/>
                    </a:lnTo>
                    <a:lnTo>
                      <a:pt x="901" y="367"/>
                    </a:lnTo>
                    <a:lnTo>
                      <a:pt x="901" y="367"/>
                    </a:lnTo>
                    <a:lnTo>
                      <a:pt x="901" y="368"/>
                    </a:lnTo>
                    <a:lnTo>
                      <a:pt x="905" y="368"/>
                    </a:lnTo>
                    <a:lnTo>
                      <a:pt x="905" y="368"/>
                    </a:lnTo>
                    <a:lnTo>
                      <a:pt x="902" y="371"/>
                    </a:lnTo>
                    <a:lnTo>
                      <a:pt x="902" y="371"/>
                    </a:lnTo>
                    <a:lnTo>
                      <a:pt x="902" y="372"/>
                    </a:lnTo>
                    <a:lnTo>
                      <a:pt x="901" y="372"/>
                    </a:lnTo>
                    <a:lnTo>
                      <a:pt x="898" y="375"/>
                    </a:lnTo>
                    <a:lnTo>
                      <a:pt x="898" y="375"/>
                    </a:lnTo>
                    <a:lnTo>
                      <a:pt x="898" y="376"/>
                    </a:lnTo>
                    <a:lnTo>
                      <a:pt x="898" y="376"/>
                    </a:lnTo>
                    <a:lnTo>
                      <a:pt x="897" y="378"/>
                    </a:lnTo>
                    <a:lnTo>
                      <a:pt x="896" y="375"/>
                    </a:lnTo>
                    <a:lnTo>
                      <a:pt x="894" y="375"/>
                    </a:lnTo>
                    <a:lnTo>
                      <a:pt x="893" y="375"/>
                    </a:lnTo>
                    <a:lnTo>
                      <a:pt x="893" y="376"/>
                    </a:lnTo>
                    <a:lnTo>
                      <a:pt x="893" y="378"/>
                    </a:lnTo>
                    <a:lnTo>
                      <a:pt x="890" y="379"/>
                    </a:lnTo>
                    <a:lnTo>
                      <a:pt x="890" y="379"/>
                    </a:lnTo>
                    <a:lnTo>
                      <a:pt x="890" y="380"/>
                    </a:lnTo>
                    <a:lnTo>
                      <a:pt x="890" y="380"/>
                    </a:lnTo>
                    <a:lnTo>
                      <a:pt x="888" y="382"/>
                    </a:lnTo>
                    <a:lnTo>
                      <a:pt x="885" y="383"/>
                    </a:lnTo>
                    <a:lnTo>
                      <a:pt x="884" y="384"/>
                    </a:lnTo>
                    <a:lnTo>
                      <a:pt x="882" y="386"/>
                    </a:lnTo>
                    <a:lnTo>
                      <a:pt x="880" y="387"/>
                    </a:lnTo>
                    <a:lnTo>
                      <a:pt x="875" y="390"/>
                    </a:lnTo>
                    <a:lnTo>
                      <a:pt x="875" y="390"/>
                    </a:lnTo>
                    <a:lnTo>
                      <a:pt x="873" y="391"/>
                    </a:lnTo>
                    <a:lnTo>
                      <a:pt x="872" y="392"/>
                    </a:lnTo>
                    <a:lnTo>
                      <a:pt x="872" y="394"/>
                    </a:lnTo>
                    <a:lnTo>
                      <a:pt x="871" y="394"/>
                    </a:lnTo>
                    <a:lnTo>
                      <a:pt x="871" y="395"/>
                    </a:lnTo>
                    <a:lnTo>
                      <a:pt x="872" y="395"/>
                    </a:lnTo>
                    <a:lnTo>
                      <a:pt x="875" y="399"/>
                    </a:lnTo>
                    <a:lnTo>
                      <a:pt x="876" y="400"/>
                    </a:lnTo>
                    <a:lnTo>
                      <a:pt x="878" y="400"/>
                    </a:lnTo>
                    <a:lnTo>
                      <a:pt x="880" y="401"/>
                    </a:lnTo>
                    <a:lnTo>
                      <a:pt x="880" y="403"/>
                    </a:lnTo>
                    <a:lnTo>
                      <a:pt x="882" y="405"/>
                    </a:lnTo>
                    <a:lnTo>
                      <a:pt x="884" y="411"/>
                    </a:lnTo>
                    <a:lnTo>
                      <a:pt x="884" y="412"/>
                    </a:lnTo>
                    <a:lnTo>
                      <a:pt x="884" y="413"/>
                    </a:lnTo>
                    <a:lnTo>
                      <a:pt x="882" y="417"/>
                    </a:lnTo>
                    <a:lnTo>
                      <a:pt x="882" y="420"/>
                    </a:lnTo>
                    <a:lnTo>
                      <a:pt x="882" y="421"/>
                    </a:lnTo>
                    <a:lnTo>
                      <a:pt x="880" y="427"/>
                    </a:lnTo>
                    <a:lnTo>
                      <a:pt x="877" y="431"/>
                    </a:lnTo>
                    <a:lnTo>
                      <a:pt x="875" y="435"/>
                    </a:lnTo>
                    <a:lnTo>
                      <a:pt x="873" y="437"/>
                    </a:lnTo>
                    <a:lnTo>
                      <a:pt x="871" y="440"/>
                    </a:lnTo>
                    <a:lnTo>
                      <a:pt x="869" y="441"/>
                    </a:lnTo>
                    <a:lnTo>
                      <a:pt x="867" y="444"/>
                    </a:lnTo>
                    <a:lnTo>
                      <a:pt x="863" y="447"/>
                    </a:lnTo>
                    <a:lnTo>
                      <a:pt x="859" y="448"/>
                    </a:lnTo>
                    <a:lnTo>
                      <a:pt x="856" y="449"/>
                    </a:lnTo>
                    <a:lnTo>
                      <a:pt x="853" y="452"/>
                    </a:lnTo>
                    <a:lnTo>
                      <a:pt x="845" y="456"/>
                    </a:lnTo>
                    <a:lnTo>
                      <a:pt x="844" y="457"/>
                    </a:lnTo>
                    <a:lnTo>
                      <a:pt x="841" y="458"/>
                    </a:lnTo>
                    <a:lnTo>
                      <a:pt x="836" y="460"/>
                    </a:lnTo>
                    <a:lnTo>
                      <a:pt x="834" y="461"/>
                    </a:lnTo>
                    <a:lnTo>
                      <a:pt x="830" y="462"/>
                    </a:lnTo>
                    <a:lnTo>
                      <a:pt x="823" y="464"/>
                    </a:lnTo>
                    <a:lnTo>
                      <a:pt x="822" y="465"/>
                    </a:lnTo>
                    <a:lnTo>
                      <a:pt x="810" y="468"/>
                    </a:lnTo>
                    <a:lnTo>
                      <a:pt x="808" y="469"/>
                    </a:lnTo>
                    <a:lnTo>
                      <a:pt x="808" y="469"/>
                    </a:lnTo>
                    <a:lnTo>
                      <a:pt x="808" y="469"/>
                    </a:lnTo>
                    <a:lnTo>
                      <a:pt x="808" y="469"/>
                    </a:lnTo>
                    <a:lnTo>
                      <a:pt x="808" y="470"/>
                    </a:lnTo>
                    <a:lnTo>
                      <a:pt x="808" y="472"/>
                    </a:lnTo>
                    <a:lnTo>
                      <a:pt x="808" y="474"/>
                    </a:lnTo>
                    <a:lnTo>
                      <a:pt x="808" y="474"/>
                    </a:lnTo>
                    <a:lnTo>
                      <a:pt x="808" y="476"/>
                    </a:lnTo>
                    <a:lnTo>
                      <a:pt x="810" y="477"/>
                    </a:lnTo>
                    <a:lnTo>
                      <a:pt x="810" y="478"/>
                    </a:lnTo>
                    <a:lnTo>
                      <a:pt x="811" y="478"/>
                    </a:lnTo>
                    <a:lnTo>
                      <a:pt x="811" y="478"/>
                    </a:lnTo>
                    <a:lnTo>
                      <a:pt x="810" y="478"/>
                    </a:lnTo>
                    <a:lnTo>
                      <a:pt x="808" y="480"/>
                    </a:lnTo>
                    <a:lnTo>
                      <a:pt x="811" y="480"/>
                    </a:lnTo>
                    <a:lnTo>
                      <a:pt x="811" y="481"/>
                    </a:lnTo>
                    <a:lnTo>
                      <a:pt x="811" y="481"/>
                    </a:lnTo>
                    <a:lnTo>
                      <a:pt x="810" y="482"/>
                    </a:lnTo>
                    <a:lnTo>
                      <a:pt x="810" y="482"/>
                    </a:lnTo>
                    <a:lnTo>
                      <a:pt x="810" y="484"/>
                    </a:lnTo>
                    <a:lnTo>
                      <a:pt x="810" y="484"/>
                    </a:lnTo>
                    <a:lnTo>
                      <a:pt x="810" y="485"/>
                    </a:lnTo>
                    <a:lnTo>
                      <a:pt x="810" y="485"/>
                    </a:lnTo>
                    <a:lnTo>
                      <a:pt x="808" y="485"/>
                    </a:lnTo>
                    <a:lnTo>
                      <a:pt x="807" y="486"/>
                    </a:lnTo>
                    <a:lnTo>
                      <a:pt x="807" y="486"/>
                    </a:lnTo>
                    <a:lnTo>
                      <a:pt x="806" y="488"/>
                    </a:lnTo>
                    <a:lnTo>
                      <a:pt x="806" y="489"/>
                    </a:lnTo>
                    <a:lnTo>
                      <a:pt x="804" y="493"/>
                    </a:lnTo>
                    <a:lnTo>
                      <a:pt x="803" y="497"/>
                    </a:lnTo>
                    <a:lnTo>
                      <a:pt x="803" y="499"/>
                    </a:lnTo>
                    <a:lnTo>
                      <a:pt x="802" y="501"/>
                    </a:lnTo>
                    <a:lnTo>
                      <a:pt x="803" y="502"/>
                    </a:lnTo>
                    <a:lnTo>
                      <a:pt x="803" y="503"/>
                    </a:lnTo>
                    <a:lnTo>
                      <a:pt x="802" y="503"/>
                    </a:lnTo>
                    <a:lnTo>
                      <a:pt x="802" y="505"/>
                    </a:lnTo>
                    <a:lnTo>
                      <a:pt x="800" y="506"/>
                    </a:lnTo>
                    <a:lnTo>
                      <a:pt x="800" y="507"/>
                    </a:lnTo>
                    <a:lnTo>
                      <a:pt x="802" y="509"/>
                    </a:lnTo>
                    <a:lnTo>
                      <a:pt x="802" y="510"/>
                    </a:lnTo>
                    <a:lnTo>
                      <a:pt x="802" y="511"/>
                    </a:lnTo>
                    <a:lnTo>
                      <a:pt x="800" y="513"/>
                    </a:lnTo>
                    <a:lnTo>
                      <a:pt x="800" y="514"/>
                    </a:lnTo>
                    <a:lnTo>
                      <a:pt x="800" y="514"/>
                    </a:lnTo>
                    <a:lnTo>
                      <a:pt x="800" y="514"/>
                    </a:lnTo>
                    <a:lnTo>
                      <a:pt x="799" y="515"/>
                    </a:lnTo>
                    <a:lnTo>
                      <a:pt x="798" y="517"/>
                    </a:lnTo>
                    <a:lnTo>
                      <a:pt x="795" y="518"/>
                    </a:lnTo>
                    <a:lnTo>
                      <a:pt x="793" y="519"/>
                    </a:lnTo>
                    <a:lnTo>
                      <a:pt x="791" y="521"/>
                    </a:lnTo>
                    <a:lnTo>
                      <a:pt x="790" y="522"/>
                    </a:lnTo>
                    <a:lnTo>
                      <a:pt x="789" y="523"/>
                    </a:lnTo>
                    <a:lnTo>
                      <a:pt x="789" y="523"/>
                    </a:lnTo>
                    <a:lnTo>
                      <a:pt x="787" y="525"/>
                    </a:lnTo>
                    <a:lnTo>
                      <a:pt x="789" y="527"/>
                    </a:lnTo>
                    <a:lnTo>
                      <a:pt x="789" y="529"/>
                    </a:lnTo>
                    <a:lnTo>
                      <a:pt x="789" y="529"/>
                    </a:lnTo>
                    <a:lnTo>
                      <a:pt x="787" y="530"/>
                    </a:lnTo>
                    <a:lnTo>
                      <a:pt x="786" y="531"/>
                    </a:lnTo>
                    <a:lnTo>
                      <a:pt x="785" y="534"/>
                    </a:lnTo>
                    <a:lnTo>
                      <a:pt x="783" y="535"/>
                    </a:lnTo>
                    <a:lnTo>
                      <a:pt x="783" y="534"/>
                    </a:lnTo>
                    <a:lnTo>
                      <a:pt x="785" y="531"/>
                    </a:lnTo>
                    <a:lnTo>
                      <a:pt x="785" y="530"/>
                    </a:lnTo>
                    <a:lnTo>
                      <a:pt x="783" y="530"/>
                    </a:lnTo>
                    <a:lnTo>
                      <a:pt x="783" y="529"/>
                    </a:lnTo>
                    <a:lnTo>
                      <a:pt x="783" y="529"/>
                    </a:lnTo>
                    <a:lnTo>
                      <a:pt x="782" y="529"/>
                    </a:lnTo>
                    <a:lnTo>
                      <a:pt x="782" y="527"/>
                    </a:lnTo>
                    <a:lnTo>
                      <a:pt x="782" y="526"/>
                    </a:lnTo>
                    <a:lnTo>
                      <a:pt x="781" y="526"/>
                    </a:lnTo>
                    <a:lnTo>
                      <a:pt x="778" y="527"/>
                    </a:lnTo>
                    <a:lnTo>
                      <a:pt x="777" y="529"/>
                    </a:lnTo>
                    <a:lnTo>
                      <a:pt x="777" y="529"/>
                    </a:lnTo>
                    <a:lnTo>
                      <a:pt x="775" y="530"/>
                    </a:lnTo>
                    <a:lnTo>
                      <a:pt x="774" y="530"/>
                    </a:lnTo>
                    <a:lnTo>
                      <a:pt x="773" y="531"/>
                    </a:lnTo>
                    <a:lnTo>
                      <a:pt x="771" y="534"/>
                    </a:lnTo>
                    <a:lnTo>
                      <a:pt x="770" y="535"/>
                    </a:lnTo>
                    <a:lnTo>
                      <a:pt x="770" y="535"/>
                    </a:lnTo>
                    <a:lnTo>
                      <a:pt x="770" y="537"/>
                    </a:lnTo>
                    <a:lnTo>
                      <a:pt x="770" y="538"/>
                    </a:lnTo>
                    <a:lnTo>
                      <a:pt x="773" y="541"/>
                    </a:lnTo>
                    <a:lnTo>
                      <a:pt x="773" y="542"/>
                    </a:lnTo>
                    <a:lnTo>
                      <a:pt x="773" y="543"/>
                    </a:lnTo>
                    <a:lnTo>
                      <a:pt x="771" y="541"/>
                    </a:lnTo>
                    <a:lnTo>
                      <a:pt x="770" y="538"/>
                    </a:lnTo>
                    <a:lnTo>
                      <a:pt x="769" y="535"/>
                    </a:lnTo>
                    <a:lnTo>
                      <a:pt x="767" y="534"/>
                    </a:lnTo>
                    <a:lnTo>
                      <a:pt x="766" y="533"/>
                    </a:lnTo>
                    <a:lnTo>
                      <a:pt x="763" y="533"/>
                    </a:lnTo>
                    <a:lnTo>
                      <a:pt x="762" y="533"/>
                    </a:lnTo>
                    <a:lnTo>
                      <a:pt x="761" y="533"/>
                    </a:lnTo>
                    <a:lnTo>
                      <a:pt x="757" y="535"/>
                    </a:lnTo>
                    <a:lnTo>
                      <a:pt x="754" y="537"/>
                    </a:lnTo>
                    <a:lnTo>
                      <a:pt x="753" y="537"/>
                    </a:lnTo>
                    <a:lnTo>
                      <a:pt x="757" y="534"/>
                    </a:lnTo>
                    <a:lnTo>
                      <a:pt x="761" y="531"/>
                    </a:lnTo>
                    <a:lnTo>
                      <a:pt x="762" y="531"/>
                    </a:lnTo>
                    <a:lnTo>
                      <a:pt x="762" y="530"/>
                    </a:lnTo>
                    <a:lnTo>
                      <a:pt x="762" y="529"/>
                    </a:lnTo>
                    <a:lnTo>
                      <a:pt x="762" y="526"/>
                    </a:lnTo>
                    <a:lnTo>
                      <a:pt x="762" y="523"/>
                    </a:lnTo>
                    <a:lnTo>
                      <a:pt x="762" y="523"/>
                    </a:lnTo>
                    <a:lnTo>
                      <a:pt x="759" y="519"/>
                    </a:lnTo>
                    <a:lnTo>
                      <a:pt x="758" y="518"/>
                    </a:lnTo>
                    <a:lnTo>
                      <a:pt x="757" y="518"/>
                    </a:lnTo>
                    <a:lnTo>
                      <a:pt x="755" y="517"/>
                    </a:lnTo>
                    <a:lnTo>
                      <a:pt x="755" y="515"/>
                    </a:lnTo>
                    <a:lnTo>
                      <a:pt x="754" y="515"/>
                    </a:lnTo>
                    <a:lnTo>
                      <a:pt x="753" y="514"/>
                    </a:lnTo>
                    <a:lnTo>
                      <a:pt x="750" y="515"/>
                    </a:lnTo>
                    <a:lnTo>
                      <a:pt x="750" y="515"/>
                    </a:lnTo>
                    <a:lnTo>
                      <a:pt x="750" y="514"/>
                    </a:lnTo>
                    <a:lnTo>
                      <a:pt x="753" y="514"/>
                    </a:lnTo>
                    <a:lnTo>
                      <a:pt x="754" y="513"/>
                    </a:lnTo>
                    <a:lnTo>
                      <a:pt x="755" y="513"/>
                    </a:lnTo>
                    <a:lnTo>
                      <a:pt x="755" y="511"/>
                    </a:lnTo>
                    <a:lnTo>
                      <a:pt x="754" y="509"/>
                    </a:lnTo>
                    <a:lnTo>
                      <a:pt x="754" y="507"/>
                    </a:lnTo>
                    <a:lnTo>
                      <a:pt x="753" y="503"/>
                    </a:lnTo>
                    <a:lnTo>
                      <a:pt x="753" y="502"/>
                    </a:lnTo>
                    <a:lnTo>
                      <a:pt x="752" y="502"/>
                    </a:lnTo>
                    <a:lnTo>
                      <a:pt x="752" y="501"/>
                    </a:lnTo>
                    <a:lnTo>
                      <a:pt x="752" y="499"/>
                    </a:lnTo>
                    <a:lnTo>
                      <a:pt x="752" y="499"/>
                    </a:lnTo>
                    <a:lnTo>
                      <a:pt x="753" y="497"/>
                    </a:lnTo>
                    <a:lnTo>
                      <a:pt x="754" y="495"/>
                    </a:lnTo>
                    <a:lnTo>
                      <a:pt x="755" y="495"/>
                    </a:lnTo>
                    <a:lnTo>
                      <a:pt x="757" y="493"/>
                    </a:lnTo>
                    <a:lnTo>
                      <a:pt x="758" y="490"/>
                    </a:lnTo>
                    <a:lnTo>
                      <a:pt x="759" y="489"/>
                    </a:lnTo>
                    <a:lnTo>
                      <a:pt x="762" y="486"/>
                    </a:lnTo>
                    <a:lnTo>
                      <a:pt x="762" y="485"/>
                    </a:lnTo>
                    <a:lnTo>
                      <a:pt x="763" y="484"/>
                    </a:lnTo>
                    <a:lnTo>
                      <a:pt x="763" y="481"/>
                    </a:lnTo>
                    <a:lnTo>
                      <a:pt x="763" y="480"/>
                    </a:lnTo>
                    <a:lnTo>
                      <a:pt x="763" y="478"/>
                    </a:lnTo>
                    <a:lnTo>
                      <a:pt x="763" y="477"/>
                    </a:lnTo>
                    <a:lnTo>
                      <a:pt x="765" y="474"/>
                    </a:lnTo>
                    <a:lnTo>
                      <a:pt x="766" y="472"/>
                    </a:lnTo>
                    <a:lnTo>
                      <a:pt x="773" y="466"/>
                    </a:lnTo>
                    <a:lnTo>
                      <a:pt x="773" y="465"/>
                    </a:lnTo>
                    <a:lnTo>
                      <a:pt x="774" y="462"/>
                    </a:lnTo>
                    <a:lnTo>
                      <a:pt x="773" y="461"/>
                    </a:lnTo>
                    <a:lnTo>
                      <a:pt x="771" y="460"/>
                    </a:lnTo>
                    <a:lnTo>
                      <a:pt x="770" y="460"/>
                    </a:lnTo>
                    <a:lnTo>
                      <a:pt x="767" y="460"/>
                    </a:lnTo>
                    <a:lnTo>
                      <a:pt x="767" y="460"/>
                    </a:lnTo>
                    <a:lnTo>
                      <a:pt x="766" y="458"/>
                    </a:lnTo>
                    <a:lnTo>
                      <a:pt x="766" y="458"/>
                    </a:lnTo>
                    <a:lnTo>
                      <a:pt x="762" y="458"/>
                    </a:lnTo>
                    <a:lnTo>
                      <a:pt x="758" y="457"/>
                    </a:lnTo>
                    <a:lnTo>
                      <a:pt x="757" y="457"/>
                    </a:lnTo>
                    <a:lnTo>
                      <a:pt x="754" y="456"/>
                    </a:lnTo>
                    <a:lnTo>
                      <a:pt x="753" y="456"/>
                    </a:lnTo>
                    <a:lnTo>
                      <a:pt x="752" y="457"/>
                    </a:lnTo>
                    <a:lnTo>
                      <a:pt x="750" y="457"/>
                    </a:lnTo>
                    <a:lnTo>
                      <a:pt x="749" y="457"/>
                    </a:lnTo>
                    <a:lnTo>
                      <a:pt x="746" y="457"/>
                    </a:lnTo>
                    <a:lnTo>
                      <a:pt x="744" y="457"/>
                    </a:lnTo>
                    <a:lnTo>
                      <a:pt x="741" y="457"/>
                    </a:lnTo>
                    <a:lnTo>
                      <a:pt x="738" y="457"/>
                    </a:lnTo>
                    <a:lnTo>
                      <a:pt x="737" y="457"/>
                    </a:lnTo>
                    <a:lnTo>
                      <a:pt x="736" y="457"/>
                    </a:lnTo>
                    <a:lnTo>
                      <a:pt x="733" y="458"/>
                    </a:lnTo>
                    <a:lnTo>
                      <a:pt x="729" y="461"/>
                    </a:lnTo>
                    <a:lnTo>
                      <a:pt x="729" y="461"/>
                    </a:lnTo>
                    <a:lnTo>
                      <a:pt x="734" y="457"/>
                    </a:lnTo>
                    <a:lnTo>
                      <a:pt x="734" y="456"/>
                    </a:lnTo>
                    <a:lnTo>
                      <a:pt x="734" y="454"/>
                    </a:lnTo>
                    <a:lnTo>
                      <a:pt x="733" y="454"/>
                    </a:lnTo>
                    <a:lnTo>
                      <a:pt x="733" y="453"/>
                    </a:lnTo>
                    <a:lnTo>
                      <a:pt x="732" y="452"/>
                    </a:lnTo>
                    <a:lnTo>
                      <a:pt x="732" y="450"/>
                    </a:lnTo>
                    <a:lnTo>
                      <a:pt x="729" y="450"/>
                    </a:lnTo>
                    <a:lnTo>
                      <a:pt x="728" y="449"/>
                    </a:lnTo>
                    <a:lnTo>
                      <a:pt x="725" y="449"/>
                    </a:lnTo>
                    <a:lnTo>
                      <a:pt x="722" y="448"/>
                    </a:lnTo>
                    <a:lnTo>
                      <a:pt x="717" y="445"/>
                    </a:lnTo>
                    <a:lnTo>
                      <a:pt x="712" y="444"/>
                    </a:lnTo>
                    <a:lnTo>
                      <a:pt x="709" y="443"/>
                    </a:lnTo>
                    <a:lnTo>
                      <a:pt x="709" y="443"/>
                    </a:lnTo>
                    <a:lnTo>
                      <a:pt x="708" y="437"/>
                    </a:lnTo>
                    <a:lnTo>
                      <a:pt x="707" y="435"/>
                    </a:lnTo>
                    <a:lnTo>
                      <a:pt x="705" y="433"/>
                    </a:lnTo>
                    <a:lnTo>
                      <a:pt x="703" y="432"/>
                    </a:lnTo>
                    <a:lnTo>
                      <a:pt x="701" y="429"/>
                    </a:lnTo>
                    <a:lnTo>
                      <a:pt x="700" y="428"/>
                    </a:lnTo>
                    <a:lnTo>
                      <a:pt x="699" y="428"/>
                    </a:lnTo>
                    <a:lnTo>
                      <a:pt x="696" y="427"/>
                    </a:lnTo>
                    <a:lnTo>
                      <a:pt x="693" y="427"/>
                    </a:lnTo>
                    <a:lnTo>
                      <a:pt x="688" y="425"/>
                    </a:lnTo>
                    <a:lnTo>
                      <a:pt x="685" y="424"/>
                    </a:lnTo>
                    <a:lnTo>
                      <a:pt x="683" y="421"/>
                    </a:lnTo>
                    <a:lnTo>
                      <a:pt x="680" y="420"/>
                    </a:lnTo>
                    <a:lnTo>
                      <a:pt x="676" y="420"/>
                    </a:lnTo>
                    <a:lnTo>
                      <a:pt x="672" y="420"/>
                    </a:lnTo>
                    <a:lnTo>
                      <a:pt x="658" y="424"/>
                    </a:lnTo>
                    <a:lnTo>
                      <a:pt x="654" y="424"/>
                    </a:lnTo>
                    <a:lnTo>
                      <a:pt x="651" y="425"/>
                    </a:lnTo>
                    <a:lnTo>
                      <a:pt x="651" y="425"/>
                    </a:lnTo>
                    <a:lnTo>
                      <a:pt x="652" y="424"/>
                    </a:lnTo>
                    <a:lnTo>
                      <a:pt x="652" y="424"/>
                    </a:lnTo>
                    <a:lnTo>
                      <a:pt x="651" y="424"/>
                    </a:lnTo>
                    <a:lnTo>
                      <a:pt x="650" y="424"/>
                    </a:lnTo>
                    <a:lnTo>
                      <a:pt x="647" y="425"/>
                    </a:lnTo>
                    <a:lnTo>
                      <a:pt x="646" y="425"/>
                    </a:lnTo>
                    <a:lnTo>
                      <a:pt x="644" y="427"/>
                    </a:lnTo>
                    <a:lnTo>
                      <a:pt x="644" y="427"/>
                    </a:lnTo>
                    <a:lnTo>
                      <a:pt x="646" y="425"/>
                    </a:lnTo>
                    <a:lnTo>
                      <a:pt x="647" y="425"/>
                    </a:lnTo>
                    <a:lnTo>
                      <a:pt x="648" y="424"/>
                    </a:lnTo>
                    <a:lnTo>
                      <a:pt x="650" y="423"/>
                    </a:lnTo>
                    <a:lnTo>
                      <a:pt x="652" y="421"/>
                    </a:lnTo>
                    <a:lnTo>
                      <a:pt x="654" y="420"/>
                    </a:lnTo>
                    <a:lnTo>
                      <a:pt x="655" y="419"/>
                    </a:lnTo>
                    <a:lnTo>
                      <a:pt x="655" y="417"/>
                    </a:lnTo>
                    <a:lnTo>
                      <a:pt x="655" y="416"/>
                    </a:lnTo>
                    <a:lnTo>
                      <a:pt x="656" y="411"/>
                    </a:lnTo>
                    <a:lnTo>
                      <a:pt x="658" y="409"/>
                    </a:lnTo>
                    <a:lnTo>
                      <a:pt x="659" y="404"/>
                    </a:lnTo>
                    <a:lnTo>
                      <a:pt x="659" y="401"/>
                    </a:lnTo>
                    <a:lnTo>
                      <a:pt x="660" y="398"/>
                    </a:lnTo>
                    <a:lnTo>
                      <a:pt x="662" y="396"/>
                    </a:lnTo>
                    <a:lnTo>
                      <a:pt x="663" y="394"/>
                    </a:lnTo>
                    <a:lnTo>
                      <a:pt x="663" y="392"/>
                    </a:lnTo>
                    <a:lnTo>
                      <a:pt x="662" y="392"/>
                    </a:lnTo>
                    <a:lnTo>
                      <a:pt x="660" y="392"/>
                    </a:lnTo>
                    <a:lnTo>
                      <a:pt x="659" y="392"/>
                    </a:lnTo>
                    <a:lnTo>
                      <a:pt x="655" y="392"/>
                    </a:lnTo>
                    <a:lnTo>
                      <a:pt x="651" y="392"/>
                    </a:lnTo>
                    <a:lnTo>
                      <a:pt x="650" y="392"/>
                    </a:lnTo>
                    <a:lnTo>
                      <a:pt x="647" y="395"/>
                    </a:lnTo>
                    <a:lnTo>
                      <a:pt x="642" y="399"/>
                    </a:lnTo>
                    <a:lnTo>
                      <a:pt x="640" y="400"/>
                    </a:lnTo>
                    <a:lnTo>
                      <a:pt x="640" y="400"/>
                    </a:lnTo>
                    <a:lnTo>
                      <a:pt x="646" y="394"/>
                    </a:lnTo>
                    <a:lnTo>
                      <a:pt x="647" y="392"/>
                    </a:lnTo>
                    <a:lnTo>
                      <a:pt x="646" y="392"/>
                    </a:lnTo>
                    <a:lnTo>
                      <a:pt x="644" y="391"/>
                    </a:lnTo>
                    <a:lnTo>
                      <a:pt x="644" y="390"/>
                    </a:lnTo>
                    <a:lnTo>
                      <a:pt x="644" y="390"/>
                    </a:lnTo>
                    <a:lnTo>
                      <a:pt x="643" y="390"/>
                    </a:lnTo>
                    <a:lnTo>
                      <a:pt x="643" y="390"/>
                    </a:lnTo>
                    <a:lnTo>
                      <a:pt x="644" y="388"/>
                    </a:lnTo>
                    <a:lnTo>
                      <a:pt x="644" y="387"/>
                    </a:lnTo>
                    <a:lnTo>
                      <a:pt x="643" y="387"/>
                    </a:lnTo>
                    <a:lnTo>
                      <a:pt x="642" y="387"/>
                    </a:lnTo>
                    <a:lnTo>
                      <a:pt x="643" y="386"/>
                    </a:lnTo>
                    <a:lnTo>
                      <a:pt x="646" y="384"/>
                    </a:lnTo>
                    <a:lnTo>
                      <a:pt x="647" y="383"/>
                    </a:lnTo>
                    <a:lnTo>
                      <a:pt x="651" y="379"/>
                    </a:lnTo>
                    <a:lnTo>
                      <a:pt x="656" y="370"/>
                    </a:lnTo>
                    <a:lnTo>
                      <a:pt x="660" y="367"/>
                    </a:lnTo>
                    <a:lnTo>
                      <a:pt x="663" y="363"/>
                    </a:lnTo>
                    <a:lnTo>
                      <a:pt x="666" y="362"/>
                    </a:lnTo>
                    <a:lnTo>
                      <a:pt x="666" y="360"/>
                    </a:lnTo>
                    <a:lnTo>
                      <a:pt x="666" y="360"/>
                    </a:lnTo>
                    <a:lnTo>
                      <a:pt x="666" y="360"/>
                    </a:lnTo>
                    <a:lnTo>
                      <a:pt x="667" y="359"/>
                    </a:lnTo>
                    <a:lnTo>
                      <a:pt x="668" y="359"/>
                    </a:lnTo>
                    <a:lnTo>
                      <a:pt x="670" y="358"/>
                    </a:lnTo>
                    <a:lnTo>
                      <a:pt x="673" y="356"/>
                    </a:lnTo>
                    <a:lnTo>
                      <a:pt x="676" y="354"/>
                    </a:lnTo>
                    <a:lnTo>
                      <a:pt x="681" y="350"/>
                    </a:lnTo>
                    <a:lnTo>
                      <a:pt x="684" y="349"/>
                    </a:lnTo>
                    <a:lnTo>
                      <a:pt x="685" y="347"/>
                    </a:lnTo>
                    <a:lnTo>
                      <a:pt x="685" y="346"/>
                    </a:lnTo>
                    <a:lnTo>
                      <a:pt x="685" y="346"/>
                    </a:lnTo>
                    <a:lnTo>
                      <a:pt x="687" y="345"/>
                    </a:lnTo>
                    <a:lnTo>
                      <a:pt x="688" y="346"/>
                    </a:lnTo>
                    <a:lnTo>
                      <a:pt x="689" y="345"/>
                    </a:lnTo>
                    <a:lnTo>
                      <a:pt x="689" y="345"/>
                    </a:lnTo>
                    <a:lnTo>
                      <a:pt x="689" y="343"/>
                    </a:lnTo>
                    <a:lnTo>
                      <a:pt x="691" y="342"/>
                    </a:lnTo>
                    <a:lnTo>
                      <a:pt x="696" y="341"/>
                    </a:lnTo>
                    <a:lnTo>
                      <a:pt x="701" y="338"/>
                    </a:lnTo>
                    <a:lnTo>
                      <a:pt x="703" y="338"/>
                    </a:lnTo>
                    <a:lnTo>
                      <a:pt x="703" y="337"/>
                    </a:lnTo>
                    <a:lnTo>
                      <a:pt x="704" y="337"/>
                    </a:lnTo>
                    <a:lnTo>
                      <a:pt x="703" y="337"/>
                    </a:lnTo>
                    <a:lnTo>
                      <a:pt x="701" y="335"/>
                    </a:lnTo>
                    <a:lnTo>
                      <a:pt x="701" y="335"/>
                    </a:lnTo>
                    <a:lnTo>
                      <a:pt x="703" y="334"/>
                    </a:lnTo>
                    <a:lnTo>
                      <a:pt x="705" y="334"/>
                    </a:lnTo>
                    <a:lnTo>
                      <a:pt x="705" y="334"/>
                    </a:lnTo>
                    <a:lnTo>
                      <a:pt x="707" y="334"/>
                    </a:lnTo>
                    <a:lnTo>
                      <a:pt x="707" y="333"/>
                    </a:lnTo>
                    <a:lnTo>
                      <a:pt x="707" y="333"/>
                    </a:lnTo>
                    <a:lnTo>
                      <a:pt x="707" y="333"/>
                    </a:lnTo>
                    <a:lnTo>
                      <a:pt x="709" y="333"/>
                    </a:lnTo>
                    <a:lnTo>
                      <a:pt x="711" y="331"/>
                    </a:lnTo>
                    <a:lnTo>
                      <a:pt x="712" y="331"/>
                    </a:lnTo>
                    <a:lnTo>
                      <a:pt x="712" y="331"/>
                    </a:lnTo>
                    <a:lnTo>
                      <a:pt x="712" y="330"/>
                    </a:lnTo>
                    <a:lnTo>
                      <a:pt x="712" y="330"/>
                    </a:lnTo>
                    <a:lnTo>
                      <a:pt x="716" y="329"/>
                    </a:lnTo>
                    <a:lnTo>
                      <a:pt x="716" y="329"/>
                    </a:lnTo>
                    <a:lnTo>
                      <a:pt x="714" y="327"/>
                    </a:lnTo>
                    <a:lnTo>
                      <a:pt x="713" y="326"/>
                    </a:lnTo>
                    <a:lnTo>
                      <a:pt x="713" y="326"/>
                    </a:lnTo>
                    <a:lnTo>
                      <a:pt x="714" y="326"/>
                    </a:lnTo>
                    <a:lnTo>
                      <a:pt x="717" y="327"/>
                    </a:lnTo>
                    <a:lnTo>
                      <a:pt x="718" y="329"/>
                    </a:lnTo>
                    <a:lnTo>
                      <a:pt x="718" y="329"/>
                    </a:lnTo>
                    <a:lnTo>
                      <a:pt x="720" y="330"/>
                    </a:lnTo>
                    <a:lnTo>
                      <a:pt x="720" y="330"/>
                    </a:lnTo>
                    <a:lnTo>
                      <a:pt x="720" y="329"/>
                    </a:lnTo>
                    <a:lnTo>
                      <a:pt x="720" y="327"/>
                    </a:lnTo>
                    <a:lnTo>
                      <a:pt x="720" y="327"/>
                    </a:lnTo>
                    <a:lnTo>
                      <a:pt x="718" y="326"/>
                    </a:lnTo>
                    <a:lnTo>
                      <a:pt x="720" y="326"/>
                    </a:lnTo>
                    <a:lnTo>
                      <a:pt x="721" y="325"/>
                    </a:lnTo>
                    <a:lnTo>
                      <a:pt x="724" y="325"/>
                    </a:lnTo>
                    <a:lnTo>
                      <a:pt x="724" y="323"/>
                    </a:lnTo>
                    <a:lnTo>
                      <a:pt x="725" y="323"/>
                    </a:lnTo>
                    <a:lnTo>
                      <a:pt x="726" y="322"/>
                    </a:lnTo>
                    <a:lnTo>
                      <a:pt x="726" y="323"/>
                    </a:lnTo>
                    <a:lnTo>
                      <a:pt x="728" y="322"/>
                    </a:lnTo>
                    <a:lnTo>
                      <a:pt x="729" y="322"/>
                    </a:lnTo>
                    <a:lnTo>
                      <a:pt x="730" y="322"/>
                    </a:lnTo>
                    <a:lnTo>
                      <a:pt x="732" y="323"/>
                    </a:lnTo>
                    <a:lnTo>
                      <a:pt x="732" y="323"/>
                    </a:lnTo>
                    <a:lnTo>
                      <a:pt x="733" y="322"/>
                    </a:lnTo>
                    <a:lnTo>
                      <a:pt x="734" y="322"/>
                    </a:lnTo>
                    <a:lnTo>
                      <a:pt x="734" y="321"/>
                    </a:lnTo>
                    <a:lnTo>
                      <a:pt x="732" y="321"/>
                    </a:lnTo>
                    <a:lnTo>
                      <a:pt x="730" y="321"/>
                    </a:lnTo>
                    <a:lnTo>
                      <a:pt x="730" y="319"/>
                    </a:lnTo>
                    <a:lnTo>
                      <a:pt x="730" y="319"/>
                    </a:lnTo>
                    <a:lnTo>
                      <a:pt x="730" y="319"/>
                    </a:lnTo>
                    <a:lnTo>
                      <a:pt x="730" y="318"/>
                    </a:lnTo>
                    <a:lnTo>
                      <a:pt x="732" y="318"/>
                    </a:lnTo>
                    <a:lnTo>
                      <a:pt x="734" y="318"/>
                    </a:lnTo>
                    <a:lnTo>
                      <a:pt x="734" y="318"/>
                    </a:lnTo>
                    <a:lnTo>
                      <a:pt x="736" y="317"/>
                    </a:lnTo>
                    <a:lnTo>
                      <a:pt x="737" y="317"/>
                    </a:lnTo>
                    <a:lnTo>
                      <a:pt x="738" y="318"/>
                    </a:lnTo>
                    <a:lnTo>
                      <a:pt x="744" y="318"/>
                    </a:lnTo>
                    <a:lnTo>
                      <a:pt x="745" y="318"/>
                    </a:lnTo>
                    <a:lnTo>
                      <a:pt x="750" y="317"/>
                    </a:lnTo>
                    <a:lnTo>
                      <a:pt x="752" y="315"/>
                    </a:lnTo>
                    <a:lnTo>
                      <a:pt x="753" y="315"/>
                    </a:lnTo>
                    <a:lnTo>
                      <a:pt x="755" y="315"/>
                    </a:lnTo>
                    <a:lnTo>
                      <a:pt x="757" y="314"/>
                    </a:lnTo>
                    <a:lnTo>
                      <a:pt x="758" y="314"/>
                    </a:lnTo>
                    <a:lnTo>
                      <a:pt x="758" y="313"/>
                    </a:lnTo>
                    <a:lnTo>
                      <a:pt x="761" y="309"/>
                    </a:lnTo>
                    <a:lnTo>
                      <a:pt x="761" y="309"/>
                    </a:lnTo>
                    <a:lnTo>
                      <a:pt x="759" y="307"/>
                    </a:lnTo>
                    <a:lnTo>
                      <a:pt x="758" y="306"/>
                    </a:lnTo>
                    <a:lnTo>
                      <a:pt x="755" y="306"/>
                    </a:lnTo>
                    <a:lnTo>
                      <a:pt x="754" y="305"/>
                    </a:lnTo>
                    <a:lnTo>
                      <a:pt x="753" y="304"/>
                    </a:lnTo>
                    <a:lnTo>
                      <a:pt x="752" y="302"/>
                    </a:lnTo>
                    <a:lnTo>
                      <a:pt x="749" y="302"/>
                    </a:lnTo>
                    <a:lnTo>
                      <a:pt x="748" y="304"/>
                    </a:lnTo>
                    <a:lnTo>
                      <a:pt x="742" y="305"/>
                    </a:lnTo>
                    <a:lnTo>
                      <a:pt x="741" y="305"/>
                    </a:lnTo>
                    <a:lnTo>
                      <a:pt x="741" y="305"/>
                    </a:lnTo>
                    <a:lnTo>
                      <a:pt x="745" y="304"/>
                    </a:lnTo>
                    <a:lnTo>
                      <a:pt x="746" y="302"/>
                    </a:lnTo>
                    <a:lnTo>
                      <a:pt x="746" y="302"/>
                    </a:lnTo>
                    <a:lnTo>
                      <a:pt x="745" y="302"/>
                    </a:lnTo>
                    <a:lnTo>
                      <a:pt x="742" y="301"/>
                    </a:lnTo>
                    <a:lnTo>
                      <a:pt x="736" y="298"/>
                    </a:lnTo>
                    <a:lnTo>
                      <a:pt x="736" y="298"/>
                    </a:lnTo>
                    <a:lnTo>
                      <a:pt x="734" y="298"/>
                    </a:lnTo>
                    <a:lnTo>
                      <a:pt x="733" y="298"/>
                    </a:lnTo>
                    <a:lnTo>
                      <a:pt x="733" y="298"/>
                    </a:lnTo>
                    <a:lnTo>
                      <a:pt x="733" y="300"/>
                    </a:lnTo>
                    <a:lnTo>
                      <a:pt x="734" y="300"/>
                    </a:lnTo>
                    <a:lnTo>
                      <a:pt x="733" y="300"/>
                    </a:lnTo>
                    <a:lnTo>
                      <a:pt x="732" y="300"/>
                    </a:lnTo>
                    <a:lnTo>
                      <a:pt x="730" y="300"/>
                    </a:lnTo>
                    <a:lnTo>
                      <a:pt x="730" y="298"/>
                    </a:lnTo>
                    <a:lnTo>
                      <a:pt x="730" y="297"/>
                    </a:lnTo>
                    <a:lnTo>
                      <a:pt x="732" y="297"/>
                    </a:lnTo>
                    <a:lnTo>
                      <a:pt x="732" y="297"/>
                    </a:lnTo>
                    <a:lnTo>
                      <a:pt x="732" y="294"/>
                    </a:lnTo>
                    <a:lnTo>
                      <a:pt x="734" y="297"/>
                    </a:lnTo>
                    <a:lnTo>
                      <a:pt x="740" y="298"/>
                    </a:lnTo>
                    <a:lnTo>
                      <a:pt x="744" y="300"/>
                    </a:lnTo>
                    <a:lnTo>
                      <a:pt x="745" y="301"/>
                    </a:lnTo>
                    <a:lnTo>
                      <a:pt x="748" y="301"/>
                    </a:lnTo>
                    <a:lnTo>
                      <a:pt x="749" y="301"/>
                    </a:lnTo>
                    <a:lnTo>
                      <a:pt x="750" y="301"/>
                    </a:lnTo>
                    <a:lnTo>
                      <a:pt x="750" y="300"/>
                    </a:lnTo>
                    <a:lnTo>
                      <a:pt x="752" y="301"/>
                    </a:lnTo>
                    <a:lnTo>
                      <a:pt x="752" y="301"/>
                    </a:lnTo>
                    <a:lnTo>
                      <a:pt x="750" y="301"/>
                    </a:lnTo>
                    <a:lnTo>
                      <a:pt x="750" y="301"/>
                    </a:lnTo>
                    <a:lnTo>
                      <a:pt x="750" y="301"/>
                    </a:lnTo>
                    <a:lnTo>
                      <a:pt x="754" y="302"/>
                    </a:lnTo>
                    <a:lnTo>
                      <a:pt x="755" y="302"/>
                    </a:lnTo>
                    <a:lnTo>
                      <a:pt x="759" y="304"/>
                    </a:lnTo>
                    <a:lnTo>
                      <a:pt x="762" y="305"/>
                    </a:lnTo>
                    <a:lnTo>
                      <a:pt x="763" y="305"/>
                    </a:lnTo>
                    <a:lnTo>
                      <a:pt x="765" y="305"/>
                    </a:lnTo>
                    <a:lnTo>
                      <a:pt x="766" y="304"/>
                    </a:lnTo>
                    <a:lnTo>
                      <a:pt x="767" y="304"/>
                    </a:lnTo>
                    <a:lnTo>
                      <a:pt x="769" y="304"/>
                    </a:lnTo>
                    <a:lnTo>
                      <a:pt x="769" y="304"/>
                    </a:lnTo>
                    <a:lnTo>
                      <a:pt x="770" y="304"/>
                    </a:lnTo>
                    <a:lnTo>
                      <a:pt x="771" y="304"/>
                    </a:lnTo>
                    <a:lnTo>
                      <a:pt x="774" y="302"/>
                    </a:lnTo>
                    <a:lnTo>
                      <a:pt x="777" y="301"/>
                    </a:lnTo>
                    <a:lnTo>
                      <a:pt x="778" y="300"/>
                    </a:lnTo>
                    <a:lnTo>
                      <a:pt x="778" y="300"/>
                    </a:lnTo>
                    <a:lnTo>
                      <a:pt x="778" y="297"/>
                    </a:lnTo>
                    <a:lnTo>
                      <a:pt x="778" y="297"/>
                    </a:lnTo>
                    <a:lnTo>
                      <a:pt x="781" y="298"/>
                    </a:lnTo>
                    <a:lnTo>
                      <a:pt x="782" y="298"/>
                    </a:lnTo>
                    <a:lnTo>
                      <a:pt x="782" y="297"/>
                    </a:lnTo>
                    <a:lnTo>
                      <a:pt x="782" y="296"/>
                    </a:lnTo>
                    <a:lnTo>
                      <a:pt x="782" y="296"/>
                    </a:lnTo>
                    <a:lnTo>
                      <a:pt x="781" y="294"/>
                    </a:lnTo>
                    <a:lnTo>
                      <a:pt x="782" y="294"/>
                    </a:lnTo>
                    <a:lnTo>
                      <a:pt x="786" y="294"/>
                    </a:lnTo>
                    <a:lnTo>
                      <a:pt x="786" y="294"/>
                    </a:lnTo>
                    <a:lnTo>
                      <a:pt x="785" y="296"/>
                    </a:lnTo>
                    <a:lnTo>
                      <a:pt x="785" y="296"/>
                    </a:lnTo>
                    <a:lnTo>
                      <a:pt x="786" y="297"/>
                    </a:lnTo>
                    <a:lnTo>
                      <a:pt x="786" y="297"/>
                    </a:lnTo>
                    <a:lnTo>
                      <a:pt x="787" y="297"/>
                    </a:lnTo>
                    <a:lnTo>
                      <a:pt x="787" y="297"/>
                    </a:lnTo>
                    <a:lnTo>
                      <a:pt x="789" y="297"/>
                    </a:lnTo>
                    <a:lnTo>
                      <a:pt x="791" y="297"/>
                    </a:lnTo>
                    <a:lnTo>
                      <a:pt x="791" y="298"/>
                    </a:lnTo>
                    <a:lnTo>
                      <a:pt x="793" y="297"/>
                    </a:lnTo>
                    <a:lnTo>
                      <a:pt x="793" y="296"/>
                    </a:lnTo>
                    <a:lnTo>
                      <a:pt x="793" y="296"/>
                    </a:lnTo>
                    <a:lnTo>
                      <a:pt x="794" y="297"/>
                    </a:lnTo>
                    <a:lnTo>
                      <a:pt x="794" y="297"/>
                    </a:lnTo>
                    <a:lnTo>
                      <a:pt x="796" y="297"/>
                    </a:lnTo>
                    <a:lnTo>
                      <a:pt x="799" y="297"/>
                    </a:lnTo>
                    <a:lnTo>
                      <a:pt x="803" y="296"/>
                    </a:lnTo>
                    <a:lnTo>
                      <a:pt x="808" y="294"/>
                    </a:lnTo>
                    <a:lnTo>
                      <a:pt x="811" y="293"/>
                    </a:lnTo>
                    <a:lnTo>
                      <a:pt x="812" y="292"/>
                    </a:lnTo>
                    <a:lnTo>
                      <a:pt x="815" y="290"/>
                    </a:lnTo>
                    <a:lnTo>
                      <a:pt x="828" y="282"/>
                    </a:lnTo>
                    <a:lnTo>
                      <a:pt x="831" y="281"/>
                    </a:lnTo>
                    <a:lnTo>
                      <a:pt x="835" y="278"/>
                    </a:lnTo>
                    <a:lnTo>
                      <a:pt x="836" y="277"/>
                    </a:lnTo>
                    <a:lnTo>
                      <a:pt x="837" y="276"/>
                    </a:lnTo>
                    <a:lnTo>
                      <a:pt x="836" y="276"/>
                    </a:lnTo>
                    <a:lnTo>
                      <a:pt x="834" y="274"/>
                    </a:lnTo>
                    <a:lnTo>
                      <a:pt x="826" y="274"/>
                    </a:lnTo>
                    <a:lnTo>
                      <a:pt x="823" y="274"/>
                    </a:lnTo>
                    <a:lnTo>
                      <a:pt x="814" y="273"/>
                    </a:lnTo>
                    <a:lnTo>
                      <a:pt x="811" y="273"/>
                    </a:lnTo>
                    <a:lnTo>
                      <a:pt x="811" y="272"/>
                    </a:lnTo>
                    <a:lnTo>
                      <a:pt x="808" y="268"/>
                    </a:lnTo>
                    <a:lnTo>
                      <a:pt x="807" y="266"/>
                    </a:lnTo>
                    <a:lnTo>
                      <a:pt x="807" y="265"/>
                    </a:lnTo>
                    <a:lnTo>
                      <a:pt x="806" y="265"/>
                    </a:lnTo>
                    <a:lnTo>
                      <a:pt x="804" y="265"/>
                    </a:lnTo>
                    <a:lnTo>
                      <a:pt x="799" y="264"/>
                    </a:lnTo>
                    <a:lnTo>
                      <a:pt x="794" y="264"/>
                    </a:lnTo>
                    <a:lnTo>
                      <a:pt x="793" y="264"/>
                    </a:lnTo>
                    <a:lnTo>
                      <a:pt x="793" y="264"/>
                    </a:lnTo>
                    <a:lnTo>
                      <a:pt x="793" y="265"/>
                    </a:lnTo>
                    <a:lnTo>
                      <a:pt x="790" y="264"/>
                    </a:lnTo>
                    <a:lnTo>
                      <a:pt x="789" y="262"/>
                    </a:lnTo>
                    <a:lnTo>
                      <a:pt x="790" y="262"/>
                    </a:lnTo>
                    <a:lnTo>
                      <a:pt x="791" y="262"/>
                    </a:lnTo>
                    <a:lnTo>
                      <a:pt x="795" y="262"/>
                    </a:lnTo>
                    <a:lnTo>
                      <a:pt x="796" y="262"/>
                    </a:lnTo>
                    <a:lnTo>
                      <a:pt x="799" y="262"/>
                    </a:lnTo>
                    <a:lnTo>
                      <a:pt x="800" y="264"/>
                    </a:lnTo>
                    <a:lnTo>
                      <a:pt x="803" y="264"/>
                    </a:lnTo>
                    <a:lnTo>
                      <a:pt x="806" y="264"/>
                    </a:lnTo>
                    <a:lnTo>
                      <a:pt x="807" y="264"/>
                    </a:lnTo>
                    <a:lnTo>
                      <a:pt x="808" y="264"/>
                    </a:lnTo>
                    <a:lnTo>
                      <a:pt x="808" y="264"/>
                    </a:lnTo>
                    <a:lnTo>
                      <a:pt x="808" y="262"/>
                    </a:lnTo>
                    <a:lnTo>
                      <a:pt x="810" y="262"/>
                    </a:lnTo>
                    <a:lnTo>
                      <a:pt x="811" y="262"/>
                    </a:lnTo>
                    <a:lnTo>
                      <a:pt x="812" y="264"/>
                    </a:lnTo>
                    <a:lnTo>
                      <a:pt x="815" y="264"/>
                    </a:lnTo>
                    <a:lnTo>
                      <a:pt x="818" y="266"/>
                    </a:lnTo>
                    <a:lnTo>
                      <a:pt x="819" y="266"/>
                    </a:lnTo>
                    <a:lnTo>
                      <a:pt x="820" y="268"/>
                    </a:lnTo>
                    <a:lnTo>
                      <a:pt x="820" y="268"/>
                    </a:lnTo>
                    <a:lnTo>
                      <a:pt x="820" y="269"/>
                    </a:lnTo>
                    <a:lnTo>
                      <a:pt x="822" y="269"/>
                    </a:lnTo>
                    <a:lnTo>
                      <a:pt x="823" y="270"/>
                    </a:lnTo>
                    <a:lnTo>
                      <a:pt x="826" y="273"/>
                    </a:lnTo>
                    <a:lnTo>
                      <a:pt x="827" y="273"/>
                    </a:lnTo>
                    <a:lnTo>
                      <a:pt x="830" y="273"/>
                    </a:lnTo>
                    <a:lnTo>
                      <a:pt x="834" y="273"/>
                    </a:lnTo>
                    <a:lnTo>
                      <a:pt x="836" y="273"/>
                    </a:lnTo>
                    <a:lnTo>
                      <a:pt x="837" y="273"/>
                    </a:lnTo>
                    <a:lnTo>
                      <a:pt x="840" y="272"/>
                    </a:lnTo>
                    <a:lnTo>
                      <a:pt x="843" y="270"/>
                    </a:lnTo>
                    <a:lnTo>
                      <a:pt x="848" y="268"/>
                    </a:lnTo>
                    <a:lnTo>
                      <a:pt x="861" y="261"/>
                    </a:lnTo>
                    <a:lnTo>
                      <a:pt x="863" y="261"/>
                    </a:lnTo>
                    <a:lnTo>
                      <a:pt x="864" y="260"/>
                    </a:lnTo>
                    <a:lnTo>
                      <a:pt x="864" y="260"/>
                    </a:lnTo>
                    <a:lnTo>
                      <a:pt x="864" y="258"/>
                    </a:lnTo>
                    <a:lnTo>
                      <a:pt x="864" y="258"/>
                    </a:lnTo>
                    <a:lnTo>
                      <a:pt x="861" y="257"/>
                    </a:lnTo>
                    <a:lnTo>
                      <a:pt x="859" y="256"/>
                    </a:lnTo>
                    <a:lnTo>
                      <a:pt x="857" y="256"/>
                    </a:lnTo>
                    <a:lnTo>
                      <a:pt x="857" y="255"/>
                    </a:lnTo>
                    <a:lnTo>
                      <a:pt x="857" y="255"/>
                    </a:lnTo>
                    <a:lnTo>
                      <a:pt x="859" y="255"/>
                    </a:lnTo>
                    <a:lnTo>
                      <a:pt x="859" y="255"/>
                    </a:lnTo>
                    <a:lnTo>
                      <a:pt x="859" y="253"/>
                    </a:lnTo>
                    <a:lnTo>
                      <a:pt x="860" y="253"/>
                    </a:lnTo>
                    <a:lnTo>
                      <a:pt x="861" y="253"/>
                    </a:lnTo>
                    <a:lnTo>
                      <a:pt x="868" y="253"/>
                    </a:lnTo>
                    <a:lnTo>
                      <a:pt x="872" y="253"/>
                    </a:lnTo>
                    <a:lnTo>
                      <a:pt x="875" y="252"/>
                    </a:lnTo>
                    <a:lnTo>
                      <a:pt x="877" y="252"/>
                    </a:lnTo>
                    <a:lnTo>
                      <a:pt x="877" y="255"/>
                    </a:lnTo>
                    <a:lnTo>
                      <a:pt x="877" y="256"/>
                    </a:lnTo>
                    <a:lnTo>
                      <a:pt x="878" y="256"/>
                    </a:lnTo>
                    <a:lnTo>
                      <a:pt x="880" y="257"/>
                    </a:lnTo>
                    <a:lnTo>
                      <a:pt x="882" y="258"/>
                    </a:lnTo>
                    <a:lnTo>
                      <a:pt x="884" y="258"/>
                    </a:lnTo>
                    <a:lnTo>
                      <a:pt x="885" y="258"/>
                    </a:lnTo>
                    <a:lnTo>
                      <a:pt x="886" y="257"/>
                    </a:lnTo>
                    <a:lnTo>
                      <a:pt x="888" y="257"/>
                    </a:lnTo>
                    <a:lnTo>
                      <a:pt x="888" y="257"/>
                    </a:lnTo>
                    <a:lnTo>
                      <a:pt x="892" y="258"/>
                    </a:lnTo>
                    <a:lnTo>
                      <a:pt x="892" y="258"/>
                    </a:lnTo>
                    <a:lnTo>
                      <a:pt x="893" y="258"/>
                    </a:lnTo>
                    <a:lnTo>
                      <a:pt x="894" y="257"/>
                    </a:lnTo>
                    <a:lnTo>
                      <a:pt x="894" y="257"/>
                    </a:lnTo>
                    <a:lnTo>
                      <a:pt x="894" y="255"/>
                    </a:lnTo>
                    <a:lnTo>
                      <a:pt x="894" y="253"/>
                    </a:lnTo>
                    <a:lnTo>
                      <a:pt x="894" y="252"/>
                    </a:lnTo>
                    <a:lnTo>
                      <a:pt x="894" y="251"/>
                    </a:lnTo>
                    <a:lnTo>
                      <a:pt x="894" y="251"/>
                    </a:lnTo>
                    <a:lnTo>
                      <a:pt x="894" y="249"/>
                    </a:lnTo>
                    <a:lnTo>
                      <a:pt x="892" y="247"/>
                    </a:lnTo>
                    <a:lnTo>
                      <a:pt x="892" y="247"/>
                    </a:lnTo>
                    <a:lnTo>
                      <a:pt x="892" y="247"/>
                    </a:lnTo>
                    <a:lnTo>
                      <a:pt x="892" y="245"/>
                    </a:lnTo>
                    <a:lnTo>
                      <a:pt x="890" y="245"/>
                    </a:lnTo>
                    <a:lnTo>
                      <a:pt x="889" y="245"/>
                    </a:lnTo>
                    <a:lnTo>
                      <a:pt x="888" y="247"/>
                    </a:lnTo>
                    <a:lnTo>
                      <a:pt x="886" y="247"/>
                    </a:lnTo>
                    <a:lnTo>
                      <a:pt x="885" y="247"/>
                    </a:lnTo>
                    <a:lnTo>
                      <a:pt x="886" y="247"/>
                    </a:lnTo>
                    <a:lnTo>
                      <a:pt x="888" y="245"/>
                    </a:lnTo>
                    <a:lnTo>
                      <a:pt x="892" y="244"/>
                    </a:lnTo>
                    <a:lnTo>
                      <a:pt x="893" y="244"/>
                    </a:lnTo>
                    <a:lnTo>
                      <a:pt x="894" y="245"/>
                    </a:lnTo>
                    <a:lnTo>
                      <a:pt x="894" y="245"/>
                    </a:lnTo>
                    <a:lnTo>
                      <a:pt x="894" y="245"/>
                    </a:lnTo>
                    <a:lnTo>
                      <a:pt x="896" y="247"/>
                    </a:lnTo>
                    <a:lnTo>
                      <a:pt x="896" y="248"/>
                    </a:lnTo>
                    <a:lnTo>
                      <a:pt x="894" y="248"/>
                    </a:lnTo>
                    <a:lnTo>
                      <a:pt x="894" y="248"/>
                    </a:lnTo>
                    <a:lnTo>
                      <a:pt x="894" y="248"/>
                    </a:lnTo>
                    <a:lnTo>
                      <a:pt x="896" y="249"/>
                    </a:lnTo>
                    <a:lnTo>
                      <a:pt x="896" y="249"/>
                    </a:lnTo>
                    <a:lnTo>
                      <a:pt x="897" y="249"/>
                    </a:lnTo>
                    <a:lnTo>
                      <a:pt x="898" y="249"/>
                    </a:lnTo>
                    <a:lnTo>
                      <a:pt x="898" y="251"/>
                    </a:lnTo>
                    <a:lnTo>
                      <a:pt x="898" y="253"/>
                    </a:lnTo>
                    <a:lnTo>
                      <a:pt x="900" y="253"/>
                    </a:lnTo>
                    <a:lnTo>
                      <a:pt x="900" y="253"/>
                    </a:lnTo>
                    <a:lnTo>
                      <a:pt x="898" y="255"/>
                    </a:lnTo>
                    <a:lnTo>
                      <a:pt x="900" y="256"/>
                    </a:lnTo>
                    <a:lnTo>
                      <a:pt x="901" y="256"/>
                    </a:lnTo>
                    <a:lnTo>
                      <a:pt x="902" y="255"/>
                    </a:lnTo>
                    <a:lnTo>
                      <a:pt x="905" y="255"/>
                    </a:lnTo>
                    <a:lnTo>
                      <a:pt x="910" y="252"/>
                    </a:lnTo>
                    <a:lnTo>
                      <a:pt x="914" y="252"/>
                    </a:lnTo>
                    <a:lnTo>
                      <a:pt x="916" y="251"/>
                    </a:lnTo>
                    <a:lnTo>
                      <a:pt x="919" y="249"/>
                    </a:lnTo>
                    <a:lnTo>
                      <a:pt x="921" y="249"/>
                    </a:lnTo>
                    <a:lnTo>
                      <a:pt x="922" y="249"/>
                    </a:lnTo>
                    <a:lnTo>
                      <a:pt x="925" y="248"/>
                    </a:lnTo>
                    <a:lnTo>
                      <a:pt x="927" y="245"/>
                    </a:lnTo>
                    <a:lnTo>
                      <a:pt x="929" y="245"/>
                    </a:lnTo>
                    <a:lnTo>
                      <a:pt x="930" y="245"/>
                    </a:lnTo>
                    <a:lnTo>
                      <a:pt x="931" y="245"/>
                    </a:lnTo>
                    <a:lnTo>
                      <a:pt x="933" y="244"/>
                    </a:lnTo>
                    <a:lnTo>
                      <a:pt x="935" y="244"/>
                    </a:lnTo>
                    <a:lnTo>
                      <a:pt x="937" y="243"/>
                    </a:lnTo>
                    <a:lnTo>
                      <a:pt x="938" y="241"/>
                    </a:lnTo>
                    <a:lnTo>
                      <a:pt x="942" y="239"/>
                    </a:lnTo>
                    <a:lnTo>
                      <a:pt x="943" y="236"/>
                    </a:lnTo>
                    <a:lnTo>
                      <a:pt x="945" y="236"/>
                    </a:lnTo>
                    <a:lnTo>
                      <a:pt x="943" y="235"/>
                    </a:lnTo>
                    <a:lnTo>
                      <a:pt x="943" y="233"/>
                    </a:lnTo>
                    <a:lnTo>
                      <a:pt x="942" y="232"/>
                    </a:lnTo>
                    <a:lnTo>
                      <a:pt x="941" y="231"/>
                    </a:lnTo>
                    <a:lnTo>
                      <a:pt x="939" y="229"/>
                    </a:lnTo>
                    <a:lnTo>
                      <a:pt x="939" y="228"/>
                    </a:lnTo>
                    <a:lnTo>
                      <a:pt x="941" y="228"/>
                    </a:lnTo>
                    <a:lnTo>
                      <a:pt x="941" y="227"/>
                    </a:lnTo>
                    <a:lnTo>
                      <a:pt x="941" y="227"/>
                    </a:lnTo>
                    <a:lnTo>
                      <a:pt x="943" y="224"/>
                    </a:lnTo>
                    <a:lnTo>
                      <a:pt x="945" y="224"/>
                    </a:lnTo>
                    <a:lnTo>
                      <a:pt x="943" y="224"/>
                    </a:lnTo>
                    <a:lnTo>
                      <a:pt x="943" y="224"/>
                    </a:lnTo>
                    <a:lnTo>
                      <a:pt x="942" y="225"/>
                    </a:lnTo>
                    <a:lnTo>
                      <a:pt x="941" y="225"/>
                    </a:lnTo>
                    <a:lnTo>
                      <a:pt x="941" y="225"/>
                    </a:lnTo>
                    <a:lnTo>
                      <a:pt x="941" y="223"/>
                    </a:lnTo>
                    <a:lnTo>
                      <a:pt x="941" y="223"/>
                    </a:lnTo>
                    <a:lnTo>
                      <a:pt x="941" y="223"/>
                    </a:lnTo>
                    <a:lnTo>
                      <a:pt x="941" y="221"/>
                    </a:lnTo>
                    <a:lnTo>
                      <a:pt x="941" y="221"/>
                    </a:lnTo>
                    <a:lnTo>
                      <a:pt x="941" y="221"/>
                    </a:lnTo>
                    <a:lnTo>
                      <a:pt x="941" y="220"/>
                    </a:lnTo>
                    <a:lnTo>
                      <a:pt x="941" y="219"/>
                    </a:lnTo>
                    <a:lnTo>
                      <a:pt x="942" y="219"/>
                    </a:lnTo>
                    <a:lnTo>
                      <a:pt x="943" y="219"/>
                    </a:lnTo>
                    <a:lnTo>
                      <a:pt x="946" y="219"/>
                    </a:lnTo>
                    <a:lnTo>
                      <a:pt x="947" y="219"/>
                    </a:lnTo>
                    <a:lnTo>
                      <a:pt x="947" y="220"/>
                    </a:lnTo>
                    <a:lnTo>
                      <a:pt x="949" y="220"/>
                    </a:lnTo>
                    <a:lnTo>
                      <a:pt x="950" y="219"/>
                    </a:lnTo>
                    <a:lnTo>
                      <a:pt x="954" y="219"/>
                    </a:lnTo>
                    <a:lnTo>
                      <a:pt x="955" y="217"/>
                    </a:lnTo>
                    <a:lnTo>
                      <a:pt x="959" y="216"/>
                    </a:lnTo>
                    <a:lnTo>
                      <a:pt x="960" y="216"/>
                    </a:lnTo>
                    <a:lnTo>
                      <a:pt x="962" y="215"/>
                    </a:lnTo>
                    <a:lnTo>
                      <a:pt x="962" y="213"/>
                    </a:lnTo>
                    <a:lnTo>
                      <a:pt x="962" y="213"/>
                    </a:lnTo>
                    <a:lnTo>
                      <a:pt x="960" y="213"/>
                    </a:lnTo>
                    <a:lnTo>
                      <a:pt x="960" y="212"/>
                    </a:lnTo>
                    <a:lnTo>
                      <a:pt x="958" y="212"/>
                    </a:lnTo>
                    <a:lnTo>
                      <a:pt x="954" y="212"/>
                    </a:lnTo>
                    <a:lnTo>
                      <a:pt x="955" y="212"/>
                    </a:lnTo>
                    <a:lnTo>
                      <a:pt x="958" y="211"/>
                    </a:lnTo>
                    <a:lnTo>
                      <a:pt x="960" y="211"/>
                    </a:lnTo>
                    <a:lnTo>
                      <a:pt x="966" y="208"/>
                    </a:lnTo>
                    <a:lnTo>
                      <a:pt x="966" y="208"/>
                    </a:lnTo>
                    <a:lnTo>
                      <a:pt x="966" y="207"/>
                    </a:lnTo>
                    <a:lnTo>
                      <a:pt x="966" y="207"/>
                    </a:lnTo>
                    <a:lnTo>
                      <a:pt x="962" y="206"/>
                    </a:lnTo>
                    <a:lnTo>
                      <a:pt x="959" y="206"/>
                    </a:lnTo>
                    <a:lnTo>
                      <a:pt x="957" y="206"/>
                    </a:lnTo>
                    <a:lnTo>
                      <a:pt x="955" y="206"/>
                    </a:lnTo>
                    <a:lnTo>
                      <a:pt x="955" y="206"/>
                    </a:lnTo>
                    <a:lnTo>
                      <a:pt x="957" y="206"/>
                    </a:lnTo>
                    <a:lnTo>
                      <a:pt x="957" y="204"/>
                    </a:lnTo>
                    <a:lnTo>
                      <a:pt x="957" y="203"/>
                    </a:lnTo>
                    <a:lnTo>
                      <a:pt x="954" y="203"/>
                    </a:lnTo>
                    <a:lnTo>
                      <a:pt x="953" y="202"/>
                    </a:lnTo>
                    <a:lnTo>
                      <a:pt x="954" y="202"/>
                    </a:lnTo>
                    <a:lnTo>
                      <a:pt x="957" y="202"/>
                    </a:lnTo>
                    <a:lnTo>
                      <a:pt x="959" y="200"/>
                    </a:lnTo>
                    <a:lnTo>
                      <a:pt x="959" y="200"/>
                    </a:lnTo>
                    <a:lnTo>
                      <a:pt x="957" y="199"/>
                    </a:lnTo>
                    <a:lnTo>
                      <a:pt x="955" y="199"/>
                    </a:lnTo>
                    <a:lnTo>
                      <a:pt x="953" y="199"/>
                    </a:lnTo>
                    <a:lnTo>
                      <a:pt x="945" y="199"/>
                    </a:lnTo>
                    <a:lnTo>
                      <a:pt x="943" y="199"/>
                    </a:lnTo>
                    <a:lnTo>
                      <a:pt x="941" y="198"/>
                    </a:lnTo>
                    <a:lnTo>
                      <a:pt x="938" y="196"/>
                    </a:lnTo>
                    <a:lnTo>
                      <a:pt x="938" y="196"/>
                    </a:lnTo>
                    <a:lnTo>
                      <a:pt x="933" y="196"/>
                    </a:lnTo>
                    <a:lnTo>
                      <a:pt x="931" y="196"/>
                    </a:lnTo>
                    <a:lnTo>
                      <a:pt x="927" y="196"/>
                    </a:lnTo>
                    <a:lnTo>
                      <a:pt x="926" y="196"/>
                    </a:lnTo>
                    <a:lnTo>
                      <a:pt x="925" y="196"/>
                    </a:lnTo>
                    <a:lnTo>
                      <a:pt x="923" y="196"/>
                    </a:lnTo>
                    <a:lnTo>
                      <a:pt x="922" y="196"/>
                    </a:lnTo>
                    <a:lnTo>
                      <a:pt x="922" y="196"/>
                    </a:lnTo>
                    <a:lnTo>
                      <a:pt x="922" y="196"/>
                    </a:lnTo>
                    <a:lnTo>
                      <a:pt x="922" y="198"/>
                    </a:lnTo>
                    <a:lnTo>
                      <a:pt x="922" y="198"/>
                    </a:lnTo>
                    <a:lnTo>
                      <a:pt x="919" y="199"/>
                    </a:lnTo>
                    <a:lnTo>
                      <a:pt x="919" y="200"/>
                    </a:lnTo>
                    <a:lnTo>
                      <a:pt x="919" y="200"/>
                    </a:lnTo>
                    <a:lnTo>
                      <a:pt x="919" y="202"/>
                    </a:lnTo>
                    <a:lnTo>
                      <a:pt x="918" y="202"/>
                    </a:lnTo>
                    <a:lnTo>
                      <a:pt x="918" y="202"/>
                    </a:lnTo>
                    <a:lnTo>
                      <a:pt x="918" y="203"/>
                    </a:lnTo>
                    <a:lnTo>
                      <a:pt x="918" y="203"/>
                    </a:lnTo>
                    <a:lnTo>
                      <a:pt x="917" y="203"/>
                    </a:lnTo>
                    <a:lnTo>
                      <a:pt x="917" y="204"/>
                    </a:lnTo>
                    <a:lnTo>
                      <a:pt x="916" y="206"/>
                    </a:lnTo>
                    <a:lnTo>
                      <a:pt x="916" y="207"/>
                    </a:lnTo>
                    <a:lnTo>
                      <a:pt x="916" y="207"/>
                    </a:lnTo>
                    <a:lnTo>
                      <a:pt x="916" y="208"/>
                    </a:lnTo>
                    <a:lnTo>
                      <a:pt x="918" y="208"/>
                    </a:lnTo>
                    <a:lnTo>
                      <a:pt x="919" y="208"/>
                    </a:lnTo>
                    <a:lnTo>
                      <a:pt x="919" y="209"/>
                    </a:lnTo>
                    <a:lnTo>
                      <a:pt x="918" y="209"/>
                    </a:lnTo>
                    <a:lnTo>
                      <a:pt x="918" y="211"/>
                    </a:lnTo>
                    <a:lnTo>
                      <a:pt x="917" y="211"/>
                    </a:lnTo>
                    <a:lnTo>
                      <a:pt x="916" y="211"/>
                    </a:lnTo>
                    <a:lnTo>
                      <a:pt x="914" y="212"/>
                    </a:lnTo>
                    <a:lnTo>
                      <a:pt x="914" y="212"/>
                    </a:lnTo>
                    <a:lnTo>
                      <a:pt x="913" y="213"/>
                    </a:lnTo>
                    <a:lnTo>
                      <a:pt x="916" y="213"/>
                    </a:lnTo>
                    <a:lnTo>
                      <a:pt x="916" y="215"/>
                    </a:lnTo>
                    <a:lnTo>
                      <a:pt x="909" y="215"/>
                    </a:lnTo>
                    <a:lnTo>
                      <a:pt x="909" y="215"/>
                    </a:lnTo>
                    <a:lnTo>
                      <a:pt x="908" y="215"/>
                    </a:lnTo>
                    <a:lnTo>
                      <a:pt x="908" y="215"/>
                    </a:lnTo>
                    <a:lnTo>
                      <a:pt x="906" y="215"/>
                    </a:lnTo>
                    <a:lnTo>
                      <a:pt x="906" y="215"/>
                    </a:lnTo>
                    <a:lnTo>
                      <a:pt x="904" y="215"/>
                    </a:lnTo>
                    <a:lnTo>
                      <a:pt x="904" y="216"/>
                    </a:lnTo>
                    <a:lnTo>
                      <a:pt x="902" y="216"/>
                    </a:lnTo>
                    <a:lnTo>
                      <a:pt x="901" y="217"/>
                    </a:lnTo>
                    <a:lnTo>
                      <a:pt x="901" y="219"/>
                    </a:lnTo>
                    <a:lnTo>
                      <a:pt x="900" y="220"/>
                    </a:lnTo>
                    <a:lnTo>
                      <a:pt x="897" y="221"/>
                    </a:lnTo>
                    <a:lnTo>
                      <a:pt x="892" y="227"/>
                    </a:lnTo>
                    <a:lnTo>
                      <a:pt x="890" y="227"/>
                    </a:lnTo>
                    <a:lnTo>
                      <a:pt x="882" y="231"/>
                    </a:lnTo>
                    <a:lnTo>
                      <a:pt x="881" y="231"/>
                    </a:lnTo>
                    <a:lnTo>
                      <a:pt x="880" y="232"/>
                    </a:lnTo>
                    <a:lnTo>
                      <a:pt x="878" y="233"/>
                    </a:lnTo>
                    <a:lnTo>
                      <a:pt x="876" y="236"/>
                    </a:lnTo>
                    <a:lnTo>
                      <a:pt x="875" y="236"/>
                    </a:lnTo>
                    <a:lnTo>
                      <a:pt x="875" y="237"/>
                    </a:lnTo>
                    <a:lnTo>
                      <a:pt x="873" y="237"/>
                    </a:lnTo>
                    <a:lnTo>
                      <a:pt x="872" y="237"/>
                    </a:lnTo>
                    <a:lnTo>
                      <a:pt x="871" y="237"/>
                    </a:lnTo>
                    <a:lnTo>
                      <a:pt x="868" y="239"/>
                    </a:lnTo>
                    <a:lnTo>
                      <a:pt x="865" y="240"/>
                    </a:lnTo>
                    <a:lnTo>
                      <a:pt x="861" y="241"/>
                    </a:lnTo>
                    <a:lnTo>
                      <a:pt x="861" y="241"/>
                    </a:lnTo>
                    <a:lnTo>
                      <a:pt x="860" y="241"/>
                    </a:lnTo>
                    <a:lnTo>
                      <a:pt x="860" y="241"/>
                    </a:lnTo>
                    <a:lnTo>
                      <a:pt x="860" y="241"/>
                    </a:lnTo>
                    <a:lnTo>
                      <a:pt x="861" y="239"/>
                    </a:lnTo>
                    <a:lnTo>
                      <a:pt x="861" y="239"/>
                    </a:lnTo>
                    <a:lnTo>
                      <a:pt x="859" y="233"/>
                    </a:lnTo>
                    <a:lnTo>
                      <a:pt x="857" y="232"/>
                    </a:lnTo>
                    <a:lnTo>
                      <a:pt x="859" y="228"/>
                    </a:lnTo>
                    <a:lnTo>
                      <a:pt x="859" y="228"/>
                    </a:lnTo>
                    <a:lnTo>
                      <a:pt x="861" y="224"/>
                    </a:lnTo>
                    <a:lnTo>
                      <a:pt x="863" y="223"/>
                    </a:lnTo>
                    <a:lnTo>
                      <a:pt x="864" y="223"/>
                    </a:lnTo>
                    <a:lnTo>
                      <a:pt x="865" y="221"/>
                    </a:lnTo>
                    <a:lnTo>
                      <a:pt x="865" y="221"/>
                    </a:lnTo>
                    <a:lnTo>
                      <a:pt x="865" y="223"/>
                    </a:lnTo>
                    <a:lnTo>
                      <a:pt x="865" y="223"/>
                    </a:lnTo>
                    <a:lnTo>
                      <a:pt x="868" y="223"/>
                    </a:lnTo>
                    <a:lnTo>
                      <a:pt x="869" y="223"/>
                    </a:lnTo>
                    <a:lnTo>
                      <a:pt x="869" y="223"/>
                    </a:lnTo>
                    <a:lnTo>
                      <a:pt x="871" y="223"/>
                    </a:lnTo>
                    <a:lnTo>
                      <a:pt x="871" y="221"/>
                    </a:lnTo>
                    <a:lnTo>
                      <a:pt x="872" y="220"/>
                    </a:lnTo>
                    <a:lnTo>
                      <a:pt x="872" y="220"/>
                    </a:lnTo>
                    <a:lnTo>
                      <a:pt x="872" y="219"/>
                    </a:lnTo>
                    <a:lnTo>
                      <a:pt x="873" y="217"/>
                    </a:lnTo>
                    <a:lnTo>
                      <a:pt x="875" y="215"/>
                    </a:lnTo>
                    <a:lnTo>
                      <a:pt x="875" y="213"/>
                    </a:lnTo>
                    <a:lnTo>
                      <a:pt x="875" y="212"/>
                    </a:lnTo>
                    <a:lnTo>
                      <a:pt x="873" y="211"/>
                    </a:lnTo>
                    <a:lnTo>
                      <a:pt x="871" y="209"/>
                    </a:lnTo>
                    <a:lnTo>
                      <a:pt x="869" y="208"/>
                    </a:lnTo>
                    <a:lnTo>
                      <a:pt x="869" y="207"/>
                    </a:lnTo>
                    <a:lnTo>
                      <a:pt x="869" y="206"/>
                    </a:lnTo>
                    <a:lnTo>
                      <a:pt x="867" y="206"/>
                    </a:lnTo>
                    <a:lnTo>
                      <a:pt x="865" y="206"/>
                    </a:lnTo>
                    <a:lnTo>
                      <a:pt x="864" y="207"/>
                    </a:lnTo>
                    <a:lnTo>
                      <a:pt x="860" y="209"/>
                    </a:lnTo>
                    <a:lnTo>
                      <a:pt x="857" y="209"/>
                    </a:lnTo>
                    <a:lnTo>
                      <a:pt x="855" y="212"/>
                    </a:lnTo>
                    <a:lnTo>
                      <a:pt x="853" y="213"/>
                    </a:lnTo>
                    <a:lnTo>
                      <a:pt x="852" y="215"/>
                    </a:lnTo>
                    <a:lnTo>
                      <a:pt x="848" y="216"/>
                    </a:lnTo>
                    <a:lnTo>
                      <a:pt x="848" y="217"/>
                    </a:lnTo>
                    <a:lnTo>
                      <a:pt x="847" y="219"/>
                    </a:lnTo>
                    <a:lnTo>
                      <a:pt x="847" y="219"/>
                    </a:lnTo>
                    <a:lnTo>
                      <a:pt x="844" y="220"/>
                    </a:lnTo>
                    <a:lnTo>
                      <a:pt x="841" y="221"/>
                    </a:lnTo>
                    <a:lnTo>
                      <a:pt x="840" y="223"/>
                    </a:lnTo>
                    <a:lnTo>
                      <a:pt x="839" y="223"/>
                    </a:lnTo>
                    <a:lnTo>
                      <a:pt x="839" y="223"/>
                    </a:lnTo>
                    <a:lnTo>
                      <a:pt x="839" y="223"/>
                    </a:lnTo>
                    <a:lnTo>
                      <a:pt x="839" y="223"/>
                    </a:lnTo>
                    <a:lnTo>
                      <a:pt x="839" y="221"/>
                    </a:lnTo>
                    <a:lnTo>
                      <a:pt x="839" y="221"/>
                    </a:lnTo>
                    <a:lnTo>
                      <a:pt x="837" y="220"/>
                    </a:lnTo>
                    <a:lnTo>
                      <a:pt x="837" y="220"/>
                    </a:lnTo>
                    <a:lnTo>
                      <a:pt x="837" y="219"/>
                    </a:lnTo>
                    <a:lnTo>
                      <a:pt x="840" y="217"/>
                    </a:lnTo>
                    <a:lnTo>
                      <a:pt x="841" y="216"/>
                    </a:lnTo>
                    <a:lnTo>
                      <a:pt x="843" y="213"/>
                    </a:lnTo>
                    <a:lnTo>
                      <a:pt x="843" y="213"/>
                    </a:lnTo>
                    <a:lnTo>
                      <a:pt x="844" y="212"/>
                    </a:lnTo>
                    <a:lnTo>
                      <a:pt x="844" y="212"/>
                    </a:lnTo>
                    <a:lnTo>
                      <a:pt x="844" y="211"/>
                    </a:lnTo>
                    <a:lnTo>
                      <a:pt x="844" y="208"/>
                    </a:lnTo>
                    <a:lnTo>
                      <a:pt x="841" y="206"/>
                    </a:lnTo>
                    <a:lnTo>
                      <a:pt x="841" y="206"/>
                    </a:lnTo>
                    <a:lnTo>
                      <a:pt x="843" y="206"/>
                    </a:lnTo>
                    <a:lnTo>
                      <a:pt x="844" y="206"/>
                    </a:lnTo>
                    <a:lnTo>
                      <a:pt x="844" y="206"/>
                    </a:lnTo>
                    <a:lnTo>
                      <a:pt x="844" y="206"/>
                    </a:lnTo>
                    <a:lnTo>
                      <a:pt x="844" y="206"/>
                    </a:lnTo>
                    <a:lnTo>
                      <a:pt x="845" y="206"/>
                    </a:lnTo>
                    <a:lnTo>
                      <a:pt x="847" y="206"/>
                    </a:lnTo>
                    <a:lnTo>
                      <a:pt x="848" y="204"/>
                    </a:lnTo>
                    <a:lnTo>
                      <a:pt x="849" y="204"/>
                    </a:lnTo>
                    <a:lnTo>
                      <a:pt x="851" y="203"/>
                    </a:lnTo>
                    <a:lnTo>
                      <a:pt x="852" y="203"/>
                    </a:lnTo>
                    <a:lnTo>
                      <a:pt x="852" y="203"/>
                    </a:lnTo>
                    <a:lnTo>
                      <a:pt x="855" y="203"/>
                    </a:lnTo>
                    <a:lnTo>
                      <a:pt x="853" y="203"/>
                    </a:lnTo>
                    <a:lnTo>
                      <a:pt x="853" y="202"/>
                    </a:lnTo>
                    <a:lnTo>
                      <a:pt x="852" y="202"/>
                    </a:lnTo>
                    <a:lnTo>
                      <a:pt x="851" y="202"/>
                    </a:lnTo>
                    <a:lnTo>
                      <a:pt x="848" y="202"/>
                    </a:lnTo>
                    <a:lnTo>
                      <a:pt x="844" y="202"/>
                    </a:lnTo>
                    <a:lnTo>
                      <a:pt x="841" y="202"/>
                    </a:lnTo>
                    <a:lnTo>
                      <a:pt x="843" y="202"/>
                    </a:lnTo>
                    <a:lnTo>
                      <a:pt x="844" y="200"/>
                    </a:lnTo>
                    <a:lnTo>
                      <a:pt x="847" y="200"/>
                    </a:lnTo>
                    <a:lnTo>
                      <a:pt x="848" y="200"/>
                    </a:lnTo>
                    <a:lnTo>
                      <a:pt x="847" y="199"/>
                    </a:lnTo>
                    <a:lnTo>
                      <a:pt x="844" y="199"/>
                    </a:lnTo>
                    <a:lnTo>
                      <a:pt x="843" y="200"/>
                    </a:lnTo>
                    <a:lnTo>
                      <a:pt x="839" y="202"/>
                    </a:lnTo>
                    <a:lnTo>
                      <a:pt x="836" y="202"/>
                    </a:lnTo>
                    <a:lnTo>
                      <a:pt x="834" y="200"/>
                    </a:lnTo>
                    <a:lnTo>
                      <a:pt x="834" y="200"/>
                    </a:lnTo>
                    <a:lnTo>
                      <a:pt x="834" y="199"/>
                    </a:lnTo>
                    <a:lnTo>
                      <a:pt x="834" y="199"/>
                    </a:lnTo>
                    <a:lnTo>
                      <a:pt x="831" y="199"/>
                    </a:lnTo>
                    <a:lnTo>
                      <a:pt x="828" y="199"/>
                    </a:lnTo>
                    <a:lnTo>
                      <a:pt x="827" y="199"/>
                    </a:lnTo>
                    <a:lnTo>
                      <a:pt x="826" y="199"/>
                    </a:lnTo>
                    <a:lnTo>
                      <a:pt x="826" y="199"/>
                    </a:lnTo>
                    <a:lnTo>
                      <a:pt x="828" y="199"/>
                    </a:lnTo>
                    <a:lnTo>
                      <a:pt x="837" y="195"/>
                    </a:lnTo>
                    <a:lnTo>
                      <a:pt x="841" y="194"/>
                    </a:lnTo>
                    <a:lnTo>
                      <a:pt x="843" y="192"/>
                    </a:lnTo>
                    <a:lnTo>
                      <a:pt x="843" y="192"/>
                    </a:lnTo>
                    <a:lnTo>
                      <a:pt x="841" y="192"/>
                    </a:lnTo>
                    <a:lnTo>
                      <a:pt x="837" y="192"/>
                    </a:lnTo>
                    <a:lnTo>
                      <a:pt x="837" y="192"/>
                    </a:lnTo>
                    <a:lnTo>
                      <a:pt x="839" y="191"/>
                    </a:lnTo>
                    <a:lnTo>
                      <a:pt x="840" y="190"/>
                    </a:lnTo>
                    <a:lnTo>
                      <a:pt x="841" y="190"/>
                    </a:lnTo>
                    <a:lnTo>
                      <a:pt x="843" y="190"/>
                    </a:lnTo>
                    <a:lnTo>
                      <a:pt x="843" y="190"/>
                    </a:lnTo>
                    <a:lnTo>
                      <a:pt x="843" y="191"/>
                    </a:lnTo>
                    <a:lnTo>
                      <a:pt x="844" y="191"/>
                    </a:lnTo>
                    <a:lnTo>
                      <a:pt x="847" y="191"/>
                    </a:lnTo>
                    <a:lnTo>
                      <a:pt x="849" y="191"/>
                    </a:lnTo>
                    <a:lnTo>
                      <a:pt x="851" y="191"/>
                    </a:lnTo>
                    <a:lnTo>
                      <a:pt x="851" y="191"/>
                    </a:lnTo>
                    <a:lnTo>
                      <a:pt x="851" y="190"/>
                    </a:lnTo>
                    <a:lnTo>
                      <a:pt x="851" y="188"/>
                    </a:lnTo>
                    <a:lnTo>
                      <a:pt x="851" y="188"/>
                    </a:lnTo>
                    <a:lnTo>
                      <a:pt x="849" y="188"/>
                    </a:lnTo>
                    <a:lnTo>
                      <a:pt x="849" y="188"/>
                    </a:lnTo>
                    <a:lnTo>
                      <a:pt x="848" y="188"/>
                    </a:lnTo>
                    <a:lnTo>
                      <a:pt x="847" y="188"/>
                    </a:lnTo>
                    <a:lnTo>
                      <a:pt x="847" y="188"/>
                    </a:lnTo>
                    <a:lnTo>
                      <a:pt x="847" y="188"/>
                    </a:lnTo>
                    <a:lnTo>
                      <a:pt x="848" y="187"/>
                    </a:lnTo>
                    <a:lnTo>
                      <a:pt x="848" y="187"/>
                    </a:lnTo>
                    <a:lnTo>
                      <a:pt x="847" y="186"/>
                    </a:lnTo>
                    <a:lnTo>
                      <a:pt x="848" y="183"/>
                    </a:lnTo>
                    <a:lnTo>
                      <a:pt x="848" y="183"/>
                    </a:lnTo>
                    <a:lnTo>
                      <a:pt x="848" y="183"/>
                    </a:lnTo>
                    <a:lnTo>
                      <a:pt x="845" y="182"/>
                    </a:lnTo>
                    <a:lnTo>
                      <a:pt x="845" y="182"/>
                    </a:lnTo>
                    <a:lnTo>
                      <a:pt x="845" y="180"/>
                    </a:lnTo>
                    <a:lnTo>
                      <a:pt x="843" y="179"/>
                    </a:lnTo>
                    <a:lnTo>
                      <a:pt x="843" y="179"/>
                    </a:lnTo>
                    <a:lnTo>
                      <a:pt x="844" y="179"/>
                    </a:lnTo>
                    <a:lnTo>
                      <a:pt x="845" y="179"/>
                    </a:lnTo>
                    <a:lnTo>
                      <a:pt x="848" y="176"/>
                    </a:lnTo>
                    <a:lnTo>
                      <a:pt x="848" y="175"/>
                    </a:lnTo>
                    <a:lnTo>
                      <a:pt x="851" y="172"/>
                    </a:lnTo>
                    <a:lnTo>
                      <a:pt x="851" y="172"/>
                    </a:lnTo>
                    <a:lnTo>
                      <a:pt x="851" y="171"/>
                    </a:lnTo>
                    <a:lnTo>
                      <a:pt x="849" y="170"/>
                    </a:lnTo>
                    <a:lnTo>
                      <a:pt x="848" y="168"/>
                    </a:lnTo>
                    <a:lnTo>
                      <a:pt x="847" y="167"/>
                    </a:lnTo>
                    <a:lnTo>
                      <a:pt x="847" y="167"/>
                    </a:lnTo>
                    <a:lnTo>
                      <a:pt x="847" y="166"/>
                    </a:lnTo>
                    <a:lnTo>
                      <a:pt x="848" y="166"/>
                    </a:lnTo>
                    <a:lnTo>
                      <a:pt x="848" y="164"/>
                    </a:lnTo>
                    <a:lnTo>
                      <a:pt x="848" y="164"/>
                    </a:lnTo>
                    <a:lnTo>
                      <a:pt x="844" y="164"/>
                    </a:lnTo>
                    <a:lnTo>
                      <a:pt x="843" y="164"/>
                    </a:lnTo>
                    <a:lnTo>
                      <a:pt x="841" y="164"/>
                    </a:lnTo>
                    <a:lnTo>
                      <a:pt x="840" y="163"/>
                    </a:lnTo>
                    <a:lnTo>
                      <a:pt x="841" y="162"/>
                    </a:lnTo>
                    <a:lnTo>
                      <a:pt x="841" y="161"/>
                    </a:lnTo>
                    <a:lnTo>
                      <a:pt x="841" y="161"/>
                    </a:lnTo>
                    <a:lnTo>
                      <a:pt x="840" y="161"/>
                    </a:lnTo>
                    <a:lnTo>
                      <a:pt x="837" y="162"/>
                    </a:lnTo>
                    <a:lnTo>
                      <a:pt x="832" y="162"/>
                    </a:lnTo>
                    <a:lnTo>
                      <a:pt x="827" y="164"/>
                    </a:lnTo>
                    <a:lnTo>
                      <a:pt x="824" y="166"/>
                    </a:lnTo>
                    <a:lnTo>
                      <a:pt x="820" y="167"/>
                    </a:lnTo>
                    <a:lnTo>
                      <a:pt x="819" y="167"/>
                    </a:lnTo>
                    <a:lnTo>
                      <a:pt x="819" y="168"/>
                    </a:lnTo>
                    <a:lnTo>
                      <a:pt x="819" y="168"/>
                    </a:lnTo>
                    <a:lnTo>
                      <a:pt x="820" y="168"/>
                    </a:lnTo>
                    <a:lnTo>
                      <a:pt x="823" y="168"/>
                    </a:lnTo>
                    <a:lnTo>
                      <a:pt x="823" y="168"/>
                    </a:lnTo>
                    <a:lnTo>
                      <a:pt x="822" y="170"/>
                    </a:lnTo>
                    <a:lnTo>
                      <a:pt x="819" y="171"/>
                    </a:lnTo>
                    <a:lnTo>
                      <a:pt x="818" y="172"/>
                    </a:lnTo>
                    <a:lnTo>
                      <a:pt x="816" y="171"/>
                    </a:lnTo>
                    <a:lnTo>
                      <a:pt x="815" y="171"/>
                    </a:lnTo>
                    <a:lnTo>
                      <a:pt x="815" y="171"/>
                    </a:lnTo>
                    <a:lnTo>
                      <a:pt x="815" y="170"/>
                    </a:lnTo>
                    <a:lnTo>
                      <a:pt x="814" y="170"/>
                    </a:lnTo>
                    <a:lnTo>
                      <a:pt x="812" y="171"/>
                    </a:lnTo>
                    <a:lnTo>
                      <a:pt x="810" y="171"/>
                    </a:lnTo>
                    <a:lnTo>
                      <a:pt x="807" y="172"/>
                    </a:lnTo>
                    <a:lnTo>
                      <a:pt x="806" y="172"/>
                    </a:lnTo>
                    <a:lnTo>
                      <a:pt x="806" y="174"/>
                    </a:lnTo>
                    <a:lnTo>
                      <a:pt x="804" y="174"/>
                    </a:lnTo>
                    <a:lnTo>
                      <a:pt x="804" y="175"/>
                    </a:lnTo>
                    <a:lnTo>
                      <a:pt x="803" y="175"/>
                    </a:lnTo>
                    <a:lnTo>
                      <a:pt x="803" y="176"/>
                    </a:lnTo>
                    <a:lnTo>
                      <a:pt x="802" y="176"/>
                    </a:lnTo>
                    <a:lnTo>
                      <a:pt x="799" y="179"/>
                    </a:lnTo>
                    <a:lnTo>
                      <a:pt x="798" y="180"/>
                    </a:lnTo>
                    <a:lnTo>
                      <a:pt x="798" y="182"/>
                    </a:lnTo>
                    <a:lnTo>
                      <a:pt x="799" y="183"/>
                    </a:lnTo>
                    <a:lnTo>
                      <a:pt x="799" y="183"/>
                    </a:lnTo>
                    <a:lnTo>
                      <a:pt x="804" y="182"/>
                    </a:lnTo>
                    <a:lnTo>
                      <a:pt x="804" y="182"/>
                    </a:lnTo>
                    <a:lnTo>
                      <a:pt x="802" y="183"/>
                    </a:lnTo>
                    <a:lnTo>
                      <a:pt x="802" y="184"/>
                    </a:lnTo>
                    <a:lnTo>
                      <a:pt x="802" y="184"/>
                    </a:lnTo>
                    <a:lnTo>
                      <a:pt x="800" y="184"/>
                    </a:lnTo>
                    <a:lnTo>
                      <a:pt x="799" y="184"/>
                    </a:lnTo>
                    <a:lnTo>
                      <a:pt x="798" y="184"/>
                    </a:lnTo>
                    <a:lnTo>
                      <a:pt x="796" y="186"/>
                    </a:lnTo>
                    <a:lnTo>
                      <a:pt x="795" y="186"/>
                    </a:lnTo>
                    <a:lnTo>
                      <a:pt x="790" y="188"/>
                    </a:lnTo>
                    <a:lnTo>
                      <a:pt x="789" y="190"/>
                    </a:lnTo>
                    <a:lnTo>
                      <a:pt x="789" y="190"/>
                    </a:lnTo>
                    <a:lnTo>
                      <a:pt x="787" y="191"/>
                    </a:lnTo>
                    <a:lnTo>
                      <a:pt x="789" y="194"/>
                    </a:lnTo>
                    <a:lnTo>
                      <a:pt x="789" y="195"/>
                    </a:lnTo>
                    <a:lnTo>
                      <a:pt x="789" y="196"/>
                    </a:lnTo>
                    <a:lnTo>
                      <a:pt x="789" y="196"/>
                    </a:lnTo>
                    <a:lnTo>
                      <a:pt x="789" y="196"/>
                    </a:lnTo>
                    <a:lnTo>
                      <a:pt x="790" y="198"/>
                    </a:lnTo>
                    <a:lnTo>
                      <a:pt x="791" y="198"/>
                    </a:lnTo>
                    <a:lnTo>
                      <a:pt x="793" y="198"/>
                    </a:lnTo>
                    <a:lnTo>
                      <a:pt x="794" y="199"/>
                    </a:lnTo>
                    <a:lnTo>
                      <a:pt x="795" y="199"/>
                    </a:lnTo>
                    <a:lnTo>
                      <a:pt x="799" y="200"/>
                    </a:lnTo>
                    <a:lnTo>
                      <a:pt x="800" y="200"/>
                    </a:lnTo>
                    <a:lnTo>
                      <a:pt x="802" y="199"/>
                    </a:lnTo>
                    <a:lnTo>
                      <a:pt x="803" y="199"/>
                    </a:lnTo>
                    <a:lnTo>
                      <a:pt x="803" y="199"/>
                    </a:lnTo>
                    <a:lnTo>
                      <a:pt x="804" y="200"/>
                    </a:lnTo>
                    <a:lnTo>
                      <a:pt x="804" y="202"/>
                    </a:lnTo>
                    <a:lnTo>
                      <a:pt x="804" y="203"/>
                    </a:lnTo>
                    <a:lnTo>
                      <a:pt x="804" y="203"/>
                    </a:lnTo>
                    <a:lnTo>
                      <a:pt x="806" y="203"/>
                    </a:lnTo>
                    <a:lnTo>
                      <a:pt x="808" y="203"/>
                    </a:lnTo>
                    <a:lnTo>
                      <a:pt x="810" y="203"/>
                    </a:lnTo>
                    <a:lnTo>
                      <a:pt x="811" y="202"/>
                    </a:lnTo>
                    <a:lnTo>
                      <a:pt x="814" y="202"/>
                    </a:lnTo>
                    <a:lnTo>
                      <a:pt x="815" y="203"/>
                    </a:lnTo>
                    <a:lnTo>
                      <a:pt x="815" y="203"/>
                    </a:lnTo>
                    <a:lnTo>
                      <a:pt x="814" y="203"/>
                    </a:lnTo>
                    <a:lnTo>
                      <a:pt x="814" y="204"/>
                    </a:lnTo>
                    <a:lnTo>
                      <a:pt x="815" y="204"/>
                    </a:lnTo>
                    <a:lnTo>
                      <a:pt x="814" y="204"/>
                    </a:lnTo>
                    <a:lnTo>
                      <a:pt x="811" y="206"/>
                    </a:lnTo>
                    <a:lnTo>
                      <a:pt x="808" y="207"/>
                    </a:lnTo>
                    <a:lnTo>
                      <a:pt x="807" y="206"/>
                    </a:lnTo>
                    <a:lnTo>
                      <a:pt x="808" y="206"/>
                    </a:lnTo>
                    <a:lnTo>
                      <a:pt x="812" y="204"/>
                    </a:lnTo>
                    <a:lnTo>
                      <a:pt x="812" y="203"/>
                    </a:lnTo>
                    <a:lnTo>
                      <a:pt x="808" y="204"/>
                    </a:lnTo>
                    <a:lnTo>
                      <a:pt x="804" y="204"/>
                    </a:lnTo>
                    <a:lnTo>
                      <a:pt x="803" y="206"/>
                    </a:lnTo>
                    <a:lnTo>
                      <a:pt x="802" y="206"/>
                    </a:lnTo>
                    <a:lnTo>
                      <a:pt x="802" y="207"/>
                    </a:lnTo>
                    <a:lnTo>
                      <a:pt x="800" y="208"/>
                    </a:lnTo>
                    <a:lnTo>
                      <a:pt x="800" y="208"/>
                    </a:lnTo>
                    <a:lnTo>
                      <a:pt x="802" y="208"/>
                    </a:lnTo>
                    <a:lnTo>
                      <a:pt x="802" y="208"/>
                    </a:lnTo>
                    <a:lnTo>
                      <a:pt x="799" y="209"/>
                    </a:lnTo>
                    <a:lnTo>
                      <a:pt x="794" y="211"/>
                    </a:lnTo>
                    <a:lnTo>
                      <a:pt x="793" y="212"/>
                    </a:lnTo>
                    <a:lnTo>
                      <a:pt x="790" y="213"/>
                    </a:lnTo>
                    <a:lnTo>
                      <a:pt x="790" y="215"/>
                    </a:lnTo>
                    <a:lnTo>
                      <a:pt x="791" y="215"/>
                    </a:lnTo>
                    <a:lnTo>
                      <a:pt x="795" y="215"/>
                    </a:lnTo>
                    <a:lnTo>
                      <a:pt x="796" y="213"/>
                    </a:lnTo>
                    <a:lnTo>
                      <a:pt x="799" y="213"/>
                    </a:lnTo>
                    <a:lnTo>
                      <a:pt x="800" y="212"/>
                    </a:lnTo>
                    <a:lnTo>
                      <a:pt x="802" y="211"/>
                    </a:lnTo>
                    <a:lnTo>
                      <a:pt x="803" y="211"/>
                    </a:lnTo>
                    <a:lnTo>
                      <a:pt x="803" y="211"/>
                    </a:lnTo>
                    <a:lnTo>
                      <a:pt x="803" y="211"/>
                    </a:lnTo>
                    <a:lnTo>
                      <a:pt x="804" y="211"/>
                    </a:lnTo>
                    <a:lnTo>
                      <a:pt x="804" y="212"/>
                    </a:lnTo>
                    <a:lnTo>
                      <a:pt x="803" y="212"/>
                    </a:lnTo>
                    <a:lnTo>
                      <a:pt x="803" y="213"/>
                    </a:lnTo>
                    <a:lnTo>
                      <a:pt x="802" y="213"/>
                    </a:lnTo>
                    <a:lnTo>
                      <a:pt x="800" y="216"/>
                    </a:lnTo>
                    <a:lnTo>
                      <a:pt x="800" y="216"/>
                    </a:lnTo>
                    <a:lnTo>
                      <a:pt x="800" y="216"/>
                    </a:lnTo>
                    <a:lnTo>
                      <a:pt x="802" y="217"/>
                    </a:lnTo>
                    <a:lnTo>
                      <a:pt x="802" y="217"/>
                    </a:lnTo>
                    <a:lnTo>
                      <a:pt x="799" y="217"/>
                    </a:lnTo>
                    <a:lnTo>
                      <a:pt x="794" y="219"/>
                    </a:lnTo>
                    <a:lnTo>
                      <a:pt x="791" y="220"/>
                    </a:lnTo>
                    <a:lnTo>
                      <a:pt x="787" y="223"/>
                    </a:lnTo>
                    <a:lnTo>
                      <a:pt x="785" y="224"/>
                    </a:lnTo>
                    <a:lnTo>
                      <a:pt x="782" y="224"/>
                    </a:lnTo>
                    <a:lnTo>
                      <a:pt x="777" y="227"/>
                    </a:lnTo>
                    <a:lnTo>
                      <a:pt x="775" y="227"/>
                    </a:lnTo>
                    <a:lnTo>
                      <a:pt x="774" y="227"/>
                    </a:lnTo>
                    <a:lnTo>
                      <a:pt x="773" y="225"/>
                    </a:lnTo>
                    <a:lnTo>
                      <a:pt x="771" y="227"/>
                    </a:lnTo>
                    <a:lnTo>
                      <a:pt x="769" y="227"/>
                    </a:lnTo>
                    <a:lnTo>
                      <a:pt x="767" y="227"/>
                    </a:lnTo>
                    <a:lnTo>
                      <a:pt x="767" y="227"/>
                    </a:lnTo>
                    <a:lnTo>
                      <a:pt x="761" y="232"/>
                    </a:lnTo>
                    <a:lnTo>
                      <a:pt x="759" y="232"/>
                    </a:lnTo>
                    <a:lnTo>
                      <a:pt x="761" y="235"/>
                    </a:lnTo>
                    <a:lnTo>
                      <a:pt x="761" y="236"/>
                    </a:lnTo>
                    <a:lnTo>
                      <a:pt x="759" y="239"/>
                    </a:lnTo>
                    <a:lnTo>
                      <a:pt x="758" y="240"/>
                    </a:lnTo>
                    <a:lnTo>
                      <a:pt x="755" y="241"/>
                    </a:lnTo>
                    <a:lnTo>
                      <a:pt x="753" y="245"/>
                    </a:lnTo>
                    <a:lnTo>
                      <a:pt x="752" y="245"/>
                    </a:lnTo>
                    <a:lnTo>
                      <a:pt x="750" y="245"/>
                    </a:lnTo>
                    <a:lnTo>
                      <a:pt x="748" y="247"/>
                    </a:lnTo>
                    <a:lnTo>
                      <a:pt x="744" y="245"/>
                    </a:lnTo>
                    <a:lnTo>
                      <a:pt x="744" y="245"/>
                    </a:lnTo>
                    <a:lnTo>
                      <a:pt x="742" y="245"/>
                    </a:lnTo>
                    <a:lnTo>
                      <a:pt x="742" y="247"/>
                    </a:lnTo>
                    <a:lnTo>
                      <a:pt x="744" y="249"/>
                    </a:lnTo>
                    <a:lnTo>
                      <a:pt x="744" y="249"/>
                    </a:lnTo>
                    <a:lnTo>
                      <a:pt x="741" y="251"/>
                    </a:lnTo>
                    <a:lnTo>
                      <a:pt x="741" y="251"/>
                    </a:lnTo>
                    <a:lnTo>
                      <a:pt x="742" y="249"/>
                    </a:lnTo>
                    <a:lnTo>
                      <a:pt x="742" y="249"/>
                    </a:lnTo>
                    <a:lnTo>
                      <a:pt x="740" y="245"/>
                    </a:lnTo>
                    <a:lnTo>
                      <a:pt x="740" y="244"/>
                    </a:lnTo>
                    <a:lnTo>
                      <a:pt x="740" y="244"/>
                    </a:lnTo>
                    <a:lnTo>
                      <a:pt x="740" y="244"/>
                    </a:lnTo>
                    <a:lnTo>
                      <a:pt x="741" y="244"/>
                    </a:lnTo>
                    <a:lnTo>
                      <a:pt x="741" y="244"/>
                    </a:lnTo>
                    <a:lnTo>
                      <a:pt x="744" y="245"/>
                    </a:lnTo>
                    <a:lnTo>
                      <a:pt x="745" y="244"/>
                    </a:lnTo>
                    <a:lnTo>
                      <a:pt x="745" y="244"/>
                    </a:lnTo>
                    <a:lnTo>
                      <a:pt x="746" y="245"/>
                    </a:lnTo>
                    <a:lnTo>
                      <a:pt x="748" y="245"/>
                    </a:lnTo>
                    <a:lnTo>
                      <a:pt x="749" y="245"/>
                    </a:lnTo>
                    <a:lnTo>
                      <a:pt x="750" y="245"/>
                    </a:lnTo>
                    <a:lnTo>
                      <a:pt x="750" y="245"/>
                    </a:lnTo>
                    <a:lnTo>
                      <a:pt x="752" y="245"/>
                    </a:lnTo>
                    <a:lnTo>
                      <a:pt x="753" y="244"/>
                    </a:lnTo>
                    <a:lnTo>
                      <a:pt x="753" y="244"/>
                    </a:lnTo>
                    <a:lnTo>
                      <a:pt x="754" y="243"/>
                    </a:lnTo>
                    <a:lnTo>
                      <a:pt x="754" y="241"/>
                    </a:lnTo>
                    <a:lnTo>
                      <a:pt x="754" y="241"/>
                    </a:lnTo>
                    <a:lnTo>
                      <a:pt x="753" y="241"/>
                    </a:lnTo>
                    <a:lnTo>
                      <a:pt x="753" y="241"/>
                    </a:lnTo>
                    <a:lnTo>
                      <a:pt x="750" y="241"/>
                    </a:lnTo>
                    <a:lnTo>
                      <a:pt x="750" y="241"/>
                    </a:lnTo>
                    <a:lnTo>
                      <a:pt x="753" y="240"/>
                    </a:lnTo>
                    <a:lnTo>
                      <a:pt x="753" y="239"/>
                    </a:lnTo>
                    <a:lnTo>
                      <a:pt x="750" y="240"/>
                    </a:lnTo>
                    <a:lnTo>
                      <a:pt x="749" y="240"/>
                    </a:lnTo>
                    <a:lnTo>
                      <a:pt x="746" y="240"/>
                    </a:lnTo>
                    <a:lnTo>
                      <a:pt x="746" y="240"/>
                    </a:lnTo>
                    <a:lnTo>
                      <a:pt x="748" y="239"/>
                    </a:lnTo>
                    <a:lnTo>
                      <a:pt x="748" y="237"/>
                    </a:lnTo>
                    <a:lnTo>
                      <a:pt x="748" y="236"/>
                    </a:lnTo>
                    <a:lnTo>
                      <a:pt x="748" y="235"/>
                    </a:lnTo>
                    <a:lnTo>
                      <a:pt x="752" y="233"/>
                    </a:lnTo>
                    <a:lnTo>
                      <a:pt x="753" y="232"/>
                    </a:lnTo>
                    <a:lnTo>
                      <a:pt x="755" y="231"/>
                    </a:lnTo>
                    <a:lnTo>
                      <a:pt x="762" y="224"/>
                    </a:lnTo>
                    <a:lnTo>
                      <a:pt x="765" y="223"/>
                    </a:lnTo>
                    <a:lnTo>
                      <a:pt x="762" y="223"/>
                    </a:lnTo>
                    <a:lnTo>
                      <a:pt x="757" y="225"/>
                    </a:lnTo>
                    <a:lnTo>
                      <a:pt x="755" y="225"/>
                    </a:lnTo>
                    <a:lnTo>
                      <a:pt x="754" y="225"/>
                    </a:lnTo>
                    <a:lnTo>
                      <a:pt x="754" y="227"/>
                    </a:lnTo>
                    <a:lnTo>
                      <a:pt x="753" y="227"/>
                    </a:lnTo>
                    <a:lnTo>
                      <a:pt x="752" y="227"/>
                    </a:lnTo>
                    <a:lnTo>
                      <a:pt x="752" y="227"/>
                    </a:lnTo>
                    <a:lnTo>
                      <a:pt x="757" y="223"/>
                    </a:lnTo>
                    <a:lnTo>
                      <a:pt x="758" y="223"/>
                    </a:lnTo>
                    <a:lnTo>
                      <a:pt x="759" y="221"/>
                    </a:lnTo>
                    <a:lnTo>
                      <a:pt x="755" y="223"/>
                    </a:lnTo>
                    <a:lnTo>
                      <a:pt x="752" y="223"/>
                    </a:lnTo>
                    <a:lnTo>
                      <a:pt x="752" y="223"/>
                    </a:lnTo>
                    <a:lnTo>
                      <a:pt x="752" y="221"/>
                    </a:lnTo>
                    <a:lnTo>
                      <a:pt x="752" y="221"/>
                    </a:lnTo>
                    <a:lnTo>
                      <a:pt x="750" y="220"/>
                    </a:lnTo>
                    <a:lnTo>
                      <a:pt x="750" y="219"/>
                    </a:lnTo>
                    <a:lnTo>
                      <a:pt x="749" y="219"/>
                    </a:lnTo>
                    <a:lnTo>
                      <a:pt x="749" y="219"/>
                    </a:lnTo>
                    <a:lnTo>
                      <a:pt x="748" y="219"/>
                    </a:lnTo>
                    <a:lnTo>
                      <a:pt x="746" y="219"/>
                    </a:lnTo>
                    <a:lnTo>
                      <a:pt x="745" y="219"/>
                    </a:lnTo>
                    <a:lnTo>
                      <a:pt x="744" y="219"/>
                    </a:lnTo>
                    <a:lnTo>
                      <a:pt x="742" y="219"/>
                    </a:lnTo>
                    <a:lnTo>
                      <a:pt x="742" y="220"/>
                    </a:lnTo>
                    <a:lnTo>
                      <a:pt x="742" y="220"/>
                    </a:lnTo>
                    <a:lnTo>
                      <a:pt x="738" y="221"/>
                    </a:lnTo>
                    <a:lnTo>
                      <a:pt x="736" y="221"/>
                    </a:lnTo>
                    <a:lnTo>
                      <a:pt x="734" y="221"/>
                    </a:lnTo>
                    <a:lnTo>
                      <a:pt x="733" y="221"/>
                    </a:lnTo>
                    <a:lnTo>
                      <a:pt x="733" y="221"/>
                    </a:lnTo>
                    <a:lnTo>
                      <a:pt x="732" y="221"/>
                    </a:lnTo>
                    <a:lnTo>
                      <a:pt x="730" y="221"/>
                    </a:lnTo>
                    <a:lnTo>
                      <a:pt x="732" y="224"/>
                    </a:lnTo>
                    <a:lnTo>
                      <a:pt x="732" y="224"/>
                    </a:lnTo>
                    <a:lnTo>
                      <a:pt x="732" y="225"/>
                    </a:lnTo>
                    <a:lnTo>
                      <a:pt x="730" y="225"/>
                    </a:lnTo>
                    <a:lnTo>
                      <a:pt x="729" y="225"/>
                    </a:lnTo>
                    <a:lnTo>
                      <a:pt x="729" y="225"/>
                    </a:lnTo>
                    <a:lnTo>
                      <a:pt x="729" y="227"/>
                    </a:lnTo>
                    <a:lnTo>
                      <a:pt x="730" y="228"/>
                    </a:lnTo>
                    <a:lnTo>
                      <a:pt x="730" y="229"/>
                    </a:lnTo>
                    <a:lnTo>
                      <a:pt x="734" y="228"/>
                    </a:lnTo>
                    <a:lnTo>
                      <a:pt x="737" y="228"/>
                    </a:lnTo>
                    <a:lnTo>
                      <a:pt x="740" y="228"/>
                    </a:lnTo>
                    <a:lnTo>
                      <a:pt x="741" y="229"/>
                    </a:lnTo>
                    <a:lnTo>
                      <a:pt x="742" y="229"/>
                    </a:lnTo>
                    <a:lnTo>
                      <a:pt x="742" y="231"/>
                    </a:lnTo>
                    <a:lnTo>
                      <a:pt x="742" y="231"/>
                    </a:lnTo>
                    <a:lnTo>
                      <a:pt x="741" y="232"/>
                    </a:lnTo>
                    <a:lnTo>
                      <a:pt x="741" y="232"/>
                    </a:lnTo>
                    <a:lnTo>
                      <a:pt x="740" y="232"/>
                    </a:lnTo>
                    <a:lnTo>
                      <a:pt x="738" y="233"/>
                    </a:lnTo>
                    <a:lnTo>
                      <a:pt x="734" y="233"/>
                    </a:lnTo>
                    <a:lnTo>
                      <a:pt x="733" y="233"/>
                    </a:lnTo>
                    <a:lnTo>
                      <a:pt x="730" y="232"/>
                    </a:lnTo>
                    <a:lnTo>
                      <a:pt x="730" y="232"/>
                    </a:lnTo>
                    <a:lnTo>
                      <a:pt x="729" y="231"/>
                    </a:lnTo>
                    <a:lnTo>
                      <a:pt x="728" y="228"/>
                    </a:lnTo>
                    <a:lnTo>
                      <a:pt x="728" y="227"/>
                    </a:lnTo>
                    <a:lnTo>
                      <a:pt x="726" y="227"/>
                    </a:lnTo>
                    <a:lnTo>
                      <a:pt x="726" y="227"/>
                    </a:lnTo>
                    <a:lnTo>
                      <a:pt x="725" y="227"/>
                    </a:lnTo>
                    <a:lnTo>
                      <a:pt x="725" y="227"/>
                    </a:lnTo>
                    <a:lnTo>
                      <a:pt x="724" y="228"/>
                    </a:lnTo>
                    <a:lnTo>
                      <a:pt x="725" y="229"/>
                    </a:lnTo>
                    <a:lnTo>
                      <a:pt x="725" y="229"/>
                    </a:lnTo>
                    <a:lnTo>
                      <a:pt x="726" y="231"/>
                    </a:lnTo>
                    <a:lnTo>
                      <a:pt x="725" y="231"/>
                    </a:lnTo>
                    <a:lnTo>
                      <a:pt x="725" y="231"/>
                    </a:lnTo>
                    <a:lnTo>
                      <a:pt x="721" y="231"/>
                    </a:lnTo>
                    <a:lnTo>
                      <a:pt x="720" y="232"/>
                    </a:lnTo>
                    <a:lnTo>
                      <a:pt x="717" y="232"/>
                    </a:lnTo>
                    <a:lnTo>
                      <a:pt x="716" y="232"/>
                    </a:lnTo>
                    <a:lnTo>
                      <a:pt x="714" y="232"/>
                    </a:lnTo>
                    <a:lnTo>
                      <a:pt x="713" y="232"/>
                    </a:lnTo>
                    <a:lnTo>
                      <a:pt x="712" y="231"/>
                    </a:lnTo>
                    <a:lnTo>
                      <a:pt x="708" y="231"/>
                    </a:lnTo>
                    <a:lnTo>
                      <a:pt x="703" y="231"/>
                    </a:lnTo>
                    <a:lnTo>
                      <a:pt x="700" y="231"/>
                    </a:lnTo>
                    <a:lnTo>
                      <a:pt x="699" y="231"/>
                    </a:lnTo>
                    <a:lnTo>
                      <a:pt x="697" y="231"/>
                    </a:lnTo>
                    <a:lnTo>
                      <a:pt x="695" y="231"/>
                    </a:lnTo>
                    <a:lnTo>
                      <a:pt x="693" y="231"/>
                    </a:lnTo>
                    <a:lnTo>
                      <a:pt x="691" y="232"/>
                    </a:lnTo>
                    <a:lnTo>
                      <a:pt x="689" y="232"/>
                    </a:lnTo>
                    <a:lnTo>
                      <a:pt x="683" y="232"/>
                    </a:lnTo>
                    <a:lnTo>
                      <a:pt x="681" y="232"/>
                    </a:lnTo>
                    <a:lnTo>
                      <a:pt x="679" y="232"/>
                    </a:lnTo>
                    <a:lnTo>
                      <a:pt x="677" y="232"/>
                    </a:lnTo>
                    <a:lnTo>
                      <a:pt x="675" y="232"/>
                    </a:lnTo>
                    <a:lnTo>
                      <a:pt x="673" y="232"/>
                    </a:lnTo>
                    <a:lnTo>
                      <a:pt x="673" y="232"/>
                    </a:lnTo>
                    <a:lnTo>
                      <a:pt x="670" y="231"/>
                    </a:lnTo>
                    <a:lnTo>
                      <a:pt x="668" y="229"/>
                    </a:lnTo>
                    <a:lnTo>
                      <a:pt x="668" y="228"/>
                    </a:lnTo>
                    <a:lnTo>
                      <a:pt x="666" y="227"/>
                    </a:lnTo>
                    <a:lnTo>
                      <a:pt x="664" y="225"/>
                    </a:lnTo>
                    <a:lnTo>
                      <a:pt x="662" y="227"/>
                    </a:lnTo>
                    <a:lnTo>
                      <a:pt x="658" y="227"/>
                    </a:lnTo>
                    <a:lnTo>
                      <a:pt x="654" y="227"/>
                    </a:lnTo>
                    <a:lnTo>
                      <a:pt x="652" y="227"/>
                    </a:lnTo>
                    <a:lnTo>
                      <a:pt x="651" y="227"/>
                    </a:lnTo>
                    <a:lnTo>
                      <a:pt x="650" y="225"/>
                    </a:lnTo>
                    <a:lnTo>
                      <a:pt x="650" y="225"/>
                    </a:lnTo>
                    <a:lnTo>
                      <a:pt x="651" y="224"/>
                    </a:lnTo>
                    <a:lnTo>
                      <a:pt x="651" y="224"/>
                    </a:lnTo>
                    <a:lnTo>
                      <a:pt x="650" y="223"/>
                    </a:lnTo>
                    <a:lnTo>
                      <a:pt x="648" y="223"/>
                    </a:lnTo>
                    <a:lnTo>
                      <a:pt x="648" y="223"/>
                    </a:lnTo>
                    <a:lnTo>
                      <a:pt x="650" y="223"/>
                    </a:lnTo>
                    <a:lnTo>
                      <a:pt x="648" y="221"/>
                    </a:lnTo>
                    <a:lnTo>
                      <a:pt x="648" y="223"/>
                    </a:lnTo>
                    <a:lnTo>
                      <a:pt x="647" y="223"/>
                    </a:lnTo>
                    <a:lnTo>
                      <a:pt x="647" y="223"/>
                    </a:lnTo>
                    <a:lnTo>
                      <a:pt x="646" y="221"/>
                    </a:lnTo>
                    <a:lnTo>
                      <a:pt x="646" y="220"/>
                    </a:lnTo>
                    <a:lnTo>
                      <a:pt x="646" y="220"/>
                    </a:lnTo>
                    <a:lnTo>
                      <a:pt x="647" y="217"/>
                    </a:lnTo>
                    <a:lnTo>
                      <a:pt x="648" y="215"/>
                    </a:lnTo>
                    <a:lnTo>
                      <a:pt x="648" y="213"/>
                    </a:lnTo>
                    <a:lnTo>
                      <a:pt x="648" y="213"/>
                    </a:lnTo>
                    <a:lnTo>
                      <a:pt x="647" y="212"/>
                    </a:lnTo>
                    <a:lnTo>
                      <a:pt x="646" y="212"/>
                    </a:lnTo>
                    <a:lnTo>
                      <a:pt x="644" y="212"/>
                    </a:lnTo>
                    <a:lnTo>
                      <a:pt x="642" y="212"/>
                    </a:lnTo>
                    <a:lnTo>
                      <a:pt x="635" y="213"/>
                    </a:lnTo>
                    <a:lnTo>
                      <a:pt x="634" y="213"/>
                    </a:lnTo>
                    <a:lnTo>
                      <a:pt x="623" y="216"/>
                    </a:lnTo>
                    <a:lnTo>
                      <a:pt x="618" y="216"/>
                    </a:lnTo>
                    <a:lnTo>
                      <a:pt x="611" y="217"/>
                    </a:lnTo>
                    <a:lnTo>
                      <a:pt x="610" y="217"/>
                    </a:lnTo>
                    <a:lnTo>
                      <a:pt x="602" y="221"/>
                    </a:lnTo>
                    <a:lnTo>
                      <a:pt x="599" y="223"/>
                    </a:lnTo>
                    <a:lnTo>
                      <a:pt x="599" y="223"/>
                    </a:lnTo>
                    <a:lnTo>
                      <a:pt x="602" y="224"/>
                    </a:lnTo>
                    <a:lnTo>
                      <a:pt x="602" y="224"/>
                    </a:lnTo>
                    <a:lnTo>
                      <a:pt x="603" y="225"/>
                    </a:lnTo>
                    <a:lnTo>
                      <a:pt x="606" y="224"/>
                    </a:lnTo>
                    <a:lnTo>
                      <a:pt x="606" y="224"/>
                    </a:lnTo>
                    <a:lnTo>
                      <a:pt x="610" y="224"/>
                    </a:lnTo>
                    <a:lnTo>
                      <a:pt x="611" y="224"/>
                    </a:lnTo>
                    <a:lnTo>
                      <a:pt x="611" y="223"/>
                    </a:lnTo>
                    <a:lnTo>
                      <a:pt x="613" y="223"/>
                    </a:lnTo>
                    <a:lnTo>
                      <a:pt x="615" y="221"/>
                    </a:lnTo>
                    <a:lnTo>
                      <a:pt x="617" y="221"/>
                    </a:lnTo>
                    <a:lnTo>
                      <a:pt x="618" y="223"/>
                    </a:lnTo>
                    <a:lnTo>
                      <a:pt x="621" y="223"/>
                    </a:lnTo>
                    <a:lnTo>
                      <a:pt x="622" y="221"/>
                    </a:lnTo>
                    <a:lnTo>
                      <a:pt x="625" y="221"/>
                    </a:lnTo>
                    <a:lnTo>
                      <a:pt x="626" y="221"/>
                    </a:lnTo>
                    <a:lnTo>
                      <a:pt x="627" y="220"/>
                    </a:lnTo>
                    <a:lnTo>
                      <a:pt x="629" y="221"/>
                    </a:lnTo>
                    <a:lnTo>
                      <a:pt x="630" y="220"/>
                    </a:lnTo>
                    <a:lnTo>
                      <a:pt x="631" y="220"/>
                    </a:lnTo>
                    <a:lnTo>
                      <a:pt x="632" y="219"/>
                    </a:lnTo>
                    <a:lnTo>
                      <a:pt x="636" y="217"/>
                    </a:lnTo>
                    <a:lnTo>
                      <a:pt x="640" y="216"/>
                    </a:lnTo>
                    <a:lnTo>
                      <a:pt x="642" y="216"/>
                    </a:lnTo>
                    <a:lnTo>
                      <a:pt x="643" y="217"/>
                    </a:lnTo>
                    <a:lnTo>
                      <a:pt x="643" y="217"/>
                    </a:lnTo>
                    <a:lnTo>
                      <a:pt x="642" y="219"/>
                    </a:lnTo>
                    <a:lnTo>
                      <a:pt x="640" y="219"/>
                    </a:lnTo>
                    <a:lnTo>
                      <a:pt x="639" y="220"/>
                    </a:lnTo>
                    <a:lnTo>
                      <a:pt x="636" y="220"/>
                    </a:lnTo>
                    <a:lnTo>
                      <a:pt x="635" y="220"/>
                    </a:lnTo>
                    <a:lnTo>
                      <a:pt x="632" y="221"/>
                    </a:lnTo>
                    <a:lnTo>
                      <a:pt x="630" y="221"/>
                    </a:lnTo>
                    <a:lnTo>
                      <a:pt x="630" y="223"/>
                    </a:lnTo>
                    <a:lnTo>
                      <a:pt x="629" y="224"/>
                    </a:lnTo>
                    <a:lnTo>
                      <a:pt x="627" y="224"/>
                    </a:lnTo>
                    <a:lnTo>
                      <a:pt x="627" y="224"/>
                    </a:lnTo>
                    <a:lnTo>
                      <a:pt x="625" y="224"/>
                    </a:lnTo>
                    <a:lnTo>
                      <a:pt x="625" y="224"/>
                    </a:lnTo>
                    <a:lnTo>
                      <a:pt x="622" y="225"/>
                    </a:lnTo>
                    <a:lnTo>
                      <a:pt x="622" y="225"/>
                    </a:lnTo>
                    <a:lnTo>
                      <a:pt x="621" y="225"/>
                    </a:lnTo>
                    <a:lnTo>
                      <a:pt x="619" y="225"/>
                    </a:lnTo>
                    <a:lnTo>
                      <a:pt x="618" y="225"/>
                    </a:lnTo>
                    <a:lnTo>
                      <a:pt x="615" y="225"/>
                    </a:lnTo>
                    <a:lnTo>
                      <a:pt x="614" y="227"/>
                    </a:lnTo>
                    <a:lnTo>
                      <a:pt x="613" y="227"/>
                    </a:lnTo>
                    <a:lnTo>
                      <a:pt x="611" y="227"/>
                    </a:lnTo>
                    <a:lnTo>
                      <a:pt x="607" y="227"/>
                    </a:lnTo>
                    <a:lnTo>
                      <a:pt x="607" y="227"/>
                    </a:lnTo>
                    <a:lnTo>
                      <a:pt x="607" y="227"/>
                    </a:lnTo>
                    <a:lnTo>
                      <a:pt x="607" y="228"/>
                    </a:lnTo>
                    <a:lnTo>
                      <a:pt x="606" y="229"/>
                    </a:lnTo>
                    <a:lnTo>
                      <a:pt x="603" y="229"/>
                    </a:lnTo>
                    <a:lnTo>
                      <a:pt x="602" y="231"/>
                    </a:lnTo>
                    <a:lnTo>
                      <a:pt x="599" y="232"/>
                    </a:lnTo>
                    <a:lnTo>
                      <a:pt x="599" y="232"/>
                    </a:lnTo>
                    <a:lnTo>
                      <a:pt x="599" y="233"/>
                    </a:lnTo>
                    <a:lnTo>
                      <a:pt x="601" y="235"/>
                    </a:lnTo>
                    <a:lnTo>
                      <a:pt x="601" y="236"/>
                    </a:lnTo>
                    <a:lnTo>
                      <a:pt x="599" y="236"/>
                    </a:lnTo>
                    <a:lnTo>
                      <a:pt x="599" y="237"/>
                    </a:lnTo>
                    <a:lnTo>
                      <a:pt x="598" y="237"/>
                    </a:lnTo>
                    <a:lnTo>
                      <a:pt x="597" y="240"/>
                    </a:lnTo>
                    <a:lnTo>
                      <a:pt x="597" y="241"/>
                    </a:lnTo>
                    <a:lnTo>
                      <a:pt x="598" y="243"/>
                    </a:lnTo>
                    <a:lnTo>
                      <a:pt x="598" y="243"/>
                    </a:lnTo>
                    <a:lnTo>
                      <a:pt x="597" y="244"/>
                    </a:lnTo>
                    <a:lnTo>
                      <a:pt x="597" y="244"/>
                    </a:lnTo>
                    <a:lnTo>
                      <a:pt x="597" y="245"/>
                    </a:lnTo>
                    <a:lnTo>
                      <a:pt x="595" y="247"/>
                    </a:lnTo>
                    <a:lnTo>
                      <a:pt x="595" y="247"/>
                    </a:lnTo>
                    <a:lnTo>
                      <a:pt x="594" y="245"/>
                    </a:lnTo>
                    <a:lnTo>
                      <a:pt x="594" y="245"/>
                    </a:lnTo>
                    <a:lnTo>
                      <a:pt x="593" y="245"/>
                    </a:lnTo>
                    <a:lnTo>
                      <a:pt x="593" y="245"/>
                    </a:lnTo>
                    <a:lnTo>
                      <a:pt x="593" y="245"/>
                    </a:lnTo>
                    <a:lnTo>
                      <a:pt x="591" y="244"/>
                    </a:lnTo>
                    <a:lnTo>
                      <a:pt x="590" y="245"/>
                    </a:lnTo>
                    <a:lnTo>
                      <a:pt x="590" y="245"/>
                    </a:lnTo>
                    <a:lnTo>
                      <a:pt x="588" y="248"/>
                    </a:lnTo>
                    <a:lnTo>
                      <a:pt x="586" y="248"/>
                    </a:lnTo>
                    <a:lnTo>
                      <a:pt x="586" y="249"/>
                    </a:lnTo>
                    <a:lnTo>
                      <a:pt x="586" y="251"/>
                    </a:lnTo>
                    <a:lnTo>
                      <a:pt x="586" y="255"/>
                    </a:lnTo>
                    <a:lnTo>
                      <a:pt x="586" y="255"/>
                    </a:lnTo>
                    <a:lnTo>
                      <a:pt x="586" y="255"/>
                    </a:lnTo>
                    <a:lnTo>
                      <a:pt x="585" y="255"/>
                    </a:lnTo>
                    <a:lnTo>
                      <a:pt x="585" y="253"/>
                    </a:lnTo>
                    <a:lnTo>
                      <a:pt x="585" y="251"/>
                    </a:lnTo>
                    <a:lnTo>
                      <a:pt x="585" y="251"/>
                    </a:lnTo>
                    <a:lnTo>
                      <a:pt x="584" y="248"/>
                    </a:lnTo>
                    <a:lnTo>
                      <a:pt x="584" y="248"/>
                    </a:lnTo>
                    <a:lnTo>
                      <a:pt x="584" y="247"/>
                    </a:lnTo>
                    <a:lnTo>
                      <a:pt x="584" y="247"/>
                    </a:lnTo>
                    <a:lnTo>
                      <a:pt x="584" y="247"/>
                    </a:lnTo>
                    <a:lnTo>
                      <a:pt x="584" y="245"/>
                    </a:lnTo>
                    <a:lnTo>
                      <a:pt x="582" y="244"/>
                    </a:lnTo>
                    <a:lnTo>
                      <a:pt x="582" y="243"/>
                    </a:lnTo>
                    <a:lnTo>
                      <a:pt x="582" y="243"/>
                    </a:lnTo>
                    <a:lnTo>
                      <a:pt x="584" y="244"/>
                    </a:lnTo>
                    <a:lnTo>
                      <a:pt x="585" y="244"/>
                    </a:lnTo>
                    <a:lnTo>
                      <a:pt x="588" y="244"/>
                    </a:lnTo>
                    <a:lnTo>
                      <a:pt x="589" y="243"/>
                    </a:lnTo>
                    <a:lnTo>
                      <a:pt x="590" y="243"/>
                    </a:lnTo>
                    <a:lnTo>
                      <a:pt x="591" y="241"/>
                    </a:lnTo>
                    <a:lnTo>
                      <a:pt x="591" y="241"/>
                    </a:lnTo>
                    <a:lnTo>
                      <a:pt x="591" y="240"/>
                    </a:lnTo>
                    <a:lnTo>
                      <a:pt x="589" y="237"/>
                    </a:lnTo>
                    <a:lnTo>
                      <a:pt x="589" y="236"/>
                    </a:lnTo>
                    <a:lnTo>
                      <a:pt x="589" y="235"/>
                    </a:lnTo>
                    <a:lnTo>
                      <a:pt x="589" y="235"/>
                    </a:lnTo>
                    <a:lnTo>
                      <a:pt x="589" y="235"/>
                    </a:lnTo>
                    <a:lnTo>
                      <a:pt x="588" y="235"/>
                    </a:lnTo>
                    <a:lnTo>
                      <a:pt x="584" y="237"/>
                    </a:lnTo>
                    <a:lnTo>
                      <a:pt x="584" y="237"/>
                    </a:lnTo>
                    <a:lnTo>
                      <a:pt x="582" y="237"/>
                    </a:lnTo>
                    <a:lnTo>
                      <a:pt x="584" y="236"/>
                    </a:lnTo>
                    <a:lnTo>
                      <a:pt x="584" y="236"/>
                    </a:lnTo>
                    <a:lnTo>
                      <a:pt x="585" y="233"/>
                    </a:lnTo>
                    <a:lnTo>
                      <a:pt x="585" y="232"/>
                    </a:lnTo>
                    <a:lnTo>
                      <a:pt x="585" y="232"/>
                    </a:lnTo>
                    <a:lnTo>
                      <a:pt x="584" y="232"/>
                    </a:lnTo>
                    <a:lnTo>
                      <a:pt x="578" y="232"/>
                    </a:lnTo>
                    <a:lnTo>
                      <a:pt x="578" y="232"/>
                    </a:lnTo>
                    <a:lnTo>
                      <a:pt x="578" y="231"/>
                    </a:lnTo>
                    <a:lnTo>
                      <a:pt x="578" y="229"/>
                    </a:lnTo>
                    <a:lnTo>
                      <a:pt x="577" y="229"/>
                    </a:lnTo>
                    <a:lnTo>
                      <a:pt x="577" y="229"/>
                    </a:lnTo>
                    <a:lnTo>
                      <a:pt x="577" y="228"/>
                    </a:lnTo>
                    <a:lnTo>
                      <a:pt x="577" y="228"/>
                    </a:lnTo>
                    <a:lnTo>
                      <a:pt x="577" y="228"/>
                    </a:lnTo>
                    <a:lnTo>
                      <a:pt x="574" y="228"/>
                    </a:lnTo>
                    <a:lnTo>
                      <a:pt x="573" y="228"/>
                    </a:lnTo>
                    <a:lnTo>
                      <a:pt x="565" y="231"/>
                    </a:lnTo>
                    <a:lnTo>
                      <a:pt x="561" y="231"/>
                    </a:lnTo>
                    <a:lnTo>
                      <a:pt x="560" y="231"/>
                    </a:lnTo>
                    <a:lnTo>
                      <a:pt x="560" y="231"/>
                    </a:lnTo>
                    <a:lnTo>
                      <a:pt x="560" y="231"/>
                    </a:lnTo>
                    <a:lnTo>
                      <a:pt x="558" y="231"/>
                    </a:lnTo>
                    <a:lnTo>
                      <a:pt x="556" y="231"/>
                    </a:lnTo>
                    <a:lnTo>
                      <a:pt x="553" y="232"/>
                    </a:lnTo>
                    <a:lnTo>
                      <a:pt x="552" y="232"/>
                    </a:lnTo>
                    <a:lnTo>
                      <a:pt x="547" y="232"/>
                    </a:lnTo>
                    <a:lnTo>
                      <a:pt x="544" y="232"/>
                    </a:lnTo>
                    <a:lnTo>
                      <a:pt x="543" y="232"/>
                    </a:lnTo>
                    <a:lnTo>
                      <a:pt x="541" y="233"/>
                    </a:lnTo>
                    <a:lnTo>
                      <a:pt x="540" y="233"/>
                    </a:lnTo>
                    <a:lnTo>
                      <a:pt x="535" y="233"/>
                    </a:lnTo>
                    <a:lnTo>
                      <a:pt x="532" y="233"/>
                    </a:lnTo>
                    <a:lnTo>
                      <a:pt x="531" y="232"/>
                    </a:lnTo>
                    <a:lnTo>
                      <a:pt x="525" y="232"/>
                    </a:lnTo>
                    <a:lnTo>
                      <a:pt x="523" y="232"/>
                    </a:lnTo>
                    <a:lnTo>
                      <a:pt x="520" y="232"/>
                    </a:lnTo>
                    <a:lnTo>
                      <a:pt x="519" y="232"/>
                    </a:lnTo>
                    <a:lnTo>
                      <a:pt x="517" y="232"/>
                    </a:lnTo>
                    <a:lnTo>
                      <a:pt x="516" y="232"/>
                    </a:lnTo>
                    <a:lnTo>
                      <a:pt x="513" y="231"/>
                    </a:lnTo>
                    <a:lnTo>
                      <a:pt x="512" y="231"/>
                    </a:lnTo>
                    <a:lnTo>
                      <a:pt x="509" y="231"/>
                    </a:lnTo>
                    <a:lnTo>
                      <a:pt x="508" y="231"/>
                    </a:lnTo>
                    <a:lnTo>
                      <a:pt x="507" y="229"/>
                    </a:lnTo>
                    <a:lnTo>
                      <a:pt x="506" y="229"/>
                    </a:lnTo>
                    <a:lnTo>
                      <a:pt x="507" y="228"/>
                    </a:lnTo>
                    <a:lnTo>
                      <a:pt x="511" y="227"/>
                    </a:lnTo>
                    <a:lnTo>
                      <a:pt x="511" y="227"/>
                    </a:lnTo>
                    <a:lnTo>
                      <a:pt x="512" y="225"/>
                    </a:lnTo>
                    <a:lnTo>
                      <a:pt x="513" y="225"/>
                    </a:lnTo>
                    <a:lnTo>
                      <a:pt x="513" y="225"/>
                    </a:lnTo>
                    <a:lnTo>
                      <a:pt x="519" y="224"/>
                    </a:lnTo>
                    <a:lnTo>
                      <a:pt x="521" y="223"/>
                    </a:lnTo>
                    <a:lnTo>
                      <a:pt x="527" y="223"/>
                    </a:lnTo>
                    <a:lnTo>
                      <a:pt x="529" y="223"/>
                    </a:lnTo>
                    <a:lnTo>
                      <a:pt x="531" y="223"/>
                    </a:lnTo>
                    <a:lnTo>
                      <a:pt x="532" y="223"/>
                    </a:lnTo>
                    <a:lnTo>
                      <a:pt x="535" y="220"/>
                    </a:lnTo>
                    <a:lnTo>
                      <a:pt x="535" y="220"/>
                    </a:lnTo>
                    <a:lnTo>
                      <a:pt x="533" y="220"/>
                    </a:lnTo>
                    <a:lnTo>
                      <a:pt x="533" y="220"/>
                    </a:lnTo>
                    <a:lnTo>
                      <a:pt x="533" y="219"/>
                    </a:lnTo>
                    <a:lnTo>
                      <a:pt x="533" y="217"/>
                    </a:lnTo>
                    <a:lnTo>
                      <a:pt x="533" y="216"/>
                    </a:lnTo>
                    <a:lnTo>
                      <a:pt x="532" y="215"/>
                    </a:lnTo>
                    <a:lnTo>
                      <a:pt x="529" y="213"/>
                    </a:lnTo>
                    <a:lnTo>
                      <a:pt x="527" y="212"/>
                    </a:lnTo>
                    <a:lnTo>
                      <a:pt x="525" y="211"/>
                    </a:lnTo>
                    <a:lnTo>
                      <a:pt x="523" y="211"/>
                    </a:lnTo>
                    <a:lnTo>
                      <a:pt x="521" y="211"/>
                    </a:lnTo>
                    <a:lnTo>
                      <a:pt x="520" y="211"/>
                    </a:lnTo>
                    <a:lnTo>
                      <a:pt x="519" y="211"/>
                    </a:lnTo>
                    <a:lnTo>
                      <a:pt x="516" y="211"/>
                    </a:lnTo>
                    <a:lnTo>
                      <a:pt x="515" y="211"/>
                    </a:lnTo>
                    <a:lnTo>
                      <a:pt x="515" y="211"/>
                    </a:lnTo>
                    <a:lnTo>
                      <a:pt x="515" y="213"/>
                    </a:lnTo>
                    <a:lnTo>
                      <a:pt x="515" y="213"/>
                    </a:lnTo>
                    <a:lnTo>
                      <a:pt x="513" y="213"/>
                    </a:lnTo>
                    <a:lnTo>
                      <a:pt x="512" y="212"/>
                    </a:lnTo>
                    <a:lnTo>
                      <a:pt x="511" y="212"/>
                    </a:lnTo>
                    <a:lnTo>
                      <a:pt x="509" y="212"/>
                    </a:lnTo>
                    <a:lnTo>
                      <a:pt x="504" y="212"/>
                    </a:lnTo>
                    <a:lnTo>
                      <a:pt x="503" y="212"/>
                    </a:lnTo>
                    <a:lnTo>
                      <a:pt x="502" y="212"/>
                    </a:lnTo>
                    <a:lnTo>
                      <a:pt x="502" y="211"/>
                    </a:lnTo>
                    <a:lnTo>
                      <a:pt x="495" y="211"/>
                    </a:lnTo>
                    <a:lnTo>
                      <a:pt x="492" y="209"/>
                    </a:lnTo>
                    <a:lnTo>
                      <a:pt x="491" y="208"/>
                    </a:lnTo>
                    <a:lnTo>
                      <a:pt x="490" y="208"/>
                    </a:lnTo>
                    <a:lnTo>
                      <a:pt x="488" y="207"/>
                    </a:lnTo>
                    <a:lnTo>
                      <a:pt x="487" y="206"/>
                    </a:lnTo>
                    <a:lnTo>
                      <a:pt x="476" y="204"/>
                    </a:lnTo>
                    <a:lnTo>
                      <a:pt x="474" y="204"/>
                    </a:lnTo>
                    <a:lnTo>
                      <a:pt x="472" y="203"/>
                    </a:lnTo>
                    <a:lnTo>
                      <a:pt x="470" y="200"/>
                    </a:lnTo>
                    <a:lnTo>
                      <a:pt x="468" y="199"/>
                    </a:lnTo>
                    <a:lnTo>
                      <a:pt x="465" y="198"/>
                    </a:lnTo>
                    <a:lnTo>
                      <a:pt x="463" y="198"/>
                    </a:lnTo>
                    <a:lnTo>
                      <a:pt x="461" y="198"/>
                    </a:lnTo>
                    <a:lnTo>
                      <a:pt x="458" y="196"/>
                    </a:lnTo>
                    <a:lnTo>
                      <a:pt x="453" y="196"/>
                    </a:lnTo>
                    <a:lnTo>
                      <a:pt x="449" y="196"/>
                    </a:lnTo>
                    <a:lnTo>
                      <a:pt x="449" y="196"/>
                    </a:lnTo>
                    <a:lnTo>
                      <a:pt x="446" y="196"/>
                    </a:lnTo>
                    <a:lnTo>
                      <a:pt x="445" y="196"/>
                    </a:lnTo>
                    <a:lnTo>
                      <a:pt x="443" y="198"/>
                    </a:lnTo>
                    <a:lnTo>
                      <a:pt x="442" y="198"/>
                    </a:lnTo>
                    <a:lnTo>
                      <a:pt x="439" y="200"/>
                    </a:lnTo>
                    <a:lnTo>
                      <a:pt x="437" y="202"/>
                    </a:lnTo>
                    <a:lnTo>
                      <a:pt x="437" y="202"/>
                    </a:lnTo>
                    <a:lnTo>
                      <a:pt x="434" y="202"/>
                    </a:lnTo>
                    <a:lnTo>
                      <a:pt x="431" y="203"/>
                    </a:lnTo>
                    <a:lnTo>
                      <a:pt x="430" y="204"/>
                    </a:lnTo>
                    <a:lnTo>
                      <a:pt x="429" y="204"/>
                    </a:lnTo>
                    <a:lnTo>
                      <a:pt x="424" y="204"/>
                    </a:lnTo>
                    <a:lnTo>
                      <a:pt x="422" y="204"/>
                    </a:lnTo>
                    <a:lnTo>
                      <a:pt x="420" y="204"/>
                    </a:lnTo>
                    <a:lnTo>
                      <a:pt x="418" y="204"/>
                    </a:lnTo>
                    <a:lnTo>
                      <a:pt x="418" y="204"/>
                    </a:lnTo>
                    <a:lnTo>
                      <a:pt x="418" y="203"/>
                    </a:lnTo>
                    <a:lnTo>
                      <a:pt x="420" y="203"/>
                    </a:lnTo>
                    <a:lnTo>
                      <a:pt x="421" y="202"/>
                    </a:lnTo>
                    <a:lnTo>
                      <a:pt x="427" y="199"/>
                    </a:lnTo>
                    <a:lnTo>
                      <a:pt x="429" y="199"/>
                    </a:lnTo>
                    <a:lnTo>
                      <a:pt x="426" y="198"/>
                    </a:lnTo>
                    <a:lnTo>
                      <a:pt x="426" y="198"/>
                    </a:lnTo>
                    <a:lnTo>
                      <a:pt x="429" y="195"/>
                    </a:lnTo>
                    <a:lnTo>
                      <a:pt x="430" y="194"/>
                    </a:lnTo>
                    <a:lnTo>
                      <a:pt x="431" y="192"/>
                    </a:lnTo>
                    <a:lnTo>
                      <a:pt x="433" y="192"/>
                    </a:lnTo>
                    <a:lnTo>
                      <a:pt x="433" y="191"/>
                    </a:lnTo>
                    <a:lnTo>
                      <a:pt x="433" y="191"/>
                    </a:lnTo>
                    <a:lnTo>
                      <a:pt x="431" y="191"/>
                    </a:lnTo>
                    <a:lnTo>
                      <a:pt x="430" y="192"/>
                    </a:lnTo>
                    <a:lnTo>
                      <a:pt x="429" y="192"/>
                    </a:lnTo>
                    <a:lnTo>
                      <a:pt x="425" y="192"/>
                    </a:lnTo>
                    <a:lnTo>
                      <a:pt x="425" y="194"/>
                    </a:lnTo>
                    <a:lnTo>
                      <a:pt x="425" y="194"/>
                    </a:lnTo>
                    <a:lnTo>
                      <a:pt x="425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6" y="194"/>
                    </a:lnTo>
                    <a:lnTo>
                      <a:pt x="424" y="195"/>
                    </a:lnTo>
                    <a:lnTo>
                      <a:pt x="422" y="195"/>
                    </a:lnTo>
                    <a:lnTo>
                      <a:pt x="420" y="196"/>
                    </a:lnTo>
                    <a:lnTo>
                      <a:pt x="420" y="196"/>
                    </a:lnTo>
                    <a:lnTo>
                      <a:pt x="418" y="196"/>
                    </a:lnTo>
                    <a:lnTo>
                      <a:pt x="418" y="196"/>
                    </a:lnTo>
                    <a:lnTo>
                      <a:pt x="416" y="198"/>
                    </a:lnTo>
                    <a:lnTo>
                      <a:pt x="416" y="198"/>
                    </a:lnTo>
                    <a:lnTo>
                      <a:pt x="413" y="199"/>
                    </a:lnTo>
                    <a:lnTo>
                      <a:pt x="412" y="200"/>
                    </a:lnTo>
                    <a:lnTo>
                      <a:pt x="412" y="200"/>
                    </a:lnTo>
                    <a:lnTo>
                      <a:pt x="412" y="203"/>
                    </a:lnTo>
                    <a:lnTo>
                      <a:pt x="410" y="203"/>
                    </a:lnTo>
                    <a:lnTo>
                      <a:pt x="405" y="204"/>
                    </a:lnTo>
                    <a:lnTo>
                      <a:pt x="404" y="204"/>
                    </a:lnTo>
                    <a:lnTo>
                      <a:pt x="402" y="204"/>
                    </a:lnTo>
                    <a:lnTo>
                      <a:pt x="400" y="203"/>
                    </a:lnTo>
                    <a:lnTo>
                      <a:pt x="400" y="203"/>
                    </a:lnTo>
                    <a:lnTo>
                      <a:pt x="398" y="202"/>
                    </a:lnTo>
                    <a:lnTo>
                      <a:pt x="398" y="198"/>
                    </a:lnTo>
                    <a:lnTo>
                      <a:pt x="398" y="198"/>
                    </a:lnTo>
                    <a:lnTo>
                      <a:pt x="398" y="196"/>
                    </a:lnTo>
                    <a:lnTo>
                      <a:pt x="400" y="194"/>
                    </a:lnTo>
                    <a:lnTo>
                      <a:pt x="401" y="192"/>
                    </a:lnTo>
                    <a:lnTo>
                      <a:pt x="401" y="190"/>
                    </a:lnTo>
                    <a:lnTo>
                      <a:pt x="402" y="188"/>
                    </a:lnTo>
                    <a:lnTo>
                      <a:pt x="401" y="187"/>
                    </a:lnTo>
                    <a:lnTo>
                      <a:pt x="400" y="184"/>
                    </a:lnTo>
                    <a:lnTo>
                      <a:pt x="398" y="184"/>
                    </a:lnTo>
                    <a:lnTo>
                      <a:pt x="398" y="184"/>
                    </a:lnTo>
                    <a:lnTo>
                      <a:pt x="397" y="184"/>
                    </a:lnTo>
                    <a:lnTo>
                      <a:pt x="396" y="184"/>
                    </a:lnTo>
                    <a:lnTo>
                      <a:pt x="393" y="186"/>
                    </a:lnTo>
                    <a:lnTo>
                      <a:pt x="392" y="187"/>
                    </a:lnTo>
                    <a:lnTo>
                      <a:pt x="393" y="187"/>
                    </a:lnTo>
                    <a:lnTo>
                      <a:pt x="393" y="187"/>
                    </a:lnTo>
                    <a:lnTo>
                      <a:pt x="392" y="188"/>
                    </a:lnTo>
                    <a:lnTo>
                      <a:pt x="392" y="188"/>
                    </a:lnTo>
                    <a:lnTo>
                      <a:pt x="392" y="188"/>
                    </a:lnTo>
                    <a:lnTo>
                      <a:pt x="396" y="190"/>
                    </a:lnTo>
                    <a:lnTo>
                      <a:pt x="393" y="190"/>
                    </a:lnTo>
                    <a:lnTo>
                      <a:pt x="388" y="191"/>
                    </a:lnTo>
                    <a:lnTo>
                      <a:pt x="384" y="192"/>
                    </a:lnTo>
                    <a:lnTo>
                      <a:pt x="381" y="194"/>
                    </a:lnTo>
                    <a:lnTo>
                      <a:pt x="380" y="194"/>
                    </a:lnTo>
                    <a:lnTo>
                      <a:pt x="373" y="196"/>
                    </a:lnTo>
                    <a:lnTo>
                      <a:pt x="369" y="198"/>
                    </a:lnTo>
                    <a:lnTo>
                      <a:pt x="368" y="199"/>
                    </a:lnTo>
                    <a:lnTo>
                      <a:pt x="367" y="199"/>
                    </a:lnTo>
                    <a:lnTo>
                      <a:pt x="365" y="199"/>
                    </a:lnTo>
                    <a:lnTo>
                      <a:pt x="367" y="198"/>
                    </a:lnTo>
                    <a:lnTo>
                      <a:pt x="367" y="198"/>
                    </a:lnTo>
                    <a:lnTo>
                      <a:pt x="368" y="196"/>
                    </a:lnTo>
                    <a:lnTo>
                      <a:pt x="371" y="196"/>
                    </a:lnTo>
                    <a:lnTo>
                      <a:pt x="372" y="195"/>
                    </a:lnTo>
                    <a:lnTo>
                      <a:pt x="373" y="194"/>
                    </a:lnTo>
                    <a:lnTo>
                      <a:pt x="373" y="194"/>
                    </a:lnTo>
                    <a:lnTo>
                      <a:pt x="372" y="195"/>
                    </a:lnTo>
                    <a:lnTo>
                      <a:pt x="371" y="195"/>
                    </a:lnTo>
                    <a:lnTo>
                      <a:pt x="369" y="195"/>
                    </a:lnTo>
                    <a:lnTo>
                      <a:pt x="367" y="196"/>
                    </a:lnTo>
                    <a:lnTo>
                      <a:pt x="363" y="196"/>
                    </a:lnTo>
                    <a:lnTo>
                      <a:pt x="353" y="199"/>
                    </a:lnTo>
                    <a:lnTo>
                      <a:pt x="348" y="199"/>
                    </a:lnTo>
                    <a:lnTo>
                      <a:pt x="344" y="200"/>
                    </a:lnTo>
                    <a:lnTo>
                      <a:pt x="342" y="203"/>
                    </a:lnTo>
                    <a:lnTo>
                      <a:pt x="335" y="206"/>
                    </a:lnTo>
                    <a:lnTo>
                      <a:pt x="334" y="206"/>
                    </a:lnTo>
                    <a:lnTo>
                      <a:pt x="331" y="207"/>
                    </a:lnTo>
                    <a:lnTo>
                      <a:pt x="332" y="206"/>
                    </a:lnTo>
                    <a:lnTo>
                      <a:pt x="335" y="204"/>
                    </a:lnTo>
                    <a:lnTo>
                      <a:pt x="335" y="203"/>
                    </a:lnTo>
                    <a:lnTo>
                      <a:pt x="335" y="203"/>
                    </a:lnTo>
                    <a:lnTo>
                      <a:pt x="335" y="203"/>
                    </a:lnTo>
                    <a:lnTo>
                      <a:pt x="334" y="203"/>
                    </a:lnTo>
                    <a:lnTo>
                      <a:pt x="334" y="203"/>
                    </a:lnTo>
                    <a:lnTo>
                      <a:pt x="331" y="204"/>
                    </a:lnTo>
                    <a:lnTo>
                      <a:pt x="330" y="204"/>
                    </a:lnTo>
                    <a:lnTo>
                      <a:pt x="331" y="203"/>
                    </a:lnTo>
                    <a:lnTo>
                      <a:pt x="331" y="203"/>
                    </a:lnTo>
                    <a:lnTo>
                      <a:pt x="330" y="203"/>
                    </a:lnTo>
                    <a:lnTo>
                      <a:pt x="328" y="203"/>
                    </a:lnTo>
                    <a:lnTo>
                      <a:pt x="326" y="203"/>
                    </a:lnTo>
                    <a:lnTo>
                      <a:pt x="324" y="204"/>
                    </a:lnTo>
                    <a:lnTo>
                      <a:pt x="324" y="204"/>
                    </a:lnTo>
                    <a:lnTo>
                      <a:pt x="324" y="204"/>
                    </a:lnTo>
                    <a:lnTo>
                      <a:pt x="323" y="204"/>
                    </a:lnTo>
                    <a:lnTo>
                      <a:pt x="320" y="206"/>
                    </a:lnTo>
                    <a:lnTo>
                      <a:pt x="316" y="207"/>
                    </a:lnTo>
                    <a:lnTo>
                      <a:pt x="315" y="207"/>
                    </a:lnTo>
                    <a:lnTo>
                      <a:pt x="312" y="208"/>
                    </a:lnTo>
                    <a:lnTo>
                      <a:pt x="310" y="208"/>
                    </a:lnTo>
                    <a:lnTo>
                      <a:pt x="306" y="209"/>
                    </a:lnTo>
                    <a:lnTo>
                      <a:pt x="304" y="209"/>
                    </a:lnTo>
                    <a:lnTo>
                      <a:pt x="304" y="211"/>
                    </a:lnTo>
                    <a:lnTo>
                      <a:pt x="303" y="211"/>
                    </a:lnTo>
                    <a:lnTo>
                      <a:pt x="303" y="212"/>
                    </a:lnTo>
                    <a:lnTo>
                      <a:pt x="302" y="212"/>
                    </a:lnTo>
                    <a:lnTo>
                      <a:pt x="304" y="212"/>
                    </a:lnTo>
                    <a:lnTo>
                      <a:pt x="304" y="212"/>
                    </a:lnTo>
                    <a:lnTo>
                      <a:pt x="303" y="213"/>
                    </a:lnTo>
                    <a:lnTo>
                      <a:pt x="301" y="213"/>
                    </a:lnTo>
                    <a:lnTo>
                      <a:pt x="294" y="213"/>
                    </a:lnTo>
                    <a:lnTo>
                      <a:pt x="293" y="213"/>
                    </a:lnTo>
                    <a:lnTo>
                      <a:pt x="293" y="213"/>
                    </a:lnTo>
                    <a:lnTo>
                      <a:pt x="294" y="215"/>
                    </a:lnTo>
                    <a:lnTo>
                      <a:pt x="294" y="215"/>
                    </a:lnTo>
                    <a:lnTo>
                      <a:pt x="293" y="215"/>
                    </a:lnTo>
                    <a:lnTo>
                      <a:pt x="291" y="215"/>
                    </a:lnTo>
                    <a:lnTo>
                      <a:pt x="291" y="213"/>
                    </a:lnTo>
                    <a:lnTo>
                      <a:pt x="293" y="213"/>
                    </a:lnTo>
                    <a:lnTo>
                      <a:pt x="294" y="212"/>
                    </a:lnTo>
                    <a:lnTo>
                      <a:pt x="298" y="211"/>
                    </a:lnTo>
                    <a:lnTo>
                      <a:pt x="301" y="209"/>
                    </a:lnTo>
                    <a:lnTo>
                      <a:pt x="303" y="208"/>
                    </a:lnTo>
                    <a:lnTo>
                      <a:pt x="307" y="207"/>
                    </a:lnTo>
                    <a:lnTo>
                      <a:pt x="310" y="206"/>
                    </a:lnTo>
                    <a:lnTo>
                      <a:pt x="314" y="206"/>
                    </a:lnTo>
                    <a:lnTo>
                      <a:pt x="316" y="206"/>
                    </a:lnTo>
                    <a:lnTo>
                      <a:pt x="319" y="204"/>
                    </a:lnTo>
                    <a:lnTo>
                      <a:pt x="320" y="204"/>
                    </a:lnTo>
                    <a:lnTo>
                      <a:pt x="324" y="202"/>
                    </a:lnTo>
                    <a:lnTo>
                      <a:pt x="326" y="202"/>
                    </a:lnTo>
                    <a:lnTo>
                      <a:pt x="327" y="202"/>
                    </a:lnTo>
                    <a:lnTo>
                      <a:pt x="332" y="200"/>
                    </a:lnTo>
                    <a:lnTo>
                      <a:pt x="335" y="200"/>
                    </a:lnTo>
                    <a:lnTo>
                      <a:pt x="336" y="200"/>
                    </a:lnTo>
                    <a:lnTo>
                      <a:pt x="340" y="200"/>
                    </a:lnTo>
                    <a:lnTo>
                      <a:pt x="343" y="199"/>
                    </a:lnTo>
                    <a:lnTo>
                      <a:pt x="344" y="199"/>
                    </a:lnTo>
                    <a:lnTo>
                      <a:pt x="349" y="198"/>
                    </a:lnTo>
                    <a:lnTo>
                      <a:pt x="365" y="194"/>
                    </a:lnTo>
                    <a:lnTo>
                      <a:pt x="368" y="192"/>
                    </a:lnTo>
                    <a:lnTo>
                      <a:pt x="368" y="192"/>
                    </a:lnTo>
                    <a:lnTo>
                      <a:pt x="369" y="191"/>
                    </a:lnTo>
                    <a:lnTo>
                      <a:pt x="368" y="191"/>
                    </a:lnTo>
                    <a:lnTo>
                      <a:pt x="368" y="191"/>
                    </a:lnTo>
                    <a:lnTo>
                      <a:pt x="364" y="192"/>
                    </a:lnTo>
                    <a:lnTo>
                      <a:pt x="363" y="192"/>
                    </a:lnTo>
                    <a:lnTo>
                      <a:pt x="361" y="192"/>
                    </a:lnTo>
                    <a:lnTo>
                      <a:pt x="360" y="192"/>
                    </a:lnTo>
                    <a:lnTo>
                      <a:pt x="359" y="192"/>
                    </a:lnTo>
                    <a:lnTo>
                      <a:pt x="359" y="191"/>
                    </a:lnTo>
                    <a:lnTo>
                      <a:pt x="357" y="191"/>
                    </a:lnTo>
                    <a:lnTo>
                      <a:pt x="355" y="191"/>
                    </a:lnTo>
                    <a:lnTo>
                      <a:pt x="349" y="192"/>
                    </a:lnTo>
                    <a:lnTo>
                      <a:pt x="348" y="194"/>
                    </a:lnTo>
                    <a:lnTo>
                      <a:pt x="347" y="194"/>
                    </a:lnTo>
                    <a:lnTo>
                      <a:pt x="344" y="195"/>
                    </a:lnTo>
                    <a:lnTo>
                      <a:pt x="343" y="195"/>
                    </a:lnTo>
                    <a:lnTo>
                      <a:pt x="342" y="195"/>
                    </a:lnTo>
                    <a:lnTo>
                      <a:pt x="340" y="195"/>
                    </a:lnTo>
                    <a:lnTo>
                      <a:pt x="338" y="195"/>
                    </a:lnTo>
                    <a:lnTo>
                      <a:pt x="331" y="198"/>
                    </a:lnTo>
                    <a:lnTo>
                      <a:pt x="327" y="199"/>
                    </a:lnTo>
                    <a:lnTo>
                      <a:pt x="326" y="199"/>
                    </a:lnTo>
                    <a:lnTo>
                      <a:pt x="326" y="198"/>
                    </a:lnTo>
                    <a:lnTo>
                      <a:pt x="323" y="198"/>
                    </a:lnTo>
                    <a:lnTo>
                      <a:pt x="322" y="198"/>
                    </a:lnTo>
                    <a:lnTo>
                      <a:pt x="322" y="199"/>
                    </a:lnTo>
                    <a:lnTo>
                      <a:pt x="322" y="199"/>
                    </a:lnTo>
                    <a:lnTo>
                      <a:pt x="322" y="199"/>
                    </a:lnTo>
                    <a:lnTo>
                      <a:pt x="323" y="199"/>
                    </a:lnTo>
                    <a:lnTo>
                      <a:pt x="323" y="199"/>
                    </a:lnTo>
                    <a:lnTo>
                      <a:pt x="322" y="199"/>
                    </a:lnTo>
                    <a:lnTo>
                      <a:pt x="320" y="199"/>
                    </a:lnTo>
                    <a:lnTo>
                      <a:pt x="316" y="199"/>
                    </a:lnTo>
                    <a:lnTo>
                      <a:pt x="315" y="200"/>
                    </a:lnTo>
                    <a:lnTo>
                      <a:pt x="311" y="202"/>
                    </a:lnTo>
                    <a:lnTo>
                      <a:pt x="310" y="203"/>
                    </a:lnTo>
                    <a:lnTo>
                      <a:pt x="308" y="203"/>
                    </a:lnTo>
                    <a:lnTo>
                      <a:pt x="306" y="203"/>
                    </a:lnTo>
                    <a:lnTo>
                      <a:pt x="303" y="203"/>
                    </a:lnTo>
                    <a:lnTo>
                      <a:pt x="299" y="204"/>
                    </a:lnTo>
                    <a:lnTo>
                      <a:pt x="295" y="206"/>
                    </a:lnTo>
                    <a:lnTo>
                      <a:pt x="291" y="206"/>
                    </a:lnTo>
                    <a:lnTo>
                      <a:pt x="293" y="206"/>
                    </a:lnTo>
                    <a:lnTo>
                      <a:pt x="297" y="204"/>
                    </a:lnTo>
                    <a:lnTo>
                      <a:pt x="298" y="203"/>
                    </a:lnTo>
                    <a:lnTo>
                      <a:pt x="301" y="202"/>
                    </a:lnTo>
                    <a:lnTo>
                      <a:pt x="301" y="202"/>
                    </a:lnTo>
                    <a:lnTo>
                      <a:pt x="299" y="202"/>
                    </a:lnTo>
                    <a:lnTo>
                      <a:pt x="299" y="200"/>
                    </a:lnTo>
                    <a:lnTo>
                      <a:pt x="299" y="200"/>
                    </a:lnTo>
                    <a:lnTo>
                      <a:pt x="299" y="199"/>
                    </a:lnTo>
                    <a:lnTo>
                      <a:pt x="298" y="199"/>
                    </a:lnTo>
                    <a:lnTo>
                      <a:pt x="297" y="199"/>
                    </a:lnTo>
                    <a:lnTo>
                      <a:pt x="295" y="200"/>
                    </a:lnTo>
                    <a:lnTo>
                      <a:pt x="294" y="200"/>
                    </a:lnTo>
                    <a:lnTo>
                      <a:pt x="294" y="202"/>
                    </a:lnTo>
                    <a:lnTo>
                      <a:pt x="293" y="203"/>
                    </a:lnTo>
                    <a:lnTo>
                      <a:pt x="291" y="203"/>
                    </a:lnTo>
                    <a:lnTo>
                      <a:pt x="287" y="202"/>
                    </a:lnTo>
                    <a:lnTo>
                      <a:pt x="283" y="203"/>
                    </a:lnTo>
                    <a:lnTo>
                      <a:pt x="282" y="203"/>
                    </a:lnTo>
                    <a:lnTo>
                      <a:pt x="282" y="203"/>
                    </a:lnTo>
                    <a:lnTo>
                      <a:pt x="279" y="206"/>
                    </a:lnTo>
                    <a:lnTo>
                      <a:pt x="278" y="206"/>
                    </a:lnTo>
                    <a:lnTo>
                      <a:pt x="277" y="204"/>
                    </a:lnTo>
                    <a:lnTo>
                      <a:pt x="274" y="206"/>
                    </a:lnTo>
                    <a:lnTo>
                      <a:pt x="273" y="206"/>
                    </a:lnTo>
                    <a:lnTo>
                      <a:pt x="266" y="208"/>
                    </a:lnTo>
                    <a:lnTo>
                      <a:pt x="266" y="209"/>
                    </a:lnTo>
                    <a:lnTo>
                      <a:pt x="266" y="209"/>
                    </a:lnTo>
                    <a:lnTo>
                      <a:pt x="267" y="209"/>
                    </a:lnTo>
                    <a:lnTo>
                      <a:pt x="269" y="209"/>
                    </a:lnTo>
                    <a:lnTo>
                      <a:pt x="267" y="211"/>
                    </a:lnTo>
                    <a:lnTo>
                      <a:pt x="266" y="211"/>
                    </a:lnTo>
                    <a:lnTo>
                      <a:pt x="263" y="211"/>
                    </a:lnTo>
                    <a:lnTo>
                      <a:pt x="263" y="211"/>
                    </a:lnTo>
                    <a:lnTo>
                      <a:pt x="262" y="211"/>
                    </a:lnTo>
                    <a:lnTo>
                      <a:pt x="262" y="212"/>
                    </a:lnTo>
                    <a:lnTo>
                      <a:pt x="262" y="212"/>
                    </a:lnTo>
                    <a:lnTo>
                      <a:pt x="265" y="212"/>
                    </a:lnTo>
                    <a:lnTo>
                      <a:pt x="266" y="213"/>
                    </a:lnTo>
                    <a:lnTo>
                      <a:pt x="266" y="213"/>
                    </a:lnTo>
                    <a:lnTo>
                      <a:pt x="266" y="216"/>
                    </a:lnTo>
                    <a:lnTo>
                      <a:pt x="265" y="216"/>
                    </a:lnTo>
                    <a:lnTo>
                      <a:pt x="263" y="216"/>
                    </a:lnTo>
                    <a:lnTo>
                      <a:pt x="261" y="213"/>
                    </a:lnTo>
                    <a:lnTo>
                      <a:pt x="258" y="212"/>
                    </a:lnTo>
                    <a:lnTo>
                      <a:pt x="254" y="212"/>
                    </a:lnTo>
                    <a:lnTo>
                      <a:pt x="250" y="212"/>
                    </a:lnTo>
                    <a:lnTo>
                      <a:pt x="248" y="211"/>
                    </a:lnTo>
                    <a:lnTo>
                      <a:pt x="245" y="211"/>
                    </a:lnTo>
                    <a:lnTo>
                      <a:pt x="241" y="208"/>
                    </a:lnTo>
                    <a:lnTo>
                      <a:pt x="238" y="208"/>
                    </a:lnTo>
                    <a:lnTo>
                      <a:pt x="238" y="207"/>
                    </a:lnTo>
                    <a:lnTo>
                      <a:pt x="234" y="206"/>
                    </a:lnTo>
                    <a:lnTo>
                      <a:pt x="233" y="202"/>
                    </a:lnTo>
                    <a:lnTo>
                      <a:pt x="225" y="200"/>
                    </a:lnTo>
                    <a:lnTo>
                      <a:pt x="220" y="200"/>
                    </a:lnTo>
                    <a:lnTo>
                      <a:pt x="215" y="200"/>
                    </a:lnTo>
                    <a:lnTo>
                      <a:pt x="213" y="199"/>
                    </a:lnTo>
                    <a:lnTo>
                      <a:pt x="207" y="204"/>
                    </a:lnTo>
                    <a:lnTo>
                      <a:pt x="200" y="209"/>
                    </a:lnTo>
                    <a:lnTo>
                      <a:pt x="193" y="215"/>
                    </a:lnTo>
                    <a:lnTo>
                      <a:pt x="187" y="219"/>
                    </a:lnTo>
                    <a:lnTo>
                      <a:pt x="180" y="224"/>
                    </a:lnTo>
                    <a:lnTo>
                      <a:pt x="174" y="229"/>
                    </a:lnTo>
                    <a:lnTo>
                      <a:pt x="167" y="235"/>
                    </a:lnTo>
                    <a:lnTo>
                      <a:pt x="160" y="239"/>
                    </a:lnTo>
                    <a:lnTo>
                      <a:pt x="154" y="244"/>
                    </a:lnTo>
                    <a:lnTo>
                      <a:pt x="148" y="249"/>
                    </a:lnTo>
                    <a:lnTo>
                      <a:pt x="142" y="255"/>
                    </a:lnTo>
                    <a:lnTo>
                      <a:pt x="135" y="260"/>
                    </a:lnTo>
                    <a:lnTo>
                      <a:pt x="129" y="264"/>
                    </a:lnTo>
                    <a:lnTo>
                      <a:pt x="122" y="269"/>
                    </a:lnTo>
                    <a:lnTo>
                      <a:pt x="117" y="274"/>
                    </a:lnTo>
                    <a:lnTo>
                      <a:pt x="110" y="280"/>
                    </a:lnTo>
                    <a:lnTo>
                      <a:pt x="103" y="285"/>
                    </a:lnTo>
                    <a:lnTo>
                      <a:pt x="98" y="290"/>
                    </a:lnTo>
                    <a:lnTo>
                      <a:pt x="92" y="296"/>
                    </a:lnTo>
                    <a:lnTo>
                      <a:pt x="85" y="301"/>
                    </a:lnTo>
                    <a:lnTo>
                      <a:pt x="80" y="306"/>
                    </a:lnTo>
                    <a:lnTo>
                      <a:pt x="73" y="311"/>
                    </a:lnTo>
                    <a:lnTo>
                      <a:pt x="66" y="317"/>
                    </a:lnTo>
                    <a:lnTo>
                      <a:pt x="61" y="321"/>
                    </a:lnTo>
                    <a:lnTo>
                      <a:pt x="55" y="326"/>
                    </a:lnTo>
                    <a:lnTo>
                      <a:pt x="48" y="331"/>
                    </a:lnTo>
                    <a:lnTo>
                      <a:pt x="43" y="337"/>
                    </a:lnTo>
                    <a:lnTo>
                      <a:pt x="36" y="342"/>
                    </a:lnTo>
                    <a:lnTo>
                      <a:pt x="31" y="347"/>
                    </a:lnTo>
                    <a:lnTo>
                      <a:pt x="24" y="352"/>
                    </a:lnTo>
                    <a:lnTo>
                      <a:pt x="19" y="358"/>
                    </a:lnTo>
                    <a:lnTo>
                      <a:pt x="12" y="363"/>
                    </a:lnTo>
                    <a:lnTo>
                      <a:pt x="15" y="364"/>
                    </a:lnTo>
                    <a:lnTo>
                      <a:pt x="17" y="366"/>
                    </a:lnTo>
                    <a:lnTo>
                      <a:pt x="20" y="363"/>
                    </a:lnTo>
                    <a:lnTo>
                      <a:pt x="23" y="364"/>
                    </a:lnTo>
                    <a:lnTo>
                      <a:pt x="24" y="366"/>
                    </a:lnTo>
                    <a:lnTo>
                      <a:pt x="28" y="364"/>
                    </a:lnTo>
                    <a:lnTo>
                      <a:pt x="32" y="363"/>
                    </a:lnTo>
                    <a:lnTo>
                      <a:pt x="35" y="363"/>
                    </a:lnTo>
                    <a:lnTo>
                      <a:pt x="37" y="363"/>
                    </a:lnTo>
                    <a:lnTo>
                      <a:pt x="40" y="363"/>
                    </a:lnTo>
                    <a:lnTo>
                      <a:pt x="39" y="364"/>
                    </a:lnTo>
                    <a:lnTo>
                      <a:pt x="36" y="366"/>
                    </a:lnTo>
                    <a:lnTo>
                      <a:pt x="33" y="367"/>
                    </a:lnTo>
                    <a:lnTo>
                      <a:pt x="33" y="370"/>
                    </a:lnTo>
                    <a:lnTo>
                      <a:pt x="35" y="370"/>
                    </a:lnTo>
                    <a:lnTo>
                      <a:pt x="36" y="371"/>
                    </a:lnTo>
                    <a:lnTo>
                      <a:pt x="35" y="374"/>
                    </a:lnTo>
                    <a:lnTo>
                      <a:pt x="36" y="375"/>
                    </a:lnTo>
                    <a:lnTo>
                      <a:pt x="36" y="376"/>
                    </a:lnTo>
                    <a:lnTo>
                      <a:pt x="37" y="378"/>
                    </a:lnTo>
                    <a:lnTo>
                      <a:pt x="37" y="379"/>
                    </a:lnTo>
                    <a:lnTo>
                      <a:pt x="39" y="380"/>
                    </a:lnTo>
                    <a:lnTo>
                      <a:pt x="39" y="383"/>
                    </a:lnTo>
                    <a:lnTo>
                      <a:pt x="39" y="383"/>
                    </a:lnTo>
                    <a:lnTo>
                      <a:pt x="37" y="386"/>
                    </a:lnTo>
                    <a:lnTo>
                      <a:pt x="36" y="388"/>
                    </a:lnTo>
                    <a:lnTo>
                      <a:pt x="33" y="390"/>
                    </a:lnTo>
                    <a:lnTo>
                      <a:pt x="35" y="390"/>
                    </a:lnTo>
                    <a:lnTo>
                      <a:pt x="39" y="388"/>
                    </a:lnTo>
                    <a:lnTo>
                      <a:pt x="43" y="387"/>
                    </a:lnTo>
                    <a:lnTo>
                      <a:pt x="47" y="386"/>
                    </a:lnTo>
                    <a:lnTo>
                      <a:pt x="49" y="384"/>
                    </a:lnTo>
                    <a:lnTo>
                      <a:pt x="52" y="384"/>
                    </a:lnTo>
                    <a:lnTo>
                      <a:pt x="56" y="383"/>
                    </a:lnTo>
                    <a:lnTo>
                      <a:pt x="60" y="379"/>
                    </a:lnTo>
                    <a:lnTo>
                      <a:pt x="61" y="379"/>
                    </a:lnTo>
                    <a:lnTo>
                      <a:pt x="62" y="379"/>
                    </a:lnTo>
                    <a:lnTo>
                      <a:pt x="64" y="378"/>
                    </a:lnTo>
                    <a:lnTo>
                      <a:pt x="65" y="376"/>
                    </a:lnTo>
                    <a:lnTo>
                      <a:pt x="68" y="376"/>
                    </a:lnTo>
                    <a:lnTo>
                      <a:pt x="72" y="375"/>
                    </a:lnTo>
                    <a:lnTo>
                      <a:pt x="76" y="374"/>
                    </a:lnTo>
                    <a:lnTo>
                      <a:pt x="80" y="372"/>
                    </a:lnTo>
                    <a:lnTo>
                      <a:pt x="81" y="374"/>
                    </a:lnTo>
                    <a:lnTo>
                      <a:pt x="81" y="375"/>
                    </a:lnTo>
                    <a:lnTo>
                      <a:pt x="82" y="376"/>
                    </a:lnTo>
                    <a:lnTo>
                      <a:pt x="81" y="378"/>
                    </a:lnTo>
                    <a:lnTo>
                      <a:pt x="81" y="379"/>
                    </a:lnTo>
                    <a:lnTo>
                      <a:pt x="78" y="379"/>
                    </a:lnTo>
                    <a:lnTo>
                      <a:pt x="78" y="382"/>
                    </a:lnTo>
                    <a:lnTo>
                      <a:pt x="78" y="383"/>
                    </a:lnTo>
                    <a:lnTo>
                      <a:pt x="80" y="383"/>
                    </a:lnTo>
                    <a:lnTo>
                      <a:pt x="80" y="384"/>
                    </a:lnTo>
                    <a:lnTo>
                      <a:pt x="80" y="384"/>
                    </a:lnTo>
                    <a:lnTo>
                      <a:pt x="81" y="386"/>
                    </a:lnTo>
                    <a:lnTo>
                      <a:pt x="81" y="387"/>
                    </a:lnTo>
                    <a:lnTo>
                      <a:pt x="80" y="387"/>
                    </a:lnTo>
                    <a:lnTo>
                      <a:pt x="80" y="388"/>
                    </a:lnTo>
                    <a:lnTo>
                      <a:pt x="80" y="388"/>
                    </a:lnTo>
                    <a:lnTo>
                      <a:pt x="80" y="390"/>
                    </a:lnTo>
                    <a:lnTo>
                      <a:pt x="80" y="391"/>
                    </a:lnTo>
                    <a:lnTo>
                      <a:pt x="81" y="391"/>
                    </a:lnTo>
                    <a:lnTo>
                      <a:pt x="81" y="392"/>
                    </a:lnTo>
                    <a:lnTo>
                      <a:pt x="82" y="394"/>
                    </a:lnTo>
                    <a:lnTo>
                      <a:pt x="82" y="395"/>
                    </a:lnTo>
                    <a:lnTo>
                      <a:pt x="82" y="396"/>
                    </a:lnTo>
                    <a:lnTo>
                      <a:pt x="84" y="399"/>
                    </a:lnTo>
                    <a:lnTo>
                      <a:pt x="81" y="400"/>
                    </a:lnTo>
                    <a:lnTo>
                      <a:pt x="81" y="401"/>
                    </a:lnTo>
                    <a:lnTo>
                      <a:pt x="81" y="404"/>
                    </a:lnTo>
                    <a:lnTo>
                      <a:pt x="80" y="407"/>
                    </a:lnTo>
                    <a:lnTo>
                      <a:pt x="80" y="408"/>
                    </a:lnTo>
                    <a:lnTo>
                      <a:pt x="80" y="411"/>
                    </a:lnTo>
                    <a:lnTo>
                      <a:pt x="78" y="412"/>
                    </a:lnTo>
                    <a:lnTo>
                      <a:pt x="78" y="415"/>
                    </a:lnTo>
                    <a:lnTo>
                      <a:pt x="78" y="417"/>
                    </a:lnTo>
                    <a:lnTo>
                      <a:pt x="78" y="420"/>
                    </a:lnTo>
                    <a:lnTo>
                      <a:pt x="77" y="421"/>
                    </a:lnTo>
                    <a:lnTo>
                      <a:pt x="76" y="421"/>
                    </a:lnTo>
                    <a:lnTo>
                      <a:pt x="73" y="423"/>
                    </a:lnTo>
                    <a:lnTo>
                      <a:pt x="76" y="424"/>
                    </a:lnTo>
                    <a:lnTo>
                      <a:pt x="77" y="424"/>
                    </a:lnTo>
                    <a:lnTo>
                      <a:pt x="76" y="425"/>
                    </a:lnTo>
                    <a:lnTo>
                      <a:pt x="73" y="428"/>
                    </a:lnTo>
                    <a:lnTo>
                      <a:pt x="74" y="428"/>
                    </a:lnTo>
                    <a:lnTo>
                      <a:pt x="76" y="428"/>
                    </a:lnTo>
                    <a:lnTo>
                      <a:pt x="74" y="429"/>
                    </a:lnTo>
                    <a:lnTo>
                      <a:pt x="74" y="431"/>
                    </a:lnTo>
                    <a:lnTo>
                      <a:pt x="72" y="432"/>
                    </a:lnTo>
                    <a:lnTo>
                      <a:pt x="74" y="432"/>
                    </a:lnTo>
                    <a:lnTo>
                      <a:pt x="76" y="432"/>
                    </a:lnTo>
                    <a:lnTo>
                      <a:pt x="77" y="433"/>
                    </a:lnTo>
                    <a:lnTo>
                      <a:pt x="78" y="435"/>
                    </a:lnTo>
                    <a:lnTo>
                      <a:pt x="78" y="435"/>
                    </a:lnTo>
                    <a:lnTo>
                      <a:pt x="80" y="436"/>
                    </a:lnTo>
                    <a:lnTo>
                      <a:pt x="81" y="436"/>
                    </a:lnTo>
                    <a:lnTo>
                      <a:pt x="84" y="437"/>
                    </a:lnTo>
                    <a:lnTo>
                      <a:pt x="84" y="439"/>
                    </a:lnTo>
                    <a:lnTo>
                      <a:pt x="85" y="439"/>
                    </a:lnTo>
                    <a:lnTo>
                      <a:pt x="85" y="441"/>
                    </a:lnTo>
                    <a:lnTo>
                      <a:pt x="86" y="441"/>
                    </a:lnTo>
                    <a:lnTo>
                      <a:pt x="89" y="441"/>
                    </a:lnTo>
                    <a:lnTo>
                      <a:pt x="89" y="443"/>
                    </a:lnTo>
                    <a:lnTo>
                      <a:pt x="88" y="443"/>
                    </a:lnTo>
                    <a:lnTo>
                      <a:pt x="88" y="444"/>
                    </a:lnTo>
                    <a:lnTo>
                      <a:pt x="86" y="445"/>
                    </a:lnTo>
                    <a:lnTo>
                      <a:pt x="86" y="445"/>
                    </a:lnTo>
                    <a:lnTo>
                      <a:pt x="84" y="447"/>
                    </a:lnTo>
                    <a:lnTo>
                      <a:pt x="82" y="448"/>
                    </a:lnTo>
                    <a:lnTo>
                      <a:pt x="81" y="449"/>
                    </a:lnTo>
                    <a:lnTo>
                      <a:pt x="81" y="450"/>
                    </a:lnTo>
                    <a:lnTo>
                      <a:pt x="80" y="452"/>
                    </a:lnTo>
                    <a:lnTo>
                      <a:pt x="78" y="453"/>
                    </a:lnTo>
                    <a:lnTo>
                      <a:pt x="77" y="456"/>
                    </a:lnTo>
                    <a:lnTo>
                      <a:pt x="76" y="457"/>
                    </a:lnTo>
                    <a:lnTo>
                      <a:pt x="73" y="458"/>
                    </a:lnTo>
                    <a:lnTo>
                      <a:pt x="72" y="460"/>
                    </a:lnTo>
                    <a:lnTo>
                      <a:pt x="70" y="461"/>
                    </a:lnTo>
                    <a:lnTo>
                      <a:pt x="73" y="460"/>
                    </a:lnTo>
                    <a:lnTo>
                      <a:pt x="77" y="457"/>
                    </a:lnTo>
                    <a:lnTo>
                      <a:pt x="78" y="456"/>
                    </a:lnTo>
                    <a:lnTo>
                      <a:pt x="81" y="454"/>
                    </a:lnTo>
                    <a:lnTo>
                      <a:pt x="82" y="452"/>
                    </a:lnTo>
                    <a:lnTo>
                      <a:pt x="84" y="452"/>
                    </a:lnTo>
                    <a:lnTo>
                      <a:pt x="82" y="453"/>
                    </a:lnTo>
                    <a:lnTo>
                      <a:pt x="82" y="453"/>
                    </a:lnTo>
                    <a:lnTo>
                      <a:pt x="82" y="454"/>
                    </a:lnTo>
                    <a:lnTo>
                      <a:pt x="84" y="454"/>
                    </a:lnTo>
                    <a:lnTo>
                      <a:pt x="84" y="453"/>
                    </a:lnTo>
                    <a:lnTo>
                      <a:pt x="85" y="453"/>
                    </a:lnTo>
                    <a:lnTo>
                      <a:pt x="78" y="457"/>
                    </a:lnTo>
                    <a:lnTo>
                      <a:pt x="76" y="460"/>
                    </a:lnTo>
                    <a:lnTo>
                      <a:pt x="73" y="461"/>
                    </a:lnTo>
                    <a:lnTo>
                      <a:pt x="68" y="464"/>
                    </a:lnTo>
                    <a:lnTo>
                      <a:pt x="65" y="465"/>
                    </a:lnTo>
                    <a:lnTo>
                      <a:pt x="62" y="468"/>
                    </a:lnTo>
                    <a:lnTo>
                      <a:pt x="61" y="468"/>
                    </a:lnTo>
                    <a:lnTo>
                      <a:pt x="60" y="469"/>
                    </a:lnTo>
                    <a:lnTo>
                      <a:pt x="58" y="469"/>
                    </a:lnTo>
                    <a:lnTo>
                      <a:pt x="57" y="470"/>
                    </a:lnTo>
                    <a:lnTo>
                      <a:pt x="56" y="472"/>
                    </a:lnTo>
                    <a:lnTo>
                      <a:pt x="55" y="473"/>
                    </a:lnTo>
                    <a:lnTo>
                      <a:pt x="53" y="474"/>
                    </a:lnTo>
                    <a:lnTo>
                      <a:pt x="53" y="476"/>
                    </a:lnTo>
                    <a:lnTo>
                      <a:pt x="56" y="478"/>
                    </a:lnTo>
                    <a:lnTo>
                      <a:pt x="58" y="477"/>
                    </a:lnTo>
                    <a:lnTo>
                      <a:pt x="61" y="477"/>
                    </a:lnTo>
                    <a:lnTo>
                      <a:pt x="62" y="477"/>
                    </a:lnTo>
                    <a:lnTo>
                      <a:pt x="60" y="478"/>
                    </a:lnTo>
                    <a:lnTo>
                      <a:pt x="55" y="478"/>
                    </a:lnTo>
                    <a:lnTo>
                      <a:pt x="55" y="480"/>
                    </a:lnTo>
                    <a:lnTo>
                      <a:pt x="52" y="482"/>
                    </a:lnTo>
                    <a:lnTo>
                      <a:pt x="48" y="484"/>
                    </a:lnTo>
                    <a:lnTo>
                      <a:pt x="44" y="486"/>
                    </a:lnTo>
                    <a:lnTo>
                      <a:pt x="44" y="488"/>
                    </a:lnTo>
                    <a:lnTo>
                      <a:pt x="45" y="489"/>
                    </a:lnTo>
                    <a:lnTo>
                      <a:pt x="47" y="490"/>
                    </a:lnTo>
                    <a:lnTo>
                      <a:pt x="47" y="493"/>
                    </a:lnTo>
                    <a:lnTo>
                      <a:pt x="47" y="494"/>
                    </a:lnTo>
                    <a:lnTo>
                      <a:pt x="48" y="495"/>
                    </a:lnTo>
                    <a:lnTo>
                      <a:pt x="51" y="494"/>
                    </a:lnTo>
                    <a:lnTo>
                      <a:pt x="55" y="493"/>
                    </a:lnTo>
                    <a:lnTo>
                      <a:pt x="55" y="493"/>
                    </a:lnTo>
                    <a:lnTo>
                      <a:pt x="56" y="492"/>
                    </a:lnTo>
                    <a:lnTo>
                      <a:pt x="57" y="489"/>
                    </a:lnTo>
                    <a:lnTo>
                      <a:pt x="60" y="488"/>
                    </a:lnTo>
                    <a:lnTo>
                      <a:pt x="64" y="485"/>
                    </a:lnTo>
                    <a:lnTo>
                      <a:pt x="65" y="485"/>
                    </a:lnTo>
                    <a:lnTo>
                      <a:pt x="66" y="484"/>
                    </a:lnTo>
                    <a:lnTo>
                      <a:pt x="66" y="484"/>
                    </a:lnTo>
                    <a:lnTo>
                      <a:pt x="66" y="485"/>
                    </a:lnTo>
                    <a:lnTo>
                      <a:pt x="68" y="485"/>
                    </a:lnTo>
                    <a:lnTo>
                      <a:pt x="72" y="482"/>
                    </a:lnTo>
                    <a:lnTo>
                      <a:pt x="72" y="482"/>
                    </a:lnTo>
                    <a:lnTo>
                      <a:pt x="73" y="484"/>
                    </a:lnTo>
                    <a:lnTo>
                      <a:pt x="72" y="484"/>
                    </a:lnTo>
                    <a:lnTo>
                      <a:pt x="70" y="485"/>
                    </a:lnTo>
                    <a:lnTo>
                      <a:pt x="69" y="485"/>
                    </a:lnTo>
                    <a:lnTo>
                      <a:pt x="69" y="485"/>
                    </a:lnTo>
                    <a:lnTo>
                      <a:pt x="68" y="486"/>
                    </a:lnTo>
                    <a:lnTo>
                      <a:pt x="66" y="486"/>
                    </a:lnTo>
                    <a:lnTo>
                      <a:pt x="66" y="488"/>
                    </a:lnTo>
                    <a:lnTo>
                      <a:pt x="65" y="490"/>
                    </a:lnTo>
                    <a:lnTo>
                      <a:pt x="66" y="490"/>
                    </a:lnTo>
                    <a:lnTo>
                      <a:pt x="66" y="492"/>
                    </a:lnTo>
                    <a:lnTo>
                      <a:pt x="68" y="492"/>
                    </a:lnTo>
                    <a:lnTo>
                      <a:pt x="69" y="490"/>
                    </a:lnTo>
                    <a:lnTo>
                      <a:pt x="72" y="492"/>
                    </a:lnTo>
                    <a:lnTo>
                      <a:pt x="72" y="492"/>
                    </a:lnTo>
                    <a:lnTo>
                      <a:pt x="73" y="494"/>
                    </a:lnTo>
                    <a:lnTo>
                      <a:pt x="72" y="495"/>
                    </a:lnTo>
                    <a:lnTo>
                      <a:pt x="72" y="493"/>
                    </a:lnTo>
                    <a:lnTo>
                      <a:pt x="72" y="493"/>
                    </a:lnTo>
                    <a:lnTo>
                      <a:pt x="70" y="492"/>
                    </a:lnTo>
                    <a:lnTo>
                      <a:pt x="69" y="492"/>
                    </a:lnTo>
                    <a:lnTo>
                      <a:pt x="66" y="493"/>
                    </a:lnTo>
                    <a:lnTo>
                      <a:pt x="65" y="492"/>
                    </a:lnTo>
                    <a:lnTo>
                      <a:pt x="64" y="490"/>
                    </a:lnTo>
                    <a:lnTo>
                      <a:pt x="62" y="489"/>
                    </a:lnTo>
                    <a:lnTo>
                      <a:pt x="65" y="488"/>
                    </a:lnTo>
                    <a:lnTo>
                      <a:pt x="65" y="486"/>
                    </a:lnTo>
                    <a:lnTo>
                      <a:pt x="65" y="486"/>
                    </a:lnTo>
                    <a:lnTo>
                      <a:pt x="62" y="488"/>
                    </a:lnTo>
                    <a:lnTo>
                      <a:pt x="61" y="488"/>
                    </a:lnTo>
                    <a:lnTo>
                      <a:pt x="58" y="490"/>
                    </a:lnTo>
                    <a:lnTo>
                      <a:pt x="57" y="492"/>
                    </a:lnTo>
                    <a:lnTo>
                      <a:pt x="57" y="493"/>
                    </a:lnTo>
                    <a:lnTo>
                      <a:pt x="58" y="494"/>
                    </a:lnTo>
                    <a:lnTo>
                      <a:pt x="61" y="495"/>
                    </a:lnTo>
                    <a:lnTo>
                      <a:pt x="61" y="497"/>
                    </a:lnTo>
                    <a:lnTo>
                      <a:pt x="57" y="502"/>
                    </a:lnTo>
                    <a:lnTo>
                      <a:pt x="58" y="503"/>
                    </a:lnTo>
                    <a:lnTo>
                      <a:pt x="64" y="502"/>
                    </a:lnTo>
                    <a:lnTo>
                      <a:pt x="64" y="502"/>
                    </a:lnTo>
                    <a:lnTo>
                      <a:pt x="62" y="503"/>
                    </a:lnTo>
                    <a:lnTo>
                      <a:pt x="61" y="503"/>
                    </a:lnTo>
                    <a:lnTo>
                      <a:pt x="57" y="507"/>
                    </a:lnTo>
                    <a:lnTo>
                      <a:pt x="53" y="511"/>
                    </a:lnTo>
                    <a:lnTo>
                      <a:pt x="52" y="513"/>
                    </a:lnTo>
                    <a:lnTo>
                      <a:pt x="53" y="513"/>
                    </a:lnTo>
                    <a:lnTo>
                      <a:pt x="55" y="511"/>
                    </a:lnTo>
                    <a:lnTo>
                      <a:pt x="58" y="509"/>
                    </a:lnTo>
                    <a:lnTo>
                      <a:pt x="60" y="509"/>
                    </a:lnTo>
                    <a:lnTo>
                      <a:pt x="60" y="509"/>
                    </a:lnTo>
                    <a:lnTo>
                      <a:pt x="58" y="510"/>
                    </a:lnTo>
                    <a:lnTo>
                      <a:pt x="57" y="510"/>
                    </a:lnTo>
                    <a:lnTo>
                      <a:pt x="56" y="511"/>
                    </a:lnTo>
                    <a:lnTo>
                      <a:pt x="56" y="513"/>
                    </a:lnTo>
                    <a:lnTo>
                      <a:pt x="55" y="513"/>
                    </a:lnTo>
                    <a:lnTo>
                      <a:pt x="48" y="517"/>
                    </a:lnTo>
                    <a:lnTo>
                      <a:pt x="48" y="519"/>
                    </a:lnTo>
                    <a:lnTo>
                      <a:pt x="45" y="523"/>
                    </a:lnTo>
                    <a:lnTo>
                      <a:pt x="49" y="521"/>
                    </a:lnTo>
                    <a:lnTo>
                      <a:pt x="55" y="517"/>
                    </a:lnTo>
                    <a:lnTo>
                      <a:pt x="57" y="514"/>
                    </a:lnTo>
                    <a:lnTo>
                      <a:pt x="58" y="514"/>
                    </a:lnTo>
                    <a:lnTo>
                      <a:pt x="60" y="513"/>
                    </a:lnTo>
                    <a:lnTo>
                      <a:pt x="62" y="513"/>
                    </a:lnTo>
                    <a:lnTo>
                      <a:pt x="64" y="513"/>
                    </a:lnTo>
                    <a:lnTo>
                      <a:pt x="74" y="507"/>
                    </a:lnTo>
                    <a:lnTo>
                      <a:pt x="74" y="507"/>
                    </a:lnTo>
                    <a:lnTo>
                      <a:pt x="76" y="506"/>
                    </a:lnTo>
                    <a:lnTo>
                      <a:pt x="77" y="506"/>
                    </a:lnTo>
                    <a:lnTo>
                      <a:pt x="77" y="505"/>
                    </a:lnTo>
                    <a:lnTo>
                      <a:pt x="78" y="503"/>
                    </a:lnTo>
                    <a:lnTo>
                      <a:pt x="78" y="503"/>
                    </a:lnTo>
                    <a:lnTo>
                      <a:pt x="78" y="505"/>
                    </a:lnTo>
                    <a:lnTo>
                      <a:pt x="78" y="505"/>
                    </a:lnTo>
                    <a:lnTo>
                      <a:pt x="78" y="506"/>
                    </a:lnTo>
                    <a:lnTo>
                      <a:pt x="76" y="506"/>
                    </a:lnTo>
                    <a:lnTo>
                      <a:pt x="72" y="509"/>
                    </a:lnTo>
                    <a:lnTo>
                      <a:pt x="70" y="510"/>
                    </a:lnTo>
                    <a:lnTo>
                      <a:pt x="70" y="510"/>
                    </a:lnTo>
                    <a:lnTo>
                      <a:pt x="69" y="511"/>
                    </a:lnTo>
                    <a:lnTo>
                      <a:pt x="69" y="513"/>
                    </a:lnTo>
                    <a:lnTo>
                      <a:pt x="72" y="513"/>
                    </a:lnTo>
                    <a:lnTo>
                      <a:pt x="72" y="514"/>
                    </a:lnTo>
                    <a:lnTo>
                      <a:pt x="70" y="515"/>
                    </a:lnTo>
                    <a:lnTo>
                      <a:pt x="70" y="517"/>
                    </a:lnTo>
                    <a:lnTo>
                      <a:pt x="70" y="518"/>
                    </a:lnTo>
                    <a:lnTo>
                      <a:pt x="70" y="518"/>
                    </a:lnTo>
                    <a:lnTo>
                      <a:pt x="70" y="517"/>
                    </a:lnTo>
                    <a:lnTo>
                      <a:pt x="70" y="515"/>
                    </a:lnTo>
                    <a:lnTo>
                      <a:pt x="70" y="514"/>
                    </a:lnTo>
                    <a:lnTo>
                      <a:pt x="70" y="514"/>
                    </a:lnTo>
                    <a:lnTo>
                      <a:pt x="68" y="513"/>
                    </a:lnTo>
                    <a:lnTo>
                      <a:pt x="68" y="511"/>
                    </a:lnTo>
                    <a:lnTo>
                      <a:pt x="65" y="513"/>
                    </a:lnTo>
                    <a:lnTo>
                      <a:pt x="62" y="514"/>
                    </a:lnTo>
                    <a:lnTo>
                      <a:pt x="60" y="514"/>
                    </a:lnTo>
                    <a:lnTo>
                      <a:pt x="57" y="515"/>
                    </a:lnTo>
                    <a:lnTo>
                      <a:pt x="55" y="518"/>
                    </a:lnTo>
                    <a:lnTo>
                      <a:pt x="52" y="519"/>
                    </a:lnTo>
                    <a:lnTo>
                      <a:pt x="55" y="519"/>
                    </a:lnTo>
                    <a:lnTo>
                      <a:pt x="51" y="522"/>
                    </a:lnTo>
                    <a:lnTo>
                      <a:pt x="49" y="523"/>
                    </a:lnTo>
                    <a:lnTo>
                      <a:pt x="49" y="523"/>
                    </a:lnTo>
                    <a:lnTo>
                      <a:pt x="48" y="526"/>
                    </a:lnTo>
                    <a:lnTo>
                      <a:pt x="47" y="527"/>
                    </a:lnTo>
                    <a:lnTo>
                      <a:pt x="47" y="529"/>
                    </a:lnTo>
                    <a:lnTo>
                      <a:pt x="47" y="529"/>
                    </a:lnTo>
                    <a:lnTo>
                      <a:pt x="47" y="529"/>
                    </a:lnTo>
                    <a:lnTo>
                      <a:pt x="47" y="530"/>
                    </a:lnTo>
                    <a:lnTo>
                      <a:pt x="48" y="530"/>
                    </a:lnTo>
                    <a:lnTo>
                      <a:pt x="49" y="529"/>
                    </a:lnTo>
                    <a:lnTo>
                      <a:pt x="51" y="527"/>
                    </a:lnTo>
                    <a:lnTo>
                      <a:pt x="53" y="526"/>
                    </a:lnTo>
                    <a:lnTo>
                      <a:pt x="56" y="525"/>
                    </a:lnTo>
                    <a:lnTo>
                      <a:pt x="61" y="525"/>
                    </a:lnTo>
                    <a:lnTo>
                      <a:pt x="65" y="525"/>
                    </a:lnTo>
                    <a:lnTo>
                      <a:pt x="65" y="525"/>
                    </a:lnTo>
                    <a:lnTo>
                      <a:pt x="61" y="526"/>
                    </a:lnTo>
                    <a:lnTo>
                      <a:pt x="56" y="526"/>
                    </a:lnTo>
                    <a:lnTo>
                      <a:pt x="55" y="526"/>
                    </a:lnTo>
                    <a:lnTo>
                      <a:pt x="53" y="527"/>
                    </a:lnTo>
                    <a:lnTo>
                      <a:pt x="47" y="530"/>
                    </a:lnTo>
                    <a:lnTo>
                      <a:pt x="45" y="531"/>
                    </a:lnTo>
                    <a:lnTo>
                      <a:pt x="43" y="534"/>
                    </a:lnTo>
                    <a:lnTo>
                      <a:pt x="41" y="535"/>
                    </a:lnTo>
                    <a:lnTo>
                      <a:pt x="43" y="537"/>
                    </a:lnTo>
                    <a:lnTo>
                      <a:pt x="43" y="539"/>
                    </a:lnTo>
                    <a:lnTo>
                      <a:pt x="44" y="539"/>
                    </a:lnTo>
                    <a:lnTo>
                      <a:pt x="44" y="541"/>
                    </a:lnTo>
                    <a:lnTo>
                      <a:pt x="47" y="541"/>
                    </a:lnTo>
                    <a:lnTo>
                      <a:pt x="48" y="541"/>
                    </a:lnTo>
                    <a:lnTo>
                      <a:pt x="49" y="541"/>
                    </a:lnTo>
                    <a:lnTo>
                      <a:pt x="55" y="541"/>
                    </a:lnTo>
                    <a:lnTo>
                      <a:pt x="56" y="539"/>
                    </a:lnTo>
                    <a:lnTo>
                      <a:pt x="58" y="538"/>
                    </a:lnTo>
                    <a:lnTo>
                      <a:pt x="57" y="539"/>
                    </a:lnTo>
                    <a:lnTo>
                      <a:pt x="55" y="541"/>
                    </a:lnTo>
                    <a:lnTo>
                      <a:pt x="56" y="542"/>
                    </a:lnTo>
                    <a:lnTo>
                      <a:pt x="56" y="542"/>
                    </a:lnTo>
                    <a:lnTo>
                      <a:pt x="57" y="542"/>
                    </a:lnTo>
                    <a:lnTo>
                      <a:pt x="56" y="542"/>
                    </a:lnTo>
                    <a:lnTo>
                      <a:pt x="55" y="543"/>
                    </a:lnTo>
                    <a:lnTo>
                      <a:pt x="53" y="543"/>
                    </a:lnTo>
                    <a:lnTo>
                      <a:pt x="52" y="544"/>
                    </a:lnTo>
                    <a:lnTo>
                      <a:pt x="53" y="544"/>
                    </a:lnTo>
                    <a:lnTo>
                      <a:pt x="55" y="544"/>
                    </a:lnTo>
                    <a:lnTo>
                      <a:pt x="61" y="544"/>
                    </a:lnTo>
                    <a:lnTo>
                      <a:pt x="62" y="544"/>
                    </a:lnTo>
                    <a:lnTo>
                      <a:pt x="62" y="544"/>
                    </a:lnTo>
                    <a:lnTo>
                      <a:pt x="58" y="544"/>
                    </a:lnTo>
                    <a:lnTo>
                      <a:pt x="56" y="546"/>
                    </a:lnTo>
                    <a:lnTo>
                      <a:pt x="53" y="546"/>
                    </a:lnTo>
                    <a:lnTo>
                      <a:pt x="52" y="546"/>
                    </a:lnTo>
                    <a:lnTo>
                      <a:pt x="52" y="547"/>
                    </a:lnTo>
                    <a:lnTo>
                      <a:pt x="52" y="547"/>
                    </a:lnTo>
                    <a:lnTo>
                      <a:pt x="55" y="547"/>
                    </a:lnTo>
                    <a:lnTo>
                      <a:pt x="56" y="548"/>
                    </a:lnTo>
                    <a:lnTo>
                      <a:pt x="57" y="548"/>
                    </a:lnTo>
                    <a:lnTo>
                      <a:pt x="58" y="548"/>
                    </a:lnTo>
                    <a:lnTo>
                      <a:pt x="60" y="548"/>
                    </a:lnTo>
                    <a:lnTo>
                      <a:pt x="61" y="548"/>
                    </a:lnTo>
                    <a:lnTo>
                      <a:pt x="61" y="548"/>
                    </a:lnTo>
                    <a:lnTo>
                      <a:pt x="61" y="548"/>
                    </a:lnTo>
                    <a:lnTo>
                      <a:pt x="62" y="548"/>
                    </a:lnTo>
                    <a:lnTo>
                      <a:pt x="64" y="548"/>
                    </a:lnTo>
                    <a:lnTo>
                      <a:pt x="65" y="547"/>
                    </a:lnTo>
                    <a:lnTo>
                      <a:pt x="66" y="546"/>
                    </a:lnTo>
                    <a:lnTo>
                      <a:pt x="66" y="546"/>
                    </a:lnTo>
                    <a:lnTo>
                      <a:pt x="65" y="547"/>
                    </a:lnTo>
                    <a:lnTo>
                      <a:pt x="65" y="548"/>
                    </a:lnTo>
                    <a:lnTo>
                      <a:pt x="65" y="548"/>
                    </a:lnTo>
                    <a:lnTo>
                      <a:pt x="69" y="548"/>
                    </a:lnTo>
                    <a:lnTo>
                      <a:pt x="72" y="548"/>
                    </a:lnTo>
                    <a:lnTo>
                      <a:pt x="74" y="546"/>
                    </a:lnTo>
                    <a:lnTo>
                      <a:pt x="76" y="544"/>
                    </a:lnTo>
                    <a:lnTo>
                      <a:pt x="77" y="544"/>
                    </a:lnTo>
                    <a:lnTo>
                      <a:pt x="77" y="543"/>
                    </a:lnTo>
                    <a:lnTo>
                      <a:pt x="78" y="542"/>
                    </a:lnTo>
                    <a:lnTo>
                      <a:pt x="81" y="541"/>
                    </a:lnTo>
                    <a:lnTo>
                      <a:pt x="80" y="542"/>
                    </a:lnTo>
                    <a:lnTo>
                      <a:pt x="78" y="544"/>
                    </a:lnTo>
                    <a:lnTo>
                      <a:pt x="77" y="544"/>
                    </a:lnTo>
                    <a:lnTo>
                      <a:pt x="77" y="546"/>
                    </a:lnTo>
                    <a:lnTo>
                      <a:pt x="74" y="547"/>
                    </a:lnTo>
                    <a:lnTo>
                      <a:pt x="70" y="550"/>
                    </a:lnTo>
                    <a:lnTo>
                      <a:pt x="70" y="551"/>
                    </a:lnTo>
                    <a:lnTo>
                      <a:pt x="70" y="551"/>
                    </a:lnTo>
                    <a:lnTo>
                      <a:pt x="70" y="552"/>
                    </a:lnTo>
                    <a:lnTo>
                      <a:pt x="70" y="552"/>
                    </a:lnTo>
                    <a:lnTo>
                      <a:pt x="70" y="556"/>
                    </a:lnTo>
                    <a:lnTo>
                      <a:pt x="69" y="558"/>
                    </a:lnTo>
                    <a:lnTo>
                      <a:pt x="69" y="559"/>
                    </a:lnTo>
                    <a:lnTo>
                      <a:pt x="70" y="562"/>
                    </a:lnTo>
                    <a:lnTo>
                      <a:pt x="72" y="562"/>
                    </a:lnTo>
                    <a:lnTo>
                      <a:pt x="73" y="562"/>
                    </a:lnTo>
                    <a:lnTo>
                      <a:pt x="76" y="562"/>
                    </a:lnTo>
                    <a:lnTo>
                      <a:pt x="78" y="560"/>
                    </a:lnTo>
                    <a:lnTo>
                      <a:pt x="80" y="560"/>
                    </a:lnTo>
                    <a:lnTo>
                      <a:pt x="80" y="560"/>
                    </a:lnTo>
                    <a:lnTo>
                      <a:pt x="81" y="559"/>
                    </a:lnTo>
                    <a:lnTo>
                      <a:pt x="81" y="558"/>
                    </a:lnTo>
                    <a:lnTo>
                      <a:pt x="84" y="556"/>
                    </a:lnTo>
                    <a:lnTo>
                      <a:pt x="85" y="556"/>
                    </a:lnTo>
                    <a:lnTo>
                      <a:pt x="84" y="554"/>
                    </a:lnTo>
                    <a:lnTo>
                      <a:pt x="85" y="554"/>
                    </a:lnTo>
                    <a:lnTo>
                      <a:pt x="85" y="555"/>
                    </a:lnTo>
                    <a:lnTo>
                      <a:pt x="85" y="555"/>
                    </a:lnTo>
                    <a:lnTo>
                      <a:pt x="85" y="556"/>
                    </a:lnTo>
                    <a:lnTo>
                      <a:pt x="85" y="556"/>
                    </a:lnTo>
                    <a:lnTo>
                      <a:pt x="84" y="556"/>
                    </a:lnTo>
                    <a:lnTo>
                      <a:pt x="82" y="558"/>
                    </a:lnTo>
                    <a:lnTo>
                      <a:pt x="82" y="558"/>
                    </a:lnTo>
                    <a:lnTo>
                      <a:pt x="80" y="562"/>
                    </a:lnTo>
                    <a:lnTo>
                      <a:pt x="78" y="563"/>
                    </a:lnTo>
                    <a:lnTo>
                      <a:pt x="80" y="564"/>
                    </a:lnTo>
                    <a:lnTo>
                      <a:pt x="80" y="564"/>
                    </a:lnTo>
                    <a:lnTo>
                      <a:pt x="80" y="564"/>
                    </a:lnTo>
                    <a:lnTo>
                      <a:pt x="82" y="564"/>
                    </a:lnTo>
                    <a:lnTo>
                      <a:pt x="82" y="564"/>
                    </a:lnTo>
                    <a:lnTo>
                      <a:pt x="78" y="566"/>
                    </a:lnTo>
                    <a:lnTo>
                      <a:pt x="77" y="566"/>
                    </a:lnTo>
                    <a:lnTo>
                      <a:pt x="78" y="564"/>
                    </a:lnTo>
                    <a:lnTo>
                      <a:pt x="78" y="563"/>
                    </a:lnTo>
                    <a:lnTo>
                      <a:pt x="77" y="563"/>
                    </a:lnTo>
                    <a:lnTo>
                      <a:pt x="77" y="563"/>
                    </a:lnTo>
                    <a:lnTo>
                      <a:pt x="76" y="563"/>
                    </a:lnTo>
                    <a:lnTo>
                      <a:pt x="76" y="564"/>
                    </a:lnTo>
                    <a:lnTo>
                      <a:pt x="74" y="566"/>
                    </a:lnTo>
                    <a:lnTo>
                      <a:pt x="74" y="567"/>
                    </a:lnTo>
                    <a:lnTo>
                      <a:pt x="76" y="568"/>
                    </a:lnTo>
                    <a:lnTo>
                      <a:pt x="76" y="568"/>
                    </a:lnTo>
                    <a:lnTo>
                      <a:pt x="80" y="570"/>
                    </a:lnTo>
                    <a:lnTo>
                      <a:pt x="80" y="570"/>
                    </a:lnTo>
                    <a:lnTo>
                      <a:pt x="81" y="568"/>
                    </a:lnTo>
                    <a:lnTo>
                      <a:pt x="82" y="568"/>
                    </a:lnTo>
                    <a:lnTo>
                      <a:pt x="84" y="568"/>
                    </a:lnTo>
                    <a:lnTo>
                      <a:pt x="84" y="567"/>
                    </a:lnTo>
                    <a:lnTo>
                      <a:pt x="85" y="567"/>
                    </a:lnTo>
                    <a:lnTo>
                      <a:pt x="85" y="566"/>
                    </a:lnTo>
                    <a:lnTo>
                      <a:pt x="89" y="564"/>
                    </a:lnTo>
                    <a:lnTo>
                      <a:pt x="89" y="564"/>
                    </a:lnTo>
                    <a:lnTo>
                      <a:pt x="88" y="564"/>
                    </a:lnTo>
                    <a:lnTo>
                      <a:pt x="86" y="566"/>
                    </a:lnTo>
                    <a:lnTo>
                      <a:pt x="85" y="568"/>
                    </a:lnTo>
                    <a:lnTo>
                      <a:pt x="84" y="570"/>
                    </a:lnTo>
                    <a:lnTo>
                      <a:pt x="82" y="570"/>
                    </a:lnTo>
                    <a:lnTo>
                      <a:pt x="82" y="570"/>
                    </a:lnTo>
                    <a:lnTo>
                      <a:pt x="82" y="571"/>
                    </a:lnTo>
                    <a:lnTo>
                      <a:pt x="84" y="571"/>
                    </a:lnTo>
                    <a:lnTo>
                      <a:pt x="86" y="571"/>
                    </a:lnTo>
                    <a:lnTo>
                      <a:pt x="88" y="571"/>
                    </a:lnTo>
                    <a:lnTo>
                      <a:pt x="89" y="570"/>
                    </a:lnTo>
                    <a:lnTo>
                      <a:pt x="88" y="571"/>
                    </a:lnTo>
                    <a:lnTo>
                      <a:pt x="86" y="571"/>
                    </a:lnTo>
                    <a:lnTo>
                      <a:pt x="85" y="571"/>
                    </a:lnTo>
                    <a:lnTo>
                      <a:pt x="84" y="572"/>
                    </a:lnTo>
                    <a:lnTo>
                      <a:pt x="82" y="572"/>
                    </a:lnTo>
                    <a:lnTo>
                      <a:pt x="82" y="574"/>
                    </a:lnTo>
                    <a:lnTo>
                      <a:pt x="81" y="575"/>
                    </a:lnTo>
                    <a:lnTo>
                      <a:pt x="81" y="575"/>
                    </a:lnTo>
                    <a:lnTo>
                      <a:pt x="81" y="575"/>
                    </a:lnTo>
                    <a:lnTo>
                      <a:pt x="82" y="575"/>
                    </a:lnTo>
                    <a:lnTo>
                      <a:pt x="82" y="575"/>
                    </a:lnTo>
                    <a:lnTo>
                      <a:pt x="81" y="576"/>
                    </a:lnTo>
                    <a:lnTo>
                      <a:pt x="81" y="576"/>
                    </a:lnTo>
                    <a:lnTo>
                      <a:pt x="81" y="578"/>
                    </a:lnTo>
                    <a:lnTo>
                      <a:pt x="81" y="578"/>
                    </a:lnTo>
                    <a:lnTo>
                      <a:pt x="81" y="578"/>
                    </a:lnTo>
                    <a:lnTo>
                      <a:pt x="81" y="578"/>
                    </a:lnTo>
                    <a:lnTo>
                      <a:pt x="82" y="576"/>
                    </a:lnTo>
                    <a:lnTo>
                      <a:pt x="82" y="576"/>
                    </a:lnTo>
                    <a:lnTo>
                      <a:pt x="84" y="576"/>
                    </a:lnTo>
                    <a:lnTo>
                      <a:pt x="84" y="576"/>
                    </a:lnTo>
                    <a:lnTo>
                      <a:pt x="85" y="576"/>
                    </a:lnTo>
                    <a:lnTo>
                      <a:pt x="85" y="578"/>
                    </a:lnTo>
                    <a:lnTo>
                      <a:pt x="133" y="578"/>
                    </a:lnTo>
                    <a:lnTo>
                      <a:pt x="139" y="578"/>
                    </a:lnTo>
                    <a:lnTo>
                      <a:pt x="290" y="578"/>
                    </a:lnTo>
                    <a:lnTo>
                      <a:pt x="297" y="578"/>
                    </a:lnTo>
                    <a:lnTo>
                      <a:pt x="449" y="578"/>
                    </a:lnTo>
                    <a:lnTo>
                      <a:pt x="455" y="578"/>
                    </a:lnTo>
                    <a:lnTo>
                      <a:pt x="508" y="578"/>
                    </a:lnTo>
                    <a:lnTo>
                      <a:pt x="511" y="578"/>
                    </a:lnTo>
                    <a:lnTo>
                      <a:pt x="513" y="574"/>
                    </a:lnTo>
                    <a:lnTo>
                      <a:pt x="515" y="570"/>
                    </a:lnTo>
                    <a:lnTo>
                      <a:pt x="519" y="571"/>
                    </a:lnTo>
                    <a:lnTo>
                      <a:pt x="519" y="571"/>
                    </a:lnTo>
                    <a:lnTo>
                      <a:pt x="519" y="571"/>
                    </a:lnTo>
                    <a:lnTo>
                      <a:pt x="519" y="572"/>
                    </a:lnTo>
                    <a:lnTo>
                      <a:pt x="517" y="575"/>
                    </a:lnTo>
                    <a:lnTo>
                      <a:pt x="517" y="578"/>
                    </a:lnTo>
                    <a:lnTo>
                      <a:pt x="516" y="580"/>
                    </a:lnTo>
                    <a:lnTo>
                      <a:pt x="516" y="580"/>
                    </a:lnTo>
                    <a:lnTo>
                      <a:pt x="516" y="582"/>
                    </a:lnTo>
                    <a:lnTo>
                      <a:pt x="516" y="582"/>
                    </a:lnTo>
                    <a:lnTo>
                      <a:pt x="516" y="583"/>
                    </a:lnTo>
                    <a:lnTo>
                      <a:pt x="520" y="583"/>
                    </a:lnTo>
                    <a:lnTo>
                      <a:pt x="524" y="584"/>
                    </a:lnTo>
                    <a:lnTo>
                      <a:pt x="527" y="586"/>
                    </a:lnTo>
                    <a:lnTo>
                      <a:pt x="527" y="586"/>
                    </a:lnTo>
                    <a:lnTo>
                      <a:pt x="528" y="587"/>
                    </a:lnTo>
                    <a:lnTo>
                      <a:pt x="531" y="587"/>
                    </a:lnTo>
                    <a:lnTo>
                      <a:pt x="533" y="586"/>
                    </a:lnTo>
                    <a:lnTo>
                      <a:pt x="535" y="584"/>
                    </a:lnTo>
                    <a:lnTo>
                      <a:pt x="536" y="584"/>
                    </a:lnTo>
                    <a:lnTo>
                      <a:pt x="539" y="584"/>
                    </a:lnTo>
                    <a:lnTo>
                      <a:pt x="540" y="584"/>
                    </a:lnTo>
                    <a:lnTo>
                      <a:pt x="540" y="586"/>
                    </a:lnTo>
                    <a:lnTo>
                      <a:pt x="543" y="586"/>
                    </a:lnTo>
                    <a:lnTo>
                      <a:pt x="544" y="587"/>
                    </a:lnTo>
                    <a:lnTo>
                      <a:pt x="545" y="588"/>
                    </a:lnTo>
                    <a:lnTo>
                      <a:pt x="547" y="588"/>
                    </a:lnTo>
                    <a:lnTo>
                      <a:pt x="547" y="590"/>
                    </a:lnTo>
                    <a:lnTo>
                      <a:pt x="547" y="591"/>
                    </a:lnTo>
                    <a:lnTo>
                      <a:pt x="547" y="591"/>
                    </a:lnTo>
                    <a:lnTo>
                      <a:pt x="548" y="591"/>
                    </a:lnTo>
                    <a:lnTo>
                      <a:pt x="550" y="591"/>
                    </a:lnTo>
                    <a:lnTo>
                      <a:pt x="553" y="591"/>
                    </a:lnTo>
                    <a:lnTo>
                      <a:pt x="553" y="593"/>
                    </a:lnTo>
                    <a:lnTo>
                      <a:pt x="556" y="595"/>
                    </a:lnTo>
                    <a:lnTo>
                      <a:pt x="557" y="596"/>
                    </a:lnTo>
                    <a:lnTo>
                      <a:pt x="560" y="596"/>
                    </a:lnTo>
                    <a:lnTo>
                      <a:pt x="562" y="595"/>
                    </a:lnTo>
                    <a:lnTo>
                      <a:pt x="566" y="593"/>
                    </a:lnTo>
                    <a:lnTo>
                      <a:pt x="569" y="592"/>
                    </a:lnTo>
                    <a:lnTo>
                      <a:pt x="569" y="593"/>
                    </a:lnTo>
                    <a:lnTo>
                      <a:pt x="569" y="595"/>
                    </a:lnTo>
                    <a:lnTo>
                      <a:pt x="570" y="595"/>
                    </a:lnTo>
                    <a:lnTo>
                      <a:pt x="572" y="595"/>
                    </a:lnTo>
                    <a:lnTo>
                      <a:pt x="577" y="595"/>
                    </a:lnTo>
                    <a:lnTo>
                      <a:pt x="581" y="595"/>
                    </a:lnTo>
                    <a:lnTo>
                      <a:pt x="581" y="595"/>
                    </a:lnTo>
                    <a:lnTo>
                      <a:pt x="581" y="596"/>
                    </a:lnTo>
                    <a:lnTo>
                      <a:pt x="582" y="597"/>
                    </a:lnTo>
                    <a:lnTo>
                      <a:pt x="584" y="596"/>
                    </a:lnTo>
                    <a:lnTo>
                      <a:pt x="588" y="597"/>
                    </a:lnTo>
                    <a:lnTo>
                      <a:pt x="588" y="596"/>
                    </a:lnTo>
                    <a:lnTo>
                      <a:pt x="590" y="595"/>
                    </a:lnTo>
                    <a:lnTo>
                      <a:pt x="590" y="595"/>
                    </a:lnTo>
                    <a:lnTo>
                      <a:pt x="591" y="595"/>
                    </a:lnTo>
                    <a:lnTo>
                      <a:pt x="593" y="593"/>
                    </a:lnTo>
                    <a:lnTo>
                      <a:pt x="594" y="593"/>
                    </a:lnTo>
                    <a:lnTo>
                      <a:pt x="595" y="591"/>
                    </a:lnTo>
                    <a:lnTo>
                      <a:pt x="595" y="591"/>
                    </a:lnTo>
                    <a:lnTo>
                      <a:pt x="597" y="590"/>
                    </a:lnTo>
                    <a:lnTo>
                      <a:pt x="597" y="590"/>
                    </a:lnTo>
                    <a:lnTo>
                      <a:pt x="597" y="588"/>
                    </a:lnTo>
                    <a:lnTo>
                      <a:pt x="598" y="588"/>
                    </a:lnTo>
                    <a:lnTo>
                      <a:pt x="599" y="587"/>
                    </a:lnTo>
                    <a:lnTo>
                      <a:pt x="606" y="586"/>
                    </a:lnTo>
                    <a:lnTo>
                      <a:pt x="606" y="586"/>
                    </a:lnTo>
                    <a:lnTo>
                      <a:pt x="603" y="587"/>
                    </a:lnTo>
                    <a:lnTo>
                      <a:pt x="602" y="590"/>
                    </a:lnTo>
                    <a:lnTo>
                      <a:pt x="602" y="590"/>
                    </a:lnTo>
                    <a:lnTo>
                      <a:pt x="601" y="590"/>
                    </a:lnTo>
                    <a:lnTo>
                      <a:pt x="601" y="591"/>
                    </a:lnTo>
                    <a:lnTo>
                      <a:pt x="601" y="591"/>
                    </a:lnTo>
                    <a:lnTo>
                      <a:pt x="603" y="590"/>
                    </a:lnTo>
                    <a:lnTo>
                      <a:pt x="603" y="590"/>
                    </a:lnTo>
                    <a:lnTo>
                      <a:pt x="605" y="588"/>
                    </a:lnTo>
                    <a:lnTo>
                      <a:pt x="606" y="588"/>
                    </a:lnTo>
                    <a:lnTo>
                      <a:pt x="606" y="587"/>
                    </a:lnTo>
                    <a:lnTo>
                      <a:pt x="606" y="587"/>
                    </a:lnTo>
                    <a:lnTo>
                      <a:pt x="607" y="586"/>
                    </a:lnTo>
                    <a:lnTo>
                      <a:pt x="607" y="586"/>
                    </a:lnTo>
                    <a:lnTo>
                      <a:pt x="609" y="584"/>
                    </a:lnTo>
                    <a:lnTo>
                      <a:pt x="609" y="584"/>
                    </a:lnTo>
                    <a:lnTo>
                      <a:pt x="610" y="584"/>
                    </a:lnTo>
                    <a:lnTo>
                      <a:pt x="610" y="583"/>
                    </a:lnTo>
                    <a:lnTo>
                      <a:pt x="611" y="582"/>
                    </a:lnTo>
                    <a:lnTo>
                      <a:pt x="611" y="582"/>
                    </a:lnTo>
                    <a:lnTo>
                      <a:pt x="613" y="580"/>
                    </a:lnTo>
                    <a:lnTo>
                      <a:pt x="613" y="580"/>
                    </a:lnTo>
                    <a:lnTo>
                      <a:pt x="614" y="580"/>
                    </a:lnTo>
                    <a:lnTo>
                      <a:pt x="614" y="580"/>
                    </a:lnTo>
                    <a:lnTo>
                      <a:pt x="614" y="582"/>
                    </a:lnTo>
                    <a:lnTo>
                      <a:pt x="614" y="583"/>
                    </a:lnTo>
                    <a:lnTo>
                      <a:pt x="614" y="583"/>
                    </a:lnTo>
                    <a:lnTo>
                      <a:pt x="613" y="584"/>
                    </a:lnTo>
                    <a:lnTo>
                      <a:pt x="609" y="587"/>
                    </a:lnTo>
                    <a:lnTo>
                      <a:pt x="607" y="587"/>
                    </a:lnTo>
                    <a:lnTo>
                      <a:pt x="607" y="588"/>
                    </a:lnTo>
                    <a:lnTo>
                      <a:pt x="607" y="588"/>
                    </a:lnTo>
                    <a:lnTo>
                      <a:pt x="607" y="588"/>
                    </a:lnTo>
                    <a:lnTo>
                      <a:pt x="609" y="588"/>
                    </a:lnTo>
                    <a:lnTo>
                      <a:pt x="609" y="587"/>
                    </a:lnTo>
                    <a:lnTo>
                      <a:pt x="609" y="587"/>
                    </a:lnTo>
                    <a:lnTo>
                      <a:pt x="610" y="587"/>
                    </a:lnTo>
                    <a:lnTo>
                      <a:pt x="610" y="586"/>
                    </a:lnTo>
                    <a:lnTo>
                      <a:pt x="611" y="586"/>
                    </a:lnTo>
                    <a:lnTo>
                      <a:pt x="611" y="586"/>
                    </a:lnTo>
                    <a:lnTo>
                      <a:pt x="611" y="586"/>
                    </a:lnTo>
                    <a:lnTo>
                      <a:pt x="613" y="586"/>
                    </a:lnTo>
                    <a:lnTo>
                      <a:pt x="614" y="586"/>
                    </a:lnTo>
                    <a:lnTo>
                      <a:pt x="614" y="586"/>
                    </a:lnTo>
                    <a:lnTo>
                      <a:pt x="617" y="583"/>
                    </a:lnTo>
                    <a:lnTo>
                      <a:pt x="617" y="583"/>
                    </a:lnTo>
                    <a:lnTo>
                      <a:pt x="618" y="582"/>
                    </a:lnTo>
                    <a:lnTo>
                      <a:pt x="618" y="580"/>
                    </a:lnTo>
                    <a:lnTo>
                      <a:pt x="617" y="580"/>
                    </a:lnTo>
                    <a:lnTo>
                      <a:pt x="617" y="579"/>
                    </a:lnTo>
                    <a:lnTo>
                      <a:pt x="617" y="579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8" y="578"/>
                    </a:lnTo>
                    <a:lnTo>
                      <a:pt x="619" y="578"/>
                    </a:lnTo>
                    <a:lnTo>
                      <a:pt x="619" y="578"/>
                    </a:lnTo>
                    <a:lnTo>
                      <a:pt x="621" y="578"/>
                    </a:lnTo>
                    <a:lnTo>
                      <a:pt x="622" y="578"/>
                    </a:lnTo>
                    <a:lnTo>
                      <a:pt x="622" y="578"/>
                    </a:lnTo>
                    <a:lnTo>
                      <a:pt x="625" y="579"/>
                    </a:lnTo>
                    <a:lnTo>
                      <a:pt x="626" y="579"/>
                    </a:lnTo>
                    <a:lnTo>
                      <a:pt x="627" y="580"/>
                    </a:lnTo>
                    <a:lnTo>
                      <a:pt x="627" y="580"/>
                    </a:lnTo>
                    <a:lnTo>
                      <a:pt x="627" y="580"/>
                    </a:lnTo>
                    <a:lnTo>
                      <a:pt x="627" y="580"/>
                    </a:lnTo>
                    <a:lnTo>
                      <a:pt x="629" y="580"/>
                    </a:lnTo>
                    <a:lnTo>
                      <a:pt x="629" y="580"/>
                    </a:lnTo>
                    <a:lnTo>
                      <a:pt x="630" y="582"/>
                    </a:lnTo>
                    <a:lnTo>
                      <a:pt x="631" y="582"/>
                    </a:lnTo>
                    <a:lnTo>
                      <a:pt x="634" y="582"/>
                    </a:lnTo>
                    <a:lnTo>
                      <a:pt x="635" y="582"/>
                    </a:lnTo>
                    <a:lnTo>
                      <a:pt x="636" y="582"/>
                    </a:lnTo>
                    <a:lnTo>
                      <a:pt x="638" y="582"/>
                    </a:lnTo>
                    <a:lnTo>
                      <a:pt x="639" y="582"/>
                    </a:lnTo>
                    <a:lnTo>
                      <a:pt x="640" y="582"/>
                    </a:lnTo>
                    <a:lnTo>
                      <a:pt x="640" y="582"/>
                    </a:lnTo>
                    <a:lnTo>
                      <a:pt x="640" y="582"/>
                    </a:lnTo>
                    <a:lnTo>
                      <a:pt x="640" y="582"/>
                    </a:lnTo>
                    <a:lnTo>
                      <a:pt x="643" y="582"/>
                    </a:lnTo>
                    <a:lnTo>
                      <a:pt x="643" y="582"/>
                    </a:lnTo>
                    <a:lnTo>
                      <a:pt x="643" y="583"/>
                    </a:lnTo>
                    <a:lnTo>
                      <a:pt x="643" y="583"/>
                    </a:lnTo>
                    <a:lnTo>
                      <a:pt x="643" y="583"/>
                    </a:lnTo>
                    <a:lnTo>
                      <a:pt x="644" y="584"/>
                    </a:lnTo>
                    <a:lnTo>
                      <a:pt x="644" y="584"/>
                    </a:lnTo>
                    <a:lnTo>
                      <a:pt x="644" y="586"/>
                    </a:lnTo>
                    <a:lnTo>
                      <a:pt x="644" y="586"/>
                    </a:lnTo>
                    <a:lnTo>
                      <a:pt x="643" y="588"/>
                    </a:lnTo>
                    <a:lnTo>
                      <a:pt x="643" y="588"/>
                    </a:lnTo>
                    <a:lnTo>
                      <a:pt x="643" y="590"/>
                    </a:lnTo>
                    <a:lnTo>
                      <a:pt x="643" y="590"/>
                    </a:lnTo>
                    <a:lnTo>
                      <a:pt x="643" y="591"/>
                    </a:lnTo>
                    <a:lnTo>
                      <a:pt x="643" y="592"/>
                    </a:lnTo>
                    <a:lnTo>
                      <a:pt x="643" y="595"/>
                    </a:lnTo>
                    <a:lnTo>
                      <a:pt x="644" y="596"/>
                    </a:lnTo>
                    <a:lnTo>
                      <a:pt x="646" y="597"/>
                    </a:lnTo>
                    <a:lnTo>
                      <a:pt x="648" y="597"/>
                    </a:lnTo>
                    <a:lnTo>
                      <a:pt x="650" y="599"/>
                    </a:lnTo>
                    <a:lnTo>
                      <a:pt x="652" y="597"/>
                    </a:lnTo>
                    <a:lnTo>
                      <a:pt x="655" y="597"/>
                    </a:lnTo>
                    <a:lnTo>
                      <a:pt x="659" y="597"/>
                    </a:lnTo>
                    <a:lnTo>
                      <a:pt x="660" y="597"/>
                    </a:lnTo>
                    <a:lnTo>
                      <a:pt x="660" y="599"/>
                    </a:lnTo>
                    <a:lnTo>
                      <a:pt x="659" y="599"/>
                    </a:lnTo>
                    <a:lnTo>
                      <a:pt x="658" y="600"/>
                    </a:lnTo>
                    <a:lnTo>
                      <a:pt x="658" y="600"/>
                    </a:lnTo>
                    <a:lnTo>
                      <a:pt x="658" y="601"/>
                    </a:lnTo>
                    <a:lnTo>
                      <a:pt x="656" y="601"/>
                    </a:lnTo>
                    <a:lnTo>
                      <a:pt x="656" y="603"/>
                    </a:lnTo>
                    <a:lnTo>
                      <a:pt x="655" y="603"/>
                    </a:lnTo>
                    <a:lnTo>
                      <a:pt x="655" y="603"/>
                    </a:lnTo>
                    <a:lnTo>
                      <a:pt x="655" y="604"/>
                    </a:lnTo>
                    <a:lnTo>
                      <a:pt x="654" y="605"/>
                    </a:lnTo>
                    <a:lnTo>
                      <a:pt x="655" y="605"/>
                    </a:lnTo>
                    <a:lnTo>
                      <a:pt x="655" y="607"/>
                    </a:lnTo>
                    <a:lnTo>
                      <a:pt x="656" y="608"/>
                    </a:lnTo>
                    <a:lnTo>
                      <a:pt x="658" y="608"/>
                    </a:lnTo>
                    <a:lnTo>
                      <a:pt x="658" y="609"/>
                    </a:lnTo>
                    <a:lnTo>
                      <a:pt x="658" y="609"/>
                    </a:lnTo>
                    <a:lnTo>
                      <a:pt x="658" y="609"/>
                    </a:lnTo>
                    <a:lnTo>
                      <a:pt x="658" y="609"/>
                    </a:lnTo>
                    <a:lnTo>
                      <a:pt x="658" y="611"/>
                    </a:lnTo>
                    <a:lnTo>
                      <a:pt x="658" y="611"/>
                    </a:lnTo>
                    <a:lnTo>
                      <a:pt x="655" y="612"/>
                    </a:lnTo>
                    <a:lnTo>
                      <a:pt x="655" y="613"/>
                    </a:lnTo>
                    <a:lnTo>
                      <a:pt x="654" y="615"/>
                    </a:lnTo>
                    <a:lnTo>
                      <a:pt x="652" y="616"/>
                    </a:lnTo>
                    <a:lnTo>
                      <a:pt x="652" y="616"/>
                    </a:lnTo>
                    <a:lnTo>
                      <a:pt x="652" y="617"/>
                    </a:lnTo>
                    <a:lnTo>
                      <a:pt x="654" y="617"/>
                    </a:lnTo>
                    <a:lnTo>
                      <a:pt x="654" y="617"/>
                    </a:lnTo>
                    <a:lnTo>
                      <a:pt x="654" y="619"/>
                    </a:lnTo>
                    <a:lnTo>
                      <a:pt x="655" y="617"/>
                    </a:lnTo>
                    <a:lnTo>
                      <a:pt x="655" y="617"/>
                    </a:lnTo>
                    <a:lnTo>
                      <a:pt x="656" y="617"/>
                    </a:lnTo>
                    <a:lnTo>
                      <a:pt x="656" y="617"/>
                    </a:lnTo>
                    <a:lnTo>
                      <a:pt x="658" y="619"/>
                    </a:lnTo>
                    <a:lnTo>
                      <a:pt x="658" y="619"/>
                    </a:lnTo>
                    <a:lnTo>
                      <a:pt x="656" y="619"/>
                    </a:lnTo>
                    <a:lnTo>
                      <a:pt x="656" y="620"/>
                    </a:lnTo>
                    <a:lnTo>
                      <a:pt x="655" y="620"/>
                    </a:lnTo>
                    <a:lnTo>
                      <a:pt x="655" y="620"/>
                    </a:lnTo>
                    <a:lnTo>
                      <a:pt x="654" y="620"/>
                    </a:lnTo>
                    <a:lnTo>
                      <a:pt x="652" y="621"/>
                    </a:lnTo>
                    <a:lnTo>
                      <a:pt x="652" y="623"/>
                    </a:lnTo>
                    <a:lnTo>
                      <a:pt x="654" y="623"/>
                    </a:lnTo>
                    <a:lnTo>
                      <a:pt x="654" y="623"/>
                    </a:lnTo>
                    <a:lnTo>
                      <a:pt x="654" y="621"/>
                    </a:lnTo>
                    <a:lnTo>
                      <a:pt x="655" y="621"/>
                    </a:lnTo>
                    <a:lnTo>
                      <a:pt x="655" y="621"/>
                    </a:lnTo>
                    <a:lnTo>
                      <a:pt x="654" y="623"/>
                    </a:lnTo>
                    <a:lnTo>
                      <a:pt x="652" y="624"/>
                    </a:lnTo>
                    <a:lnTo>
                      <a:pt x="651" y="625"/>
                    </a:lnTo>
                    <a:lnTo>
                      <a:pt x="651" y="625"/>
                    </a:lnTo>
                    <a:lnTo>
                      <a:pt x="651" y="627"/>
                    </a:lnTo>
                    <a:lnTo>
                      <a:pt x="652" y="627"/>
                    </a:lnTo>
                    <a:lnTo>
                      <a:pt x="652" y="627"/>
                    </a:lnTo>
                    <a:lnTo>
                      <a:pt x="654" y="625"/>
                    </a:lnTo>
                    <a:lnTo>
                      <a:pt x="655" y="625"/>
                    </a:lnTo>
                    <a:lnTo>
                      <a:pt x="656" y="625"/>
                    </a:lnTo>
                    <a:lnTo>
                      <a:pt x="658" y="625"/>
                    </a:lnTo>
                    <a:lnTo>
                      <a:pt x="658" y="625"/>
                    </a:lnTo>
                    <a:lnTo>
                      <a:pt x="659" y="627"/>
                    </a:lnTo>
                    <a:lnTo>
                      <a:pt x="658" y="627"/>
                    </a:lnTo>
                    <a:lnTo>
                      <a:pt x="658" y="628"/>
                    </a:lnTo>
                    <a:lnTo>
                      <a:pt x="656" y="628"/>
                    </a:lnTo>
                    <a:lnTo>
                      <a:pt x="656" y="629"/>
                    </a:lnTo>
                    <a:lnTo>
                      <a:pt x="658" y="629"/>
                    </a:lnTo>
                    <a:lnTo>
                      <a:pt x="659" y="629"/>
                    </a:lnTo>
                    <a:lnTo>
                      <a:pt x="660" y="629"/>
                    </a:lnTo>
                    <a:lnTo>
                      <a:pt x="660" y="631"/>
                    </a:lnTo>
                    <a:lnTo>
                      <a:pt x="660" y="631"/>
                    </a:lnTo>
                    <a:lnTo>
                      <a:pt x="663" y="631"/>
                    </a:lnTo>
                    <a:lnTo>
                      <a:pt x="664" y="631"/>
                    </a:lnTo>
                    <a:lnTo>
                      <a:pt x="664" y="631"/>
                    </a:lnTo>
                    <a:lnTo>
                      <a:pt x="666" y="632"/>
                    </a:lnTo>
                    <a:lnTo>
                      <a:pt x="672" y="632"/>
                    </a:lnTo>
                    <a:lnTo>
                      <a:pt x="673" y="632"/>
                    </a:lnTo>
                    <a:lnTo>
                      <a:pt x="677" y="632"/>
                    </a:lnTo>
                    <a:lnTo>
                      <a:pt x="677" y="632"/>
                    </a:lnTo>
                    <a:lnTo>
                      <a:pt x="677" y="633"/>
                    </a:lnTo>
                    <a:lnTo>
                      <a:pt x="679" y="632"/>
                    </a:lnTo>
                    <a:lnTo>
                      <a:pt x="683" y="632"/>
                    </a:lnTo>
                    <a:lnTo>
                      <a:pt x="683" y="633"/>
                    </a:lnTo>
                    <a:lnTo>
                      <a:pt x="684" y="633"/>
                    </a:lnTo>
                    <a:lnTo>
                      <a:pt x="685" y="633"/>
                    </a:lnTo>
                    <a:lnTo>
                      <a:pt x="688" y="633"/>
                    </a:lnTo>
                    <a:lnTo>
                      <a:pt x="691" y="633"/>
                    </a:lnTo>
                    <a:lnTo>
                      <a:pt x="691" y="635"/>
                    </a:lnTo>
                    <a:lnTo>
                      <a:pt x="691" y="635"/>
                    </a:lnTo>
                    <a:lnTo>
                      <a:pt x="691" y="635"/>
                    </a:lnTo>
                    <a:lnTo>
                      <a:pt x="691" y="635"/>
                    </a:lnTo>
                    <a:lnTo>
                      <a:pt x="692" y="635"/>
                    </a:lnTo>
                    <a:lnTo>
                      <a:pt x="692" y="635"/>
                    </a:lnTo>
                    <a:lnTo>
                      <a:pt x="692" y="635"/>
                    </a:lnTo>
                    <a:lnTo>
                      <a:pt x="693" y="633"/>
                    </a:lnTo>
                    <a:lnTo>
                      <a:pt x="693" y="633"/>
                    </a:lnTo>
                    <a:lnTo>
                      <a:pt x="695" y="635"/>
                    </a:lnTo>
                    <a:lnTo>
                      <a:pt x="695" y="635"/>
                    </a:lnTo>
                    <a:lnTo>
                      <a:pt x="692" y="635"/>
                    </a:lnTo>
                    <a:lnTo>
                      <a:pt x="692" y="636"/>
                    </a:lnTo>
                    <a:lnTo>
                      <a:pt x="692" y="636"/>
                    </a:lnTo>
                    <a:lnTo>
                      <a:pt x="693" y="636"/>
                    </a:lnTo>
                    <a:lnTo>
                      <a:pt x="693" y="636"/>
                    </a:lnTo>
                    <a:lnTo>
                      <a:pt x="692" y="636"/>
                    </a:lnTo>
                    <a:lnTo>
                      <a:pt x="692" y="637"/>
                    </a:lnTo>
                    <a:lnTo>
                      <a:pt x="695" y="636"/>
                    </a:lnTo>
                    <a:lnTo>
                      <a:pt x="695" y="636"/>
                    </a:lnTo>
                    <a:lnTo>
                      <a:pt x="697" y="636"/>
                    </a:lnTo>
                    <a:lnTo>
                      <a:pt x="699" y="636"/>
                    </a:lnTo>
                    <a:lnTo>
                      <a:pt x="699" y="636"/>
                    </a:lnTo>
                    <a:lnTo>
                      <a:pt x="699" y="636"/>
                    </a:lnTo>
                    <a:lnTo>
                      <a:pt x="700" y="636"/>
                    </a:lnTo>
                    <a:lnTo>
                      <a:pt x="700" y="636"/>
                    </a:lnTo>
                    <a:lnTo>
                      <a:pt x="700" y="636"/>
                    </a:lnTo>
                    <a:lnTo>
                      <a:pt x="699" y="637"/>
                    </a:lnTo>
                    <a:lnTo>
                      <a:pt x="700" y="637"/>
                    </a:lnTo>
                    <a:lnTo>
                      <a:pt x="703" y="637"/>
                    </a:lnTo>
                    <a:lnTo>
                      <a:pt x="704" y="637"/>
                    </a:lnTo>
                    <a:lnTo>
                      <a:pt x="705" y="637"/>
                    </a:lnTo>
                    <a:lnTo>
                      <a:pt x="705" y="637"/>
                    </a:lnTo>
                    <a:lnTo>
                      <a:pt x="705" y="637"/>
                    </a:lnTo>
                    <a:lnTo>
                      <a:pt x="705" y="638"/>
                    </a:lnTo>
                    <a:lnTo>
                      <a:pt x="705" y="638"/>
                    </a:lnTo>
                    <a:lnTo>
                      <a:pt x="705" y="640"/>
                    </a:lnTo>
                    <a:lnTo>
                      <a:pt x="705" y="640"/>
                    </a:lnTo>
                    <a:lnTo>
                      <a:pt x="705" y="641"/>
                    </a:lnTo>
                    <a:lnTo>
                      <a:pt x="705" y="641"/>
                    </a:lnTo>
                    <a:lnTo>
                      <a:pt x="705" y="641"/>
                    </a:lnTo>
                    <a:lnTo>
                      <a:pt x="705" y="642"/>
                    </a:lnTo>
                    <a:lnTo>
                      <a:pt x="707" y="642"/>
                    </a:lnTo>
                    <a:lnTo>
                      <a:pt x="707" y="644"/>
                    </a:lnTo>
                    <a:lnTo>
                      <a:pt x="707" y="644"/>
                    </a:lnTo>
                    <a:lnTo>
                      <a:pt x="707" y="644"/>
                    </a:lnTo>
                    <a:lnTo>
                      <a:pt x="708" y="644"/>
                    </a:lnTo>
                    <a:lnTo>
                      <a:pt x="708" y="644"/>
                    </a:lnTo>
                    <a:lnTo>
                      <a:pt x="708" y="644"/>
                    </a:lnTo>
                    <a:lnTo>
                      <a:pt x="708" y="644"/>
                    </a:lnTo>
                    <a:lnTo>
                      <a:pt x="708" y="644"/>
                    </a:lnTo>
                    <a:lnTo>
                      <a:pt x="708" y="645"/>
                    </a:lnTo>
                    <a:lnTo>
                      <a:pt x="707" y="646"/>
                    </a:lnTo>
                    <a:lnTo>
                      <a:pt x="707" y="648"/>
                    </a:lnTo>
                    <a:lnTo>
                      <a:pt x="708" y="648"/>
                    </a:lnTo>
                    <a:lnTo>
                      <a:pt x="708" y="648"/>
                    </a:lnTo>
                    <a:lnTo>
                      <a:pt x="709" y="649"/>
                    </a:lnTo>
                    <a:lnTo>
                      <a:pt x="709" y="649"/>
                    </a:lnTo>
                    <a:lnTo>
                      <a:pt x="709" y="648"/>
                    </a:lnTo>
                    <a:lnTo>
                      <a:pt x="711" y="648"/>
                    </a:lnTo>
                    <a:lnTo>
                      <a:pt x="711" y="648"/>
                    </a:lnTo>
                    <a:lnTo>
                      <a:pt x="711" y="648"/>
                    </a:lnTo>
                    <a:lnTo>
                      <a:pt x="712" y="648"/>
                    </a:lnTo>
                    <a:lnTo>
                      <a:pt x="712" y="649"/>
                    </a:lnTo>
                    <a:lnTo>
                      <a:pt x="711" y="649"/>
                    </a:lnTo>
                    <a:lnTo>
                      <a:pt x="709" y="650"/>
                    </a:lnTo>
                    <a:lnTo>
                      <a:pt x="709" y="650"/>
                    </a:lnTo>
                    <a:lnTo>
                      <a:pt x="709" y="652"/>
                    </a:lnTo>
                    <a:lnTo>
                      <a:pt x="709" y="652"/>
                    </a:lnTo>
                    <a:lnTo>
                      <a:pt x="709" y="652"/>
                    </a:lnTo>
                    <a:lnTo>
                      <a:pt x="711" y="652"/>
                    </a:lnTo>
                    <a:lnTo>
                      <a:pt x="711" y="652"/>
                    </a:lnTo>
                    <a:lnTo>
                      <a:pt x="711" y="653"/>
                    </a:lnTo>
                    <a:lnTo>
                      <a:pt x="711" y="653"/>
                    </a:lnTo>
                    <a:lnTo>
                      <a:pt x="709" y="653"/>
                    </a:lnTo>
                    <a:lnTo>
                      <a:pt x="709" y="653"/>
                    </a:lnTo>
                    <a:lnTo>
                      <a:pt x="709" y="654"/>
                    </a:lnTo>
                    <a:lnTo>
                      <a:pt x="709" y="654"/>
                    </a:lnTo>
                    <a:lnTo>
                      <a:pt x="711" y="656"/>
                    </a:lnTo>
                    <a:lnTo>
                      <a:pt x="711" y="656"/>
                    </a:lnTo>
                    <a:lnTo>
                      <a:pt x="711" y="657"/>
                    </a:lnTo>
                    <a:lnTo>
                      <a:pt x="711" y="658"/>
                    </a:lnTo>
                    <a:lnTo>
                      <a:pt x="712" y="658"/>
                    </a:lnTo>
                    <a:lnTo>
                      <a:pt x="712" y="660"/>
                    </a:lnTo>
                    <a:lnTo>
                      <a:pt x="712" y="660"/>
                    </a:lnTo>
                    <a:lnTo>
                      <a:pt x="712" y="661"/>
                    </a:lnTo>
                    <a:lnTo>
                      <a:pt x="712" y="661"/>
                    </a:lnTo>
                    <a:lnTo>
                      <a:pt x="712" y="660"/>
                    </a:lnTo>
                    <a:lnTo>
                      <a:pt x="712" y="660"/>
                    </a:lnTo>
                    <a:lnTo>
                      <a:pt x="713" y="660"/>
                    </a:lnTo>
                    <a:lnTo>
                      <a:pt x="713" y="660"/>
                    </a:lnTo>
                    <a:lnTo>
                      <a:pt x="712" y="661"/>
                    </a:lnTo>
                    <a:lnTo>
                      <a:pt x="712" y="661"/>
                    </a:lnTo>
                    <a:lnTo>
                      <a:pt x="712" y="661"/>
                    </a:lnTo>
                    <a:lnTo>
                      <a:pt x="712" y="661"/>
                    </a:lnTo>
                    <a:lnTo>
                      <a:pt x="711" y="661"/>
                    </a:lnTo>
                    <a:lnTo>
                      <a:pt x="709" y="661"/>
                    </a:lnTo>
                    <a:lnTo>
                      <a:pt x="709" y="661"/>
                    </a:lnTo>
                    <a:lnTo>
                      <a:pt x="709" y="661"/>
                    </a:lnTo>
                    <a:lnTo>
                      <a:pt x="709" y="661"/>
                    </a:lnTo>
                    <a:lnTo>
                      <a:pt x="709" y="660"/>
                    </a:lnTo>
                    <a:lnTo>
                      <a:pt x="709" y="660"/>
                    </a:lnTo>
                    <a:lnTo>
                      <a:pt x="708" y="660"/>
                    </a:lnTo>
                    <a:lnTo>
                      <a:pt x="707" y="660"/>
                    </a:lnTo>
                    <a:lnTo>
                      <a:pt x="705" y="661"/>
                    </a:lnTo>
                    <a:lnTo>
                      <a:pt x="705" y="661"/>
                    </a:lnTo>
                    <a:lnTo>
                      <a:pt x="705" y="662"/>
                    </a:lnTo>
                    <a:lnTo>
                      <a:pt x="707" y="662"/>
                    </a:lnTo>
                    <a:lnTo>
                      <a:pt x="707" y="664"/>
                    </a:lnTo>
                    <a:lnTo>
                      <a:pt x="705" y="665"/>
                    </a:lnTo>
                    <a:lnTo>
                      <a:pt x="704" y="666"/>
                    </a:lnTo>
                    <a:lnTo>
                      <a:pt x="704" y="666"/>
                    </a:lnTo>
                    <a:lnTo>
                      <a:pt x="701" y="666"/>
                    </a:lnTo>
                    <a:lnTo>
                      <a:pt x="699" y="665"/>
                    </a:lnTo>
                    <a:lnTo>
                      <a:pt x="697" y="664"/>
                    </a:lnTo>
                    <a:lnTo>
                      <a:pt x="696" y="662"/>
                    </a:lnTo>
                    <a:lnTo>
                      <a:pt x="696" y="662"/>
                    </a:lnTo>
                    <a:lnTo>
                      <a:pt x="695" y="662"/>
                    </a:lnTo>
                    <a:lnTo>
                      <a:pt x="693" y="664"/>
                    </a:lnTo>
                    <a:lnTo>
                      <a:pt x="692" y="665"/>
                    </a:lnTo>
                    <a:lnTo>
                      <a:pt x="692" y="664"/>
                    </a:lnTo>
                    <a:lnTo>
                      <a:pt x="692" y="662"/>
                    </a:lnTo>
                    <a:lnTo>
                      <a:pt x="693" y="661"/>
                    </a:lnTo>
                    <a:lnTo>
                      <a:pt x="693" y="661"/>
                    </a:lnTo>
                    <a:lnTo>
                      <a:pt x="693" y="661"/>
                    </a:lnTo>
                    <a:lnTo>
                      <a:pt x="692" y="661"/>
                    </a:lnTo>
                    <a:lnTo>
                      <a:pt x="691" y="661"/>
                    </a:lnTo>
                    <a:lnTo>
                      <a:pt x="689" y="661"/>
                    </a:lnTo>
                    <a:lnTo>
                      <a:pt x="689" y="661"/>
                    </a:lnTo>
                    <a:lnTo>
                      <a:pt x="689" y="661"/>
                    </a:lnTo>
                    <a:lnTo>
                      <a:pt x="692" y="660"/>
                    </a:lnTo>
                    <a:lnTo>
                      <a:pt x="692" y="660"/>
                    </a:lnTo>
                    <a:lnTo>
                      <a:pt x="692" y="658"/>
                    </a:lnTo>
                    <a:lnTo>
                      <a:pt x="693" y="658"/>
                    </a:lnTo>
                    <a:lnTo>
                      <a:pt x="693" y="658"/>
                    </a:lnTo>
                    <a:lnTo>
                      <a:pt x="693" y="657"/>
                    </a:lnTo>
                    <a:lnTo>
                      <a:pt x="693" y="657"/>
                    </a:lnTo>
                    <a:lnTo>
                      <a:pt x="692" y="658"/>
                    </a:lnTo>
                    <a:lnTo>
                      <a:pt x="692" y="658"/>
                    </a:lnTo>
                    <a:lnTo>
                      <a:pt x="691" y="658"/>
                    </a:lnTo>
                    <a:lnTo>
                      <a:pt x="691" y="658"/>
                    </a:lnTo>
                    <a:lnTo>
                      <a:pt x="691" y="658"/>
                    </a:lnTo>
                    <a:lnTo>
                      <a:pt x="691" y="657"/>
                    </a:lnTo>
                    <a:lnTo>
                      <a:pt x="691" y="657"/>
                    </a:lnTo>
                    <a:lnTo>
                      <a:pt x="691" y="656"/>
                    </a:lnTo>
                    <a:lnTo>
                      <a:pt x="691" y="656"/>
                    </a:lnTo>
                    <a:lnTo>
                      <a:pt x="689" y="654"/>
                    </a:lnTo>
                    <a:lnTo>
                      <a:pt x="689" y="654"/>
                    </a:lnTo>
                    <a:lnTo>
                      <a:pt x="691" y="653"/>
                    </a:lnTo>
                    <a:lnTo>
                      <a:pt x="689" y="652"/>
                    </a:lnTo>
                    <a:lnTo>
                      <a:pt x="691" y="652"/>
                    </a:lnTo>
                    <a:lnTo>
                      <a:pt x="691" y="650"/>
                    </a:lnTo>
                    <a:lnTo>
                      <a:pt x="691" y="650"/>
                    </a:lnTo>
                    <a:lnTo>
                      <a:pt x="689" y="650"/>
                    </a:lnTo>
                    <a:lnTo>
                      <a:pt x="687" y="650"/>
                    </a:lnTo>
                    <a:lnTo>
                      <a:pt x="684" y="650"/>
                    </a:lnTo>
                    <a:lnTo>
                      <a:pt x="684" y="650"/>
                    </a:lnTo>
                    <a:lnTo>
                      <a:pt x="684" y="652"/>
                    </a:lnTo>
                    <a:lnTo>
                      <a:pt x="685" y="652"/>
                    </a:lnTo>
                    <a:lnTo>
                      <a:pt x="685" y="652"/>
                    </a:lnTo>
                    <a:lnTo>
                      <a:pt x="685" y="653"/>
                    </a:lnTo>
                    <a:lnTo>
                      <a:pt x="685" y="653"/>
                    </a:lnTo>
                    <a:lnTo>
                      <a:pt x="687" y="654"/>
                    </a:lnTo>
                    <a:lnTo>
                      <a:pt x="687" y="656"/>
                    </a:lnTo>
                    <a:lnTo>
                      <a:pt x="687" y="657"/>
                    </a:lnTo>
                    <a:lnTo>
                      <a:pt x="687" y="657"/>
                    </a:lnTo>
                    <a:lnTo>
                      <a:pt x="688" y="657"/>
                    </a:lnTo>
                    <a:lnTo>
                      <a:pt x="687" y="658"/>
                    </a:lnTo>
                    <a:lnTo>
                      <a:pt x="687" y="660"/>
                    </a:lnTo>
                    <a:lnTo>
                      <a:pt x="687" y="660"/>
                    </a:lnTo>
                    <a:lnTo>
                      <a:pt x="687" y="661"/>
                    </a:lnTo>
                    <a:lnTo>
                      <a:pt x="687" y="662"/>
                    </a:lnTo>
                    <a:lnTo>
                      <a:pt x="685" y="664"/>
                    </a:lnTo>
                    <a:lnTo>
                      <a:pt x="685" y="665"/>
                    </a:lnTo>
                    <a:lnTo>
                      <a:pt x="684" y="666"/>
                    </a:lnTo>
                    <a:lnTo>
                      <a:pt x="683" y="666"/>
                    </a:lnTo>
                    <a:lnTo>
                      <a:pt x="683" y="668"/>
                    </a:lnTo>
                    <a:lnTo>
                      <a:pt x="681" y="668"/>
                    </a:lnTo>
                    <a:lnTo>
                      <a:pt x="681" y="668"/>
                    </a:lnTo>
                    <a:lnTo>
                      <a:pt x="680" y="669"/>
                    </a:lnTo>
                    <a:lnTo>
                      <a:pt x="679" y="669"/>
                    </a:lnTo>
                    <a:lnTo>
                      <a:pt x="677" y="670"/>
                    </a:lnTo>
                    <a:lnTo>
                      <a:pt x="677" y="672"/>
                    </a:lnTo>
                    <a:lnTo>
                      <a:pt x="676" y="673"/>
                    </a:lnTo>
                    <a:lnTo>
                      <a:pt x="675" y="674"/>
                    </a:lnTo>
                    <a:lnTo>
                      <a:pt x="673" y="676"/>
                    </a:lnTo>
                    <a:lnTo>
                      <a:pt x="673" y="677"/>
                    </a:lnTo>
                    <a:lnTo>
                      <a:pt x="671" y="684"/>
                    </a:lnTo>
                    <a:lnTo>
                      <a:pt x="670" y="685"/>
                    </a:lnTo>
                    <a:lnTo>
                      <a:pt x="670" y="686"/>
                    </a:lnTo>
                    <a:lnTo>
                      <a:pt x="668" y="687"/>
                    </a:lnTo>
                    <a:lnTo>
                      <a:pt x="667" y="689"/>
                    </a:lnTo>
                    <a:lnTo>
                      <a:pt x="666" y="690"/>
                    </a:lnTo>
                    <a:lnTo>
                      <a:pt x="664" y="691"/>
                    </a:lnTo>
                    <a:lnTo>
                      <a:pt x="663" y="691"/>
                    </a:lnTo>
                    <a:lnTo>
                      <a:pt x="662" y="691"/>
                    </a:lnTo>
                    <a:lnTo>
                      <a:pt x="660" y="693"/>
                    </a:lnTo>
                    <a:lnTo>
                      <a:pt x="658" y="694"/>
                    </a:lnTo>
                    <a:lnTo>
                      <a:pt x="656" y="695"/>
                    </a:lnTo>
                    <a:lnTo>
                      <a:pt x="654" y="695"/>
                    </a:lnTo>
                    <a:lnTo>
                      <a:pt x="650" y="701"/>
                    </a:lnTo>
                    <a:lnTo>
                      <a:pt x="648" y="703"/>
                    </a:lnTo>
                    <a:lnTo>
                      <a:pt x="646" y="705"/>
                    </a:lnTo>
                    <a:lnTo>
                      <a:pt x="646" y="705"/>
                    </a:lnTo>
                    <a:lnTo>
                      <a:pt x="647" y="705"/>
                    </a:lnTo>
                    <a:lnTo>
                      <a:pt x="648" y="705"/>
                    </a:lnTo>
                    <a:lnTo>
                      <a:pt x="648" y="706"/>
                    </a:lnTo>
                    <a:lnTo>
                      <a:pt x="650" y="706"/>
                    </a:lnTo>
                    <a:lnTo>
                      <a:pt x="650" y="706"/>
                    </a:lnTo>
                    <a:lnTo>
                      <a:pt x="648" y="707"/>
                    </a:lnTo>
                    <a:lnTo>
                      <a:pt x="648" y="707"/>
                    </a:lnTo>
                    <a:lnTo>
                      <a:pt x="647" y="709"/>
                    </a:lnTo>
                    <a:lnTo>
                      <a:pt x="646" y="709"/>
                    </a:lnTo>
                    <a:lnTo>
                      <a:pt x="644" y="709"/>
                    </a:lnTo>
                    <a:lnTo>
                      <a:pt x="640" y="709"/>
                    </a:lnTo>
                    <a:lnTo>
                      <a:pt x="639" y="709"/>
                    </a:lnTo>
                    <a:lnTo>
                      <a:pt x="638" y="709"/>
                    </a:lnTo>
                    <a:lnTo>
                      <a:pt x="638" y="709"/>
                    </a:lnTo>
                    <a:lnTo>
                      <a:pt x="636" y="710"/>
                    </a:lnTo>
                    <a:lnTo>
                      <a:pt x="636" y="711"/>
                    </a:lnTo>
                    <a:lnTo>
                      <a:pt x="635" y="713"/>
                    </a:lnTo>
                    <a:lnTo>
                      <a:pt x="635" y="714"/>
                    </a:lnTo>
                    <a:lnTo>
                      <a:pt x="635" y="714"/>
                    </a:lnTo>
                    <a:lnTo>
                      <a:pt x="636" y="715"/>
                    </a:lnTo>
                    <a:lnTo>
                      <a:pt x="638" y="715"/>
                    </a:lnTo>
                    <a:lnTo>
                      <a:pt x="640" y="714"/>
                    </a:lnTo>
                    <a:lnTo>
                      <a:pt x="642" y="714"/>
                    </a:lnTo>
                    <a:lnTo>
                      <a:pt x="642" y="714"/>
                    </a:lnTo>
                    <a:lnTo>
                      <a:pt x="643" y="715"/>
                    </a:lnTo>
                    <a:lnTo>
                      <a:pt x="643" y="717"/>
                    </a:lnTo>
                    <a:lnTo>
                      <a:pt x="643" y="717"/>
                    </a:lnTo>
                    <a:lnTo>
                      <a:pt x="644" y="715"/>
                    </a:lnTo>
                    <a:lnTo>
                      <a:pt x="644" y="714"/>
                    </a:lnTo>
                    <a:lnTo>
                      <a:pt x="646" y="713"/>
                    </a:lnTo>
                    <a:lnTo>
                      <a:pt x="648" y="711"/>
                    </a:lnTo>
                    <a:lnTo>
                      <a:pt x="651" y="711"/>
                    </a:lnTo>
                    <a:lnTo>
                      <a:pt x="654" y="710"/>
                    </a:lnTo>
                    <a:lnTo>
                      <a:pt x="655" y="710"/>
                    </a:lnTo>
                    <a:lnTo>
                      <a:pt x="655" y="710"/>
                    </a:lnTo>
                    <a:lnTo>
                      <a:pt x="656" y="709"/>
                    </a:lnTo>
                    <a:lnTo>
                      <a:pt x="656" y="709"/>
                    </a:lnTo>
                    <a:lnTo>
                      <a:pt x="656" y="710"/>
                    </a:lnTo>
                    <a:lnTo>
                      <a:pt x="656" y="710"/>
                    </a:lnTo>
                    <a:lnTo>
                      <a:pt x="656" y="710"/>
                    </a:lnTo>
                    <a:lnTo>
                      <a:pt x="656" y="709"/>
                    </a:lnTo>
                    <a:lnTo>
                      <a:pt x="658" y="707"/>
                    </a:lnTo>
                    <a:lnTo>
                      <a:pt x="660" y="706"/>
                    </a:lnTo>
                    <a:lnTo>
                      <a:pt x="666" y="703"/>
                    </a:lnTo>
                    <a:lnTo>
                      <a:pt x="667" y="703"/>
                    </a:lnTo>
                    <a:lnTo>
                      <a:pt x="670" y="702"/>
                    </a:lnTo>
                    <a:lnTo>
                      <a:pt x="672" y="702"/>
                    </a:lnTo>
                    <a:lnTo>
                      <a:pt x="676" y="702"/>
                    </a:lnTo>
                    <a:lnTo>
                      <a:pt x="679" y="703"/>
                    </a:lnTo>
                    <a:lnTo>
                      <a:pt x="681" y="703"/>
                    </a:lnTo>
                    <a:lnTo>
                      <a:pt x="683" y="703"/>
                    </a:lnTo>
                    <a:lnTo>
                      <a:pt x="687" y="705"/>
                    </a:lnTo>
                    <a:lnTo>
                      <a:pt x="688" y="705"/>
                    </a:lnTo>
                    <a:lnTo>
                      <a:pt x="687" y="703"/>
                    </a:lnTo>
                    <a:lnTo>
                      <a:pt x="684" y="703"/>
                    </a:lnTo>
                    <a:lnTo>
                      <a:pt x="683" y="703"/>
                    </a:lnTo>
                    <a:lnTo>
                      <a:pt x="681" y="703"/>
                    </a:lnTo>
                    <a:lnTo>
                      <a:pt x="681" y="703"/>
                    </a:lnTo>
                    <a:lnTo>
                      <a:pt x="683" y="702"/>
                    </a:lnTo>
                    <a:lnTo>
                      <a:pt x="684" y="702"/>
                    </a:lnTo>
                    <a:lnTo>
                      <a:pt x="684" y="701"/>
                    </a:lnTo>
                    <a:lnTo>
                      <a:pt x="685" y="701"/>
                    </a:lnTo>
                    <a:lnTo>
                      <a:pt x="687" y="699"/>
                    </a:lnTo>
                    <a:lnTo>
                      <a:pt x="689" y="699"/>
                    </a:lnTo>
                    <a:lnTo>
                      <a:pt x="692" y="699"/>
                    </a:lnTo>
                    <a:lnTo>
                      <a:pt x="695" y="698"/>
                    </a:lnTo>
                    <a:lnTo>
                      <a:pt x="696" y="698"/>
                    </a:lnTo>
                    <a:lnTo>
                      <a:pt x="696" y="698"/>
                    </a:lnTo>
                    <a:lnTo>
                      <a:pt x="697" y="698"/>
                    </a:lnTo>
                    <a:lnTo>
                      <a:pt x="701" y="698"/>
                    </a:lnTo>
                    <a:lnTo>
                      <a:pt x="703" y="698"/>
                    </a:lnTo>
                    <a:lnTo>
                      <a:pt x="704" y="698"/>
                    </a:lnTo>
                    <a:lnTo>
                      <a:pt x="705" y="698"/>
                    </a:lnTo>
                    <a:lnTo>
                      <a:pt x="707" y="698"/>
                    </a:lnTo>
                    <a:lnTo>
                      <a:pt x="708" y="698"/>
                    </a:lnTo>
                    <a:lnTo>
                      <a:pt x="709" y="697"/>
                    </a:lnTo>
                    <a:lnTo>
                      <a:pt x="709" y="697"/>
                    </a:lnTo>
                    <a:lnTo>
                      <a:pt x="708" y="695"/>
                    </a:lnTo>
                    <a:lnTo>
                      <a:pt x="708" y="695"/>
                    </a:lnTo>
                    <a:lnTo>
                      <a:pt x="708" y="695"/>
                    </a:lnTo>
                    <a:lnTo>
                      <a:pt x="708" y="694"/>
                    </a:lnTo>
                    <a:lnTo>
                      <a:pt x="708" y="694"/>
                    </a:lnTo>
                    <a:lnTo>
                      <a:pt x="708" y="694"/>
                    </a:lnTo>
                    <a:lnTo>
                      <a:pt x="709" y="690"/>
                    </a:lnTo>
                    <a:lnTo>
                      <a:pt x="709" y="690"/>
                    </a:lnTo>
                    <a:lnTo>
                      <a:pt x="707" y="691"/>
                    </a:lnTo>
                    <a:lnTo>
                      <a:pt x="705" y="691"/>
                    </a:lnTo>
                    <a:lnTo>
                      <a:pt x="704" y="691"/>
                    </a:lnTo>
                    <a:lnTo>
                      <a:pt x="704" y="691"/>
                    </a:lnTo>
                    <a:lnTo>
                      <a:pt x="701" y="691"/>
                    </a:lnTo>
                    <a:lnTo>
                      <a:pt x="700" y="691"/>
                    </a:lnTo>
                    <a:lnTo>
                      <a:pt x="699" y="690"/>
                    </a:lnTo>
                    <a:lnTo>
                      <a:pt x="699" y="690"/>
                    </a:lnTo>
                    <a:lnTo>
                      <a:pt x="699" y="690"/>
                    </a:lnTo>
                    <a:lnTo>
                      <a:pt x="701" y="687"/>
                    </a:lnTo>
                    <a:lnTo>
                      <a:pt x="703" y="686"/>
                    </a:lnTo>
                    <a:lnTo>
                      <a:pt x="704" y="685"/>
                    </a:lnTo>
                    <a:lnTo>
                      <a:pt x="704" y="685"/>
                    </a:lnTo>
                    <a:lnTo>
                      <a:pt x="705" y="684"/>
                    </a:lnTo>
                    <a:lnTo>
                      <a:pt x="705" y="684"/>
                    </a:lnTo>
                    <a:lnTo>
                      <a:pt x="707" y="684"/>
                    </a:lnTo>
                    <a:lnTo>
                      <a:pt x="708" y="684"/>
                    </a:lnTo>
                    <a:lnTo>
                      <a:pt x="709" y="682"/>
                    </a:lnTo>
                    <a:lnTo>
                      <a:pt x="712" y="681"/>
                    </a:lnTo>
                    <a:lnTo>
                      <a:pt x="714" y="680"/>
                    </a:lnTo>
                    <a:lnTo>
                      <a:pt x="716" y="680"/>
                    </a:lnTo>
                    <a:lnTo>
                      <a:pt x="718" y="678"/>
                    </a:lnTo>
                    <a:lnTo>
                      <a:pt x="721" y="678"/>
                    </a:lnTo>
                    <a:lnTo>
                      <a:pt x="722" y="678"/>
                    </a:lnTo>
                    <a:lnTo>
                      <a:pt x="724" y="678"/>
                    </a:lnTo>
                    <a:lnTo>
                      <a:pt x="725" y="678"/>
                    </a:lnTo>
                    <a:lnTo>
                      <a:pt x="726" y="677"/>
                    </a:lnTo>
                    <a:lnTo>
                      <a:pt x="729" y="677"/>
                    </a:lnTo>
                    <a:lnTo>
                      <a:pt x="732" y="677"/>
                    </a:lnTo>
                    <a:lnTo>
                      <a:pt x="734" y="677"/>
                    </a:lnTo>
                    <a:lnTo>
                      <a:pt x="736" y="676"/>
                    </a:lnTo>
                    <a:lnTo>
                      <a:pt x="737" y="676"/>
                    </a:lnTo>
                    <a:lnTo>
                      <a:pt x="737" y="676"/>
                    </a:lnTo>
                    <a:lnTo>
                      <a:pt x="738" y="676"/>
                    </a:lnTo>
                    <a:lnTo>
                      <a:pt x="740" y="676"/>
                    </a:lnTo>
                    <a:lnTo>
                      <a:pt x="740" y="676"/>
                    </a:lnTo>
                    <a:lnTo>
                      <a:pt x="740" y="676"/>
                    </a:lnTo>
                    <a:lnTo>
                      <a:pt x="740" y="676"/>
                    </a:lnTo>
                    <a:lnTo>
                      <a:pt x="740" y="677"/>
                    </a:lnTo>
                    <a:lnTo>
                      <a:pt x="740" y="677"/>
                    </a:lnTo>
                    <a:lnTo>
                      <a:pt x="741" y="677"/>
                    </a:lnTo>
                    <a:lnTo>
                      <a:pt x="744" y="677"/>
                    </a:lnTo>
                    <a:lnTo>
                      <a:pt x="744" y="677"/>
                    </a:lnTo>
                    <a:lnTo>
                      <a:pt x="744" y="677"/>
                    </a:lnTo>
                    <a:lnTo>
                      <a:pt x="744" y="677"/>
                    </a:lnTo>
                    <a:lnTo>
                      <a:pt x="744" y="677"/>
                    </a:lnTo>
                    <a:lnTo>
                      <a:pt x="744" y="678"/>
                    </a:lnTo>
                    <a:lnTo>
                      <a:pt x="744" y="678"/>
                    </a:lnTo>
                    <a:lnTo>
                      <a:pt x="745" y="677"/>
                    </a:lnTo>
                    <a:lnTo>
                      <a:pt x="745" y="678"/>
                    </a:lnTo>
                    <a:lnTo>
                      <a:pt x="744" y="678"/>
                    </a:lnTo>
                    <a:lnTo>
                      <a:pt x="744" y="678"/>
                    </a:lnTo>
                    <a:lnTo>
                      <a:pt x="745" y="680"/>
                    </a:lnTo>
                    <a:lnTo>
                      <a:pt x="746" y="678"/>
                    </a:lnTo>
                    <a:lnTo>
                      <a:pt x="749" y="678"/>
                    </a:lnTo>
                    <a:lnTo>
                      <a:pt x="750" y="677"/>
                    </a:lnTo>
                    <a:lnTo>
                      <a:pt x="750" y="677"/>
                    </a:lnTo>
                    <a:lnTo>
                      <a:pt x="750" y="677"/>
                    </a:lnTo>
                    <a:lnTo>
                      <a:pt x="748" y="677"/>
                    </a:lnTo>
                    <a:lnTo>
                      <a:pt x="748" y="677"/>
                    </a:lnTo>
                    <a:lnTo>
                      <a:pt x="748" y="677"/>
                    </a:lnTo>
                    <a:lnTo>
                      <a:pt x="748" y="677"/>
                    </a:lnTo>
                    <a:lnTo>
                      <a:pt x="750" y="676"/>
                    </a:lnTo>
                    <a:lnTo>
                      <a:pt x="750" y="676"/>
                    </a:lnTo>
                    <a:lnTo>
                      <a:pt x="752" y="674"/>
                    </a:lnTo>
                    <a:lnTo>
                      <a:pt x="752" y="674"/>
                    </a:lnTo>
                    <a:lnTo>
                      <a:pt x="749" y="676"/>
                    </a:lnTo>
                    <a:lnTo>
                      <a:pt x="748" y="676"/>
                    </a:lnTo>
                    <a:lnTo>
                      <a:pt x="748" y="676"/>
                    </a:lnTo>
                    <a:lnTo>
                      <a:pt x="748" y="674"/>
                    </a:lnTo>
                    <a:lnTo>
                      <a:pt x="749" y="673"/>
                    </a:lnTo>
                    <a:lnTo>
                      <a:pt x="748" y="673"/>
                    </a:lnTo>
                    <a:lnTo>
                      <a:pt x="745" y="674"/>
                    </a:lnTo>
                    <a:lnTo>
                      <a:pt x="745" y="674"/>
                    </a:lnTo>
                    <a:lnTo>
                      <a:pt x="745" y="674"/>
                    </a:lnTo>
                    <a:lnTo>
                      <a:pt x="745" y="674"/>
                    </a:lnTo>
                    <a:lnTo>
                      <a:pt x="745" y="674"/>
                    </a:lnTo>
                    <a:lnTo>
                      <a:pt x="745" y="674"/>
                    </a:lnTo>
                    <a:lnTo>
                      <a:pt x="744" y="674"/>
                    </a:lnTo>
                    <a:lnTo>
                      <a:pt x="744" y="674"/>
                    </a:lnTo>
                    <a:lnTo>
                      <a:pt x="745" y="674"/>
                    </a:lnTo>
                    <a:lnTo>
                      <a:pt x="745" y="673"/>
                    </a:lnTo>
                    <a:lnTo>
                      <a:pt x="744" y="673"/>
                    </a:lnTo>
                    <a:lnTo>
                      <a:pt x="742" y="674"/>
                    </a:lnTo>
                    <a:lnTo>
                      <a:pt x="740" y="674"/>
                    </a:lnTo>
                    <a:lnTo>
                      <a:pt x="740" y="674"/>
                    </a:lnTo>
                    <a:lnTo>
                      <a:pt x="741" y="674"/>
                    </a:lnTo>
                    <a:lnTo>
                      <a:pt x="744" y="673"/>
                    </a:lnTo>
                    <a:lnTo>
                      <a:pt x="745" y="673"/>
                    </a:lnTo>
                    <a:lnTo>
                      <a:pt x="745" y="673"/>
                    </a:lnTo>
                    <a:lnTo>
                      <a:pt x="746" y="673"/>
                    </a:lnTo>
                    <a:lnTo>
                      <a:pt x="746" y="673"/>
                    </a:lnTo>
                    <a:lnTo>
                      <a:pt x="746" y="673"/>
                    </a:lnTo>
                    <a:lnTo>
                      <a:pt x="748" y="673"/>
                    </a:lnTo>
                    <a:lnTo>
                      <a:pt x="749" y="673"/>
                    </a:lnTo>
                    <a:lnTo>
                      <a:pt x="750" y="673"/>
                    </a:lnTo>
                    <a:lnTo>
                      <a:pt x="749" y="673"/>
                    </a:lnTo>
                    <a:lnTo>
                      <a:pt x="749" y="673"/>
                    </a:lnTo>
                    <a:lnTo>
                      <a:pt x="750" y="673"/>
                    </a:lnTo>
                    <a:lnTo>
                      <a:pt x="752" y="673"/>
                    </a:lnTo>
                    <a:lnTo>
                      <a:pt x="752" y="673"/>
                    </a:lnTo>
                    <a:lnTo>
                      <a:pt x="749" y="674"/>
                    </a:lnTo>
                    <a:lnTo>
                      <a:pt x="749" y="674"/>
                    </a:lnTo>
                    <a:lnTo>
                      <a:pt x="748" y="674"/>
                    </a:lnTo>
                    <a:lnTo>
                      <a:pt x="749" y="676"/>
                    </a:lnTo>
                    <a:lnTo>
                      <a:pt x="749" y="676"/>
                    </a:lnTo>
                    <a:lnTo>
                      <a:pt x="753" y="673"/>
                    </a:lnTo>
                    <a:lnTo>
                      <a:pt x="755" y="672"/>
                    </a:lnTo>
                    <a:lnTo>
                      <a:pt x="757" y="672"/>
                    </a:lnTo>
                    <a:lnTo>
                      <a:pt x="758" y="672"/>
                    </a:lnTo>
                    <a:lnTo>
                      <a:pt x="759" y="672"/>
                    </a:lnTo>
                    <a:lnTo>
                      <a:pt x="761" y="670"/>
                    </a:lnTo>
                    <a:lnTo>
                      <a:pt x="766" y="669"/>
                    </a:lnTo>
                    <a:lnTo>
                      <a:pt x="769" y="669"/>
                    </a:lnTo>
                    <a:lnTo>
                      <a:pt x="771" y="666"/>
                    </a:lnTo>
                    <a:lnTo>
                      <a:pt x="771" y="666"/>
                    </a:lnTo>
                    <a:lnTo>
                      <a:pt x="771" y="666"/>
                    </a:lnTo>
                    <a:lnTo>
                      <a:pt x="771" y="666"/>
                    </a:lnTo>
                    <a:lnTo>
                      <a:pt x="781" y="661"/>
                    </a:lnTo>
                    <a:lnTo>
                      <a:pt x="785" y="658"/>
                    </a:lnTo>
                    <a:lnTo>
                      <a:pt x="789" y="657"/>
                    </a:lnTo>
                    <a:lnTo>
                      <a:pt x="791" y="656"/>
                    </a:lnTo>
                    <a:lnTo>
                      <a:pt x="793" y="657"/>
                    </a:lnTo>
                    <a:lnTo>
                      <a:pt x="793" y="656"/>
                    </a:lnTo>
                    <a:lnTo>
                      <a:pt x="800" y="652"/>
                    </a:lnTo>
                    <a:lnTo>
                      <a:pt x="806" y="649"/>
                    </a:lnTo>
                    <a:lnTo>
                      <a:pt x="807" y="649"/>
                    </a:lnTo>
                    <a:lnTo>
                      <a:pt x="807" y="646"/>
                    </a:lnTo>
                    <a:lnTo>
                      <a:pt x="804" y="646"/>
                    </a:lnTo>
                    <a:lnTo>
                      <a:pt x="803" y="645"/>
                    </a:lnTo>
                    <a:lnTo>
                      <a:pt x="807" y="645"/>
                    </a:lnTo>
                    <a:lnTo>
                      <a:pt x="810" y="644"/>
                    </a:lnTo>
                    <a:lnTo>
                      <a:pt x="812" y="642"/>
                    </a:lnTo>
                    <a:lnTo>
                      <a:pt x="815" y="641"/>
                    </a:lnTo>
                    <a:lnTo>
                      <a:pt x="819" y="641"/>
                    </a:lnTo>
                    <a:lnTo>
                      <a:pt x="823" y="638"/>
                    </a:lnTo>
                    <a:lnTo>
                      <a:pt x="826" y="636"/>
                    </a:lnTo>
                    <a:lnTo>
                      <a:pt x="826" y="635"/>
                    </a:lnTo>
                    <a:lnTo>
                      <a:pt x="828" y="633"/>
                    </a:lnTo>
                    <a:lnTo>
                      <a:pt x="830" y="632"/>
                    </a:lnTo>
                    <a:lnTo>
                      <a:pt x="832" y="631"/>
                    </a:lnTo>
                    <a:lnTo>
                      <a:pt x="835" y="631"/>
                    </a:lnTo>
                    <a:lnTo>
                      <a:pt x="844" y="627"/>
                    </a:lnTo>
                    <a:lnTo>
                      <a:pt x="845" y="625"/>
                    </a:lnTo>
                    <a:lnTo>
                      <a:pt x="848" y="624"/>
                    </a:lnTo>
                    <a:lnTo>
                      <a:pt x="851" y="623"/>
                    </a:lnTo>
                    <a:lnTo>
                      <a:pt x="853" y="623"/>
                    </a:lnTo>
                    <a:lnTo>
                      <a:pt x="855" y="623"/>
                    </a:lnTo>
                    <a:lnTo>
                      <a:pt x="861" y="620"/>
                    </a:lnTo>
                    <a:lnTo>
                      <a:pt x="865" y="617"/>
                    </a:lnTo>
                    <a:lnTo>
                      <a:pt x="868" y="616"/>
                    </a:lnTo>
                    <a:lnTo>
                      <a:pt x="873" y="613"/>
                    </a:lnTo>
                    <a:lnTo>
                      <a:pt x="880" y="608"/>
                    </a:lnTo>
                    <a:lnTo>
                      <a:pt x="882" y="607"/>
                    </a:lnTo>
                    <a:lnTo>
                      <a:pt x="889" y="601"/>
                    </a:lnTo>
                    <a:lnTo>
                      <a:pt x="892" y="600"/>
                    </a:lnTo>
                    <a:lnTo>
                      <a:pt x="893" y="597"/>
                    </a:lnTo>
                    <a:lnTo>
                      <a:pt x="896" y="595"/>
                    </a:lnTo>
                    <a:lnTo>
                      <a:pt x="894" y="593"/>
                    </a:lnTo>
                    <a:lnTo>
                      <a:pt x="893" y="593"/>
                    </a:lnTo>
                    <a:lnTo>
                      <a:pt x="890" y="592"/>
                    </a:lnTo>
                    <a:lnTo>
                      <a:pt x="886" y="590"/>
                    </a:lnTo>
                    <a:lnTo>
                      <a:pt x="884" y="590"/>
                    </a:lnTo>
                    <a:lnTo>
                      <a:pt x="881" y="590"/>
                    </a:lnTo>
                    <a:lnTo>
                      <a:pt x="880" y="588"/>
                    </a:lnTo>
                    <a:lnTo>
                      <a:pt x="878" y="588"/>
                    </a:lnTo>
                    <a:lnTo>
                      <a:pt x="888" y="590"/>
                    </a:lnTo>
                    <a:lnTo>
                      <a:pt x="892" y="591"/>
                    </a:lnTo>
                    <a:lnTo>
                      <a:pt x="893" y="592"/>
                    </a:lnTo>
                    <a:lnTo>
                      <a:pt x="894" y="592"/>
                    </a:lnTo>
                    <a:lnTo>
                      <a:pt x="896" y="593"/>
                    </a:lnTo>
                    <a:lnTo>
                      <a:pt x="898" y="593"/>
                    </a:lnTo>
                    <a:lnTo>
                      <a:pt x="900" y="592"/>
                    </a:lnTo>
                    <a:lnTo>
                      <a:pt x="904" y="590"/>
                    </a:lnTo>
                    <a:lnTo>
                      <a:pt x="908" y="586"/>
                    </a:lnTo>
                    <a:lnTo>
                      <a:pt x="914" y="580"/>
                    </a:lnTo>
                    <a:lnTo>
                      <a:pt x="919" y="579"/>
                    </a:lnTo>
                    <a:lnTo>
                      <a:pt x="921" y="578"/>
                    </a:lnTo>
                    <a:lnTo>
                      <a:pt x="922" y="576"/>
                    </a:lnTo>
                    <a:lnTo>
                      <a:pt x="925" y="575"/>
                    </a:lnTo>
                    <a:lnTo>
                      <a:pt x="926" y="575"/>
                    </a:lnTo>
                    <a:lnTo>
                      <a:pt x="927" y="575"/>
                    </a:lnTo>
                    <a:lnTo>
                      <a:pt x="927" y="574"/>
                    </a:lnTo>
                    <a:lnTo>
                      <a:pt x="931" y="572"/>
                    </a:lnTo>
                    <a:lnTo>
                      <a:pt x="939" y="571"/>
                    </a:lnTo>
                    <a:lnTo>
                      <a:pt x="941" y="571"/>
                    </a:lnTo>
                    <a:lnTo>
                      <a:pt x="943" y="571"/>
                    </a:lnTo>
                    <a:lnTo>
                      <a:pt x="945" y="568"/>
                    </a:lnTo>
                    <a:lnTo>
                      <a:pt x="947" y="566"/>
                    </a:lnTo>
                    <a:lnTo>
                      <a:pt x="955" y="558"/>
                    </a:lnTo>
                    <a:lnTo>
                      <a:pt x="958" y="556"/>
                    </a:lnTo>
                    <a:lnTo>
                      <a:pt x="960" y="555"/>
                    </a:lnTo>
                    <a:lnTo>
                      <a:pt x="962" y="555"/>
                    </a:lnTo>
                    <a:lnTo>
                      <a:pt x="963" y="554"/>
                    </a:lnTo>
                    <a:lnTo>
                      <a:pt x="964" y="554"/>
                    </a:lnTo>
                    <a:lnTo>
                      <a:pt x="966" y="554"/>
                    </a:lnTo>
                    <a:lnTo>
                      <a:pt x="967" y="554"/>
                    </a:lnTo>
                    <a:lnTo>
                      <a:pt x="968" y="554"/>
                    </a:lnTo>
                    <a:lnTo>
                      <a:pt x="972" y="552"/>
                    </a:lnTo>
                    <a:lnTo>
                      <a:pt x="975" y="552"/>
                    </a:lnTo>
                    <a:lnTo>
                      <a:pt x="983" y="551"/>
                    </a:lnTo>
                    <a:lnTo>
                      <a:pt x="984" y="552"/>
                    </a:lnTo>
                    <a:lnTo>
                      <a:pt x="988" y="552"/>
                    </a:lnTo>
                    <a:lnTo>
                      <a:pt x="995" y="552"/>
                    </a:lnTo>
                    <a:lnTo>
                      <a:pt x="999" y="552"/>
                    </a:lnTo>
                    <a:lnTo>
                      <a:pt x="1001" y="552"/>
                    </a:lnTo>
                    <a:lnTo>
                      <a:pt x="1004" y="551"/>
                    </a:lnTo>
                    <a:lnTo>
                      <a:pt x="1007" y="552"/>
                    </a:lnTo>
                    <a:lnTo>
                      <a:pt x="1008" y="552"/>
                    </a:lnTo>
                    <a:lnTo>
                      <a:pt x="1013" y="554"/>
                    </a:lnTo>
                    <a:lnTo>
                      <a:pt x="1015" y="552"/>
                    </a:lnTo>
                    <a:lnTo>
                      <a:pt x="1019" y="552"/>
                    </a:lnTo>
                    <a:lnTo>
                      <a:pt x="1020" y="552"/>
                    </a:lnTo>
                    <a:lnTo>
                      <a:pt x="1021" y="552"/>
                    </a:lnTo>
                    <a:lnTo>
                      <a:pt x="1024" y="552"/>
                    </a:lnTo>
                    <a:lnTo>
                      <a:pt x="1027" y="552"/>
                    </a:lnTo>
                    <a:lnTo>
                      <a:pt x="1029" y="554"/>
                    </a:lnTo>
                    <a:lnTo>
                      <a:pt x="1033" y="554"/>
                    </a:lnTo>
                    <a:lnTo>
                      <a:pt x="1035" y="554"/>
                    </a:lnTo>
                    <a:lnTo>
                      <a:pt x="1036" y="556"/>
                    </a:lnTo>
                    <a:lnTo>
                      <a:pt x="1042" y="554"/>
                    </a:lnTo>
                    <a:lnTo>
                      <a:pt x="1044" y="554"/>
                    </a:lnTo>
                    <a:lnTo>
                      <a:pt x="1048" y="554"/>
                    </a:lnTo>
                    <a:lnTo>
                      <a:pt x="1050" y="552"/>
                    </a:lnTo>
                    <a:lnTo>
                      <a:pt x="1053" y="554"/>
                    </a:lnTo>
                    <a:lnTo>
                      <a:pt x="1056" y="554"/>
                    </a:lnTo>
                    <a:lnTo>
                      <a:pt x="1062" y="552"/>
                    </a:lnTo>
                    <a:close/>
                    <a:moveTo>
                      <a:pt x="808" y="646"/>
                    </a:moveTo>
                    <a:lnTo>
                      <a:pt x="808" y="646"/>
                    </a:lnTo>
                    <a:lnTo>
                      <a:pt x="811" y="646"/>
                    </a:lnTo>
                    <a:lnTo>
                      <a:pt x="814" y="646"/>
                    </a:lnTo>
                    <a:lnTo>
                      <a:pt x="815" y="646"/>
                    </a:lnTo>
                    <a:lnTo>
                      <a:pt x="815" y="646"/>
                    </a:lnTo>
                    <a:lnTo>
                      <a:pt x="816" y="645"/>
                    </a:lnTo>
                    <a:lnTo>
                      <a:pt x="818" y="641"/>
                    </a:lnTo>
                    <a:lnTo>
                      <a:pt x="818" y="641"/>
                    </a:lnTo>
                    <a:lnTo>
                      <a:pt x="814" y="645"/>
                    </a:lnTo>
                    <a:lnTo>
                      <a:pt x="811" y="645"/>
                    </a:lnTo>
                    <a:lnTo>
                      <a:pt x="808" y="646"/>
                    </a:lnTo>
                    <a:close/>
                    <a:moveTo>
                      <a:pt x="865" y="619"/>
                    </a:moveTo>
                    <a:lnTo>
                      <a:pt x="864" y="619"/>
                    </a:lnTo>
                    <a:lnTo>
                      <a:pt x="865" y="619"/>
                    </a:lnTo>
                    <a:lnTo>
                      <a:pt x="868" y="619"/>
                    </a:lnTo>
                    <a:lnTo>
                      <a:pt x="871" y="616"/>
                    </a:lnTo>
                    <a:lnTo>
                      <a:pt x="869" y="616"/>
                    </a:lnTo>
                    <a:lnTo>
                      <a:pt x="868" y="617"/>
                    </a:lnTo>
                    <a:lnTo>
                      <a:pt x="865" y="619"/>
                    </a:lnTo>
                    <a:close/>
                    <a:moveTo>
                      <a:pt x="798" y="656"/>
                    </a:moveTo>
                    <a:lnTo>
                      <a:pt x="811" y="656"/>
                    </a:lnTo>
                    <a:lnTo>
                      <a:pt x="818" y="656"/>
                    </a:lnTo>
                    <a:lnTo>
                      <a:pt x="824" y="656"/>
                    </a:lnTo>
                    <a:lnTo>
                      <a:pt x="831" y="656"/>
                    </a:lnTo>
                    <a:lnTo>
                      <a:pt x="837" y="656"/>
                    </a:lnTo>
                    <a:lnTo>
                      <a:pt x="843" y="656"/>
                    </a:lnTo>
                    <a:lnTo>
                      <a:pt x="847" y="652"/>
                    </a:lnTo>
                    <a:lnTo>
                      <a:pt x="848" y="650"/>
                    </a:lnTo>
                    <a:lnTo>
                      <a:pt x="851" y="650"/>
                    </a:lnTo>
                    <a:lnTo>
                      <a:pt x="852" y="650"/>
                    </a:lnTo>
                    <a:lnTo>
                      <a:pt x="853" y="649"/>
                    </a:lnTo>
                    <a:lnTo>
                      <a:pt x="855" y="649"/>
                    </a:lnTo>
                    <a:lnTo>
                      <a:pt x="855" y="649"/>
                    </a:lnTo>
                    <a:lnTo>
                      <a:pt x="855" y="650"/>
                    </a:lnTo>
                    <a:lnTo>
                      <a:pt x="855" y="650"/>
                    </a:lnTo>
                    <a:lnTo>
                      <a:pt x="856" y="650"/>
                    </a:lnTo>
                    <a:lnTo>
                      <a:pt x="856" y="649"/>
                    </a:lnTo>
                    <a:lnTo>
                      <a:pt x="857" y="648"/>
                    </a:lnTo>
                    <a:lnTo>
                      <a:pt x="857" y="648"/>
                    </a:lnTo>
                    <a:lnTo>
                      <a:pt x="859" y="648"/>
                    </a:lnTo>
                    <a:lnTo>
                      <a:pt x="859" y="648"/>
                    </a:lnTo>
                    <a:lnTo>
                      <a:pt x="860" y="646"/>
                    </a:lnTo>
                    <a:lnTo>
                      <a:pt x="860" y="646"/>
                    </a:lnTo>
                    <a:lnTo>
                      <a:pt x="860" y="645"/>
                    </a:lnTo>
                    <a:lnTo>
                      <a:pt x="860" y="645"/>
                    </a:lnTo>
                    <a:lnTo>
                      <a:pt x="863" y="642"/>
                    </a:lnTo>
                    <a:lnTo>
                      <a:pt x="865" y="641"/>
                    </a:lnTo>
                    <a:lnTo>
                      <a:pt x="867" y="641"/>
                    </a:lnTo>
                    <a:lnTo>
                      <a:pt x="867" y="640"/>
                    </a:lnTo>
                    <a:lnTo>
                      <a:pt x="869" y="638"/>
                    </a:lnTo>
                    <a:lnTo>
                      <a:pt x="869" y="637"/>
                    </a:lnTo>
                    <a:lnTo>
                      <a:pt x="871" y="637"/>
                    </a:lnTo>
                    <a:lnTo>
                      <a:pt x="871" y="636"/>
                    </a:lnTo>
                    <a:lnTo>
                      <a:pt x="871" y="635"/>
                    </a:lnTo>
                    <a:lnTo>
                      <a:pt x="872" y="633"/>
                    </a:lnTo>
                    <a:lnTo>
                      <a:pt x="873" y="631"/>
                    </a:lnTo>
                    <a:lnTo>
                      <a:pt x="875" y="629"/>
                    </a:lnTo>
                    <a:lnTo>
                      <a:pt x="877" y="628"/>
                    </a:lnTo>
                    <a:lnTo>
                      <a:pt x="878" y="625"/>
                    </a:lnTo>
                    <a:lnTo>
                      <a:pt x="881" y="623"/>
                    </a:lnTo>
                    <a:lnTo>
                      <a:pt x="884" y="620"/>
                    </a:lnTo>
                    <a:lnTo>
                      <a:pt x="888" y="616"/>
                    </a:lnTo>
                    <a:lnTo>
                      <a:pt x="889" y="615"/>
                    </a:lnTo>
                    <a:lnTo>
                      <a:pt x="893" y="612"/>
                    </a:lnTo>
                    <a:lnTo>
                      <a:pt x="896" y="609"/>
                    </a:lnTo>
                    <a:lnTo>
                      <a:pt x="897" y="608"/>
                    </a:lnTo>
                    <a:lnTo>
                      <a:pt x="898" y="607"/>
                    </a:lnTo>
                    <a:lnTo>
                      <a:pt x="900" y="608"/>
                    </a:lnTo>
                    <a:lnTo>
                      <a:pt x="901" y="608"/>
                    </a:lnTo>
                    <a:lnTo>
                      <a:pt x="900" y="609"/>
                    </a:lnTo>
                    <a:lnTo>
                      <a:pt x="900" y="611"/>
                    </a:lnTo>
                    <a:lnTo>
                      <a:pt x="901" y="612"/>
                    </a:lnTo>
                    <a:lnTo>
                      <a:pt x="901" y="612"/>
                    </a:lnTo>
                    <a:lnTo>
                      <a:pt x="902" y="612"/>
                    </a:lnTo>
                    <a:lnTo>
                      <a:pt x="902" y="612"/>
                    </a:lnTo>
                    <a:lnTo>
                      <a:pt x="906" y="612"/>
                    </a:lnTo>
                    <a:lnTo>
                      <a:pt x="909" y="611"/>
                    </a:lnTo>
                    <a:lnTo>
                      <a:pt x="910" y="611"/>
                    </a:lnTo>
                    <a:lnTo>
                      <a:pt x="912" y="609"/>
                    </a:lnTo>
                    <a:lnTo>
                      <a:pt x="912" y="609"/>
                    </a:lnTo>
                    <a:lnTo>
                      <a:pt x="913" y="609"/>
                    </a:lnTo>
                    <a:lnTo>
                      <a:pt x="914" y="611"/>
                    </a:lnTo>
                    <a:lnTo>
                      <a:pt x="917" y="613"/>
                    </a:lnTo>
                    <a:lnTo>
                      <a:pt x="918" y="615"/>
                    </a:lnTo>
                    <a:lnTo>
                      <a:pt x="917" y="617"/>
                    </a:lnTo>
                    <a:lnTo>
                      <a:pt x="916" y="621"/>
                    </a:lnTo>
                    <a:lnTo>
                      <a:pt x="914" y="624"/>
                    </a:lnTo>
                    <a:lnTo>
                      <a:pt x="913" y="627"/>
                    </a:lnTo>
                    <a:lnTo>
                      <a:pt x="913" y="629"/>
                    </a:lnTo>
                    <a:lnTo>
                      <a:pt x="912" y="632"/>
                    </a:lnTo>
                    <a:lnTo>
                      <a:pt x="910" y="635"/>
                    </a:lnTo>
                    <a:lnTo>
                      <a:pt x="909" y="637"/>
                    </a:lnTo>
                    <a:lnTo>
                      <a:pt x="910" y="637"/>
                    </a:lnTo>
                    <a:lnTo>
                      <a:pt x="909" y="638"/>
                    </a:lnTo>
                    <a:lnTo>
                      <a:pt x="909" y="638"/>
                    </a:lnTo>
                    <a:lnTo>
                      <a:pt x="909" y="638"/>
                    </a:lnTo>
                    <a:lnTo>
                      <a:pt x="909" y="638"/>
                    </a:lnTo>
                    <a:lnTo>
                      <a:pt x="909" y="640"/>
                    </a:lnTo>
                    <a:lnTo>
                      <a:pt x="909" y="640"/>
                    </a:lnTo>
                    <a:lnTo>
                      <a:pt x="908" y="640"/>
                    </a:lnTo>
                    <a:lnTo>
                      <a:pt x="908" y="641"/>
                    </a:lnTo>
                    <a:lnTo>
                      <a:pt x="908" y="641"/>
                    </a:lnTo>
                    <a:lnTo>
                      <a:pt x="908" y="642"/>
                    </a:lnTo>
                    <a:lnTo>
                      <a:pt x="909" y="642"/>
                    </a:lnTo>
                    <a:lnTo>
                      <a:pt x="909" y="642"/>
                    </a:lnTo>
                    <a:lnTo>
                      <a:pt x="909" y="642"/>
                    </a:lnTo>
                    <a:lnTo>
                      <a:pt x="910" y="644"/>
                    </a:lnTo>
                    <a:lnTo>
                      <a:pt x="912" y="644"/>
                    </a:lnTo>
                    <a:lnTo>
                      <a:pt x="912" y="644"/>
                    </a:lnTo>
                    <a:lnTo>
                      <a:pt x="913" y="644"/>
                    </a:lnTo>
                    <a:lnTo>
                      <a:pt x="913" y="644"/>
                    </a:lnTo>
                    <a:lnTo>
                      <a:pt x="912" y="645"/>
                    </a:lnTo>
                    <a:lnTo>
                      <a:pt x="912" y="645"/>
                    </a:lnTo>
                    <a:lnTo>
                      <a:pt x="910" y="645"/>
                    </a:lnTo>
                    <a:lnTo>
                      <a:pt x="910" y="646"/>
                    </a:lnTo>
                    <a:lnTo>
                      <a:pt x="910" y="646"/>
                    </a:lnTo>
                    <a:lnTo>
                      <a:pt x="910" y="648"/>
                    </a:lnTo>
                    <a:lnTo>
                      <a:pt x="910" y="648"/>
                    </a:lnTo>
                    <a:lnTo>
                      <a:pt x="910" y="649"/>
                    </a:lnTo>
                    <a:lnTo>
                      <a:pt x="910" y="649"/>
                    </a:lnTo>
                    <a:lnTo>
                      <a:pt x="909" y="650"/>
                    </a:lnTo>
                    <a:lnTo>
                      <a:pt x="909" y="650"/>
                    </a:lnTo>
                    <a:lnTo>
                      <a:pt x="910" y="652"/>
                    </a:lnTo>
                    <a:lnTo>
                      <a:pt x="910" y="652"/>
                    </a:lnTo>
                    <a:lnTo>
                      <a:pt x="912" y="653"/>
                    </a:lnTo>
                    <a:lnTo>
                      <a:pt x="912" y="652"/>
                    </a:lnTo>
                    <a:lnTo>
                      <a:pt x="912" y="652"/>
                    </a:lnTo>
                    <a:lnTo>
                      <a:pt x="913" y="652"/>
                    </a:lnTo>
                    <a:lnTo>
                      <a:pt x="913" y="652"/>
                    </a:lnTo>
                    <a:lnTo>
                      <a:pt x="913" y="652"/>
                    </a:lnTo>
                    <a:lnTo>
                      <a:pt x="914" y="652"/>
                    </a:lnTo>
                    <a:lnTo>
                      <a:pt x="914" y="653"/>
                    </a:lnTo>
                    <a:lnTo>
                      <a:pt x="917" y="652"/>
                    </a:lnTo>
                    <a:lnTo>
                      <a:pt x="917" y="653"/>
                    </a:lnTo>
                    <a:lnTo>
                      <a:pt x="917" y="653"/>
                    </a:lnTo>
                    <a:lnTo>
                      <a:pt x="917" y="654"/>
                    </a:lnTo>
                    <a:lnTo>
                      <a:pt x="919" y="654"/>
                    </a:lnTo>
                    <a:lnTo>
                      <a:pt x="923" y="653"/>
                    </a:lnTo>
                    <a:lnTo>
                      <a:pt x="925" y="653"/>
                    </a:lnTo>
                    <a:lnTo>
                      <a:pt x="926" y="653"/>
                    </a:lnTo>
                    <a:lnTo>
                      <a:pt x="927" y="652"/>
                    </a:lnTo>
                    <a:lnTo>
                      <a:pt x="930" y="650"/>
                    </a:lnTo>
                    <a:lnTo>
                      <a:pt x="931" y="650"/>
                    </a:lnTo>
                    <a:lnTo>
                      <a:pt x="930" y="649"/>
                    </a:lnTo>
                    <a:lnTo>
                      <a:pt x="931" y="648"/>
                    </a:lnTo>
                    <a:lnTo>
                      <a:pt x="933" y="648"/>
                    </a:lnTo>
                    <a:lnTo>
                      <a:pt x="933" y="648"/>
                    </a:lnTo>
                    <a:lnTo>
                      <a:pt x="933" y="648"/>
                    </a:lnTo>
                    <a:lnTo>
                      <a:pt x="931" y="649"/>
                    </a:lnTo>
                    <a:lnTo>
                      <a:pt x="933" y="652"/>
                    </a:lnTo>
                    <a:lnTo>
                      <a:pt x="934" y="652"/>
                    </a:lnTo>
                    <a:lnTo>
                      <a:pt x="941" y="649"/>
                    </a:lnTo>
                    <a:lnTo>
                      <a:pt x="946" y="646"/>
                    </a:lnTo>
                    <a:lnTo>
                      <a:pt x="950" y="645"/>
                    </a:lnTo>
                    <a:lnTo>
                      <a:pt x="953" y="644"/>
                    </a:lnTo>
                    <a:lnTo>
                      <a:pt x="955" y="642"/>
                    </a:lnTo>
                    <a:lnTo>
                      <a:pt x="959" y="640"/>
                    </a:lnTo>
                    <a:lnTo>
                      <a:pt x="959" y="637"/>
                    </a:lnTo>
                    <a:lnTo>
                      <a:pt x="959" y="637"/>
                    </a:lnTo>
                    <a:lnTo>
                      <a:pt x="960" y="638"/>
                    </a:lnTo>
                    <a:lnTo>
                      <a:pt x="960" y="640"/>
                    </a:lnTo>
                    <a:lnTo>
                      <a:pt x="962" y="640"/>
                    </a:lnTo>
                    <a:lnTo>
                      <a:pt x="963" y="638"/>
                    </a:lnTo>
                    <a:lnTo>
                      <a:pt x="962" y="640"/>
                    </a:lnTo>
                    <a:lnTo>
                      <a:pt x="962" y="641"/>
                    </a:lnTo>
                    <a:lnTo>
                      <a:pt x="958" y="644"/>
                    </a:lnTo>
                    <a:lnTo>
                      <a:pt x="953" y="646"/>
                    </a:lnTo>
                    <a:lnTo>
                      <a:pt x="950" y="648"/>
                    </a:lnTo>
                    <a:lnTo>
                      <a:pt x="951" y="649"/>
                    </a:lnTo>
                    <a:lnTo>
                      <a:pt x="951" y="649"/>
                    </a:lnTo>
                    <a:lnTo>
                      <a:pt x="953" y="649"/>
                    </a:lnTo>
                    <a:lnTo>
                      <a:pt x="954" y="648"/>
                    </a:lnTo>
                    <a:lnTo>
                      <a:pt x="955" y="648"/>
                    </a:lnTo>
                    <a:lnTo>
                      <a:pt x="959" y="648"/>
                    </a:lnTo>
                    <a:lnTo>
                      <a:pt x="964" y="648"/>
                    </a:lnTo>
                    <a:lnTo>
                      <a:pt x="966" y="648"/>
                    </a:lnTo>
                    <a:lnTo>
                      <a:pt x="971" y="648"/>
                    </a:lnTo>
                    <a:lnTo>
                      <a:pt x="975" y="648"/>
                    </a:lnTo>
                    <a:lnTo>
                      <a:pt x="974" y="649"/>
                    </a:lnTo>
                    <a:lnTo>
                      <a:pt x="968" y="649"/>
                    </a:lnTo>
                    <a:lnTo>
                      <a:pt x="962" y="652"/>
                    </a:lnTo>
                    <a:lnTo>
                      <a:pt x="960" y="653"/>
                    </a:lnTo>
                    <a:lnTo>
                      <a:pt x="960" y="654"/>
                    </a:lnTo>
                    <a:lnTo>
                      <a:pt x="959" y="653"/>
                    </a:lnTo>
                    <a:lnTo>
                      <a:pt x="958" y="653"/>
                    </a:lnTo>
                    <a:lnTo>
                      <a:pt x="958" y="652"/>
                    </a:lnTo>
                    <a:lnTo>
                      <a:pt x="958" y="650"/>
                    </a:lnTo>
                    <a:lnTo>
                      <a:pt x="959" y="650"/>
                    </a:lnTo>
                    <a:lnTo>
                      <a:pt x="959" y="649"/>
                    </a:lnTo>
                    <a:lnTo>
                      <a:pt x="958" y="649"/>
                    </a:lnTo>
                    <a:lnTo>
                      <a:pt x="958" y="649"/>
                    </a:lnTo>
                    <a:lnTo>
                      <a:pt x="957" y="650"/>
                    </a:lnTo>
                    <a:lnTo>
                      <a:pt x="951" y="652"/>
                    </a:lnTo>
                    <a:lnTo>
                      <a:pt x="949" y="653"/>
                    </a:lnTo>
                    <a:lnTo>
                      <a:pt x="934" y="661"/>
                    </a:lnTo>
                    <a:lnTo>
                      <a:pt x="934" y="662"/>
                    </a:lnTo>
                    <a:lnTo>
                      <a:pt x="933" y="662"/>
                    </a:lnTo>
                    <a:lnTo>
                      <a:pt x="935" y="662"/>
                    </a:lnTo>
                    <a:lnTo>
                      <a:pt x="937" y="661"/>
                    </a:lnTo>
                    <a:lnTo>
                      <a:pt x="937" y="662"/>
                    </a:lnTo>
                    <a:lnTo>
                      <a:pt x="934" y="664"/>
                    </a:lnTo>
                    <a:lnTo>
                      <a:pt x="933" y="664"/>
                    </a:lnTo>
                    <a:lnTo>
                      <a:pt x="931" y="664"/>
                    </a:lnTo>
                    <a:lnTo>
                      <a:pt x="929" y="665"/>
                    </a:lnTo>
                    <a:lnTo>
                      <a:pt x="927" y="665"/>
                    </a:lnTo>
                    <a:lnTo>
                      <a:pt x="926" y="666"/>
                    </a:lnTo>
                    <a:lnTo>
                      <a:pt x="925" y="668"/>
                    </a:lnTo>
                    <a:lnTo>
                      <a:pt x="925" y="668"/>
                    </a:lnTo>
                    <a:lnTo>
                      <a:pt x="929" y="665"/>
                    </a:lnTo>
                    <a:lnTo>
                      <a:pt x="930" y="665"/>
                    </a:lnTo>
                    <a:lnTo>
                      <a:pt x="925" y="669"/>
                    </a:lnTo>
                    <a:lnTo>
                      <a:pt x="921" y="674"/>
                    </a:lnTo>
                    <a:lnTo>
                      <a:pt x="921" y="674"/>
                    </a:lnTo>
                    <a:lnTo>
                      <a:pt x="919" y="680"/>
                    </a:lnTo>
                    <a:lnTo>
                      <a:pt x="921" y="681"/>
                    </a:lnTo>
                    <a:lnTo>
                      <a:pt x="922" y="681"/>
                    </a:lnTo>
                    <a:lnTo>
                      <a:pt x="922" y="680"/>
                    </a:lnTo>
                    <a:lnTo>
                      <a:pt x="923" y="681"/>
                    </a:lnTo>
                    <a:lnTo>
                      <a:pt x="925" y="681"/>
                    </a:lnTo>
                    <a:lnTo>
                      <a:pt x="925" y="685"/>
                    </a:lnTo>
                    <a:lnTo>
                      <a:pt x="926" y="685"/>
                    </a:lnTo>
                    <a:lnTo>
                      <a:pt x="927" y="685"/>
                    </a:lnTo>
                    <a:lnTo>
                      <a:pt x="929" y="686"/>
                    </a:lnTo>
                    <a:lnTo>
                      <a:pt x="929" y="686"/>
                    </a:lnTo>
                    <a:lnTo>
                      <a:pt x="929" y="685"/>
                    </a:lnTo>
                    <a:lnTo>
                      <a:pt x="930" y="685"/>
                    </a:lnTo>
                    <a:lnTo>
                      <a:pt x="930" y="685"/>
                    </a:lnTo>
                    <a:lnTo>
                      <a:pt x="931" y="682"/>
                    </a:lnTo>
                    <a:lnTo>
                      <a:pt x="934" y="682"/>
                    </a:lnTo>
                    <a:lnTo>
                      <a:pt x="934" y="682"/>
                    </a:lnTo>
                    <a:lnTo>
                      <a:pt x="935" y="682"/>
                    </a:lnTo>
                    <a:lnTo>
                      <a:pt x="941" y="680"/>
                    </a:lnTo>
                    <a:lnTo>
                      <a:pt x="942" y="678"/>
                    </a:lnTo>
                    <a:lnTo>
                      <a:pt x="945" y="676"/>
                    </a:lnTo>
                    <a:lnTo>
                      <a:pt x="947" y="674"/>
                    </a:lnTo>
                    <a:lnTo>
                      <a:pt x="949" y="673"/>
                    </a:lnTo>
                    <a:lnTo>
                      <a:pt x="951" y="670"/>
                    </a:lnTo>
                    <a:lnTo>
                      <a:pt x="953" y="670"/>
                    </a:lnTo>
                    <a:lnTo>
                      <a:pt x="953" y="670"/>
                    </a:lnTo>
                    <a:lnTo>
                      <a:pt x="953" y="669"/>
                    </a:lnTo>
                    <a:lnTo>
                      <a:pt x="953" y="668"/>
                    </a:lnTo>
                    <a:lnTo>
                      <a:pt x="955" y="666"/>
                    </a:lnTo>
                    <a:lnTo>
                      <a:pt x="957" y="665"/>
                    </a:lnTo>
                    <a:lnTo>
                      <a:pt x="957" y="666"/>
                    </a:lnTo>
                    <a:lnTo>
                      <a:pt x="958" y="666"/>
                    </a:lnTo>
                    <a:lnTo>
                      <a:pt x="959" y="665"/>
                    </a:lnTo>
                    <a:lnTo>
                      <a:pt x="959" y="664"/>
                    </a:lnTo>
                    <a:lnTo>
                      <a:pt x="960" y="665"/>
                    </a:lnTo>
                    <a:lnTo>
                      <a:pt x="960" y="666"/>
                    </a:lnTo>
                    <a:lnTo>
                      <a:pt x="962" y="666"/>
                    </a:lnTo>
                    <a:lnTo>
                      <a:pt x="962" y="668"/>
                    </a:lnTo>
                    <a:lnTo>
                      <a:pt x="964" y="668"/>
                    </a:lnTo>
                    <a:lnTo>
                      <a:pt x="966" y="666"/>
                    </a:lnTo>
                    <a:lnTo>
                      <a:pt x="966" y="666"/>
                    </a:lnTo>
                    <a:lnTo>
                      <a:pt x="967" y="665"/>
                    </a:lnTo>
                    <a:lnTo>
                      <a:pt x="966" y="664"/>
                    </a:lnTo>
                    <a:lnTo>
                      <a:pt x="967" y="664"/>
                    </a:lnTo>
                    <a:lnTo>
                      <a:pt x="968" y="664"/>
                    </a:lnTo>
                    <a:lnTo>
                      <a:pt x="970" y="664"/>
                    </a:lnTo>
                    <a:lnTo>
                      <a:pt x="971" y="664"/>
                    </a:lnTo>
                    <a:lnTo>
                      <a:pt x="974" y="662"/>
                    </a:lnTo>
                    <a:lnTo>
                      <a:pt x="975" y="662"/>
                    </a:lnTo>
                    <a:lnTo>
                      <a:pt x="975" y="662"/>
                    </a:lnTo>
                    <a:lnTo>
                      <a:pt x="980" y="661"/>
                    </a:lnTo>
                    <a:lnTo>
                      <a:pt x="984" y="660"/>
                    </a:lnTo>
                    <a:lnTo>
                      <a:pt x="990" y="658"/>
                    </a:lnTo>
                    <a:lnTo>
                      <a:pt x="994" y="657"/>
                    </a:lnTo>
                    <a:lnTo>
                      <a:pt x="998" y="654"/>
                    </a:lnTo>
                    <a:lnTo>
                      <a:pt x="999" y="653"/>
                    </a:lnTo>
                    <a:lnTo>
                      <a:pt x="1000" y="653"/>
                    </a:lnTo>
                    <a:lnTo>
                      <a:pt x="1001" y="653"/>
                    </a:lnTo>
                    <a:lnTo>
                      <a:pt x="1003" y="652"/>
                    </a:lnTo>
                    <a:lnTo>
                      <a:pt x="1005" y="652"/>
                    </a:lnTo>
                    <a:lnTo>
                      <a:pt x="1007" y="650"/>
                    </a:lnTo>
                    <a:lnTo>
                      <a:pt x="1009" y="650"/>
                    </a:lnTo>
                    <a:lnTo>
                      <a:pt x="1009" y="650"/>
                    </a:lnTo>
                    <a:lnTo>
                      <a:pt x="1011" y="650"/>
                    </a:lnTo>
                    <a:lnTo>
                      <a:pt x="1011" y="649"/>
                    </a:lnTo>
                    <a:lnTo>
                      <a:pt x="1011" y="649"/>
                    </a:lnTo>
                    <a:lnTo>
                      <a:pt x="1011" y="649"/>
                    </a:lnTo>
                    <a:lnTo>
                      <a:pt x="1005" y="648"/>
                    </a:lnTo>
                    <a:lnTo>
                      <a:pt x="1007" y="648"/>
                    </a:lnTo>
                    <a:lnTo>
                      <a:pt x="1008" y="646"/>
                    </a:lnTo>
                    <a:lnTo>
                      <a:pt x="1008" y="646"/>
                    </a:lnTo>
                    <a:lnTo>
                      <a:pt x="1008" y="644"/>
                    </a:lnTo>
                    <a:lnTo>
                      <a:pt x="1007" y="642"/>
                    </a:lnTo>
                    <a:lnTo>
                      <a:pt x="1007" y="642"/>
                    </a:lnTo>
                    <a:lnTo>
                      <a:pt x="1004" y="642"/>
                    </a:lnTo>
                    <a:lnTo>
                      <a:pt x="1001" y="642"/>
                    </a:lnTo>
                    <a:lnTo>
                      <a:pt x="1000" y="641"/>
                    </a:lnTo>
                    <a:lnTo>
                      <a:pt x="1001" y="640"/>
                    </a:lnTo>
                    <a:lnTo>
                      <a:pt x="1001" y="638"/>
                    </a:lnTo>
                    <a:lnTo>
                      <a:pt x="1000" y="638"/>
                    </a:lnTo>
                    <a:lnTo>
                      <a:pt x="996" y="641"/>
                    </a:lnTo>
                    <a:lnTo>
                      <a:pt x="992" y="642"/>
                    </a:lnTo>
                    <a:lnTo>
                      <a:pt x="991" y="642"/>
                    </a:lnTo>
                    <a:lnTo>
                      <a:pt x="991" y="644"/>
                    </a:lnTo>
                    <a:lnTo>
                      <a:pt x="990" y="642"/>
                    </a:lnTo>
                    <a:lnTo>
                      <a:pt x="987" y="642"/>
                    </a:lnTo>
                    <a:lnTo>
                      <a:pt x="987" y="642"/>
                    </a:lnTo>
                    <a:lnTo>
                      <a:pt x="988" y="641"/>
                    </a:lnTo>
                    <a:lnTo>
                      <a:pt x="984" y="640"/>
                    </a:lnTo>
                    <a:lnTo>
                      <a:pt x="982" y="640"/>
                    </a:lnTo>
                    <a:lnTo>
                      <a:pt x="980" y="641"/>
                    </a:lnTo>
                    <a:lnTo>
                      <a:pt x="979" y="641"/>
                    </a:lnTo>
                    <a:lnTo>
                      <a:pt x="979" y="640"/>
                    </a:lnTo>
                    <a:lnTo>
                      <a:pt x="978" y="640"/>
                    </a:lnTo>
                    <a:lnTo>
                      <a:pt x="976" y="638"/>
                    </a:lnTo>
                    <a:lnTo>
                      <a:pt x="975" y="638"/>
                    </a:lnTo>
                    <a:lnTo>
                      <a:pt x="974" y="638"/>
                    </a:lnTo>
                    <a:lnTo>
                      <a:pt x="971" y="637"/>
                    </a:lnTo>
                    <a:lnTo>
                      <a:pt x="968" y="636"/>
                    </a:lnTo>
                    <a:lnTo>
                      <a:pt x="972" y="633"/>
                    </a:lnTo>
                    <a:lnTo>
                      <a:pt x="972" y="633"/>
                    </a:lnTo>
                    <a:lnTo>
                      <a:pt x="972" y="633"/>
                    </a:lnTo>
                    <a:lnTo>
                      <a:pt x="968" y="632"/>
                    </a:lnTo>
                    <a:lnTo>
                      <a:pt x="967" y="632"/>
                    </a:lnTo>
                    <a:lnTo>
                      <a:pt x="963" y="632"/>
                    </a:lnTo>
                    <a:lnTo>
                      <a:pt x="963" y="629"/>
                    </a:lnTo>
                    <a:lnTo>
                      <a:pt x="962" y="629"/>
                    </a:lnTo>
                    <a:lnTo>
                      <a:pt x="962" y="628"/>
                    </a:lnTo>
                    <a:lnTo>
                      <a:pt x="962" y="627"/>
                    </a:lnTo>
                    <a:lnTo>
                      <a:pt x="963" y="623"/>
                    </a:lnTo>
                    <a:lnTo>
                      <a:pt x="962" y="623"/>
                    </a:lnTo>
                    <a:lnTo>
                      <a:pt x="962" y="620"/>
                    </a:lnTo>
                    <a:lnTo>
                      <a:pt x="962" y="619"/>
                    </a:lnTo>
                    <a:lnTo>
                      <a:pt x="963" y="617"/>
                    </a:lnTo>
                    <a:lnTo>
                      <a:pt x="964" y="615"/>
                    </a:lnTo>
                    <a:lnTo>
                      <a:pt x="963" y="615"/>
                    </a:lnTo>
                    <a:lnTo>
                      <a:pt x="960" y="615"/>
                    </a:lnTo>
                    <a:lnTo>
                      <a:pt x="958" y="616"/>
                    </a:lnTo>
                    <a:lnTo>
                      <a:pt x="958" y="615"/>
                    </a:lnTo>
                    <a:lnTo>
                      <a:pt x="957" y="615"/>
                    </a:lnTo>
                    <a:lnTo>
                      <a:pt x="962" y="612"/>
                    </a:lnTo>
                    <a:lnTo>
                      <a:pt x="966" y="609"/>
                    </a:lnTo>
                    <a:lnTo>
                      <a:pt x="967" y="605"/>
                    </a:lnTo>
                    <a:lnTo>
                      <a:pt x="970" y="603"/>
                    </a:lnTo>
                    <a:lnTo>
                      <a:pt x="971" y="603"/>
                    </a:lnTo>
                    <a:lnTo>
                      <a:pt x="968" y="601"/>
                    </a:lnTo>
                    <a:lnTo>
                      <a:pt x="966" y="601"/>
                    </a:lnTo>
                    <a:lnTo>
                      <a:pt x="967" y="600"/>
                    </a:lnTo>
                    <a:lnTo>
                      <a:pt x="963" y="600"/>
                    </a:lnTo>
                    <a:lnTo>
                      <a:pt x="962" y="601"/>
                    </a:lnTo>
                    <a:lnTo>
                      <a:pt x="959" y="603"/>
                    </a:lnTo>
                    <a:lnTo>
                      <a:pt x="957" y="603"/>
                    </a:lnTo>
                    <a:lnTo>
                      <a:pt x="957" y="603"/>
                    </a:lnTo>
                    <a:lnTo>
                      <a:pt x="955" y="600"/>
                    </a:lnTo>
                    <a:lnTo>
                      <a:pt x="955" y="599"/>
                    </a:lnTo>
                    <a:lnTo>
                      <a:pt x="950" y="597"/>
                    </a:lnTo>
                    <a:lnTo>
                      <a:pt x="949" y="596"/>
                    </a:lnTo>
                    <a:lnTo>
                      <a:pt x="947" y="596"/>
                    </a:lnTo>
                    <a:lnTo>
                      <a:pt x="943" y="596"/>
                    </a:lnTo>
                    <a:lnTo>
                      <a:pt x="942" y="596"/>
                    </a:lnTo>
                    <a:lnTo>
                      <a:pt x="947" y="595"/>
                    </a:lnTo>
                    <a:lnTo>
                      <a:pt x="949" y="595"/>
                    </a:lnTo>
                    <a:lnTo>
                      <a:pt x="950" y="595"/>
                    </a:lnTo>
                    <a:lnTo>
                      <a:pt x="953" y="595"/>
                    </a:lnTo>
                    <a:lnTo>
                      <a:pt x="954" y="593"/>
                    </a:lnTo>
                    <a:lnTo>
                      <a:pt x="955" y="593"/>
                    </a:lnTo>
                    <a:lnTo>
                      <a:pt x="958" y="595"/>
                    </a:lnTo>
                    <a:lnTo>
                      <a:pt x="962" y="596"/>
                    </a:lnTo>
                    <a:lnTo>
                      <a:pt x="963" y="596"/>
                    </a:lnTo>
                    <a:lnTo>
                      <a:pt x="964" y="596"/>
                    </a:lnTo>
                    <a:lnTo>
                      <a:pt x="968" y="595"/>
                    </a:lnTo>
                    <a:lnTo>
                      <a:pt x="971" y="593"/>
                    </a:lnTo>
                    <a:lnTo>
                      <a:pt x="972" y="593"/>
                    </a:lnTo>
                    <a:lnTo>
                      <a:pt x="974" y="592"/>
                    </a:lnTo>
                    <a:lnTo>
                      <a:pt x="975" y="591"/>
                    </a:lnTo>
                    <a:lnTo>
                      <a:pt x="978" y="590"/>
                    </a:lnTo>
                    <a:lnTo>
                      <a:pt x="982" y="588"/>
                    </a:lnTo>
                    <a:lnTo>
                      <a:pt x="984" y="586"/>
                    </a:lnTo>
                    <a:lnTo>
                      <a:pt x="986" y="583"/>
                    </a:lnTo>
                    <a:lnTo>
                      <a:pt x="984" y="582"/>
                    </a:lnTo>
                    <a:lnTo>
                      <a:pt x="983" y="580"/>
                    </a:lnTo>
                    <a:lnTo>
                      <a:pt x="984" y="580"/>
                    </a:lnTo>
                    <a:lnTo>
                      <a:pt x="987" y="582"/>
                    </a:lnTo>
                    <a:lnTo>
                      <a:pt x="987" y="580"/>
                    </a:lnTo>
                    <a:lnTo>
                      <a:pt x="987" y="579"/>
                    </a:lnTo>
                    <a:lnTo>
                      <a:pt x="984" y="575"/>
                    </a:lnTo>
                    <a:lnTo>
                      <a:pt x="980" y="574"/>
                    </a:lnTo>
                    <a:lnTo>
                      <a:pt x="972" y="572"/>
                    </a:lnTo>
                    <a:lnTo>
                      <a:pt x="971" y="572"/>
                    </a:lnTo>
                    <a:lnTo>
                      <a:pt x="964" y="572"/>
                    </a:lnTo>
                    <a:lnTo>
                      <a:pt x="960" y="574"/>
                    </a:lnTo>
                    <a:lnTo>
                      <a:pt x="953" y="575"/>
                    </a:lnTo>
                    <a:lnTo>
                      <a:pt x="943" y="578"/>
                    </a:lnTo>
                    <a:lnTo>
                      <a:pt x="935" y="580"/>
                    </a:lnTo>
                    <a:lnTo>
                      <a:pt x="930" y="583"/>
                    </a:lnTo>
                    <a:lnTo>
                      <a:pt x="923" y="584"/>
                    </a:lnTo>
                    <a:lnTo>
                      <a:pt x="919" y="587"/>
                    </a:lnTo>
                    <a:lnTo>
                      <a:pt x="917" y="588"/>
                    </a:lnTo>
                    <a:lnTo>
                      <a:pt x="913" y="590"/>
                    </a:lnTo>
                    <a:lnTo>
                      <a:pt x="913" y="590"/>
                    </a:lnTo>
                    <a:lnTo>
                      <a:pt x="909" y="591"/>
                    </a:lnTo>
                    <a:lnTo>
                      <a:pt x="902" y="596"/>
                    </a:lnTo>
                    <a:lnTo>
                      <a:pt x="898" y="597"/>
                    </a:lnTo>
                    <a:lnTo>
                      <a:pt x="896" y="600"/>
                    </a:lnTo>
                    <a:lnTo>
                      <a:pt x="890" y="604"/>
                    </a:lnTo>
                    <a:lnTo>
                      <a:pt x="886" y="607"/>
                    </a:lnTo>
                    <a:lnTo>
                      <a:pt x="885" y="609"/>
                    </a:lnTo>
                    <a:lnTo>
                      <a:pt x="882" y="611"/>
                    </a:lnTo>
                    <a:lnTo>
                      <a:pt x="877" y="615"/>
                    </a:lnTo>
                    <a:lnTo>
                      <a:pt x="875" y="616"/>
                    </a:lnTo>
                    <a:lnTo>
                      <a:pt x="867" y="620"/>
                    </a:lnTo>
                    <a:lnTo>
                      <a:pt x="864" y="620"/>
                    </a:lnTo>
                    <a:lnTo>
                      <a:pt x="861" y="621"/>
                    </a:lnTo>
                    <a:lnTo>
                      <a:pt x="859" y="621"/>
                    </a:lnTo>
                    <a:lnTo>
                      <a:pt x="855" y="623"/>
                    </a:lnTo>
                    <a:lnTo>
                      <a:pt x="851" y="624"/>
                    </a:lnTo>
                    <a:lnTo>
                      <a:pt x="847" y="625"/>
                    </a:lnTo>
                    <a:lnTo>
                      <a:pt x="845" y="627"/>
                    </a:lnTo>
                    <a:lnTo>
                      <a:pt x="843" y="628"/>
                    </a:lnTo>
                    <a:lnTo>
                      <a:pt x="841" y="628"/>
                    </a:lnTo>
                    <a:lnTo>
                      <a:pt x="839" y="629"/>
                    </a:lnTo>
                    <a:lnTo>
                      <a:pt x="834" y="632"/>
                    </a:lnTo>
                    <a:lnTo>
                      <a:pt x="830" y="635"/>
                    </a:lnTo>
                    <a:lnTo>
                      <a:pt x="826" y="636"/>
                    </a:lnTo>
                    <a:lnTo>
                      <a:pt x="823" y="638"/>
                    </a:lnTo>
                    <a:lnTo>
                      <a:pt x="820" y="641"/>
                    </a:lnTo>
                    <a:lnTo>
                      <a:pt x="818" y="642"/>
                    </a:lnTo>
                    <a:lnTo>
                      <a:pt x="816" y="644"/>
                    </a:lnTo>
                    <a:lnTo>
                      <a:pt x="815" y="646"/>
                    </a:lnTo>
                    <a:lnTo>
                      <a:pt x="815" y="648"/>
                    </a:lnTo>
                    <a:lnTo>
                      <a:pt x="811" y="648"/>
                    </a:lnTo>
                    <a:lnTo>
                      <a:pt x="806" y="650"/>
                    </a:lnTo>
                    <a:lnTo>
                      <a:pt x="802" y="652"/>
                    </a:lnTo>
                    <a:lnTo>
                      <a:pt x="795" y="654"/>
                    </a:lnTo>
                    <a:lnTo>
                      <a:pt x="793" y="656"/>
                    </a:lnTo>
                    <a:lnTo>
                      <a:pt x="794" y="656"/>
                    </a:lnTo>
                    <a:lnTo>
                      <a:pt x="798" y="656"/>
                    </a:lnTo>
                    <a:close/>
                    <a:moveTo>
                      <a:pt x="1013" y="609"/>
                    </a:moveTo>
                    <a:lnTo>
                      <a:pt x="1015" y="608"/>
                    </a:lnTo>
                    <a:lnTo>
                      <a:pt x="1016" y="607"/>
                    </a:lnTo>
                    <a:lnTo>
                      <a:pt x="1019" y="605"/>
                    </a:lnTo>
                    <a:lnTo>
                      <a:pt x="1020" y="605"/>
                    </a:lnTo>
                    <a:lnTo>
                      <a:pt x="1021" y="604"/>
                    </a:lnTo>
                    <a:lnTo>
                      <a:pt x="1021" y="604"/>
                    </a:lnTo>
                    <a:lnTo>
                      <a:pt x="1020" y="604"/>
                    </a:lnTo>
                    <a:lnTo>
                      <a:pt x="1017" y="605"/>
                    </a:lnTo>
                    <a:lnTo>
                      <a:pt x="1013" y="607"/>
                    </a:lnTo>
                    <a:lnTo>
                      <a:pt x="1012" y="608"/>
                    </a:lnTo>
                    <a:lnTo>
                      <a:pt x="1009" y="612"/>
                    </a:lnTo>
                    <a:lnTo>
                      <a:pt x="1011" y="612"/>
                    </a:lnTo>
                    <a:lnTo>
                      <a:pt x="1012" y="612"/>
                    </a:lnTo>
                    <a:lnTo>
                      <a:pt x="1013" y="611"/>
                    </a:lnTo>
                    <a:lnTo>
                      <a:pt x="1013" y="611"/>
                    </a:lnTo>
                    <a:lnTo>
                      <a:pt x="1012" y="611"/>
                    </a:lnTo>
                    <a:lnTo>
                      <a:pt x="1011" y="611"/>
                    </a:lnTo>
                    <a:lnTo>
                      <a:pt x="1012" y="609"/>
                    </a:lnTo>
                    <a:lnTo>
                      <a:pt x="1013" y="609"/>
                    </a:lnTo>
                    <a:close/>
                    <a:moveTo>
                      <a:pt x="66" y="464"/>
                    </a:moveTo>
                    <a:lnTo>
                      <a:pt x="68" y="462"/>
                    </a:lnTo>
                    <a:lnTo>
                      <a:pt x="65" y="464"/>
                    </a:lnTo>
                    <a:lnTo>
                      <a:pt x="61" y="465"/>
                    </a:lnTo>
                    <a:lnTo>
                      <a:pt x="58" y="466"/>
                    </a:lnTo>
                    <a:lnTo>
                      <a:pt x="58" y="466"/>
                    </a:lnTo>
                    <a:lnTo>
                      <a:pt x="62" y="466"/>
                    </a:lnTo>
                    <a:lnTo>
                      <a:pt x="66" y="464"/>
                    </a:lnTo>
                    <a:close/>
                    <a:moveTo>
                      <a:pt x="586" y="247"/>
                    </a:moveTo>
                    <a:lnTo>
                      <a:pt x="588" y="245"/>
                    </a:lnTo>
                    <a:lnTo>
                      <a:pt x="589" y="244"/>
                    </a:lnTo>
                    <a:lnTo>
                      <a:pt x="588" y="244"/>
                    </a:lnTo>
                    <a:lnTo>
                      <a:pt x="586" y="244"/>
                    </a:lnTo>
                    <a:lnTo>
                      <a:pt x="585" y="245"/>
                    </a:lnTo>
                    <a:lnTo>
                      <a:pt x="585" y="247"/>
                    </a:lnTo>
                    <a:lnTo>
                      <a:pt x="585" y="247"/>
                    </a:lnTo>
                    <a:lnTo>
                      <a:pt x="586" y="247"/>
                    </a:lnTo>
                    <a:close/>
                    <a:moveTo>
                      <a:pt x="923" y="669"/>
                    </a:moveTo>
                    <a:lnTo>
                      <a:pt x="922" y="669"/>
                    </a:lnTo>
                    <a:lnTo>
                      <a:pt x="921" y="670"/>
                    </a:lnTo>
                    <a:lnTo>
                      <a:pt x="919" y="672"/>
                    </a:lnTo>
                    <a:lnTo>
                      <a:pt x="921" y="670"/>
                    </a:lnTo>
                    <a:lnTo>
                      <a:pt x="923" y="669"/>
                    </a:lnTo>
                    <a:close/>
                    <a:moveTo>
                      <a:pt x="816" y="642"/>
                    </a:moveTo>
                    <a:lnTo>
                      <a:pt x="814" y="642"/>
                    </a:lnTo>
                    <a:lnTo>
                      <a:pt x="811" y="644"/>
                    </a:lnTo>
                    <a:lnTo>
                      <a:pt x="811" y="644"/>
                    </a:lnTo>
                    <a:lnTo>
                      <a:pt x="814" y="644"/>
                    </a:lnTo>
                    <a:lnTo>
                      <a:pt x="816" y="642"/>
                    </a:lnTo>
                    <a:close/>
                    <a:moveTo>
                      <a:pt x="1035" y="632"/>
                    </a:moveTo>
                    <a:lnTo>
                      <a:pt x="1032" y="632"/>
                    </a:lnTo>
                    <a:lnTo>
                      <a:pt x="1031" y="632"/>
                    </a:lnTo>
                    <a:lnTo>
                      <a:pt x="1031" y="631"/>
                    </a:lnTo>
                    <a:lnTo>
                      <a:pt x="1029" y="629"/>
                    </a:lnTo>
                    <a:lnTo>
                      <a:pt x="1028" y="631"/>
                    </a:lnTo>
                    <a:lnTo>
                      <a:pt x="1028" y="631"/>
                    </a:lnTo>
                    <a:lnTo>
                      <a:pt x="1025" y="632"/>
                    </a:lnTo>
                    <a:lnTo>
                      <a:pt x="1024" y="633"/>
                    </a:lnTo>
                    <a:lnTo>
                      <a:pt x="1024" y="635"/>
                    </a:lnTo>
                    <a:lnTo>
                      <a:pt x="1020" y="637"/>
                    </a:lnTo>
                    <a:lnTo>
                      <a:pt x="1021" y="637"/>
                    </a:lnTo>
                    <a:lnTo>
                      <a:pt x="1025" y="637"/>
                    </a:lnTo>
                    <a:lnTo>
                      <a:pt x="1024" y="637"/>
                    </a:lnTo>
                    <a:lnTo>
                      <a:pt x="1020" y="640"/>
                    </a:lnTo>
                    <a:lnTo>
                      <a:pt x="1019" y="641"/>
                    </a:lnTo>
                    <a:lnTo>
                      <a:pt x="1017" y="641"/>
                    </a:lnTo>
                    <a:lnTo>
                      <a:pt x="1017" y="641"/>
                    </a:lnTo>
                    <a:lnTo>
                      <a:pt x="1016" y="641"/>
                    </a:lnTo>
                    <a:lnTo>
                      <a:pt x="1013" y="641"/>
                    </a:lnTo>
                    <a:lnTo>
                      <a:pt x="1013" y="641"/>
                    </a:lnTo>
                    <a:lnTo>
                      <a:pt x="1015" y="640"/>
                    </a:lnTo>
                    <a:lnTo>
                      <a:pt x="1016" y="638"/>
                    </a:lnTo>
                    <a:lnTo>
                      <a:pt x="1016" y="638"/>
                    </a:lnTo>
                    <a:lnTo>
                      <a:pt x="1015" y="638"/>
                    </a:lnTo>
                    <a:lnTo>
                      <a:pt x="1016" y="637"/>
                    </a:lnTo>
                    <a:lnTo>
                      <a:pt x="1019" y="637"/>
                    </a:lnTo>
                    <a:lnTo>
                      <a:pt x="1019" y="636"/>
                    </a:lnTo>
                    <a:lnTo>
                      <a:pt x="1017" y="636"/>
                    </a:lnTo>
                    <a:lnTo>
                      <a:pt x="1015" y="637"/>
                    </a:lnTo>
                    <a:lnTo>
                      <a:pt x="1015" y="637"/>
                    </a:lnTo>
                    <a:lnTo>
                      <a:pt x="1019" y="635"/>
                    </a:lnTo>
                    <a:lnTo>
                      <a:pt x="1020" y="635"/>
                    </a:lnTo>
                    <a:lnTo>
                      <a:pt x="1021" y="635"/>
                    </a:lnTo>
                    <a:lnTo>
                      <a:pt x="1024" y="633"/>
                    </a:lnTo>
                    <a:lnTo>
                      <a:pt x="1025" y="632"/>
                    </a:lnTo>
                    <a:lnTo>
                      <a:pt x="1027" y="631"/>
                    </a:lnTo>
                    <a:lnTo>
                      <a:pt x="1027" y="631"/>
                    </a:lnTo>
                    <a:lnTo>
                      <a:pt x="1028" y="628"/>
                    </a:lnTo>
                    <a:lnTo>
                      <a:pt x="1031" y="624"/>
                    </a:lnTo>
                    <a:lnTo>
                      <a:pt x="1032" y="621"/>
                    </a:lnTo>
                    <a:lnTo>
                      <a:pt x="1032" y="621"/>
                    </a:lnTo>
                    <a:lnTo>
                      <a:pt x="1032" y="617"/>
                    </a:lnTo>
                    <a:lnTo>
                      <a:pt x="1032" y="617"/>
                    </a:lnTo>
                    <a:lnTo>
                      <a:pt x="1033" y="616"/>
                    </a:lnTo>
                    <a:lnTo>
                      <a:pt x="1032" y="616"/>
                    </a:lnTo>
                    <a:lnTo>
                      <a:pt x="1031" y="616"/>
                    </a:lnTo>
                    <a:lnTo>
                      <a:pt x="1029" y="617"/>
                    </a:lnTo>
                    <a:lnTo>
                      <a:pt x="1027" y="619"/>
                    </a:lnTo>
                    <a:lnTo>
                      <a:pt x="1024" y="620"/>
                    </a:lnTo>
                    <a:lnTo>
                      <a:pt x="1023" y="621"/>
                    </a:lnTo>
                    <a:lnTo>
                      <a:pt x="1021" y="623"/>
                    </a:lnTo>
                    <a:lnTo>
                      <a:pt x="1015" y="631"/>
                    </a:lnTo>
                    <a:lnTo>
                      <a:pt x="1013" y="631"/>
                    </a:lnTo>
                    <a:lnTo>
                      <a:pt x="1011" y="633"/>
                    </a:lnTo>
                    <a:lnTo>
                      <a:pt x="1009" y="635"/>
                    </a:lnTo>
                    <a:lnTo>
                      <a:pt x="1008" y="637"/>
                    </a:lnTo>
                    <a:lnTo>
                      <a:pt x="1008" y="641"/>
                    </a:lnTo>
                    <a:lnTo>
                      <a:pt x="1008" y="642"/>
                    </a:lnTo>
                    <a:lnTo>
                      <a:pt x="1008" y="644"/>
                    </a:lnTo>
                    <a:lnTo>
                      <a:pt x="1009" y="644"/>
                    </a:lnTo>
                    <a:lnTo>
                      <a:pt x="1009" y="644"/>
                    </a:lnTo>
                    <a:lnTo>
                      <a:pt x="1011" y="644"/>
                    </a:lnTo>
                    <a:lnTo>
                      <a:pt x="1012" y="644"/>
                    </a:lnTo>
                    <a:lnTo>
                      <a:pt x="1015" y="644"/>
                    </a:lnTo>
                    <a:lnTo>
                      <a:pt x="1016" y="644"/>
                    </a:lnTo>
                    <a:lnTo>
                      <a:pt x="1017" y="644"/>
                    </a:lnTo>
                    <a:lnTo>
                      <a:pt x="1019" y="644"/>
                    </a:lnTo>
                    <a:lnTo>
                      <a:pt x="1024" y="642"/>
                    </a:lnTo>
                    <a:lnTo>
                      <a:pt x="1028" y="641"/>
                    </a:lnTo>
                    <a:lnTo>
                      <a:pt x="1029" y="640"/>
                    </a:lnTo>
                    <a:lnTo>
                      <a:pt x="1031" y="638"/>
                    </a:lnTo>
                    <a:lnTo>
                      <a:pt x="1035" y="637"/>
                    </a:lnTo>
                    <a:lnTo>
                      <a:pt x="1035" y="637"/>
                    </a:lnTo>
                    <a:lnTo>
                      <a:pt x="1033" y="636"/>
                    </a:lnTo>
                    <a:lnTo>
                      <a:pt x="1035" y="635"/>
                    </a:lnTo>
                    <a:lnTo>
                      <a:pt x="1036" y="633"/>
                    </a:lnTo>
                    <a:lnTo>
                      <a:pt x="1036" y="633"/>
                    </a:lnTo>
                    <a:lnTo>
                      <a:pt x="1036" y="633"/>
                    </a:lnTo>
                    <a:lnTo>
                      <a:pt x="1035" y="632"/>
                    </a:lnTo>
                    <a:close/>
                    <a:moveTo>
                      <a:pt x="1020" y="677"/>
                    </a:moveTo>
                    <a:lnTo>
                      <a:pt x="1016" y="677"/>
                    </a:lnTo>
                    <a:lnTo>
                      <a:pt x="1016" y="677"/>
                    </a:lnTo>
                    <a:lnTo>
                      <a:pt x="1017" y="678"/>
                    </a:lnTo>
                    <a:lnTo>
                      <a:pt x="1020" y="678"/>
                    </a:lnTo>
                    <a:lnTo>
                      <a:pt x="1021" y="677"/>
                    </a:lnTo>
                    <a:lnTo>
                      <a:pt x="1023" y="677"/>
                    </a:lnTo>
                    <a:lnTo>
                      <a:pt x="1020" y="677"/>
                    </a:lnTo>
                    <a:lnTo>
                      <a:pt x="1020" y="677"/>
                    </a:lnTo>
                    <a:close/>
                    <a:moveTo>
                      <a:pt x="73" y="575"/>
                    </a:moveTo>
                    <a:lnTo>
                      <a:pt x="73" y="576"/>
                    </a:lnTo>
                    <a:lnTo>
                      <a:pt x="73" y="579"/>
                    </a:lnTo>
                    <a:lnTo>
                      <a:pt x="74" y="580"/>
                    </a:lnTo>
                    <a:lnTo>
                      <a:pt x="74" y="579"/>
                    </a:lnTo>
                    <a:lnTo>
                      <a:pt x="74" y="579"/>
                    </a:lnTo>
                    <a:lnTo>
                      <a:pt x="74" y="578"/>
                    </a:lnTo>
                    <a:lnTo>
                      <a:pt x="73" y="575"/>
                    </a:lnTo>
                    <a:close/>
                    <a:moveTo>
                      <a:pt x="1012" y="574"/>
                    </a:moveTo>
                    <a:lnTo>
                      <a:pt x="1015" y="575"/>
                    </a:lnTo>
                    <a:lnTo>
                      <a:pt x="1020" y="576"/>
                    </a:lnTo>
                    <a:lnTo>
                      <a:pt x="1027" y="575"/>
                    </a:lnTo>
                    <a:lnTo>
                      <a:pt x="1028" y="575"/>
                    </a:lnTo>
                    <a:lnTo>
                      <a:pt x="1028" y="575"/>
                    </a:lnTo>
                    <a:lnTo>
                      <a:pt x="1028" y="574"/>
                    </a:lnTo>
                    <a:lnTo>
                      <a:pt x="1028" y="572"/>
                    </a:lnTo>
                    <a:lnTo>
                      <a:pt x="1025" y="570"/>
                    </a:lnTo>
                    <a:lnTo>
                      <a:pt x="1024" y="570"/>
                    </a:lnTo>
                    <a:lnTo>
                      <a:pt x="1017" y="566"/>
                    </a:lnTo>
                    <a:lnTo>
                      <a:pt x="1015" y="563"/>
                    </a:lnTo>
                    <a:lnTo>
                      <a:pt x="1012" y="562"/>
                    </a:lnTo>
                    <a:lnTo>
                      <a:pt x="1009" y="562"/>
                    </a:lnTo>
                    <a:lnTo>
                      <a:pt x="1003" y="560"/>
                    </a:lnTo>
                    <a:lnTo>
                      <a:pt x="998" y="559"/>
                    </a:lnTo>
                    <a:lnTo>
                      <a:pt x="996" y="559"/>
                    </a:lnTo>
                    <a:lnTo>
                      <a:pt x="994" y="559"/>
                    </a:lnTo>
                    <a:lnTo>
                      <a:pt x="991" y="560"/>
                    </a:lnTo>
                    <a:lnTo>
                      <a:pt x="992" y="562"/>
                    </a:lnTo>
                    <a:lnTo>
                      <a:pt x="999" y="564"/>
                    </a:lnTo>
                    <a:lnTo>
                      <a:pt x="1000" y="566"/>
                    </a:lnTo>
                    <a:lnTo>
                      <a:pt x="1001" y="567"/>
                    </a:lnTo>
                    <a:lnTo>
                      <a:pt x="1001" y="568"/>
                    </a:lnTo>
                    <a:lnTo>
                      <a:pt x="1001" y="570"/>
                    </a:lnTo>
                    <a:lnTo>
                      <a:pt x="1008" y="572"/>
                    </a:lnTo>
                    <a:lnTo>
                      <a:pt x="1012" y="574"/>
                    </a:lnTo>
                    <a:close/>
                    <a:moveTo>
                      <a:pt x="916" y="661"/>
                    </a:moveTo>
                    <a:lnTo>
                      <a:pt x="914" y="664"/>
                    </a:lnTo>
                    <a:lnTo>
                      <a:pt x="917" y="664"/>
                    </a:lnTo>
                    <a:lnTo>
                      <a:pt x="917" y="662"/>
                    </a:lnTo>
                    <a:lnTo>
                      <a:pt x="917" y="661"/>
                    </a:lnTo>
                    <a:lnTo>
                      <a:pt x="917" y="661"/>
                    </a:lnTo>
                    <a:lnTo>
                      <a:pt x="916" y="661"/>
                    </a:lnTo>
                    <a:close/>
                    <a:moveTo>
                      <a:pt x="976" y="596"/>
                    </a:moveTo>
                    <a:lnTo>
                      <a:pt x="976" y="596"/>
                    </a:lnTo>
                    <a:lnTo>
                      <a:pt x="976" y="596"/>
                    </a:lnTo>
                    <a:lnTo>
                      <a:pt x="975" y="597"/>
                    </a:lnTo>
                    <a:lnTo>
                      <a:pt x="974" y="599"/>
                    </a:lnTo>
                    <a:lnTo>
                      <a:pt x="976" y="597"/>
                    </a:lnTo>
                    <a:lnTo>
                      <a:pt x="976" y="596"/>
                    </a:lnTo>
                    <a:close/>
                    <a:moveTo>
                      <a:pt x="994" y="633"/>
                    </a:moveTo>
                    <a:lnTo>
                      <a:pt x="994" y="632"/>
                    </a:lnTo>
                    <a:lnTo>
                      <a:pt x="998" y="631"/>
                    </a:lnTo>
                    <a:lnTo>
                      <a:pt x="1000" y="629"/>
                    </a:lnTo>
                    <a:lnTo>
                      <a:pt x="1003" y="628"/>
                    </a:lnTo>
                    <a:lnTo>
                      <a:pt x="1003" y="628"/>
                    </a:lnTo>
                    <a:lnTo>
                      <a:pt x="1003" y="627"/>
                    </a:lnTo>
                    <a:lnTo>
                      <a:pt x="1001" y="627"/>
                    </a:lnTo>
                    <a:lnTo>
                      <a:pt x="998" y="627"/>
                    </a:lnTo>
                    <a:lnTo>
                      <a:pt x="994" y="627"/>
                    </a:lnTo>
                    <a:lnTo>
                      <a:pt x="992" y="627"/>
                    </a:lnTo>
                    <a:lnTo>
                      <a:pt x="988" y="628"/>
                    </a:lnTo>
                    <a:lnTo>
                      <a:pt x="986" y="628"/>
                    </a:lnTo>
                    <a:lnTo>
                      <a:pt x="984" y="627"/>
                    </a:lnTo>
                    <a:lnTo>
                      <a:pt x="983" y="627"/>
                    </a:lnTo>
                    <a:lnTo>
                      <a:pt x="983" y="627"/>
                    </a:lnTo>
                    <a:lnTo>
                      <a:pt x="982" y="627"/>
                    </a:lnTo>
                    <a:lnTo>
                      <a:pt x="980" y="625"/>
                    </a:lnTo>
                    <a:lnTo>
                      <a:pt x="979" y="625"/>
                    </a:lnTo>
                    <a:lnTo>
                      <a:pt x="976" y="627"/>
                    </a:lnTo>
                    <a:lnTo>
                      <a:pt x="976" y="627"/>
                    </a:lnTo>
                    <a:lnTo>
                      <a:pt x="976" y="627"/>
                    </a:lnTo>
                    <a:lnTo>
                      <a:pt x="975" y="627"/>
                    </a:lnTo>
                    <a:lnTo>
                      <a:pt x="975" y="627"/>
                    </a:lnTo>
                    <a:lnTo>
                      <a:pt x="975" y="625"/>
                    </a:lnTo>
                    <a:lnTo>
                      <a:pt x="975" y="625"/>
                    </a:lnTo>
                    <a:lnTo>
                      <a:pt x="976" y="624"/>
                    </a:lnTo>
                    <a:lnTo>
                      <a:pt x="975" y="624"/>
                    </a:lnTo>
                    <a:lnTo>
                      <a:pt x="974" y="621"/>
                    </a:lnTo>
                    <a:lnTo>
                      <a:pt x="976" y="619"/>
                    </a:lnTo>
                    <a:lnTo>
                      <a:pt x="976" y="617"/>
                    </a:lnTo>
                    <a:lnTo>
                      <a:pt x="978" y="615"/>
                    </a:lnTo>
                    <a:lnTo>
                      <a:pt x="974" y="617"/>
                    </a:lnTo>
                    <a:lnTo>
                      <a:pt x="972" y="619"/>
                    </a:lnTo>
                    <a:lnTo>
                      <a:pt x="971" y="620"/>
                    </a:lnTo>
                    <a:lnTo>
                      <a:pt x="970" y="621"/>
                    </a:lnTo>
                    <a:lnTo>
                      <a:pt x="968" y="623"/>
                    </a:lnTo>
                    <a:lnTo>
                      <a:pt x="968" y="624"/>
                    </a:lnTo>
                    <a:lnTo>
                      <a:pt x="970" y="624"/>
                    </a:lnTo>
                    <a:lnTo>
                      <a:pt x="971" y="624"/>
                    </a:lnTo>
                    <a:lnTo>
                      <a:pt x="972" y="625"/>
                    </a:lnTo>
                    <a:lnTo>
                      <a:pt x="971" y="628"/>
                    </a:lnTo>
                    <a:lnTo>
                      <a:pt x="972" y="628"/>
                    </a:lnTo>
                    <a:lnTo>
                      <a:pt x="975" y="628"/>
                    </a:lnTo>
                    <a:lnTo>
                      <a:pt x="976" y="628"/>
                    </a:lnTo>
                    <a:lnTo>
                      <a:pt x="976" y="628"/>
                    </a:lnTo>
                    <a:lnTo>
                      <a:pt x="976" y="629"/>
                    </a:lnTo>
                    <a:lnTo>
                      <a:pt x="975" y="629"/>
                    </a:lnTo>
                    <a:lnTo>
                      <a:pt x="976" y="631"/>
                    </a:lnTo>
                    <a:lnTo>
                      <a:pt x="976" y="632"/>
                    </a:lnTo>
                    <a:lnTo>
                      <a:pt x="978" y="632"/>
                    </a:lnTo>
                    <a:lnTo>
                      <a:pt x="982" y="633"/>
                    </a:lnTo>
                    <a:lnTo>
                      <a:pt x="983" y="633"/>
                    </a:lnTo>
                    <a:lnTo>
                      <a:pt x="984" y="632"/>
                    </a:lnTo>
                    <a:lnTo>
                      <a:pt x="982" y="632"/>
                    </a:lnTo>
                    <a:lnTo>
                      <a:pt x="984" y="632"/>
                    </a:lnTo>
                    <a:lnTo>
                      <a:pt x="986" y="631"/>
                    </a:lnTo>
                    <a:lnTo>
                      <a:pt x="987" y="631"/>
                    </a:lnTo>
                    <a:lnTo>
                      <a:pt x="988" y="629"/>
                    </a:lnTo>
                    <a:lnTo>
                      <a:pt x="987" y="631"/>
                    </a:lnTo>
                    <a:lnTo>
                      <a:pt x="986" y="631"/>
                    </a:lnTo>
                    <a:lnTo>
                      <a:pt x="986" y="632"/>
                    </a:lnTo>
                    <a:lnTo>
                      <a:pt x="986" y="632"/>
                    </a:lnTo>
                    <a:lnTo>
                      <a:pt x="987" y="632"/>
                    </a:lnTo>
                    <a:lnTo>
                      <a:pt x="988" y="633"/>
                    </a:lnTo>
                    <a:lnTo>
                      <a:pt x="986" y="635"/>
                    </a:lnTo>
                    <a:lnTo>
                      <a:pt x="986" y="635"/>
                    </a:lnTo>
                    <a:lnTo>
                      <a:pt x="987" y="635"/>
                    </a:lnTo>
                    <a:lnTo>
                      <a:pt x="987" y="636"/>
                    </a:lnTo>
                    <a:lnTo>
                      <a:pt x="988" y="636"/>
                    </a:lnTo>
                    <a:lnTo>
                      <a:pt x="990" y="637"/>
                    </a:lnTo>
                    <a:lnTo>
                      <a:pt x="992" y="636"/>
                    </a:lnTo>
                    <a:lnTo>
                      <a:pt x="994" y="636"/>
                    </a:lnTo>
                    <a:lnTo>
                      <a:pt x="994" y="636"/>
                    </a:lnTo>
                    <a:lnTo>
                      <a:pt x="992" y="636"/>
                    </a:lnTo>
                    <a:lnTo>
                      <a:pt x="994" y="635"/>
                    </a:lnTo>
                    <a:lnTo>
                      <a:pt x="994" y="633"/>
                    </a:lnTo>
                    <a:close/>
                    <a:moveTo>
                      <a:pt x="972" y="600"/>
                    </a:moveTo>
                    <a:lnTo>
                      <a:pt x="972" y="601"/>
                    </a:lnTo>
                    <a:lnTo>
                      <a:pt x="971" y="601"/>
                    </a:lnTo>
                    <a:lnTo>
                      <a:pt x="972" y="601"/>
                    </a:lnTo>
                    <a:lnTo>
                      <a:pt x="972" y="601"/>
                    </a:lnTo>
                    <a:lnTo>
                      <a:pt x="975" y="600"/>
                    </a:lnTo>
                    <a:lnTo>
                      <a:pt x="975" y="599"/>
                    </a:lnTo>
                    <a:lnTo>
                      <a:pt x="974" y="600"/>
                    </a:lnTo>
                    <a:lnTo>
                      <a:pt x="974" y="599"/>
                    </a:lnTo>
                    <a:lnTo>
                      <a:pt x="972" y="600"/>
                    </a:lnTo>
                    <a:close/>
                    <a:moveTo>
                      <a:pt x="949" y="307"/>
                    </a:moveTo>
                    <a:lnTo>
                      <a:pt x="950" y="307"/>
                    </a:lnTo>
                    <a:lnTo>
                      <a:pt x="951" y="307"/>
                    </a:lnTo>
                    <a:lnTo>
                      <a:pt x="954" y="307"/>
                    </a:lnTo>
                    <a:lnTo>
                      <a:pt x="955" y="306"/>
                    </a:lnTo>
                    <a:lnTo>
                      <a:pt x="954" y="305"/>
                    </a:lnTo>
                    <a:lnTo>
                      <a:pt x="951" y="302"/>
                    </a:lnTo>
                    <a:lnTo>
                      <a:pt x="946" y="305"/>
                    </a:lnTo>
                    <a:lnTo>
                      <a:pt x="949" y="307"/>
                    </a:lnTo>
                    <a:close/>
                    <a:moveTo>
                      <a:pt x="827" y="436"/>
                    </a:moveTo>
                    <a:lnTo>
                      <a:pt x="826" y="436"/>
                    </a:lnTo>
                    <a:lnTo>
                      <a:pt x="826" y="436"/>
                    </a:lnTo>
                    <a:lnTo>
                      <a:pt x="824" y="437"/>
                    </a:lnTo>
                    <a:lnTo>
                      <a:pt x="823" y="437"/>
                    </a:lnTo>
                    <a:lnTo>
                      <a:pt x="822" y="439"/>
                    </a:lnTo>
                    <a:lnTo>
                      <a:pt x="820" y="440"/>
                    </a:lnTo>
                    <a:lnTo>
                      <a:pt x="820" y="440"/>
                    </a:lnTo>
                    <a:lnTo>
                      <a:pt x="822" y="440"/>
                    </a:lnTo>
                    <a:lnTo>
                      <a:pt x="827" y="437"/>
                    </a:lnTo>
                    <a:lnTo>
                      <a:pt x="828" y="436"/>
                    </a:lnTo>
                    <a:lnTo>
                      <a:pt x="831" y="435"/>
                    </a:lnTo>
                    <a:lnTo>
                      <a:pt x="830" y="435"/>
                    </a:lnTo>
                    <a:lnTo>
                      <a:pt x="828" y="436"/>
                    </a:lnTo>
                    <a:lnTo>
                      <a:pt x="827" y="436"/>
                    </a:lnTo>
                    <a:close/>
                    <a:moveTo>
                      <a:pt x="834" y="441"/>
                    </a:moveTo>
                    <a:lnTo>
                      <a:pt x="828" y="445"/>
                    </a:lnTo>
                    <a:lnTo>
                      <a:pt x="828" y="445"/>
                    </a:lnTo>
                    <a:lnTo>
                      <a:pt x="830" y="445"/>
                    </a:lnTo>
                    <a:lnTo>
                      <a:pt x="834" y="443"/>
                    </a:lnTo>
                    <a:lnTo>
                      <a:pt x="835" y="440"/>
                    </a:lnTo>
                    <a:lnTo>
                      <a:pt x="837" y="439"/>
                    </a:lnTo>
                    <a:lnTo>
                      <a:pt x="839" y="437"/>
                    </a:lnTo>
                    <a:lnTo>
                      <a:pt x="837" y="437"/>
                    </a:lnTo>
                    <a:lnTo>
                      <a:pt x="839" y="437"/>
                    </a:lnTo>
                    <a:lnTo>
                      <a:pt x="839" y="436"/>
                    </a:lnTo>
                    <a:lnTo>
                      <a:pt x="839" y="436"/>
                    </a:lnTo>
                    <a:lnTo>
                      <a:pt x="839" y="435"/>
                    </a:lnTo>
                    <a:lnTo>
                      <a:pt x="837" y="435"/>
                    </a:lnTo>
                    <a:lnTo>
                      <a:pt x="837" y="435"/>
                    </a:lnTo>
                    <a:lnTo>
                      <a:pt x="837" y="433"/>
                    </a:lnTo>
                    <a:lnTo>
                      <a:pt x="837" y="433"/>
                    </a:lnTo>
                    <a:lnTo>
                      <a:pt x="836" y="433"/>
                    </a:lnTo>
                    <a:lnTo>
                      <a:pt x="836" y="433"/>
                    </a:lnTo>
                    <a:lnTo>
                      <a:pt x="836" y="432"/>
                    </a:lnTo>
                    <a:lnTo>
                      <a:pt x="836" y="432"/>
                    </a:lnTo>
                    <a:lnTo>
                      <a:pt x="835" y="435"/>
                    </a:lnTo>
                    <a:lnTo>
                      <a:pt x="832" y="436"/>
                    </a:lnTo>
                    <a:lnTo>
                      <a:pt x="831" y="439"/>
                    </a:lnTo>
                    <a:lnTo>
                      <a:pt x="830" y="440"/>
                    </a:lnTo>
                    <a:lnTo>
                      <a:pt x="828" y="440"/>
                    </a:lnTo>
                    <a:lnTo>
                      <a:pt x="827" y="440"/>
                    </a:lnTo>
                    <a:lnTo>
                      <a:pt x="828" y="439"/>
                    </a:lnTo>
                    <a:lnTo>
                      <a:pt x="830" y="437"/>
                    </a:lnTo>
                    <a:lnTo>
                      <a:pt x="832" y="435"/>
                    </a:lnTo>
                    <a:lnTo>
                      <a:pt x="834" y="433"/>
                    </a:lnTo>
                    <a:lnTo>
                      <a:pt x="834" y="433"/>
                    </a:lnTo>
                    <a:lnTo>
                      <a:pt x="834" y="433"/>
                    </a:lnTo>
                    <a:lnTo>
                      <a:pt x="832" y="433"/>
                    </a:lnTo>
                    <a:lnTo>
                      <a:pt x="832" y="435"/>
                    </a:lnTo>
                    <a:lnTo>
                      <a:pt x="831" y="436"/>
                    </a:lnTo>
                    <a:lnTo>
                      <a:pt x="830" y="437"/>
                    </a:lnTo>
                    <a:lnTo>
                      <a:pt x="827" y="439"/>
                    </a:lnTo>
                    <a:lnTo>
                      <a:pt x="823" y="441"/>
                    </a:lnTo>
                    <a:lnTo>
                      <a:pt x="818" y="445"/>
                    </a:lnTo>
                    <a:lnTo>
                      <a:pt x="818" y="445"/>
                    </a:lnTo>
                    <a:lnTo>
                      <a:pt x="818" y="445"/>
                    </a:lnTo>
                    <a:lnTo>
                      <a:pt x="819" y="445"/>
                    </a:lnTo>
                    <a:lnTo>
                      <a:pt x="822" y="445"/>
                    </a:lnTo>
                    <a:lnTo>
                      <a:pt x="827" y="441"/>
                    </a:lnTo>
                    <a:lnTo>
                      <a:pt x="827" y="441"/>
                    </a:lnTo>
                    <a:lnTo>
                      <a:pt x="827" y="441"/>
                    </a:lnTo>
                    <a:lnTo>
                      <a:pt x="827" y="441"/>
                    </a:lnTo>
                    <a:lnTo>
                      <a:pt x="820" y="447"/>
                    </a:lnTo>
                    <a:lnTo>
                      <a:pt x="823" y="445"/>
                    </a:lnTo>
                    <a:lnTo>
                      <a:pt x="824" y="445"/>
                    </a:lnTo>
                    <a:lnTo>
                      <a:pt x="824" y="445"/>
                    </a:lnTo>
                    <a:lnTo>
                      <a:pt x="826" y="445"/>
                    </a:lnTo>
                    <a:lnTo>
                      <a:pt x="827" y="445"/>
                    </a:lnTo>
                    <a:lnTo>
                      <a:pt x="832" y="440"/>
                    </a:lnTo>
                    <a:lnTo>
                      <a:pt x="834" y="440"/>
                    </a:lnTo>
                    <a:lnTo>
                      <a:pt x="834" y="440"/>
                    </a:lnTo>
                    <a:lnTo>
                      <a:pt x="834" y="440"/>
                    </a:lnTo>
                    <a:lnTo>
                      <a:pt x="834" y="441"/>
                    </a:lnTo>
                    <a:close/>
                    <a:moveTo>
                      <a:pt x="831" y="428"/>
                    </a:moveTo>
                    <a:lnTo>
                      <a:pt x="831" y="428"/>
                    </a:lnTo>
                    <a:lnTo>
                      <a:pt x="831" y="427"/>
                    </a:lnTo>
                    <a:lnTo>
                      <a:pt x="831" y="427"/>
                    </a:lnTo>
                    <a:lnTo>
                      <a:pt x="830" y="428"/>
                    </a:lnTo>
                    <a:lnTo>
                      <a:pt x="828" y="429"/>
                    </a:lnTo>
                    <a:lnTo>
                      <a:pt x="830" y="429"/>
                    </a:lnTo>
                    <a:lnTo>
                      <a:pt x="830" y="429"/>
                    </a:lnTo>
                    <a:lnTo>
                      <a:pt x="831" y="428"/>
                    </a:lnTo>
                    <a:close/>
                    <a:moveTo>
                      <a:pt x="863" y="372"/>
                    </a:moveTo>
                    <a:lnTo>
                      <a:pt x="863" y="372"/>
                    </a:lnTo>
                    <a:lnTo>
                      <a:pt x="861" y="374"/>
                    </a:lnTo>
                    <a:lnTo>
                      <a:pt x="863" y="374"/>
                    </a:lnTo>
                    <a:lnTo>
                      <a:pt x="864" y="372"/>
                    </a:lnTo>
                    <a:lnTo>
                      <a:pt x="865" y="372"/>
                    </a:lnTo>
                    <a:lnTo>
                      <a:pt x="865" y="371"/>
                    </a:lnTo>
                    <a:lnTo>
                      <a:pt x="864" y="371"/>
                    </a:lnTo>
                    <a:lnTo>
                      <a:pt x="863" y="372"/>
                    </a:lnTo>
                    <a:close/>
                    <a:moveTo>
                      <a:pt x="848" y="206"/>
                    </a:moveTo>
                    <a:lnTo>
                      <a:pt x="848" y="207"/>
                    </a:lnTo>
                    <a:lnTo>
                      <a:pt x="849" y="207"/>
                    </a:lnTo>
                    <a:lnTo>
                      <a:pt x="849" y="207"/>
                    </a:lnTo>
                    <a:lnTo>
                      <a:pt x="851" y="206"/>
                    </a:lnTo>
                    <a:lnTo>
                      <a:pt x="851" y="206"/>
                    </a:lnTo>
                    <a:lnTo>
                      <a:pt x="851" y="204"/>
                    </a:lnTo>
                    <a:lnTo>
                      <a:pt x="849" y="204"/>
                    </a:lnTo>
                    <a:lnTo>
                      <a:pt x="848" y="204"/>
                    </a:lnTo>
                    <a:lnTo>
                      <a:pt x="848" y="204"/>
                    </a:lnTo>
                    <a:lnTo>
                      <a:pt x="847" y="206"/>
                    </a:lnTo>
                    <a:lnTo>
                      <a:pt x="848" y="206"/>
                    </a:lnTo>
                    <a:lnTo>
                      <a:pt x="848" y="206"/>
                    </a:lnTo>
                    <a:lnTo>
                      <a:pt x="848" y="206"/>
                    </a:lnTo>
                    <a:close/>
                    <a:moveTo>
                      <a:pt x="837" y="441"/>
                    </a:moveTo>
                    <a:lnTo>
                      <a:pt x="839" y="440"/>
                    </a:lnTo>
                    <a:lnTo>
                      <a:pt x="840" y="440"/>
                    </a:lnTo>
                    <a:lnTo>
                      <a:pt x="841" y="439"/>
                    </a:lnTo>
                    <a:lnTo>
                      <a:pt x="841" y="437"/>
                    </a:lnTo>
                    <a:lnTo>
                      <a:pt x="843" y="435"/>
                    </a:lnTo>
                    <a:lnTo>
                      <a:pt x="843" y="435"/>
                    </a:lnTo>
                    <a:lnTo>
                      <a:pt x="841" y="436"/>
                    </a:lnTo>
                    <a:lnTo>
                      <a:pt x="840" y="436"/>
                    </a:lnTo>
                    <a:lnTo>
                      <a:pt x="840" y="437"/>
                    </a:lnTo>
                    <a:lnTo>
                      <a:pt x="839" y="439"/>
                    </a:lnTo>
                    <a:lnTo>
                      <a:pt x="837" y="439"/>
                    </a:lnTo>
                    <a:lnTo>
                      <a:pt x="836" y="440"/>
                    </a:lnTo>
                    <a:lnTo>
                      <a:pt x="836" y="441"/>
                    </a:lnTo>
                    <a:lnTo>
                      <a:pt x="836" y="441"/>
                    </a:lnTo>
                    <a:lnTo>
                      <a:pt x="837" y="441"/>
                    </a:lnTo>
                    <a:close/>
                    <a:moveTo>
                      <a:pt x="840" y="415"/>
                    </a:moveTo>
                    <a:lnTo>
                      <a:pt x="840" y="415"/>
                    </a:lnTo>
                    <a:lnTo>
                      <a:pt x="840" y="415"/>
                    </a:lnTo>
                    <a:lnTo>
                      <a:pt x="841" y="415"/>
                    </a:lnTo>
                    <a:lnTo>
                      <a:pt x="841" y="413"/>
                    </a:lnTo>
                    <a:lnTo>
                      <a:pt x="841" y="413"/>
                    </a:lnTo>
                    <a:lnTo>
                      <a:pt x="840" y="413"/>
                    </a:lnTo>
                    <a:lnTo>
                      <a:pt x="840" y="415"/>
                    </a:lnTo>
                    <a:lnTo>
                      <a:pt x="839" y="415"/>
                    </a:lnTo>
                    <a:lnTo>
                      <a:pt x="839" y="415"/>
                    </a:lnTo>
                    <a:lnTo>
                      <a:pt x="839" y="416"/>
                    </a:lnTo>
                    <a:lnTo>
                      <a:pt x="839" y="416"/>
                    </a:lnTo>
                    <a:lnTo>
                      <a:pt x="839" y="416"/>
                    </a:lnTo>
                    <a:lnTo>
                      <a:pt x="840" y="415"/>
                    </a:lnTo>
                    <a:close/>
                    <a:moveTo>
                      <a:pt x="832" y="432"/>
                    </a:moveTo>
                    <a:lnTo>
                      <a:pt x="834" y="431"/>
                    </a:lnTo>
                    <a:lnTo>
                      <a:pt x="834" y="431"/>
                    </a:lnTo>
                    <a:lnTo>
                      <a:pt x="835" y="431"/>
                    </a:lnTo>
                    <a:lnTo>
                      <a:pt x="835" y="431"/>
                    </a:lnTo>
                    <a:lnTo>
                      <a:pt x="835" y="429"/>
                    </a:lnTo>
                    <a:lnTo>
                      <a:pt x="835" y="429"/>
                    </a:lnTo>
                    <a:lnTo>
                      <a:pt x="835" y="428"/>
                    </a:lnTo>
                    <a:lnTo>
                      <a:pt x="835" y="428"/>
                    </a:lnTo>
                    <a:lnTo>
                      <a:pt x="834" y="429"/>
                    </a:lnTo>
                    <a:lnTo>
                      <a:pt x="834" y="429"/>
                    </a:lnTo>
                    <a:lnTo>
                      <a:pt x="834" y="429"/>
                    </a:lnTo>
                    <a:lnTo>
                      <a:pt x="832" y="432"/>
                    </a:lnTo>
                    <a:lnTo>
                      <a:pt x="832" y="432"/>
                    </a:lnTo>
                    <a:close/>
                    <a:moveTo>
                      <a:pt x="857" y="375"/>
                    </a:moveTo>
                    <a:lnTo>
                      <a:pt x="857" y="376"/>
                    </a:lnTo>
                    <a:lnTo>
                      <a:pt x="857" y="376"/>
                    </a:lnTo>
                    <a:lnTo>
                      <a:pt x="857" y="376"/>
                    </a:lnTo>
                    <a:lnTo>
                      <a:pt x="859" y="376"/>
                    </a:lnTo>
                    <a:lnTo>
                      <a:pt x="860" y="375"/>
                    </a:lnTo>
                    <a:lnTo>
                      <a:pt x="860" y="375"/>
                    </a:lnTo>
                    <a:lnTo>
                      <a:pt x="860" y="374"/>
                    </a:lnTo>
                    <a:lnTo>
                      <a:pt x="859" y="375"/>
                    </a:lnTo>
                    <a:lnTo>
                      <a:pt x="857" y="375"/>
                    </a:lnTo>
                    <a:close/>
                    <a:moveTo>
                      <a:pt x="909" y="301"/>
                    </a:moveTo>
                    <a:lnTo>
                      <a:pt x="910" y="301"/>
                    </a:lnTo>
                    <a:lnTo>
                      <a:pt x="908" y="300"/>
                    </a:lnTo>
                    <a:lnTo>
                      <a:pt x="905" y="298"/>
                    </a:lnTo>
                    <a:lnTo>
                      <a:pt x="906" y="298"/>
                    </a:lnTo>
                    <a:lnTo>
                      <a:pt x="908" y="298"/>
                    </a:lnTo>
                    <a:lnTo>
                      <a:pt x="908" y="297"/>
                    </a:lnTo>
                    <a:lnTo>
                      <a:pt x="906" y="297"/>
                    </a:lnTo>
                    <a:lnTo>
                      <a:pt x="905" y="296"/>
                    </a:lnTo>
                    <a:lnTo>
                      <a:pt x="905" y="296"/>
                    </a:lnTo>
                    <a:lnTo>
                      <a:pt x="902" y="297"/>
                    </a:lnTo>
                    <a:lnTo>
                      <a:pt x="902" y="297"/>
                    </a:lnTo>
                    <a:lnTo>
                      <a:pt x="901" y="297"/>
                    </a:lnTo>
                    <a:lnTo>
                      <a:pt x="898" y="296"/>
                    </a:lnTo>
                    <a:lnTo>
                      <a:pt x="893" y="297"/>
                    </a:lnTo>
                    <a:lnTo>
                      <a:pt x="890" y="297"/>
                    </a:lnTo>
                    <a:lnTo>
                      <a:pt x="890" y="297"/>
                    </a:lnTo>
                    <a:lnTo>
                      <a:pt x="894" y="296"/>
                    </a:lnTo>
                    <a:lnTo>
                      <a:pt x="894" y="294"/>
                    </a:lnTo>
                    <a:lnTo>
                      <a:pt x="896" y="294"/>
                    </a:lnTo>
                    <a:lnTo>
                      <a:pt x="896" y="293"/>
                    </a:lnTo>
                    <a:lnTo>
                      <a:pt x="897" y="289"/>
                    </a:lnTo>
                    <a:lnTo>
                      <a:pt x="897" y="288"/>
                    </a:lnTo>
                    <a:lnTo>
                      <a:pt x="896" y="286"/>
                    </a:lnTo>
                    <a:lnTo>
                      <a:pt x="896" y="285"/>
                    </a:lnTo>
                    <a:lnTo>
                      <a:pt x="894" y="284"/>
                    </a:lnTo>
                    <a:lnTo>
                      <a:pt x="890" y="284"/>
                    </a:lnTo>
                    <a:lnTo>
                      <a:pt x="890" y="284"/>
                    </a:lnTo>
                    <a:lnTo>
                      <a:pt x="886" y="281"/>
                    </a:lnTo>
                    <a:lnTo>
                      <a:pt x="885" y="280"/>
                    </a:lnTo>
                    <a:lnTo>
                      <a:pt x="885" y="280"/>
                    </a:lnTo>
                    <a:lnTo>
                      <a:pt x="884" y="277"/>
                    </a:lnTo>
                    <a:lnTo>
                      <a:pt x="884" y="277"/>
                    </a:lnTo>
                    <a:lnTo>
                      <a:pt x="881" y="277"/>
                    </a:lnTo>
                    <a:lnTo>
                      <a:pt x="878" y="276"/>
                    </a:lnTo>
                    <a:lnTo>
                      <a:pt x="877" y="276"/>
                    </a:lnTo>
                    <a:lnTo>
                      <a:pt x="876" y="276"/>
                    </a:lnTo>
                    <a:lnTo>
                      <a:pt x="877" y="274"/>
                    </a:lnTo>
                    <a:lnTo>
                      <a:pt x="876" y="273"/>
                    </a:lnTo>
                    <a:lnTo>
                      <a:pt x="875" y="272"/>
                    </a:lnTo>
                    <a:lnTo>
                      <a:pt x="873" y="272"/>
                    </a:lnTo>
                    <a:lnTo>
                      <a:pt x="873" y="272"/>
                    </a:lnTo>
                    <a:lnTo>
                      <a:pt x="869" y="274"/>
                    </a:lnTo>
                    <a:lnTo>
                      <a:pt x="867" y="274"/>
                    </a:lnTo>
                    <a:lnTo>
                      <a:pt x="867" y="274"/>
                    </a:lnTo>
                    <a:lnTo>
                      <a:pt x="867" y="274"/>
                    </a:lnTo>
                    <a:lnTo>
                      <a:pt x="867" y="272"/>
                    </a:lnTo>
                    <a:lnTo>
                      <a:pt x="865" y="270"/>
                    </a:lnTo>
                    <a:lnTo>
                      <a:pt x="865" y="270"/>
                    </a:lnTo>
                    <a:lnTo>
                      <a:pt x="865" y="270"/>
                    </a:lnTo>
                    <a:lnTo>
                      <a:pt x="868" y="269"/>
                    </a:lnTo>
                    <a:lnTo>
                      <a:pt x="868" y="269"/>
                    </a:lnTo>
                    <a:lnTo>
                      <a:pt x="869" y="268"/>
                    </a:lnTo>
                    <a:lnTo>
                      <a:pt x="869" y="266"/>
                    </a:lnTo>
                    <a:lnTo>
                      <a:pt x="869" y="265"/>
                    </a:lnTo>
                    <a:lnTo>
                      <a:pt x="867" y="265"/>
                    </a:lnTo>
                    <a:lnTo>
                      <a:pt x="867" y="264"/>
                    </a:lnTo>
                    <a:lnTo>
                      <a:pt x="867" y="264"/>
                    </a:lnTo>
                    <a:lnTo>
                      <a:pt x="867" y="264"/>
                    </a:lnTo>
                    <a:lnTo>
                      <a:pt x="864" y="264"/>
                    </a:lnTo>
                    <a:lnTo>
                      <a:pt x="861" y="265"/>
                    </a:lnTo>
                    <a:lnTo>
                      <a:pt x="859" y="266"/>
                    </a:lnTo>
                    <a:lnTo>
                      <a:pt x="856" y="268"/>
                    </a:lnTo>
                    <a:lnTo>
                      <a:pt x="855" y="270"/>
                    </a:lnTo>
                    <a:lnTo>
                      <a:pt x="852" y="272"/>
                    </a:lnTo>
                    <a:lnTo>
                      <a:pt x="845" y="280"/>
                    </a:lnTo>
                    <a:lnTo>
                      <a:pt x="844" y="281"/>
                    </a:lnTo>
                    <a:lnTo>
                      <a:pt x="839" y="285"/>
                    </a:lnTo>
                    <a:lnTo>
                      <a:pt x="837" y="288"/>
                    </a:lnTo>
                    <a:lnTo>
                      <a:pt x="836" y="288"/>
                    </a:lnTo>
                    <a:lnTo>
                      <a:pt x="835" y="290"/>
                    </a:lnTo>
                    <a:lnTo>
                      <a:pt x="834" y="293"/>
                    </a:lnTo>
                    <a:lnTo>
                      <a:pt x="834" y="294"/>
                    </a:lnTo>
                    <a:lnTo>
                      <a:pt x="832" y="294"/>
                    </a:lnTo>
                    <a:lnTo>
                      <a:pt x="831" y="296"/>
                    </a:lnTo>
                    <a:lnTo>
                      <a:pt x="830" y="296"/>
                    </a:lnTo>
                    <a:lnTo>
                      <a:pt x="822" y="298"/>
                    </a:lnTo>
                    <a:lnTo>
                      <a:pt x="820" y="298"/>
                    </a:lnTo>
                    <a:lnTo>
                      <a:pt x="818" y="300"/>
                    </a:lnTo>
                    <a:lnTo>
                      <a:pt x="815" y="302"/>
                    </a:lnTo>
                    <a:lnTo>
                      <a:pt x="814" y="304"/>
                    </a:lnTo>
                    <a:lnTo>
                      <a:pt x="814" y="304"/>
                    </a:lnTo>
                    <a:lnTo>
                      <a:pt x="812" y="305"/>
                    </a:lnTo>
                    <a:lnTo>
                      <a:pt x="814" y="305"/>
                    </a:lnTo>
                    <a:lnTo>
                      <a:pt x="814" y="305"/>
                    </a:lnTo>
                    <a:lnTo>
                      <a:pt x="816" y="305"/>
                    </a:lnTo>
                    <a:lnTo>
                      <a:pt x="818" y="305"/>
                    </a:lnTo>
                    <a:lnTo>
                      <a:pt x="822" y="304"/>
                    </a:lnTo>
                    <a:lnTo>
                      <a:pt x="826" y="304"/>
                    </a:lnTo>
                    <a:lnTo>
                      <a:pt x="834" y="302"/>
                    </a:lnTo>
                    <a:lnTo>
                      <a:pt x="834" y="302"/>
                    </a:lnTo>
                    <a:lnTo>
                      <a:pt x="834" y="302"/>
                    </a:lnTo>
                    <a:lnTo>
                      <a:pt x="834" y="304"/>
                    </a:lnTo>
                    <a:lnTo>
                      <a:pt x="831" y="310"/>
                    </a:lnTo>
                    <a:lnTo>
                      <a:pt x="830" y="313"/>
                    </a:lnTo>
                    <a:lnTo>
                      <a:pt x="831" y="313"/>
                    </a:lnTo>
                    <a:lnTo>
                      <a:pt x="834" y="313"/>
                    </a:lnTo>
                    <a:lnTo>
                      <a:pt x="837" y="311"/>
                    </a:lnTo>
                    <a:lnTo>
                      <a:pt x="840" y="310"/>
                    </a:lnTo>
                    <a:lnTo>
                      <a:pt x="844" y="309"/>
                    </a:lnTo>
                    <a:lnTo>
                      <a:pt x="845" y="309"/>
                    </a:lnTo>
                    <a:lnTo>
                      <a:pt x="847" y="307"/>
                    </a:lnTo>
                    <a:lnTo>
                      <a:pt x="849" y="305"/>
                    </a:lnTo>
                    <a:lnTo>
                      <a:pt x="852" y="305"/>
                    </a:lnTo>
                    <a:lnTo>
                      <a:pt x="852" y="304"/>
                    </a:lnTo>
                    <a:lnTo>
                      <a:pt x="855" y="304"/>
                    </a:lnTo>
                    <a:lnTo>
                      <a:pt x="857" y="304"/>
                    </a:lnTo>
                    <a:lnTo>
                      <a:pt x="863" y="301"/>
                    </a:lnTo>
                    <a:lnTo>
                      <a:pt x="864" y="300"/>
                    </a:lnTo>
                    <a:lnTo>
                      <a:pt x="865" y="298"/>
                    </a:lnTo>
                    <a:lnTo>
                      <a:pt x="867" y="297"/>
                    </a:lnTo>
                    <a:lnTo>
                      <a:pt x="868" y="296"/>
                    </a:lnTo>
                    <a:lnTo>
                      <a:pt x="869" y="296"/>
                    </a:lnTo>
                    <a:lnTo>
                      <a:pt x="873" y="294"/>
                    </a:lnTo>
                    <a:lnTo>
                      <a:pt x="875" y="294"/>
                    </a:lnTo>
                    <a:lnTo>
                      <a:pt x="876" y="294"/>
                    </a:lnTo>
                    <a:lnTo>
                      <a:pt x="876" y="294"/>
                    </a:lnTo>
                    <a:lnTo>
                      <a:pt x="876" y="296"/>
                    </a:lnTo>
                    <a:lnTo>
                      <a:pt x="875" y="297"/>
                    </a:lnTo>
                    <a:lnTo>
                      <a:pt x="876" y="297"/>
                    </a:lnTo>
                    <a:lnTo>
                      <a:pt x="880" y="298"/>
                    </a:lnTo>
                    <a:lnTo>
                      <a:pt x="881" y="298"/>
                    </a:lnTo>
                    <a:lnTo>
                      <a:pt x="880" y="302"/>
                    </a:lnTo>
                    <a:lnTo>
                      <a:pt x="880" y="302"/>
                    </a:lnTo>
                    <a:lnTo>
                      <a:pt x="882" y="302"/>
                    </a:lnTo>
                    <a:lnTo>
                      <a:pt x="885" y="304"/>
                    </a:lnTo>
                    <a:lnTo>
                      <a:pt x="892" y="305"/>
                    </a:lnTo>
                    <a:lnTo>
                      <a:pt x="893" y="306"/>
                    </a:lnTo>
                    <a:lnTo>
                      <a:pt x="894" y="306"/>
                    </a:lnTo>
                    <a:lnTo>
                      <a:pt x="896" y="306"/>
                    </a:lnTo>
                    <a:lnTo>
                      <a:pt x="896" y="306"/>
                    </a:lnTo>
                    <a:lnTo>
                      <a:pt x="901" y="305"/>
                    </a:lnTo>
                    <a:lnTo>
                      <a:pt x="905" y="302"/>
                    </a:lnTo>
                    <a:lnTo>
                      <a:pt x="909" y="301"/>
                    </a:lnTo>
                    <a:close/>
                    <a:moveTo>
                      <a:pt x="905" y="194"/>
                    </a:moveTo>
                    <a:lnTo>
                      <a:pt x="906" y="194"/>
                    </a:lnTo>
                    <a:lnTo>
                      <a:pt x="908" y="194"/>
                    </a:lnTo>
                    <a:lnTo>
                      <a:pt x="909" y="194"/>
                    </a:lnTo>
                    <a:lnTo>
                      <a:pt x="912" y="194"/>
                    </a:lnTo>
                    <a:lnTo>
                      <a:pt x="912" y="194"/>
                    </a:lnTo>
                    <a:lnTo>
                      <a:pt x="913" y="192"/>
                    </a:lnTo>
                    <a:lnTo>
                      <a:pt x="913" y="192"/>
                    </a:lnTo>
                    <a:lnTo>
                      <a:pt x="912" y="192"/>
                    </a:lnTo>
                    <a:lnTo>
                      <a:pt x="912" y="192"/>
                    </a:lnTo>
                    <a:lnTo>
                      <a:pt x="910" y="192"/>
                    </a:lnTo>
                    <a:lnTo>
                      <a:pt x="909" y="192"/>
                    </a:lnTo>
                    <a:lnTo>
                      <a:pt x="906" y="191"/>
                    </a:lnTo>
                    <a:lnTo>
                      <a:pt x="905" y="191"/>
                    </a:lnTo>
                    <a:lnTo>
                      <a:pt x="904" y="192"/>
                    </a:lnTo>
                    <a:lnTo>
                      <a:pt x="902" y="192"/>
                    </a:lnTo>
                    <a:lnTo>
                      <a:pt x="904" y="192"/>
                    </a:lnTo>
                    <a:lnTo>
                      <a:pt x="904" y="194"/>
                    </a:lnTo>
                    <a:lnTo>
                      <a:pt x="905" y="194"/>
                    </a:lnTo>
                    <a:close/>
                    <a:moveTo>
                      <a:pt x="876" y="262"/>
                    </a:moveTo>
                    <a:lnTo>
                      <a:pt x="876" y="261"/>
                    </a:lnTo>
                    <a:lnTo>
                      <a:pt x="875" y="261"/>
                    </a:lnTo>
                    <a:lnTo>
                      <a:pt x="873" y="261"/>
                    </a:lnTo>
                    <a:lnTo>
                      <a:pt x="872" y="262"/>
                    </a:lnTo>
                    <a:lnTo>
                      <a:pt x="872" y="262"/>
                    </a:lnTo>
                    <a:lnTo>
                      <a:pt x="872" y="264"/>
                    </a:lnTo>
                    <a:lnTo>
                      <a:pt x="871" y="265"/>
                    </a:lnTo>
                    <a:lnTo>
                      <a:pt x="871" y="266"/>
                    </a:lnTo>
                    <a:lnTo>
                      <a:pt x="871" y="266"/>
                    </a:lnTo>
                    <a:lnTo>
                      <a:pt x="872" y="268"/>
                    </a:lnTo>
                    <a:lnTo>
                      <a:pt x="872" y="268"/>
                    </a:lnTo>
                    <a:lnTo>
                      <a:pt x="872" y="269"/>
                    </a:lnTo>
                    <a:lnTo>
                      <a:pt x="872" y="269"/>
                    </a:lnTo>
                    <a:lnTo>
                      <a:pt x="873" y="269"/>
                    </a:lnTo>
                    <a:lnTo>
                      <a:pt x="873" y="269"/>
                    </a:lnTo>
                    <a:lnTo>
                      <a:pt x="875" y="269"/>
                    </a:lnTo>
                    <a:lnTo>
                      <a:pt x="876" y="268"/>
                    </a:lnTo>
                    <a:lnTo>
                      <a:pt x="876" y="268"/>
                    </a:lnTo>
                    <a:lnTo>
                      <a:pt x="876" y="265"/>
                    </a:lnTo>
                    <a:lnTo>
                      <a:pt x="876" y="264"/>
                    </a:lnTo>
                    <a:lnTo>
                      <a:pt x="876" y="262"/>
                    </a:lnTo>
                    <a:lnTo>
                      <a:pt x="876" y="262"/>
                    </a:lnTo>
                    <a:lnTo>
                      <a:pt x="876" y="262"/>
                    </a:lnTo>
                    <a:close/>
                    <a:moveTo>
                      <a:pt x="947" y="297"/>
                    </a:moveTo>
                    <a:lnTo>
                      <a:pt x="943" y="297"/>
                    </a:lnTo>
                    <a:lnTo>
                      <a:pt x="943" y="297"/>
                    </a:lnTo>
                    <a:lnTo>
                      <a:pt x="943" y="297"/>
                    </a:lnTo>
                    <a:lnTo>
                      <a:pt x="943" y="298"/>
                    </a:lnTo>
                    <a:lnTo>
                      <a:pt x="946" y="298"/>
                    </a:lnTo>
                    <a:lnTo>
                      <a:pt x="947" y="297"/>
                    </a:lnTo>
                    <a:lnTo>
                      <a:pt x="949" y="297"/>
                    </a:lnTo>
                    <a:lnTo>
                      <a:pt x="949" y="297"/>
                    </a:lnTo>
                    <a:lnTo>
                      <a:pt x="949" y="297"/>
                    </a:lnTo>
                    <a:lnTo>
                      <a:pt x="947" y="297"/>
                    </a:lnTo>
                    <a:close/>
                    <a:moveTo>
                      <a:pt x="938" y="307"/>
                    </a:moveTo>
                    <a:lnTo>
                      <a:pt x="938" y="306"/>
                    </a:lnTo>
                    <a:lnTo>
                      <a:pt x="937" y="306"/>
                    </a:lnTo>
                    <a:lnTo>
                      <a:pt x="933" y="306"/>
                    </a:lnTo>
                    <a:lnTo>
                      <a:pt x="930" y="306"/>
                    </a:lnTo>
                    <a:lnTo>
                      <a:pt x="929" y="306"/>
                    </a:lnTo>
                    <a:lnTo>
                      <a:pt x="929" y="307"/>
                    </a:lnTo>
                    <a:lnTo>
                      <a:pt x="929" y="309"/>
                    </a:lnTo>
                    <a:lnTo>
                      <a:pt x="930" y="310"/>
                    </a:lnTo>
                    <a:lnTo>
                      <a:pt x="931" y="313"/>
                    </a:lnTo>
                    <a:lnTo>
                      <a:pt x="933" y="313"/>
                    </a:lnTo>
                    <a:lnTo>
                      <a:pt x="935" y="313"/>
                    </a:lnTo>
                    <a:lnTo>
                      <a:pt x="937" y="311"/>
                    </a:lnTo>
                    <a:lnTo>
                      <a:pt x="938" y="311"/>
                    </a:lnTo>
                    <a:lnTo>
                      <a:pt x="939" y="310"/>
                    </a:lnTo>
                    <a:lnTo>
                      <a:pt x="941" y="310"/>
                    </a:lnTo>
                    <a:lnTo>
                      <a:pt x="941" y="310"/>
                    </a:lnTo>
                    <a:lnTo>
                      <a:pt x="939" y="307"/>
                    </a:lnTo>
                    <a:lnTo>
                      <a:pt x="939" y="307"/>
                    </a:lnTo>
                    <a:lnTo>
                      <a:pt x="938" y="307"/>
                    </a:lnTo>
                    <a:close/>
                    <a:moveTo>
                      <a:pt x="894" y="355"/>
                    </a:moveTo>
                    <a:lnTo>
                      <a:pt x="893" y="356"/>
                    </a:lnTo>
                    <a:lnTo>
                      <a:pt x="893" y="356"/>
                    </a:lnTo>
                    <a:lnTo>
                      <a:pt x="896" y="356"/>
                    </a:lnTo>
                    <a:lnTo>
                      <a:pt x="898" y="355"/>
                    </a:lnTo>
                    <a:lnTo>
                      <a:pt x="900" y="355"/>
                    </a:lnTo>
                    <a:lnTo>
                      <a:pt x="901" y="354"/>
                    </a:lnTo>
                    <a:lnTo>
                      <a:pt x="898" y="354"/>
                    </a:lnTo>
                    <a:lnTo>
                      <a:pt x="894" y="355"/>
                    </a:lnTo>
                    <a:close/>
                    <a:moveTo>
                      <a:pt x="902" y="330"/>
                    </a:moveTo>
                    <a:lnTo>
                      <a:pt x="904" y="329"/>
                    </a:lnTo>
                    <a:lnTo>
                      <a:pt x="904" y="327"/>
                    </a:lnTo>
                    <a:lnTo>
                      <a:pt x="902" y="326"/>
                    </a:lnTo>
                    <a:lnTo>
                      <a:pt x="902" y="326"/>
                    </a:lnTo>
                    <a:lnTo>
                      <a:pt x="901" y="326"/>
                    </a:lnTo>
                    <a:lnTo>
                      <a:pt x="901" y="326"/>
                    </a:lnTo>
                    <a:lnTo>
                      <a:pt x="900" y="326"/>
                    </a:lnTo>
                    <a:lnTo>
                      <a:pt x="897" y="326"/>
                    </a:lnTo>
                    <a:lnTo>
                      <a:pt x="897" y="326"/>
                    </a:lnTo>
                    <a:lnTo>
                      <a:pt x="894" y="326"/>
                    </a:lnTo>
                    <a:lnTo>
                      <a:pt x="890" y="329"/>
                    </a:lnTo>
                    <a:lnTo>
                      <a:pt x="889" y="330"/>
                    </a:lnTo>
                    <a:lnTo>
                      <a:pt x="888" y="331"/>
                    </a:lnTo>
                    <a:lnTo>
                      <a:pt x="888" y="331"/>
                    </a:lnTo>
                    <a:lnTo>
                      <a:pt x="886" y="333"/>
                    </a:lnTo>
                    <a:lnTo>
                      <a:pt x="885" y="335"/>
                    </a:lnTo>
                    <a:lnTo>
                      <a:pt x="885" y="337"/>
                    </a:lnTo>
                    <a:lnTo>
                      <a:pt x="885" y="337"/>
                    </a:lnTo>
                    <a:lnTo>
                      <a:pt x="886" y="338"/>
                    </a:lnTo>
                    <a:lnTo>
                      <a:pt x="886" y="338"/>
                    </a:lnTo>
                    <a:lnTo>
                      <a:pt x="888" y="339"/>
                    </a:lnTo>
                    <a:lnTo>
                      <a:pt x="888" y="341"/>
                    </a:lnTo>
                    <a:lnTo>
                      <a:pt x="889" y="341"/>
                    </a:lnTo>
                    <a:lnTo>
                      <a:pt x="889" y="339"/>
                    </a:lnTo>
                    <a:lnTo>
                      <a:pt x="890" y="339"/>
                    </a:lnTo>
                    <a:lnTo>
                      <a:pt x="892" y="338"/>
                    </a:lnTo>
                    <a:lnTo>
                      <a:pt x="894" y="337"/>
                    </a:lnTo>
                    <a:lnTo>
                      <a:pt x="897" y="335"/>
                    </a:lnTo>
                    <a:lnTo>
                      <a:pt x="898" y="334"/>
                    </a:lnTo>
                    <a:lnTo>
                      <a:pt x="900" y="333"/>
                    </a:lnTo>
                    <a:lnTo>
                      <a:pt x="901" y="331"/>
                    </a:lnTo>
                    <a:lnTo>
                      <a:pt x="902" y="33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7" name="Freeform 200">
                <a:extLst>
                  <a:ext uri="{FF2B5EF4-FFF2-40B4-BE49-F238E27FC236}">
                    <a16:creationId xmlns:a16="http://schemas.microsoft.com/office/drawing/2014/main" id="{AD83F9D2-C092-4791-A84C-084A270C6D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8363" y="3578225"/>
                <a:ext cx="239713" cy="469900"/>
              </a:xfrm>
              <a:custGeom>
                <a:avLst/>
                <a:gdLst>
                  <a:gd name="T0" fmla="*/ 60 w 151"/>
                  <a:gd name="T1" fmla="*/ 259 h 296"/>
                  <a:gd name="T2" fmla="*/ 61 w 151"/>
                  <a:gd name="T3" fmla="*/ 260 h 296"/>
                  <a:gd name="T4" fmla="*/ 89 w 151"/>
                  <a:gd name="T5" fmla="*/ 52 h 296"/>
                  <a:gd name="T6" fmla="*/ 86 w 151"/>
                  <a:gd name="T7" fmla="*/ 51 h 296"/>
                  <a:gd name="T8" fmla="*/ 97 w 151"/>
                  <a:gd name="T9" fmla="*/ 47 h 296"/>
                  <a:gd name="T10" fmla="*/ 151 w 151"/>
                  <a:gd name="T11" fmla="*/ 214 h 296"/>
                  <a:gd name="T12" fmla="*/ 147 w 151"/>
                  <a:gd name="T13" fmla="*/ 191 h 296"/>
                  <a:gd name="T14" fmla="*/ 138 w 151"/>
                  <a:gd name="T15" fmla="*/ 167 h 296"/>
                  <a:gd name="T16" fmla="*/ 123 w 151"/>
                  <a:gd name="T17" fmla="*/ 145 h 296"/>
                  <a:gd name="T18" fmla="*/ 114 w 151"/>
                  <a:gd name="T19" fmla="*/ 139 h 296"/>
                  <a:gd name="T20" fmla="*/ 89 w 151"/>
                  <a:gd name="T21" fmla="*/ 113 h 296"/>
                  <a:gd name="T22" fmla="*/ 75 w 151"/>
                  <a:gd name="T23" fmla="*/ 97 h 296"/>
                  <a:gd name="T24" fmla="*/ 71 w 151"/>
                  <a:gd name="T25" fmla="*/ 77 h 296"/>
                  <a:gd name="T26" fmla="*/ 83 w 151"/>
                  <a:gd name="T27" fmla="*/ 51 h 296"/>
                  <a:gd name="T28" fmla="*/ 89 w 151"/>
                  <a:gd name="T29" fmla="*/ 47 h 296"/>
                  <a:gd name="T30" fmla="*/ 101 w 151"/>
                  <a:gd name="T31" fmla="*/ 37 h 296"/>
                  <a:gd name="T32" fmla="*/ 90 w 151"/>
                  <a:gd name="T33" fmla="*/ 32 h 296"/>
                  <a:gd name="T34" fmla="*/ 79 w 151"/>
                  <a:gd name="T35" fmla="*/ 27 h 296"/>
                  <a:gd name="T36" fmla="*/ 75 w 151"/>
                  <a:gd name="T37" fmla="*/ 15 h 296"/>
                  <a:gd name="T38" fmla="*/ 69 w 151"/>
                  <a:gd name="T39" fmla="*/ 10 h 296"/>
                  <a:gd name="T40" fmla="*/ 57 w 151"/>
                  <a:gd name="T41" fmla="*/ 6 h 296"/>
                  <a:gd name="T42" fmla="*/ 45 w 151"/>
                  <a:gd name="T43" fmla="*/ 4 h 296"/>
                  <a:gd name="T44" fmla="*/ 36 w 151"/>
                  <a:gd name="T45" fmla="*/ 12 h 296"/>
                  <a:gd name="T46" fmla="*/ 24 w 151"/>
                  <a:gd name="T47" fmla="*/ 11 h 296"/>
                  <a:gd name="T48" fmla="*/ 17 w 151"/>
                  <a:gd name="T49" fmla="*/ 14 h 296"/>
                  <a:gd name="T50" fmla="*/ 7 w 151"/>
                  <a:gd name="T51" fmla="*/ 12 h 296"/>
                  <a:gd name="T52" fmla="*/ 0 w 151"/>
                  <a:gd name="T53" fmla="*/ 22 h 296"/>
                  <a:gd name="T54" fmla="*/ 12 w 151"/>
                  <a:gd name="T55" fmla="*/ 33 h 296"/>
                  <a:gd name="T56" fmla="*/ 16 w 151"/>
                  <a:gd name="T57" fmla="*/ 36 h 296"/>
                  <a:gd name="T58" fmla="*/ 32 w 151"/>
                  <a:gd name="T59" fmla="*/ 52 h 296"/>
                  <a:gd name="T60" fmla="*/ 46 w 151"/>
                  <a:gd name="T61" fmla="*/ 55 h 296"/>
                  <a:gd name="T62" fmla="*/ 49 w 151"/>
                  <a:gd name="T63" fmla="*/ 63 h 296"/>
                  <a:gd name="T64" fmla="*/ 52 w 151"/>
                  <a:gd name="T65" fmla="*/ 72 h 296"/>
                  <a:gd name="T66" fmla="*/ 41 w 151"/>
                  <a:gd name="T67" fmla="*/ 78 h 296"/>
                  <a:gd name="T68" fmla="*/ 54 w 151"/>
                  <a:gd name="T69" fmla="*/ 90 h 296"/>
                  <a:gd name="T70" fmla="*/ 65 w 151"/>
                  <a:gd name="T71" fmla="*/ 102 h 296"/>
                  <a:gd name="T72" fmla="*/ 78 w 151"/>
                  <a:gd name="T73" fmla="*/ 117 h 296"/>
                  <a:gd name="T74" fmla="*/ 91 w 151"/>
                  <a:gd name="T75" fmla="*/ 134 h 296"/>
                  <a:gd name="T76" fmla="*/ 99 w 151"/>
                  <a:gd name="T77" fmla="*/ 139 h 296"/>
                  <a:gd name="T78" fmla="*/ 105 w 151"/>
                  <a:gd name="T79" fmla="*/ 150 h 296"/>
                  <a:gd name="T80" fmla="*/ 114 w 151"/>
                  <a:gd name="T81" fmla="*/ 163 h 296"/>
                  <a:gd name="T82" fmla="*/ 114 w 151"/>
                  <a:gd name="T83" fmla="*/ 176 h 296"/>
                  <a:gd name="T84" fmla="*/ 118 w 151"/>
                  <a:gd name="T85" fmla="*/ 196 h 296"/>
                  <a:gd name="T86" fmla="*/ 116 w 151"/>
                  <a:gd name="T87" fmla="*/ 221 h 296"/>
                  <a:gd name="T88" fmla="*/ 103 w 151"/>
                  <a:gd name="T89" fmla="*/ 227 h 296"/>
                  <a:gd name="T90" fmla="*/ 93 w 151"/>
                  <a:gd name="T91" fmla="*/ 232 h 296"/>
                  <a:gd name="T92" fmla="*/ 91 w 151"/>
                  <a:gd name="T93" fmla="*/ 241 h 296"/>
                  <a:gd name="T94" fmla="*/ 91 w 151"/>
                  <a:gd name="T95" fmla="*/ 249 h 296"/>
                  <a:gd name="T96" fmla="*/ 79 w 151"/>
                  <a:gd name="T97" fmla="*/ 249 h 296"/>
                  <a:gd name="T98" fmla="*/ 71 w 151"/>
                  <a:gd name="T99" fmla="*/ 256 h 296"/>
                  <a:gd name="T100" fmla="*/ 74 w 151"/>
                  <a:gd name="T101" fmla="*/ 263 h 296"/>
                  <a:gd name="T102" fmla="*/ 75 w 151"/>
                  <a:gd name="T103" fmla="*/ 284 h 296"/>
                  <a:gd name="T104" fmla="*/ 99 w 151"/>
                  <a:gd name="T105" fmla="*/ 278 h 296"/>
                  <a:gd name="T106" fmla="*/ 106 w 151"/>
                  <a:gd name="T107" fmla="*/ 274 h 296"/>
                  <a:gd name="T108" fmla="*/ 107 w 151"/>
                  <a:gd name="T109" fmla="*/ 268 h 296"/>
                  <a:gd name="T110" fmla="*/ 108 w 151"/>
                  <a:gd name="T111" fmla="*/ 261 h 296"/>
                  <a:gd name="T112" fmla="*/ 111 w 151"/>
                  <a:gd name="T113" fmla="*/ 259 h 296"/>
                  <a:gd name="T114" fmla="*/ 119 w 151"/>
                  <a:gd name="T115" fmla="*/ 257 h 296"/>
                  <a:gd name="T116" fmla="*/ 140 w 151"/>
                  <a:gd name="T117" fmla="*/ 243 h 296"/>
                  <a:gd name="T118" fmla="*/ 148 w 151"/>
                  <a:gd name="T119" fmla="*/ 228 h 296"/>
                  <a:gd name="T120" fmla="*/ 149 w 151"/>
                  <a:gd name="T121" fmla="*/ 21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1" h="296">
                    <a:moveTo>
                      <a:pt x="107" y="293"/>
                    </a:moveTo>
                    <a:lnTo>
                      <a:pt x="107" y="293"/>
                    </a:lnTo>
                    <a:lnTo>
                      <a:pt x="107" y="293"/>
                    </a:lnTo>
                    <a:lnTo>
                      <a:pt x="108" y="293"/>
                    </a:lnTo>
                    <a:lnTo>
                      <a:pt x="108" y="292"/>
                    </a:lnTo>
                    <a:lnTo>
                      <a:pt x="108" y="292"/>
                    </a:lnTo>
                    <a:lnTo>
                      <a:pt x="107" y="293"/>
                    </a:lnTo>
                    <a:close/>
                    <a:moveTo>
                      <a:pt x="61" y="260"/>
                    </a:moveTo>
                    <a:lnTo>
                      <a:pt x="61" y="259"/>
                    </a:lnTo>
                    <a:lnTo>
                      <a:pt x="60" y="259"/>
                    </a:lnTo>
                    <a:lnTo>
                      <a:pt x="60" y="259"/>
                    </a:lnTo>
                    <a:lnTo>
                      <a:pt x="58" y="260"/>
                    </a:lnTo>
                    <a:lnTo>
                      <a:pt x="57" y="260"/>
                    </a:lnTo>
                    <a:lnTo>
                      <a:pt x="57" y="260"/>
                    </a:lnTo>
                    <a:lnTo>
                      <a:pt x="60" y="263"/>
                    </a:lnTo>
                    <a:lnTo>
                      <a:pt x="61" y="266"/>
                    </a:lnTo>
                    <a:lnTo>
                      <a:pt x="61" y="265"/>
                    </a:lnTo>
                    <a:lnTo>
                      <a:pt x="61" y="265"/>
                    </a:lnTo>
                    <a:lnTo>
                      <a:pt x="61" y="263"/>
                    </a:lnTo>
                    <a:lnTo>
                      <a:pt x="61" y="260"/>
                    </a:lnTo>
                    <a:close/>
                    <a:moveTo>
                      <a:pt x="115" y="259"/>
                    </a:moveTo>
                    <a:lnTo>
                      <a:pt x="114" y="259"/>
                    </a:lnTo>
                    <a:lnTo>
                      <a:pt x="114" y="260"/>
                    </a:lnTo>
                    <a:lnTo>
                      <a:pt x="115" y="259"/>
                    </a:lnTo>
                    <a:lnTo>
                      <a:pt x="115" y="257"/>
                    </a:lnTo>
                    <a:lnTo>
                      <a:pt x="115" y="257"/>
                    </a:lnTo>
                    <a:lnTo>
                      <a:pt x="115" y="259"/>
                    </a:lnTo>
                    <a:close/>
                    <a:moveTo>
                      <a:pt x="87" y="49"/>
                    </a:moveTo>
                    <a:lnTo>
                      <a:pt x="86" y="51"/>
                    </a:lnTo>
                    <a:lnTo>
                      <a:pt x="89" y="52"/>
                    </a:lnTo>
                    <a:lnTo>
                      <a:pt x="89" y="52"/>
                    </a:lnTo>
                    <a:lnTo>
                      <a:pt x="89" y="52"/>
                    </a:lnTo>
                    <a:lnTo>
                      <a:pt x="89" y="51"/>
                    </a:lnTo>
                    <a:lnTo>
                      <a:pt x="89" y="51"/>
                    </a:lnTo>
                    <a:lnTo>
                      <a:pt x="89" y="51"/>
                    </a:lnTo>
                    <a:lnTo>
                      <a:pt x="87" y="49"/>
                    </a:lnTo>
                    <a:close/>
                    <a:moveTo>
                      <a:pt x="85" y="48"/>
                    </a:moveTo>
                    <a:lnTo>
                      <a:pt x="83" y="49"/>
                    </a:lnTo>
                    <a:lnTo>
                      <a:pt x="85" y="49"/>
                    </a:lnTo>
                    <a:lnTo>
                      <a:pt x="86" y="51"/>
                    </a:lnTo>
                    <a:lnTo>
                      <a:pt x="86" y="51"/>
                    </a:lnTo>
                    <a:lnTo>
                      <a:pt x="86" y="49"/>
                    </a:lnTo>
                    <a:lnTo>
                      <a:pt x="85" y="48"/>
                    </a:lnTo>
                    <a:close/>
                    <a:moveTo>
                      <a:pt x="97" y="48"/>
                    </a:moveTo>
                    <a:lnTo>
                      <a:pt x="95" y="49"/>
                    </a:lnTo>
                    <a:lnTo>
                      <a:pt x="97" y="49"/>
                    </a:lnTo>
                    <a:lnTo>
                      <a:pt x="97" y="48"/>
                    </a:lnTo>
                    <a:lnTo>
                      <a:pt x="97" y="47"/>
                    </a:lnTo>
                    <a:lnTo>
                      <a:pt x="97" y="47"/>
                    </a:lnTo>
                    <a:lnTo>
                      <a:pt x="97" y="47"/>
                    </a:lnTo>
                    <a:lnTo>
                      <a:pt x="97" y="48"/>
                    </a:lnTo>
                    <a:close/>
                    <a:moveTo>
                      <a:pt x="97" y="43"/>
                    </a:moveTo>
                    <a:lnTo>
                      <a:pt x="95" y="41"/>
                    </a:lnTo>
                    <a:lnTo>
                      <a:pt x="95" y="43"/>
                    </a:lnTo>
                    <a:lnTo>
                      <a:pt x="94" y="45"/>
                    </a:lnTo>
                    <a:lnTo>
                      <a:pt x="95" y="45"/>
                    </a:lnTo>
                    <a:lnTo>
                      <a:pt x="98" y="43"/>
                    </a:lnTo>
                    <a:lnTo>
                      <a:pt x="97" y="43"/>
                    </a:lnTo>
                    <a:close/>
                    <a:moveTo>
                      <a:pt x="149" y="212"/>
                    </a:moveTo>
                    <a:lnTo>
                      <a:pt x="151" y="214"/>
                    </a:lnTo>
                    <a:lnTo>
                      <a:pt x="151" y="215"/>
                    </a:lnTo>
                    <a:lnTo>
                      <a:pt x="151" y="212"/>
                    </a:lnTo>
                    <a:lnTo>
                      <a:pt x="151" y="208"/>
                    </a:lnTo>
                    <a:lnTo>
                      <a:pt x="149" y="207"/>
                    </a:lnTo>
                    <a:lnTo>
                      <a:pt x="148" y="203"/>
                    </a:lnTo>
                    <a:lnTo>
                      <a:pt x="147" y="202"/>
                    </a:lnTo>
                    <a:lnTo>
                      <a:pt x="147" y="198"/>
                    </a:lnTo>
                    <a:lnTo>
                      <a:pt x="146" y="195"/>
                    </a:lnTo>
                    <a:lnTo>
                      <a:pt x="146" y="190"/>
                    </a:lnTo>
                    <a:lnTo>
                      <a:pt x="147" y="191"/>
                    </a:lnTo>
                    <a:lnTo>
                      <a:pt x="147" y="190"/>
                    </a:lnTo>
                    <a:lnTo>
                      <a:pt x="146" y="186"/>
                    </a:lnTo>
                    <a:lnTo>
                      <a:pt x="144" y="184"/>
                    </a:lnTo>
                    <a:lnTo>
                      <a:pt x="144" y="183"/>
                    </a:lnTo>
                    <a:lnTo>
                      <a:pt x="144" y="182"/>
                    </a:lnTo>
                    <a:lnTo>
                      <a:pt x="143" y="179"/>
                    </a:lnTo>
                    <a:lnTo>
                      <a:pt x="142" y="175"/>
                    </a:lnTo>
                    <a:lnTo>
                      <a:pt x="140" y="172"/>
                    </a:lnTo>
                    <a:lnTo>
                      <a:pt x="139" y="171"/>
                    </a:lnTo>
                    <a:lnTo>
                      <a:pt x="138" y="167"/>
                    </a:lnTo>
                    <a:lnTo>
                      <a:pt x="136" y="163"/>
                    </a:lnTo>
                    <a:lnTo>
                      <a:pt x="135" y="159"/>
                    </a:lnTo>
                    <a:lnTo>
                      <a:pt x="134" y="158"/>
                    </a:lnTo>
                    <a:lnTo>
                      <a:pt x="132" y="157"/>
                    </a:lnTo>
                    <a:lnTo>
                      <a:pt x="130" y="155"/>
                    </a:lnTo>
                    <a:lnTo>
                      <a:pt x="127" y="151"/>
                    </a:lnTo>
                    <a:lnTo>
                      <a:pt x="126" y="150"/>
                    </a:lnTo>
                    <a:lnTo>
                      <a:pt x="124" y="147"/>
                    </a:lnTo>
                    <a:lnTo>
                      <a:pt x="123" y="146"/>
                    </a:lnTo>
                    <a:lnTo>
                      <a:pt x="123" y="145"/>
                    </a:lnTo>
                    <a:lnTo>
                      <a:pt x="123" y="145"/>
                    </a:lnTo>
                    <a:lnTo>
                      <a:pt x="122" y="145"/>
                    </a:lnTo>
                    <a:lnTo>
                      <a:pt x="122" y="143"/>
                    </a:lnTo>
                    <a:lnTo>
                      <a:pt x="119" y="142"/>
                    </a:lnTo>
                    <a:lnTo>
                      <a:pt x="118" y="141"/>
                    </a:lnTo>
                    <a:lnTo>
                      <a:pt x="118" y="141"/>
                    </a:lnTo>
                    <a:lnTo>
                      <a:pt x="116" y="141"/>
                    </a:lnTo>
                    <a:lnTo>
                      <a:pt x="116" y="141"/>
                    </a:lnTo>
                    <a:lnTo>
                      <a:pt x="115" y="141"/>
                    </a:lnTo>
                    <a:lnTo>
                      <a:pt x="114" y="139"/>
                    </a:lnTo>
                    <a:lnTo>
                      <a:pt x="112" y="137"/>
                    </a:lnTo>
                    <a:lnTo>
                      <a:pt x="110" y="135"/>
                    </a:lnTo>
                    <a:lnTo>
                      <a:pt x="110" y="134"/>
                    </a:lnTo>
                    <a:lnTo>
                      <a:pt x="110" y="134"/>
                    </a:lnTo>
                    <a:lnTo>
                      <a:pt x="106" y="131"/>
                    </a:lnTo>
                    <a:lnTo>
                      <a:pt x="102" y="129"/>
                    </a:lnTo>
                    <a:lnTo>
                      <a:pt x="101" y="126"/>
                    </a:lnTo>
                    <a:lnTo>
                      <a:pt x="97" y="122"/>
                    </a:lnTo>
                    <a:lnTo>
                      <a:pt x="93" y="120"/>
                    </a:lnTo>
                    <a:lnTo>
                      <a:pt x="89" y="113"/>
                    </a:lnTo>
                    <a:lnTo>
                      <a:pt x="86" y="112"/>
                    </a:lnTo>
                    <a:lnTo>
                      <a:pt x="86" y="112"/>
                    </a:lnTo>
                    <a:lnTo>
                      <a:pt x="87" y="113"/>
                    </a:lnTo>
                    <a:lnTo>
                      <a:pt x="87" y="109"/>
                    </a:lnTo>
                    <a:lnTo>
                      <a:pt x="87" y="108"/>
                    </a:lnTo>
                    <a:lnTo>
                      <a:pt x="86" y="106"/>
                    </a:lnTo>
                    <a:lnTo>
                      <a:pt x="82" y="102"/>
                    </a:lnTo>
                    <a:lnTo>
                      <a:pt x="81" y="101"/>
                    </a:lnTo>
                    <a:lnTo>
                      <a:pt x="79" y="101"/>
                    </a:lnTo>
                    <a:lnTo>
                      <a:pt x="75" y="97"/>
                    </a:lnTo>
                    <a:lnTo>
                      <a:pt x="74" y="96"/>
                    </a:lnTo>
                    <a:lnTo>
                      <a:pt x="74" y="94"/>
                    </a:lnTo>
                    <a:lnTo>
                      <a:pt x="73" y="92"/>
                    </a:lnTo>
                    <a:lnTo>
                      <a:pt x="71" y="92"/>
                    </a:lnTo>
                    <a:lnTo>
                      <a:pt x="69" y="88"/>
                    </a:lnTo>
                    <a:lnTo>
                      <a:pt x="70" y="85"/>
                    </a:lnTo>
                    <a:lnTo>
                      <a:pt x="70" y="84"/>
                    </a:lnTo>
                    <a:lnTo>
                      <a:pt x="71" y="81"/>
                    </a:lnTo>
                    <a:lnTo>
                      <a:pt x="71" y="80"/>
                    </a:lnTo>
                    <a:lnTo>
                      <a:pt x="71" y="77"/>
                    </a:lnTo>
                    <a:lnTo>
                      <a:pt x="71" y="75"/>
                    </a:lnTo>
                    <a:lnTo>
                      <a:pt x="73" y="68"/>
                    </a:lnTo>
                    <a:lnTo>
                      <a:pt x="74" y="67"/>
                    </a:lnTo>
                    <a:lnTo>
                      <a:pt x="75" y="67"/>
                    </a:lnTo>
                    <a:lnTo>
                      <a:pt x="79" y="63"/>
                    </a:lnTo>
                    <a:lnTo>
                      <a:pt x="81" y="61"/>
                    </a:lnTo>
                    <a:lnTo>
                      <a:pt x="82" y="59"/>
                    </a:lnTo>
                    <a:lnTo>
                      <a:pt x="81" y="56"/>
                    </a:lnTo>
                    <a:lnTo>
                      <a:pt x="85" y="52"/>
                    </a:lnTo>
                    <a:lnTo>
                      <a:pt x="83" y="51"/>
                    </a:lnTo>
                    <a:lnTo>
                      <a:pt x="82" y="48"/>
                    </a:lnTo>
                    <a:lnTo>
                      <a:pt x="82" y="47"/>
                    </a:lnTo>
                    <a:lnTo>
                      <a:pt x="83" y="47"/>
                    </a:lnTo>
                    <a:lnTo>
                      <a:pt x="83" y="47"/>
                    </a:lnTo>
                    <a:lnTo>
                      <a:pt x="85" y="48"/>
                    </a:lnTo>
                    <a:lnTo>
                      <a:pt x="86" y="48"/>
                    </a:lnTo>
                    <a:lnTo>
                      <a:pt x="86" y="47"/>
                    </a:lnTo>
                    <a:lnTo>
                      <a:pt x="87" y="48"/>
                    </a:lnTo>
                    <a:lnTo>
                      <a:pt x="87" y="47"/>
                    </a:lnTo>
                    <a:lnTo>
                      <a:pt x="89" y="47"/>
                    </a:lnTo>
                    <a:lnTo>
                      <a:pt x="90" y="48"/>
                    </a:lnTo>
                    <a:lnTo>
                      <a:pt x="90" y="48"/>
                    </a:lnTo>
                    <a:lnTo>
                      <a:pt x="94" y="45"/>
                    </a:lnTo>
                    <a:lnTo>
                      <a:pt x="94" y="44"/>
                    </a:lnTo>
                    <a:lnTo>
                      <a:pt x="94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98" y="40"/>
                    </a:lnTo>
                    <a:lnTo>
                      <a:pt x="99" y="39"/>
                    </a:lnTo>
                    <a:lnTo>
                      <a:pt x="101" y="37"/>
                    </a:lnTo>
                    <a:lnTo>
                      <a:pt x="102" y="37"/>
                    </a:lnTo>
                    <a:lnTo>
                      <a:pt x="103" y="36"/>
                    </a:lnTo>
                    <a:lnTo>
                      <a:pt x="102" y="36"/>
                    </a:lnTo>
                    <a:lnTo>
                      <a:pt x="99" y="33"/>
                    </a:lnTo>
                    <a:lnTo>
                      <a:pt x="99" y="33"/>
                    </a:lnTo>
                    <a:lnTo>
                      <a:pt x="97" y="35"/>
                    </a:lnTo>
                    <a:lnTo>
                      <a:pt x="94" y="35"/>
                    </a:lnTo>
                    <a:lnTo>
                      <a:pt x="93" y="33"/>
                    </a:lnTo>
                    <a:lnTo>
                      <a:pt x="91" y="35"/>
                    </a:lnTo>
                    <a:lnTo>
                      <a:pt x="90" y="32"/>
                    </a:lnTo>
                    <a:lnTo>
                      <a:pt x="89" y="32"/>
                    </a:lnTo>
                    <a:lnTo>
                      <a:pt x="86" y="31"/>
                    </a:lnTo>
                    <a:lnTo>
                      <a:pt x="86" y="31"/>
                    </a:lnTo>
                    <a:lnTo>
                      <a:pt x="85" y="29"/>
                    </a:lnTo>
                    <a:lnTo>
                      <a:pt x="85" y="28"/>
                    </a:lnTo>
                    <a:lnTo>
                      <a:pt x="83" y="28"/>
                    </a:lnTo>
                    <a:lnTo>
                      <a:pt x="82" y="28"/>
                    </a:lnTo>
                    <a:lnTo>
                      <a:pt x="81" y="27"/>
                    </a:lnTo>
                    <a:lnTo>
                      <a:pt x="79" y="27"/>
                    </a:lnTo>
                    <a:lnTo>
                      <a:pt x="79" y="27"/>
                    </a:lnTo>
                    <a:lnTo>
                      <a:pt x="79" y="27"/>
                    </a:lnTo>
                    <a:lnTo>
                      <a:pt x="78" y="27"/>
                    </a:lnTo>
                    <a:lnTo>
                      <a:pt x="78" y="24"/>
                    </a:lnTo>
                    <a:lnTo>
                      <a:pt x="78" y="22"/>
                    </a:lnTo>
                    <a:lnTo>
                      <a:pt x="78" y="22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5" y="19"/>
                    </a:lnTo>
                    <a:lnTo>
                      <a:pt x="75" y="16"/>
                    </a:lnTo>
                    <a:lnTo>
                      <a:pt x="75" y="15"/>
                    </a:lnTo>
                    <a:lnTo>
                      <a:pt x="77" y="15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78" y="11"/>
                    </a:lnTo>
                    <a:lnTo>
                      <a:pt x="75" y="10"/>
                    </a:lnTo>
                    <a:lnTo>
                      <a:pt x="74" y="8"/>
                    </a:lnTo>
                    <a:lnTo>
                      <a:pt x="73" y="10"/>
                    </a:lnTo>
                    <a:lnTo>
                      <a:pt x="70" y="10"/>
                    </a:lnTo>
                    <a:lnTo>
                      <a:pt x="70" y="10"/>
                    </a:lnTo>
                    <a:lnTo>
                      <a:pt x="69" y="10"/>
                    </a:lnTo>
                    <a:lnTo>
                      <a:pt x="67" y="8"/>
                    </a:lnTo>
                    <a:lnTo>
                      <a:pt x="67" y="7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2" y="8"/>
                    </a:lnTo>
                    <a:lnTo>
                      <a:pt x="61" y="7"/>
                    </a:lnTo>
                    <a:lnTo>
                      <a:pt x="60" y="6"/>
                    </a:lnTo>
                    <a:lnTo>
                      <a:pt x="57" y="6"/>
                    </a:lnTo>
                    <a:lnTo>
                      <a:pt x="56" y="4"/>
                    </a:lnTo>
                    <a:lnTo>
                      <a:pt x="56" y="3"/>
                    </a:lnTo>
                    <a:lnTo>
                      <a:pt x="54" y="2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9" y="2"/>
                    </a:lnTo>
                    <a:lnTo>
                      <a:pt x="46" y="3"/>
                    </a:lnTo>
                    <a:lnTo>
                      <a:pt x="45" y="3"/>
                    </a:lnTo>
                    <a:lnTo>
                      <a:pt x="45" y="4"/>
                    </a:lnTo>
                    <a:lnTo>
                      <a:pt x="44" y="4"/>
                    </a:lnTo>
                    <a:lnTo>
                      <a:pt x="44" y="7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1"/>
                    </a:lnTo>
                    <a:lnTo>
                      <a:pt x="41" y="11"/>
                    </a:lnTo>
                    <a:lnTo>
                      <a:pt x="41" y="11"/>
                    </a:lnTo>
                    <a:lnTo>
                      <a:pt x="40" y="11"/>
                    </a:lnTo>
                    <a:lnTo>
                      <a:pt x="37" y="12"/>
                    </a:lnTo>
                    <a:lnTo>
                      <a:pt x="36" y="12"/>
                    </a:lnTo>
                    <a:lnTo>
                      <a:pt x="34" y="11"/>
                    </a:lnTo>
                    <a:lnTo>
                      <a:pt x="34" y="11"/>
                    </a:lnTo>
                    <a:lnTo>
                      <a:pt x="33" y="11"/>
                    </a:lnTo>
                    <a:lnTo>
                      <a:pt x="32" y="12"/>
                    </a:lnTo>
                    <a:lnTo>
                      <a:pt x="30" y="14"/>
                    </a:lnTo>
                    <a:lnTo>
                      <a:pt x="30" y="15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4" y="12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0" y="12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9" y="12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3" y="18"/>
                    </a:lnTo>
                    <a:lnTo>
                      <a:pt x="12" y="16"/>
                    </a:lnTo>
                    <a:lnTo>
                      <a:pt x="11" y="15"/>
                    </a:lnTo>
                    <a:lnTo>
                      <a:pt x="9" y="14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1" y="16"/>
                    </a:lnTo>
                    <a:lnTo>
                      <a:pt x="1" y="1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3" y="23"/>
                    </a:lnTo>
                    <a:lnTo>
                      <a:pt x="5" y="27"/>
                    </a:lnTo>
                    <a:lnTo>
                      <a:pt x="7" y="28"/>
                    </a:lnTo>
                    <a:lnTo>
                      <a:pt x="8" y="28"/>
                    </a:lnTo>
                    <a:lnTo>
                      <a:pt x="9" y="29"/>
                    </a:lnTo>
                    <a:lnTo>
                      <a:pt x="9" y="31"/>
                    </a:lnTo>
                    <a:lnTo>
                      <a:pt x="11" y="32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2" y="33"/>
                    </a:lnTo>
                    <a:lnTo>
                      <a:pt x="12" y="32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6" y="33"/>
                    </a:lnTo>
                    <a:lnTo>
                      <a:pt x="16" y="35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5" y="37"/>
                    </a:lnTo>
                    <a:lnTo>
                      <a:pt x="15" y="40"/>
                    </a:lnTo>
                    <a:lnTo>
                      <a:pt x="15" y="41"/>
                    </a:lnTo>
                    <a:lnTo>
                      <a:pt x="16" y="43"/>
                    </a:lnTo>
                    <a:lnTo>
                      <a:pt x="20" y="49"/>
                    </a:lnTo>
                    <a:lnTo>
                      <a:pt x="23" y="51"/>
                    </a:lnTo>
                    <a:lnTo>
                      <a:pt x="26" y="51"/>
                    </a:lnTo>
                    <a:lnTo>
                      <a:pt x="29" y="52"/>
                    </a:lnTo>
                    <a:lnTo>
                      <a:pt x="30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49"/>
                    </a:lnTo>
                    <a:lnTo>
                      <a:pt x="37" y="48"/>
                    </a:lnTo>
                    <a:lnTo>
                      <a:pt x="37" y="48"/>
                    </a:lnTo>
                    <a:lnTo>
                      <a:pt x="40" y="48"/>
                    </a:lnTo>
                    <a:lnTo>
                      <a:pt x="42" y="51"/>
                    </a:lnTo>
                    <a:lnTo>
                      <a:pt x="45" y="52"/>
                    </a:lnTo>
                    <a:lnTo>
                      <a:pt x="46" y="53"/>
                    </a:lnTo>
                    <a:lnTo>
                      <a:pt x="46" y="53"/>
                    </a:lnTo>
                    <a:lnTo>
                      <a:pt x="46" y="55"/>
                    </a:lnTo>
                    <a:lnTo>
                      <a:pt x="46" y="56"/>
                    </a:lnTo>
                    <a:lnTo>
                      <a:pt x="45" y="56"/>
                    </a:lnTo>
                    <a:lnTo>
                      <a:pt x="44" y="57"/>
                    </a:lnTo>
                    <a:lnTo>
                      <a:pt x="44" y="59"/>
                    </a:lnTo>
                    <a:lnTo>
                      <a:pt x="44" y="59"/>
                    </a:lnTo>
                    <a:lnTo>
                      <a:pt x="46" y="59"/>
                    </a:lnTo>
                    <a:lnTo>
                      <a:pt x="48" y="60"/>
                    </a:lnTo>
                    <a:lnTo>
                      <a:pt x="49" y="60"/>
                    </a:lnTo>
                    <a:lnTo>
                      <a:pt x="49" y="61"/>
                    </a:lnTo>
                    <a:lnTo>
                      <a:pt x="49" y="63"/>
                    </a:lnTo>
                    <a:lnTo>
                      <a:pt x="50" y="63"/>
                    </a:lnTo>
                    <a:lnTo>
                      <a:pt x="52" y="63"/>
                    </a:lnTo>
                    <a:lnTo>
                      <a:pt x="53" y="63"/>
                    </a:lnTo>
                    <a:lnTo>
                      <a:pt x="53" y="64"/>
                    </a:lnTo>
                    <a:lnTo>
                      <a:pt x="54" y="65"/>
                    </a:lnTo>
                    <a:lnTo>
                      <a:pt x="54" y="67"/>
                    </a:lnTo>
                    <a:lnTo>
                      <a:pt x="53" y="68"/>
                    </a:lnTo>
                    <a:lnTo>
                      <a:pt x="53" y="69"/>
                    </a:lnTo>
                    <a:lnTo>
                      <a:pt x="53" y="71"/>
                    </a:lnTo>
                    <a:lnTo>
                      <a:pt x="52" y="72"/>
                    </a:lnTo>
                    <a:lnTo>
                      <a:pt x="50" y="75"/>
                    </a:lnTo>
                    <a:lnTo>
                      <a:pt x="49" y="75"/>
                    </a:lnTo>
                    <a:lnTo>
                      <a:pt x="44" y="73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40" y="73"/>
                    </a:lnTo>
                    <a:lnTo>
                      <a:pt x="40" y="75"/>
                    </a:lnTo>
                    <a:lnTo>
                      <a:pt x="41" y="76"/>
                    </a:lnTo>
                    <a:lnTo>
                      <a:pt x="41" y="77"/>
                    </a:lnTo>
                    <a:lnTo>
                      <a:pt x="41" y="78"/>
                    </a:lnTo>
                    <a:lnTo>
                      <a:pt x="38" y="80"/>
                    </a:lnTo>
                    <a:lnTo>
                      <a:pt x="38" y="80"/>
                    </a:lnTo>
                    <a:lnTo>
                      <a:pt x="38" y="81"/>
                    </a:lnTo>
                    <a:lnTo>
                      <a:pt x="38" y="81"/>
                    </a:lnTo>
                    <a:lnTo>
                      <a:pt x="41" y="82"/>
                    </a:lnTo>
                    <a:lnTo>
                      <a:pt x="42" y="82"/>
                    </a:lnTo>
                    <a:lnTo>
                      <a:pt x="49" y="88"/>
                    </a:lnTo>
                    <a:lnTo>
                      <a:pt x="50" y="88"/>
                    </a:lnTo>
                    <a:lnTo>
                      <a:pt x="52" y="89"/>
                    </a:lnTo>
                    <a:lnTo>
                      <a:pt x="54" y="90"/>
                    </a:lnTo>
                    <a:lnTo>
                      <a:pt x="60" y="92"/>
                    </a:lnTo>
                    <a:lnTo>
                      <a:pt x="61" y="93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6"/>
                    </a:lnTo>
                    <a:lnTo>
                      <a:pt x="61" y="97"/>
                    </a:lnTo>
                    <a:lnTo>
                      <a:pt x="61" y="98"/>
                    </a:lnTo>
                    <a:lnTo>
                      <a:pt x="62" y="98"/>
                    </a:lnTo>
                    <a:lnTo>
                      <a:pt x="64" y="100"/>
                    </a:lnTo>
                    <a:lnTo>
                      <a:pt x="65" y="102"/>
                    </a:lnTo>
                    <a:lnTo>
                      <a:pt x="66" y="104"/>
                    </a:lnTo>
                    <a:lnTo>
                      <a:pt x="67" y="104"/>
                    </a:lnTo>
                    <a:lnTo>
                      <a:pt x="69" y="104"/>
                    </a:lnTo>
                    <a:lnTo>
                      <a:pt x="70" y="105"/>
                    </a:lnTo>
                    <a:lnTo>
                      <a:pt x="71" y="108"/>
                    </a:lnTo>
                    <a:lnTo>
                      <a:pt x="71" y="109"/>
                    </a:lnTo>
                    <a:lnTo>
                      <a:pt x="73" y="110"/>
                    </a:lnTo>
                    <a:lnTo>
                      <a:pt x="74" y="112"/>
                    </a:lnTo>
                    <a:lnTo>
                      <a:pt x="75" y="114"/>
                    </a:lnTo>
                    <a:lnTo>
                      <a:pt x="78" y="117"/>
                    </a:lnTo>
                    <a:lnTo>
                      <a:pt x="79" y="118"/>
                    </a:lnTo>
                    <a:lnTo>
                      <a:pt x="81" y="118"/>
                    </a:lnTo>
                    <a:lnTo>
                      <a:pt x="86" y="122"/>
                    </a:lnTo>
                    <a:lnTo>
                      <a:pt x="87" y="123"/>
                    </a:lnTo>
                    <a:lnTo>
                      <a:pt x="89" y="126"/>
                    </a:lnTo>
                    <a:lnTo>
                      <a:pt x="90" y="127"/>
                    </a:lnTo>
                    <a:lnTo>
                      <a:pt x="90" y="127"/>
                    </a:lnTo>
                    <a:lnTo>
                      <a:pt x="91" y="129"/>
                    </a:lnTo>
                    <a:lnTo>
                      <a:pt x="91" y="130"/>
                    </a:lnTo>
                    <a:lnTo>
                      <a:pt x="91" y="134"/>
                    </a:lnTo>
                    <a:lnTo>
                      <a:pt x="93" y="135"/>
                    </a:lnTo>
                    <a:lnTo>
                      <a:pt x="94" y="135"/>
                    </a:lnTo>
                    <a:lnTo>
                      <a:pt x="94" y="137"/>
                    </a:lnTo>
                    <a:lnTo>
                      <a:pt x="95" y="138"/>
                    </a:lnTo>
                    <a:lnTo>
                      <a:pt x="95" y="138"/>
                    </a:lnTo>
                    <a:lnTo>
                      <a:pt x="97" y="137"/>
                    </a:lnTo>
                    <a:lnTo>
                      <a:pt x="97" y="137"/>
                    </a:lnTo>
                    <a:lnTo>
                      <a:pt x="98" y="137"/>
                    </a:lnTo>
                    <a:lnTo>
                      <a:pt x="98" y="139"/>
                    </a:lnTo>
                    <a:lnTo>
                      <a:pt x="99" y="139"/>
                    </a:lnTo>
                    <a:lnTo>
                      <a:pt x="101" y="141"/>
                    </a:lnTo>
                    <a:lnTo>
                      <a:pt x="102" y="141"/>
                    </a:lnTo>
                    <a:lnTo>
                      <a:pt x="105" y="145"/>
                    </a:lnTo>
                    <a:lnTo>
                      <a:pt x="106" y="145"/>
                    </a:lnTo>
                    <a:lnTo>
                      <a:pt x="107" y="146"/>
                    </a:lnTo>
                    <a:lnTo>
                      <a:pt x="108" y="146"/>
                    </a:lnTo>
                    <a:lnTo>
                      <a:pt x="108" y="147"/>
                    </a:lnTo>
                    <a:lnTo>
                      <a:pt x="108" y="147"/>
                    </a:lnTo>
                    <a:lnTo>
                      <a:pt x="107" y="149"/>
                    </a:lnTo>
                    <a:lnTo>
                      <a:pt x="105" y="150"/>
                    </a:lnTo>
                    <a:lnTo>
                      <a:pt x="105" y="151"/>
                    </a:lnTo>
                    <a:lnTo>
                      <a:pt x="106" y="151"/>
                    </a:lnTo>
                    <a:lnTo>
                      <a:pt x="106" y="153"/>
                    </a:lnTo>
                    <a:lnTo>
                      <a:pt x="107" y="154"/>
                    </a:lnTo>
                    <a:lnTo>
                      <a:pt x="108" y="155"/>
                    </a:lnTo>
                    <a:lnTo>
                      <a:pt x="111" y="158"/>
                    </a:lnTo>
                    <a:lnTo>
                      <a:pt x="112" y="159"/>
                    </a:lnTo>
                    <a:lnTo>
                      <a:pt x="114" y="161"/>
                    </a:lnTo>
                    <a:lnTo>
                      <a:pt x="115" y="162"/>
                    </a:lnTo>
                    <a:lnTo>
                      <a:pt x="114" y="163"/>
                    </a:lnTo>
                    <a:lnTo>
                      <a:pt x="114" y="165"/>
                    </a:lnTo>
                    <a:lnTo>
                      <a:pt x="114" y="166"/>
                    </a:lnTo>
                    <a:lnTo>
                      <a:pt x="112" y="166"/>
                    </a:lnTo>
                    <a:lnTo>
                      <a:pt x="112" y="167"/>
                    </a:lnTo>
                    <a:lnTo>
                      <a:pt x="112" y="169"/>
                    </a:lnTo>
                    <a:lnTo>
                      <a:pt x="112" y="170"/>
                    </a:lnTo>
                    <a:lnTo>
                      <a:pt x="112" y="170"/>
                    </a:lnTo>
                    <a:lnTo>
                      <a:pt x="114" y="172"/>
                    </a:lnTo>
                    <a:lnTo>
                      <a:pt x="114" y="174"/>
                    </a:lnTo>
                    <a:lnTo>
                      <a:pt x="114" y="176"/>
                    </a:lnTo>
                    <a:lnTo>
                      <a:pt x="112" y="178"/>
                    </a:lnTo>
                    <a:lnTo>
                      <a:pt x="111" y="179"/>
                    </a:lnTo>
                    <a:lnTo>
                      <a:pt x="111" y="180"/>
                    </a:lnTo>
                    <a:lnTo>
                      <a:pt x="111" y="184"/>
                    </a:lnTo>
                    <a:lnTo>
                      <a:pt x="111" y="186"/>
                    </a:lnTo>
                    <a:lnTo>
                      <a:pt x="112" y="187"/>
                    </a:lnTo>
                    <a:lnTo>
                      <a:pt x="112" y="187"/>
                    </a:lnTo>
                    <a:lnTo>
                      <a:pt x="114" y="191"/>
                    </a:lnTo>
                    <a:lnTo>
                      <a:pt x="116" y="194"/>
                    </a:lnTo>
                    <a:lnTo>
                      <a:pt x="118" y="196"/>
                    </a:lnTo>
                    <a:lnTo>
                      <a:pt x="118" y="198"/>
                    </a:lnTo>
                    <a:lnTo>
                      <a:pt x="116" y="203"/>
                    </a:lnTo>
                    <a:lnTo>
                      <a:pt x="116" y="206"/>
                    </a:lnTo>
                    <a:lnTo>
                      <a:pt x="116" y="208"/>
                    </a:lnTo>
                    <a:lnTo>
                      <a:pt x="118" y="210"/>
                    </a:lnTo>
                    <a:lnTo>
                      <a:pt x="118" y="212"/>
                    </a:lnTo>
                    <a:lnTo>
                      <a:pt x="119" y="216"/>
                    </a:lnTo>
                    <a:lnTo>
                      <a:pt x="118" y="218"/>
                    </a:lnTo>
                    <a:lnTo>
                      <a:pt x="118" y="220"/>
                    </a:lnTo>
                    <a:lnTo>
                      <a:pt x="116" y="221"/>
                    </a:lnTo>
                    <a:lnTo>
                      <a:pt x="116" y="221"/>
                    </a:lnTo>
                    <a:lnTo>
                      <a:pt x="115" y="220"/>
                    </a:lnTo>
                    <a:lnTo>
                      <a:pt x="114" y="220"/>
                    </a:lnTo>
                    <a:lnTo>
                      <a:pt x="112" y="220"/>
                    </a:lnTo>
                    <a:lnTo>
                      <a:pt x="112" y="221"/>
                    </a:lnTo>
                    <a:lnTo>
                      <a:pt x="110" y="223"/>
                    </a:lnTo>
                    <a:lnTo>
                      <a:pt x="108" y="225"/>
                    </a:lnTo>
                    <a:lnTo>
                      <a:pt x="106" y="225"/>
                    </a:lnTo>
                    <a:lnTo>
                      <a:pt x="105" y="227"/>
                    </a:lnTo>
                    <a:lnTo>
                      <a:pt x="103" y="227"/>
                    </a:lnTo>
                    <a:lnTo>
                      <a:pt x="101" y="228"/>
                    </a:lnTo>
                    <a:lnTo>
                      <a:pt x="99" y="228"/>
                    </a:lnTo>
                    <a:lnTo>
                      <a:pt x="99" y="228"/>
                    </a:lnTo>
                    <a:lnTo>
                      <a:pt x="99" y="232"/>
                    </a:lnTo>
                    <a:lnTo>
                      <a:pt x="99" y="233"/>
                    </a:lnTo>
                    <a:lnTo>
                      <a:pt x="99" y="233"/>
                    </a:lnTo>
                    <a:lnTo>
                      <a:pt x="99" y="233"/>
                    </a:lnTo>
                    <a:lnTo>
                      <a:pt x="97" y="232"/>
                    </a:lnTo>
                    <a:lnTo>
                      <a:pt x="94" y="232"/>
                    </a:lnTo>
                    <a:lnTo>
                      <a:pt x="93" y="232"/>
                    </a:lnTo>
                    <a:lnTo>
                      <a:pt x="91" y="233"/>
                    </a:lnTo>
                    <a:lnTo>
                      <a:pt x="91" y="233"/>
                    </a:lnTo>
                    <a:lnTo>
                      <a:pt x="91" y="233"/>
                    </a:lnTo>
                    <a:lnTo>
                      <a:pt x="90" y="235"/>
                    </a:lnTo>
                    <a:lnTo>
                      <a:pt x="90" y="235"/>
                    </a:lnTo>
                    <a:lnTo>
                      <a:pt x="90" y="236"/>
                    </a:lnTo>
                    <a:lnTo>
                      <a:pt x="90" y="237"/>
                    </a:lnTo>
                    <a:lnTo>
                      <a:pt x="91" y="239"/>
                    </a:lnTo>
                    <a:lnTo>
                      <a:pt x="91" y="241"/>
                    </a:lnTo>
                    <a:lnTo>
                      <a:pt x="91" y="241"/>
                    </a:lnTo>
                    <a:lnTo>
                      <a:pt x="95" y="245"/>
                    </a:lnTo>
                    <a:lnTo>
                      <a:pt x="97" y="247"/>
                    </a:lnTo>
                    <a:lnTo>
                      <a:pt x="97" y="247"/>
                    </a:lnTo>
                    <a:lnTo>
                      <a:pt x="97" y="248"/>
                    </a:lnTo>
                    <a:lnTo>
                      <a:pt x="97" y="251"/>
                    </a:lnTo>
                    <a:lnTo>
                      <a:pt x="95" y="251"/>
                    </a:lnTo>
                    <a:lnTo>
                      <a:pt x="94" y="249"/>
                    </a:lnTo>
                    <a:lnTo>
                      <a:pt x="93" y="249"/>
                    </a:lnTo>
                    <a:lnTo>
                      <a:pt x="91" y="249"/>
                    </a:lnTo>
                    <a:lnTo>
                      <a:pt x="91" y="249"/>
                    </a:lnTo>
                    <a:lnTo>
                      <a:pt x="90" y="248"/>
                    </a:lnTo>
                    <a:lnTo>
                      <a:pt x="90" y="247"/>
                    </a:lnTo>
                    <a:lnTo>
                      <a:pt x="89" y="247"/>
                    </a:lnTo>
                    <a:lnTo>
                      <a:pt x="86" y="248"/>
                    </a:lnTo>
                    <a:lnTo>
                      <a:pt x="85" y="248"/>
                    </a:lnTo>
                    <a:lnTo>
                      <a:pt x="83" y="248"/>
                    </a:lnTo>
                    <a:lnTo>
                      <a:pt x="83" y="248"/>
                    </a:lnTo>
                    <a:lnTo>
                      <a:pt x="82" y="249"/>
                    </a:lnTo>
                    <a:lnTo>
                      <a:pt x="82" y="249"/>
                    </a:lnTo>
                    <a:lnTo>
                      <a:pt x="79" y="249"/>
                    </a:lnTo>
                    <a:lnTo>
                      <a:pt x="77" y="248"/>
                    </a:lnTo>
                    <a:lnTo>
                      <a:pt x="77" y="249"/>
                    </a:lnTo>
                    <a:lnTo>
                      <a:pt x="77" y="251"/>
                    </a:lnTo>
                    <a:lnTo>
                      <a:pt x="78" y="252"/>
                    </a:lnTo>
                    <a:lnTo>
                      <a:pt x="78" y="253"/>
                    </a:lnTo>
                    <a:lnTo>
                      <a:pt x="77" y="253"/>
                    </a:lnTo>
                    <a:lnTo>
                      <a:pt x="75" y="255"/>
                    </a:lnTo>
                    <a:lnTo>
                      <a:pt x="74" y="256"/>
                    </a:lnTo>
                    <a:lnTo>
                      <a:pt x="74" y="256"/>
                    </a:lnTo>
                    <a:lnTo>
                      <a:pt x="71" y="256"/>
                    </a:lnTo>
                    <a:lnTo>
                      <a:pt x="69" y="256"/>
                    </a:lnTo>
                    <a:lnTo>
                      <a:pt x="69" y="257"/>
                    </a:lnTo>
                    <a:lnTo>
                      <a:pt x="67" y="259"/>
                    </a:lnTo>
                    <a:lnTo>
                      <a:pt x="67" y="259"/>
                    </a:lnTo>
                    <a:lnTo>
                      <a:pt x="69" y="260"/>
                    </a:lnTo>
                    <a:lnTo>
                      <a:pt x="70" y="261"/>
                    </a:lnTo>
                    <a:lnTo>
                      <a:pt x="70" y="263"/>
                    </a:lnTo>
                    <a:lnTo>
                      <a:pt x="71" y="264"/>
                    </a:lnTo>
                    <a:lnTo>
                      <a:pt x="73" y="263"/>
                    </a:lnTo>
                    <a:lnTo>
                      <a:pt x="74" y="263"/>
                    </a:lnTo>
                    <a:lnTo>
                      <a:pt x="75" y="264"/>
                    </a:lnTo>
                    <a:lnTo>
                      <a:pt x="77" y="265"/>
                    </a:lnTo>
                    <a:lnTo>
                      <a:pt x="78" y="265"/>
                    </a:lnTo>
                    <a:lnTo>
                      <a:pt x="79" y="266"/>
                    </a:lnTo>
                    <a:lnTo>
                      <a:pt x="79" y="268"/>
                    </a:lnTo>
                    <a:lnTo>
                      <a:pt x="79" y="269"/>
                    </a:lnTo>
                    <a:lnTo>
                      <a:pt x="78" y="269"/>
                    </a:lnTo>
                    <a:lnTo>
                      <a:pt x="77" y="270"/>
                    </a:lnTo>
                    <a:lnTo>
                      <a:pt x="75" y="274"/>
                    </a:lnTo>
                    <a:lnTo>
                      <a:pt x="75" y="284"/>
                    </a:lnTo>
                    <a:lnTo>
                      <a:pt x="75" y="290"/>
                    </a:lnTo>
                    <a:lnTo>
                      <a:pt x="78" y="292"/>
                    </a:lnTo>
                    <a:lnTo>
                      <a:pt x="75" y="294"/>
                    </a:lnTo>
                    <a:lnTo>
                      <a:pt x="78" y="296"/>
                    </a:lnTo>
                    <a:lnTo>
                      <a:pt x="82" y="294"/>
                    </a:lnTo>
                    <a:lnTo>
                      <a:pt x="82" y="293"/>
                    </a:lnTo>
                    <a:lnTo>
                      <a:pt x="85" y="290"/>
                    </a:lnTo>
                    <a:lnTo>
                      <a:pt x="86" y="288"/>
                    </a:lnTo>
                    <a:lnTo>
                      <a:pt x="87" y="285"/>
                    </a:lnTo>
                    <a:lnTo>
                      <a:pt x="99" y="278"/>
                    </a:lnTo>
                    <a:lnTo>
                      <a:pt x="99" y="278"/>
                    </a:lnTo>
                    <a:lnTo>
                      <a:pt x="99" y="277"/>
                    </a:lnTo>
                    <a:lnTo>
                      <a:pt x="99" y="274"/>
                    </a:lnTo>
                    <a:lnTo>
                      <a:pt x="98" y="273"/>
                    </a:lnTo>
                    <a:lnTo>
                      <a:pt x="93" y="266"/>
                    </a:lnTo>
                    <a:lnTo>
                      <a:pt x="94" y="268"/>
                    </a:lnTo>
                    <a:lnTo>
                      <a:pt x="99" y="273"/>
                    </a:lnTo>
                    <a:lnTo>
                      <a:pt x="102" y="276"/>
                    </a:lnTo>
                    <a:lnTo>
                      <a:pt x="105" y="276"/>
                    </a:lnTo>
                    <a:lnTo>
                      <a:pt x="106" y="274"/>
                    </a:lnTo>
                    <a:lnTo>
                      <a:pt x="106" y="274"/>
                    </a:lnTo>
                    <a:lnTo>
                      <a:pt x="106" y="273"/>
                    </a:lnTo>
                    <a:lnTo>
                      <a:pt x="105" y="270"/>
                    </a:lnTo>
                    <a:lnTo>
                      <a:pt x="98" y="264"/>
                    </a:lnTo>
                    <a:lnTo>
                      <a:pt x="98" y="263"/>
                    </a:lnTo>
                    <a:lnTo>
                      <a:pt x="103" y="268"/>
                    </a:lnTo>
                    <a:lnTo>
                      <a:pt x="106" y="269"/>
                    </a:lnTo>
                    <a:lnTo>
                      <a:pt x="106" y="269"/>
                    </a:lnTo>
                    <a:lnTo>
                      <a:pt x="107" y="269"/>
                    </a:lnTo>
                    <a:lnTo>
                      <a:pt x="107" y="268"/>
                    </a:lnTo>
                    <a:lnTo>
                      <a:pt x="107" y="266"/>
                    </a:lnTo>
                    <a:lnTo>
                      <a:pt x="107" y="265"/>
                    </a:lnTo>
                    <a:lnTo>
                      <a:pt x="108" y="264"/>
                    </a:lnTo>
                    <a:lnTo>
                      <a:pt x="108" y="264"/>
                    </a:lnTo>
                    <a:lnTo>
                      <a:pt x="107" y="263"/>
                    </a:lnTo>
                    <a:lnTo>
                      <a:pt x="106" y="263"/>
                    </a:lnTo>
                    <a:lnTo>
                      <a:pt x="103" y="261"/>
                    </a:lnTo>
                    <a:lnTo>
                      <a:pt x="103" y="261"/>
                    </a:lnTo>
                    <a:lnTo>
                      <a:pt x="106" y="261"/>
                    </a:lnTo>
                    <a:lnTo>
                      <a:pt x="108" y="261"/>
                    </a:lnTo>
                    <a:lnTo>
                      <a:pt x="108" y="260"/>
                    </a:lnTo>
                    <a:lnTo>
                      <a:pt x="108" y="260"/>
                    </a:lnTo>
                    <a:lnTo>
                      <a:pt x="107" y="259"/>
                    </a:lnTo>
                    <a:lnTo>
                      <a:pt x="107" y="257"/>
                    </a:lnTo>
                    <a:lnTo>
                      <a:pt x="106" y="257"/>
                    </a:lnTo>
                    <a:lnTo>
                      <a:pt x="106" y="257"/>
                    </a:lnTo>
                    <a:lnTo>
                      <a:pt x="107" y="256"/>
                    </a:lnTo>
                    <a:lnTo>
                      <a:pt x="108" y="259"/>
                    </a:lnTo>
                    <a:lnTo>
                      <a:pt x="111" y="259"/>
                    </a:lnTo>
                    <a:lnTo>
                      <a:pt x="111" y="259"/>
                    </a:lnTo>
                    <a:lnTo>
                      <a:pt x="111" y="259"/>
                    </a:lnTo>
                    <a:lnTo>
                      <a:pt x="111" y="255"/>
                    </a:lnTo>
                    <a:lnTo>
                      <a:pt x="112" y="253"/>
                    </a:lnTo>
                    <a:lnTo>
                      <a:pt x="112" y="255"/>
                    </a:lnTo>
                    <a:lnTo>
                      <a:pt x="112" y="256"/>
                    </a:lnTo>
                    <a:lnTo>
                      <a:pt x="114" y="257"/>
                    </a:lnTo>
                    <a:lnTo>
                      <a:pt x="115" y="257"/>
                    </a:lnTo>
                    <a:lnTo>
                      <a:pt x="116" y="259"/>
                    </a:lnTo>
                    <a:lnTo>
                      <a:pt x="116" y="259"/>
                    </a:lnTo>
                    <a:lnTo>
                      <a:pt x="119" y="257"/>
                    </a:lnTo>
                    <a:lnTo>
                      <a:pt x="120" y="257"/>
                    </a:lnTo>
                    <a:lnTo>
                      <a:pt x="122" y="256"/>
                    </a:lnTo>
                    <a:lnTo>
                      <a:pt x="127" y="253"/>
                    </a:lnTo>
                    <a:lnTo>
                      <a:pt x="130" y="252"/>
                    </a:lnTo>
                    <a:lnTo>
                      <a:pt x="131" y="249"/>
                    </a:lnTo>
                    <a:lnTo>
                      <a:pt x="132" y="248"/>
                    </a:lnTo>
                    <a:lnTo>
                      <a:pt x="134" y="248"/>
                    </a:lnTo>
                    <a:lnTo>
                      <a:pt x="136" y="245"/>
                    </a:lnTo>
                    <a:lnTo>
                      <a:pt x="139" y="244"/>
                    </a:lnTo>
                    <a:lnTo>
                      <a:pt x="140" y="243"/>
                    </a:lnTo>
                    <a:lnTo>
                      <a:pt x="143" y="240"/>
                    </a:lnTo>
                    <a:lnTo>
                      <a:pt x="146" y="240"/>
                    </a:lnTo>
                    <a:lnTo>
                      <a:pt x="146" y="237"/>
                    </a:lnTo>
                    <a:lnTo>
                      <a:pt x="146" y="235"/>
                    </a:lnTo>
                    <a:lnTo>
                      <a:pt x="148" y="235"/>
                    </a:lnTo>
                    <a:lnTo>
                      <a:pt x="148" y="233"/>
                    </a:lnTo>
                    <a:lnTo>
                      <a:pt x="148" y="232"/>
                    </a:lnTo>
                    <a:lnTo>
                      <a:pt x="148" y="231"/>
                    </a:lnTo>
                    <a:lnTo>
                      <a:pt x="148" y="229"/>
                    </a:lnTo>
                    <a:lnTo>
                      <a:pt x="148" y="228"/>
                    </a:lnTo>
                    <a:lnTo>
                      <a:pt x="148" y="227"/>
                    </a:lnTo>
                    <a:lnTo>
                      <a:pt x="148" y="227"/>
                    </a:lnTo>
                    <a:lnTo>
                      <a:pt x="148" y="227"/>
                    </a:lnTo>
                    <a:lnTo>
                      <a:pt x="148" y="228"/>
                    </a:lnTo>
                    <a:lnTo>
                      <a:pt x="149" y="228"/>
                    </a:lnTo>
                    <a:lnTo>
                      <a:pt x="149" y="228"/>
                    </a:lnTo>
                    <a:lnTo>
                      <a:pt x="149" y="227"/>
                    </a:lnTo>
                    <a:lnTo>
                      <a:pt x="148" y="225"/>
                    </a:lnTo>
                    <a:lnTo>
                      <a:pt x="148" y="219"/>
                    </a:lnTo>
                    <a:lnTo>
                      <a:pt x="149" y="219"/>
                    </a:lnTo>
                    <a:lnTo>
                      <a:pt x="147" y="214"/>
                    </a:lnTo>
                    <a:lnTo>
                      <a:pt x="148" y="212"/>
                    </a:lnTo>
                    <a:lnTo>
                      <a:pt x="149" y="2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8" name="Freeform 201">
                <a:extLst>
                  <a:ext uri="{FF2B5EF4-FFF2-40B4-BE49-F238E27FC236}">
                    <a16:creationId xmlns:a16="http://schemas.microsoft.com/office/drawing/2014/main" id="{98BADE78-2795-492B-8328-9314FD354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40375" y="2414588"/>
                <a:ext cx="228600" cy="323850"/>
              </a:xfrm>
              <a:custGeom>
                <a:avLst/>
                <a:gdLst>
                  <a:gd name="T0" fmla="*/ 56 w 144"/>
                  <a:gd name="T1" fmla="*/ 141 h 204"/>
                  <a:gd name="T2" fmla="*/ 35 w 144"/>
                  <a:gd name="T3" fmla="*/ 123 h 204"/>
                  <a:gd name="T4" fmla="*/ 36 w 144"/>
                  <a:gd name="T5" fmla="*/ 115 h 204"/>
                  <a:gd name="T6" fmla="*/ 20 w 144"/>
                  <a:gd name="T7" fmla="*/ 104 h 204"/>
                  <a:gd name="T8" fmla="*/ 4 w 144"/>
                  <a:gd name="T9" fmla="*/ 114 h 204"/>
                  <a:gd name="T10" fmla="*/ 7 w 144"/>
                  <a:gd name="T11" fmla="*/ 124 h 204"/>
                  <a:gd name="T12" fmla="*/ 19 w 144"/>
                  <a:gd name="T13" fmla="*/ 122 h 204"/>
                  <a:gd name="T14" fmla="*/ 46 w 144"/>
                  <a:gd name="T15" fmla="*/ 99 h 204"/>
                  <a:gd name="T16" fmla="*/ 33 w 144"/>
                  <a:gd name="T17" fmla="*/ 95 h 204"/>
                  <a:gd name="T18" fmla="*/ 31 w 144"/>
                  <a:gd name="T19" fmla="*/ 94 h 204"/>
                  <a:gd name="T20" fmla="*/ 36 w 144"/>
                  <a:gd name="T21" fmla="*/ 89 h 204"/>
                  <a:gd name="T22" fmla="*/ 35 w 144"/>
                  <a:gd name="T23" fmla="*/ 81 h 204"/>
                  <a:gd name="T24" fmla="*/ 29 w 144"/>
                  <a:gd name="T25" fmla="*/ 77 h 204"/>
                  <a:gd name="T26" fmla="*/ 33 w 144"/>
                  <a:gd name="T27" fmla="*/ 70 h 204"/>
                  <a:gd name="T28" fmla="*/ 37 w 144"/>
                  <a:gd name="T29" fmla="*/ 70 h 204"/>
                  <a:gd name="T30" fmla="*/ 36 w 144"/>
                  <a:gd name="T31" fmla="*/ 59 h 204"/>
                  <a:gd name="T32" fmla="*/ 32 w 144"/>
                  <a:gd name="T33" fmla="*/ 65 h 204"/>
                  <a:gd name="T34" fmla="*/ 17 w 144"/>
                  <a:gd name="T35" fmla="*/ 59 h 204"/>
                  <a:gd name="T36" fmla="*/ 33 w 144"/>
                  <a:gd name="T37" fmla="*/ 51 h 204"/>
                  <a:gd name="T38" fmla="*/ 29 w 144"/>
                  <a:gd name="T39" fmla="*/ 49 h 204"/>
                  <a:gd name="T40" fmla="*/ 24 w 144"/>
                  <a:gd name="T41" fmla="*/ 51 h 204"/>
                  <a:gd name="T42" fmla="*/ 124 w 144"/>
                  <a:gd name="T43" fmla="*/ 149 h 204"/>
                  <a:gd name="T44" fmla="*/ 115 w 144"/>
                  <a:gd name="T45" fmla="*/ 132 h 204"/>
                  <a:gd name="T46" fmla="*/ 111 w 144"/>
                  <a:gd name="T47" fmla="*/ 118 h 204"/>
                  <a:gd name="T48" fmla="*/ 78 w 144"/>
                  <a:gd name="T49" fmla="*/ 90 h 204"/>
                  <a:gd name="T50" fmla="*/ 76 w 144"/>
                  <a:gd name="T51" fmla="*/ 83 h 204"/>
                  <a:gd name="T52" fmla="*/ 99 w 144"/>
                  <a:gd name="T53" fmla="*/ 62 h 204"/>
                  <a:gd name="T54" fmla="*/ 66 w 144"/>
                  <a:gd name="T55" fmla="*/ 58 h 204"/>
                  <a:gd name="T56" fmla="*/ 83 w 144"/>
                  <a:gd name="T57" fmla="*/ 41 h 204"/>
                  <a:gd name="T58" fmla="*/ 54 w 144"/>
                  <a:gd name="T59" fmla="*/ 42 h 204"/>
                  <a:gd name="T60" fmla="*/ 52 w 144"/>
                  <a:gd name="T61" fmla="*/ 54 h 204"/>
                  <a:gd name="T62" fmla="*/ 41 w 144"/>
                  <a:gd name="T63" fmla="*/ 63 h 204"/>
                  <a:gd name="T64" fmla="*/ 38 w 144"/>
                  <a:gd name="T65" fmla="*/ 79 h 204"/>
                  <a:gd name="T66" fmla="*/ 40 w 144"/>
                  <a:gd name="T67" fmla="*/ 94 h 204"/>
                  <a:gd name="T68" fmla="*/ 44 w 144"/>
                  <a:gd name="T69" fmla="*/ 93 h 204"/>
                  <a:gd name="T70" fmla="*/ 48 w 144"/>
                  <a:gd name="T71" fmla="*/ 90 h 204"/>
                  <a:gd name="T72" fmla="*/ 53 w 144"/>
                  <a:gd name="T73" fmla="*/ 96 h 204"/>
                  <a:gd name="T74" fmla="*/ 53 w 144"/>
                  <a:gd name="T75" fmla="*/ 112 h 204"/>
                  <a:gd name="T76" fmla="*/ 70 w 144"/>
                  <a:gd name="T77" fmla="*/ 108 h 204"/>
                  <a:gd name="T78" fmla="*/ 77 w 144"/>
                  <a:gd name="T79" fmla="*/ 128 h 204"/>
                  <a:gd name="T80" fmla="*/ 73 w 144"/>
                  <a:gd name="T81" fmla="*/ 138 h 204"/>
                  <a:gd name="T82" fmla="*/ 48 w 144"/>
                  <a:gd name="T83" fmla="*/ 149 h 204"/>
                  <a:gd name="T84" fmla="*/ 56 w 144"/>
                  <a:gd name="T85" fmla="*/ 157 h 204"/>
                  <a:gd name="T86" fmla="*/ 49 w 144"/>
                  <a:gd name="T87" fmla="*/ 171 h 204"/>
                  <a:gd name="T88" fmla="*/ 72 w 144"/>
                  <a:gd name="T89" fmla="*/ 175 h 204"/>
                  <a:gd name="T90" fmla="*/ 53 w 144"/>
                  <a:gd name="T91" fmla="*/ 181 h 204"/>
                  <a:gd name="T92" fmla="*/ 29 w 144"/>
                  <a:gd name="T93" fmla="*/ 202 h 204"/>
                  <a:gd name="T94" fmla="*/ 53 w 144"/>
                  <a:gd name="T95" fmla="*/ 197 h 204"/>
                  <a:gd name="T96" fmla="*/ 85 w 144"/>
                  <a:gd name="T97" fmla="*/ 192 h 204"/>
                  <a:gd name="T98" fmla="*/ 109 w 144"/>
                  <a:gd name="T99" fmla="*/ 188 h 204"/>
                  <a:gd name="T100" fmla="*/ 135 w 144"/>
                  <a:gd name="T101" fmla="*/ 177 h 204"/>
                  <a:gd name="T102" fmla="*/ 131 w 144"/>
                  <a:gd name="T103" fmla="*/ 169 h 204"/>
                  <a:gd name="T104" fmla="*/ 144 w 144"/>
                  <a:gd name="T105" fmla="*/ 155 h 204"/>
                  <a:gd name="T106" fmla="*/ 81 w 144"/>
                  <a:gd name="T107" fmla="*/ 36 h 204"/>
                  <a:gd name="T108" fmla="*/ 86 w 144"/>
                  <a:gd name="T109" fmla="*/ 36 h 204"/>
                  <a:gd name="T110" fmla="*/ 79 w 144"/>
                  <a:gd name="T111" fmla="*/ 33 h 204"/>
                  <a:gd name="T112" fmla="*/ 89 w 144"/>
                  <a:gd name="T113" fmla="*/ 29 h 204"/>
                  <a:gd name="T114" fmla="*/ 110 w 144"/>
                  <a:gd name="T115" fmla="*/ 12 h 204"/>
                  <a:gd name="T116" fmla="*/ 111 w 144"/>
                  <a:gd name="T117" fmla="*/ 6 h 204"/>
                  <a:gd name="T118" fmla="*/ 106 w 144"/>
                  <a:gd name="T119" fmla="*/ 10 h 204"/>
                  <a:gd name="T120" fmla="*/ 119 w 144"/>
                  <a:gd name="T121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4" h="204">
                    <a:moveTo>
                      <a:pt x="95" y="189"/>
                    </a:moveTo>
                    <a:lnTo>
                      <a:pt x="95" y="189"/>
                    </a:lnTo>
                    <a:lnTo>
                      <a:pt x="93" y="190"/>
                    </a:lnTo>
                    <a:lnTo>
                      <a:pt x="91" y="190"/>
                    </a:lnTo>
                    <a:lnTo>
                      <a:pt x="93" y="190"/>
                    </a:lnTo>
                    <a:lnTo>
                      <a:pt x="95" y="192"/>
                    </a:lnTo>
                    <a:lnTo>
                      <a:pt x="97" y="192"/>
                    </a:lnTo>
                    <a:lnTo>
                      <a:pt x="98" y="192"/>
                    </a:lnTo>
                    <a:lnTo>
                      <a:pt x="98" y="192"/>
                    </a:lnTo>
                    <a:lnTo>
                      <a:pt x="98" y="190"/>
                    </a:lnTo>
                    <a:lnTo>
                      <a:pt x="99" y="190"/>
                    </a:lnTo>
                    <a:lnTo>
                      <a:pt x="98" y="189"/>
                    </a:lnTo>
                    <a:lnTo>
                      <a:pt x="95" y="189"/>
                    </a:lnTo>
                    <a:close/>
                    <a:moveTo>
                      <a:pt x="53" y="144"/>
                    </a:moveTo>
                    <a:lnTo>
                      <a:pt x="54" y="143"/>
                    </a:lnTo>
                    <a:lnTo>
                      <a:pt x="56" y="141"/>
                    </a:lnTo>
                    <a:lnTo>
                      <a:pt x="58" y="141"/>
                    </a:lnTo>
                    <a:lnTo>
                      <a:pt x="58" y="140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4" y="139"/>
                    </a:lnTo>
                    <a:lnTo>
                      <a:pt x="53" y="138"/>
                    </a:lnTo>
                    <a:lnTo>
                      <a:pt x="50" y="139"/>
                    </a:lnTo>
                    <a:lnTo>
                      <a:pt x="50" y="141"/>
                    </a:lnTo>
                    <a:lnTo>
                      <a:pt x="52" y="143"/>
                    </a:lnTo>
                    <a:lnTo>
                      <a:pt x="53" y="143"/>
                    </a:lnTo>
                    <a:lnTo>
                      <a:pt x="53" y="144"/>
                    </a:lnTo>
                    <a:close/>
                    <a:moveTo>
                      <a:pt x="31" y="126"/>
                    </a:moveTo>
                    <a:lnTo>
                      <a:pt x="32" y="126"/>
                    </a:lnTo>
                    <a:lnTo>
                      <a:pt x="33" y="124"/>
                    </a:lnTo>
                    <a:lnTo>
                      <a:pt x="33" y="123"/>
                    </a:lnTo>
                    <a:lnTo>
                      <a:pt x="35" y="123"/>
                    </a:lnTo>
                    <a:lnTo>
                      <a:pt x="36" y="123"/>
                    </a:lnTo>
                    <a:lnTo>
                      <a:pt x="37" y="122"/>
                    </a:lnTo>
                    <a:lnTo>
                      <a:pt x="38" y="120"/>
                    </a:lnTo>
                    <a:lnTo>
                      <a:pt x="37" y="120"/>
                    </a:lnTo>
                    <a:lnTo>
                      <a:pt x="37" y="120"/>
                    </a:lnTo>
                    <a:lnTo>
                      <a:pt x="37" y="118"/>
                    </a:lnTo>
                    <a:lnTo>
                      <a:pt x="37" y="116"/>
                    </a:lnTo>
                    <a:lnTo>
                      <a:pt x="37" y="116"/>
                    </a:lnTo>
                    <a:lnTo>
                      <a:pt x="38" y="118"/>
                    </a:lnTo>
                    <a:lnTo>
                      <a:pt x="38" y="119"/>
                    </a:lnTo>
                    <a:lnTo>
                      <a:pt x="40" y="119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38" y="115"/>
                    </a:lnTo>
                    <a:lnTo>
                      <a:pt x="38" y="115"/>
                    </a:lnTo>
                    <a:lnTo>
                      <a:pt x="36" y="115"/>
                    </a:lnTo>
                    <a:lnTo>
                      <a:pt x="35" y="115"/>
                    </a:lnTo>
                    <a:lnTo>
                      <a:pt x="35" y="115"/>
                    </a:lnTo>
                    <a:lnTo>
                      <a:pt x="35" y="114"/>
                    </a:lnTo>
                    <a:lnTo>
                      <a:pt x="36" y="114"/>
                    </a:lnTo>
                    <a:lnTo>
                      <a:pt x="37" y="112"/>
                    </a:lnTo>
                    <a:lnTo>
                      <a:pt x="37" y="111"/>
                    </a:lnTo>
                    <a:lnTo>
                      <a:pt x="35" y="110"/>
                    </a:lnTo>
                    <a:lnTo>
                      <a:pt x="33" y="107"/>
                    </a:lnTo>
                    <a:lnTo>
                      <a:pt x="33" y="106"/>
                    </a:lnTo>
                    <a:lnTo>
                      <a:pt x="32" y="104"/>
                    </a:lnTo>
                    <a:lnTo>
                      <a:pt x="31" y="104"/>
                    </a:lnTo>
                    <a:lnTo>
                      <a:pt x="28" y="103"/>
                    </a:lnTo>
                    <a:lnTo>
                      <a:pt x="27" y="103"/>
                    </a:lnTo>
                    <a:lnTo>
                      <a:pt x="23" y="104"/>
                    </a:lnTo>
                    <a:lnTo>
                      <a:pt x="21" y="104"/>
                    </a:lnTo>
                    <a:lnTo>
                      <a:pt x="20" y="104"/>
                    </a:lnTo>
                    <a:lnTo>
                      <a:pt x="20" y="104"/>
                    </a:lnTo>
                    <a:lnTo>
                      <a:pt x="17" y="107"/>
                    </a:lnTo>
                    <a:lnTo>
                      <a:pt x="17" y="107"/>
                    </a:lnTo>
                    <a:lnTo>
                      <a:pt x="16" y="107"/>
                    </a:lnTo>
                    <a:lnTo>
                      <a:pt x="15" y="107"/>
                    </a:lnTo>
                    <a:lnTo>
                      <a:pt x="13" y="107"/>
                    </a:lnTo>
                    <a:lnTo>
                      <a:pt x="12" y="108"/>
                    </a:lnTo>
                    <a:lnTo>
                      <a:pt x="12" y="110"/>
                    </a:lnTo>
                    <a:lnTo>
                      <a:pt x="11" y="111"/>
                    </a:lnTo>
                    <a:lnTo>
                      <a:pt x="11" y="111"/>
                    </a:lnTo>
                    <a:lnTo>
                      <a:pt x="9" y="112"/>
                    </a:lnTo>
                    <a:lnTo>
                      <a:pt x="8" y="112"/>
                    </a:lnTo>
                    <a:lnTo>
                      <a:pt x="8" y="114"/>
                    </a:lnTo>
                    <a:lnTo>
                      <a:pt x="7" y="114"/>
                    </a:lnTo>
                    <a:lnTo>
                      <a:pt x="5" y="114"/>
                    </a:lnTo>
                    <a:lnTo>
                      <a:pt x="4" y="114"/>
                    </a:lnTo>
                    <a:lnTo>
                      <a:pt x="4" y="114"/>
                    </a:lnTo>
                    <a:lnTo>
                      <a:pt x="4" y="114"/>
                    </a:lnTo>
                    <a:lnTo>
                      <a:pt x="4" y="115"/>
                    </a:lnTo>
                    <a:lnTo>
                      <a:pt x="5" y="115"/>
                    </a:lnTo>
                    <a:lnTo>
                      <a:pt x="7" y="115"/>
                    </a:lnTo>
                    <a:lnTo>
                      <a:pt x="7" y="116"/>
                    </a:lnTo>
                    <a:lnTo>
                      <a:pt x="5" y="116"/>
                    </a:lnTo>
                    <a:lnTo>
                      <a:pt x="1" y="118"/>
                    </a:lnTo>
                    <a:lnTo>
                      <a:pt x="0" y="118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3" y="122"/>
                    </a:lnTo>
                    <a:lnTo>
                      <a:pt x="4" y="122"/>
                    </a:lnTo>
                    <a:lnTo>
                      <a:pt x="4" y="123"/>
                    </a:lnTo>
                    <a:lnTo>
                      <a:pt x="7" y="123"/>
                    </a:lnTo>
                    <a:lnTo>
                      <a:pt x="7" y="124"/>
                    </a:lnTo>
                    <a:lnTo>
                      <a:pt x="8" y="124"/>
                    </a:lnTo>
                    <a:lnTo>
                      <a:pt x="11" y="124"/>
                    </a:lnTo>
                    <a:lnTo>
                      <a:pt x="11" y="124"/>
                    </a:lnTo>
                    <a:lnTo>
                      <a:pt x="12" y="124"/>
                    </a:lnTo>
                    <a:lnTo>
                      <a:pt x="12" y="124"/>
                    </a:lnTo>
                    <a:lnTo>
                      <a:pt x="13" y="123"/>
                    </a:lnTo>
                    <a:lnTo>
                      <a:pt x="15" y="123"/>
                    </a:lnTo>
                    <a:lnTo>
                      <a:pt x="13" y="122"/>
                    </a:lnTo>
                    <a:lnTo>
                      <a:pt x="13" y="122"/>
                    </a:lnTo>
                    <a:lnTo>
                      <a:pt x="15" y="120"/>
                    </a:lnTo>
                    <a:lnTo>
                      <a:pt x="16" y="119"/>
                    </a:lnTo>
                    <a:lnTo>
                      <a:pt x="17" y="119"/>
                    </a:lnTo>
                    <a:lnTo>
                      <a:pt x="17" y="120"/>
                    </a:lnTo>
                    <a:lnTo>
                      <a:pt x="19" y="120"/>
                    </a:lnTo>
                    <a:lnTo>
                      <a:pt x="19" y="122"/>
                    </a:lnTo>
                    <a:lnTo>
                      <a:pt x="19" y="122"/>
                    </a:lnTo>
                    <a:lnTo>
                      <a:pt x="20" y="123"/>
                    </a:lnTo>
                    <a:lnTo>
                      <a:pt x="20" y="123"/>
                    </a:lnTo>
                    <a:lnTo>
                      <a:pt x="21" y="124"/>
                    </a:lnTo>
                    <a:lnTo>
                      <a:pt x="21" y="124"/>
                    </a:lnTo>
                    <a:lnTo>
                      <a:pt x="21" y="126"/>
                    </a:lnTo>
                    <a:lnTo>
                      <a:pt x="21" y="126"/>
                    </a:lnTo>
                    <a:lnTo>
                      <a:pt x="23" y="126"/>
                    </a:lnTo>
                    <a:lnTo>
                      <a:pt x="24" y="126"/>
                    </a:lnTo>
                    <a:lnTo>
                      <a:pt x="25" y="126"/>
                    </a:lnTo>
                    <a:lnTo>
                      <a:pt x="25" y="126"/>
                    </a:lnTo>
                    <a:lnTo>
                      <a:pt x="27" y="126"/>
                    </a:lnTo>
                    <a:lnTo>
                      <a:pt x="28" y="126"/>
                    </a:lnTo>
                    <a:lnTo>
                      <a:pt x="29" y="126"/>
                    </a:lnTo>
                    <a:lnTo>
                      <a:pt x="31" y="126"/>
                    </a:lnTo>
                    <a:close/>
                    <a:moveTo>
                      <a:pt x="45" y="99"/>
                    </a:moveTo>
                    <a:lnTo>
                      <a:pt x="46" y="99"/>
                    </a:lnTo>
                    <a:lnTo>
                      <a:pt x="48" y="99"/>
                    </a:lnTo>
                    <a:lnTo>
                      <a:pt x="48" y="98"/>
                    </a:lnTo>
                    <a:lnTo>
                      <a:pt x="46" y="95"/>
                    </a:lnTo>
                    <a:lnTo>
                      <a:pt x="46" y="95"/>
                    </a:lnTo>
                    <a:lnTo>
                      <a:pt x="45" y="95"/>
                    </a:lnTo>
                    <a:lnTo>
                      <a:pt x="44" y="95"/>
                    </a:lnTo>
                    <a:lnTo>
                      <a:pt x="44" y="95"/>
                    </a:lnTo>
                    <a:lnTo>
                      <a:pt x="44" y="95"/>
                    </a:lnTo>
                    <a:lnTo>
                      <a:pt x="44" y="96"/>
                    </a:lnTo>
                    <a:lnTo>
                      <a:pt x="44" y="99"/>
                    </a:lnTo>
                    <a:lnTo>
                      <a:pt x="45" y="99"/>
                    </a:lnTo>
                    <a:lnTo>
                      <a:pt x="45" y="99"/>
                    </a:lnTo>
                    <a:close/>
                    <a:moveTo>
                      <a:pt x="29" y="96"/>
                    </a:moveTo>
                    <a:lnTo>
                      <a:pt x="31" y="96"/>
                    </a:lnTo>
                    <a:lnTo>
                      <a:pt x="33" y="96"/>
                    </a:lnTo>
                    <a:lnTo>
                      <a:pt x="33" y="95"/>
                    </a:lnTo>
                    <a:lnTo>
                      <a:pt x="33" y="95"/>
                    </a:lnTo>
                    <a:lnTo>
                      <a:pt x="33" y="93"/>
                    </a:lnTo>
                    <a:lnTo>
                      <a:pt x="33" y="91"/>
                    </a:lnTo>
                    <a:lnTo>
                      <a:pt x="32" y="91"/>
                    </a:lnTo>
                    <a:lnTo>
                      <a:pt x="31" y="93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29" y="93"/>
                    </a:lnTo>
                    <a:lnTo>
                      <a:pt x="28" y="93"/>
                    </a:lnTo>
                    <a:lnTo>
                      <a:pt x="28" y="93"/>
                    </a:lnTo>
                    <a:lnTo>
                      <a:pt x="28" y="94"/>
                    </a:lnTo>
                    <a:lnTo>
                      <a:pt x="27" y="95"/>
                    </a:lnTo>
                    <a:lnTo>
                      <a:pt x="27" y="95"/>
                    </a:lnTo>
                    <a:lnTo>
                      <a:pt x="28" y="95"/>
                    </a:lnTo>
                    <a:lnTo>
                      <a:pt x="29" y="94"/>
                    </a:lnTo>
                    <a:lnTo>
                      <a:pt x="31" y="94"/>
                    </a:lnTo>
                    <a:lnTo>
                      <a:pt x="31" y="94"/>
                    </a:lnTo>
                    <a:lnTo>
                      <a:pt x="31" y="95"/>
                    </a:lnTo>
                    <a:lnTo>
                      <a:pt x="31" y="95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  <a:moveTo>
                      <a:pt x="33" y="91"/>
                    </a:moveTo>
                    <a:lnTo>
                      <a:pt x="33" y="93"/>
                    </a:lnTo>
                    <a:lnTo>
                      <a:pt x="33" y="93"/>
                    </a:lnTo>
                    <a:lnTo>
                      <a:pt x="35" y="93"/>
                    </a:lnTo>
                    <a:lnTo>
                      <a:pt x="35" y="93"/>
                    </a:lnTo>
                    <a:lnTo>
                      <a:pt x="35" y="93"/>
                    </a:lnTo>
                    <a:lnTo>
                      <a:pt x="38" y="90"/>
                    </a:lnTo>
                    <a:lnTo>
                      <a:pt x="40" y="87"/>
                    </a:lnTo>
                    <a:lnTo>
                      <a:pt x="38" y="87"/>
                    </a:lnTo>
                    <a:lnTo>
                      <a:pt x="38" y="87"/>
                    </a:lnTo>
                    <a:lnTo>
                      <a:pt x="36" y="89"/>
                    </a:lnTo>
                    <a:lnTo>
                      <a:pt x="36" y="90"/>
                    </a:lnTo>
                    <a:lnTo>
                      <a:pt x="36" y="90"/>
                    </a:lnTo>
                    <a:lnTo>
                      <a:pt x="36" y="90"/>
                    </a:lnTo>
                    <a:lnTo>
                      <a:pt x="35" y="91"/>
                    </a:lnTo>
                    <a:lnTo>
                      <a:pt x="33" y="91"/>
                    </a:lnTo>
                    <a:close/>
                    <a:moveTo>
                      <a:pt x="38" y="79"/>
                    </a:moveTo>
                    <a:lnTo>
                      <a:pt x="37" y="79"/>
                    </a:lnTo>
                    <a:lnTo>
                      <a:pt x="36" y="78"/>
                    </a:lnTo>
                    <a:lnTo>
                      <a:pt x="35" y="78"/>
                    </a:lnTo>
                    <a:lnTo>
                      <a:pt x="35" y="77"/>
                    </a:lnTo>
                    <a:lnTo>
                      <a:pt x="33" y="78"/>
                    </a:lnTo>
                    <a:lnTo>
                      <a:pt x="32" y="78"/>
                    </a:lnTo>
                    <a:lnTo>
                      <a:pt x="32" y="78"/>
                    </a:lnTo>
                    <a:lnTo>
                      <a:pt x="32" y="79"/>
                    </a:lnTo>
                    <a:lnTo>
                      <a:pt x="32" y="79"/>
                    </a:lnTo>
                    <a:lnTo>
                      <a:pt x="35" y="81"/>
                    </a:lnTo>
                    <a:lnTo>
                      <a:pt x="33" y="83"/>
                    </a:lnTo>
                    <a:lnTo>
                      <a:pt x="32" y="83"/>
                    </a:lnTo>
                    <a:lnTo>
                      <a:pt x="31" y="83"/>
                    </a:lnTo>
                    <a:lnTo>
                      <a:pt x="31" y="83"/>
                    </a:lnTo>
                    <a:lnTo>
                      <a:pt x="33" y="85"/>
                    </a:lnTo>
                    <a:lnTo>
                      <a:pt x="38" y="83"/>
                    </a:lnTo>
                    <a:lnTo>
                      <a:pt x="40" y="81"/>
                    </a:lnTo>
                    <a:lnTo>
                      <a:pt x="38" y="79"/>
                    </a:lnTo>
                    <a:close/>
                    <a:moveTo>
                      <a:pt x="29" y="77"/>
                    </a:moveTo>
                    <a:lnTo>
                      <a:pt x="29" y="77"/>
                    </a:lnTo>
                    <a:lnTo>
                      <a:pt x="28" y="77"/>
                    </a:lnTo>
                    <a:lnTo>
                      <a:pt x="27" y="78"/>
                    </a:lnTo>
                    <a:lnTo>
                      <a:pt x="27" y="78"/>
                    </a:lnTo>
                    <a:lnTo>
                      <a:pt x="28" y="78"/>
                    </a:lnTo>
                    <a:lnTo>
                      <a:pt x="29" y="78"/>
                    </a:lnTo>
                    <a:lnTo>
                      <a:pt x="29" y="77"/>
                    </a:lnTo>
                    <a:close/>
                    <a:moveTo>
                      <a:pt x="15" y="71"/>
                    </a:moveTo>
                    <a:lnTo>
                      <a:pt x="16" y="71"/>
                    </a:lnTo>
                    <a:lnTo>
                      <a:pt x="17" y="71"/>
                    </a:lnTo>
                    <a:lnTo>
                      <a:pt x="17" y="71"/>
                    </a:lnTo>
                    <a:lnTo>
                      <a:pt x="16" y="70"/>
                    </a:lnTo>
                    <a:lnTo>
                      <a:pt x="15" y="70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15" y="71"/>
                    </a:lnTo>
                    <a:close/>
                    <a:moveTo>
                      <a:pt x="32" y="71"/>
                    </a:moveTo>
                    <a:lnTo>
                      <a:pt x="33" y="71"/>
                    </a:lnTo>
                    <a:lnTo>
                      <a:pt x="33" y="71"/>
                    </a:lnTo>
                    <a:lnTo>
                      <a:pt x="33" y="71"/>
                    </a:lnTo>
                    <a:lnTo>
                      <a:pt x="33" y="70"/>
                    </a:lnTo>
                    <a:lnTo>
                      <a:pt x="33" y="70"/>
                    </a:lnTo>
                    <a:lnTo>
                      <a:pt x="33" y="70"/>
                    </a:lnTo>
                    <a:lnTo>
                      <a:pt x="31" y="70"/>
                    </a:lnTo>
                    <a:lnTo>
                      <a:pt x="32" y="71"/>
                    </a:lnTo>
                    <a:lnTo>
                      <a:pt x="32" y="71"/>
                    </a:lnTo>
                    <a:close/>
                    <a:moveTo>
                      <a:pt x="17" y="63"/>
                    </a:move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7" y="69"/>
                    </a:lnTo>
                    <a:lnTo>
                      <a:pt x="17" y="69"/>
                    </a:lnTo>
                    <a:lnTo>
                      <a:pt x="19" y="69"/>
                    </a:lnTo>
                    <a:lnTo>
                      <a:pt x="20" y="69"/>
                    </a:lnTo>
                    <a:lnTo>
                      <a:pt x="20" y="69"/>
                    </a:lnTo>
                    <a:lnTo>
                      <a:pt x="20" y="63"/>
                    </a:lnTo>
                    <a:lnTo>
                      <a:pt x="20" y="63"/>
                    </a:lnTo>
                    <a:lnTo>
                      <a:pt x="17" y="63"/>
                    </a:lnTo>
                    <a:close/>
                    <a:moveTo>
                      <a:pt x="37" y="70"/>
                    </a:moveTo>
                    <a:lnTo>
                      <a:pt x="38" y="70"/>
                    </a:lnTo>
                    <a:lnTo>
                      <a:pt x="38" y="70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0" y="66"/>
                    </a:lnTo>
                    <a:lnTo>
                      <a:pt x="37" y="66"/>
                    </a:lnTo>
                    <a:lnTo>
                      <a:pt x="37" y="65"/>
                    </a:lnTo>
                    <a:lnTo>
                      <a:pt x="36" y="65"/>
                    </a:lnTo>
                    <a:lnTo>
                      <a:pt x="36" y="65"/>
                    </a:lnTo>
                    <a:lnTo>
                      <a:pt x="36" y="63"/>
                    </a:lnTo>
                    <a:lnTo>
                      <a:pt x="36" y="62"/>
                    </a:lnTo>
                    <a:lnTo>
                      <a:pt x="36" y="61"/>
                    </a:lnTo>
                    <a:lnTo>
                      <a:pt x="36" y="59"/>
                    </a:lnTo>
                    <a:lnTo>
                      <a:pt x="35" y="58"/>
                    </a:lnTo>
                    <a:lnTo>
                      <a:pt x="35" y="58"/>
                    </a:lnTo>
                    <a:lnTo>
                      <a:pt x="33" y="58"/>
                    </a:lnTo>
                    <a:lnTo>
                      <a:pt x="33" y="59"/>
                    </a:lnTo>
                    <a:lnTo>
                      <a:pt x="29" y="61"/>
                    </a:lnTo>
                    <a:lnTo>
                      <a:pt x="29" y="61"/>
                    </a:lnTo>
                    <a:lnTo>
                      <a:pt x="31" y="61"/>
                    </a:lnTo>
                    <a:lnTo>
                      <a:pt x="31" y="61"/>
                    </a:lnTo>
                    <a:lnTo>
                      <a:pt x="29" y="62"/>
                    </a:lnTo>
                    <a:lnTo>
                      <a:pt x="29" y="62"/>
                    </a:lnTo>
                    <a:lnTo>
                      <a:pt x="28" y="62"/>
                    </a:lnTo>
                    <a:lnTo>
                      <a:pt x="28" y="62"/>
                    </a:lnTo>
                    <a:lnTo>
                      <a:pt x="27" y="62"/>
                    </a:lnTo>
                    <a:lnTo>
                      <a:pt x="28" y="63"/>
                    </a:lnTo>
                    <a:lnTo>
                      <a:pt x="28" y="63"/>
                    </a:lnTo>
                    <a:lnTo>
                      <a:pt x="32" y="65"/>
                    </a:lnTo>
                    <a:lnTo>
                      <a:pt x="32" y="66"/>
                    </a:lnTo>
                    <a:lnTo>
                      <a:pt x="33" y="67"/>
                    </a:lnTo>
                    <a:lnTo>
                      <a:pt x="33" y="67"/>
                    </a:lnTo>
                    <a:lnTo>
                      <a:pt x="36" y="67"/>
                    </a:lnTo>
                    <a:lnTo>
                      <a:pt x="37" y="67"/>
                    </a:lnTo>
                    <a:lnTo>
                      <a:pt x="37" y="70"/>
                    </a:lnTo>
                    <a:lnTo>
                      <a:pt x="37" y="70"/>
                    </a:lnTo>
                    <a:close/>
                    <a:moveTo>
                      <a:pt x="21" y="61"/>
                    </a:moveTo>
                    <a:lnTo>
                      <a:pt x="23" y="59"/>
                    </a:lnTo>
                    <a:lnTo>
                      <a:pt x="21" y="58"/>
                    </a:lnTo>
                    <a:lnTo>
                      <a:pt x="20" y="58"/>
                    </a:lnTo>
                    <a:lnTo>
                      <a:pt x="20" y="58"/>
                    </a:lnTo>
                    <a:lnTo>
                      <a:pt x="19" y="58"/>
                    </a:lnTo>
                    <a:lnTo>
                      <a:pt x="17" y="58"/>
                    </a:lnTo>
                    <a:lnTo>
                      <a:pt x="17" y="58"/>
                    </a:lnTo>
                    <a:lnTo>
                      <a:pt x="17" y="59"/>
                    </a:lnTo>
                    <a:lnTo>
                      <a:pt x="17" y="59"/>
                    </a:lnTo>
                    <a:lnTo>
                      <a:pt x="17" y="59"/>
                    </a:lnTo>
                    <a:lnTo>
                      <a:pt x="20" y="61"/>
                    </a:lnTo>
                    <a:lnTo>
                      <a:pt x="21" y="61"/>
                    </a:lnTo>
                    <a:close/>
                    <a:moveTo>
                      <a:pt x="25" y="54"/>
                    </a:moveTo>
                    <a:lnTo>
                      <a:pt x="24" y="55"/>
                    </a:lnTo>
                    <a:lnTo>
                      <a:pt x="24" y="57"/>
                    </a:lnTo>
                    <a:lnTo>
                      <a:pt x="25" y="57"/>
                    </a:lnTo>
                    <a:lnTo>
                      <a:pt x="25" y="57"/>
                    </a:lnTo>
                    <a:lnTo>
                      <a:pt x="25" y="57"/>
                    </a:lnTo>
                    <a:lnTo>
                      <a:pt x="27" y="55"/>
                    </a:lnTo>
                    <a:lnTo>
                      <a:pt x="28" y="55"/>
                    </a:lnTo>
                    <a:lnTo>
                      <a:pt x="29" y="54"/>
                    </a:lnTo>
                    <a:lnTo>
                      <a:pt x="31" y="53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33" y="50"/>
                    </a:lnTo>
                    <a:lnTo>
                      <a:pt x="33" y="50"/>
                    </a:lnTo>
                    <a:lnTo>
                      <a:pt x="32" y="50"/>
                    </a:lnTo>
                    <a:lnTo>
                      <a:pt x="33" y="49"/>
                    </a:lnTo>
                    <a:lnTo>
                      <a:pt x="35" y="49"/>
                    </a:lnTo>
                    <a:lnTo>
                      <a:pt x="35" y="49"/>
                    </a:lnTo>
                    <a:lnTo>
                      <a:pt x="37" y="45"/>
                    </a:lnTo>
                    <a:lnTo>
                      <a:pt x="37" y="44"/>
                    </a:lnTo>
                    <a:lnTo>
                      <a:pt x="37" y="44"/>
                    </a:lnTo>
                    <a:lnTo>
                      <a:pt x="37" y="42"/>
                    </a:lnTo>
                    <a:lnTo>
                      <a:pt x="36" y="44"/>
                    </a:lnTo>
                    <a:lnTo>
                      <a:pt x="32" y="45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29" y="46"/>
                    </a:lnTo>
                    <a:lnTo>
                      <a:pt x="29" y="49"/>
                    </a:lnTo>
                    <a:lnTo>
                      <a:pt x="29" y="49"/>
                    </a:lnTo>
                    <a:lnTo>
                      <a:pt x="28" y="49"/>
                    </a:lnTo>
                    <a:lnTo>
                      <a:pt x="27" y="49"/>
                    </a:lnTo>
                    <a:lnTo>
                      <a:pt x="27" y="47"/>
                    </a:lnTo>
                    <a:lnTo>
                      <a:pt x="25" y="47"/>
                    </a:lnTo>
                    <a:lnTo>
                      <a:pt x="25" y="47"/>
                    </a:lnTo>
                    <a:lnTo>
                      <a:pt x="25" y="49"/>
                    </a:lnTo>
                    <a:lnTo>
                      <a:pt x="24" y="49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25" y="50"/>
                    </a:lnTo>
                    <a:lnTo>
                      <a:pt x="25" y="51"/>
                    </a:lnTo>
                    <a:lnTo>
                      <a:pt x="25" y="51"/>
                    </a:lnTo>
                    <a:lnTo>
                      <a:pt x="24" y="51"/>
                    </a:lnTo>
                    <a:lnTo>
                      <a:pt x="24" y="51"/>
                    </a:lnTo>
                    <a:lnTo>
                      <a:pt x="25" y="53"/>
                    </a:lnTo>
                    <a:lnTo>
                      <a:pt x="27" y="53"/>
                    </a:lnTo>
                    <a:lnTo>
                      <a:pt x="27" y="54"/>
                    </a:lnTo>
                    <a:lnTo>
                      <a:pt x="25" y="54"/>
                    </a:lnTo>
                    <a:lnTo>
                      <a:pt x="25" y="54"/>
                    </a:lnTo>
                    <a:close/>
                    <a:moveTo>
                      <a:pt x="144" y="152"/>
                    </a:moveTo>
                    <a:lnTo>
                      <a:pt x="143" y="151"/>
                    </a:lnTo>
                    <a:lnTo>
                      <a:pt x="139" y="148"/>
                    </a:lnTo>
                    <a:lnTo>
                      <a:pt x="138" y="148"/>
                    </a:lnTo>
                    <a:lnTo>
                      <a:pt x="135" y="147"/>
                    </a:lnTo>
                    <a:lnTo>
                      <a:pt x="132" y="147"/>
                    </a:lnTo>
                    <a:lnTo>
                      <a:pt x="131" y="147"/>
                    </a:lnTo>
                    <a:lnTo>
                      <a:pt x="130" y="147"/>
                    </a:lnTo>
                    <a:lnTo>
                      <a:pt x="127" y="147"/>
                    </a:lnTo>
                    <a:lnTo>
                      <a:pt x="126" y="147"/>
                    </a:lnTo>
                    <a:lnTo>
                      <a:pt x="124" y="149"/>
                    </a:lnTo>
                    <a:lnTo>
                      <a:pt x="124" y="149"/>
                    </a:lnTo>
                    <a:lnTo>
                      <a:pt x="123" y="149"/>
                    </a:lnTo>
                    <a:lnTo>
                      <a:pt x="123" y="149"/>
                    </a:lnTo>
                    <a:lnTo>
                      <a:pt x="119" y="148"/>
                    </a:lnTo>
                    <a:lnTo>
                      <a:pt x="120" y="147"/>
                    </a:lnTo>
                    <a:lnTo>
                      <a:pt x="122" y="145"/>
                    </a:lnTo>
                    <a:lnTo>
                      <a:pt x="123" y="144"/>
                    </a:lnTo>
                    <a:lnTo>
                      <a:pt x="124" y="143"/>
                    </a:lnTo>
                    <a:lnTo>
                      <a:pt x="123" y="140"/>
                    </a:lnTo>
                    <a:lnTo>
                      <a:pt x="122" y="138"/>
                    </a:lnTo>
                    <a:lnTo>
                      <a:pt x="115" y="134"/>
                    </a:lnTo>
                    <a:lnTo>
                      <a:pt x="113" y="134"/>
                    </a:lnTo>
                    <a:lnTo>
                      <a:pt x="110" y="132"/>
                    </a:lnTo>
                    <a:lnTo>
                      <a:pt x="111" y="132"/>
                    </a:lnTo>
                    <a:lnTo>
                      <a:pt x="113" y="132"/>
                    </a:lnTo>
                    <a:lnTo>
                      <a:pt x="115" y="132"/>
                    </a:lnTo>
                    <a:lnTo>
                      <a:pt x="117" y="134"/>
                    </a:lnTo>
                    <a:lnTo>
                      <a:pt x="118" y="134"/>
                    </a:lnTo>
                    <a:lnTo>
                      <a:pt x="119" y="134"/>
                    </a:lnTo>
                    <a:lnTo>
                      <a:pt x="120" y="134"/>
                    </a:lnTo>
                    <a:lnTo>
                      <a:pt x="120" y="134"/>
                    </a:lnTo>
                    <a:lnTo>
                      <a:pt x="122" y="135"/>
                    </a:lnTo>
                    <a:lnTo>
                      <a:pt x="119" y="132"/>
                    </a:lnTo>
                    <a:lnTo>
                      <a:pt x="118" y="130"/>
                    </a:lnTo>
                    <a:lnTo>
                      <a:pt x="118" y="128"/>
                    </a:lnTo>
                    <a:lnTo>
                      <a:pt x="117" y="127"/>
                    </a:lnTo>
                    <a:lnTo>
                      <a:pt x="118" y="126"/>
                    </a:lnTo>
                    <a:lnTo>
                      <a:pt x="119" y="124"/>
                    </a:lnTo>
                    <a:lnTo>
                      <a:pt x="117" y="123"/>
                    </a:lnTo>
                    <a:lnTo>
                      <a:pt x="115" y="122"/>
                    </a:lnTo>
                    <a:lnTo>
                      <a:pt x="113" y="120"/>
                    </a:lnTo>
                    <a:lnTo>
                      <a:pt x="111" y="118"/>
                    </a:lnTo>
                    <a:lnTo>
                      <a:pt x="110" y="116"/>
                    </a:lnTo>
                    <a:lnTo>
                      <a:pt x="103" y="115"/>
                    </a:lnTo>
                    <a:lnTo>
                      <a:pt x="103" y="114"/>
                    </a:lnTo>
                    <a:lnTo>
                      <a:pt x="102" y="112"/>
                    </a:lnTo>
                    <a:lnTo>
                      <a:pt x="101" y="107"/>
                    </a:lnTo>
                    <a:lnTo>
                      <a:pt x="99" y="103"/>
                    </a:lnTo>
                    <a:lnTo>
                      <a:pt x="98" y="99"/>
                    </a:lnTo>
                    <a:lnTo>
                      <a:pt x="98" y="98"/>
                    </a:lnTo>
                    <a:lnTo>
                      <a:pt x="97" y="96"/>
                    </a:lnTo>
                    <a:lnTo>
                      <a:pt x="95" y="95"/>
                    </a:lnTo>
                    <a:lnTo>
                      <a:pt x="93" y="93"/>
                    </a:lnTo>
                    <a:lnTo>
                      <a:pt x="91" y="91"/>
                    </a:lnTo>
                    <a:lnTo>
                      <a:pt x="85" y="89"/>
                    </a:lnTo>
                    <a:lnTo>
                      <a:pt x="81" y="89"/>
                    </a:lnTo>
                    <a:lnTo>
                      <a:pt x="78" y="90"/>
                    </a:lnTo>
                    <a:lnTo>
                      <a:pt x="78" y="90"/>
                    </a:lnTo>
                    <a:lnTo>
                      <a:pt x="70" y="89"/>
                    </a:lnTo>
                    <a:lnTo>
                      <a:pt x="69" y="89"/>
                    </a:lnTo>
                    <a:lnTo>
                      <a:pt x="68" y="87"/>
                    </a:lnTo>
                    <a:lnTo>
                      <a:pt x="69" y="89"/>
                    </a:lnTo>
                    <a:lnTo>
                      <a:pt x="72" y="89"/>
                    </a:lnTo>
                    <a:lnTo>
                      <a:pt x="74" y="89"/>
                    </a:lnTo>
                    <a:lnTo>
                      <a:pt x="76" y="89"/>
                    </a:lnTo>
                    <a:lnTo>
                      <a:pt x="77" y="89"/>
                    </a:lnTo>
                    <a:lnTo>
                      <a:pt x="79" y="86"/>
                    </a:lnTo>
                    <a:lnTo>
                      <a:pt x="82" y="86"/>
                    </a:lnTo>
                    <a:lnTo>
                      <a:pt x="83" y="85"/>
                    </a:lnTo>
                    <a:lnTo>
                      <a:pt x="85" y="83"/>
                    </a:lnTo>
                    <a:lnTo>
                      <a:pt x="81" y="82"/>
                    </a:lnTo>
                    <a:lnTo>
                      <a:pt x="78" y="82"/>
                    </a:lnTo>
                    <a:lnTo>
                      <a:pt x="77" y="82"/>
                    </a:lnTo>
                    <a:lnTo>
                      <a:pt x="76" y="83"/>
                    </a:lnTo>
                    <a:lnTo>
                      <a:pt x="77" y="82"/>
                    </a:lnTo>
                    <a:lnTo>
                      <a:pt x="78" y="82"/>
                    </a:lnTo>
                    <a:lnTo>
                      <a:pt x="79" y="81"/>
                    </a:lnTo>
                    <a:lnTo>
                      <a:pt x="83" y="81"/>
                    </a:lnTo>
                    <a:lnTo>
                      <a:pt x="85" y="79"/>
                    </a:lnTo>
                    <a:lnTo>
                      <a:pt x="86" y="79"/>
                    </a:lnTo>
                    <a:lnTo>
                      <a:pt x="87" y="78"/>
                    </a:lnTo>
                    <a:lnTo>
                      <a:pt x="89" y="75"/>
                    </a:lnTo>
                    <a:lnTo>
                      <a:pt x="91" y="73"/>
                    </a:lnTo>
                    <a:lnTo>
                      <a:pt x="94" y="69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5" y="66"/>
                    </a:lnTo>
                    <a:lnTo>
                      <a:pt x="97" y="65"/>
                    </a:lnTo>
                    <a:lnTo>
                      <a:pt x="98" y="63"/>
                    </a:lnTo>
                    <a:lnTo>
                      <a:pt x="99" y="62"/>
                    </a:lnTo>
                    <a:lnTo>
                      <a:pt x="99" y="62"/>
                    </a:lnTo>
                    <a:lnTo>
                      <a:pt x="98" y="59"/>
                    </a:lnTo>
                    <a:lnTo>
                      <a:pt x="97" y="58"/>
                    </a:lnTo>
                    <a:lnTo>
                      <a:pt x="95" y="58"/>
                    </a:lnTo>
                    <a:lnTo>
                      <a:pt x="93" y="58"/>
                    </a:lnTo>
                    <a:lnTo>
                      <a:pt x="83" y="58"/>
                    </a:lnTo>
                    <a:lnTo>
                      <a:pt x="82" y="58"/>
                    </a:lnTo>
                    <a:lnTo>
                      <a:pt x="81" y="58"/>
                    </a:lnTo>
                    <a:lnTo>
                      <a:pt x="81" y="58"/>
                    </a:lnTo>
                    <a:lnTo>
                      <a:pt x="78" y="58"/>
                    </a:lnTo>
                    <a:lnTo>
                      <a:pt x="76" y="58"/>
                    </a:lnTo>
                    <a:lnTo>
                      <a:pt x="73" y="58"/>
                    </a:lnTo>
                    <a:lnTo>
                      <a:pt x="69" y="59"/>
                    </a:lnTo>
                    <a:lnTo>
                      <a:pt x="68" y="59"/>
                    </a:lnTo>
                    <a:lnTo>
                      <a:pt x="65" y="59"/>
                    </a:lnTo>
                    <a:lnTo>
                      <a:pt x="66" y="58"/>
                    </a:lnTo>
                    <a:lnTo>
                      <a:pt x="69" y="55"/>
                    </a:lnTo>
                    <a:lnTo>
                      <a:pt x="70" y="55"/>
                    </a:lnTo>
                    <a:lnTo>
                      <a:pt x="69" y="55"/>
                    </a:lnTo>
                    <a:lnTo>
                      <a:pt x="68" y="55"/>
                    </a:lnTo>
                    <a:lnTo>
                      <a:pt x="68" y="54"/>
                    </a:lnTo>
                    <a:lnTo>
                      <a:pt x="68" y="53"/>
                    </a:lnTo>
                    <a:lnTo>
                      <a:pt x="72" y="51"/>
                    </a:lnTo>
                    <a:lnTo>
                      <a:pt x="77" y="47"/>
                    </a:lnTo>
                    <a:lnTo>
                      <a:pt x="79" y="46"/>
                    </a:lnTo>
                    <a:lnTo>
                      <a:pt x="81" y="45"/>
                    </a:lnTo>
                    <a:lnTo>
                      <a:pt x="82" y="45"/>
                    </a:lnTo>
                    <a:lnTo>
                      <a:pt x="82" y="44"/>
                    </a:lnTo>
                    <a:lnTo>
                      <a:pt x="82" y="42"/>
                    </a:lnTo>
                    <a:lnTo>
                      <a:pt x="82" y="41"/>
                    </a:lnTo>
                    <a:lnTo>
                      <a:pt x="83" y="41"/>
                    </a:lnTo>
                    <a:lnTo>
                      <a:pt x="83" y="41"/>
                    </a:lnTo>
                    <a:lnTo>
                      <a:pt x="79" y="40"/>
                    </a:lnTo>
                    <a:lnTo>
                      <a:pt x="77" y="41"/>
                    </a:lnTo>
                    <a:lnTo>
                      <a:pt x="74" y="41"/>
                    </a:lnTo>
                    <a:lnTo>
                      <a:pt x="72" y="41"/>
                    </a:lnTo>
                    <a:lnTo>
                      <a:pt x="66" y="42"/>
                    </a:lnTo>
                    <a:lnTo>
                      <a:pt x="62" y="42"/>
                    </a:lnTo>
                    <a:lnTo>
                      <a:pt x="62" y="42"/>
                    </a:lnTo>
                    <a:lnTo>
                      <a:pt x="61" y="42"/>
                    </a:lnTo>
                    <a:lnTo>
                      <a:pt x="60" y="42"/>
                    </a:lnTo>
                    <a:lnTo>
                      <a:pt x="58" y="42"/>
                    </a:lnTo>
                    <a:lnTo>
                      <a:pt x="58" y="42"/>
                    </a:lnTo>
                    <a:lnTo>
                      <a:pt x="57" y="41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4" y="42"/>
                    </a:lnTo>
                    <a:lnTo>
                      <a:pt x="54" y="42"/>
                    </a:lnTo>
                    <a:lnTo>
                      <a:pt x="53" y="44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3" y="46"/>
                    </a:lnTo>
                    <a:lnTo>
                      <a:pt x="54" y="46"/>
                    </a:lnTo>
                    <a:lnTo>
                      <a:pt x="54" y="47"/>
                    </a:lnTo>
                    <a:lnTo>
                      <a:pt x="53" y="47"/>
                    </a:lnTo>
                    <a:lnTo>
                      <a:pt x="50" y="47"/>
                    </a:lnTo>
                    <a:lnTo>
                      <a:pt x="49" y="47"/>
                    </a:lnTo>
                    <a:lnTo>
                      <a:pt x="49" y="47"/>
                    </a:lnTo>
                    <a:lnTo>
                      <a:pt x="49" y="49"/>
                    </a:lnTo>
                    <a:lnTo>
                      <a:pt x="49" y="49"/>
                    </a:lnTo>
                    <a:lnTo>
                      <a:pt x="48" y="50"/>
                    </a:lnTo>
                    <a:lnTo>
                      <a:pt x="48" y="51"/>
                    </a:lnTo>
                    <a:lnTo>
                      <a:pt x="50" y="54"/>
                    </a:lnTo>
                    <a:lnTo>
                      <a:pt x="52" y="54"/>
                    </a:lnTo>
                    <a:lnTo>
                      <a:pt x="49" y="54"/>
                    </a:lnTo>
                    <a:lnTo>
                      <a:pt x="49" y="54"/>
                    </a:lnTo>
                    <a:lnTo>
                      <a:pt x="49" y="54"/>
                    </a:lnTo>
                    <a:lnTo>
                      <a:pt x="45" y="54"/>
                    </a:lnTo>
                    <a:lnTo>
                      <a:pt x="44" y="55"/>
                    </a:lnTo>
                    <a:lnTo>
                      <a:pt x="44" y="57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44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1" y="62"/>
                    </a:lnTo>
                    <a:lnTo>
                      <a:pt x="41" y="62"/>
                    </a:lnTo>
                    <a:lnTo>
                      <a:pt x="41" y="63"/>
                    </a:lnTo>
                    <a:lnTo>
                      <a:pt x="42" y="65"/>
                    </a:lnTo>
                    <a:lnTo>
                      <a:pt x="44" y="65"/>
                    </a:lnTo>
                    <a:lnTo>
                      <a:pt x="44" y="66"/>
                    </a:lnTo>
                    <a:lnTo>
                      <a:pt x="44" y="69"/>
                    </a:lnTo>
                    <a:lnTo>
                      <a:pt x="41" y="71"/>
                    </a:lnTo>
                    <a:lnTo>
                      <a:pt x="40" y="73"/>
                    </a:lnTo>
                    <a:lnTo>
                      <a:pt x="38" y="73"/>
                    </a:lnTo>
                    <a:lnTo>
                      <a:pt x="41" y="74"/>
                    </a:lnTo>
                    <a:lnTo>
                      <a:pt x="38" y="75"/>
                    </a:lnTo>
                    <a:lnTo>
                      <a:pt x="36" y="75"/>
                    </a:lnTo>
                    <a:lnTo>
                      <a:pt x="35" y="75"/>
                    </a:lnTo>
                    <a:lnTo>
                      <a:pt x="35" y="77"/>
                    </a:lnTo>
                    <a:lnTo>
                      <a:pt x="36" y="77"/>
                    </a:lnTo>
                    <a:lnTo>
                      <a:pt x="37" y="77"/>
                    </a:lnTo>
                    <a:lnTo>
                      <a:pt x="37" y="78"/>
                    </a:lnTo>
                    <a:lnTo>
                      <a:pt x="38" y="79"/>
                    </a:lnTo>
                    <a:lnTo>
                      <a:pt x="40" y="79"/>
                    </a:lnTo>
                    <a:lnTo>
                      <a:pt x="41" y="79"/>
                    </a:lnTo>
                    <a:lnTo>
                      <a:pt x="42" y="79"/>
                    </a:lnTo>
                    <a:lnTo>
                      <a:pt x="48" y="75"/>
                    </a:lnTo>
                    <a:lnTo>
                      <a:pt x="49" y="75"/>
                    </a:lnTo>
                    <a:lnTo>
                      <a:pt x="48" y="77"/>
                    </a:lnTo>
                    <a:lnTo>
                      <a:pt x="46" y="78"/>
                    </a:lnTo>
                    <a:lnTo>
                      <a:pt x="46" y="79"/>
                    </a:lnTo>
                    <a:lnTo>
                      <a:pt x="45" y="79"/>
                    </a:lnTo>
                    <a:lnTo>
                      <a:pt x="44" y="82"/>
                    </a:lnTo>
                    <a:lnTo>
                      <a:pt x="44" y="83"/>
                    </a:lnTo>
                    <a:lnTo>
                      <a:pt x="42" y="85"/>
                    </a:lnTo>
                    <a:lnTo>
                      <a:pt x="42" y="87"/>
                    </a:lnTo>
                    <a:lnTo>
                      <a:pt x="41" y="89"/>
                    </a:lnTo>
                    <a:lnTo>
                      <a:pt x="40" y="93"/>
                    </a:lnTo>
                    <a:lnTo>
                      <a:pt x="40" y="94"/>
                    </a:lnTo>
                    <a:lnTo>
                      <a:pt x="41" y="94"/>
                    </a:lnTo>
                    <a:lnTo>
                      <a:pt x="42" y="93"/>
                    </a:lnTo>
                    <a:lnTo>
                      <a:pt x="42" y="93"/>
                    </a:lnTo>
                    <a:lnTo>
                      <a:pt x="40" y="95"/>
                    </a:lnTo>
                    <a:lnTo>
                      <a:pt x="40" y="95"/>
                    </a:lnTo>
                    <a:lnTo>
                      <a:pt x="38" y="96"/>
                    </a:lnTo>
                    <a:lnTo>
                      <a:pt x="37" y="100"/>
                    </a:lnTo>
                    <a:lnTo>
                      <a:pt x="37" y="100"/>
                    </a:lnTo>
                    <a:lnTo>
                      <a:pt x="37" y="102"/>
                    </a:lnTo>
                    <a:lnTo>
                      <a:pt x="37" y="102"/>
                    </a:lnTo>
                    <a:lnTo>
                      <a:pt x="38" y="102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0"/>
                    </a:lnTo>
                    <a:lnTo>
                      <a:pt x="44" y="94"/>
                    </a:lnTo>
                    <a:lnTo>
                      <a:pt x="44" y="93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90"/>
                    </a:lnTo>
                    <a:lnTo>
                      <a:pt x="44" y="89"/>
                    </a:lnTo>
                    <a:lnTo>
                      <a:pt x="45" y="87"/>
                    </a:lnTo>
                    <a:lnTo>
                      <a:pt x="49" y="86"/>
                    </a:lnTo>
                    <a:lnTo>
                      <a:pt x="50" y="85"/>
                    </a:lnTo>
                    <a:lnTo>
                      <a:pt x="48" y="87"/>
                    </a:lnTo>
                    <a:lnTo>
                      <a:pt x="46" y="89"/>
                    </a:lnTo>
                    <a:lnTo>
                      <a:pt x="46" y="90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8" y="91"/>
                    </a:lnTo>
                    <a:lnTo>
                      <a:pt x="48" y="90"/>
                    </a:lnTo>
                    <a:lnTo>
                      <a:pt x="48" y="90"/>
                    </a:lnTo>
                    <a:lnTo>
                      <a:pt x="50" y="90"/>
                    </a:lnTo>
                    <a:lnTo>
                      <a:pt x="50" y="89"/>
                    </a:lnTo>
                    <a:lnTo>
                      <a:pt x="52" y="87"/>
                    </a:lnTo>
                    <a:lnTo>
                      <a:pt x="53" y="87"/>
                    </a:lnTo>
                    <a:lnTo>
                      <a:pt x="53" y="86"/>
                    </a:lnTo>
                    <a:lnTo>
                      <a:pt x="52" y="89"/>
                    </a:lnTo>
                    <a:lnTo>
                      <a:pt x="52" y="89"/>
                    </a:lnTo>
                    <a:lnTo>
                      <a:pt x="54" y="90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52" y="91"/>
                    </a:lnTo>
                    <a:lnTo>
                      <a:pt x="52" y="91"/>
                    </a:lnTo>
                    <a:lnTo>
                      <a:pt x="50" y="94"/>
                    </a:lnTo>
                    <a:lnTo>
                      <a:pt x="50" y="95"/>
                    </a:lnTo>
                    <a:lnTo>
                      <a:pt x="53" y="96"/>
                    </a:lnTo>
                    <a:lnTo>
                      <a:pt x="53" y="98"/>
                    </a:lnTo>
                    <a:lnTo>
                      <a:pt x="53" y="99"/>
                    </a:lnTo>
                    <a:lnTo>
                      <a:pt x="53" y="100"/>
                    </a:lnTo>
                    <a:lnTo>
                      <a:pt x="52" y="102"/>
                    </a:lnTo>
                    <a:lnTo>
                      <a:pt x="49" y="106"/>
                    </a:lnTo>
                    <a:lnTo>
                      <a:pt x="46" y="108"/>
                    </a:lnTo>
                    <a:lnTo>
                      <a:pt x="46" y="108"/>
                    </a:lnTo>
                    <a:lnTo>
                      <a:pt x="45" y="108"/>
                    </a:lnTo>
                    <a:lnTo>
                      <a:pt x="45" y="110"/>
                    </a:lnTo>
                    <a:lnTo>
                      <a:pt x="45" y="111"/>
                    </a:lnTo>
                    <a:lnTo>
                      <a:pt x="46" y="112"/>
                    </a:lnTo>
                    <a:lnTo>
                      <a:pt x="48" y="114"/>
                    </a:lnTo>
                    <a:lnTo>
                      <a:pt x="49" y="112"/>
                    </a:lnTo>
                    <a:lnTo>
                      <a:pt x="49" y="111"/>
                    </a:lnTo>
                    <a:lnTo>
                      <a:pt x="50" y="111"/>
                    </a:lnTo>
                    <a:lnTo>
                      <a:pt x="53" y="112"/>
                    </a:lnTo>
                    <a:lnTo>
                      <a:pt x="54" y="112"/>
                    </a:lnTo>
                    <a:lnTo>
                      <a:pt x="56" y="112"/>
                    </a:lnTo>
                    <a:lnTo>
                      <a:pt x="57" y="111"/>
                    </a:lnTo>
                    <a:lnTo>
                      <a:pt x="58" y="111"/>
                    </a:lnTo>
                    <a:lnTo>
                      <a:pt x="60" y="111"/>
                    </a:lnTo>
                    <a:lnTo>
                      <a:pt x="60" y="112"/>
                    </a:lnTo>
                    <a:lnTo>
                      <a:pt x="60" y="112"/>
                    </a:lnTo>
                    <a:lnTo>
                      <a:pt x="61" y="112"/>
                    </a:lnTo>
                    <a:lnTo>
                      <a:pt x="62" y="112"/>
                    </a:lnTo>
                    <a:lnTo>
                      <a:pt x="64" y="112"/>
                    </a:lnTo>
                    <a:lnTo>
                      <a:pt x="65" y="111"/>
                    </a:lnTo>
                    <a:lnTo>
                      <a:pt x="65" y="111"/>
                    </a:lnTo>
                    <a:lnTo>
                      <a:pt x="66" y="111"/>
                    </a:lnTo>
                    <a:lnTo>
                      <a:pt x="68" y="110"/>
                    </a:lnTo>
                    <a:lnTo>
                      <a:pt x="69" y="110"/>
                    </a:lnTo>
                    <a:lnTo>
                      <a:pt x="70" y="108"/>
                    </a:lnTo>
                    <a:lnTo>
                      <a:pt x="76" y="108"/>
                    </a:lnTo>
                    <a:lnTo>
                      <a:pt x="77" y="110"/>
                    </a:lnTo>
                    <a:lnTo>
                      <a:pt x="73" y="110"/>
                    </a:lnTo>
                    <a:lnTo>
                      <a:pt x="70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70" y="122"/>
                    </a:lnTo>
                    <a:lnTo>
                      <a:pt x="72" y="123"/>
                    </a:lnTo>
                    <a:lnTo>
                      <a:pt x="73" y="124"/>
                    </a:lnTo>
                    <a:lnTo>
                      <a:pt x="74" y="124"/>
                    </a:lnTo>
                    <a:lnTo>
                      <a:pt x="76" y="124"/>
                    </a:lnTo>
                    <a:lnTo>
                      <a:pt x="76" y="124"/>
                    </a:lnTo>
                    <a:lnTo>
                      <a:pt x="78" y="124"/>
                    </a:lnTo>
                    <a:lnTo>
                      <a:pt x="78" y="124"/>
                    </a:lnTo>
                    <a:lnTo>
                      <a:pt x="78" y="127"/>
                    </a:lnTo>
                    <a:lnTo>
                      <a:pt x="77" y="128"/>
                    </a:lnTo>
                    <a:lnTo>
                      <a:pt x="76" y="130"/>
                    </a:lnTo>
                    <a:lnTo>
                      <a:pt x="74" y="130"/>
                    </a:lnTo>
                    <a:lnTo>
                      <a:pt x="74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6" y="134"/>
                    </a:lnTo>
                    <a:lnTo>
                      <a:pt x="74" y="135"/>
                    </a:lnTo>
                    <a:lnTo>
                      <a:pt x="74" y="136"/>
                    </a:lnTo>
                    <a:lnTo>
                      <a:pt x="74" y="139"/>
                    </a:lnTo>
                    <a:lnTo>
                      <a:pt x="76" y="139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8" y="140"/>
                    </a:lnTo>
                    <a:lnTo>
                      <a:pt x="77" y="140"/>
                    </a:lnTo>
                    <a:lnTo>
                      <a:pt x="76" y="140"/>
                    </a:lnTo>
                    <a:lnTo>
                      <a:pt x="73" y="138"/>
                    </a:lnTo>
                    <a:lnTo>
                      <a:pt x="72" y="139"/>
                    </a:lnTo>
                    <a:lnTo>
                      <a:pt x="73" y="141"/>
                    </a:lnTo>
                    <a:lnTo>
                      <a:pt x="69" y="140"/>
                    </a:lnTo>
                    <a:lnTo>
                      <a:pt x="68" y="140"/>
                    </a:lnTo>
                    <a:lnTo>
                      <a:pt x="66" y="140"/>
                    </a:lnTo>
                    <a:lnTo>
                      <a:pt x="65" y="14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57" y="141"/>
                    </a:lnTo>
                    <a:lnTo>
                      <a:pt x="56" y="143"/>
                    </a:lnTo>
                    <a:lnTo>
                      <a:pt x="54" y="144"/>
                    </a:lnTo>
                    <a:lnTo>
                      <a:pt x="53" y="145"/>
                    </a:lnTo>
                    <a:lnTo>
                      <a:pt x="53" y="145"/>
                    </a:lnTo>
                    <a:lnTo>
                      <a:pt x="50" y="147"/>
                    </a:lnTo>
                    <a:lnTo>
                      <a:pt x="49" y="148"/>
                    </a:lnTo>
                    <a:lnTo>
                      <a:pt x="48" y="149"/>
                    </a:lnTo>
                    <a:lnTo>
                      <a:pt x="48" y="149"/>
                    </a:lnTo>
                    <a:lnTo>
                      <a:pt x="49" y="149"/>
                    </a:lnTo>
                    <a:lnTo>
                      <a:pt x="52" y="148"/>
                    </a:lnTo>
                    <a:lnTo>
                      <a:pt x="53" y="148"/>
                    </a:lnTo>
                    <a:lnTo>
                      <a:pt x="56" y="148"/>
                    </a:lnTo>
                    <a:lnTo>
                      <a:pt x="57" y="148"/>
                    </a:lnTo>
                    <a:lnTo>
                      <a:pt x="57" y="148"/>
                    </a:lnTo>
                    <a:lnTo>
                      <a:pt x="57" y="149"/>
                    </a:lnTo>
                    <a:lnTo>
                      <a:pt x="57" y="151"/>
                    </a:lnTo>
                    <a:lnTo>
                      <a:pt x="58" y="152"/>
                    </a:lnTo>
                    <a:lnTo>
                      <a:pt x="57" y="152"/>
                    </a:lnTo>
                    <a:lnTo>
                      <a:pt x="57" y="153"/>
                    </a:lnTo>
                    <a:lnTo>
                      <a:pt x="57" y="155"/>
                    </a:lnTo>
                    <a:lnTo>
                      <a:pt x="58" y="155"/>
                    </a:lnTo>
                    <a:lnTo>
                      <a:pt x="57" y="156"/>
                    </a:lnTo>
                    <a:lnTo>
                      <a:pt x="56" y="157"/>
                    </a:lnTo>
                    <a:lnTo>
                      <a:pt x="56" y="159"/>
                    </a:lnTo>
                    <a:lnTo>
                      <a:pt x="54" y="160"/>
                    </a:lnTo>
                    <a:lnTo>
                      <a:pt x="52" y="161"/>
                    </a:lnTo>
                    <a:lnTo>
                      <a:pt x="49" y="163"/>
                    </a:lnTo>
                    <a:lnTo>
                      <a:pt x="44" y="164"/>
                    </a:lnTo>
                    <a:lnTo>
                      <a:pt x="41" y="165"/>
                    </a:lnTo>
                    <a:lnTo>
                      <a:pt x="38" y="167"/>
                    </a:lnTo>
                    <a:lnTo>
                      <a:pt x="37" y="168"/>
                    </a:lnTo>
                    <a:lnTo>
                      <a:pt x="38" y="168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40" y="171"/>
                    </a:lnTo>
                    <a:lnTo>
                      <a:pt x="42" y="172"/>
                    </a:lnTo>
                    <a:lnTo>
                      <a:pt x="45" y="172"/>
                    </a:lnTo>
                    <a:lnTo>
                      <a:pt x="48" y="171"/>
                    </a:lnTo>
                    <a:lnTo>
                      <a:pt x="49" y="171"/>
                    </a:lnTo>
                    <a:lnTo>
                      <a:pt x="50" y="171"/>
                    </a:lnTo>
                    <a:lnTo>
                      <a:pt x="52" y="171"/>
                    </a:lnTo>
                    <a:lnTo>
                      <a:pt x="52" y="172"/>
                    </a:lnTo>
                    <a:lnTo>
                      <a:pt x="56" y="172"/>
                    </a:lnTo>
                    <a:lnTo>
                      <a:pt x="54" y="172"/>
                    </a:lnTo>
                    <a:lnTo>
                      <a:pt x="53" y="173"/>
                    </a:lnTo>
                    <a:lnTo>
                      <a:pt x="54" y="173"/>
                    </a:lnTo>
                    <a:lnTo>
                      <a:pt x="57" y="173"/>
                    </a:lnTo>
                    <a:lnTo>
                      <a:pt x="57" y="173"/>
                    </a:lnTo>
                    <a:lnTo>
                      <a:pt x="58" y="173"/>
                    </a:lnTo>
                    <a:lnTo>
                      <a:pt x="60" y="175"/>
                    </a:lnTo>
                    <a:lnTo>
                      <a:pt x="62" y="176"/>
                    </a:lnTo>
                    <a:lnTo>
                      <a:pt x="66" y="177"/>
                    </a:lnTo>
                    <a:lnTo>
                      <a:pt x="68" y="177"/>
                    </a:lnTo>
                    <a:lnTo>
                      <a:pt x="70" y="175"/>
                    </a:lnTo>
                    <a:lnTo>
                      <a:pt x="72" y="175"/>
                    </a:lnTo>
                    <a:lnTo>
                      <a:pt x="76" y="173"/>
                    </a:lnTo>
                    <a:lnTo>
                      <a:pt x="77" y="172"/>
                    </a:lnTo>
                    <a:lnTo>
                      <a:pt x="78" y="171"/>
                    </a:lnTo>
                    <a:lnTo>
                      <a:pt x="81" y="171"/>
                    </a:lnTo>
                    <a:lnTo>
                      <a:pt x="78" y="173"/>
                    </a:lnTo>
                    <a:lnTo>
                      <a:pt x="76" y="175"/>
                    </a:lnTo>
                    <a:lnTo>
                      <a:pt x="74" y="176"/>
                    </a:lnTo>
                    <a:lnTo>
                      <a:pt x="73" y="177"/>
                    </a:lnTo>
                    <a:lnTo>
                      <a:pt x="70" y="180"/>
                    </a:lnTo>
                    <a:lnTo>
                      <a:pt x="69" y="180"/>
                    </a:lnTo>
                    <a:lnTo>
                      <a:pt x="68" y="181"/>
                    </a:lnTo>
                    <a:lnTo>
                      <a:pt x="65" y="181"/>
                    </a:lnTo>
                    <a:lnTo>
                      <a:pt x="62" y="180"/>
                    </a:lnTo>
                    <a:lnTo>
                      <a:pt x="58" y="180"/>
                    </a:lnTo>
                    <a:lnTo>
                      <a:pt x="53" y="181"/>
                    </a:lnTo>
                    <a:lnTo>
                      <a:pt x="53" y="181"/>
                    </a:lnTo>
                    <a:lnTo>
                      <a:pt x="50" y="184"/>
                    </a:lnTo>
                    <a:lnTo>
                      <a:pt x="48" y="185"/>
                    </a:lnTo>
                    <a:lnTo>
                      <a:pt x="46" y="187"/>
                    </a:lnTo>
                    <a:lnTo>
                      <a:pt x="46" y="188"/>
                    </a:lnTo>
                    <a:lnTo>
                      <a:pt x="46" y="189"/>
                    </a:lnTo>
                    <a:lnTo>
                      <a:pt x="41" y="193"/>
                    </a:lnTo>
                    <a:lnTo>
                      <a:pt x="41" y="193"/>
                    </a:lnTo>
                    <a:lnTo>
                      <a:pt x="40" y="193"/>
                    </a:lnTo>
                    <a:lnTo>
                      <a:pt x="40" y="194"/>
                    </a:lnTo>
                    <a:lnTo>
                      <a:pt x="38" y="194"/>
                    </a:lnTo>
                    <a:lnTo>
                      <a:pt x="37" y="197"/>
                    </a:lnTo>
                    <a:lnTo>
                      <a:pt x="33" y="198"/>
                    </a:lnTo>
                    <a:lnTo>
                      <a:pt x="31" y="200"/>
                    </a:lnTo>
                    <a:lnTo>
                      <a:pt x="28" y="201"/>
                    </a:lnTo>
                    <a:lnTo>
                      <a:pt x="28" y="202"/>
                    </a:lnTo>
                    <a:lnTo>
                      <a:pt x="29" y="202"/>
                    </a:lnTo>
                    <a:lnTo>
                      <a:pt x="31" y="202"/>
                    </a:lnTo>
                    <a:lnTo>
                      <a:pt x="32" y="202"/>
                    </a:lnTo>
                    <a:lnTo>
                      <a:pt x="33" y="202"/>
                    </a:lnTo>
                    <a:lnTo>
                      <a:pt x="35" y="204"/>
                    </a:lnTo>
                    <a:lnTo>
                      <a:pt x="37" y="204"/>
                    </a:lnTo>
                    <a:lnTo>
                      <a:pt x="38" y="201"/>
                    </a:lnTo>
                    <a:lnTo>
                      <a:pt x="38" y="201"/>
                    </a:lnTo>
                    <a:lnTo>
                      <a:pt x="41" y="198"/>
                    </a:lnTo>
                    <a:lnTo>
                      <a:pt x="42" y="198"/>
                    </a:lnTo>
                    <a:lnTo>
                      <a:pt x="46" y="197"/>
                    </a:lnTo>
                    <a:lnTo>
                      <a:pt x="49" y="197"/>
                    </a:lnTo>
                    <a:lnTo>
                      <a:pt x="50" y="197"/>
                    </a:lnTo>
                    <a:lnTo>
                      <a:pt x="50" y="197"/>
                    </a:lnTo>
                    <a:lnTo>
                      <a:pt x="52" y="196"/>
                    </a:lnTo>
                    <a:lnTo>
                      <a:pt x="52" y="196"/>
                    </a:lnTo>
                    <a:lnTo>
                      <a:pt x="53" y="197"/>
                    </a:lnTo>
                    <a:lnTo>
                      <a:pt x="56" y="198"/>
                    </a:lnTo>
                    <a:lnTo>
                      <a:pt x="57" y="200"/>
                    </a:lnTo>
                    <a:lnTo>
                      <a:pt x="58" y="200"/>
                    </a:lnTo>
                    <a:lnTo>
                      <a:pt x="61" y="197"/>
                    </a:lnTo>
                    <a:lnTo>
                      <a:pt x="62" y="196"/>
                    </a:lnTo>
                    <a:lnTo>
                      <a:pt x="62" y="193"/>
                    </a:lnTo>
                    <a:lnTo>
                      <a:pt x="64" y="192"/>
                    </a:lnTo>
                    <a:lnTo>
                      <a:pt x="70" y="190"/>
                    </a:lnTo>
                    <a:lnTo>
                      <a:pt x="72" y="190"/>
                    </a:lnTo>
                    <a:lnTo>
                      <a:pt x="73" y="190"/>
                    </a:lnTo>
                    <a:lnTo>
                      <a:pt x="76" y="190"/>
                    </a:lnTo>
                    <a:lnTo>
                      <a:pt x="77" y="192"/>
                    </a:lnTo>
                    <a:lnTo>
                      <a:pt x="78" y="192"/>
                    </a:lnTo>
                    <a:lnTo>
                      <a:pt x="79" y="192"/>
                    </a:lnTo>
                    <a:lnTo>
                      <a:pt x="79" y="192"/>
                    </a:lnTo>
                    <a:lnTo>
                      <a:pt x="85" y="192"/>
                    </a:lnTo>
                    <a:lnTo>
                      <a:pt x="85" y="192"/>
                    </a:lnTo>
                    <a:lnTo>
                      <a:pt x="86" y="192"/>
                    </a:lnTo>
                    <a:lnTo>
                      <a:pt x="85" y="190"/>
                    </a:lnTo>
                    <a:lnTo>
                      <a:pt x="85" y="189"/>
                    </a:lnTo>
                    <a:lnTo>
                      <a:pt x="87" y="190"/>
                    </a:lnTo>
                    <a:lnTo>
                      <a:pt x="90" y="189"/>
                    </a:lnTo>
                    <a:lnTo>
                      <a:pt x="91" y="189"/>
                    </a:lnTo>
                    <a:lnTo>
                      <a:pt x="93" y="189"/>
                    </a:lnTo>
                    <a:lnTo>
                      <a:pt x="95" y="188"/>
                    </a:lnTo>
                    <a:lnTo>
                      <a:pt x="94" y="187"/>
                    </a:lnTo>
                    <a:lnTo>
                      <a:pt x="97" y="188"/>
                    </a:lnTo>
                    <a:lnTo>
                      <a:pt x="99" y="188"/>
                    </a:lnTo>
                    <a:lnTo>
                      <a:pt x="101" y="188"/>
                    </a:lnTo>
                    <a:lnTo>
                      <a:pt x="102" y="189"/>
                    </a:lnTo>
                    <a:lnTo>
                      <a:pt x="103" y="189"/>
                    </a:lnTo>
                    <a:lnTo>
                      <a:pt x="109" y="188"/>
                    </a:lnTo>
                    <a:lnTo>
                      <a:pt x="113" y="188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2" y="188"/>
                    </a:lnTo>
                    <a:lnTo>
                      <a:pt x="124" y="188"/>
                    </a:lnTo>
                    <a:lnTo>
                      <a:pt x="127" y="187"/>
                    </a:lnTo>
                    <a:lnTo>
                      <a:pt x="128" y="185"/>
                    </a:lnTo>
                    <a:lnTo>
                      <a:pt x="131" y="187"/>
                    </a:lnTo>
                    <a:lnTo>
                      <a:pt x="131" y="185"/>
                    </a:lnTo>
                    <a:lnTo>
                      <a:pt x="132" y="184"/>
                    </a:lnTo>
                    <a:lnTo>
                      <a:pt x="138" y="181"/>
                    </a:lnTo>
                    <a:lnTo>
                      <a:pt x="138" y="181"/>
                    </a:lnTo>
                    <a:lnTo>
                      <a:pt x="138" y="179"/>
                    </a:lnTo>
                    <a:lnTo>
                      <a:pt x="138" y="177"/>
                    </a:lnTo>
                    <a:lnTo>
                      <a:pt x="138" y="177"/>
                    </a:lnTo>
                    <a:lnTo>
                      <a:pt x="135" y="177"/>
                    </a:lnTo>
                    <a:lnTo>
                      <a:pt x="132" y="177"/>
                    </a:lnTo>
                    <a:lnTo>
                      <a:pt x="130" y="177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26" y="176"/>
                    </a:lnTo>
                    <a:lnTo>
                      <a:pt x="124" y="175"/>
                    </a:lnTo>
                    <a:lnTo>
                      <a:pt x="123" y="176"/>
                    </a:lnTo>
                    <a:lnTo>
                      <a:pt x="124" y="175"/>
                    </a:lnTo>
                    <a:lnTo>
                      <a:pt x="126" y="175"/>
                    </a:lnTo>
                    <a:lnTo>
                      <a:pt x="127" y="175"/>
                    </a:lnTo>
                    <a:lnTo>
                      <a:pt x="128" y="175"/>
                    </a:lnTo>
                    <a:lnTo>
                      <a:pt x="130" y="173"/>
                    </a:lnTo>
                    <a:lnTo>
                      <a:pt x="131" y="172"/>
                    </a:lnTo>
                    <a:lnTo>
                      <a:pt x="131" y="171"/>
                    </a:lnTo>
                    <a:lnTo>
                      <a:pt x="128" y="171"/>
                    </a:lnTo>
                    <a:lnTo>
                      <a:pt x="131" y="169"/>
                    </a:lnTo>
                    <a:lnTo>
                      <a:pt x="134" y="169"/>
                    </a:lnTo>
                    <a:lnTo>
                      <a:pt x="135" y="169"/>
                    </a:lnTo>
                    <a:lnTo>
                      <a:pt x="136" y="168"/>
                    </a:lnTo>
                    <a:lnTo>
                      <a:pt x="136" y="167"/>
                    </a:lnTo>
                    <a:lnTo>
                      <a:pt x="136" y="167"/>
                    </a:lnTo>
                    <a:lnTo>
                      <a:pt x="136" y="165"/>
                    </a:lnTo>
                    <a:lnTo>
                      <a:pt x="136" y="165"/>
                    </a:lnTo>
                    <a:lnTo>
                      <a:pt x="138" y="167"/>
                    </a:lnTo>
                    <a:lnTo>
                      <a:pt x="139" y="165"/>
                    </a:lnTo>
                    <a:lnTo>
                      <a:pt x="142" y="164"/>
                    </a:lnTo>
                    <a:lnTo>
                      <a:pt x="142" y="163"/>
                    </a:lnTo>
                    <a:lnTo>
                      <a:pt x="142" y="163"/>
                    </a:lnTo>
                    <a:lnTo>
                      <a:pt x="143" y="160"/>
                    </a:lnTo>
                    <a:lnTo>
                      <a:pt x="143" y="159"/>
                    </a:lnTo>
                    <a:lnTo>
                      <a:pt x="144" y="156"/>
                    </a:lnTo>
                    <a:lnTo>
                      <a:pt x="144" y="155"/>
                    </a:lnTo>
                    <a:lnTo>
                      <a:pt x="144" y="152"/>
                    </a:lnTo>
                    <a:close/>
                    <a:moveTo>
                      <a:pt x="85" y="38"/>
                    </a:moveTo>
                    <a:lnTo>
                      <a:pt x="85" y="38"/>
                    </a:lnTo>
                    <a:lnTo>
                      <a:pt x="85" y="38"/>
                    </a:lnTo>
                    <a:lnTo>
                      <a:pt x="85" y="37"/>
                    </a:lnTo>
                    <a:lnTo>
                      <a:pt x="86" y="37"/>
                    </a:lnTo>
                    <a:lnTo>
                      <a:pt x="85" y="37"/>
                    </a:lnTo>
                    <a:lnTo>
                      <a:pt x="83" y="37"/>
                    </a:lnTo>
                    <a:lnTo>
                      <a:pt x="85" y="38"/>
                    </a:lnTo>
                    <a:close/>
                    <a:moveTo>
                      <a:pt x="79" y="38"/>
                    </a:moveTo>
                    <a:lnTo>
                      <a:pt x="81" y="38"/>
                    </a:lnTo>
                    <a:lnTo>
                      <a:pt x="82" y="37"/>
                    </a:lnTo>
                    <a:lnTo>
                      <a:pt x="82" y="37"/>
                    </a:lnTo>
                    <a:lnTo>
                      <a:pt x="81" y="37"/>
                    </a:lnTo>
                    <a:lnTo>
                      <a:pt x="81" y="37"/>
                    </a:lnTo>
                    <a:lnTo>
                      <a:pt x="81" y="36"/>
                    </a:lnTo>
                    <a:lnTo>
                      <a:pt x="81" y="36"/>
                    </a:lnTo>
                    <a:lnTo>
                      <a:pt x="79" y="36"/>
                    </a:lnTo>
                    <a:lnTo>
                      <a:pt x="78" y="36"/>
                    </a:lnTo>
                    <a:lnTo>
                      <a:pt x="78" y="36"/>
                    </a:lnTo>
                    <a:lnTo>
                      <a:pt x="78" y="37"/>
                    </a:lnTo>
                    <a:lnTo>
                      <a:pt x="79" y="38"/>
                    </a:lnTo>
                    <a:close/>
                    <a:moveTo>
                      <a:pt x="79" y="34"/>
                    </a:moveTo>
                    <a:lnTo>
                      <a:pt x="79" y="34"/>
                    </a:lnTo>
                    <a:lnTo>
                      <a:pt x="81" y="33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4"/>
                    </a:lnTo>
                    <a:lnTo>
                      <a:pt x="81" y="36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6"/>
                    </a:lnTo>
                    <a:lnTo>
                      <a:pt x="86" y="36"/>
                    </a:lnTo>
                    <a:lnTo>
                      <a:pt x="87" y="36"/>
                    </a:lnTo>
                    <a:lnTo>
                      <a:pt x="87" y="34"/>
                    </a:lnTo>
                    <a:lnTo>
                      <a:pt x="87" y="34"/>
                    </a:lnTo>
                    <a:lnTo>
                      <a:pt x="86" y="34"/>
                    </a:lnTo>
                    <a:lnTo>
                      <a:pt x="85" y="33"/>
                    </a:lnTo>
                    <a:lnTo>
                      <a:pt x="83" y="33"/>
                    </a:lnTo>
                    <a:lnTo>
                      <a:pt x="83" y="33"/>
                    </a:lnTo>
                    <a:lnTo>
                      <a:pt x="83" y="33"/>
                    </a:lnTo>
                    <a:lnTo>
                      <a:pt x="85" y="32"/>
                    </a:lnTo>
                    <a:lnTo>
                      <a:pt x="83" y="32"/>
                    </a:lnTo>
                    <a:lnTo>
                      <a:pt x="82" y="32"/>
                    </a:lnTo>
                    <a:lnTo>
                      <a:pt x="81" y="30"/>
                    </a:lnTo>
                    <a:lnTo>
                      <a:pt x="79" y="32"/>
                    </a:lnTo>
                    <a:lnTo>
                      <a:pt x="79" y="33"/>
                    </a:lnTo>
                    <a:lnTo>
                      <a:pt x="79" y="33"/>
                    </a:lnTo>
                    <a:lnTo>
                      <a:pt x="79" y="34"/>
                    </a:lnTo>
                    <a:lnTo>
                      <a:pt x="79" y="34"/>
                    </a:lnTo>
                    <a:close/>
                    <a:moveTo>
                      <a:pt x="93" y="29"/>
                    </a:moveTo>
                    <a:lnTo>
                      <a:pt x="93" y="28"/>
                    </a:lnTo>
                    <a:lnTo>
                      <a:pt x="91" y="28"/>
                    </a:lnTo>
                    <a:lnTo>
                      <a:pt x="90" y="28"/>
                    </a:lnTo>
                    <a:lnTo>
                      <a:pt x="90" y="29"/>
                    </a:lnTo>
                    <a:lnTo>
                      <a:pt x="91" y="29"/>
                    </a:lnTo>
                    <a:lnTo>
                      <a:pt x="93" y="29"/>
                    </a:lnTo>
                    <a:close/>
                    <a:moveTo>
                      <a:pt x="85" y="29"/>
                    </a:moveTo>
                    <a:lnTo>
                      <a:pt x="86" y="29"/>
                    </a:lnTo>
                    <a:lnTo>
                      <a:pt x="86" y="30"/>
                    </a:lnTo>
                    <a:lnTo>
                      <a:pt x="87" y="30"/>
                    </a:lnTo>
                    <a:lnTo>
                      <a:pt x="89" y="30"/>
                    </a:lnTo>
                    <a:lnTo>
                      <a:pt x="89" y="29"/>
                    </a:lnTo>
                    <a:lnTo>
                      <a:pt x="89" y="29"/>
                    </a:lnTo>
                    <a:lnTo>
                      <a:pt x="87" y="29"/>
                    </a:lnTo>
                    <a:lnTo>
                      <a:pt x="87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85" y="29"/>
                    </a:lnTo>
                    <a:close/>
                    <a:moveTo>
                      <a:pt x="106" y="10"/>
                    </a:moveTo>
                    <a:lnTo>
                      <a:pt x="106" y="10"/>
                    </a:lnTo>
                    <a:lnTo>
                      <a:pt x="107" y="10"/>
                    </a:lnTo>
                    <a:lnTo>
                      <a:pt x="107" y="12"/>
                    </a:lnTo>
                    <a:lnTo>
                      <a:pt x="107" y="12"/>
                    </a:lnTo>
                    <a:lnTo>
                      <a:pt x="107" y="12"/>
                    </a:lnTo>
                    <a:lnTo>
                      <a:pt x="109" y="12"/>
                    </a:lnTo>
                    <a:lnTo>
                      <a:pt x="110" y="12"/>
                    </a:lnTo>
                    <a:lnTo>
                      <a:pt x="110" y="12"/>
                    </a:lnTo>
                    <a:lnTo>
                      <a:pt x="111" y="13"/>
                    </a:lnTo>
                    <a:lnTo>
                      <a:pt x="110" y="14"/>
                    </a:lnTo>
                    <a:lnTo>
                      <a:pt x="109" y="17"/>
                    </a:lnTo>
                    <a:lnTo>
                      <a:pt x="110" y="17"/>
                    </a:lnTo>
                    <a:lnTo>
                      <a:pt x="110" y="17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13" y="13"/>
                    </a:lnTo>
                    <a:lnTo>
                      <a:pt x="113" y="13"/>
                    </a:lnTo>
                    <a:lnTo>
                      <a:pt x="113" y="12"/>
                    </a:lnTo>
                    <a:lnTo>
                      <a:pt x="113" y="12"/>
                    </a:lnTo>
                    <a:lnTo>
                      <a:pt x="114" y="8"/>
                    </a:lnTo>
                    <a:lnTo>
                      <a:pt x="114" y="6"/>
                    </a:lnTo>
                    <a:lnTo>
                      <a:pt x="114" y="8"/>
                    </a:lnTo>
                    <a:lnTo>
                      <a:pt x="113" y="8"/>
                    </a:lnTo>
                    <a:lnTo>
                      <a:pt x="111" y="6"/>
                    </a:lnTo>
                    <a:lnTo>
                      <a:pt x="111" y="6"/>
                    </a:lnTo>
                    <a:lnTo>
                      <a:pt x="111" y="5"/>
                    </a:lnTo>
                    <a:lnTo>
                      <a:pt x="111" y="4"/>
                    </a:lnTo>
                    <a:lnTo>
                      <a:pt x="110" y="4"/>
                    </a:lnTo>
                    <a:lnTo>
                      <a:pt x="110" y="4"/>
                    </a:lnTo>
                    <a:lnTo>
                      <a:pt x="109" y="5"/>
                    </a:lnTo>
                    <a:lnTo>
                      <a:pt x="107" y="5"/>
                    </a:lnTo>
                    <a:lnTo>
                      <a:pt x="107" y="6"/>
                    </a:lnTo>
                    <a:lnTo>
                      <a:pt x="107" y="6"/>
                    </a:lnTo>
                    <a:lnTo>
                      <a:pt x="109" y="6"/>
                    </a:lnTo>
                    <a:lnTo>
                      <a:pt x="110" y="9"/>
                    </a:lnTo>
                    <a:lnTo>
                      <a:pt x="107" y="10"/>
                    </a:lnTo>
                    <a:lnTo>
                      <a:pt x="107" y="9"/>
                    </a:lnTo>
                    <a:lnTo>
                      <a:pt x="106" y="10"/>
                    </a:lnTo>
                    <a:lnTo>
                      <a:pt x="106" y="10"/>
                    </a:lnTo>
                    <a:lnTo>
                      <a:pt x="106" y="10"/>
                    </a:lnTo>
                    <a:close/>
                    <a:moveTo>
                      <a:pt x="115" y="6"/>
                    </a:moveTo>
                    <a:lnTo>
                      <a:pt x="115" y="5"/>
                    </a:lnTo>
                    <a:lnTo>
                      <a:pt x="115" y="4"/>
                    </a:lnTo>
                    <a:lnTo>
                      <a:pt x="115" y="4"/>
                    </a:lnTo>
                    <a:lnTo>
                      <a:pt x="115" y="4"/>
                    </a:lnTo>
                    <a:lnTo>
                      <a:pt x="115" y="4"/>
                    </a:lnTo>
                    <a:lnTo>
                      <a:pt x="115" y="2"/>
                    </a:lnTo>
                    <a:lnTo>
                      <a:pt x="115" y="2"/>
                    </a:lnTo>
                    <a:lnTo>
                      <a:pt x="114" y="2"/>
                    </a:lnTo>
                    <a:lnTo>
                      <a:pt x="113" y="4"/>
                    </a:lnTo>
                    <a:lnTo>
                      <a:pt x="114" y="6"/>
                    </a:lnTo>
                    <a:lnTo>
                      <a:pt x="115" y="6"/>
                    </a:lnTo>
                    <a:close/>
                    <a:moveTo>
                      <a:pt x="117" y="2"/>
                    </a:moveTo>
                    <a:lnTo>
                      <a:pt x="118" y="2"/>
                    </a:lnTo>
                    <a:lnTo>
                      <a:pt x="118" y="2"/>
                    </a:lnTo>
                    <a:lnTo>
                      <a:pt x="119" y="1"/>
                    </a:lnTo>
                    <a:lnTo>
                      <a:pt x="119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17" y="1"/>
                    </a:lnTo>
                    <a:lnTo>
                      <a:pt x="117" y="1"/>
                    </a:lnTo>
                    <a:lnTo>
                      <a:pt x="117" y="2"/>
                    </a:lnTo>
                    <a:lnTo>
                      <a:pt x="117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19" name="Freeform 202">
                <a:extLst>
                  <a:ext uri="{FF2B5EF4-FFF2-40B4-BE49-F238E27FC236}">
                    <a16:creationId xmlns:a16="http://schemas.microsoft.com/office/drawing/2014/main" id="{4840B2CB-CDE0-4160-9D35-2DBC4AC291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97713" y="3492500"/>
                <a:ext cx="130175" cy="109538"/>
              </a:xfrm>
              <a:custGeom>
                <a:avLst/>
                <a:gdLst>
                  <a:gd name="T0" fmla="*/ 41 w 82"/>
                  <a:gd name="T1" fmla="*/ 38 h 69"/>
                  <a:gd name="T2" fmla="*/ 39 w 82"/>
                  <a:gd name="T3" fmla="*/ 36 h 69"/>
                  <a:gd name="T4" fmla="*/ 38 w 82"/>
                  <a:gd name="T5" fmla="*/ 38 h 69"/>
                  <a:gd name="T6" fmla="*/ 18 w 82"/>
                  <a:gd name="T7" fmla="*/ 34 h 69"/>
                  <a:gd name="T8" fmla="*/ 18 w 82"/>
                  <a:gd name="T9" fmla="*/ 33 h 69"/>
                  <a:gd name="T10" fmla="*/ 31 w 82"/>
                  <a:gd name="T11" fmla="*/ 36 h 69"/>
                  <a:gd name="T12" fmla="*/ 32 w 82"/>
                  <a:gd name="T13" fmla="*/ 33 h 69"/>
                  <a:gd name="T14" fmla="*/ 31 w 82"/>
                  <a:gd name="T15" fmla="*/ 34 h 69"/>
                  <a:gd name="T16" fmla="*/ 31 w 82"/>
                  <a:gd name="T17" fmla="*/ 36 h 69"/>
                  <a:gd name="T18" fmla="*/ 49 w 82"/>
                  <a:gd name="T19" fmla="*/ 32 h 69"/>
                  <a:gd name="T20" fmla="*/ 48 w 82"/>
                  <a:gd name="T21" fmla="*/ 31 h 69"/>
                  <a:gd name="T22" fmla="*/ 49 w 82"/>
                  <a:gd name="T23" fmla="*/ 32 h 69"/>
                  <a:gd name="T24" fmla="*/ 79 w 82"/>
                  <a:gd name="T25" fmla="*/ 8 h 69"/>
                  <a:gd name="T26" fmla="*/ 77 w 82"/>
                  <a:gd name="T27" fmla="*/ 8 h 69"/>
                  <a:gd name="T28" fmla="*/ 76 w 82"/>
                  <a:gd name="T29" fmla="*/ 4 h 69"/>
                  <a:gd name="T30" fmla="*/ 76 w 82"/>
                  <a:gd name="T31" fmla="*/ 0 h 69"/>
                  <a:gd name="T32" fmla="*/ 75 w 82"/>
                  <a:gd name="T33" fmla="*/ 3 h 69"/>
                  <a:gd name="T34" fmla="*/ 65 w 82"/>
                  <a:gd name="T35" fmla="*/ 13 h 69"/>
                  <a:gd name="T36" fmla="*/ 60 w 82"/>
                  <a:gd name="T37" fmla="*/ 20 h 69"/>
                  <a:gd name="T38" fmla="*/ 52 w 82"/>
                  <a:gd name="T39" fmla="*/ 28 h 69"/>
                  <a:gd name="T40" fmla="*/ 51 w 82"/>
                  <a:gd name="T41" fmla="*/ 32 h 69"/>
                  <a:gd name="T42" fmla="*/ 47 w 82"/>
                  <a:gd name="T43" fmla="*/ 36 h 69"/>
                  <a:gd name="T44" fmla="*/ 39 w 82"/>
                  <a:gd name="T45" fmla="*/ 40 h 69"/>
                  <a:gd name="T46" fmla="*/ 19 w 82"/>
                  <a:gd name="T47" fmla="*/ 37 h 69"/>
                  <a:gd name="T48" fmla="*/ 10 w 82"/>
                  <a:gd name="T49" fmla="*/ 41 h 69"/>
                  <a:gd name="T50" fmla="*/ 4 w 82"/>
                  <a:gd name="T51" fmla="*/ 40 h 69"/>
                  <a:gd name="T52" fmla="*/ 2 w 82"/>
                  <a:gd name="T53" fmla="*/ 36 h 69"/>
                  <a:gd name="T54" fmla="*/ 0 w 82"/>
                  <a:gd name="T55" fmla="*/ 34 h 69"/>
                  <a:gd name="T56" fmla="*/ 0 w 82"/>
                  <a:gd name="T57" fmla="*/ 40 h 69"/>
                  <a:gd name="T58" fmla="*/ 3 w 82"/>
                  <a:gd name="T59" fmla="*/ 42 h 69"/>
                  <a:gd name="T60" fmla="*/ 7 w 82"/>
                  <a:gd name="T61" fmla="*/ 46 h 69"/>
                  <a:gd name="T62" fmla="*/ 10 w 82"/>
                  <a:gd name="T63" fmla="*/ 50 h 69"/>
                  <a:gd name="T64" fmla="*/ 12 w 82"/>
                  <a:gd name="T65" fmla="*/ 54 h 69"/>
                  <a:gd name="T66" fmla="*/ 18 w 82"/>
                  <a:gd name="T67" fmla="*/ 60 h 69"/>
                  <a:gd name="T68" fmla="*/ 20 w 82"/>
                  <a:gd name="T69" fmla="*/ 62 h 69"/>
                  <a:gd name="T70" fmla="*/ 24 w 82"/>
                  <a:gd name="T71" fmla="*/ 62 h 69"/>
                  <a:gd name="T72" fmla="*/ 34 w 82"/>
                  <a:gd name="T73" fmla="*/ 64 h 69"/>
                  <a:gd name="T74" fmla="*/ 45 w 82"/>
                  <a:gd name="T75" fmla="*/ 66 h 69"/>
                  <a:gd name="T76" fmla="*/ 56 w 82"/>
                  <a:gd name="T77" fmla="*/ 68 h 69"/>
                  <a:gd name="T78" fmla="*/ 61 w 82"/>
                  <a:gd name="T79" fmla="*/ 68 h 69"/>
                  <a:gd name="T80" fmla="*/ 64 w 82"/>
                  <a:gd name="T81" fmla="*/ 69 h 69"/>
                  <a:gd name="T82" fmla="*/ 64 w 82"/>
                  <a:gd name="T83" fmla="*/ 62 h 69"/>
                  <a:gd name="T84" fmla="*/ 67 w 82"/>
                  <a:gd name="T85" fmla="*/ 53 h 69"/>
                  <a:gd name="T86" fmla="*/ 69 w 82"/>
                  <a:gd name="T87" fmla="*/ 46 h 69"/>
                  <a:gd name="T88" fmla="*/ 68 w 82"/>
                  <a:gd name="T89" fmla="*/ 42 h 69"/>
                  <a:gd name="T90" fmla="*/ 72 w 82"/>
                  <a:gd name="T91" fmla="*/ 40 h 69"/>
                  <a:gd name="T92" fmla="*/ 76 w 82"/>
                  <a:gd name="T93" fmla="*/ 40 h 69"/>
                  <a:gd name="T94" fmla="*/ 75 w 82"/>
                  <a:gd name="T95" fmla="*/ 37 h 69"/>
                  <a:gd name="T96" fmla="*/ 73 w 82"/>
                  <a:gd name="T97" fmla="*/ 34 h 69"/>
                  <a:gd name="T98" fmla="*/ 72 w 82"/>
                  <a:gd name="T99" fmla="*/ 31 h 69"/>
                  <a:gd name="T100" fmla="*/ 72 w 82"/>
                  <a:gd name="T101" fmla="*/ 27 h 69"/>
                  <a:gd name="T102" fmla="*/ 72 w 82"/>
                  <a:gd name="T103" fmla="*/ 23 h 69"/>
                  <a:gd name="T104" fmla="*/ 75 w 82"/>
                  <a:gd name="T105" fmla="*/ 21 h 69"/>
                  <a:gd name="T106" fmla="*/ 76 w 82"/>
                  <a:gd name="T107" fmla="*/ 24 h 69"/>
                  <a:gd name="T108" fmla="*/ 76 w 82"/>
                  <a:gd name="T109" fmla="*/ 25 h 69"/>
                  <a:gd name="T110" fmla="*/ 79 w 82"/>
                  <a:gd name="T111" fmla="*/ 25 h 69"/>
                  <a:gd name="T112" fmla="*/ 81 w 82"/>
                  <a:gd name="T113" fmla="*/ 23 h 69"/>
                  <a:gd name="T114" fmla="*/ 81 w 82"/>
                  <a:gd name="T115" fmla="*/ 20 h 69"/>
                  <a:gd name="T116" fmla="*/ 79 w 82"/>
                  <a:gd name="T117" fmla="*/ 16 h 69"/>
                  <a:gd name="T118" fmla="*/ 80 w 82"/>
                  <a:gd name="T119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2" h="69">
                    <a:moveTo>
                      <a:pt x="39" y="38"/>
                    </a:moveTo>
                    <a:lnTo>
                      <a:pt x="39" y="37"/>
                    </a:lnTo>
                    <a:lnTo>
                      <a:pt x="41" y="38"/>
                    </a:lnTo>
                    <a:lnTo>
                      <a:pt x="41" y="37"/>
                    </a:lnTo>
                    <a:lnTo>
                      <a:pt x="40" y="37"/>
                    </a:lnTo>
                    <a:lnTo>
                      <a:pt x="39" y="36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8" y="38"/>
                    </a:lnTo>
                    <a:lnTo>
                      <a:pt x="39" y="38"/>
                    </a:lnTo>
                    <a:close/>
                    <a:moveTo>
                      <a:pt x="18" y="36"/>
                    </a:moveTo>
                    <a:lnTo>
                      <a:pt x="18" y="34"/>
                    </a:lnTo>
                    <a:lnTo>
                      <a:pt x="19" y="34"/>
                    </a:lnTo>
                    <a:lnTo>
                      <a:pt x="18" y="33"/>
                    </a:lnTo>
                    <a:lnTo>
                      <a:pt x="18" y="33"/>
                    </a:lnTo>
                    <a:lnTo>
                      <a:pt x="18" y="34"/>
                    </a:lnTo>
                    <a:lnTo>
                      <a:pt x="18" y="36"/>
                    </a:lnTo>
                    <a:close/>
                    <a:moveTo>
                      <a:pt x="31" y="36"/>
                    </a:moveTo>
                    <a:lnTo>
                      <a:pt x="31" y="36"/>
                    </a:lnTo>
                    <a:lnTo>
                      <a:pt x="32" y="34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1" y="33"/>
                    </a:lnTo>
                    <a:lnTo>
                      <a:pt x="31" y="34"/>
                    </a:lnTo>
                    <a:lnTo>
                      <a:pt x="28" y="34"/>
                    </a:lnTo>
                    <a:lnTo>
                      <a:pt x="30" y="36"/>
                    </a:lnTo>
                    <a:lnTo>
                      <a:pt x="31" y="36"/>
                    </a:lnTo>
                    <a:close/>
                    <a:moveTo>
                      <a:pt x="49" y="32"/>
                    </a:moveTo>
                    <a:lnTo>
                      <a:pt x="49" y="32"/>
                    </a:lnTo>
                    <a:lnTo>
                      <a:pt x="49" y="32"/>
                    </a:lnTo>
                    <a:lnTo>
                      <a:pt x="49" y="32"/>
                    </a:lnTo>
                    <a:lnTo>
                      <a:pt x="48" y="31"/>
                    </a:lnTo>
                    <a:lnTo>
                      <a:pt x="48" y="31"/>
                    </a:lnTo>
                    <a:lnTo>
                      <a:pt x="47" y="32"/>
                    </a:lnTo>
                    <a:lnTo>
                      <a:pt x="48" y="32"/>
                    </a:lnTo>
                    <a:lnTo>
                      <a:pt x="49" y="32"/>
                    </a:lnTo>
                    <a:close/>
                    <a:moveTo>
                      <a:pt x="81" y="20"/>
                    </a:moveTo>
                    <a:lnTo>
                      <a:pt x="80" y="9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79" y="8"/>
                    </a:lnTo>
                    <a:lnTo>
                      <a:pt x="77" y="8"/>
                    </a:lnTo>
                    <a:lnTo>
                      <a:pt x="76" y="7"/>
                    </a:lnTo>
                    <a:lnTo>
                      <a:pt x="76" y="5"/>
                    </a:lnTo>
                    <a:lnTo>
                      <a:pt x="76" y="4"/>
                    </a:lnTo>
                    <a:lnTo>
                      <a:pt x="76" y="1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75" y="3"/>
                    </a:lnTo>
                    <a:lnTo>
                      <a:pt x="73" y="5"/>
                    </a:lnTo>
                    <a:lnTo>
                      <a:pt x="67" y="11"/>
                    </a:lnTo>
                    <a:lnTo>
                      <a:pt x="65" y="13"/>
                    </a:lnTo>
                    <a:lnTo>
                      <a:pt x="63" y="15"/>
                    </a:lnTo>
                    <a:lnTo>
                      <a:pt x="63" y="16"/>
                    </a:lnTo>
                    <a:lnTo>
                      <a:pt x="60" y="20"/>
                    </a:lnTo>
                    <a:lnTo>
                      <a:pt x="53" y="25"/>
                    </a:lnTo>
                    <a:lnTo>
                      <a:pt x="52" y="27"/>
                    </a:lnTo>
                    <a:lnTo>
                      <a:pt x="52" y="28"/>
                    </a:lnTo>
                    <a:lnTo>
                      <a:pt x="52" y="29"/>
                    </a:lnTo>
                    <a:lnTo>
                      <a:pt x="51" y="31"/>
                    </a:lnTo>
                    <a:lnTo>
                      <a:pt x="51" y="32"/>
                    </a:lnTo>
                    <a:lnTo>
                      <a:pt x="49" y="33"/>
                    </a:lnTo>
                    <a:lnTo>
                      <a:pt x="49" y="36"/>
                    </a:lnTo>
                    <a:lnTo>
                      <a:pt x="47" y="36"/>
                    </a:lnTo>
                    <a:lnTo>
                      <a:pt x="44" y="37"/>
                    </a:lnTo>
                    <a:lnTo>
                      <a:pt x="40" y="40"/>
                    </a:lnTo>
                    <a:lnTo>
                      <a:pt x="39" y="40"/>
                    </a:lnTo>
                    <a:lnTo>
                      <a:pt x="31" y="38"/>
                    </a:lnTo>
                    <a:lnTo>
                      <a:pt x="26" y="38"/>
                    </a:lnTo>
                    <a:lnTo>
                      <a:pt x="19" y="37"/>
                    </a:lnTo>
                    <a:lnTo>
                      <a:pt x="16" y="38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4" y="40"/>
                    </a:lnTo>
                    <a:lnTo>
                      <a:pt x="3" y="36"/>
                    </a:lnTo>
                    <a:lnTo>
                      <a:pt x="3" y="36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3" y="41"/>
                    </a:lnTo>
                    <a:lnTo>
                      <a:pt x="3" y="42"/>
                    </a:lnTo>
                    <a:lnTo>
                      <a:pt x="4" y="44"/>
                    </a:lnTo>
                    <a:lnTo>
                      <a:pt x="6" y="45"/>
                    </a:lnTo>
                    <a:lnTo>
                      <a:pt x="7" y="46"/>
                    </a:lnTo>
                    <a:lnTo>
                      <a:pt x="7" y="48"/>
                    </a:lnTo>
                    <a:lnTo>
                      <a:pt x="8" y="49"/>
                    </a:lnTo>
                    <a:lnTo>
                      <a:pt x="10" y="50"/>
                    </a:lnTo>
                    <a:lnTo>
                      <a:pt x="11" y="52"/>
                    </a:lnTo>
                    <a:lnTo>
                      <a:pt x="12" y="53"/>
                    </a:lnTo>
                    <a:lnTo>
                      <a:pt x="12" y="54"/>
                    </a:lnTo>
                    <a:lnTo>
                      <a:pt x="15" y="57"/>
                    </a:lnTo>
                    <a:lnTo>
                      <a:pt x="16" y="58"/>
                    </a:lnTo>
                    <a:lnTo>
                      <a:pt x="18" y="60"/>
                    </a:lnTo>
                    <a:lnTo>
                      <a:pt x="18" y="61"/>
                    </a:lnTo>
                    <a:lnTo>
                      <a:pt x="19" y="62"/>
                    </a:lnTo>
                    <a:lnTo>
                      <a:pt x="20" y="62"/>
                    </a:lnTo>
                    <a:lnTo>
                      <a:pt x="20" y="62"/>
                    </a:lnTo>
                    <a:lnTo>
                      <a:pt x="22" y="62"/>
                    </a:lnTo>
                    <a:lnTo>
                      <a:pt x="24" y="62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4" y="64"/>
                    </a:lnTo>
                    <a:lnTo>
                      <a:pt x="38" y="65"/>
                    </a:lnTo>
                    <a:lnTo>
                      <a:pt x="41" y="65"/>
                    </a:lnTo>
                    <a:lnTo>
                      <a:pt x="45" y="66"/>
                    </a:lnTo>
                    <a:lnTo>
                      <a:pt x="49" y="66"/>
                    </a:lnTo>
                    <a:lnTo>
                      <a:pt x="52" y="66"/>
                    </a:lnTo>
                    <a:lnTo>
                      <a:pt x="56" y="68"/>
                    </a:lnTo>
                    <a:lnTo>
                      <a:pt x="59" y="68"/>
                    </a:lnTo>
                    <a:lnTo>
                      <a:pt x="60" y="68"/>
                    </a:lnTo>
                    <a:lnTo>
                      <a:pt x="61" y="68"/>
                    </a:lnTo>
                    <a:lnTo>
                      <a:pt x="63" y="68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65" y="66"/>
                    </a:lnTo>
                    <a:lnTo>
                      <a:pt x="64" y="64"/>
                    </a:lnTo>
                    <a:lnTo>
                      <a:pt x="64" y="62"/>
                    </a:lnTo>
                    <a:lnTo>
                      <a:pt x="64" y="60"/>
                    </a:lnTo>
                    <a:lnTo>
                      <a:pt x="65" y="57"/>
                    </a:lnTo>
                    <a:lnTo>
                      <a:pt x="67" y="53"/>
                    </a:lnTo>
                    <a:lnTo>
                      <a:pt x="68" y="50"/>
                    </a:lnTo>
                    <a:lnTo>
                      <a:pt x="68" y="48"/>
                    </a:lnTo>
                    <a:lnTo>
                      <a:pt x="69" y="46"/>
                    </a:lnTo>
                    <a:lnTo>
                      <a:pt x="69" y="45"/>
                    </a:lnTo>
                    <a:lnTo>
                      <a:pt x="69" y="44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69" y="41"/>
                    </a:lnTo>
                    <a:lnTo>
                      <a:pt x="72" y="40"/>
                    </a:lnTo>
                    <a:lnTo>
                      <a:pt x="73" y="41"/>
                    </a:lnTo>
                    <a:lnTo>
                      <a:pt x="75" y="40"/>
                    </a:lnTo>
                    <a:lnTo>
                      <a:pt x="76" y="40"/>
                    </a:lnTo>
                    <a:lnTo>
                      <a:pt x="76" y="38"/>
                    </a:lnTo>
                    <a:lnTo>
                      <a:pt x="76" y="38"/>
                    </a:lnTo>
                    <a:lnTo>
                      <a:pt x="75" y="37"/>
                    </a:lnTo>
                    <a:lnTo>
                      <a:pt x="73" y="36"/>
                    </a:lnTo>
                    <a:lnTo>
                      <a:pt x="72" y="36"/>
                    </a:lnTo>
                    <a:lnTo>
                      <a:pt x="73" y="34"/>
                    </a:lnTo>
                    <a:lnTo>
                      <a:pt x="73" y="33"/>
                    </a:lnTo>
                    <a:lnTo>
                      <a:pt x="72" y="32"/>
                    </a:lnTo>
                    <a:lnTo>
                      <a:pt x="72" y="31"/>
                    </a:lnTo>
                    <a:lnTo>
                      <a:pt x="72" y="29"/>
                    </a:lnTo>
                    <a:lnTo>
                      <a:pt x="72" y="28"/>
                    </a:lnTo>
                    <a:lnTo>
                      <a:pt x="72" y="27"/>
                    </a:lnTo>
                    <a:lnTo>
                      <a:pt x="72" y="25"/>
                    </a:lnTo>
                    <a:lnTo>
                      <a:pt x="72" y="24"/>
                    </a:lnTo>
                    <a:lnTo>
                      <a:pt x="72" y="23"/>
                    </a:lnTo>
                    <a:lnTo>
                      <a:pt x="73" y="21"/>
                    </a:lnTo>
                    <a:lnTo>
                      <a:pt x="73" y="21"/>
                    </a:lnTo>
                    <a:lnTo>
                      <a:pt x="75" y="21"/>
                    </a:lnTo>
                    <a:lnTo>
                      <a:pt x="76" y="21"/>
                    </a:lnTo>
                    <a:lnTo>
                      <a:pt x="76" y="23"/>
                    </a:lnTo>
                    <a:lnTo>
                      <a:pt x="76" y="24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6" y="25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4"/>
                    </a:lnTo>
                    <a:lnTo>
                      <a:pt x="80" y="24"/>
                    </a:lnTo>
                    <a:lnTo>
                      <a:pt x="81" y="23"/>
                    </a:lnTo>
                    <a:lnTo>
                      <a:pt x="81" y="21"/>
                    </a:lnTo>
                    <a:lnTo>
                      <a:pt x="82" y="21"/>
                    </a:lnTo>
                    <a:lnTo>
                      <a:pt x="81" y="20"/>
                    </a:lnTo>
                    <a:close/>
                    <a:moveTo>
                      <a:pt x="80" y="16"/>
                    </a:moveTo>
                    <a:lnTo>
                      <a:pt x="79" y="17"/>
                    </a:lnTo>
                    <a:lnTo>
                      <a:pt x="79" y="16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80" y="15"/>
                    </a:lnTo>
                    <a:lnTo>
                      <a:pt x="80" y="15"/>
                    </a:lnTo>
                    <a:lnTo>
                      <a:pt x="80" y="1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0" name="Freeform 203">
                <a:extLst>
                  <a:ext uri="{FF2B5EF4-FFF2-40B4-BE49-F238E27FC236}">
                    <a16:creationId xmlns:a16="http://schemas.microsoft.com/office/drawing/2014/main" id="{2614359E-BDC2-41C1-A812-D64CE6F7B8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67463" y="2984500"/>
                <a:ext cx="506413" cy="196850"/>
              </a:xfrm>
              <a:custGeom>
                <a:avLst/>
                <a:gdLst>
                  <a:gd name="T0" fmla="*/ 319 w 319"/>
                  <a:gd name="T1" fmla="*/ 96 h 124"/>
                  <a:gd name="T2" fmla="*/ 314 w 319"/>
                  <a:gd name="T3" fmla="*/ 87 h 124"/>
                  <a:gd name="T4" fmla="*/ 308 w 319"/>
                  <a:gd name="T5" fmla="*/ 79 h 124"/>
                  <a:gd name="T6" fmla="*/ 308 w 319"/>
                  <a:gd name="T7" fmla="*/ 72 h 124"/>
                  <a:gd name="T8" fmla="*/ 304 w 319"/>
                  <a:gd name="T9" fmla="*/ 59 h 124"/>
                  <a:gd name="T10" fmla="*/ 302 w 319"/>
                  <a:gd name="T11" fmla="*/ 53 h 124"/>
                  <a:gd name="T12" fmla="*/ 310 w 319"/>
                  <a:gd name="T13" fmla="*/ 45 h 124"/>
                  <a:gd name="T14" fmla="*/ 303 w 319"/>
                  <a:gd name="T15" fmla="*/ 41 h 124"/>
                  <a:gd name="T16" fmla="*/ 291 w 319"/>
                  <a:gd name="T17" fmla="*/ 34 h 124"/>
                  <a:gd name="T18" fmla="*/ 290 w 319"/>
                  <a:gd name="T19" fmla="*/ 22 h 124"/>
                  <a:gd name="T20" fmla="*/ 283 w 319"/>
                  <a:gd name="T21" fmla="*/ 18 h 124"/>
                  <a:gd name="T22" fmla="*/ 274 w 319"/>
                  <a:gd name="T23" fmla="*/ 10 h 124"/>
                  <a:gd name="T24" fmla="*/ 266 w 319"/>
                  <a:gd name="T25" fmla="*/ 12 h 124"/>
                  <a:gd name="T26" fmla="*/ 249 w 319"/>
                  <a:gd name="T27" fmla="*/ 17 h 124"/>
                  <a:gd name="T28" fmla="*/ 222 w 319"/>
                  <a:gd name="T29" fmla="*/ 20 h 124"/>
                  <a:gd name="T30" fmla="*/ 179 w 319"/>
                  <a:gd name="T31" fmla="*/ 14 h 124"/>
                  <a:gd name="T32" fmla="*/ 164 w 319"/>
                  <a:gd name="T33" fmla="*/ 8 h 124"/>
                  <a:gd name="T34" fmla="*/ 144 w 319"/>
                  <a:gd name="T35" fmla="*/ 2 h 124"/>
                  <a:gd name="T36" fmla="*/ 91 w 319"/>
                  <a:gd name="T37" fmla="*/ 18 h 124"/>
                  <a:gd name="T38" fmla="*/ 54 w 319"/>
                  <a:gd name="T39" fmla="*/ 21 h 124"/>
                  <a:gd name="T40" fmla="*/ 54 w 319"/>
                  <a:gd name="T41" fmla="*/ 29 h 124"/>
                  <a:gd name="T42" fmla="*/ 49 w 319"/>
                  <a:gd name="T43" fmla="*/ 34 h 124"/>
                  <a:gd name="T44" fmla="*/ 33 w 319"/>
                  <a:gd name="T45" fmla="*/ 31 h 124"/>
                  <a:gd name="T46" fmla="*/ 23 w 319"/>
                  <a:gd name="T47" fmla="*/ 33 h 124"/>
                  <a:gd name="T48" fmla="*/ 9 w 319"/>
                  <a:gd name="T49" fmla="*/ 50 h 124"/>
                  <a:gd name="T50" fmla="*/ 19 w 319"/>
                  <a:gd name="T51" fmla="*/ 54 h 124"/>
                  <a:gd name="T52" fmla="*/ 23 w 319"/>
                  <a:gd name="T53" fmla="*/ 65 h 124"/>
                  <a:gd name="T54" fmla="*/ 27 w 319"/>
                  <a:gd name="T55" fmla="*/ 71 h 124"/>
                  <a:gd name="T56" fmla="*/ 17 w 319"/>
                  <a:gd name="T57" fmla="*/ 68 h 124"/>
                  <a:gd name="T58" fmla="*/ 13 w 319"/>
                  <a:gd name="T59" fmla="*/ 75 h 124"/>
                  <a:gd name="T60" fmla="*/ 28 w 319"/>
                  <a:gd name="T61" fmla="*/ 80 h 124"/>
                  <a:gd name="T62" fmla="*/ 31 w 319"/>
                  <a:gd name="T63" fmla="*/ 94 h 124"/>
                  <a:gd name="T64" fmla="*/ 32 w 319"/>
                  <a:gd name="T65" fmla="*/ 100 h 124"/>
                  <a:gd name="T66" fmla="*/ 37 w 319"/>
                  <a:gd name="T67" fmla="*/ 104 h 124"/>
                  <a:gd name="T68" fmla="*/ 44 w 319"/>
                  <a:gd name="T69" fmla="*/ 108 h 124"/>
                  <a:gd name="T70" fmla="*/ 60 w 319"/>
                  <a:gd name="T71" fmla="*/ 107 h 124"/>
                  <a:gd name="T72" fmla="*/ 78 w 319"/>
                  <a:gd name="T73" fmla="*/ 116 h 124"/>
                  <a:gd name="T74" fmla="*/ 86 w 319"/>
                  <a:gd name="T75" fmla="*/ 103 h 124"/>
                  <a:gd name="T76" fmla="*/ 119 w 319"/>
                  <a:gd name="T77" fmla="*/ 119 h 124"/>
                  <a:gd name="T78" fmla="*/ 147 w 319"/>
                  <a:gd name="T79" fmla="*/ 108 h 124"/>
                  <a:gd name="T80" fmla="*/ 170 w 319"/>
                  <a:gd name="T81" fmla="*/ 106 h 124"/>
                  <a:gd name="T82" fmla="*/ 176 w 319"/>
                  <a:gd name="T83" fmla="*/ 110 h 124"/>
                  <a:gd name="T84" fmla="*/ 180 w 319"/>
                  <a:gd name="T85" fmla="*/ 121 h 124"/>
                  <a:gd name="T86" fmla="*/ 184 w 319"/>
                  <a:gd name="T87" fmla="*/ 111 h 124"/>
                  <a:gd name="T88" fmla="*/ 195 w 319"/>
                  <a:gd name="T89" fmla="*/ 107 h 124"/>
                  <a:gd name="T90" fmla="*/ 214 w 319"/>
                  <a:gd name="T91" fmla="*/ 103 h 124"/>
                  <a:gd name="T92" fmla="*/ 236 w 319"/>
                  <a:gd name="T93" fmla="*/ 106 h 124"/>
                  <a:gd name="T94" fmla="*/ 266 w 319"/>
                  <a:gd name="T95" fmla="*/ 99 h 124"/>
                  <a:gd name="T96" fmla="*/ 279 w 319"/>
                  <a:gd name="T97" fmla="*/ 98 h 124"/>
                  <a:gd name="T98" fmla="*/ 294 w 319"/>
                  <a:gd name="T99" fmla="*/ 94 h 124"/>
                  <a:gd name="T100" fmla="*/ 308 w 319"/>
                  <a:gd name="T101" fmla="*/ 94 h 124"/>
                  <a:gd name="T102" fmla="*/ 314 w 319"/>
                  <a:gd name="T103" fmla="*/ 99 h 124"/>
                  <a:gd name="T104" fmla="*/ 12 w 319"/>
                  <a:gd name="T105" fmla="*/ 29 h 124"/>
                  <a:gd name="T106" fmla="*/ 9 w 319"/>
                  <a:gd name="T107" fmla="*/ 38 h 124"/>
                  <a:gd name="T108" fmla="*/ 29 w 319"/>
                  <a:gd name="T109" fmla="*/ 22 h 124"/>
                  <a:gd name="T110" fmla="*/ 54 w 319"/>
                  <a:gd name="T111" fmla="*/ 18 h 124"/>
                  <a:gd name="T112" fmla="*/ 33 w 319"/>
                  <a:gd name="T113" fmla="*/ 2 h 124"/>
                  <a:gd name="T114" fmla="*/ 24 w 319"/>
                  <a:gd name="T115" fmla="*/ 0 h 124"/>
                  <a:gd name="T116" fmla="*/ 13 w 319"/>
                  <a:gd name="T117" fmla="*/ 4 h 124"/>
                  <a:gd name="T118" fmla="*/ 12 w 319"/>
                  <a:gd name="T119" fmla="*/ 9 h 124"/>
                  <a:gd name="T120" fmla="*/ 11 w 319"/>
                  <a:gd name="T121" fmla="*/ 20 h 124"/>
                  <a:gd name="T122" fmla="*/ 6 w 319"/>
                  <a:gd name="T123" fmla="*/ 2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9" h="124">
                    <a:moveTo>
                      <a:pt x="4" y="37"/>
                    </a:moveTo>
                    <a:lnTo>
                      <a:pt x="2" y="37"/>
                    </a:lnTo>
                    <a:lnTo>
                      <a:pt x="0" y="38"/>
                    </a:lnTo>
                    <a:lnTo>
                      <a:pt x="2" y="39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4" y="37"/>
                    </a:lnTo>
                    <a:lnTo>
                      <a:pt x="4" y="37"/>
                    </a:lnTo>
                    <a:close/>
                    <a:moveTo>
                      <a:pt x="319" y="96"/>
                    </a:moveTo>
                    <a:lnTo>
                      <a:pt x="319" y="95"/>
                    </a:lnTo>
                    <a:lnTo>
                      <a:pt x="319" y="94"/>
                    </a:lnTo>
                    <a:lnTo>
                      <a:pt x="318" y="92"/>
                    </a:lnTo>
                    <a:lnTo>
                      <a:pt x="316" y="91"/>
                    </a:lnTo>
                    <a:lnTo>
                      <a:pt x="315" y="91"/>
                    </a:lnTo>
                    <a:lnTo>
                      <a:pt x="315" y="90"/>
                    </a:lnTo>
                    <a:lnTo>
                      <a:pt x="315" y="88"/>
                    </a:lnTo>
                    <a:lnTo>
                      <a:pt x="315" y="88"/>
                    </a:lnTo>
                    <a:lnTo>
                      <a:pt x="314" y="87"/>
                    </a:lnTo>
                    <a:lnTo>
                      <a:pt x="314" y="87"/>
                    </a:lnTo>
                    <a:lnTo>
                      <a:pt x="315" y="86"/>
                    </a:lnTo>
                    <a:lnTo>
                      <a:pt x="314" y="86"/>
                    </a:lnTo>
                    <a:lnTo>
                      <a:pt x="311" y="83"/>
                    </a:lnTo>
                    <a:lnTo>
                      <a:pt x="310" y="83"/>
                    </a:lnTo>
                    <a:lnTo>
                      <a:pt x="308" y="82"/>
                    </a:lnTo>
                    <a:lnTo>
                      <a:pt x="308" y="82"/>
                    </a:lnTo>
                    <a:lnTo>
                      <a:pt x="308" y="80"/>
                    </a:lnTo>
                    <a:lnTo>
                      <a:pt x="308" y="79"/>
                    </a:lnTo>
                    <a:lnTo>
                      <a:pt x="310" y="78"/>
                    </a:lnTo>
                    <a:lnTo>
                      <a:pt x="310" y="76"/>
                    </a:lnTo>
                    <a:lnTo>
                      <a:pt x="310" y="75"/>
                    </a:lnTo>
                    <a:lnTo>
                      <a:pt x="310" y="75"/>
                    </a:lnTo>
                    <a:lnTo>
                      <a:pt x="311" y="74"/>
                    </a:lnTo>
                    <a:lnTo>
                      <a:pt x="311" y="72"/>
                    </a:lnTo>
                    <a:lnTo>
                      <a:pt x="311" y="72"/>
                    </a:lnTo>
                    <a:lnTo>
                      <a:pt x="310" y="72"/>
                    </a:lnTo>
                    <a:lnTo>
                      <a:pt x="308" y="72"/>
                    </a:lnTo>
                    <a:lnTo>
                      <a:pt x="308" y="72"/>
                    </a:lnTo>
                    <a:lnTo>
                      <a:pt x="308" y="71"/>
                    </a:lnTo>
                    <a:lnTo>
                      <a:pt x="308" y="68"/>
                    </a:lnTo>
                    <a:lnTo>
                      <a:pt x="307" y="67"/>
                    </a:lnTo>
                    <a:lnTo>
                      <a:pt x="307" y="66"/>
                    </a:lnTo>
                    <a:lnTo>
                      <a:pt x="307" y="63"/>
                    </a:lnTo>
                    <a:lnTo>
                      <a:pt x="306" y="62"/>
                    </a:lnTo>
                    <a:lnTo>
                      <a:pt x="304" y="61"/>
                    </a:lnTo>
                    <a:lnTo>
                      <a:pt x="304" y="59"/>
                    </a:lnTo>
                    <a:lnTo>
                      <a:pt x="304" y="59"/>
                    </a:lnTo>
                    <a:lnTo>
                      <a:pt x="304" y="58"/>
                    </a:lnTo>
                    <a:lnTo>
                      <a:pt x="304" y="58"/>
                    </a:lnTo>
                    <a:lnTo>
                      <a:pt x="304" y="57"/>
                    </a:lnTo>
                    <a:lnTo>
                      <a:pt x="303" y="57"/>
                    </a:lnTo>
                    <a:lnTo>
                      <a:pt x="303" y="55"/>
                    </a:lnTo>
                    <a:lnTo>
                      <a:pt x="302" y="54"/>
                    </a:lnTo>
                    <a:lnTo>
                      <a:pt x="302" y="54"/>
                    </a:lnTo>
                    <a:lnTo>
                      <a:pt x="302" y="53"/>
                    </a:lnTo>
                    <a:lnTo>
                      <a:pt x="302" y="53"/>
                    </a:lnTo>
                    <a:lnTo>
                      <a:pt x="302" y="51"/>
                    </a:lnTo>
                    <a:lnTo>
                      <a:pt x="303" y="51"/>
                    </a:lnTo>
                    <a:lnTo>
                      <a:pt x="304" y="51"/>
                    </a:lnTo>
                    <a:lnTo>
                      <a:pt x="306" y="51"/>
                    </a:lnTo>
                    <a:lnTo>
                      <a:pt x="307" y="51"/>
                    </a:lnTo>
                    <a:lnTo>
                      <a:pt x="307" y="46"/>
                    </a:lnTo>
                    <a:lnTo>
                      <a:pt x="308" y="45"/>
                    </a:lnTo>
                    <a:lnTo>
                      <a:pt x="310" y="45"/>
                    </a:lnTo>
                    <a:lnTo>
                      <a:pt x="312" y="46"/>
                    </a:lnTo>
                    <a:lnTo>
                      <a:pt x="312" y="46"/>
                    </a:lnTo>
                    <a:lnTo>
                      <a:pt x="314" y="46"/>
                    </a:lnTo>
                    <a:lnTo>
                      <a:pt x="312" y="46"/>
                    </a:lnTo>
                    <a:lnTo>
                      <a:pt x="312" y="46"/>
                    </a:lnTo>
                    <a:lnTo>
                      <a:pt x="312" y="45"/>
                    </a:lnTo>
                    <a:lnTo>
                      <a:pt x="308" y="42"/>
                    </a:lnTo>
                    <a:lnTo>
                      <a:pt x="306" y="39"/>
                    </a:lnTo>
                    <a:lnTo>
                      <a:pt x="303" y="41"/>
                    </a:lnTo>
                    <a:lnTo>
                      <a:pt x="302" y="41"/>
                    </a:lnTo>
                    <a:lnTo>
                      <a:pt x="299" y="41"/>
                    </a:lnTo>
                    <a:lnTo>
                      <a:pt x="298" y="41"/>
                    </a:lnTo>
                    <a:lnTo>
                      <a:pt x="295" y="39"/>
                    </a:lnTo>
                    <a:lnTo>
                      <a:pt x="294" y="39"/>
                    </a:lnTo>
                    <a:lnTo>
                      <a:pt x="294" y="38"/>
                    </a:lnTo>
                    <a:lnTo>
                      <a:pt x="294" y="38"/>
                    </a:lnTo>
                    <a:lnTo>
                      <a:pt x="294" y="37"/>
                    </a:lnTo>
                    <a:lnTo>
                      <a:pt x="291" y="34"/>
                    </a:lnTo>
                    <a:lnTo>
                      <a:pt x="291" y="34"/>
                    </a:lnTo>
                    <a:lnTo>
                      <a:pt x="291" y="33"/>
                    </a:lnTo>
                    <a:lnTo>
                      <a:pt x="291" y="31"/>
                    </a:lnTo>
                    <a:lnTo>
                      <a:pt x="293" y="30"/>
                    </a:lnTo>
                    <a:lnTo>
                      <a:pt x="293" y="29"/>
                    </a:lnTo>
                    <a:lnTo>
                      <a:pt x="293" y="27"/>
                    </a:lnTo>
                    <a:lnTo>
                      <a:pt x="293" y="26"/>
                    </a:lnTo>
                    <a:lnTo>
                      <a:pt x="291" y="23"/>
                    </a:lnTo>
                    <a:lnTo>
                      <a:pt x="290" y="22"/>
                    </a:lnTo>
                    <a:lnTo>
                      <a:pt x="289" y="21"/>
                    </a:lnTo>
                    <a:lnTo>
                      <a:pt x="287" y="21"/>
                    </a:lnTo>
                    <a:lnTo>
                      <a:pt x="287" y="20"/>
                    </a:lnTo>
                    <a:lnTo>
                      <a:pt x="287" y="20"/>
                    </a:lnTo>
                    <a:lnTo>
                      <a:pt x="287" y="18"/>
                    </a:lnTo>
                    <a:lnTo>
                      <a:pt x="286" y="18"/>
                    </a:lnTo>
                    <a:lnTo>
                      <a:pt x="286" y="18"/>
                    </a:lnTo>
                    <a:lnTo>
                      <a:pt x="285" y="18"/>
                    </a:lnTo>
                    <a:lnTo>
                      <a:pt x="283" y="18"/>
                    </a:lnTo>
                    <a:lnTo>
                      <a:pt x="282" y="17"/>
                    </a:lnTo>
                    <a:lnTo>
                      <a:pt x="282" y="17"/>
                    </a:lnTo>
                    <a:lnTo>
                      <a:pt x="282" y="16"/>
                    </a:lnTo>
                    <a:lnTo>
                      <a:pt x="282" y="16"/>
                    </a:lnTo>
                    <a:lnTo>
                      <a:pt x="281" y="14"/>
                    </a:lnTo>
                    <a:lnTo>
                      <a:pt x="278" y="13"/>
                    </a:lnTo>
                    <a:lnTo>
                      <a:pt x="275" y="12"/>
                    </a:lnTo>
                    <a:lnTo>
                      <a:pt x="275" y="10"/>
                    </a:lnTo>
                    <a:lnTo>
                      <a:pt x="274" y="10"/>
                    </a:lnTo>
                    <a:lnTo>
                      <a:pt x="274" y="10"/>
                    </a:lnTo>
                    <a:lnTo>
                      <a:pt x="273" y="10"/>
                    </a:lnTo>
                    <a:lnTo>
                      <a:pt x="271" y="10"/>
                    </a:lnTo>
                    <a:lnTo>
                      <a:pt x="271" y="10"/>
                    </a:lnTo>
                    <a:lnTo>
                      <a:pt x="271" y="13"/>
                    </a:lnTo>
                    <a:lnTo>
                      <a:pt x="270" y="13"/>
                    </a:lnTo>
                    <a:lnTo>
                      <a:pt x="269" y="13"/>
                    </a:lnTo>
                    <a:lnTo>
                      <a:pt x="267" y="13"/>
                    </a:lnTo>
                    <a:lnTo>
                      <a:pt x="266" y="12"/>
                    </a:lnTo>
                    <a:lnTo>
                      <a:pt x="263" y="12"/>
                    </a:lnTo>
                    <a:lnTo>
                      <a:pt x="262" y="12"/>
                    </a:lnTo>
                    <a:lnTo>
                      <a:pt x="259" y="13"/>
                    </a:lnTo>
                    <a:lnTo>
                      <a:pt x="259" y="13"/>
                    </a:lnTo>
                    <a:lnTo>
                      <a:pt x="258" y="13"/>
                    </a:lnTo>
                    <a:lnTo>
                      <a:pt x="255" y="12"/>
                    </a:lnTo>
                    <a:lnTo>
                      <a:pt x="254" y="12"/>
                    </a:lnTo>
                    <a:lnTo>
                      <a:pt x="253" y="13"/>
                    </a:lnTo>
                    <a:lnTo>
                      <a:pt x="249" y="17"/>
                    </a:lnTo>
                    <a:lnTo>
                      <a:pt x="246" y="17"/>
                    </a:lnTo>
                    <a:lnTo>
                      <a:pt x="245" y="18"/>
                    </a:lnTo>
                    <a:lnTo>
                      <a:pt x="242" y="20"/>
                    </a:lnTo>
                    <a:lnTo>
                      <a:pt x="236" y="22"/>
                    </a:lnTo>
                    <a:lnTo>
                      <a:pt x="234" y="22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29" y="22"/>
                    </a:lnTo>
                    <a:lnTo>
                      <a:pt x="222" y="20"/>
                    </a:lnTo>
                    <a:lnTo>
                      <a:pt x="213" y="21"/>
                    </a:lnTo>
                    <a:lnTo>
                      <a:pt x="208" y="22"/>
                    </a:lnTo>
                    <a:lnTo>
                      <a:pt x="205" y="23"/>
                    </a:lnTo>
                    <a:lnTo>
                      <a:pt x="197" y="21"/>
                    </a:lnTo>
                    <a:lnTo>
                      <a:pt x="196" y="20"/>
                    </a:lnTo>
                    <a:lnTo>
                      <a:pt x="189" y="20"/>
                    </a:lnTo>
                    <a:lnTo>
                      <a:pt x="184" y="18"/>
                    </a:lnTo>
                    <a:lnTo>
                      <a:pt x="183" y="16"/>
                    </a:lnTo>
                    <a:lnTo>
                      <a:pt x="179" y="14"/>
                    </a:lnTo>
                    <a:lnTo>
                      <a:pt x="176" y="14"/>
                    </a:lnTo>
                    <a:lnTo>
                      <a:pt x="176" y="16"/>
                    </a:lnTo>
                    <a:lnTo>
                      <a:pt x="175" y="17"/>
                    </a:lnTo>
                    <a:lnTo>
                      <a:pt x="173" y="16"/>
                    </a:lnTo>
                    <a:lnTo>
                      <a:pt x="171" y="16"/>
                    </a:lnTo>
                    <a:lnTo>
                      <a:pt x="170" y="13"/>
                    </a:lnTo>
                    <a:lnTo>
                      <a:pt x="167" y="8"/>
                    </a:lnTo>
                    <a:lnTo>
                      <a:pt x="166" y="8"/>
                    </a:lnTo>
                    <a:lnTo>
                      <a:pt x="164" y="8"/>
                    </a:lnTo>
                    <a:lnTo>
                      <a:pt x="159" y="9"/>
                    </a:lnTo>
                    <a:lnTo>
                      <a:pt x="154" y="8"/>
                    </a:lnTo>
                    <a:lnTo>
                      <a:pt x="152" y="6"/>
                    </a:lnTo>
                    <a:lnTo>
                      <a:pt x="151" y="4"/>
                    </a:lnTo>
                    <a:lnTo>
                      <a:pt x="151" y="2"/>
                    </a:lnTo>
                    <a:lnTo>
                      <a:pt x="151" y="2"/>
                    </a:lnTo>
                    <a:lnTo>
                      <a:pt x="151" y="1"/>
                    </a:lnTo>
                    <a:lnTo>
                      <a:pt x="148" y="1"/>
                    </a:lnTo>
                    <a:lnTo>
                      <a:pt x="144" y="2"/>
                    </a:lnTo>
                    <a:lnTo>
                      <a:pt x="135" y="2"/>
                    </a:lnTo>
                    <a:lnTo>
                      <a:pt x="123" y="2"/>
                    </a:lnTo>
                    <a:lnTo>
                      <a:pt x="121" y="2"/>
                    </a:lnTo>
                    <a:lnTo>
                      <a:pt x="115" y="4"/>
                    </a:lnTo>
                    <a:lnTo>
                      <a:pt x="110" y="6"/>
                    </a:lnTo>
                    <a:lnTo>
                      <a:pt x="106" y="8"/>
                    </a:lnTo>
                    <a:lnTo>
                      <a:pt x="102" y="10"/>
                    </a:lnTo>
                    <a:lnTo>
                      <a:pt x="93" y="16"/>
                    </a:lnTo>
                    <a:lnTo>
                      <a:pt x="91" y="18"/>
                    </a:lnTo>
                    <a:lnTo>
                      <a:pt x="90" y="20"/>
                    </a:lnTo>
                    <a:lnTo>
                      <a:pt x="82" y="20"/>
                    </a:lnTo>
                    <a:lnTo>
                      <a:pt x="76" y="18"/>
                    </a:lnTo>
                    <a:lnTo>
                      <a:pt x="68" y="18"/>
                    </a:lnTo>
                    <a:lnTo>
                      <a:pt x="58" y="17"/>
                    </a:lnTo>
                    <a:lnTo>
                      <a:pt x="56" y="17"/>
                    </a:lnTo>
                    <a:lnTo>
                      <a:pt x="54" y="18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4" y="22"/>
                    </a:lnTo>
                    <a:lnTo>
                      <a:pt x="56" y="22"/>
                    </a:lnTo>
                    <a:lnTo>
                      <a:pt x="58" y="25"/>
                    </a:lnTo>
                    <a:lnTo>
                      <a:pt x="60" y="25"/>
                    </a:lnTo>
                    <a:lnTo>
                      <a:pt x="66" y="26"/>
                    </a:lnTo>
                    <a:lnTo>
                      <a:pt x="68" y="26"/>
                    </a:lnTo>
                    <a:lnTo>
                      <a:pt x="68" y="26"/>
                    </a:lnTo>
                    <a:lnTo>
                      <a:pt x="62" y="27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0" y="30"/>
                    </a:lnTo>
                    <a:lnTo>
                      <a:pt x="52" y="31"/>
                    </a:lnTo>
                    <a:lnTo>
                      <a:pt x="53" y="31"/>
                    </a:lnTo>
                    <a:lnTo>
                      <a:pt x="54" y="31"/>
                    </a:lnTo>
                    <a:lnTo>
                      <a:pt x="56" y="33"/>
                    </a:lnTo>
                    <a:lnTo>
                      <a:pt x="54" y="34"/>
                    </a:lnTo>
                    <a:lnTo>
                      <a:pt x="50" y="34"/>
                    </a:lnTo>
                    <a:lnTo>
                      <a:pt x="49" y="34"/>
                    </a:lnTo>
                    <a:lnTo>
                      <a:pt x="43" y="33"/>
                    </a:lnTo>
                    <a:lnTo>
                      <a:pt x="37" y="34"/>
                    </a:lnTo>
                    <a:lnTo>
                      <a:pt x="37" y="34"/>
                    </a:lnTo>
                    <a:lnTo>
                      <a:pt x="37" y="33"/>
                    </a:lnTo>
                    <a:lnTo>
                      <a:pt x="39" y="31"/>
                    </a:lnTo>
                    <a:lnTo>
                      <a:pt x="39" y="31"/>
                    </a:lnTo>
                    <a:lnTo>
                      <a:pt x="36" y="31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6" y="34"/>
                    </a:lnTo>
                    <a:lnTo>
                      <a:pt x="35" y="34"/>
                    </a:lnTo>
                    <a:lnTo>
                      <a:pt x="35" y="35"/>
                    </a:lnTo>
                    <a:lnTo>
                      <a:pt x="29" y="35"/>
                    </a:lnTo>
                    <a:lnTo>
                      <a:pt x="28" y="34"/>
                    </a:lnTo>
                    <a:lnTo>
                      <a:pt x="27" y="33"/>
                    </a:lnTo>
                    <a:lnTo>
                      <a:pt x="27" y="33"/>
                    </a:lnTo>
                    <a:lnTo>
                      <a:pt x="24" y="33"/>
                    </a:lnTo>
                    <a:lnTo>
                      <a:pt x="23" y="33"/>
                    </a:lnTo>
                    <a:lnTo>
                      <a:pt x="17" y="33"/>
                    </a:lnTo>
                    <a:lnTo>
                      <a:pt x="13" y="37"/>
                    </a:lnTo>
                    <a:lnTo>
                      <a:pt x="11" y="41"/>
                    </a:lnTo>
                    <a:lnTo>
                      <a:pt x="9" y="39"/>
                    </a:lnTo>
                    <a:lnTo>
                      <a:pt x="9" y="42"/>
                    </a:lnTo>
                    <a:lnTo>
                      <a:pt x="9" y="46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9" y="50"/>
                    </a:lnTo>
                    <a:lnTo>
                      <a:pt x="12" y="50"/>
                    </a:lnTo>
                    <a:lnTo>
                      <a:pt x="15" y="49"/>
                    </a:lnTo>
                    <a:lnTo>
                      <a:pt x="20" y="49"/>
                    </a:lnTo>
                    <a:lnTo>
                      <a:pt x="21" y="49"/>
                    </a:lnTo>
                    <a:lnTo>
                      <a:pt x="21" y="49"/>
                    </a:lnTo>
                    <a:lnTo>
                      <a:pt x="20" y="51"/>
                    </a:lnTo>
                    <a:lnTo>
                      <a:pt x="19" y="53"/>
                    </a:lnTo>
                    <a:lnTo>
                      <a:pt x="19" y="54"/>
                    </a:lnTo>
                    <a:lnTo>
                      <a:pt x="19" y="54"/>
                    </a:lnTo>
                    <a:lnTo>
                      <a:pt x="21" y="58"/>
                    </a:lnTo>
                    <a:lnTo>
                      <a:pt x="21" y="58"/>
                    </a:lnTo>
                    <a:lnTo>
                      <a:pt x="21" y="59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3" y="61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65"/>
                    </a:lnTo>
                    <a:lnTo>
                      <a:pt x="21" y="65"/>
                    </a:lnTo>
                    <a:lnTo>
                      <a:pt x="20" y="66"/>
                    </a:lnTo>
                    <a:lnTo>
                      <a:pt x="21" y="66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3" y="70"/>
                    </a:lnTo>
                    <a:lnTo>
                      <a:pt x="24" y="71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20" y="71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19" y="72"/>
                    </a:lnTo>
                    <a:lnTo>
                      <a:pt x="17" y="71"/>
                    </a:lnTo>
                    <a:lnTo>
                      <a:pt x="19" y="70"/>
                    </a:lnTo>
                    <a:lnTo>
                      <a:pt x="17" y="68"/>
                    </a:lnTo>
                    <a:lnTo>
                      <a:pt x="16" y="67"/>
                    </a:lnTo>
                    <a:lnTo>
                      <a:pt x="15" y="67"/>
                    </a:lnTo>
                    <a:lnTo>
                      <a:pt x="15" y="67"/>
                    </a:lnTo>
                    <a:lnTo>
                      <a:pt x="15" y="68"/>
                    </a:lnTo>
                    <a:lnTo>
                      <a:pt x="15" y="71"/>
                    </a:lnTo>
                    <a:lnTo>
                      <a:pt x="15" y="72"/>
                    </a:lnTo>
                    <a:lnTo>
                      <a:pt x="13" y="72"/>
                    </a:lnTo>
                    <a:lnTo>
                      <a:pt x="13" y="74"/>
                    </a:lnTo>
                    <a:lnTo>
                      <a:pt x="13" y="75"/>
                    </a:lnTo>
                    <a:lnTo>
                      <a:pt x="16" y="75"/>
                    </a:lnTo>
                    <a:lnTo>
                      <a:pt x="17" y="76"/>
                    </a:lnTo>
                    <a:lnTo>
                      <a:pt x="19" y="76"/>
                    </a:lnTo>
                    <a:lnTo>
                      <a:pt x="19" y="76"/>
                    </a:lnTo>
                    <a:lnTo>
                      <a:pt x="20" y="76"/>
                    </a:lnTo>
                    <a:lnTo>
                      <a:pt x="21" y="76"/>
                    </a:lnTo>
                    <a:lnTo>
                      <a:pt x="23" y="79"/>
                    </a:lnTo>
                    <a:lnTo>
                      <a:pt x="24" y="79"/>
                    </a:lnTo>
                    <a:lnTo>
                      <a:pt x="28" y="80"/>
                    </a:lnTo>
                    <a:lnTo>
                      <a:pt x="29" y="80"/>
                    </a:lnTo>
                    <a:lnTo>
                      <a:pt x="29" y="82"/>
                    </a:lnTo>
                    <a:lnTo>
                      <a:pt x="29" y="86"/>
                    </a:lnTo>
                    <a:lnTo>
                      <a:pt x="27" y="86"/>
                    </a:lnTo>
                    <a:lnTo>
                      <a:pt x="27" y="87"/>
                    </a:lnTo>
                    <a:lnTo>
                      <a:pt x="28" y="88"/>
                    </a:lnTo>
                    <a:lnTo>
                      <a:pt x="29" y="90"/>
                    </a:lnTo>
                    <a:lnTo>
                      <a:pt x="29" y="92"/>
                    </a:lnTo>
                    <a:lnTo>
                      <a:pt x="31" y="94"/>
                    </a:lnTo>
                    <a:lnTo>
                      <a:pt x="32" y="94"/>
                    </a:lnTo>
                    <a:lnTo>
                      <a:pt x="32" y="94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31" y="98"/>
                    </a:lnTo>
                    <a:lnTo>
                      <a:pt x="31" y="99"/>
                    </a:lnTo>
                    <a:lnTo>
                      <a:pt x="31" y="100"/>
                    </a:lnTo>
                    <a:lnTo>
                      <a:pt x="32" y="100"/>
                    </a:lnTo>
                    <a:lnTo>
                      <a:pt x="32" y="100"/>
                    </a:lnTo>
                    <a:lnTo>
                      <a:pt x="37" y="100"/>
                    </a:lnTo>
                    <a:lnTo>
                      <a:pt x="45" y="100"/>
                    </a:lnTo>
                    <a:lnTo>
                      <a:pt x="47" y="100"/>
                    </a:lnTo>
                    <a:lnTo>
                      <a:pt x="47" y="100"/>
                    </a:lnTo>
                    <a:lnTo>
                      <a:pt x="44" y="102"/>
                    </a:lnTo>
                    <a:lnTo>
                      <a:pt x="43" y="104"/>
                    </a:lnTo>
                    <a:lnTo>
                      <a:pt x="43" y="104"/>
                    </a:lnTo>
                    <a:lnTo>
                      <a:pt x="37" y="104"/>
                    </a:lnTo>
                    <a:lnTo>
                      <a:pt x="36" y="106"/>
                    </a:lnTo>
                    <a:lnTo>
                      <a:pt x="35" y="106"/>
                    </a:lnTo>
                    <a:lnTo>
                      <a:pt x="35" y="106"/>
                    </a:lnTo>
                    <a:lnTo>
                      <a:pt x="36" y="107"/>
                    </a:lnTo>
                    <a:lnTo>
                      <a:pt x="37" y="107"/>
                    </a:lnTo>
                    <a:lnTo>
                      <a:pt x="40" y="106"/>
                    </a:lnTo>
                    <a:lnTo>
                      <a:pt x="45" y="106"/>
                    </a:lnTo>
                    <a:lnTo>
                      <a:pt x="44" y="107"/>
                    </a:lnTo>
                    <a:lnTo>
                      <a:pt x="44" y="108"/>
                    </a:lnTo>
                    <a:lnTo>
                      <a:pt x="45" y="107"/>
                    </a:lnTo>
                    <a:lnTo>
                      <a:pt x="47" y="107"/>
                    </a:lnTo>
                    <a:lnTo>
                      <a:pt x="48" y="104"/>
                    </a:lnTo>
                    <a:lnTo>
                      <a:pt x="50" y="104"/>
                    </a:lnTo>
                    <a:lnTo>
                      <a:pt x="54" y="107"/>
                    </a:lnTo>
                    <a:lnTo>
                      <a:pt x="57" y="107"/>
                    </a:lnTo>
                    <a:lnTo>
                      <a:pt x="58" y="107"/>
                    </a:lnTo>
                    <a:lnTo>
                      <a:pt x="60" y="106"/>
                    </a:lnTo>
                    <a:lnTo>
                      <a:pt x="60" y="107"/>
                    </a:lnTo>
                    <a:lnTo>
                      <a:pt x="61" y="108"/>
                    </a:lnTo>
                    <a:lnTo>
                      <a:pt x="61" y="108"/>
                    </a:lnTo>
                    <a:lnTo>
                      <a:pt x="62" y="110"/>
                    </a:lnTo>
                    <a:lnTo>
                      <a:pt x="62" y="112"/>
                    </a:lnTo>
                    <a:lnTo>
                      <a:pt x="64" y="114"/>
                    </a:lnTo>
                    <a:lnTo>
                      <a:pt x="66" y="115"/>
                    </a:lnTo>
                    <a:lnTo>
                      <a:pt x="72" y="117"/>
                    </a:lnTo>
                    <a:lnTo>
                      <a:pt x="73" y="117"/>
                    </a:lnTo>
                    <a:lnTo>
                      <a:pt x="78" y="116"/>
                    </a:lnTo>
                    <a:lnTo>
                      <a:pt x="81" y="115"/>
                    </a:lnTo>
                    <a:lnTo>
                      <a:pt x="82" y="115"/>
                    </a:lnTo>
                    <a:lnTo>
                      <a:pt x="84" y="116"/>
                    </a:lnTo>
                    <a:lnTo>
                      <a:pt x="85" y="115"/>
                    </a:lnTo>
                    <a:lnTo>
                      <a:pt x="85" y="115"/>
                    </a:lnTo>
                    <a:lnTo>
                      <a:pt x="85" y="111"/>
                    </a:lnTo>
                    <a:lnTo>
                      <a:pt x="86" y="110"/>
                    </a:lnTo>
                    <a:lnTo>
                      <a:pt x="86" y="104"/>
                    </a:lnTo>
                    <a:lnTo>
                      <a:pt x="86" y="103"/>
                    </a:lnTo>
                    <a:lnTo>
                      <a:pt x="91" y="103"/>
                    </a:lnTo>
                    <a:lnTo>
                      <a:pt x="97" y="104"/>
                    </a:lnTo>
                    <a:lnTo>
                      <a:pt x="98" y="104"/>
                    </a:lnTo>
                    <a:lnTo>
                      <a:pt x="106" y="108"/>
                    </a:lnTo>
                    <a:lnTo>
                      <a:pt x="110" y="110"/>
                    </a:lnTo>
                    <a:lnTo>
                      <a:pt x="111" y="111"/>
                    </a:lnTo>
                    <a:lnTo>
                      <a:pt x="115" y="115"/>
                    </a:lnTo>
                    <a:lnTo>
                      <a:pt x="117" y="117"/>
                    </a:lnTo>
                    <a:lnTo>
                      <a:pt x="119" y="119"/>
                    </a:lnTo>
                    <a:lnTo>
                      <a:pt x="123" y="120"/>
                    </a:lnTo>
                    <a:lnTo>
                      <a:pt x="126" y="119"/>
                    </a:lnTo>
                    <a:lnTo>
                      <a:pt x="129" y="119"/>
                    </a:lnTo>
                    <a:lnTo>
                      <a:pt x="134" y="117"/>
                    </a:lnTo>
                    <a:lnTo>
                      <a:pt x="135" y="117"/>
                    </a:lnTo>
                    <a:lnTo>
                      <a:pt x="138" y="117"/>
                    </a:lnTo>
                    <a:lnTo>
                      <a:pt x="142" y="115"/>
                    </a:lnTo>
                    <a:lnTo>
                      <a:pt x="143" y="114"/>
                    </a:lnTo>
                    <a:lnTo>
                      <a:pt x="147" y="108"/>
                    </a:lnTo>
                    <a:lnTo>
                      <a:pt x="152" y="104"/>
                    </a:lnTo>
                    <a:lnTo>
                      <a:pt x="154" y="104"/>
                    </a:lnTo>
                    <a:lnTo>
                      <a:pt x="155" y="104"/>
                    </a:lnTo>
                    <a:lnTo>
                      <a:pt x="158" y="106"/>
                    </a:lnTo>
                    <a:lnTo>
                      <a:pt x="162" y="108"/>
                    </a:lnTo>
                    <a:lnTo>
                      <a:pt x="166" y="110"/>
                    </a:lnTo>
                    <a:lnTo>
                      <a:pt x="168" y="108"/>
                    </a:lnTo>
                    <a:lnTo>
                      <a:pt x="170" y="107"/>
                    </a:lnTo>
                    <a:lnTo>
                      <a:pt x="170" y="106"/>
                    </a:lnTo>
                    <a:lnTo>
                      <a:pt x="171" y="106"/>
                    </a:lnTo>
                    <a:lnTo>
                      <a:pt x="172" y="104"/>
                    </a:lnTo>
                    <a:lnTo>
                      <a:pt x="173" y="103"/>
                    </a:lnTo>
                    <a:lnTo>
                      <a:pt x="176" y="102"/>
                    </a:lnTo>
                    <a:lnTo>
                      <a:pt x="177" y="103"/>
                    </a:lnTo>
                    <a:lnTo>
                      <a:pt x="179" y="104"/>
                    </a:lnTo>
                    <a:lnTo>
                      <a:pt x="179" y="106"/>
                    </a:lnTo>
                    <a:lnTo>
                      <a:pt x="179" y="107"/>
                    </a:lnTo>
                    <a:lnTo>
                      <a:pt x="176" y="110"/>
                    </a:lnTo>
                    <a:lnTo>
                      <a:pt x="173" y="112"/>
                    </a:lnTo>
                    <a:lnTo>
                      <a:pt x="173" y="115"/>
                    </a:lnTo>
                    <a:lnTo>
                      <a:pt x="175" y="117"/>
                    </a:lnTo>
                    <a:lnTo>
                      <a:pt x="176" y="120"/>
                    </a:lnTo>
                    <a:lnTo>
                      <a:pt x="175" y="123"/>
                    </a:lnTo>
                    <a:lnTo>
                      <a:pt x="176" y="123"/>
                    </a:lnTo>
                    <a:lnTo>
                      <a:pt x="179" y="124"/>
                    </a:lnTo>
                    <a:lnTo>
                      <a:pt x="180" y="124"/>
                    </a:lnTo>
                    <a:lnTo>
                      <a:pt x="180" y="121"/>
                    </a:lnTo>
                    <a:lnTo>
                      <a:pt x="181" y="121"/>
                    </a:lnTo>
                    <a:lnTo>
                      <a:pt x="183" y="120"/>
                    </a:lnTo>
                    <a:lnTo>
                      <a:pt x="183" y="117"/>
                    </a:lnTo>
                    <a:lnTo>
                      <a:pt x="183" y="116"/>
                    </a:lnTo>
                    <a:lnTo>
                      <a:pt x="184" y="116"/>
                    </a:lnTo>
                    <a:lnTo>
                      <a:pt x="185" y="116"/>
                    </a:lnTo>
                    <a:lnTo>
                      <a:pt x="187" y="116"/>
                    </a:lnTo>
                    <a:lnTo>
                      <a:pt x="187" y="115"/>
                    </a:lnTo>
                    <a:lnTo>
                      <a:pt x="184" y="111"/>
                    </a:lnTo>
                    <a:lnTo>
                      <a:pt x="185" y="111"/>
                    </a:lnTo>
                    <a:lnTo>
                      <a:pt x="185" y="107"/>
                    </a:lnTo>
                    <a:lnTo>
                      <a:pt x="185" y="104"/>
                    </a:lnTo>
                    <a:lnTo>
                      <a:pt x="187" y="104"/>
                    </a:lnTo>
                    <a:lnTo>
                      <a:pt x="188" y="104"/>
                    </a:lnTo>
                    <a:lnTo>
                      <a:pt x="191" y="106"/>
                    </a:lnTo>
                    <a:lnTo>
                      <a:pt x="192" y="107"/>
                    </a:lnTo>
                    <a:lnTo>
                      <a:pt x="193" y="107"/>
                    </a:lnTo>
                    <a:lnTo>
                      <a:pt x="195" y="107"/>
                    </a:lnTo>
                    <a:lnTo>
                      <a:pt x="197" y="107"/>
                    </a:lnTo>
                    <a:lnTo>
                      <a:pt x="199" y="107"/>
                    </a:lnTo>
                    <a:lnTo>
                      <a:pt x="200" y="107"/>
                    </a:lnTo>
                    <a:lnTo>
                      <a:pt x="204" y="106"/>
                    </a:lnTo>
                    <a:lnTo>
                      <a:pt x="205" y="106"/>
                    </a:lnTo>
                    <a:lnTo>
                      <a:pt x="207" y="104"/>
                    </a:lnTo>
                    <a:lnTo>
                      <a:pt x="212" y="102"/>
                    </a:lnTo>
                    <a:lnTo>
                      <a:pt x="213" y="103"/>
                    </a:lnTo>
                    <a:lnTo>
                      <a:pt x="214" y="103"/>
                    </a:lnTo>
                    <a:lnTo>
                      <a:pt x="216" y="103"/>
                    </a:lnTo>
                    <a:lnTo>
                      <a:pt x="218" y="104"/>
                    </a:lnTo>
                    <a:lnTo>
                      <a:pt x="220" y="106"/>
                    </a:lnTo>
                    <a:lnTo>
                      <a:pt x="221" y="107"/>
                    </a:lnTo>
                    <a:lnTo>
                      <a:pt x="224" y="107"/>
                    </a:lnTo>
                    <a:lnTo>
                      <a:pt x="226" y="107"/>
                    </a:lnTo>
                    <a:lnTo>
                      <a:pt x="230" y="107"/>
                    </a:lnTo>
                    <a:lnTo>
                      <a:pt x="233" y="107"/>
                    </a:lnTo>
                    <a:lnTo>
                      <a:pt x="236" y="106"/>
                    </a:lnTo>
                    <a:lnTo>
                      <a:pt x="241" y="104"/>
                    </a:lnTo>
                    <a:lnTo>
                      <a:pt x="249" y="100"/>
                    </a:lnTo>
                    <a:lnTo>
                      <a:pt x="253" y="98"/>
                    </a:lnTo>
                    <a:lnTo>
                      <a:pt x="254" y="98"/>
                    </a:lnTo>
                    <a:lnTo>
                      <a:pt x="257" y="98"/>
                    </a:lnTo>
                    <a:lnTo>
                      <a:pt x="259" y="99"/>
                    </a:lnTo>
                    <a:lnTo>
                      <a:pt x="262" y="99"/>
                    </a:lnTo>
                    <a:lnTo>
                      <a:pt x="263" y="99"/>
                    </a:lnTo>
                    <a:lnTo>
                      <a:pt x="266" y="99"/>
                    </a:lnTo>
                    <a:lnTo>
                      <a:pt x="269" y="98"/>
                    </a:lnTo>
                    <a:lnTo>
                      <a:pt x="271" y="98"/>
                    </a:lnTo>
                    <a:lnTo>
                      <a:pt x="274" y="96"/>
                    </a:lnTo>
                    <a:lnTo>
                      <a:pt x="275" y="95"/>
                    </a:lnTo>
                    <a:lnTo>
                      <a:pt x="277" y="94"/>
                    </a:lnTo>
                    <a:lnTo>
                      <a:pt x="277" y="95"/>
                    </a:lnTo>
                    <a:lnTo>
                      <a:pt x="278" y="95"/>
                    </a:lnTo>
                    <a:lnTo>
                      <a:pt x="278" y="95"/>
                    </a:lnTo>
                    <a:lnTo>
                      <a:pt x="279" y="98"/>
                    </a:lnTo>
                    <a:lnTo>
                      <a:pt x="281" y="98"/>
                    </a:lnTo>
                    <a:lnTo>
                      <a:pt x="283" y="95"/>
                    </a:lnTo>
                    <a:lnTo>
                      <a:pt x="285" y="92"/>
                    </a:lnTo>
                    <a:lnTo>
                      <a:pt x="286" y="92"/>
                    </a:lnTo>
                    <a:lnTo>
                      <a:pt x="287" y="94"/>
                    </a:lnTo>
                    <a:lnTo>
                      <a:pt x="289" y="94"/>
                    </a:lnTo>
                    <a:lnTo>
                      <a:pt x="291" y="92"/>
                    </a:lnTo>
                    <a:lnTo>
                      <a:pt x="293" y="94"/>
                    </a:lnTo>
                    <a:lnTo>
                      <a:pt x="294" y="94"/>
                    </a:lnTo>
                    <a:lnTo>
                      <a:pt x="295" y="94"/>
                    </a:lnTo>
                    <a:lnTo>
                      <a:pt x="298" y="95"/>
                    </a:lnTo>
                    <a:lnTo>
                      <a:pt x="299" y="95"/>
                    </a:lnTo>
                    <a:lnTo>
                      <a:pt x="300" y="95"/>
                    </a:lnTo>
                    <a:lnTo>
                      <a:pt x="303" y="96"/>
                    </a:lnTo>
                    <a:lnTo>
                      <a:pt x="306" y="95"/>
                    </a:lnTo>
                    <a:lnTo>
                      <a:pt x="306" y="94"/>
                    </a:lnTo>
                    <a:lnTo>
                      <a:pt x="307" y="94"/>
                    </a:lnTo>
                    <a:lnTo>
                      <a:pt x="308" y="94"/>
                    </a:lnTo>
                    <a:lnTo>
                      <a:pt x="308" y="95"/>
                    </a:lnTo>
                    <a:lnTo>
                      <a:pt x="310" y="95"/>
                    </a:lnTo>
                    <a:lnTo>
                      <a:pt x="310" y="96"/>
                    </a:lnTo>
                    <a:lnTo>
                      <a:pt x="310" y="99"/>
                    </a:lnTo>
                    <a:lnTo>
                      <a:pt x="310" y="100"/>
                    </a:lnTo>
                    <a:lnTo>
                      <a:pt x="311" y="100"/>
                    </a:lnTo>
                    <a:lnTo>
                      <a:pt x="311" y="100"/>
                    </a:lnTo>
                    <a:lnTo>
                      <a:pt x="312" y="100"/>
                    </a:lnTo>
                    <a:lnTo>
                      <a:pt x="314" y="99"/>
                    </a:lnTo>
                    <a:lnTo>
                      <a:pt x="315" y="98"/>
                    </a:lnTo>
                    <a:lnTo>
                      <a:pt x="316" y="98"/>
                    </a:lnTo>
                    <a:lnTo>
                      <a:pt x="316" y="96"/>
                    </a:lnTo>
                    <a:lnTo>
                      <a:pt x="318" y="96"/>
                    </a:lnTo>
                    <a:lnTo>
                      <a:pt x="319" y="96"/>
                    </a:lnTo>
                    <a:lnTo>
                      <a:pt x="319" y="98"/>
                    </a:lnTo>
                    <a:lnTo>
                      <a:pt x="319" y="98"/>
                    </a:lnTo>
                    <a:lnTo>
                      <a:pt x="319" y="96"/>
                    </a:lnTo>
                    <a:close/>
                    <a:moveTo>
                      <a:pt x="12" y="29"/>
                    </a:moveTo>
                    <a:lnTo>
                      <a:pt x="15" y="29"/>
                    </a:lnTo>
                    <a:lnTo>
                      <a:pt x="19" y="29"/>
                    </a:lnTo>
                    <a:lnTo>
                      <a:pt x="17" y="30"/>
                    </a:lnTo>
                    <a:lnTo>
                      <a:pt x="13" y="33"/>
                    </a:lnTo>
                    <a:lnTo>
                      <a:pt x="12" y="34"/>
                    </a:lnTo>
                    <a:lnTo>
                      <a:pt x="9" y="35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9" y="38"/>
                    </a:lnTo>
                    <a:lnTo>
                      <a:pt x="9" y="39"/>
                    </a:lnTo>
                    <a:lnTo>
                      <a:pt x="11" y="39"/>
                    </a:lnTo>
                    <a:lnTo>
                      <a:pt x="12" y="39"/>
                    </a:lnTo>
                    <a:lnTo>
                      <a:pt x="13" y="37"/>
                    </a:lnTo>
                    <a:lnTo>
                      <a:pt x="19" y="31"/>
                    </a:lnTo>
                    <a:lnTo>
                      <a:pt x="21" y="30"/>
                    </a:lnTo>
                    <a:lnTo>
                      <a:pt x="25" y="27"/>
                    </a:lnTo>
                    <a:lnTo>
                      <a:pt x="28" y="25"/>
                    </a:lnTo>
                    <a:lnTo>
                      <a:pt x="29" y="22"/>
                    </a:lnTo>
                    <a:lnTo>
                      <a:pt x="33" y="21"/>
                    </a:lnTo>
                    <a:lnTo>
                      <a:pt x="36" y="22"/>
                    </a:lnTo>
                    <a:lnTo>
                      <a:pt x="39" y="21"/>
                    </a:lnTo>
                    <a:lnTo>
                      <a:pt x="40" y="20"/>
                    </a:lnTo>
                    <a:lnTo>
                      <a:pt x="43" y="20"/>
                    </a:lnTo>
                    <a:lnTo>
                      <a:pt x="50" y="22"/>
                    </a:lnTo>
                    <a:lnTo>
                      <a:pt x="53" y="21"/>
                    </a:lnTo>
                    <a:lnTo>
                      <a:pt x="53" y="21"/>
                    </a:lnTo>
                    <a:lnTo>
                      <a:pt x="54" y="18"/>
                    </a:lnTo>
                    <a:lnTo>
                      <a:pt x="54" y="17"/>
                    </a:lnTo>
                    <a:lnTo>
                      <a:pt x="52" y="17"/>
                    </a:lnTo>
                    <a:lnTo>
                      <a:pt x="43" y="13"/>
                    </a:lnTo>
                    <a:lnTo>
                      <a:pt x="40" y="10"/>
                    </a:lnTo>
                    <a:lnTo>
                      <a:pt x="37" y="8"/>
                    </a:lnTo>
                    <a:lnTo>
                      <a:pt x="36" y="5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32" y="2"/>
                    </a:lnTo>
                    <a:lnTo>
                      <a:pt x="31" y="2"/>
                    </a:lnTo>
                    <a:lnTo>
                      <a:pt x="29" y="4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4" y="1"/>
                    </a:lnTo>
                    <a:lnTo>
                      <a:pt x="24" y="0"/>
                    </a:lnTo>
                    <a:lnTo>
                      <a:pt x="23" y="1"/>
                    </a:lnTo>
                    <a:lnTo>
                      <a:pt x="20" y="1"/>
                    </a:lnTo>
                    <a:lnTo>
                      <a:pt x="19" y="1"/>
                    </a:lnTo>
                    <a:lnTo>
                      <a:pt x="17" y="2"/>
                    </a:lnTo>
                    <a:lnTo>
                      <a:pt x="16" y="2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13" y="4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5" y="12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3" y="14"/>
                    </a:lnTo>
                    <a:lnTo>
                      <a:pt x="11" y="17"/>
                    </a:lnTo>
                    <a:lnTo>
                      <a:pt x="11" y="18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1" y="22"/>
                    </a:lnTo>
                    <a:lnTo>
                      <a:pt x="9" y="23"/>
                    </a:lnTo>
                    <a:lnTo>
                      <a:pt x="8" y="25"/>
                    </a:lnTo>
                    <a:lnTo>
                      <a:pt x="7" y="26"/>
                    </a:lnTo>
                    <a:lnTo>
                      <a:pt x="7" y="26"/>
                    </a:lnTo>
                    <a:lnTo>
                      <a:pt x="6" y="27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12" y="2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1" name="Freeform 204">
                <a:extLst>
                  <a:ext uri="{FF2B5EF4-FFF2-40B4-BE49-F238E27FC236}">
                    <a16:creationId xmlns:a16="http://schemas.microsoft.com/office/drawing/2014/main" id="{346A1CDE-4CE5-434F-AB99-B56B2E2E02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72475" y="3671888"/>
                <a:ext cx="239713" cy="468313"/>
              </a:xfrm>
              <a:custGeom>
                <a:avLst/>
                <a:gdLst>
                  <a:gd name="T0" fmla="*/ 49 w 151"/>
                  <a:gd name="T1" fmla="*/ 258 h 295"/>
                  <a:gd name="T2" fmla="*/ 36 w 151"/>
                  <a:gd name="T3" fmla="*/ 245 h 295"/>
                  <a:gd name="T4" fmla="*/ 36 w 151"/>
                  <a:gd name="T5" fmla="*/ 246 h 295"/>
                  <a:gd name="T6" fmla="*/ 62 w 151"/>
                  <a:gd name="T7" fmla="*/ 219 h 295"/>
                  <a:gd name="T8" fmla="*/ 64 w 151"/>
                  <a:gd name="T9" fmla="*/ 211 h 295"/>
                  <a:gd name="T10" fmla="*/ 105 w 151"/>
                  <a:gd name="T11" fmla="*/ 174 h 295"/>
                  <a:gd name="T12" fmla="*/ 102 w 151"/>
                  <a:gd name="T13" fmla="*/ 168 h 295"/>
                  <a:gd name="T14" fmla="*/ 151 w 151"/>
                  <a:gd name="T15" fmla="*/ 95 h 295"/>
                  <a:gd name="T16" fmla="*/ 139 w 151"/>
                  <a:gd name="T17" fmla="*/ 84 h 295"/>
                  <a:gd name="T18" fmla="*/ 127 w 151"/>
                  <a:gd name="T19" fmla="*/ 55 h 295"/>
                  <a:gd name="T20" fmla="*/ 105 w 151"/>
                  <a:gd name="T21" fmla="*/ 39 h 295"/>
                  <a:gd name="T22" fmla="*/ 99 w 151"/>
                  <a:gd name="T23" fmla="*/ 49 h 295"/>
                  <a:gd name="T24" fmla="*/ 92 w 151"/>
                  <a:gd name="T25" fmla="*/ 49 h 295"/>
                  <a:gd name="T26" fmla="*/ 78 w 151"/>
                  <a:gd name="T27" fmla="*/ 47 h 295"/>
                  <a:gd name="T28" fmla="*/ 65 w 151"/>
                  <a:gd name="T29" fmla="*/ 57 h 295"/>
                  <a:gd name="T30" fmla="*/ 65 w 151"/>
                  <a:gd name="T31" fmla="*/ 38 h 295"/>
                  <a:gd name="T32" fmla="*/ 64 w 151"/>
                  <a:gd name="T33" fmla="*/ 17 h 295"/>
                  <a:gd name="T34" fmla="*/ 51 w 151"/>
                  <a:gd name="T35" fmla="*/ 10 h 295"/>
                  <a:gd name="T36" fmla="*/ 45 w 151"/>
                  <a:gd name="T37" fmla="*/ 1 h 295"/>
                  <a:gd name="T38" fmla="*/ 36 w 151"/>
                  <a:gd name="T39" fmla="*/ 1 h 295"/>
                  <a:gd name="T40" fmla="*/ 31 w 151"/>
                  <a:gd name="T41" fmla="*/ 6 h 295"/>
                  <a:gd name="T42" fmla="*/ 23 w 151"/>
                  <a:gd name="T43" fmla="*/ 13 h 295"/>
                  <a:gd name="T44" fmla="*/ 8 w 151"/>
                  <a:gd name="T45" fmla="*/ 13 h 295"/>
                  <a:gd name="T46" fmla="*/ 7 w 151"/>
                  <a:gd name="T47" fmla="*/ 37 h 295"/>
                  <a:gd name="T48" fmla="*/ 4 w 151"/>
                  <a:gd name="T49" fmla="*/ 42 h 295"/>
                  <a:gd name="T50" fmla="*/ 12 w 151"/>
                  <a:gd name="T51" fmla="*/ 57 h 295"/>
                  <a:gd name="T52" fmla="*/ 28 w 151"/>
                  <a:gd name="T53" fmla="*/ 82 h 295"/>
                  <a:gd name="T54" fmla="*/ 28 w 151"/>
                  <a:gd name="T55" fmla="*/ 92 h 295"/>
                  <a:gd name="T56" fmla="*/ 23 w 151"/>
                  <a:gd name="T57" fmla="*/ 104 h 295"/>
                  <a:gd name="T58" fmla="*/ 41 w 151"/>
                  <a:gd name="T59" fmla="*/ 131 h 295"/>
                  <a:gd name="T60" fmla="*/ 45 w 151"/>
                  <a:gd name="T61" fmla="*/ 153 h 295"/>
                  <a:gd name="T62" fmla="*/ 53 w 151"/>
                  <a:gd name="T63" fmla="*/ 173 h 295"/>
                  <a:gd name="T64" fmla="*/ 40 w 151"/>
                  <a:gd name="T65" fmla="*/ 194 h 295"/>
                  <a:gd name="T66" fmla="*/ 35 w 151"/>
                  <a:gd name="T67" fmla="*/ 222 h 295"/>
                  <a:gd name="T68" fmla="*/ 40 w 151"/>
                  <a:gd name="T69" fmla="*/ 241 h 295"/>
                  <a:gd name="T70" fmla="*/ 53 w 151"/>
                  <a:gd name="T71" fmla="*/ 255 h 295"/>
                  <a:gd name="T72" fmla="*/ 61 w 151"/>
                  <a:gd name="T73" fmla="*/ 270 h 295"/>
                  <a:gd name="T74" fmla="*/ 78 w 151"/>
                  <a:gd name="T75" fmla="*/ 279 h 295"/>
                  <a:gd name="T76" fmla="*/ 86 w 151"/>
                  <a:gd name="T77" fmla="*/ 287 h 295"/>
                  <a:gd name="T78" fmla="*/ 89 w 151"/>
                  <a:gd name="T79" fmla="*/ 292 h 295"/>
                  <a:gd name="T80" fmla="*/ 101 w 151"/>
                  <a:gd name="T81" fmla="*/ 290 h 295"/>
                  <a:gd name="T82" fmla="*/ 86 w 151"/>
                  <a:gd name="T83" fmla="*/ 270 h 295"/>
                  <a:gd name="T84" fmla="*/ 68 w 151"/>
                  <a:gd name="T85" fmla="*/ 254 h 295"/>
                  <a:gd name="T86" fmla="*/ 76 w 151"/>
                  <a:gd name="T87" fmla="*/ 263 h 295"/>
                  <a:gd name="T88" fmla="*/ 64 w 151"/>
                  <a:gd name="T89" fmla="*/ 237 h 295"/>
                  <a:gd name="T90" fmla="*/ 51 w 151"/>
                  <a:gd name="T91" fmla="*/ 219 h 295"/>
                  <a:gd name="T92" fmla="*/ 53 w 151"/>
                  <a:gd name="T93" fmla="*/ 186 h 295"/>
                  <a:gd name="T94" fmla="*/ 58 w 151"/>
                  <a:gd name="T95" fmla="*/ 152 h 295"/>
                  <a:gd name="T96" fmla="*/ 73 w 151"/>
                  <a:gd name="T97" fmla="*/ 139 h 295"/>
                  <a:gd name="T98" fmla="*/ 78 w 151"/>
                  <a:gd name="T99" fmla="*/ 155 h 295"/>
                  <a:gd name="T100" fmla="*/ 99 w 151"/>
                  <a:gd name="T101" fmla="*/ 160 h 295"/>
                  <a:gd name="T102" fmla="*/ 111 w 151"/>
                  <a:gd name="T103" fmla="*/ 173 h 295"/>
                  <a:gd name="T104" fmla="*/ 102 w 151"/>
                  <a:gd name="T105" fmla="*/ 152 h 295"/>
                  <a:gd name="T106" fmla="*/ 102 w 151"/>
                  <a:gd name="T107" fmla="*/ 135 h 295"/>
                  <a:gd name="T108" fmla="*/ 118 w 151"/>
                  <a:gd name="T109" fmla="*/ 120 h 295"/>
                  <a:gd name="T110" fmla="*/ 139 w 151"/>
                  <a:gd name="T111" fmla="*/ 119 h 295"/>
                  <a:gd name="T112" fmla="*/ 147 w 151"/>
                  <a:gd name="T113" fmla="*/ 12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1" h="295">
                    <a:moveTo>
                      <a:pt x="60" y="276"/>
                    </a:moveTo>
                    <a:lnTo>
                      <a:pt x="60" y="278"/>
                    </a:lnTo>
                    <a:lnTo>
                      <a:pt x="61" y="278"/>
                    </a:lnTo>
                    <a:lnTo>
                      <a:pt x="61" y="276"/>
                    </a:lnTo>
                    <a:lnTo>
                      <a:pt x="60" y="274"/>
                    </a:lnTo>
                    <a:lnTo>
                      <a:pt x="60" y="276"/>
                    </a:lnTo>
                    <a:close/>
                    <a:moveTo>
                      <a:pt x="49" y="255"/>
                    </a:moveTo>
                    <a:lnTo>
                      <a:pt x="49" y="255"/>
                    </a:lnTo>
                    <a:lnTo>
                      <a:pt x="49" y="256"/>
                    </a:lnTo>
                    <a:lnTo>
                      <a:pt x="49" y="258"/>
                    </a:lnTo>
                    <a:lnTo>
                      <a:pt x="51" y="258"/>
                    </a:lnTo>
                    <a:lnTo>
                      <a:pt x="49" y="256"/>
                    </a:lnTo>
                    <a:lnTo>
                      <a:pt x="49" y="255"/>
                    </a:lnTo>
                    <a:close/>
                    <a:moveTo>
                      <a:pt x="40" y="250"/>
                    </a:moveTo>
                    <a:lnTo>
                      <a:pt x="40" y="249"/>
                    </a:lnTo>
                    <a:lnTo>
                      <a:pt x="40" y="247"/>
                    </a:lnTo>
                    <a:lnTo>
                      <a:pt x="39" y="246"/>
                    </a:lnTo>
                    <a:lnTo>
                      <a:pt x="40" y="250"/>
                    </a:lnTo>
                    <a:close/>
                    <a:moveTo>
                      <a:pt x="36" y="246"/>
                    </a:moveTo>
                    <a:lnTo>
                      <a:pt x="36" y="245"/>
                    </a:lnTo>
                    <a:lnTo>
                      <a:pt x="35" y="245"/>
                    </a:lnTo>
                    <a:lnTo>
                      <a:pt x="35" y="250"/>
                    </a:lnTo>
                    <a:lnTo>
                      <a:pt x="36" y="253"/>
                    </a:lnTo>
                    <a:lnTo>
                      <a:pt x="36" y="253"/>
                    </a:lnTo>
                    <a:lnTo>
                      <a:pt x="36" y="251"/>
                    </a:lnTo>
                    <a:lnTo>
                      <a:pt x="37" y="251"/>
                    </a:lnTo>
                    <a:lnTo>
                      <a:pt x="37" y="250"/>
                    </a:lnTo>
                    <a:lnTo>
                      <a:pt x="37" y="249"/>
                    </a:lnTo>
                    <a:lnTo>
                      <a:pt x="37" y="246"/>
                    </a:lnTo>
                    <a:lnTo>
                      <a:pt x="36" y="246"/>
                    </a:lnTo>
                    <a:close/>
                    <a:moveTo>
                      <a:pt x="35" y="226"/>
                    </a:moveTo>
                    <a:lnTo>
                      <a:pt x="35" y="225"/>
                    </a:lnTo>
                    <a:lnTo>
                      <a:pt x="33" y="225"/>
                    </a:lnTo>
                    <a:lnTo>
                      <a:pt x="33" y="226"/>
                    </a:lnTo>
                    <a:lnTo>
                      <a:pt x="33" y="227"/>
                    </a:lnTo>
                    <a:lnTo>
                      <a:pt x="35" y="227"/>
                    </a:lnTo>
                    <a:lnTo>
                      <a:pt x="35" y="226"/>
                    </a:lnTo>
                    <a:close/>
                    <a:moveTo>
                      <a:pt x="62" y="217"/>
                    </a:moveTo>
                    <a:lnTo>
                      <a:pt x="62" y="218"/>
                    </a:lnTo>
                    <a:lnTo>
                      <a:pt x="62" y="219"/>
                    </a:lnTo>
                    <a:lnTo>
                      <a:pt x="65" y="218"/>
                    </a:lnTo>
                    <a:lnTo>
                      <a:pt x="65" y="217"/>
                    </a:lnTo>
                    <a:lnTo>
                      <a:pt x="65" y="215"/>
                    </a:lnTo>
                    <a:lnTo>
                      <a:pt x="64" y="217"/>
                    </a:lnTo>
                    <a:lnTo>
                      <a:pt x="62" y="217"/>
                    </a:lnTo>
                    <a:lnTo>
                      <a:pt x="62" y="217"/>
                    </a:lnTo>
                    <a:close/>
                    <a:moveTo>
                      <a:pt x="64" y="214"/>
                    </a:moveTo>
                    <a:lnTo>
                      <a:pt x="65" y="214"/>
                    </a:lnTo>
                    <a:lnTo>
                      <a:pt x="65" y="213"/>
                    </a:lnTo>
                    <a:lnTo>
                      <a:pt x="64" y="211"/>
                    </a:lnTo>
                    <a:lnTo>
                      <a:pt x="62" y="211"/>
                    </a:lnTo>
                    <a:lnTo>
                      <a:pt x="64" y="213"/>
                    </a:lnTo>
                    <a:lnTo>
                      <a:pt x="64" y="214"/>
                    </a:lnTo>
                    <a:lnTo>
                      <a:pt x="64" y="214"/>
                    </a:lnTo>
                    <a:close/>
                    <a:moveTo>
                      <a:pt x="105" y="174"/>
                    </a:moveTo>
                    <a:lnTo>
                      <a:pt x="105" y="176"/>
                    </a:lnTo>
                    <a:lnTo>
                      <a:pt x="106" y="176"/>
                    </a:lnTo>
                    <a:lnTo>
                      <a:pt x="106" y="174"/>
                    </a:lnTo>
                    <a:lnTo>
                      <a:pt x="106" y="174"/>
                    </a:lnTo>
                    <a:lnTo>
                      <a:pt x="105" y="174"/>
                    </a:lnTo>
                    <a:close/>
                    <a:moveTo>
                      <a:pt x="102" y="166"/>
                    </a:moveTo>
                    <a:lnTo>
                      <a:pt x="101" y="165"/>
                    </a:lnTo>
                    <a:lnTo>
                      <a:pt x="99" y="165"/>
                    </a:lnTo>
                    <a:lnTo>
                      <a:pt x="99" y="165"/>
                    </a:lnTo>
                    <a:lnTo>
                      <a:pt x="101" y="168"/>
                    </a:lnTo>
                    <a:lnTo>
                      <a:pt x="101" y="168"/>
                    </a:lnTo>
                    <a:lnTo>
                      <a:pt x="102" y="168"/>
                    </a:lnTo>
                    <a:lnTo>
                      <a:pt x="102" y="169"/>
                    </a:lnTo>
                    <a:lnTo>
                      <a:pt x="102" y="168"/>
                    </a:lnTo>
                    <a:lnTo>
                      <a:pt x="102" y="168"/>
                    </a:lnTo>
                    <a:lnTo>
                      <a:pt x="102" y="166"/>
                    </a:lnTo>
                    <a:close/>
                    <a:moveTo>
                      <a:pt x="151" y="107"/>
                    </a:moveTo>
                    <a:lnTo>
                      <a:pt x="150" y="106"/>
                    </a:lnTo>
                    <a:lnTo>
                      <a:pt x="150" y="103"/>
                    </a:lnTo>
                    <a:lnTo>
                      <a:pt x="150" y="102"/>
                    </a:lnTo>
                    <a:lnTo>
                      <a:pt x="150" y="100"/>
                    </a:lnTo>
                    <a:lnTo>
                      <a:pt x="151" y="99"/>
                    </a:lnTo>
                    <a:lnTo>
                      <a:pt x="151" y="98"/>
                    </a:lnTo>
                    <a:lnTo>
                      <a:pt x="151" y="96"/>
                    </a:lnTo>
                    <a:lnTo>
                      <a:pt x="151" y="95"/>
                    </a:lnTo>
                    <a:lnTo>
                      <a:pt x="151" y="94"/>
                    </a:lnTo>
                    <a:lnTo>
                      <a:pt x="150" y="94"/>
                    </a:lnTo>
                    <a:lnTo>
                      <a:pt x="148" y="92"/>
                    </a:lnTo>
                    <a:lnTo>
                      <a:pt x="147" y="91"/>
                    </a:lnTo>
                    <a:lnTo>
                      <a:pt x="146" y="90"/>
                    </a:lnTo>
                    <a:lnTo>
                      <a:pt x="146" y="88"/>
                    </a:lnTo>
                    <a:lnTo>
                      <a:pt x="147" y="88"/>
                    </a:lnTo>
                    <a:lnTo>
                      <a:pt x="144" y="87"/>
                    </a:lnTo>
                    <a:lnTo>
                      <a:pt x="142" y="86"/>
                    </a:lnTo>
                    <a:lnTo>
                      <a:pt x="139" y="84"/>
                    </a:lnTo>
                    <a:lnTo>
                      <a:pt x="139" y="83"/>
                    </a:lnTo>
                    <a:lnTo>
                      <a:pt x="138" y="80"/>
                    </a:lnTo>
                    <a:lnTo>
                      <a:pt x="135" y="79"/>
                    </a:lnTo>
                    <a:lnTo>
                      <a:pt x="134" y="75"/>
                    </a:lnTo>
                    <a:lnTo>
                      <a:pt x="133" y="70"/>
                    </a:lnTo>
                    <a:lnTo>
                      <a:pt x="133" y="66"/>
                    </a:lnTo>
                    <a:lnTo>
                      <a:pt x="133" y="62"/>
                    </a:lnTo>
                    <a:lnTo>
                      <a:pt x="131" y="59"/>
                    </a:lnTo>
                    <a:lnTo>
                      <a:pt x="130" y="57"/>
                    </a:lnTo>
                    <a:lnTo>
                      <a:pt x="127" y="55"/>
                    </a:lnTo>
                    <a:lnTo>
                      <a:pt x="125" y="54"/>
                    </a:lnTo>
                    <a:lnTo>
                      <a:pt x="123" y="51"/>
                    </a:lnTo>
                    <a:lnTo>
                      <a:pt x="121" y="49"/>
                    </a:lnTo>
                    <a:lnTo>
                      <a:pt x="117" y="43"/>
                    </a:lnTo>
                    <a:lnTo>
                      <a:pt x="115" y="42"/>
                    </a:lnTo>
                    <a:lnTo>
                      <a:pt x="114" y="42"/>
                    </a:lnTo>
                    <a:lnTo>
                      <a:pt x="113" y="42"/>
                    </a:lnTo>
                    <a:lnTo>
                      <a:pt x="109" y="41"/>
                    </a:lnTo>
                    <a:lnTo>
                      <a:pt x="107" y="39"/>
                    </a:lnTo>
                    <a:lnTo>
                      <a:pt x="105" y="39"/>
                    </a:lnTo>
                    <a:lnTo>
                      <a:pt x="103" y="39"/>
                    </a:lnTo>
                    <a:lnTo>
                      <a:pt x="103" y="41"/>
                    </a:lnTo>
                    <a:lnTo>
                      <a:pt x="103" y="41"/>
                    </a:lnTo>
                    <a:lnTo>
                      <a:pt x="103" y="42"/>
                    </a:lnTo>
                    <a:lnTo>
                      <a:pt x="103" y="42"/>
                    </a:lnTo>
                    <a:lnTo>
                      <a:pt x="102" y="42"/>
                    </a:lnTo>
                    <a:lnTo>
                      <a:pt x="101" y="43"/>
                    </a:lnTo>
                    <a:lnTo>
                      <a:pt x="101" y="45"/>
                    </a:lnTo>
                    <a:lnTo>
                      <a:pt x="101" y="47"/>
                    </a:lnTo>
                    <a:lnTo>
                      <a:pt x="99" y="49"/>
                    </a:lnTo>
                    <a:lnTo>
                      <a:pt x="98" y="49"/>
                    </a:lnTo>
                    <a:lnTo>
                      <a:pt x="97" y="49"/>
                    </a:lnTo>
                    <a:lnTo>
                      <a:pt x="94" y="50"/>
                    </a:lnTo>
                    <a:lnTo>
                      <a:pt x="94" y="51"/>
                    </a:lnTo>
                    <a:lnTo>
                      <a:pt x="94" y="51"/>
                    </a:lnTo>
                    <a:lnTo>
                      <a:pt x="94" y="51"/>
                    </a:lnTo>
                    <a:lnTo>
                      <a:pt x="93" y="51"/>
                    </a:lnTo>
                    <a:lnTo>
                      <a:pt x="93" y="50"/>
                    </a:lnTo>
                    <a:lnTo>
                      <a:pt x="93" y="50"/>
                    </a:lnTo>
                    <a:lnTo>
                      <a:pt x="92" y="49"/>
                    </a:lnTo>
                    <a:lnTo>
                      <a:pt x="90" y="49"/>
                    </a:lnTo>
                    <a:lnTo>
                      <a:pt x="88" y="47"/>
                    </a:lnTo>
                    <a:lnTo>
                      <a:pt x="86" y="45"/>
                    </a:lnTo>
                    <a:lnTo>
                      <a:pt x="84" y="43"/>
                    </a:lnTo>
                    <a:lnTo>
                      <a:pt x="84" y="43"/>
                    </a:lnTo>
                    <a:lnTo>
                      <a:pt x="82" y="45"/>
                    </a:lnTo>
                    <a:lnTo>
                      <a:pt x="81" y="46"/>
                    </a:lnTo>
                    <a:lnTo>
                      <a:pt x="80" y="47"/>
                    </a:lnTo>
                    <a:lnTo>
                      <a:pt x="78" y="46"/>
                    </a:lnTo>
                    <a:lnTo>
                      <a:pt x="78" y="47"/>
                    </a:lnTo>
                    <a:lnTo>
                      <a:pt x="78" y="49"/>
                    </a:lnTo>
                    <a:lnTo>
                      <a:pt x="77" y="50"/>
                    </a:lnTo>
                    <a:lnTo>
                      <a:pt x="74" y="51"/>
                    </a:lnTo>
                    <a:lnTo>
                      <a:pt x="74" y="51"/>
                    </a:lnTo>
                    <a:lnTo>
                      <a:pt x="73" y="54"/>
                    </a:lnTo>
                    <a:lnTo>
                      <a:pt x="70" y="55"/>
                    </a:lnTo>
                    <a:lnTo>
                      <a:pt x="69" y="58"/>
                    </a:lnTo>
                    <a:lnTo>
                      <a:pt x="68" y="58"/>
                    </a:lnTo>
                    <a:lnTo>
                      <a:pt x="66" y="58"/>
                    </a:lnTo>
                    <a:lnTo>
                      <a:pt x="65" y="57"/>
                    </a:lnTo>
                    <a:lnTo>
                      <a:pt x="64" y="57"/>
                    </a:lnTo>
                    <a:lnTo>
                      <a:pt x="65" y="51"/>
                    </a:lnTo>
                    <a:lnTo>
                      <a:pt x="66" y="47"/>
                    </a:lnTo>
                    <a:lnTo>
                      <a:pt x="66" y="45"/>
                    </a:lnTo>
                    <a:lnTo>
                      <a:pt x="66" y="43"/>
                    </a:lnTo>
                    <a:lnTo>
                      <a:pt x="66" y="42"/>
                    </a:lnTo>
                    <a:lnTo>
                      <a:pt x="65" y="41"/>
                    </a:lnTo>
                    <a:lnTo>
                      <a:pt x="65" y="39"/>
                    </a:lnTo>
                    <a:lnTo>
                      <a:pt x="64" y="39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6" y="35"/>
                    </a:lnTo>
                    <a:lnTo>
                      <a:pt x="66" y="31"/>
                    </a:lnTo>
                    <a:lnTo>
                      <a:pt x="68" y="29"/>
                    </a:lnTo>
                    <a:lnTo>
                      <a:pt x="66" y="26"/>
                    </a:lnTo>
                    <a:lnTo>
                      <a:pt x="65" y="23"/>
                    </a:lnTo>
                    <a:lnTo>
                      <a:pt x="65" y="21"/>
                    </a:lnTo>
                    <a:lnTo>
                      <a:pt x="65" y="1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60" y="16"/>
                    </a:lnTo>
                    <a:lnTo>
                      <a:pt x="58" y="16"/>
                    </a:lnTo>
                    <a:lnTo>
                      <a:pt x="58" y="16"/>
                    </a:lnTo>
                    <a:lnTo>
                      <a:pt x="57" y="17"/>
                    </a:lnTo>
                    <a:lnTo>
                      <a:pt x="56" y="18"/>
                    </a:lnTo>
                    <a:lnTo>
                      <a:pt x="55" y="18"/>
                    </a:lnTo>
                    <a:lnTo>
                      <a:pt x="52" y="17"/>
                    </a:lnTo>
                    <a:lnTo>
                      <a:pt x="51" y="16"/>
                    </a:lnTo>
                    <a:lnTo>
                      <a:pt x="49" y="13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2" y="6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4"/>
                    </a:lnTo>
                    <a:lnTo>
                      <a:pt x="49" y="4"/>
                    </a:lnTo>
                    <a:lnTo>
                      <a:pt x="48" y="1"/>
                    </a:lnTo>
                    <a:lnTo>
                      <a:pt x="47" y="0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1"/>
                    </a:lnTo>
                    <a:lnTo>
                      <a:pt x="41" y="0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5" y="1"/>
                    </a:lnTo>
                    <a:lnTo>
                      <a:pt x="33" y="1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2" y="2"/>
                    </a:lnTo>
                    <a:lnTo>
                      <a:pt x="33" y="4"/>
                    </a:lnTo>
                    <a:lnTo>
                      <a:pt x="33" y="5"/>
                    </a:lnTo>
                    <a:lnTo>
                      <a:pt x="32" y="5"/>
                    </a:lnTo>
                    <a:lnTo>
                      <a:pt x="32" y="6"/>
                    </a:lnTo>
                    <a:lnTo>
                      <a:pt x="31" y="6"/>
                    </a:lnTo>
                    <a:lnTo>
                      <a:pt x="29" y="6"/>
                    </a:lnTo>
                    <a:lnTo>
                      <a:pt x="28" y="5"/>
                    </a:lnTo>
                    <a:lnTo>
                      <a:pt x="27" y="5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5" y="8"/>
                    </a:lnTo>
                    <a:lnTo>
                      <a:pt x="25" y="10"/>
                    </a:lnTo>
                    <a:lnTo>
                      <a:pt x="24" y="12"/>
                    </a:lnTo>
                    <a:lnTo>
                      <a:pt x="24" y="13"/>
                    </a:lnTo>
                    <a:lnTo>
                      <a:pt x="23" y="13"/>
                    </a:lnTo>
                    <a:lnTo>
                      <a:pt x="23" y="13"/>
                    </a:lnTo>
                    <a:lnTo>
                      <a:pt x="21" y="13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5" y="14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0" y="13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8" y="14"/>
                    </a:lnTo>
                    <a:lnTo>
                      <a:pt x="7" y="16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7" y="25"/>
                    </a:lnTo>
                    <a:lnTo>
                      <a:pt x="6" y="27"/>
                    </a:lnTo>
                    <a:lnTo>
                      <a:pt x="6" y="29"/>
                    </a:lnTo>
                    <a:lnTo>
                      <a:pt x="7" y="35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1"/>
                    </a:lnTo>
                    <a:lnTo>
                      <a:pt x="3" y="42"/>
                    </a:lnTo>
                    <a:lnTo>
                      <a:pt x="4" y="42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6" y="45"/>
                    </a:lnTo>
                    <a:lnTo>
                      <a:pt x="7" y="47"/>
                    </a:lnTo>
                    <a:lnTo>
                      <a:pt x="8" y="49"/>
                    </a:lnTo>
                    <a:lnTo>
                      <a:pt x="8" y="51"/>
                    </a:lnTo>
                    <a:lnTo>
                      <a:pt x="8" y="51"/>
                    </a:lnTo>
                    <a:lnTo>
                      <a:pt x="8" y="53"/>
                    </a:lnTo>
                    <a:lnTo>
                      <a:pt x="10" y="54"/>
                    </a:lnTo>
                    <a:lnTo>
                      <a:pt x="12" y="57"/>
                    </a:lnTo>
                    <a:lnTo>
                      <a:pt x="15" y="61"/>
                    </a:lnTo>
                    <a:lnTo>
                      <a:pt x="17" y="63"/>
                    </a:lnTo>
                    <a:lnTo>
                      <a:pt x="19" y="64"/>
                    </a:lnTo>
                    <a:lnTo>
                      <a:pt x="23" y="68"/>
                    </a:lnTo>
                    <a:lnTo>
                      <a:pt x="23" y="70"/>
                    </a:lnTo>
                    <a:lnTo>
                      <a:pt x="24" y="74"/>
                    </a:lnTo>
                    <a:lnTo>
                      <a:pt x="25" y="75"/>
                    </a:lnTo>
                    <a:lnTo>
                      <a:pt x="25" y="76"/>
                    </a:lnTo>
                    <a:lnTo>
                      <a:pt x="27" y="78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31" y="79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3"/>
                    </a:lnTo>
                    <a:lnTo>
                      <a:pt x="31" y="84"/>
                    </a:lnTo>
                    <a:lnTo>
                      <a:pt x="28" y="87"/>
                    </a:lnTo>
                    <a:lnTo>
                      <a:pt x="27" y="90"/>
                    </a:lnTo>
                    <a:lnTo>
                      <a:pt x="28" y="92"/>
                    </a:lnTo>
                    <a:lnTo>
                      <a:pt x="28" y="96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8" y="100"/>
                    </a:lnTo>
                    <a:lnTo>
                      <a:pt x="27" y="100"/>
                    </a:lnTo>
                    <a:lnTo>
                      <a:pt x="24" y="103"/>
                    </a:lnTo>
                    <a:lnTo>
                      <a:pt x="24" y="103"/>
                    </a:lnTo>
                    <a:lnTo>
                      <a:pt x="23" y="103"/>
                    </a:lnTo>
                    <a:lnTo>
                      <a:pt x="23" y="104"/>
                    </a:lnTo>
                    <a:lnTo>
                      <a:pt x="23" y="104"/>
                    </a:lnTo>
                    <a:lnTo>
                      <a:pt x="23" y="108"/>
                    </a:lnTo>
                    <a:lnTo>
                      <a:pt x="24" y="112"/>
                    </a:lnTo>
                    <a:lnTo>
                      <a:pt x="25" y="113"/>
                    </a:lnTo>
                    <a:lnTo>
                      <a:pt x="27" y="116"/>
                    </a:lnTo>
                    <a:lnTo>
                      <a:pt x="29" y="119"/>
                    </a:lnTo>
                    <a:lnTo>
                      <a:pt x="31" y="120"/>
                    </a:lnTo>
                    <a:lnTo>
                      <a:pt x="33" y="123"/>
                    </a:lnTo>
                    <a:lnTo>
                      <a:pt x="37" y="127"/>
                    </a:lnTo>
                    <a:lnTo>
                      <a:pt x="39" y="129"/>
                    </a:lnTo>
                    <a:lnTo>
                      <a:pt x="41" y="131"/>
                    </a:lnTo>
                    <a:lnTo>
                      <a:pt x="41" y="133"/>
                    </a:lnTo>
                    <a:lnTo>
                      <a:pt x="43" y="136"/>
                    </a:lnTo>
                    <a:lnTo>
                      <a:pt x="43" y="137"/>
                    </a:lnTo>
                    <a:lnTo>
                      <a:pt x="44" y="143"/>
                    </a:lnTo>
                    <a:lnTo>
                      <a:pt x="43" y="144"/>
                    </a:lnTo>
                    <a:lnTo>
                      <a:pt x="43" y="145"/>
                    </a:lnTo>
                    <a:lnTo>
                      <a:pt x="43" y="147"/>
                    </a:lnTo>
                    <a:lnTo>
                      <a:pt x="44" y="148"/>
                    </a:lnTo>
                    <a:lnTo>
                      <a:pt x="44" y="151"/>
                    </a:lnTo>
                    <a:lnTo>
                      <a:pt x="45" y="153"/>
                    </a:lnTo>
                    <a:lnTo>
                      <a:pt x="47" y="155"/>
                    </a:lnTo>
                    <a:lnTo>
                      <a:pt x="48" y="156"/>
                    </a:lnTo>
                    <a:lnTo>
                      <a:pt x="49" y="157"/>
                    </a:lnTo>
                    <a:lnTo>
                      <a:pt x="48" y="159"/>
                    </a:lnTo>
                    <a:lnTo>
                      <a:pt x="49" y="160"/>
                    </a:lnTo>
                    <a:lnTo>
                      <a:pt x="49" y="161"/>
                    </a:lnTo>
                    <a:lnTo>
                      <a:pt x="51" y="164"/>
                    </a:lnTo>
                    <a:lnTo>
                      <a:pt x="52" y="166"/>
                    </a:lnTo>
                    <a:lnTo>
                      <a:pt x="53" y="172"/>
                    </a:lnTo>
                    <a:lnTo>
                      <a:pt x="53" y="173"/>
                    </a:lnTo>
                    <a:lnTo>
                      <a:pt x="53" y="174"/>
                    </a:lnTo>
                    <a:lnTo>
                      <a:pt x="52" y="176"/>
                    </a:lnTo>
                    <a:lnTo>
                      <a:pt x="52" y="176"/>
                    </a:lnTo>
                    <a:lnTo>
                      <a:pt x="51" y="177"/>
                    </a:lnTo>
                    <a:lnTo>
                      <a:pt x="49" y="180"/>
                    </a:lnTo>
                    <a:lnTo>
                      <a:pt x="47" y="186"/>
                    </a:lnTo>
                    <a:lnTo>
                      <a:pt x="44" y="189"/>
                    </a:lnTo>
                    <a:lnTo>
                      <a:pt x="43" y="192"/>
                    </a:lnTo>
                    <a:lnTo>
                      <a:pt x="40" y="194"/>
                    </a:lnTo>
                    <a:lnTo>
                      <a:pt x="40" y="194"/>
                    </a:lnTo>
                    <a:lnTo>
                      <a:pt x="40" y="196"/>
                    </a:lnTo>
                    <a:lnTo>
                      <a:pt x="40" y="197"/>
                    </a:lnTo>
                    <a:lnTo>
                      <a:pt x="41" y="200"/>
                    </a:lnTo>
                    <a:lnTo>
                      <a:pt x="40" y="201"/>
                    </a:lnTo>
                    <a:lnTo>
                      <a:pt x="40" y="202"/>
                    </a:lnTo>
                    <a:lnTo>
                      <a:pt x="40" y="204"/>
                    </a:lnTo>
                    <a:lnTo>
                      <a:pt x="37" y="211"/>
                    </a:lnTo>
                    <a:lnTo>
                      <a:pt x="37" y="217"/>
                    </a:lnTo>
                    <a:lnTo>
                      <a:pt x="36" y="218"/>
                    </a:lnTo>
                    <a:lnTo>
                      <a:pt x="35" y="222"/>
                    </a:lnTo>
                    <a:lnTo>
                      <a:pt x="35" y="229"/>
                    </a:lnTo>
                    <a:lnTo>
                      <a:pt x="33" y="233"/>
                    </a:lnTo>
                    <a:lnTo>
                      <a:pt x="33" y="237"/>
                    </a:lnTo>
                    <a:lnTo>
                      <a:pt x="33" y="239"/>
                    </a:lnTo>
                    <a:lnTo>
                      <a:pt x="35" y="243"/>
                    </a:lnTo>
                    <a:lnTo>
                      <a:pt x="36" y="245"/>
                    </a:lnTo>
                    <a:lnTo>
                      <a:pt x="37" y="245"/>
                    </a:lnTo>
                    <a:lnTo>
                      <a:pt x="39" y="243"/>
                    </a:lnTo>
                    <a:lnTo>
                      <a:pt x="39" y="242"/>
                    </a:lnTo>
                    <a:lnTo>
                      <a:pt x="40" y="241"/>
                    </a:lnTo>
                    <a:lnTo>
                      <a:pt x="41" y="242"/>
                    </a:lnTo>
                    <a:lnTo>
                      <a:pt x="43" y="243"/>
                    </a:lnTo>
                    <a:lnTo>
                      <a:pt x="44" y="247"/>
                    </a:lnTo>
                    <a:lnTo>
                      <a:pt x="45" y="247"/>
                    </a:lnTo>
                    <a:lnTo>
                      <a:pt x="47" y="249"/>
                    </a:lnTo>
                    <a:lnTo>
                      <a:pt x="49" y="250"/>
                    </a:lnTo>
                    <a:lnTo>
                      <a:pt x="49" y="253"/>
                    </a:lnTo>
                    <a:lnTo>
                      <a:pt x="49" y="254"/>
                    </a:lnTo>
                    <a:lnTo>
                      <a:pt x="51" y="254"/>
                    </a:lnTo>
                    <a:lnTo>
                      <a:pt x="53" y="255"/>
                    </a:lnTo>
                    <a:lnTo>
                      <a:pt x="53" y="256"/>
                    </a:lnTo>
                    <a:lnTo>
                      <a:pt x="55" y="260"/>
                    </a:lnTo>
                    <a:lnTo>
                      <a:pt x="56" y="260"/>
                    </a:lnTo>
                    <a:lnTo>
                      <a:pt x="57" y="262"/>
                    </a:lnTo>
                    <a:lnTo>
                      <a:pt x="58" y="260"/>
                    </a:lnTo>
                    <a:lnTo>
                      <a:pt x="58" y="263"/>
                    </a:lnTo>
                    <a:lnTo>
                      <a:pt x="58" y="264"/>
                    </a:lnTo>
                    <a:lnTo>
                      <a:pt x="60" y="264"/>
                    </a:lnTo>
                    <a:lnTo>
                      <a:pt x="61" y="266"/>
                    </a:lnTo>
                    <a:lnTo>
                      <a:pt x="61" y="270"/>
                    </a:lnTo>
                    <a:lnTo>
                      <a:pt x="64" y="272"/>
                    </a:lnTo>
                    <a:lnTo>
                      <a:pt x="69" y="279"/>
                    </a:lnTo>
                    <a:lnTo>
                      <a:pt x="69" y="278"/>
                    </a:lnTo>
                    <a:lnTo>
                      <a:pt x="69" y="275"/>
                    </a:lnTo>
                    <a:lnTo>
                      <a:pt x="69" y="274"/>
                    </a:lnTo>
                    <a:lnTo>
                      <a:pt x="70" y="274"/>
                    </a:lnTo>
                    <a:lnTo>
                      <a:pt x="72" y="274"/>
                    </a:lnTo>
                    <a:lnTo>
                      <a:pt x="73" y="276"/>
                    </a:lnTo>
                    <a:lnTo>
                      <a:pt x="77" y="279"/>
                    </a:lnTo>
                    <a:lnTo>
                      <a:pt x="78" y="279"/>
                    </a:lnTo>
                    <a:lnTo>
                      <a:pt x="80" y="278"/>
                    </a:lnTo>
                    <a:lnTo>
                      <a:pt x="80" y="279"/>
                    </a:lnTo>
                    <a:lnTo>
                      <a:pt x="81" y="279"/>
                    </a:lnTo>
                    <a:lnTo>
                      <a:pt x="81" y="282"/>
                    </a:lnTo>
                    <a:lnTo>
                      <a:pt x="82" y="283"/>
                    </a:lnTo>
                    <a:lnTo>
                      <a:pt x="84" y="283"/>
                    </a:lnTo>
                    <a:lnTo>
                      <a:pt x="85" y="283"/>
                    </a:lnTo>
                    <a:lnTo>
                      <a:pt x="85" y="283"/>
                    </a:lnTo>
                    <a:lnTo>
                      <a:pt x="86" y="284"/>
                    </a:lnTo>
                    <a:lnTo>
                      <a:pt x="86" y="287"/>
                    </a:lnTo>
                    <a:lnTo>
                      <a:pt x="86" y="288"/>
                    </a:lnTo>
                    <a:lnTo>
                      <a:pt x="85" y="291"/>
                    </a:lnTo>
                    <a:lnTo>
                      <a:pt x="85" y="292"/>
                    </a:lnTo>
                    <a:lnTo>
                      <a:pt x="85" y="294"/>
                    </a:lnTo>
                    <a:lnTo>
                      <a:pt x="86" y="295"/>
                    </a:lnTo>
                    <a:lnTo>
                      <a:pt x="88" y="295"/>
                    </a:lnTo>
                    <a:lnTo>
                      <a:pt x="88" y="295"/>
                    </a:lnTo>
                    <a:lnTo>
                      <a:pt x="89" y="295"/>
                    </a:lnTo>
                    <a:lnTo>
                      <a:pt x="89" y="294"/>
                    </a:lnTo>
                    <a:lnTo>
                      <a:pt x="89" y="292"/>
                    </a:lnTo>
                    <a:lnTo>
                      <a:pt x="92" y="291"/>
                    </a:lnTo>
                    <a:lnTo>
                      <a:pt x="94" y="290"/>
                    </a:lnTo>
                    <a:lnTo>
                      <a:pt x="96" y="290"/>
                    </a:lnTo>
                    <a:lnTo>
                      <a:pt x="96" y="290"/>
                    </a:lnTo>
                    <a:lnTo>
                      <a:pt x="97" y="292"/>
                    </a:lnTo>
                    <a:lnTo>
                      <a:pt x="97" y="292"/>
                    </a:lnTo>
                    <a:lnTo>
                      <a:pt x="98" y="292"/>
                    </a:lnTo>
                    <a:lnTo>
                      <a:pt x="98" y="292"/>
                    </a:lnTo>
                    <a:lnTo>
                      <a:pt x="101" y="291"/>
                    </a:lnTo>
                    <a:lnTo>
                      <a:pt x="101" y="290"/>
                    </a:lnTo>
                    <a:lnTo>
                      <a:pt x="101" y="288"/>
                    </a:lnTo>
                    <a:lnTo>
                      <a:pt x="103" y="286"/>
                    </a:lnTo>
                    <a:lnTo>
                      <a:pt x="103" y="284"/>
                    </a:lnTo>
                    <a:lnTo>
                      <a:pt x="103" y="283"/>
                    </a:lnTo>
                    <a:lnTo>
                      <a:pt x="98" y="278"/>
                    </a:lnTo>
                    <a:lnTo>
                      <a:pt x="94" y="272"/>
                    </a:lnTo>
                    <a:lnTo>
                      <a:pt x="93" y="271"/>
                    </a:lnTo>
                    <a:lnTo>
                      <a:pt x="92" y="270"/>
                    </a:lnTo>
                    <a:lnTo>
                      <a:pt x="89" y="270"/>
                    </a:lnTo>
                    <a:lnTo>
                      <a:pt x="86" y="270"/>
                    </a:lnTo>
                    <a:lnTo>
                      <a:pt x="84" y="271"/>
                    </a:lnTo>
                    <a:lnTo>
                      <a:pt x="80" y="268"/>
                    </a:lnTo>
                    <a:lnTo>
                      <a:pt x="78" y="266"/>
                    </a:lnTo>
                    <a:lnTo>
                      <a:pt x="76" y="264"/>
                    </a:lnTo>
                    <a:lnTo>
                      <a:pt x="74" y="264"/>
                    </a:lnTo>
                    <a:lnTo>
                      <a:pt x="73" y="264"/>
                    </a:lnTo>
                    <a:lnTo>
                      <a:pt x="73" y="262"/>
                    </a:lnTo>
                    <a:lnTo>
                      <a:pt x="69" y="258"/>
                    </a:lnTo>
                    <a:lnTo>
                      <a:pt x="69" y="255"/>
                    </a:lnTo>
                    <a:lnTo>
                      <a:pt x="68" y="254"/>
                    </a:lnTo>
                    <a:lnTo>
                      <a:pt x="70" y="253"/>
                    </a:lnTo>
                    <a:lnTo>
                      <a:pt x="72" y="254"/>
                    </a:lnTo>
                    <a:lnTo>
                      <a:pt x="72" y="255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72" y="256"/>
                    </a:lnTo>
                    <a:lnTo>
                      <a:pt x="72" y="256"/>
                    </a:lnTo>
                    <a:lnTo>
                      <a:pt x="73" y="259"/>
                    </a:lnTo>
                    <a:lnTo>
                      <a:pt x="73" y="262"/>
                    </a:lnTo>
                    <a:lnTo>
                      <a:pt x="76" y="263"/>
                    </a:lnTo>
                    <a:lnTo>
                      <a:pt x="74" y="260"/>
                    </a:lnTo>
                    <a:lnTo>
                      <a:pt x="74" y="259"/>
                    </a:lnTo>
                    <a:lnTo>
                      <a:pt x="70" y="242"/>
                    </a:lnTo>
                    <a:lnTo>
                      <a:pt x="69" y="239"/>
                    </a:lnTo>
                    <a:lnTo>
                      <a:pt x="68" y="238"/>
                    </a:lnTo>
                    <a:lnTo>
                      <a:pt x="68" y="238"/>
                    </a:lnTo>
                    <a:lnTo>
                      <a:pt x="68" y="239"/>
                    </a:lnTo>
                    <a:lnTo>
                      <a:pt x="66" y="239"/>
                    </a:lnTo>
                    <a:lnTo>
                      <a:pt x="65" y="238"/>
                    </a:lnTo>
                    <a:lnTo>
                      <a:pt x="64" y="237"/>
                    </a:lnTo>
                    <a:lnTo>
                      <a:pt x="64" y="234"/>
                    </a:lnTo>
                    <a:lnTo>
                      <a:pt x="62" y="226"/>
                    </a:lnTo>
                    <a:lnTo>
                      <a:pt x="61" y="223"/>
                    </a:lnTo>
                    <a:lnTo>
                      <a:pt x="61" y="222"/>
                    </a:lnTo>
                    <a:lnTo>
                      <a:pt x="58" y="222"/>
                    </a:lnTo>
                    <a:lnTo>
                      <a:pt x="53" y="223"/>
                    </a:lnTo>
                    <a:lnTo>
                      <a:pt x="52" y="223"/>
                    </a:lnTo>
                    <a:lnTo>
                      <a:pt x="51" y="222"/>
                    </a:lnTo>
                    <a:lnTo>
                      <a:pt x="51" y="221"/>
                    </a:lnTo>
                    <a:lnTo>
                      <a:pt x="51" y="219"/>
                    </a:lnTo>
                    <a:lnTo>
                      <a:pt x="49" y="215"/>
                    </a:lnTo>
                    <a:lnTo>
                      <a:pt x="48" y="213"/>
                    </a:lnTo>
                    <a:lnTo>
                      <a:pt x="48" y="209"/>
                    </a:lnTo>
                    <a:lnTo>
                      <a:pt x="48" y="205"/>
                    </a:lnTo>
                    <a:lnTo>
                      <a:pt x="48" y="202"/>
                    </a:lnTo>
                    <a:lnTo>
                      <a:pt x="48" y="201"/>
                    </a:lnTo>
                    <a:lnTo>
                      <a:pt x="49" y="200"/>
                    </a:lnTo>
                    <a:lnTo>
                      <a:pt x="49" y="197"/>
                    </a:lnTo>
                    <a:lnTo>
                      <a:pt x="53" y="190"/>
                    </a:lnTo>
                    <a:lnTo>
                      <a:pt x="53" y="186"/>
                    </a:lnTo>
                    <a:lnTo>
                      <a:pt x="53" y="184"/>
                    </a:lnTo>
                    <a:lnTo>
                      <a:pt x="55" y="178"/>
                    </a:lnTo>
                    <a:lnTo>
                      <a:pt x="56" y="174"/>
                    </a:lnTo>
                    <a:lnTo>
                      <a:pt x="57" y="173"/>
                    </a:lnTo>
                    <a:lnTo>
                      <a:pt x="57" y="169"/>
                    </a:lnTo>
                    <a:lnTo>
                      <a:pt x="58" y="166"/>
                    </a:lnTo>
                    <a:lnTo>
                      <a:pt x="60" y="164"/>
                    </a:lnTo>
                    <a:lnTo>
                      <a:pt x="60" y="161"/>
                    </a:lnTo>
                    <a:lnTo>
                      <a:pt x="58" y="155"/>
                    </a:lnTo>
                    <a:lnTo>
                      <a:pt x="58" y="152"/>
                    </a:lnTo>
                    <a:lnTo>
                      <a:pt x="60" y="147"/>
                    </a:lnTo>
                    <a:lnTo>
                      <a:pt x="58" y="144"/>
                    </a:lnTo>
                    <a:lnTo>
                      <a:pt x="57" y="143"/>
                    </a:lnTo>
                    <a:lnTo>
                      <a:pt x="58" y="141"/>
                    </a:lnTo>
                    <a:lnTo>
                      <a:pt x="60" y="139"/>
                    </a:lnTo>
                    <a:lnTo>
                      <a:pt x="61" y="139"/>
                    </a:lnTo>
                    <a:lnTo>
                      <a:pt x="66" y="137"/>
                    </a:lnTo>
                    <a:lnTo>
                      <a:pt x="68" y="136"/>
                    </a:lnTo>
                    <a:lnTo>
                      <a:pt x="69" y="137"/>
                    </a:lnTo>
                    <a:lnTo>
                      <a:pt x="73" y="139"/>
                    </a:lnTo>
                    <a:lnTo>
                      <a:pt x="74" y="139"/>
                    </a:lnTo>
                    <a:lnTo>
                      <a:pt x="74" y="141"/>
                    </a:lnTo>
                    <a:lnTo>
                      <a:pt x="74" y="141"/>
                    </a:lnTo>
                    <a:lnTo>
                      <a:pt x="74" y="144"/>
                    </a:lnTo>
                    <a:lnTo>
                      <a:pt x="74" y="147"/>
                    </a:lnTo>
                    <a:lnTo>
                      <a:pt x="74" y="152"/>
                    </a:lnTo>
                    <a:lnTo>
                      <a:pt x="74" y="153"/>
                    </a:lnTo>
                    <a:lnTo>
                      <a:pt x="74" y="155"/>
                    </a:lnTo>
                    <a:lnTo>
                      <a:pt x="76" y="156"/>
                    </a:lnTo>
                    <a:lnTo>
                      <a:pt x="78" y="155"/>
                    </a:lnTo>
                    <a:lnTo>
                      <a:pt x="84" y="156"/>
                    </a:lnTo>
                    <a:lnTo>
                      <a:pt x="89" y="155"/>
                    </a:lnTo>
                    <a:lnTo>
                      <a:pt x="92" y="155"/>
                    </a:lnTo>
                    <a:lnTo>
                      <a:pt x="92" y="156"/>
                    </a:lnTo>
                    <a:lnTo>
                      <a:pt x="93" y="157"/>
                    </a:lnTo>
                    <a:lnTo>
                      <a:pt x="94" y="157"/>
                    </a:lnTo>
                    <a:lnTo>
                      <a:pt x="97" y="159"/>
                    </a:lnTo>
                    <a:lnTo>
                      <a:pt x="98" y="161"/>
                    </a:lnTo>
                    <a:lnTo>
                      <a:pt x="98" y="161"/>
                    </a:lnTo>
                    <a:lnTo>
                      <a:pt x="99" y="160"/>
                    </a:lnTo>
                    <a:lnTo>
                      <a:pt x="101" y="162"/>
                    </a:lnTo>
                    <a:lnTo>
                      <a:pt x="102" y="164"/>
                    </a:lnTo>
                    <a:lnTo>
                      <a:pt x="105" y="165"/>
                    </a:lnTo>
                    <a:lnTo>
                      <a:pt x="105" y="165"/>
                    </a:lnTo>
                    <a:lnTo>
                      <a:pt x="105" y="164"/>
                    </a:lnTo>
                    <a:lnTo>
                      <a:pt x="106" y="165"/>
                    </a:lnTo>
                    <a:lnTo>
                      <a:pt x="109" y="168"/>
                    </a:lnTo>
                    <a:lnTo>
                      <a:pt x="109" y="170"/>
                    </a:lnTo>
                    <a:lnTo>
                      <a:pt x="111" y="172"/>
                    </a:lnTo>
                    <a:lnTo>
                      <a:pt x="111" y="173"/>
                    </a:lnTo>
                    <a:lnTo>
                      <a:pt x="111" y="173"/>
                    </a:lnTo>
                    <a:lnTo>
                      <a:pt x="111" y="173"/>
                    </a:lnTo>
                    <a:lnTo>
                      <a:pt x="107" y="166"/>
                    </a:lnTo>
                    <a:lnTo>
                      <a:pt x="107" y="162"/>
                    </a:lnTo>
                    <a:lnTo>
                      <a:pt x="107" y="160"/>
                    </a:lnTo>
                    <a:lnTo>
                      <a:pt x="107" y="160"/>
                    </a:lnTo>
                    <a:lnTo>
                      <a:pt x="106" y="159"/>
                    </a:lnTo>
                    <a:lnTo>
                      <a:pt x="105" y="156"/>
                    </a:lnTo>
                    <a:lnTo>
                      <a:pt x="102" y="155"/>
                    </a:lnTo>
                    <a:lnTo>
                      <a:pt x="102" y="152"/>
                    </a:lnTo>
                    <a:lnTo>
                      <a:pt x="101" y="148"/>
                    </a:lnTo>
                    <a:lnTo>
                      <a:pt x="101" y="147"/>
                    </a:lnTo>
                    <a:lnTo>
                      <a:pt x="99" y="144"/>
                    </a:lnTo>
                    <a:lnTo>
                      <a:pt x="98" y="143"/>
                    </a:lnTo>
                    <a:lnTo>
                      <a:pt x="98" y="137"/>
                    </a:lnTo>
                    <a:lnTo>
                      <a:pt x="98" y="136"/>
                    </a:lnTo>
                    <a:lnTo>
                      <a:pt x="99" y="136"/>
                    </a:lnTo>
                    <a:lnTo>
                      <a:pt x="102" y="136"/>
                    </a:lnTo>
                    <a:lnTo>
                      <a:pt x="102" y="135"/>
                    </a:lnTo>
                    <a:lnTo>
                      <a:pt x="102" y="135"/>
                    </a:lnTo>
                    <a:lnTo>
                      <a:pt x="102" y="133"/>
                    </a:lnTo>
                    <a:lnTo>
                      <a:pt x="105" y="131"/>
                    </a:lnTo>
                    <a:lnTo>
                      <a:pt x="106" y="128"/>
                    </a:lnTo>
                    <a:lnTo>
                      <a:pt x="106" y="127"/>
                    </a:lnTo>
                    <a:lnTo>
                      <a:pt x="107" y="125"/>
                    </a:lnTo>
                    <a:lnTo>
                      <a:pt x="109" y="123"/>
                    </a:lnTo>
                    <a:lnTo>
                      <a:pt x="111" y="121"/>
                    </a:lnTo>
                    <a:lnTo>
                      <a:pt x="114" y="121"/>
                    </a:lnTo>
                    <a:lnTo>
                      <a:pt x="115" y="120"/>
                    </a:lnTo>
                    <a:lnTo>
                      <a:pt x="118" y="120"/>
                    </a:lnTo>
                    <a:lnTo>
                      <a:pt x="118" y="119"/>
                    </a:lnTo>
                    <a:lnTo>
                      <a:pt x="121" y="120"/>
                    </a:lnTo>
                    <a:lnTo>
                      <a:pt x="122" y="120"/>
                    </a:lnTo>
                    <a:lnTo>
                      <a:pt x="123" y="120"/>
                    </a:lnTo>
                    <a:lnTo>
                      <a:pt x="126" y="120"/>
                    </a:lnTo>
                    <a:lnTo>
                      <a:pt x="126" y="120"/>
                    </a:lnTo>
                    <a:lnTo>
                      <a:pt x="130" y="120"/>
                    </a:lnTo>
                    <a:lnTo>
                      <a:pt x="133" y="120"/>
                    </a:lnTo>
                    <a:lnTo>
                      <a:pt x="135" y="120"/>
                    </a:lnTo>
                    <a:lnTo>
                      <a:pt x="139" y="119"/>
                    </a:lnTo>
                    <a:lnTo>
                      <a:pt x="140" y="120"/>
                    </a:lnTo>
                    <a:lnTo>
                      <a:pt x="143" y="120"/>
                    </a:lnTo>
                    <a:lnTo>
                      <a:pt x="143" y="121"/>
                    </a:lnTo>
                    <a:lnTo>
                      <a:pt x="143" y="123"/>
                    </a:lnTo>
                    <a:lnTo>
                      <a:pt x="144" y="123"/>
                    </a:lnTo>
                    <a:lnTo>
                      <a:pt x="144" y="123"/>
                    </a:lnTo>
                    <a:lnTo>
                      <a:pt x="146" y="123"/>
                    </a:lnTo>
                    <a:lnTo>
                      <a:pt x="146" y="121"/>
                    </a:lnTo>
                    <a:lnTo>
                      <a:pt x="146" y="121"/>
                    </a:lnTo>
                    <a:lnTo>
                      <a:pt x="147" y="120"/>
                    </a:lnTo>
                    <a:lnTo>
                      <a:pt x="148" y="120"/>
                    </a:lnTo>
                    <a:lnTo>
                      <a:pt x="150" y="119"/>
                    </a:lnTo>
                    <a:lnTo>
                      <a:pt x="151" y="117"/>
                    </a:lnTo>
                    <a:lnTo>
                      <a:pt x="151" y="116"/>
                    </a:lnTo>
                    <a:lnTo>
                      <a:pt x="151" y="115"/>
                    </a:lnTo>
                    <a:lnTo>
                      <a:pt x="151" y="111"/>
                    </a:lnTo>
                    <a:lnTo>
                      <a:pt x="151" y="110"/>
                    </a:lnTo>
                    <a:lnTo>
                      <a:pt x="151" y="10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2" name="Freeform 206">
                <a:extLst>
                  <a:ext uri="{FF2B5EF4-FFF2-40B4-BE49-F238E27FC236}">
                    <a16:creationId xmlns:a16="http://schemas.microsoft.com/office/drawing/2014/main" id="{DFC708C4-D6F9-4BDD-96F1-5A520A3DF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4225" y="2806700"/>
                <a:ext cx="112713" cy="61913"/>
              </a:xfrm>
              <a:custGeom>
                <a:avLst/>
                <a:gdLst>
                  <a:gd name="T0" fmla="*/ 70 w 71"/>
                  <a:gd name="T1" fmla="*/ 16 h 39"/>
                  <a:gd name="T2" fmla="*/ 66 w 71"/>
                  <a:gd name="T3" fmla="*/ 19 h 39"/>
                  <a:gd name="T4" fmla="*/ 62 w 71"/>
                  <a:gd name="T5" fmla="*/ 16 h 39"/>
                  <a:gd name="T6" fmla="*/ 58 w 71"/>
                  <a:gd name="T7" fmla="*/ 14 h 39"/>
                  <a:gd name="T8" fmla="*/ 55 w 71"/>
                  <a:gd name="T9" fmla="*/ 14 h 39"/>
                  <a:gd name="T10" fmla="*/ 57 w 71"/>
                  <a:gd name="T11" fmla="*/ 10 h 39"/>
                  <a:gd name="T12" fmla="*/ 57 w 71"/>
                  <a:gd name="T13" fmla="*/ 6 h 39"/>
                  <a:gd name="T14" fmla="*/ 51 w 71"/>
                  <a:gd name="T15" fmla="*/ 2 h 39"/>
                  <a:gd name="T16" fmla="*/ 46 w 71"/>
                  <a:gd name="T17" fmla="*/ 3 h 39"/>
                  <a:gd name="T18" fmla="*/ 45 w 71"/>
                  <a:gd name="T19" fmla="*/ 2 h 39"/>
                  <a:gd name="T20" fmla="*/ 42 w 71"/>
                  <a:gd name="T21" fmla="*/ 0 h 39"/>
                  <a:gd name="T22" fmla="*/ 39 w 71"/>
                  <a:gd name="T23" fmla="*/ 2 h 39"/>
                  <a:gd name="T24" fmla="*/ 39 w 71"/>
                  <a:gd name="T25" fmla="*/ 3 h 39"/>
                  <a:gd name="T26" fmla="*/ 42 w 71"/>
                  <a:gd name="T27" fmla="*/ 3 h 39"/>
                  <a:gd name="T28" fmla="*/ 39 w 71"/>
                  <a:gd name="T29" fmla="*/ 4 h 39"/>
                  <a:gd name="T30" fmla="*/ 38 w 71"/>
                  <a:gd name="T31" fmla="*/ 3 h 39"/>
                  <a:gd name="T32" fmla="*/ 32 w 71"/>
                  <a:gd name="T33" fmla="*/ 4 h 39"/>
                  <a:gd name="T34" fmla="*/ 25 w 71"/>
                  <a:gd name="T35" fmla="*/ 4 h 39"/>
                  <a:gd name="T36" fmla="*/ 22 w 71"/>
                  <a:gd name="T37" fmla="*/ 7 h 39"/>
                  <a:gd name="T38" fmla="*/ 20 w 71"/>
                  <a:gd name="T39" fmla="*/ 7 h 39"/>
                  <a:gd name="T40" fmla="*/ 18 w 71"/>
                  <a:gd name="T41" fmla="*/ 6 h 39"/>
                  <a:gd name="T42" fmla="*/ 16 w 71"/>
                  <a:gd name="T43" fmla="*/ 8 h 39"/>
                  <a:gd name="T44" fmla="*/ 17 w 71"/>
                  <a:gd name="T45" fmla="*/ 10 h 39"/>
                  <a:gd name="T46" fmla="*/ 14 w 71"/>
                  <a:gd name="T47" fmla="*/ 12 h 39"/>
                  <a:gd name="T48" fmla="*/ 12 w 71"/>
                  <a:gd name="T49" fmla="*/ 15 h 39"/>
                  <a:gd name="T50" fmla="*/ 8 w 71"/>
                  <a:gd name="T51" fmla="*/ 19 h 39"/>
                  <a:gd name="T52" fmla="*/ 4 w 71"/>
                  <a:gd name="T53" fmla="*/ 23 h 39"/>
                  <a:gd name="T54" fmla="*/ 2 w 71"/>
                  <a:gd name="T55" fmla="*/ 26 h 39"/>
                  <a:gd name="T56" fmla="*/ 2 w 71"/>
                  <a:gd name="T57" fmla="*/ 28 h 39"/>
                  <a:gd name="T58" fmla="*/ 1 w 71"/>
                  <a:gd name="T59" fmla="*/ 31 h 39"/>
                  <a:gd name="T60" fmla="*/ 2 w 71"/>
                  <a:gd name="T61" fmla="*/ 32 h 39"/>
                  <a:gd name="T62" fmla="*/ 5 w 71"/>
                  <a:gd name="T63" fmla="*/ 30 h 39"/>
                  <a:gd name="T64" fmla="*/ 6 w 71"/>
                  <a:gd name="T65" fmla="*/ 27 h 39"/>
                  <a:gd name="T66" fmla="*/ 13 w 71"/>
                  <a:gd name="T67" fmla="*/ 27 h 39"/>
                  <a:gd name="T68" fmla="*/ 13 w 71"/>
                  <a:gd name="T69" fmla="*/ 28 h 39"/>
                  <a:gd name="T70" fmla="*/ 13 w 71"/>
                  <a:gd name="T71" fmla="*/ 32 h 39"/>
                  <a:gd name="T72" fmla="*/ 16 w 71"/>
                  <a:gd name="T73" fmla="*/ 35 h 39"/>
                  <a:gd name="T74" fmla="*/ 17 w 71"/>
                  <a:gd name="T75" fmla="*/ 36 h 39"/>
                  <a:gd name="T76" fmla="*/ 24 w 71"/>
                  <a:gd name="T77" fmla="*/ 36 h 39"/>
                  <a:gd name="T78" fmla="*/ 29 w 71"/>
                  <a:gd name="T79" fmla="*/ 36 h 39"/>
                  <a:gd name="T80" fmla="*/ 33 w 71"/>
                  <a:gd name="T81" fmla="*/ 34 h 39"/>
                  <a:gd name="T82" fmla="*/ 34 w 71"/>
                  <a:gd name="T83" fmla="*/ 30 h 39"/>
                  <a:gd name="T84" fmla="*/ 37 w 71"/>
                  <a:gd name="T85" fmla="*/ 27 h 39"/>
                  <a:gd name="T86" fmla="*/ 39 w 71"/>
                  <a:gd name="T87" fmla="*/ 27 h 39"/>
                  <a:gd name="T88" fmla="*/ 39 w 71"/>
                  <a:gd name="T89" fmla="*/ 30 h 39"/>
                  <a:gd name="T90" fmla="*/ 45 w 71"/>
                  <a:gd name="T91" fmla="*/ 34 h 39"/>
                  <a:gd name="T92" fmla="*/ 46 w 71"/>
                  <a:gd name="T93" fmla="*/ 36 h 39"/>
                  <a:gd name="T94" fmla="*/ 49 w 71"/>
                  <a:gd name="T95" fmla="*/ 37 h 39"/>
                  <a:gd name="T96" fmla="*/ 47 w 71"/>
                  <a:gd name="T97" fmla="*/ 35 h 39"/>
                  <a:gd name="T98" fmla="*/ 49 w 71"/>
                  <a:gd name="T99" fmla="*/ 34 h 39"/>
                  <a:gd name="T100" fmla="*/ 53 w 71"/>
                  <a:gd name="T101" fmla="*/ 27 h 39"/>
                  <a:gd name="T102" fmla="*/ 54 w 71"/>
                  <a:gd name="T103" fmla="*/ 26 h 39"/>
                  <a:gd name="T104" fmla="*/ 55 w 71"/>
                  <a:gd name="T105" fmla="*/ 28 h 39"/>
                  <a:gd name="T106" fmla="*/ 58 w 71"/>
                  <a:gd name="T107" fmla="*/ 30 h 39"/>
                  <a:gd name="T108" fmla="*/ 63 w 71"/>
                  <a:gd name="T109" fmla="*/ 28 h 39"/>
                  <a:gd name="T110" fmla="*/ 65 w 71"/>
                  <a:gd name="T111" fmla="*/ 31 h 39"/>
                  <a:gd name="T112" fmla="*/ 66 w 71"/>
                  <a:gd name="T113" fmla="*/ 30 h 39"/>
                  <a:gd name="T114" fmla="*/ 65 w 71"/>
                  <a:gd name="T115" fmla="*/ 26 h 39"/>
                  <a:gd name="T116" fmla="*/ 65 w 71"/>
                  <a:gd name="T117" fmla="*/ 23 h 39"/>
                  <a:gd name="T118" fmla="*/ 69 w 71"/>
                  <a:gd name="T119" fmla="*/ 24 h 39"/>
                  <a:gd name="T120" fmla="*/ 71 w 71"/>
                  <a:gd name="T121" fmla="*/ 23 h 39"/>
                  <a:gd name="T122" fmla="*/ 70 w 71"/>
                  <a:gd name="T12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" h="39">
                    <a:moveTo>
                      <a:pt x="71" y="18"/>
                    </a:moveTo>
                    <a:lnTo>
                      <a:pt x="71" y="18"/>
                    </a:lnTo>
                    <a:lnTo>
                      <a:pt x="70" y="16"/>
                    </a:lnTo>
                    <a:lnTo>
                      <a:pt x="70" y="16"/>
                    </a:lnTo>
                    <a:lnTo>
                      <a:pt x="67" y="18"/>
                    </a:lnTo>
                    <a:lnTo>
                      <a:pt x="66" y="19"/>
                    </a:lnTo>
                    <a:lnTo>
                      <a:pt x="63" y="18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62" y="15"/>
                    </a:lnTo>
                    <a:lnTo>
                      <a:pt x="59" y="15"/>
                    </a:lnTo>
                    <a:lnTo>
                      <a:pt x="58" y="14"/>
                    </a:lnTo>
                    <a:lnTo>
                      <a:pt x="57" y="14"/>
                    </a:lnTo>
                    <a:lnTo>
                      <a:pt x="57" y="14"/>
                    </a:lnTo>
                    <a:lnTo>
                      <a:pt x="55" y="14"/>
                    </a:lnTo>
                    <a:lnTo>
                      <a:pt x="55" y="14"/>
                    </a:lnTo>
                    <a:lnTo>
                      <a:pt x="55" y="12"/>
                    </a:lnTo>
                    <a:lnTo>
                      <a:pt x="57" y="10"/>
                    </a:lnTo>
                    <a:lnTo>
                      <a:pt x="58" y="8"/>
                    </a:lnTo>
                    <a:lnTo>
                      <a:pt x="58" y="6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4" y="3"/>
                    </a:lnTo>
                    <a:lnTo>
                      <a:pt x="51" y="2"/>
                    </a:lnTo>
                    <a:lnTo>
                      <a:pt x="50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2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39" y="2"/>
                    </a:lnTo>
                    <a:lnTo>
                      <a:pt x="39" y="2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41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8" y="3"/>
                    </a:lnTo>
                    <a:lnTo>
                      <a:pt x="36" y="3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7" y="8"/>
                    </a:lnTo>
                    <a:lnTo>
                      <a:pt x="17" y="10"/>
                    </a:lnTo>
                    <a:lnTo>
                      <a:pt x="17" y="10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2" y="14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8" y="19"/>
                    </a:lnTo>
                    <a:lnTo>
                      <a:pt x="8" y="20"/>
                    </a:lnTo>
                    <a:lnTo>
                      <a:pt x="5" y="22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2" y="28"/>
                    </a:lnTo>
                    <a:lnTo>
                      <a:pt x="2" y="30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32"/>
                    </a:lnTo>
                    <a:lnTo>
                      <a:pt x="1" y="32"/>
                    </a:lnTo>
                    <a:lnTo>
                      <a:pt x="2" y="32"/>
                    </a:lnTo>
                    <a:lnTo>
                      <a:pt x="4" y="31"/>
                    </a:lnTo>
                    <a:lnTo>
                      <a:pt x="5" y="30"/>
                    </a:lnTo>
                    <a:lnTo>
                      <a:pt x="5" y="30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6" y="27"/>
                    </a:lnTo>
                    <a:lnTo>
                      <a:pt x="8" y="27"/>
                    </a:lnTo>
                    <a:lnTo>
                      <a:pt x="10" y="27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4" y="30"/>
                    </a:lnTo>
                    <a:lnTo>
                      <a:pt x="13" y="32"/>
                    </a:lnTo>
                    <a:lnTo>
                      <a:pt x="13" y="32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6" y="35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8" y="37"/>
                    </a:lnTo>
                    <a:lnTo>
                      <a:pt x="22" y="36"/>
                    </a:lnTo>
                    <a:lnTo>
                      <a:pt x="24" y="36"/>
                    </a:lnTo>
                    <a:lnTo>
                      <a:pt x="25" y="35"/>
                    </a:lnTo>
                    <a:lnTo>
                      <a:pt x="26" y="35"/>
                    </a:lnTo>
                    <a:lnTo>
                      <a:pt x="29" y="36"/>
                    </a:lnTo>
                    <a:lnTo>
                      <a:pt x="30" y="36"/>
                    </a:lnTo>
                    <a:lnTo>
                      <a:pt x="32" y="35"/>
                    </a:lnTo>
                    <a:lnTo>
                      <a:pt x="33" y="34"/>
                    </a:lnTo>
                    <a:lnTo>
                      <a:pt x="34" y="32"/>
                    </a:lnTo>
                    <a:lnTo>
                      <a:pt x="34" y="31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6" y="28"/>
                    </a:lnTo>
                    <a:lnTo>
                      <a:pt x="37" y="27"/>
                    </a:lnTo>
                    <a:lnTo>
                      <a:pt x="38" y="27"/>
                    </a:lnTo>
                    <a:lnTo>
                      <a:pt x="39" y="26"/>
                    </a:lnTo>
                    <a:lnTo>
                      <a:pt x="39" y="27"/>
                    </a:lnTo>
                    <a:lnTo>
                      <a:pt x="39" y="27"/>
                    </a:lnTo>
                    <a:lnTo>
                      <a:pt x="39" y="30"/>
                    </a:lnTo>
                    <a:lnTo>
                      <a:pt x="39" y="30"/>
                    </a:lnTo>
                    <a:lnTo>
                      <a:pt x="41" y="32"/>
                    </a:lnTo>
                    <a:lnTo>
                      <a:pt x="42" y="32"/>
                    </a:lnTo>
                    <a:lnTo>
                      <a:pt x="45" y="34"/>
                    </a:lnTo>
                    <a:lnTo>
                      <a:pt x="45" y="34"/>
                    </a:lnTo>
                    <a:lnTo>
                      <a:pt x="45" y="35"/>
                    </a:lnTo>
                    <a:lnTo>
                      <a:pt x="46" y="36"/>
                    </a:lnTo>
                    <a:lnTo>
                      <a:pt x="46" y="37"/>
                    </a:lnTo>
                    <a:lnTo>
                      <a:pt x="47" y="39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49" y="36"/>
                    </a:lnTo>
                    <a:lnTo>
                      <a:pt x="47" y="35"/>
                    </a:lnTo>
                    <a:lnTo>
                      <a:pt x="47" y="35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51" y="31"/>
                    </a:lnTo>
                    <a:lnTo>
                      <a:pt x="51" y="30"/>
                    </a:lnTo>
                    <a:lnTo>
                      <a:pt x="53" y="27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4" y="26"/>
                    </a:lnTo>
                    <a:lnTo>
                      <a:pt x="55" y="26"/>
                    </a:lnTo>
                    <a:lnTo>
                      <a:pt x="55" y="27"/>
                    </a:lnTo>
                    <a:lnTo>
                      <a:pt x="55" y="28"/>
                    </a:lnTo>
                    <a:lnTo>
                      <a:pt x="57" y="30"/>
                    </a:lnTo>
                    <a:lnTo>
                      <a:pt x="57" y="30"/>
                    </a:lnTo>
                    <a:lnTo>
                      <a:pt x="58" y="30"/>
                    </a:lnTo>
                    <a:lnTo>
                      <a:pt x="61" y="28"/>
                    </a:lnTo>
                    <a:lnTo>
                      <a:pt x="62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5" y="31"/>
                    </a:lnTo>
                    <a:lnTo>
                      <a:pt x="65" y="31"/>
                    </a:lnTo>
                    <a:lnTo>
                      <a:pt x="66" y="31"/>
                    </a:lnTo>
                    <a:lnTo>
                      <a:pt x="66" y="30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5" y="27"/>
                    </a:lnTo>
                    <a:lnTo>
                      <a:pt x="65" y="26"/>
                    </a:lnTo>
                    <a:lnTo>
                      <a:pt x="65" y="26"/>
                    </a:lnTo>
                    <a:lnTo>
                      <a:pt x="65" y="24"/>
                    </a:lnTo>
                    <a:lnTo>
                      <a:pt x="65" y="23"/>
                    </a:lnTo>
                    <a:lnTo>
                      <a:pt x="66" y="23"/>
                    </a:lnTo>
                    <a:lnTo>
                      <a:pt x="67" y="23"/>
                    </a:lnTo>
                    <a:lnTo>
                      <a:pt x="69" y="24"/>
                    </a:lnTo>
                    <a:lnTo>
                      <a:pt x="70" y="24"/>
                    </a:lnTo>
                    <a:lnTo>
                      <a:pt x="70" y="24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0" y="22"/>
                    </a:lnTo>
                    <a:lnTo>
                      <a:pt x="70" y="20"/>
                    </a:lnTo>
                    <a:lnTo>
                      <a:pt x="71" y="1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3" name="Freeform 207">
                <a:extLst>
                  <a:ext uri="{FF2B5EF4-FFF2-40B4-BE49-F238E27FC236}">
                    <a16:creationId xmlns:a16="http://schemas.microsoft.com/office/drawing/2014/main" id="{D9112527-B566-40D1-8ADC-6F9FB3AEA4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8925" y="4006850"/>
                <a:ext cx="63500" cy="122238"/>
              </a:xfrm>
              <a:custGeom>
                <a:avLst/>
                <a:gdLst>
                  <a:gd name="T0" fmla="*/ 3 w 40"/>
                  <a:gd name="T1" fmla="*/ 18 h 77"/>
                  <a:gd name="T2" fmla="*/ 1 w 40"/>
                  <a:gd name="T3" fmla="*/ 15 h 77"/>
                  <a:gd name="T4" fmla="*/ 0 w 40"/>
                  <a:gd name="T5" fmla="*/ 15 h 77"/>
                  <a:gd name="T6" fmla="*/ 3 w 40"/>
                  <a:gd name="T7" fmla="*/ 4 h 77"/>
                  <a:gd name="T8" fmla="*/ 3 w 40"/>
                  <a:gd name="T9" fmla="*/ 3 h 77"/>
                  <a:gd name="T10" fmla="*/ 1 w 40"/>
                  <a:gd name="T11" fmla="*/ 2 h 77"/>
                  <a:gd name="T12" fmla="*/ 1 w 40"/>
                  <a:gd name="T13" fmla="*/ 3 h 77"/>
                  <a:gd name="T14" fmla="*/ 3 w 40"/>
                  <a:gd name="T15" fmla="*/ 4 h 77"/>
                  <a:gd name="T16" fmla="*/ 38 w 40"/>
                  <a:gd name="T17" fmla="*/ 48 h 77"/>
                  <a:gd name="T18" fmla="*/ 36 w 40"/>
                  <a:gd name="T19" fmla="*/ 44 h 77"/>
                  <a:gd name="T20" fmla="*/ 36 w 40"/>
                  <a:gd name="T21" fmla="*/ 43 h 77"/>
                  <a:gd name="T22" fmla="*/ 34 w 40"/>
                  <a:gd name="T23" fmla="*/ 42 h 77"/>
                  <a:gd name="T24" fmla="*/ 30 w 40"/>
                  <a:gd name="T25" fmla="*/ 34 h 77"/>
                  <a:gd name="T26" fmla="*/ 29 w 40"/>
                  <a:gd name="T27" fmla="*/ 28 h 77"/>
                  <a:gd name="T28" fmla="*/ 28 w 40"/>
                  <a:gd name="T29" fmla="*/ 27 h 77"/>
                  <a:gd name="T30" fmla="*/ 26 w 40"/>
                  <a:gd name="T31" fmla="*/ 26 h 77"/>
                  <a:gd name="T32" fmla="*/ 26 w 40"/>
                  <a:gd name="T33" fmla="*/ 23 h 77"/>
                  <a:gd name="T34" fmla="*/ 21 w 40"/>
                  <a:gd name="T35" fmla="*/ 18 h 77"/>
                  <a:gd name="T36" fmla="*/ 20 w 40"/>
                  <a:gd name="T37" fmla="*/ 16 h 77"/>
                  <a:gd name="T38" fmla="*/ 17 w 40"/>
                  <a:gd name="T39" fmla="*/ 10 h 77"/>
                  <a:gd name="T40" fmla="*/ 8 w 40"/>
                  <a:gd name="T41" fmla="*/ 0 h 77"/>
                  <a:gd name="T42" fmla="*/ 5 w 40"/>
                  <a:gd name="T43" fmla="*/ 0 h 77"/>
                  <a:gd name="T44" fmla="*/ 3 w 40"/>
                  <a:gd name="T45" fmla="*/ 0 h 77"/>
                  <a:gd name="T46" fmla="*/ 4 w 40"/>
                  <a:gd name="T47" fmla="*/ 3 h 77"/>
                  <a:gd name="T48" fmla="*/ 8 w 40"/>
                  <a:gd name="T49" fmla="*/ 4 h 77"/>
                  <a:gd name="T50" fmla="*/ 12 w 40"/>
                  <a:gd name="T51" fmla="*/ 7 h 77"/>
                  <a:gd name="T52" fmla="*/ 9 w 40"/>
                  <a:gd name="T53" fmla="*/ 7 h 77"/>
                  <a:gd name="T54" fmla="*/ 8 w 40"/>
                  <a:gd name="T55" fmla="*/ 6 h 77"/>
                  <a:gd name="T56" fmla="*/ 7 w 40"/>
                  <a:gd name="T57" fmla="*/ 7 h 77"/>
                  <a:gd name="T58" fmla="*/ 7 w 40"/>
                  <a:gd name="T59" fmla="*/ 12 h 77"/>
                  <a:gd name="T60" fmla="*/ 4 w 40"/>
                  <a:gd name="T61" fmla="*/ 19 h 77"/>
                  <a:gd name="T62" fmla="*/ 4 w 40"/>
                  <a:gd name="T63" fmla="*/ 22 h 77"/>
                  <a:gd name="T64" fmla="*/ 3 w 40"/>
                  <a:gd name="T65" fmla="*/ 28 h 77"/>
                  <a:gd name="T66" fmla="*/ 1 w 40"/>
                  <a:gd name="T67" fmla="*/ 36 h 77"/>
                  <a:gd name="T68" fmla="*/ 1 w 40"/>
                  <a:gd name="T69" fmla="*/ 36 h 77"/>
                  <a:gd name="T70" fmla="*/ 0 w 40"/>
                  <a:gd name="T71" fmla="*/ 34 h 77"/>
                  <a:gd name="T72" fmla="*/ 1 w 40"/>
                  <a:gd name="T73" fmla="*/ 40 h 77"/>
                  <a:gd name="T74" fmla="*/ 4 w 40"/>
                  <a:gd name="T75" fmla="*/ 60 h 77"/>
                  <a:gd name="T76" fmla="*/ 7 w 40"/>
                  <a:gd name="T77" fmla="*/ 69 h 77"/>
                  <a:gd name="T78" fmla="*/ 12 w 40"/>
                  <a:gd name="T79" fmla="*/ 76 h 77"/>
                  <a:gd name="T80" fmla="*/ 20 w 40"/>
                  <a:gd name="T81" fmla="*/ 77 h 77"/>
                  <a:gd name="T82" fmla="*/ 29 w 40"/>
                  <a:gd name="T83" fmla="*/ 73 h 77"/>
                  <a:gd name="T84" fmla="*/ 36 w 40"/>
                  <a:gd name="T85" fmla="*/ 68 h 77"/>
                  <a:gd name="T86" fmla="*/ 37 w 40"/>
                  <a:gd name="T87" fmla="*/ 64 h 77"/>
                  <a:gd name="T88" fmla="*/ 38 w 40"/>
                  <a:gd name="T89" fmla="*/ 59 h 77"/>
                  <a:gd name="T90" fmla="*/ 38 w 40"/>
                  <a:gd name="T9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0" h="77">
                    <a:moveTo>
                      <a:pt x="1" y="16"/>
                    </a:moveTo>
                    <a:lnTo>
                      <a:pt x="3" y="18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6"/>
                    </a:lnTo>
                    <a:close/>
                    <a:moveTo>
                      <a:pt x="3" y="4"/>
                    </a:moveTo>
                    <a:lnTo>
                      <a:pt x="4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3" y="4"/>
                    </a:lnTo>
                    <a:close/>
                    <a:moveTo>
                      <a:pt x="38" y="51"/>
                    </a:moveTo>
                    <a:lnTo>
                      <a:pt x="38" y="48"/>
                    </a:lnTo>
                    <a:lnTo>
                      <a:pt x="37" y="47"/>
                    </a:lnTo>
                    <a:lnTo>
                      <a:pt x="36" y="44"/>
                    </a:lnTo>
                    <a:lnTo>
                      <a:pt x="36" y="43"/>
                    </a:lnTo>
                    <a:lnTo>
                      <a:pt x="36" y="43"/>
                    </a:lnTo>
                    <a:lnTo>
                      <a:pt x="36" y="42"/>
                    </a:lnTo>
                    <a:lnTo>
                      <a:pt x="34" y="42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29" y="28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6" y="27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26" y="23"/>
                    </a:lnTo>
                    <a:lnTo>
                      <a:pt x="22" y="18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20" y="16"/>
                    </a:lnTo>
                    <a:lnTo>
                      <a:pt x="20" y="15"/>
                    </a:lnTo>
                    <a:lnTo>
                      <a:pt x="17" y="10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5" y="4"/>
                    </a:lnTo>
                    <a:lnTo>
                      <a:pt x="8" y="4"/>
                    </a:lnTo>
                    <a:lnTo>
                      <a:pt x="11" y="6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9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3" y="28"/>
                    </a:lnTo>
                    <a:lnTo>
                      <a:pt x="3" y="31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6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1" y="40"/>
                    </a:lnTo>
                    <a:lnTo>
                      <a:pt x="3" y="45"/>
                    </a:lnTo>
                    <a:lnTo>
                      <a:pt x="4" y="60"/>
                    </a:lnTo>
                    <a:lnTo>
                      <a:pt x="5" y="65"/>
                    </a:lnTo>
                    <a:lnTo>
                      <a:pt x="7" y="69"/>
                    </a:lnTo>
                    <a:lnTo>
                      <a:pt x="8" y="73"/>
                    </a:lnTo>
                    <a:lnTo>
                      <a:pt x="12" y="76"/>
                    </a:lnTo>
                    <a:lnTo>
                      <a:pt x="16" y="77"/>
                    </a:lnTo>
                    <a:lnTo>
                      <a:pt x="20" y="77"/>
                    </a:lnTo>
                    <a:lnTo>
                      <a:pt x="24" y="75"/>
                    </a:lnTo>
                    <a:lnTo>
                      <a:pt x="29" y="73"/>
                    </a:lnTo>
                    <a:lnTo>
                      <a:pt x="30" y="72"/>
                    </a:lnTo>
                    <a:lnTo>
                      <a:pt x="36" y="68"/>
                    </a:lnTo>
                    <a:lnTo>
                      <a:pt x="37" y="67"/>
                    </a:lnTo>
                    <a:lnTo>
                      <a:pt x="37" y="64"/>
                    </a:lnTo>
                    <a:lnTo>
                      <a:pt x="38" y="61"/>
                    </a:lnTo>
                    <a:lnTo>
                      <a:pt x="38" y="59"/>
                    </a:lnTo>
                    <a:lnTo>
                      <a:pt x="40" y="56"/>
                    </a:lnTo>
                    <a:lnTo>
                      <a:pt x="38" y="5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4" name="Freeform 208">
                <a:extLst>
                  <a:ext uri="{FF2B5EF4-FFF2-40B4-BE49-F238E27FC236}">
                    <a16:creationId xmlns:a16="http://schemas.microsoft.com/office/drawing/2014/main" id="{3933E814-3D62-466C-9E2B-924BE6F44E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01125" y="3090863"/>
                <a:ext cx="123825" cy="174625"/>
              </a:xfrm>
              <a:custGeom>
                <a:avLst/>
                <a:gdLst>
                  <a:gd name="T0" fmla="*/ 33 w 78"/>
                  <a:gd name="T1" fmla="*/ 106 h 110"/>
                  <a:gd name="T2" fmla="*/ 35 w 78"/>
                  <a:gd name="T3" fmla="*/ 110 h 110"/>
                  <a:gd name="T4" fmla="*/ 43 w 78"/>
                  <a:gd name="T5" fmla="*/ 106 h 110"/>
                  <a:gd name="T6" fmla="*/ 34 w 78"/>
                  <a:gd name="T7" fmla="*/ 88 h 110"/>
                  <a:gd name="T8" fmla="*/ 24 w 78"/>
                  <a:gd name="T9" fmla="*/ 82 h 110"/>
                  <a:gd name="T10" fmla="*/ 25 w 78"/>
                  <a:gd name="T11" fmla="*/ 88 h 110"/>
                  <a:gd name="T12" fmla="*/ 24 w 78"/>
                  <a:gd name="T13" fmla="*/ 82 h 110"/>
                  <a:gd name="T14" fmla="*/ 49 w 78"/>
                  <a:gd name="T15" fmla="*/ 81 h 110"/>
                  <a:gd name="T16" fmla="*/ 21 w 78"/>
                  <a:gd name="T17" fmla="*/ 80 h 110"/>
                  <a:gd name="T18" fmla="*/ 51 w 78"/>
                  <a:gd name="T19" fmla="*/ 77 h 110"/>
                  <a:gd name="T20" fmla="*/ 50 w 78"/>
                  <a:gd name="T21" fmla="*/ 80 h 110"/>
                  <a:gd name="T22" fmla="*/ 53 w 78"/>
                  <a:gd name="T23" fmla="*/ 78 h 110"/>
                  <a:gd name="T24" fmla="*/ 61 w 78"/>
                  <a:gd name="T25" fmla="*/ 77 h 110"/>
                  <a:gd name="T26" fmla="*/ 10 w 78"/>
                  <a:gd name="T27" fmla="*/ 43 h 110"/>
                  <a:gd name="T28" fmla="*/ 10 w 78"/>
                  <a:gd name="T29" fmla="*/ 43 h 110"/>
                  <a:gd name="T30" fmla="*/ 75 w 78"/>
                  <a:gd name="T31" fmla="*/ 24 h 110"/>
                  <a:gd name="T32" fmla="*/ 0 w 78"/>
                  <a:gd name="T33" fmla="*/ 16 h 110"/>
                  <a:gd name="T34" fmla="*/ 4 w 78"/>
                  <a:gd name="T35" fmla="*/ 21 h 110"/>
                  <a:gd name="T36" fmla="*/ 67 w 78"/>
                  <a:gd name="T37" fmla="*/ 53 h 110"/>
                  <a:gd name="T38" fmla="*/ 63 w 78"/>
                  <a:gd name="T39" fmla="*/ 49 h 110"/>
                  <a:gd name="T40" fmla="*/ 61 w 78"/>
                  <a:gd name="T41" fmla="*/ 39 h 110"/>
                  <a:gd name="T42" fmla="*/ 39 w 78"/>
                  <a:gd name="T43" fmla="*/ 15 h 110"/>
                  <a:gd name="T44" fmla="*/ 25 w 78"/>
                  <a:gd name="T45" fmla="*/ 4 h 110"/>
                  <a:gd name="T46" fmla="*/ 18 w 78"/>
                  <a:gd name="T47" fmla="*/ 7 h 110"/>
                  <a:gd name="T48" fmla="*/ 9 w 78"/>
                  <a:gd name="T49" fmla="*/ 7 h 110"/>
                  <a:gd name="T50" fmla="*/ 5 w 78"/>
                  <a:gd name="T51" fmla="*/ 13 h 110"/>
                  <a:gd name="T52" fmla="*/ 4 w 78"/>
                  <a:gd name="T53" fmla="*/ 17 h 110"/>
                  <a:gd name="T54" fmla="*/ 6 w 78"/>
                  <a:gd name="T55" fmla="*/ 21 h 110"/>
                  <a:gd name="T56" fmla="*/ 12 w 78"/>
                  <a:gd name="T57" fmla="*/ 31 h 110"/>
                  <a:gd name="T58" fmla="*/ 17 w 78"/>
                  <a:gd name="T59" fmla="*/ 35 h 110"/>
                  <a:gd name="T60" fmla="*/ 12 w 78"/>
                  <a:gd name="T61" fmla="*/ 35 h 110"/>
                  <a:gd name="T62" fmla="*/ 5 w 78"/>
                  <a:gd name="T63" fmla="*/ 36 h 110"/>
                  <a:gd name="T64" fmla="*/ 10 w 78"/>
                  <a:gd name="T65" fmla="*/ 40 h 110"/>
                  <a:gd name="T66" fmla="*/ 14 w 78"/>
                  <a:gd name="T67" fmla="*/ 47 h 110"/>
                  <a:gd name="T68" fmla="*/ 20 w 78"/>
                  <a:gd name="T69" fmla="*/ 53 h 110"/>
                  <a:gd name="T70" fmla="*/ 22 w 78"/>
                  <a:gd name="T71" fmla="*/ 58 h 110"/>
                  <a:gd name="T72" fmla="*/ 21 w 78"/>
                  <a:gd name="T73" fmla="*/ 62 h 110"/>
                  <a:gd name="T74" fmla="*/ 21 w 78"/>
                  <a:gd name="T75" fmla="*/ 68 h 110"/>
                  <a:gd name="T76" fmla="*/ 25 w 78"/>
                  <a:gd name="T77" fmla="*/ 77 h 110"/>
                  <a:gd name="T78" fmla="*/ 26 w 78"/>
                  <a:gd name="T79" fmla="*/ 78 h 110"/>
                  <a:gd name="T80" fmla="*/ 24 w 78"/>
                  <a:gd name="T81" fmla="*/ 81 h 110"/>
                  <a:gd name="T82" fmla="*/ 30 w 78"/>
                  <a:gd name="T83" fmla="*/ 88 h 110"/>
                  <a:gd name="T84" fmla="*/ 34 w 78"/>
                  <a:gd name="T85" fmla="*/ 85 h 110"/>
                  <a:gd name="T86" fmla="*/ 41 w 78"/>
                  <a:gd name="T87" fmla="*/ 81 h 110"/>
                  <a:gd name="T88" fmla="*/ 43 w 78"/>
                  <a:gd name="T89" fmla="*/ 84 h 110"/>
                  <a:gd name="T90" fmla="*/ 42 w 78"/>
                  <a:gd name="T91" fmla="*/ 77 h 110"/>
                  <a:gd name="T92" fmla="*/ 47 w 78"/>
                  <a:gd name="T93" fmla="*/ 78 h 110"/>
                  <a:gd name="T94" fmla="*/ 49 w 78"/>
                  <a:gd name="T95" fmla="*/ 74 h 110"/>
                  <a:gd name="T96" fmla="*/ 55 w 78"/>
                  <a:gd name="T97" fmla="*/ 76 h 110"/>
                  <a:gd name="T98" fmla="*/ 57 w 78"/>
                  <a:gd name="T99" fmla="*/ 73 h 110"/>
                  <a:gd name="T100" fmla="*/ 67 w 78"/>
                  <a:gd name="T101" fmla="*/ 72 h 110"/>
                  <a:gd name="T102" fmla="*/ 69 w 78"/>
                  <a:gd name="T103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8" h="110">
                    <a:moveTo>
                      <a:pt x="43" y="103"/>
                    </a:moveTo>
                    <a:lnTo>
                      <a:pt x="41" y="103"/>
                    </a:lnTo>
                    <a:lnTo>
                      <a:pt x="39" y="103"/>
                    </a:lnTo>
                    <a:lnTo>
                      <a:pt x="34" y="105"/>
                    </a:lnTo>
                    <a:lnTo>
                      <a:pt x="33" y="106"/>
                    </a:lnTo>
                    <a:lnTo>
                      <a:pt x="31" y="107"/>
                    </a:lnTo>
                    <a:lnTo>
                      <a:pt x="33" y="109"/>
                    </a:lnTo>
                    <a:lnTo>
                      <a:pt x="34" y="110"/>
                    </a:lnTo>
                    <a:lnTo>
                      <a:pt x="34" y="110"/>
                    </a:lnTo>
                    <a:lnTo>
                      <a:pt x="35" y="110"/>
                    </a:lnTo>
                    <a:lnTo>
                      <a:pt x="35" y="110"/>
                    </a:lnTo>
                    <a:lnTo>
                      <a:pt x="39" y="109"/>
                    </a:lnTo>
                    <a:lnTo>
                      <a:pt x="42" y="109"/>
                    </a:lnTo>
                    <a:lnTo>
                      <a:pt x="43" y="107"/>
                    </a:lnTo>
                    <a:lnTo>
                      <a:pt x="43" y="106"/>
                    </a:lnTo>
                    <a:lnTo>
                      <a:pt x="43" y="105"/>
                    </a:lnTo>
                    <a:lnTo>
                      <a:pt x="43" y="103"/>
                    </a:lnTo>
                    <a:close/>
                    <a:moveTo>
                      <a:pt x="33" y="88"/>
                    </a:moveTo>
                    <a:lnTo>
                      <a:pt x="35" y="88"/>
                    </a:lnTo>
                    <a:lnTo>
                      <a:pt x="34" y="88"/>
                    </a:lnTo>
                    <a:lnTo>
                      <a:pt x="33" y="86"/>
                    </a:lnTo>
                    <a:lnTo>
                      <a:pt x="33" y="86"/>
                    </a:lnTo>
                    <a:lnTo>
                      <a:pt x="33" y="88"/>
                    </a:lnTo>
                    <a:lnTo>
                      <a:pt x="33" y="88"/>
                    </a:lnTo>
                    <a:close/>
                    <a:moveTo>
                      <a:pt x="24" y="82"/>
                    </a:moveTo>
                    <a:lnTo>
                      <a:pt x="24" y="84"/>
                    </a:lnTo>
                    <a:lnTo>
                      <a:pt x="24" y="85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25" y="88"/>
                    </a:lnTo>
                    <a:lnTo>
                      <a:pt x="25" y="86"/>
                    </a:lnTo>
                    <a:lnTo>
                      <a:pt x="26" y="85"/>
                    </a:lnTo>
                    <a:lnTo>
                      <a:pt x="26" y="84"/>
                    </a:lnTo>
                    <a:lnTo>
                      <a:pt x="26" y="84"/>
                    </a:lnTo>
                    <a:lnTo>
                      <a:pt x="24" y="82"/>
                    </a:lnTo>
                    <a:close/>
                    <a:moveTo>
                      <a:pt x="49" y="81"/>
                    </a:moveTo>
                    <a:lnTo>
                      <a:pt x="49" y="81"/>
                    </a:lnTo>
                    <a:lnTo>
                      <a:pt x="50" y="82"/>
                    </a:lnTo>
                    <a:lnTo>
                      <a:pt x="50" y="82"/>
                    </a:lnTo>
                    <a:lnTo>
                      <a:pt x="49" y="81"/>
                    </a:lnTo>
                    <a:close/>
                    <a:moveTo>
                      <a:pt x="18" y="76"/>
                    </a:moveTo>
                    <a:lnTo>
                      <a:pt x="18" y="77"/>
                    </a:lnTo>
                    <a:lnTo>
                      <a:pt x="18" y="77"/>
                    </a:lnTo>
                    <a:lnTo>
                      <a:pt x="20" y="78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21" y="80"/>
                    </a:lnTo>
                    <a:lnTo>
                      <a:pt x="21" y="77"/>
                    </a:lnTo>
                    <a:lnTo>
                      <a:pt x="18" y="76"/>
                    </a:lnTo>
                    <a:close/>
                    <a:moveTo>
                      <a:pt x="51" y="77"/>
                    </a:moveTo>
                    <a:lnTo>
                      <a:pt x="50" y="76"/>
                    </a:lnTo>
                    <a:lnTo>
                      <a:pt x="49" y="76"/>
                    </a:lnTo>
                    <a:lnTo>
                      <a:pt x="49" y="77"/>
                    </a:lnTo>
                    <a:lnTo>
                      <a:pt x="49" y="78"/>
                    </a:lnTo>
                    <a:lnTo>
                      <a:pt x="50" y="80"/>
                    </a:lnTo>
                    <a:lnTo>
                      <a:pt x="50" y="80"/>
                    </a:lnTo>
                    <a:lnTo>
                      <a:pt x="51" y="78"/>
                    </a:lnTo>
                    <a:lnTo>
                      <a:pt x="51" y="80"/>
                    </a:lnTo>
                    <a:lnTo>
                      <a:pt x="53" y="80"/>
                    </a:lnTo>
                    <a:lnTo>
                      <a:pt x="53" y="78"/>
                    </a:lnTo>
                    <a:lnTo>
                      <a:pt x="51" y="77"/>
                    </a:lnTo>
                    <a:close/>
                    <a:moveTo>
                      <a:pt x="61" y="74"/>
                    </a:moveTo>
                    <a:lnTo>
                      <a:pt x="61" y="76"/>
                    </a:lnTo>
                    <a:lnTo>
                      <a:pt x="59" y="77"/>
                    </a:lnTo>
                    <a:lnTo>
                      <a:pt x="61" y="77"/>
                    </a:lnTo>
                    <a:lnTo>
                      <a:pt x="63" y="80"/>
                    </a:lnTo>
                    <a:lnTo>
                      <a:pt x="63" y="78"/>
                    </a:lnTo>
                    <a:lnTo>
                      <a:pt x="62" y="73"/>
                    </a:lnTo>
                    <a:lnTo>
                      <a:pt x="61" y="74"/>
                    </a:lnTo>
                    <a:close/>
                    <a:moveTo>
                      <a:pt x="10" y="43"/>
                    </a:moveTo>
                    <a:lnTo>
                      <a:pt x="9" y="41"/>
                    </a:lnTo>
                    <a:lnTo>
                      <a:pt x="10" y="44"/>
                    </a:lnTo>
                    <a:lnTo>
                      <a:pt x="12" y="45"/>
                    </a:lnTo>
                    <a:lnTo>
                      <a:pt x="12" y="44"/>
                    </a:lnTo>
                    <a:lnTo>
                      <a:pt x="10" y="43"/>
                    </a:lnTo>
                    <a:close/>
                    <a:moveTo>
                      <a:pt x="78" y="23"/>
                    </a:moveTo>
                    <a:lnTo>
                      <a:pt x="76" y="21"/>
                    </a:lnTo>
                    <a:lnTo>
                      <a:pt x="75" y="23"/>
                    </a:lnTo>
                    <a:lnTo>
                      <a:pt x="75" y="23"/>
                    </a:lnTo>
                    <a:lnTo>
                      <a:pt x="75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78" y="23"/>
                    </a:lnTo>
                    <a:close/>
                    <a:moveTo>
                      <a:pt x="2" y="17"/>
                    </a:moveTo>
                    <a:lnTo>
                      <a:pt x="0" y="16"/>
                    </a:lnTo>
                    <a:lnTo>
                      <a:pt x="0" y="17"/>
                    </a:lnTo>
                    <a:lnTo>
                      <a:pt x="1" y="20"/>
                    </a:lnTo>
                    <a:lnTo>
                      <a:pt x="2" y="20"/>
                    </a:lnTo>
                    <a:lnTo>
                      <a:pt x="2" y="21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7"/>
                    </a:lnTo>
                    <a:close/>
                    <a:moveTo>
                      <a:pt x="69" y="54"/>
                    </a:moveTo>
                    <a:lnTo>
                      <a:pt x="67" y="53"/>
                    </a:lnTo>
                    <a:lnTo>
                      <a:pt x="67" y="53"/>
                    </a:lnTo>
                    <a:lnTo>
                      <a:pt x="66" y="53"/>
                    </a:lnTo>
                    <a:lnTo>
                      <a:pt x="66" y="53"/>
                    </a:lnTo>
                    <a:lnTo>
                      <a:pt x="65" y="53"/>
                    </a:lnTo>
                    <a:lnTo>
                      <a:pt x="65" y="50"/>
                    </a:lnTo>
                    <a:lnTo>
                      <a:pt x="63" y="49"/>
                    </a:lnTo>
                    <a:lnTo>
                      <a:pt x="62" y="47"/>
                    </a:lnTo>
                    <a:lnTo>
                      <a:pt x="62" y="45"/>
                    </a:lnTo>
                    <a:lnTo>
                      <a:pt x="62" y="44"/>
                    </a:lnTo>
                    <a:lnTo>
                      <a:pt x="61" y="41"/>
                    </a:lnTo>
                    <a:lnTo>
                      <a:pt x="61" y="39"/>
                    </a:lnTo>
                    <a:lnTo>
                      <a:pt x="58" y="35"/>
                    </a:lnTo>
                    <a:lnTo>
                      <a:pt x="57" y="32"/>
                    </a:lnTo>
                    <a:lnTo>
                      <a:pt x="53" y="28"/>
                    </a:lnTo>
                    <a:lnTo>
                      <a:pt x="45" y="20"/>
                    </a:lnTo>
                    <a:lnTo>
                      <a:pt x="39" y="15"/>
                    </a:lnTo>
                    <a:lnTo>
                      <a:pt x="33" y="9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5" y="3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4" y="15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4" y="19"/>
                    </a:lnTo>
                    <a:lnTo>
                      <a:pt x="4" y="19"/>
                    </a:lnTo>
                    <a:lnTo>
                      <a:pt x="5" y="20"/>
                    </a:lnTo>
                    <a:lnTo>
                      <a:pt x="5" y="20"/>
                    </a:lnTo>
                    <a:lnTo>
                      <a:pt x="6" y="21"/>
                    </a:lnTo>
                    <a:lnTo>
                      <a:pt x="8" y="24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2" y="29"/>
                    </a:lnTo>
                    <a:lnTo>
                      <a:pt x="12" y="31"/>
                    </a:lnTo>
                    <a:lnTo>
                      <a:pt x="13" y="31"/>
                    </a:lnTo>
                    <a:lnTo>
                      <a:pt x="16" y="33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6" y="36"/>
                    </a:lnTo>
                    <a:lnTo>
                      <a:pt x="17" y="37"/>
                    </a:lnTo>
                    <a:lnTo>
                      <a:pt x="16" y="36"/>
                    </a:lnTo>
                    <a:lnTo>
                      <a:pt x="14" y="35"/>
                    </a:lnTo>
                    <a:lnTo>
                      <a:pt x="12" y="35"/>
                    </a:lnTo>
                    <a:lnTo>
                      <a:pt x="10" y="33"/>
                    </a:lnTo>
                    <a:lnTo>
                      <a:pt x="9" y="33"/>
                    </a:lnTo>
                    <a:lnTo>
                      <a:pt x="8" y="33"/>
                    </a:lnTo>
                    <a:lnTo>
                      <a:pt x="6" y="35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1"/>
                    </a:lnTo>
                    <a:lnTo>
                      <a:pt x="14" y="44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6" y="49"/>
                    </a:lnTo>
                    <a:lnTo>
                      <a:pt x="17" y="50"/>
                    </a:lnTo>
                    <a:lnTo>
                      <a:pt x="18" y="52"/>
                    </a:lnTo>
                    <a:lnTo>
                      <a:pt x="20" y="53"/>
                    </a:lnTo>
                    <a:lnTo>
                      <a:pt x="20" y="53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21" y="56"/>
                    </a:lnTo>
                    <a:lnTo>
                      <a:pt x="22" y="56"/>
                    </a:lnTo>
                    <a:lnTo>
                      <a:pt x="22" y="58"/>
                    </a:lnTo>
                    <a:lnTo>
                      <a:pt x="21" y="60"/>
                    </a:lnTo>
                    <a:lnTo>
                      <a:pt x="21" y="60"/>
                    </a:lnTo>
                    <a:lnTo>
                      <a:pt x="20" y="61"/>
                    </a:lnTo>
                    <a:lnTo>
                      <a:pt x="20" y="61"/>
                    </a:lnTo>
                    <a:lnTo>
                      <a:pt x="21" y="62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21" y="64"/>
                    </a:lnTo>
                    <a:lnTo>
                      <a:pt x="21" y="65"/>
                    </a:lnTo>
                    <a:lnTo>
                      <a:pt x="21" y="68"/>
                    </a:lnTo>
                    <a:lnTo>
                      <a:pt x="21" y="69"/>
                    </a:lnTo>
                    <a:lnTo>
                      <a:pt x="21" y="70"/>
                    </a:lnTo>
                    <a:lnTo>
                      <a:pt x="22" y="73"/>
                    </a:lnTo>
                    <a:lnTo>
                      <a:pt x="24" y="76"/>
                    </a:lnTo>
                    <a:lnTo>
                      <a:pt x="25" y="77"/>
                    </a:lnTo>
                    <a:lnTo>
                      <a:pt x="26" y="78"/>
                    </a:lnTo>
                    <a:lnTo>
                      <a:pt x="28" y="77"/>
                    </a:lnTo>
                    <a:lnTo>
                      <a:pt x="28" y="77"/>
                    </a:lnTo>
                    <a:lnTo>
                      <a:pt x="28" y="78"/>
                    </a:lnTo>
                    <a:lnTo>
                      <a:pt x="26" y="78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24" y="81"/>
                    </a:lnTo>
                    <a:lnTo>
                      <a:pt x="25" y="82"/>
                    </a:lnTo>
                    <a:lnTo>
                      <a:pt x="29" y="84"/>
                    </a:lnTo>
                    <a:lnTo>
                      <a:pt x="29" y="85"/>
                    </a:lnTo>
                    <a:lnTo>
                      <a:pt x="30" y="88"/>
                    </a:lnTo>
                    <a:lnTo>
                      <a:pt x="30" y="88"/>
                    </a:lnTo>
                    <a:lnTo>
                      <a:pt x="31" y="88"/>
                    </a:lnTo>
                    <a:lnTo>
                      <a:pt x="31" y="86"/>
                    </a:lnTo>
                    <a:lnTo>
                      <a:pt x="33" y="84"/>
                    </a:lnTo>
                    <a:lnTo>
                      <a:pt x="34" y="84"/>
                    </a:lnTo>
                    <a:lnTo>
                      <a:pt x="34" y="85"/>
                    </a:lnTo>
                    <a:lnTo>
                      <a:pt x="35" y="85"/>
                    </a:lnTo>
                    <a:lnTo>
                      <a:pt x="37" y="82"/>
                    </a:lnTo>
                    <a:lnTo>
                      <a:pt x="39" y="78"/>
                    </a:lnTo>
                    <a:lnTo>
                      <a:pt x="39" y="80"/>
                    </a:lnTo>
                    <a:lnTo>
                      <a:pt x="41" y="81"/>
                    </a:lnTo>
                    <a:lnTo>
                      <a:pt x="39" y="82"/>
                    </a:lnTo>
                    <a:lnTo>
                      <a:pt x="39" y="84"/>
                    </a:lnTo>
                    <a:lnTo>
                      <a:pt x="43" y="85"/>
                    </a:lnTo>
                    <a:lnTo>
                      <a:pt x="43" y="84"/>
                    </a:lnTo>
                    <a:lnTo>
                      <a:pt x="43" y="84"/>
                    </a:lnTo>
                    <a:lnTo>
                      <a:pt x="45" y="81"/>
                    </a:lnTo>
                    <a:lnTo>
                      <a:pt x="43" y="80"/>
                    </a:lnTo>
                    <a:lnTo>
                      <a:pt x="42" y="80"/>
                    </a:lnTo>
                    <a:lnTo>
                      <a:pt x="41" y="77"/>
                    </a:lnTo>
                    <a:lnTo>
                      <a:pt x="42" y="77"/>
                    </a:lnTo>
                    <a:lnTo>
                      <a:pt x="43" y="77"/>
                    </a:lnTo>
                    <a:lnTo>
                      <a:pt x="45" y="78"/>
                    </a:lnTo>
                    <a:lnTo>
                      <a:pt x="46" y="80"/>
                    </a:lnTo>
                    <a:lnTo>
                      <a:pt x="47" y="80"/>
                    </a:lnTo>
                    <a:lnTo>
                      <a:pt x="47" y="78"/>
                    </a:lnTo>
                    <a:lnTo>
                      <a:pt x="46" y="77"/>
                    </a:lnTo>
                    <a:lnTo>
                      <a:pt x="45" y="76"/>
                    </a:lnTo>
                    <a:lnTo>
                      <a:pt x="45" y="76"/>
                    </a:lnTo>
                    <a:lnTo>
                      <a:pt x="46" y="74"/>
                    </a:lnTo>
                    <a:lnTo>
                      <a:pt x="49" y="74"/>
                    </a:lnTo>
                    <a:lnTo>
                      <a:pt x="50" y="73"/>
                    </a:lnTo>
                    <a:lnTo>
                      <a:pt x="50" y="73"/>
                    </a:lnTo>
                    <a:lnTo>
                      <a:pt x="51" y="76"/>
                    </a:lnTo>
                    <a:lnTo>
                      <a:pt x="53" y="76"/>
                    </a:lnTo>
                    <a:lnTo>
                      <a:pt x="55" y="76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58" y="76"/>
                    </a:lnTo>
                    <a:lnTo>
                      <a:pt x="57" y="73"/>
                    </a:lnTo>
                    <a:lnTo>
                      <a:pt x="57" y="73"/>
                    </a:lnTo>
                    <a:lnTo>
                      <a:pt x="58" y="72"/>
                    </a:lnTo>
                    <a:lnTo>
                      <a:pt x="59" y="72"/>
                    </a:lnTo>
                    <a:lnTo>
                      <a:pt x="62" y="72"/>
                    </a:lnTo>
                    <a:lnTo>
                      <a:pt x="66" y="72"/>
                    </a:lnTo>
                    <a:lnTo>
                      <a:pt x="67" y="72"/>
                    </a:lnTo>
                    <a:lnTo>
                      <a:pt x="69" y="70"/>
                    </a:lnTo>
                    <a:lnTo>
                      <a:pt x="70" y="68"/>
                    </a:lnTo>
                    <a:lnTo>
                      <a:pt x="70" y="64"/>
                    </a:lnTo>
                    <a:lnTo>
                      <a:pt x="69" y="60"/>
                    </a:lnTo>
                    <a:lnTo>
                      <a:pt x="69" y="5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5" name="Freeform 209">
                <a:extLst>
                  <a:ext uri="{FF2B5EF4-FFF2-40B4-BE49-F238E27FC236}">
                    <a16:creationId xmlns:a16="http://schemas.microsoft.com/office/drawing/2014/main" id="{A27A2F01-7566-4C06-93F2-EE504AB2B6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37275" y="5022850"/>
                <a:ext cx="520700" cy="784225"/>
              </a:xfrm>
              <a:custGeom>
                <a:avLst/>
                <a:gdLst>
                  <a:gd name="T0" fmla="*/ 326 w 328"/>
                  <a:gd name="T1" fmla="*/ 494 h 494"/>
                  <a:gd name="T2" fmla="*/ 270 w 328"/>
                  <a:gd name="T3" fmla="*/ 93 h 494"/>
                  <a:gd name="T4" fmla="*/ 266 w 328"/>
                  <a:gd name="T5" fmla="*/ 103 h 494"/>
                  <a:gd name="T6" fmla="*/ 246 w 328"/>
                  <a:gd name="T7" fmla="*/ 93 h 494"/>
                  <a:gd name="T8" fmla="*/ 251 w 328"/>
                  <a:gd name="T9" fmla="*/ 77 h 494"/>
                  <a:gd name="T10" fmla="*/ 266 w 328"/>
                  <a:gd name="T11" fmla="*/ 75 h 494"/>
                  <a:gd name="T12" fmla="*/ 268 w 328"/>
                  <a:gd name="T13" fmla="*/ 58 h 494"/>
                  <a:gd name="T14" fmla="*/ 267 w 328"/>
                  <a:gd name="T15" fmla="*/ 37 h 494"/>
                  <a:gd name="T16" fmla="*/ 262 w 328"/>
                  <a:gd name="T17" fmla="*/ 25 h 494"/>
                  <a:gd name="T18" fmla="*/ 258 w 328"/>
                  <a:gd name="T19" fmla="*/ 5 h 494"/>
                  <a:gd name="T20" fmla="*/ 234 w 328"/>
                  <a:gd name="T21" fmla="*/ 0 h 494"/>
                  <a:gd name="T22" fmla="*/ 215 w 328"/>
                  <a:gd name="T23" fmla="*/ 7 h 494"/>
                  <a:gd name="T24" fmla="*/ 199 w 328"/>
                  <a:gd name="T25" fmla="*/ 17 h 494"/>
                  <a:gd name="T26" fmla="*/ 193 w 328"/>
                  <a:gd name="T27" fmla="*/ 21 h 494"/>
                  <a:gd name="T28" fmla="*/ 185 w 328"/>
                  <a:gd name="T29" fmla="*/ 26 h 494"/>
                  <a:gd name="T30" fmla="*/ 174 w 328"/>
                  <a:gd name="T31" fmla="*/ 46 h 494"/>
                  <a:gd name="T32" fmla="*/ 162 w 328"/>
                  <a:gd name="T33" fmla="*/ 56 h 494"/>
                  <a:gd name="T34" fmla="*/ 153 w 328"/>
                  <a:gd name="T35" fmla="*/ 71 h 494"/>
                  <a:gd name="T36" fmla="*/ 137 w 328"/>
                  <a:gd name="T37" fmla="*/ 71 h 494"/>
                  <a:gd name="T38" fmla="*/ 125 w 328"/>
                  <a:gd name="T39" fmla="*/ 65 h 494"/>
                  <a:gd name="T40" fmla="*/ 112 w 328"/>
                  <a:gd name="T41" fmla="*/ 64 h 494"/>
                  <a:gd name="T42" fmla="*/ 106 w 328"/>
                  <a:gd name="T43" fmla="*/ 81 h 494"/>
                  <a:gd name="T44" fmla="*/ 92 w 328"/>
                  <a:gd name="T45" fmla="*/ 91 h 494"/>
                  <a:gd name="T46" fmla="*/ 78 w 328"/>
                  <a:gd name="T47" fmla="*/ 93 h 494"/>
                  <a:gd name="T48" fmla="*/ 74 w 328"/>
                  <a:gd name="T49" fmla="*/ 83 h 494"/>
                  <a:gd name="T50" fmla="*/ 74 w 328"/>
                  <a:gd name="T51" fmla="*/ 71 h 494"/>
                  <a:gd name="T52" fmla="*/ 62 w 328"/>
                  <a:gd name="T53" fmla="*/ 61 h 494"/>
                  <a:gd name="T54" fmla="*/ 61 w 328"/>
                  <a:gd name="T55" fmla="*/ 123 h 494"/>
                  <a:gd name="T56" fmla="*/ 49 w 328"/>
                  <a:gd name="T57" fmla="*/ 131 h 494"/>
                  <a:gd name="T58" fmla="*/ 37 w 328"/>
                  <a:gd name="T59" fmla="*/ 134 h 494"/>
                  <a:gd name="T60" fmla="*/ 17 w 328"/>
                  <a:gd name="T61" fmla="*/ 131 h 494"/>
                  <a:gd name="T62" fmla="*/ 16 w 328"/>
                  <a:gd name="T63" fmla="*/ 122 h 494"/>
                  <a:gd name="T64" fmla="*/ 9 w 328"/>
                  <a:gd name="T65" fmla="*/ 118 h 494"/>
                  <a:gd name="T66" fmla="*/ 5 w 328"/>
                  <a:gd name="T67" fmla="*/ 126 h 494"/>
                  <a:gd name="T68" fmla="*/ 9 w 328"/>
                  <a:gd name="T69" fmla="*/ 144 h 494"/>
                  <a:gd name="T70" fmla="*/ 30 w 328"/>
                  <a:gd name="T71" fmla="*/ 199 h 494"/>
                  <a:gd name="T72" fmla="*/ 24 w 328"/>
                  <a:gd name="T73" fmla="*/ 212 h 494"/>
                  <a:gd name="T74" fmla="*/ 29 w 328"/>
                  <a:gd name="T75" fmla="*/ 225 h 494"/>
                  <a:gd name="T76" fmla="*/ 30 w 328"/>
                  <a:gd name="T77" fmla="*/ 240 h 494"/>
                  <a:gd name="T78" fmla="*/ 37 w 328"/>
                  <a:gd name="T79" fmla="*/ 238 h 494"/>
                  <a:gd name="T80" fmla="*/ 39 w 328"/>
                  <a:gd name="T81" fmla="*/ 244 h 494"/>
                  <a:gd name="T82" fmla="*/ 46 w 328"/>
                  <a:gd name="T83" fmla="*/ 248 h 494"/>
                  <a:gd name="T84" fmla="*/ 65 w 328"/>
                  <a:gd name="T85" fmla="*/ 246 h 494"/>
                  <a:gd name="T86" fmla="*/ 80 w 328"/>
                  <a:gd name="T87" fmla="*/ 245 h 494"/>
                  <a:gd name="T88" fmla="*/ 107 w 328"/>
                  <a:gd name="T89" fmla="*/ 237 h 494"/>
                  <a:gd name="T90" fmla="*/ 139 w 328"/>
                  <a:gd name="T91" fmla="*/ 240 h 494"/>
                  <a:gd name="T92" fmla="*/ 152 w 328"/>
                  <a:gd name="T93" fmla="*/ 233 h 494"/>
                  <a:gd name="T94" fmla="*/ 189 w 328"/>
                  <a:gd name="T95" fmla="*/ 218 h 494"/>
                  <a:gd name="T96" fmla="*/ 223 w 328"/>
                  <a:gd name="T97" fmla="*/ 185 h 494"/>
                  <a:gd name="T98" fmla="*/ 247 w 328"/>
                  <a:gd name="T99" fmla="*/ 155 h 494"/>
                  <a:gd name="T100" fmla="*/ 270 w 328"/>
                  <a:gd name="T101" fmla="*/ 128 h 494"/>
                  <a:gd name="T102" fmla="*/ 280 w 328"/>
                  <a:gd name="T103" fmla="*/ 94 h 494"/>
                  <a:gd name="T104" fmla="*/ 215 w 328"/>
                  <a:gd name="T105" fmla="*/ 151 h 494"/>
                  <a:gd name="T106" fmla="*/ 206 w 328"/>
                  <a:gd name="T107" fmla="*/ 159 h 494"/>
                  <a:gd name="T108" fmla="*/ 198 w 328"/>
                  <a:gd name="T109" fmla="*/ 164 h 494"/>
                  <a:gd name="T110" fmla="*/ 190 w 328"/>
                  <a:gd name="T111" fmla="*/ 168 h 494"/>
                  <a:gd name="T112" fmla="*/ 185 w 328"/>
                  <a:gd name="T113" fmla="*/ 163 h 494"/>
                  <a:gd name="T114" fmla="*/ 182 w 328"/>
                  <a:gd name="T115" fmla="*/ 155 h 494"/>
                  <a:gd name="T116" fmla="*/ 184 w 328"/>
                  <a:gd name="T117" fmla="*/ 147 h 494"/>
                  <a:gd name="T118" fmla="*/ 190 w 328"/>
                  <a:gd name="T119" fmla="*/ 138 h 494"/>
                  <a:gd name="T120" fmla="*/ 206 w 328"/>
                  <a:gd name="T121" fmla="*/ 128 h 494"/>
                  <a:gd name="T122" fmla="*/ 213 w 328"/>
                  <a:gd name="T123" fmla="*/ 134 h 494"/>
                  <a:gd name="T124" fmla="*/ 219 w 328"/>
                  <a:gd name="T125" fmla="*/ 14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28" h="494">
                    <a:moveTo>
                      <a:pt x="328" y="491"/>
                    </a:moveTo>
                    <a:lnTo>
                      <a:pt x="326" y="491"/>
                    </a:lnTo>
                    <a:lnTo>
                      <a:pt x="325" y="491"/>
                    </a:lnTo>
                    <a:lnTo>
                      <a:pt x="324" y="491"/>
                    </a:lnTo>
                    <a:lnTo>
                      <a:pt x="322" y="493"/>
                    </a:lnTo>
                    <a:lnTo>
                      <a:pt x="324" y="493"/>
                    </a:lnTo>
                    <a:lnTo>
                      <a:pt x="326" y="494"/>
                    </a:lnTo>
                    <a:lnTo>
                      <a:pt x="328" y="493"/>
                    </a:lnTo>
                    <a:lnTo>
                      <a:pt x="328" y="493"/>
                    </a:lnTo>
                    <a:lnTo>
                      <a:pt x="328" y="491"/>
                    </a:lnTo>
                    <a:close/>
                    <a:moveTo>
                      <a:pt x="276" y="94"/>
                    </a:moveTo>
                    <a:lnTo>
                      <a:pt x="275" y="94"/>
                    </a:lnTo>
                    <a:lnTo>
                      <a:pt x="272" y="94"/>
                    </a:lnTo>
                    <a:lnTo>
                      <a:pt x="270" y="93"/>
                    </a:lnTo>
                    <a:lnTo>
                      <a:pt x="268" y="94"/>
                    </a:lnTo>
                    <a:lnTo>
                      <a:pt x="268" y="93"/>
                    </a:lnTo>
                    <a:lnTo>
                      <a:pt x="267" y="93"/>
                    </a:lnTo>
                    <a:lnTo>
                      <a:pt x="267" y="93"/>
                    </a:lnTo>
                    <a:lnTo>
                      <a:pt x="266" y="95"/>
                    </a:lnTo>
                    <a:lnTo>
                      <a:pt x="266" y="101"/>
                    </a:lnTo>
                    <a:lnTo>
                      <a:pt x="266" y="103"/>
                    </a:lnTo>
                    <a:lnTo>
                      <a:pt x="262" y="103"/>
                    </a:lnTo>
                    <a:lnTo>
                      <a:pt x="256" y="102"/>
                    </a:lnTo>
                    <a:lnTo>
                      <a:pt x="254" y="102"/>
                    </a:lnTo>
                    <a:lnTo>
                      <a:pt x="250" y="99"/>
                    </a:lnTo>
                    <a:lnTo>
                      <a:pt x="248" y="95"/>
                    </a:lnTo>
                    <a:lnTo>
                      <a:pt x="247" y="93"/>
                    </a:lnTo>
                    <a:lnTo>
                      <a:pt x="246" y="93"/>
                    </a:lnTo>
                    <a:lnTo>
                      <a:pt x="246" y="91"/>
                    </a:lnTo>
                    <a:lnTo>
                      <a:pt x="246" y="89"/>
                    </a:lnTo>
                    <a:lnTo>
                      <a:pt x="246" y="86"/>
                    </a:lnTo>
                    <a:lnTo>
                      <a:pt x="246" y="85"/>
                    </a:lnTo>
                    <a:lnTo>
                      <a:pt x="248" y="81"/>
                    </a:lnTo>
                    <a:lnTo>
                      <a:pt x="251" y="78"/>
                    </a:lnTo>
                    <a:lnTo>
                      <a:pt x="251" y="77"/>
                    </a:lnTo>
                    <a:lnTo>
                      <a:pt x="254" y="74"/>
                    </a:lnTo>
                    <a:lnTo>
                      <a:pt x="256" y="71"/>
                    </a:lnTo>
                    <a:lnTo>
                      <a:pt x="256" y="71"/>
                    </a:lnTo>
                    <a:lnTo>
                      <a:pt x="258" y="71"/>
                    </a:lnTo>
                    <a:lnTo>
                      <a:pt x="262" y="74"/>
                    </a:lnTo>
                    <a:lnTo>
                      <a:pt x="266" y="77"/>
                    </a:lnTo>
                    <a:lnTo>
                      <a:pt x="266" y="75"/>
                    </a:lnTo>
                    <a:lnTo>
                      <a:pt x="267" y="75"/>
                    </a:lnTo>
                    <a:lnTo>
                      <a:pt x="266" y="74"/>
                    </a:lnTo>
                    <a:lnTo>
                      <a:pt x="266" y="71"/>
                    </a:lnTo>
                    <a:lnTo>
                      <a:pt x="267" y="69"/>
                    </a:lnTo>
                    <a:lnTo>
                      <a:pt x="267" y="64"/>
                    </a:lnTo>
                    <a:lnTo>
                      <a:pt x="268" y="62"/>
                    </a:lnTo>
                    <a:lnTo>
                      <a:pt x="268" y="58"/>
                    </a:lnTo>
                    <a:lnTo>
                      <a:pt x="268" y="53"/>
                    </a:lnTo>
                    <a:lnTo>
                      <a:pt x="268" y="49"/>
                    </a:lnTo>
                    <a:lnTo>
                      <a:pt x="268" y="46"/>
                    </a:lnTo>
                    <a:lnTo>
                      <a:pt x="268" y="44"/>
                    </a:lnTo>
                    <a:lnTo>
                      <a:pt x="268" y="44"/>
                    </a:lnTo>
                    <a:lnTo>
                      <a:pt x="267" y="41"/>
                    </a:lnTo>
                    <a:lnTo>
                      <a:pt x="267" y="37"/>
                    </a:lnTo>
                    <a:lnTo>
                      <a:pt x="266" y="34"/>
                    </a:lnTo>
                    <a:lnTo>
                      <a:pt x="264" y="33"/>
                    </a:lnTo>
                    <a:lnTo>
                      <a:pt x="264" y="32"/>
                    </a:lnTo>
                    <a:lnTo>
                      <a:pt x="263" y="30"/>
                    </a:lnTo>
                    <a:lnTo>
                      <a:pt x="263" y="28"/>
                    </a:lnTo>
                    <a:lnTo>
                      <a:pt x="262" y="26"/>
                    </a:lnTo>
                    <a:lnTo>
                      <a:pt x="262" y="25"/>
                    </a:lnTo>
                    <a:lnTo>
                      <a:pt x="262" y="23"/>
                    </a:lnTo>
                    <a:lnTo>
                      <a:pt x="260" y="17"/>
                    </a:lnTo>
                    <a:lnTo>
                      <a:pt x="259" y="13"/>
                    </a:lnTo>
                    <a:lnTo>
                      <a:pt x="259" y="9"/>
                    </a:lnTo>
                    <a:lnTo>
                      <a:pt x="258" y="7"/>
                    </a:lnTo>
                    <a:lnTo>
                      <a:pt x="258" y="5"/>
                    </a:lnTo>
                    <a:lnTo>
                      <a:pt x="258" y="5"/>
                    </a:lnTo>
                    <a:lnTo>
                      <a:pt x="256" y="4"/>
                    </a:lnTo>
                    <a:lnTo>
                      <a:pt x="254" y="3"/>
                    </a:lnTo>
                    <a:lnTo>
                      <a:pt x="251" y="3"/>
                    </a:lnTo>
                    <a:lnTo>
                      <a:pt x="248" y="3"/>
                    </a:lnTo>
                    <a:lnTo>
                      <a:pt x="243" y="3"/>
                    </a:lnTo>
                    <a:lnTo>
                      <a:pt x="239" y="3"/>
                    </a:lnTo>
                    <a:lnTo>
                      <a:pt x="234" y="0"/>
                    </a:lnTo>
                    <a:lnTo>
                      <a:pt x="230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1" y="1"/>
                    </a:lnTo>
                    <a:lnTo>
                      <a:pt x="218" y="3"/>
                    </a:lnTo>
                    <a:lnTo>
                      <a:pt x="217" y="4"/>
                    </a:lnTo>
                    <a:lnTo>
                      <a:pt x="215" y="7"/>
                    </a:lnTo>
                    <a:lnTo>
                      <a:pt x="213" y="8"/>
                    </a:lnTo>
                    <a:lnTo>
                      <a:pt x="210" y="8"/>
                    </a:lnTo>
                    <a:lnTo>
                      <a:pt x="207" y="8"/>
                    </a:lnTo>
                    <a:lnTo>
                      <a:pt x="205" y="11"/>
                    </a:lnTo>
                    <a:lnTo>
                      <a:pt x="201" y="15"/>
                    </a:lnTo>
                    <a:lnTo>
                      <a:pt x="199" y="16"/>
                    </a:lnTo>
                    <a:lnTo>
                      <a:pt x="199" y="17"/>
                    </a:lnTo>
                    <a:lnTo>
                      <a:pt x="198" y="19"/>
                    </a:lnTo>
                    <a:lnTo>
                      <a:pt x="197" y="19"/>
                    </a:lnTo>
                    <a:lnTo>
                      <a:pt x="197" y="20"/>
                    </a:lnTo>
                    <a:lnTo>
                      <a:pt x="197" y="21"/>
                    </a:lnTo>
                    <a:lnTo>
                      <a:pt x="195" y="21"/>
                    </a:lnTo>
                    <a:lnTo>
                      <a:pt x="194" y="21"/>
                    </a:lnTo>
                    <a:lnTo>
                      <a:pt x="193" y="21"/>
                    </a:lnTo>
                    <a:lnTo>
                      <a:pt x="193" y="23"/>
                    </a:lnTo>
                    <a:lnTo>
                      <a:pt x="192" y="24"/>
                    </a:lnTo>
                    <a:lnTo>
                      <a:pt x="190" y="24"/>
                    </a:lnTo>
                    <a:lnTo>
                      <a:pt x="189" y="25"/>
                    </a:lnTo>
                    <a:lnTo>
                      <a:pt x="188" y="26"/>
                    </a:lnTo>
                    <a:lnTo>
                      <a:pt x="186" y="26"/>
                    </a:lnTo>
                    <a:lnTo>
                      <a:pt x="185" y="26"/>
                    </a:lnTo>
                    <a:lnTo>
                      <a:pt x="185" y="28"/>
                    </a:lnTo>
                    <a:lnTo>
                      <a:pt x="182" y="30"/>
                    </a:lnTo>
                    <a:lnTo>
                      <a:pt x="182" y="32"/>
                    </a:lnTo>
                    <a:lnTo>
                      <a:pt x="180" y="41"/>
                    </a:lnTo>
                    <a:lnTo>
                      <a:pt x="178" y="42"/>
                    </a:lnTo>
                    <a:lnTo>
                      <a:pt x="176" y="45"/>
                    </a:lnTo>
                    <a:lnTo>
                      <a:pt x="174" y="46"/>
                    </a:lnTo>
                    <a:lnTo>
                      <a:pt x="173" y="48"/>
                    </a:lnTo>
                    <a:lnTo>
                      <a:pt x="172" y="49"/>
                    </a:lnTo>
                    <a:lnTo>
                      <a:pt x="168" y="50"/>
                    </a:lnTo>
                    <a:lnTo>
                      <a:pt x="165" y="50"/>
                    </a:lnTo>
                    <a:lnTo>
                      <a:pt x="164" y="52"/>
                    </a:lnTo>
                    <a:lnTo>
                      <a:pt x="164" y="53"/>
                    </a:lnTo>
                    <a:lnTo>
                      <a:pt x="162" y="56"/>
                    </a:lnTo>
                    <a:lnTo>
                      <a:pt x="161" y="60"/>
                    </a:lnTo>
                    <a:lnTo>
                      <a:pt x="160" y="62"/>
                    </a:lnTo>
                    <a:lnTo>
                      <a:pt x="158" y="65"/>
                    </a:lnTo>
                    <a:lnTo>
                      <a:pt x="157" y="69"/>
                    </a:lnTo>
                    <a:lnTo>
                      <a:pt x="156" y="70"/>
                    </a:lnTo>
                    <a:lnTo>
                      <a:pt x="154" y="71"/>
                    </a:lnTo>
                    <a:lnTo>
                      <a:pt x="153" y="71"/>
                    </a:lnTo>
                    <a:lnTo>
                      <a:pt x="151" y="71"/>
                    </a:lnTo>
                    <a:lnTo>
                      <a:pt x="149" y="71"/>
                    </a:lnTo>
                    <a:lnTo>
                      <a:pt x="148" y="71"/>
                    </a:lnTo>
                    <a:lnTo>
                      <a:pt x="145" y="73"/>
                    </a:lnTo>
                    <a:lnTo>
                      <a:pt x="143" y="73"/>
                    </a:lnTo>
                    <a:lnTo>
                      <a:pt x="140" y="73"/>
                    </a:lnTo>
                    <a:lnTo>
                      <a:pt x="137" y="71"/>
                    </a:lnTo>
                    <a:lnTo>
                      <a:pt x="136" y="71"/>
                    </a:lnTo>
                    <a:lnTo>
                      <a:pt x="133" y="69"/>
                    </a:lnTo>
                    <a:lnTo>
                      <a:pt x="132" y="69"/>
                    </a:lnTo>
                    <a:lnTo>
                      <a:pt x="129" y="69"/>
                    </a:lnTo>
                    <a:lnTo>
                      <a:pt x="128" y="69"/>
                    </a:lnTo>
                    <a:lnTo>
                      <a:pt x="127" y="68"/>
                    </a:lnTo>
                    <a:lnTo>
                      <a:pt x="125" y="65"/>
                    </a:lnTo>
                    <a:lnTo>
                      <a:pt x="123" y="64"/>
                    </a:lnTo>
                    <a:lnTo>
                      <a:pt x="120" y="62"/>
                    </a:lnTo>
                    <a:lnTo>
                      <a:pt x="117" y="62"/>
                    </a:lnTo>
                    <a:lnTo>
                      <a:pt x="116" y="62"/>
                    </a:lnTo>
                    <a:lnTo>
                      <a:pt x="115" y="62"/>
                    </a:lnTo>
                    <a:lnTo>
                      <a:pt x="113" y="64"/>
                    </a:lnTo>
                    <a:lnTo>
                      <a:pt x="112" y="64"/>
                    </a:lnTo>
                    <a:lnTo>
                      <a:pt x="111" y="66"/>
                    </a:lnTo>
                    <a:lnTo>
                      <a:pt x="110" y="69"/>
                    </a:lnTo>
                    <a:lnTo>
                      <a:pt x="110" y="70"/>
                    </a:lnTo>
                    <a:lnTo>
                      <a:pt x="108" y="74"/>
                    </a:lnTo>
                    <a:lnTo>
                      <a:pt x="107" y="78"/>
                    </a:lnTo>
                    <a:lnTo>
                      <a:pt x="106" y="79"/>
                    </a:lnTo>
                    <a:lnTo>
                      <a:pt x="106" y="81"/>
                    </a:lnTo>
                    <a:lnTo>
                      <a:pt x="104" y="81"/>
                    </a:lnTo>
                    <a:lnTo>
                      <a:pt x="99" y="85"/>
                    </a:lnTo>
                    <a:lnTo>
                      <a:pt x="98" y="89"/>
                    </a:lnTo>
                    <a:lnTo>
                      <a:pt x="96" y="89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92" y="91"/>
                    </a:lnTo>
                    <a:lnTo>
                      <a:pt x="91" y="93"/>
                    </a:lnTo>
                    <a:lnTo>
                      <a:pt x="90" y="94"/>
                    </a:lnTo>
                    <a:lnTo>
                      <a:pt x="90" y="94"/>
                    </a:lnTo>
                    <a:lnTo>
                      <a:pt x="87" y="94"/>
                    </a:lnTo>
                    <a:lnTo>
                      <a:pt x="86" y="93"/>
                    </a:lnTo>
                    <a:lnTo>
                      <a:pt x="79" y="94"/>
                    </a:lnTo>
                    <a:lnTo>
                      <a:pt x="78" y="93"/>
                    </a:lnTo>
                    <a:lnTo>
                      <a:pt x="76" y="93"/>
                    </a:lnTo>
                    <a:lnTo>
                      <a:pt x="74" y="94"/>
                    </a:lnTo>
                    <a:lnTo>
                      <a:pt x="72" y="93"/>
                    </a:lnTo>
                    <a:lnTo>
                      <a:pt x="72" y="91"/>
                    </a:lnTo>
                    <a:lnTo>
                      <a:pt x="72" y="89"/>
                    </a:lnTo>
                    <a:lnTo>
                      <a:pt x="72" y="86"/>
                    </a:lnTo>
                    <a:lnTo>
                      <a:pt x="74" y="83"/>
                    </a:lnTo>
                    <a:lnTo>
                      <a:pt x="75" y="82"/>
                    </a:lnTo>
                    <a:lnTo>
                      <a:pt x="75" y="79"/>
                    </a:lnTo>
                    <a:lnTo>
                      <a:pt x="75" y="79"/>
                    </a:lnTo>
                    <a:lnTo>
                      <a:pt x="75" y="78"/>
                    </a:lnTo>
                    <a:lnTo>
                      <a:pt x="75" y="77"/>
                    </a:lnTo>
                    <a:lnTo>
                      <a:pt x="75" y="75"/>
                    </a:lnTo>
                    <a:lnTo>
                      <a:pt x="74" y="71"/>
                    </a:lnTo>
                    <a:lnTo>
                      <a:pt x="72" y="66"/>
                    </a:lnTo>
                    <a:lnTo>
                      <a:pt x="70" y="61"/>
                    </a:lnTo>
                    <a:lnTo>
                      <a:pt x="70" y="60"/>
                    </a:lnTo>
                    <a:lnTo>
                      <a:pt x="69" y="57"/>
                    </a:lnTo>
                    <a:lnTo>
                      <a:pt x="62" y="53"/>
                    </a:lnTo>
                    <a:lnTo>
                      <a:pt x="62" y="52"/>
                    </a:lnTo>
                    <a:lnTo>
                      <a:pt x="62" y="61"/>
                    </a:lnTo>
                    <a:lnTo>
                      <a:pt x="62" y="69"/>
                    </a:lnTo>
                    <a:lnTo>
                      <a:pt x="62" y="78"/>
                    </a:lnTo>
                    <a:lnTo>
                      <a:pt x="61" y="87"/>
                    </a:lnTo>
                    <a:lnTo>
                      <a:pt x="61" y="97"/>
                    </a:lnTo>
                    <a:lnTo>
                      <a:pt x="61" y="105"/>
                    </a:lnTo>
                    <a:lnTo>
                      <a:pt x="61" y="114"/>
                    </a:lnTo>
                    <a:lnTo>
                      <a:pt x="61" y="123"/>
                    </a:lnTo>
                    <a:lnTo>
                      <a:pt x="61" y="126"/>
                    </a:lnTo>
                    <a:lnTo>
                      <a:pt x="58" y="126"/>
                    </a:lnTo>
                    <a:lnTo>
                      <a:pt x="55" y="127"/>
                    </a:lnTo>
                    <a:lnTo>
                      <a:pt x="53" y="128"/>
                    </a:lnTo>
                    <a:lnTo>
                      <a:pt x="51" y="130"/>
                    </a:lnTo>
                    <a:lnTo>
                      <a:pt x="50" y="131"/>
                    </a:lnTo>
                    <a:lnTo>
                      <a:pt x="49" y="131"/>
                    </a:lnTo>
                    <a:lnTo>
                      <a:pt x="49" y="132"/>
                    </a:lnTo>
                    <a:lnTo>
                      <a:pt x="49" y="134"/>
                    </a:lnTo>
                    <a:lnTo>
                      <a:pt x="47" y="135"/>
                    </a:lnTo>
                    <a:lnTo>
                      <a:pt x="46" y="135"/>
                    </a:lnTo>
                    <a:lnTo>
                      <a:pt x="43" y="135"/>
                    </a:lnTo>
                    <a:lnTo>
                      <a:pt x="41" y="134"/>
                    </a:lnTo>
                    <a:lnTo>
                      <a:pt x="37" y="134"/>
                    </a:lnTo>
                    <a:lnTo>
                      <a:pt x="31" y="134"/>
                    </a:lnTo>
                    <a:lnTo>
                      <a:pt x="29" y="134"/>
                    </a:lnTo>
                    <a:lnTo>
                      <a:pt x="26" y="132"/>
                    </a:lnTo>
                    <a:lnTo>
                      <a:pt x="24" y="132"/>
                    </a:lnTo>
                    <a:lnTo>
                      <a:pt x="21" y="132"/>
                    </a:lnTo>
                    <a:lnTo>
                      <a:pt x="20" y="131"/>
                    </a:lnTo>
                    <a:lnTo>
                      <a:pt x="17" y="131"/>
                    </a:lnTo>
                    <a:lnTo>
                      <a:pt x="17" y="128"/>
                    </a:lnTo>
                    <a:lnTo>
                      <a:pt x="16" y="128"/>
                    </a:lnTo>
                    <a:lnTo>
                      <a:pt x="16" y="127"/>
                    </a:lnTo>
                    <a:lnTo>
                      <a:pt x="16" y="126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6" y="122"/>
                    </a:lnTo>
                    <a:lnTo>
                      <a:pt x="14" y="122"/>
                    </a:lnTo>
                    <a:lnTo>
                      <a:pt x="14" y="122"/>
                    </a:lnTo>
                    <a:lnTo>
                      <a:pt x="13" y="120"/>
                    </a:lnTo>
                    <a:lnTo>
                      <a:pt x="13" y="119"/>
                    </a:lnTo>
                    <a:lnTo>
                      <a:pt x="12" y="118"/>
                    </a:lnTo>
                    <a:lnTo>
                      <a:pt x="10" y="118"/>
                    </a:lnTo>
                    <a:lnTo>
                      <a:pt x="9" y="118"/>
                    </a:lnTo>
                    <a:lnTo>
                      <a:pt x="8" y="119"/>
                    </a:lnTo>
                    <a:lnTo>
                      <a:pt x="6" y="120"/>
                    </a:lnTo>
                    <a:lnTo>
                      <a:pt x="6" y="122"/>
                    </a:lnTo>
                    <a:lnTo>
                      <a:pt x="6" y="123"/>
                    </a:lnTo>
                    <a:lnTo>
                      <a:pt x="6" y="124"/>
                    </a:lnTo>
                    <a:lnTo>
                      <a:pt x="5" y="126"/>
                    </a:lnTo>
                    <a:lnTo>
                      <a:pt x="5" y="126"/>
                    </a:lnTo>
                    <a:lnTo>
                      <a:pt x="4" y="126"/>
                    </a:lnTo>
                    <a:lnTo>
                      <a:pt x="4" y="126"/>
                    </a:lnTo>
                    <a:lnTo>
                      <a:pt x="1" y="128"/>
                    </a:lnTo>
                    <a:lnTo>
                      <a:pt x="0" y="128"/>
                    </a:lnTo>
                    <a:lnTo>
                      <a:pt x="1" y="130"/>
                    </a:lnTo>
                    <a:lnTo>
                      <a:pt x="5" y="136"/>
                    </a:lnTo>
                    <a:lnTo>
                      <a:pt x="9" y="144"/>
                    </a:lnTo>
                    <a:lnTo>
                      <a:pt x="12" y="159"/>
                    </a:lnTo>
                    <a:lnTo>
                      <a:pt x="14" y="166"/>
                    </a:lnTo>
                    <a:lnTo>
                      <a:pt x="20" y="177"/>
                    </a:lnTo>
                    <a:lnTo>
                      <a:pt x="25" y="184"/>
                    </a:lnTo>
                    <a:lnTo>
                      <a:pt x="28" y="189"/>
                    </a:lnTo>
                    <a:lnTo>
                      <a:pt x="29" y="191"/>
                    </a:lnTo>
                    <a:lnTo>
                      <a:pt x="30" y="199"/>
                    </a:lnTo>
                    <a:lnTo>
                      <a:pt x="30" y="201"/>
                    </a:lnTo>
                    <a:lnTo>
                      <a:pt x="30" y="207"/>
                    </a:lnTo>
                    <a:lnTo>
                      <a:pt x="29" y="209"/>
                    </a:lnTo>
                    <a:lnTo>
                      <a:pt x="28" y="212"/>
                    </a:lnTo>
                    <a:lnTo>
                      <a:pt x="25" y="212"/>
                    </a:lnTo>
                    <a:lnTo>
                      <a:pt x="25" y="211"/>
                    </a:lnTo>
                    <a:lnTo>
                      <a:pt x="24" y="212"/>
                    </a:lnTo>
                    <a:lnTo>
                      <a:pt x="22" y="213"/>
                    </a:lnTo>
                    <a:lnTo>
                      <a:pt x="22" y="216"/>
                    </a:lnTo>
                    <a:lnTo>
                      <a:pt x="24" y="217"/>
                    </a:lnTo>
                    <a:lnTo>
                      <a:pt x="25" y="220"/>
                    </a:lnTo>
                    <a:lnTo>
                      <a:pt x="26" y="221"/>
                    </a:lnTo>
                    <a:lnTo>
                      <a:pt x="28" y="224"/>
                    </a:lnTo>
                    <a:lnTo>
                      <a:pt x="29" y="225"/>
                    </a:lnTo>
                    <a:lnTo>
                      <a:pt x="30" y="226"/>
                    </a:lnTo>
                    <a:lnTo>
                      <a:pt x="31" y="230"/>
                    </a:lnTo>
                    <a:lnTo>
                      <a:pt x="31" y="232"/>
                    </a:lnTo>
                    <a:lnTo>
                      <a:pt x="33" y="234"/>
                    </a:lnTo>
                    <a:lnTo>
                      <a:pt x="30" y="236"/>
                    </a:lnTo>
                    <a:lnTo>
                      <a:pt x="30" y="238"/>
                    </a:lnTo>
                    <a:lnTo>
                      <a:pt x="30" y="240"/>
                    </a:lnTo>
                    <a:lnTo>
                      <a:pt x="31" y="242"/>
                    </a:lnTo>
                    <a:lnTo>
                      <a:pt x="31" y="244"/>
                    </a:lnTo>
                    <a:lnTo>
                      <a:pt x="31" y="240"/>
                    </a:lnTo>
                    <a:lnTo>
                      <a:pt x="33" y="238"/>
                    </a:lnTo>
                    <a:lnTo>
                      <a:pt x="33" y="238"/>
                    </a:lnTo>
                    <a:lnTo>
                      <a:pt x="34" y="238"/>
                    </a:lnTo>
                    <a:lnTo>
                      <a:pt x="37" y="238"/>
                    </a:lnTo>
                    <a:lnTo>
                      <a:pt x="37" y="238"/>
                    </a:lnTo>
                    <a:lnTo>
                      <a:pt x="38" y="238"/>
                    </a:lnTo>
                    <a:lnTo>
                      <a:pt x="38" y="240"/>
                    </a:lnTo>
                    <a:lnTo>
                      <a:pt x="38" y="241"/>
                    </a:lnTo>
                    <a:lnTo>
                      <a:pt x="38" y="242"/>
                    </a:lnTo>
                    <a:lnTo>
                      <a:pt x="38" y="244"/>
                    </a:lnTo>
                    <a:lnTo>
                      <a:pt x="39" y="244"/>
                    </a:lnTo>
                    <a:lnTo>
                      <a:pt x="39" y="244"/>
                    </a:lnTo>
                    <a:lnTo>
                      <a:pt x="42" y="244"/>
                    </a:lnTo>
                    <a:lnTo>
                      <a:pt x="43" y="245"/>
                    </a:lnTo>
                    <a:lnTo>
                      <a:pt x="45" y="245"/>
                    </a:lnTo>
                    <a:lnTo>
                      <a:pt x="46" y="245"/>
                    </a:lnTo>
                    <a:lnTo>
                      <a:pt x="46" y="246"/>
                    </a:lnTo>
                    <a:lnTo>
                      <a:pt x="46" y="248"/>
                    </a:lnTo>
                    <a:lnTo>
                      <a:pt x="46" y="249"/>
                    </a:lnTo>
                    <a:lnTo>
                      <a:pt x="47" y="249"/>
                    </a:lnTo>
                    <a:lnTo>
                      <a:pt x="51" y="252"/>
                    </a:lnTo>
                    <a:lnTo>
                      <a:pt x="55" y="252"/>
                    </a:lnTo>
                    <a:lnTo>
                      <a:pt x="57" y="252"/>
                    </a:lnTo>
                    <a:lnTo>
                      <a:pt x="58" y="252"/>
                    </a:lnTo>
                    <a:lnTo>
                      <a:pt x="65" y="246"/>
                    </a:lnTo>
                    <a:lnTo>
                      <a:pt x="66" y="246"/>
                    </a:lnTo>
                    <a:lnTo>
                      <a:pt x="70" y="245"/>
                    </a:lnTo>
                    <a:lnTo>
                      <a:pt x="72" y="244"/>
                    </a:lnTo>
                    <a:lnTo>
                      <a:pt x="74" y="244"/>
                    </a:lnTo>
                    <a:lnTo>
                      <a:pt x="75" y="244"/>
                    </a:lnTo>
                    <a:lnTo>
                      <a:pt x="78" y="245"/>
                    </a:lnTo>
                    <a:lnTo>
                      <a:pt x="80" y="245"/>
                    </a:lnTo>
                    <a:lnTo>
                      <a:pt x="83" y="244"/>
                    </a:lnTo>
                    <a:lnTo>
                      <a:pt x="87" y="244"/>
                    </a:lnTo>
                    <a:lnTo>
                      <a:pt x="95" y="238"/>
                    </a:lnTo>
                    <a:lnTo>
                      <a:pt x="98" y="237"/>
                    </a:lnTo>
                    <a:lnTo>
                      <a:pt x="100" y="237"/>
                    </a:lnTo>
                    <a:lnTo>
                      <a:pt x="103" y="237"/>
                    </a:lnTo>
                    <a:lnTo>
                      <a:pt x="107" y="237"/>
                    </a:lnTo>
                    <a:lnTo>
                      <a:pt x="112" y="238"/>
                    </a:lnTo>
                    <a:lnTo>
                      <a:pt x="113" y="238"/>
                    </a:lnTo>
                    <a:lnTo>
                      <a:pt x="117" y="236"/>
                    </a:lnTo>
                    <a:lnTo>
                      <a:pt x="120" y="236"/>
                    </a:lnTo>
                    <a:lnTo>
                      <a:pt x="128" y="237"/>
                    </a:lnTo>
                    <a:lnTo>
                      <a:pt x="135" y="240"/>
                    </a:lnTo>
                    <a:lnTo>
                      <a:pt x="139" y="240"/>
                    </a:lnTo>
                    <a:lnTo>
                      <a:pt x="140" y="237"/>
                    </a:lnTo>
                    <a:lnTo>
                      <a:pt x="141" y="236"/>
                    </a:lnTo>
                    <a:lnTo>
                      <a:pt x="144" y="236"/>
                    </a:lnTo>
                    <a:lnTo>
                      <a:pt x="149" y="237"/>
                    </a:lnTo>
                    <a:lnTo>
                      <a:pt x="151" y="237"/>
                    </a:lnTo>
                    <a:lnTo>
                      <a:pt x="152" y="237"/>
                    </a:lnTo>
                    <a:lnTo>
                      <a:pt x="152" y="233"/>
                    </a:lnTo>
                    <a:lnTo>
                      <a:pt x="154" y="232"/>
                    </a:lnTo>
                    <a:lnTo>
                      <a:pt x="158" y="230"/>
                    </a:lnTo>
                    <a:lnTo>
                      <a:pt x="165" y="232"/>
                    </a:lnTo>
                    <a:lnTo>
                      <a:pt x="169" y="230"/>
                    </a:lnTo>
                    <a:lnTo>
                      <a:pt x="177" y="226"/>
                    </a:lnTo>
                    <a:lnTo>
                      <a:pt x="181" y="224"/>
                    </a:lnTo>
                    <a:lnTo>
                      <a:pt x="189" y="218"/>
                    </a:lnTo>
                    <a:lnTo>
                      <a:pt x="190" y="217"/>
                    </a:lnTo>
                    <a:lnTo>
                      <a:pt x="197" y="212"/>
                    </a:lnTo>
                    <a:lnTo>
                      <a:pt x="201" y="209"/>
                    </a:lnTo>
                    <a:lnTo>
                      <a:pt x="207" y="203"/>
                    </a:lnTo>
                    <a:lnTo>
                      <a:pt x="213" y="196"/>
                    </a:lnTo>
                    <a:lnTo>
                      <a:pt x="219" y="189"/>
                    </a:lnTo>
                    <a:lnTo>
                      <a:pt x="223" y="185"/>
                    </a:lnTo>
                    <a:lnTo>
                      <a:pt x="225" y="185"/>
                    </a:lnTo>
                    <a:lnTo>
                      <a:pt x="227" y="183"/>
                    </a:lnTo>
                    <a:lnTo>
                      <a:pt x="234" y="176"/>
                    </a:lnTo>
                    <a:lnTo>
                      <a:pt x="236" y="171"/>
                    </a:lnTo>
                    <a:lnTo>
                      <a:pt x="240" y="166"/>
                    </a:lnTo>
                    <a:lnTo>
                      <a:pt x="244" y="158"/>
                    </a:lnTo>
                    <a:lnTo>
                      <a:pt x="247" y="155"/>
                    </a:lnTo>
                    <a:lnTo>
                      <a:pt x="250" y="148"/>
                    </a:lnTo>
                    <a:lnTo>
                      <a:pt x="252" y="144"/>
                    </a:lnTo>
                    <a:lnTo>
                      <a:pt x="260" y="135"/>
                    </a:lnTo>
                    <a:lnTo>
                      <a:pt x="263" y="135"/>
                    </a:lnTo>
                    <a:lnTo>
                      <a:pt x="264" y="134"/>
                    </a:lnTo>
                    <a:lnTo>
                      <a:pt x="266" y="134"/>
                    </a:lnTo>
                    <a:lnTo>
                      <a:pt x="270" y="128"/>
                    </a:lnTo>
                    <a:lnTo>
                      <a:pt x="271" y="127"/>
                    </a:lnTo>
                    <a:lnTo>
                      <a:pt x="275" y="120"/>
                    </a:lnTo>
                    <a:lnTo>
                      <a:pt x="277" y="109"/>
                    </a:lnTo>
                    <a:lnTo>
                      <a:pt x="277" y="106"/>
                    </a:lnTo>
                    <a:lnTo>
                      <a:pt x="280" y="98"/>
                    </a:lnTo>
                    <a:lnTo>
                      <a:pt x="281" y="94"/>
                    </a:lnTo>
                    <a:lnTo>
                      <a:pt x="280" y="94"/>
                    </a:lnTo>
                    <a:lnTo>
                      <a:pt x="276" y="94"/>
                    </a:lnTo>
                    <a:close/>
                    <a:moveTo>
                      <a:pt x="219" y="143"/>
                    </a:moveTo>
                    <a:lnTo>
                      <a:pt x="219" y="146"/>
                    </a:lnTo>
                    <a:lnTo>
                      <a:pt x="218" y="148"/>
                    </a:lnTo>
                    <a:lnTo>
                      <a:pt x="217" y="150"/>
                    </a:lnTo>
                    <a:lnTo>
                      <a:pt x="217" y="150"/>
                    </a:lnTo>
                    <a:lnTo>
                      <a:pt x="215" y="151"/>
                    </a:lnTo>
                    <a:lnTo>
                      <a:pt x="214" y="152"/>
                    </a:lnTo>
                    <a:lnTo>
                      <a:pt x="214" y="155"/>
                    </a:lnTo>
                    <a:lnTo>
                      <a:pt x="213" y="156"/>
                    </a:lnTo>
                    <a:lnTo>
                      <a:pt x="211" y="156"/>
                    </a:lnTo>
                    <a:lnTo>
                      <a:pt x="210" y="158"/>
                    </a:lnTo>
                    <a:lnTo>
                      <a:pt x="207" y="159"/>
                    </a:lnTo>
                    <a:lnTo>
                      <a:pt x="206" y="159"/>
                    </a:lnTo>
                    <a:lnTo>
                      <a:pt x="206" y="159"/>
                    </a:lnTo>
                    <a:lnTo>
                      <a:pt x="205" y="159"/>
                    </a:lnTo>
                    <a:lnTo>
                      <a:pt x="203" y="159"/>
                    </a:lnTo>
                    <a:lnTo>
                      <a:pt x="202" y="159"/>
                    </a:lnTo>
                    <a:lnTo>
                      <a:pt x="202" y="159"/>
                    </a:lnTo>
                    <a:lnTo>
                      <a:pt x="201" y="162"/>
                    </a:lnTo>
                    <a:lnTo>
                      <a:pt x="198" y="164"/>
                    </a:lnTo>
                    <a:lnTo>
                      <a:pt x="197" y="166"/>
                    </a:lnTo>
                    <a:lnTo>
                      <a:pt x="197" y="167"/>
                    </a:lnTo>
                    <a:lnTo>
                      <a:pt x="197" y="168"/>
                    </a:lnTo>
                    <a:lnTo>
                      <a:pt x="195" y="169"/>
                    </a:lnTo>
                    <a:lnTo>
                      <a:pt x="195" y="169"/>
                    </a:lnTo>
                    <a:lnTo>
                      <a:pt x="193" y="169"/>
                    </a:lnTo>
                    <a:lnTo>
                      <a:pt x="190" y="168"/>
                    </a:lnTo>
                    <a:lnTo>
                      <a:pt x="189" y="167"/>
                    </a:lnTo>
                    <a:lnTo>
                      <a:pt x="188" y="166"/>
                    </a:lnTo>
                    <a:lnTo>
                      <a:pt x="188" y="164"/>
                    </a:lnTo>
                    <a:lnTo>
                      <a:pt x="186" y="164"/>
                    </a:lnTo>
                    <a:lnTo>
                      <a:pt x="186" y="164"/>
                    </a:lnTo>
                    <a:lnTo>
                      <a:pt x="185" y="163"/>
                    </a:lnTo>
                    <a:lnTo>
                      <a:pt x="185" y="163"/>
                    </a:lnTo>
                    <a:lnTo>
                      <a:pt x="185" y="163"/>
                    </a:lnTo>
                    <a:lnTo>
                      <a:pt x="185" y="162"/>
                    </a:lnTo>
                    <a:lnTo>
                      <a:pt x="184" y="162"/>
                    </a:lnTo>
                    <a:lnTo>
                      <a:pt x="185" y="160"/>
                    </a:lnTo>
                    <a:lnTo>
                      <a:pt x="184" y="159"/>
                    </a:lnTo>
                    <a:lnTo>
                      <a:pt x="182" y="156"/>
                    </a:lnTo>
                    <a:lnTo>
                      <a:pt x="182" y="155"/>
                    </a:lnTo>
                    <a:lnTo>
                      <a:pt x="181" y="154"/>
                    </a:lnTo>
                    <a:lnTo>
                      <a:pt x="180" y="152"/>
                    </a:lnTo>
                    <a:lnTo>
                      <a:pt x="180" y="150"/>
                    </a:lnTo>
                    <a:lnTo>
                      <a:pt x="180" y="150"/>
                    </a:lnTo>
                    <a:lnTo>
                      <a:pt x="181" y="148"/>
                    </a:lnTo>
                    <a:lnTo>
                      <a:pt x="182" y="148"/>
                    </a:lnTo>
                    <a:lnTo>
                      <a:pt x="184" y="147"/>
                    </a:lnTo>
                    <a:lnTo>
                      <a:pt x="185" y="146"/>
                    </a:lnTo>
                    <a:lnTo>
                      <a:pt x="186" y="144"/>
                    </a:lnTo>
                    <a:lnTo>
                      <a:pt x="186" y="143"/>
                    </a:lnTo>
                    <a:lnTo>
                      <a:pt x="188" y="142"/>
                    </a:lnTo>
                    <a:lnTo>
                      <a:pt x="188" y="142"/>
                    </a:lnTo>
                    <a:lnTo>
                      <a:pt x="189" y="139"/>
                    </a:lnTo>
                    <a:lnTo>
                      <a:pt x="190" y="138"/>
                    </a:lnTo>
                    <a:lnTo>
                      <a:pt x="192" y="135"/>
                    </a:lnTo>
                    <a:lnTo>
                      <a:pt x="194" y="135"/>
                    </a:lnTo>
                    <a:lnTo>
                      <a:pt x="195" y="134"/>
                    </a:lnTo>
                    <a:lnTo>
                      <a:pt x="198" y="132"/>
                    </a:lnTo>
                    <a:lnTo>
                      <a:pt x="201" y="131"/>
                    </a:lnTo>
                    <a:lnTo>
                      <a:pt x="205" y="128"/>
                    </a:lnTo>
                    <a:lnTo>
                      <a:pt x="206" y="128"/>
                    </a:lnTo>
                    <a:lnTo>
                      <a:pt x="207" y="128"/>
                    </a:lnTo>
                    <a:lnTo>
                      <a:pt x="207" y="128"/>
                    </a:lnTo>
                    <a:lnTo>
                      <a:pt x="209" y="130"/>
                    </a:lnTo>
                    <a:lnTo>
                      <a:pt x="209" y="130"/>
                    </a:lnTo>
                    <a:lnTo>
                      <a:pt x="210" y="132"/>
                    </a:lnTo>
                    <a:lnTo>
                      <a:pt x="211" y="132"/>
                    </a:lnTo>
                    <a:lnTo>
                      <a:pt x="213" y="134"/>
                    </a:lnTo>
                    <a:lnTo>
                      <a:pt x="214" y="135"/>
                    </a:lnTo>
                    <a:lnTo>
                      <a:pt x="217" y="138"/>
                    </a:lnTo>
                    <a:lnTo>
                      <a:pt x="218" y="138"/>
                    </a:lnTo>
                    <a:lnTo>
                      <a:pt x="218" y="139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9" y="142"/>
                    </a:lnTo>
                    <a:lnTo>
                      <a:pt x="219" y="14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6" name="Freeform 210">
                <a:extLst>
                  <a:ext uri="{FF2B5EF4-FFF2-40B4-BE49-F238E27FC236}">
                    <a16:creationId xmlns:a16="http://schemas.microsoft.com/office/drawing/2014/main" id="{0FA1001C-F099-4002-867F-8DF9CFD13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8375" y="2835275"/>
                <a:ext cx="79375" cy="42863"/>
              </a:xfrm>
              <a:custGeom>
                <a:avLst/>
                <a:gdLst>
                  <a:gd name="T0" fmla="*/ 48 w 50"/>
                  <a:gd name="T1" fmla="*/ 5 h 27"/>
                  <a:gd name="T2" fmla="*/ 46 w 50"/>
                  <a:gd name="T3" fmla="*/ 2 h 27"/>
                  <a:gd name="T4" fmla="*/ 46 w 50"/>
                  <a:gd name="T5" fmla="*/ 0 h 27"/>
                  <a:gd name="T6" fmla="*/ 41 w 50"/>
                  <a:gd name="T7" fmla="*/ 1 h 27"/>
                  <a:gd name="T8" fmla="*/ 41 w 50"/>
                  <a:gd name="T9" fmla="*/ 4 h 27"/>
                  <a:gd name="T10" fmla="*/ 36 w 50"/>
                  <a:gd name="T11" fmla="*/ 4 h 27"/>
                  <a:gd name="T12" fmla="*/ 29 w 50"/>
                  <a:gd name="T13" fmla="*/ 5 h 27"/>
                  <a:gd name="T14" fmla="*/ 24 w 50"/>
                  <a:gd name="T15" fmla="*/ 5 h 27"/>
                  <a:gd name="T16" fmla="*/ 23 w 50"/>
                  <a:gd name="T17" fmla="*/ 8 h 27"/>
                  <a:gd name="T18" fmla="*/ 20 w 50"/>
                  <a:gd name="T19" fmla="*/ 9 h 27"/>
                  <a:gd name="T20" fmla="*/ 17 w 50"/>
                  <a:gd name="T21" fmla="*/ 9 h 27"/>
                  <a:gd name="T22" fmla="*/ 12 w 50"/>
                  <a:gd name="T23" fmla="*/ 8 h 27"/>
                  <a:gd name="T24" fmla="*/ 8 w 50"/>
                  <a:gd name="T25" fmla="*/ 8 h 27"/>
                  <a:gd name="T26" fmla="*/ 5 w 50"/>
                  <a:gd name="T27" fmla="*/ 8 h 27"/>
                  <a:gd name="T28" fmla="*/ 3 w 50"/>
                  <a:gd name="T29" fmla="*/ 10 h 27"/>
                  <a:gd name="T30" fmla="*/ 2 w 50"/>
                  <a:gd name="T31" fmla="*/ 13 h 27"/>
                  <a:gd name="T32" fmla="*/ 3 w 50"/>
                  <a:gd name="T33" fmla="*/ 13 h 27"/>
                  <a:gd name="T34" fmla="*/ 4 w 50"/>
                  <a:gd name="T35" fmla="*/ 14 h 27"/>
                  <a:gd name="T36" fmla="*/ 3 w 50"/>
                  <a:gd name="T37" fmla="*/ 16 h 27"/>
                  <a:gd name="T38" fmla="*/ 3 w 50"/>
                  <a:gd name="T39" fmla="*/ 17 h 27"/>
                  <a:gd name="T40" fmla="*/ 4 w 50"/>
                  <a:gd name="T41" fmla="*/ 21 h 27"/>
                  <a:gd name="T42" fmla="*/ 7 w 50"/>
                  <a:gd name="T43" fmla="*/ 22 h 27"/>
                  <a:gd name="T44" fmla="*/ 8 w 50"/>
                  <a:gd name="T45" fmla="*/ 25 h 27"/>
                  <a:gd name="T46" fmla="*/ 5 w 50"/>
                  <a:gd name="T47" fmla="*/ 26 h 27"/>
                  <a:gd name="T48" fmla="*/ 9 w 50"/>
                  <a:gd name="T49" fmla="*/ 27 h 27"/>
                  <a:gd name="T50" fmla="*/ 11 w 50"/>
                  <a:gd name="T51" fmla="*/ 26 h 27"/>
                  <a:gd name="T52" fmla="*/ 13 w 50"/>
                  <a:gd name="T53" fmla="*/ 27 h 27"/>
                  <a:gd name="T54" fmla="*/ 17 w 50"/>
                  <a:gd name="T55" fmla="*/ 26 h 27"/>
                  <a:gd name="T56" fmla="*/ 20 w 50"/>
                  <a:gd name="T57" fmla="*/ 23 h 27"/>
                  <a:gd name="T58" fmla="*/ 21 w 50"/>
                  <a:gd name="T59" fmla="*/ 25 h 27"/>
                  <a:gd name="T60" fmla="*/ 24 w 50"/>
                  <a:gd name="T61" fmla="*/ 27 h 27"/>
                  <a:gd name="T62" fmla="*/ 28 w 50"/>
                  <a:gd name="T63" fmla="*/ 27 h 27"/>
                  <a:gd name="T64" fmla="*/ 32 w 50"/>
                  <a:gd name="T65" fmla="*/ 26 h 27"/>
                  <a:gd name="T66" fmla="*/ 31 w 50"/>
                  <a:gd name="T67" fmla="*/ 25 h 27"/>
                  <a:gd name="T68" fmla="*/ 31 w 50"/>
                  <a:gd name="T69" fmla="*/ 22 h 27"/>
                  <a:gd name="T70" fmla="*/ 36 w 50"/>
                  <a:gd name="T71" fmla="*/ 21 h 27"/>
                  <a:gd name="T72" fmla="*/ 37 w 50"/>
                  <a:gd name="T73" fmla="*/ 17 h 27"/>
                  <a:gd name="T74" fmla="*/ 36 w 50"/>
                  <a:gd name="T75" fmla="*/ 14 h 27"/>
                  <a:gd name="T76" fmla="*/ 37 w 50"/>
                  <a:gd name="T77" fmla="*/ 13 h 27"/>
                  <a:gd name="T78" fmla="*/ 41 w 50"/>
                  <a:gd name="T79" fmla="*/ 12 h 27"/>
                  <a:gd name="T80" fmla="*/ 44 w 50"/>
                  <a:gd name="T81" fmla="*/ 9 h 27"/>
                  <a:gd name="T82" fmla="*/ 45 w 50"/>
                  <a:gd name="T83" fmla="*/ 8 h 27"/>
                  <a:gd name="T84" fmla="*/ 46 w 50"/>
                  <a:gd name="T85" fmla="*/ 6 h 27"/>
                  <a:gd name="T86" fmla="*/ 49 w 50"/>
                  <a:gd name="T87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" h="27">
                    <a:moveTo>
                      <a:pt x="49" y="6"/>
                    </a:moveTo>
                    <a:lnTo>
                      <a:pt x="48" y="5"/>
                    </a:lnTo>
                    <a:lnTo>
                      <a:pt x="48" y="5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6" y="1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3" y="1"/>
                    </a:lnTo>
                    <a:lnTo>
                      <a:pt x="41" y="1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6" y="4"/>
                    </a:lnTo>
                    <a:lnTo>
                      <a:pt x="35" y="4"/>
                    </a:lnTo>
                    <a:lnTo>
                      <a:pt x="33" y="5"/>
                    </a:lnTo>
                    <a:lnTo>
                      <a:pt x="29" y="5"/>
                    </a:lnTo>
                    <a:lnTo>
                      <a:pt x="27" y="5"/>
                    </a:lnTo>
                    <a:lnTo>
                      <a:pt x="25" y="5"/>
                    </a:lnTo>
                    <a:lnTo>
                      <a:pt x="24" y="5"/>
                    </a:lnTo>
                    <a:lnTo>
                      <a:pt x="24" y="6"/>
                    </a:lnTo>
                    <a:lnTo>
                      <a:pt x="23" y="6"/>
                    </a:lnTo>
                    <a:lnTo>
                      <a:pt x="23" y="8"/>
                    </a:lnTo>
                    <a:lnTo>
                      <a:pt x="21" y="8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9" y="8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5" y="8"/>
                    </a:lnTo>
                    <a:lnTo>
                      <a:pt x="4" y="8"/>
                    </a:lnTo>
                    <a:lnTo>
                      <a:pt x="4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4" y="17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4" y="21"/>
                    </a:lnTo>
                    <a:lnTo>
                      <a:pt x="5" y="21"/>
                    </a:lnTo>
                    <a:lnTo>
                      <a:pt x="7" y="22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7"/>
                    </a:lnTo>
                    <a:lnTo>
                      <a:pt x="9" y="27"/>
                    </a:lnTo>
                    <a:lnTo>
                      <a:pt x="9" y="27"/>
                    </a:lnTo>
                    <a:lnTo>
                      <a:pt x="11" y="27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2" y="27"/>
                    </a:lnTo>
                    <a:lnTo>
                      <a:pt x="13" y="27"/>
                    </a:lnTo>
                    <a:lnTo>
                      <a:pt x="15" y="27"/>
                    </a:lnTo>
                    <a:lnTo>
                      <a:pt x="16" y="27"/>
                    </a:lnTo>
                    <a:lnTo>
                      <a:pt x="17" y="26"/>
                    </a:lnTo>
                    <a:lnTo>
                      <a:pt x="19" y="25"/>
                    </a:lnTo>
                    <a:lnTo>
                      <a:pt x="19" y="23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5"/>
                    </a:lnTo>
                    <a:lnTo>
                      <a:pt x="21" y="25"/>
                    </a:lnTo>
                    <a:lnTo>
                      <a:pt x="23" y="26"/>
                    </a:lnTo>
                    <a:lnTo>
                      <a:pt x="23" y="27"/>
                    </a:lnTo>
                    <a:lnTo>
                      <a:pt x="24" y="27"/>
                    </a:lnTo>
                    <a:lnTo>
                      <a:pt x="25" y="27"/>
                    </a:lnTo>
                    <a:lnTo>
                      <a:pt x="25" y="26"/>
                    </a:lnTo>
                    <a:lnTo>
                      <a:pt x="28" y="27"/>
                    </a:lnTo>
                    <a:lnTo>
                      <a:pt x="31" y="27"/>
                    </a:lnTo>
                    <a:lnTo>
                      <a:pt x="32" y="27"/>
                    </a:lnTo>
                    <a:lnTo>
                      <a:pt x="32" y="26"/>
                    </a:lnTo>
                    <a:lnTo>
                      <a:pt x="31" y="26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2" y="23"/>
                    </a:lnTo>
                    <a:lnTo>
                      <a:pt x="32" y="23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3" y="21"/>
                    </a:lnTo>
                    <a:lnTo>
                      <a:pt x="36" y="21"/>
                    </a:lnTo>
                    <a:lnTo>
                      <a:pt x="37" y="19"/>
                    </a:lnTo>
                    <a:lnTo>
                      <a:pt x="37" y="18"/>
                    </a:lnTo>
                    <a:lnTo>
                      <a:pt x="37" y="17"/>
                    </a:lnTo>
                    <a:lnTo>
                      <a:pt x="37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3"/>
                    </a:lnTo>
                    <a:lnTo>
                      <a:pt x="37" y="13"/>
                    </a:lnTo>
                    <a:lnTo>
                      <a:pt x="39" y="13"/>
                    </a:lnTo>
                    <a:lnTo>
                      <a:pt x="40" y="12"/>
                    </a:lnTo>
                    <a:lnTo>
                      <a:pt x="41" y="12"/>
                    </a:lnTo>
                    <a:lnTo>
                      <a:pt x="43" y="12"/>
                    </a:lnTo>
                    <a:lnTo>
                      <a:pt x="43" y="10"/>
                    </a:lnTo>
                    <a:lnTo>
                      <a:pt x="44" y="9"/>
                    </a:lnTo>
                    <a:lnTo>
                      <a:pt x="45" y="10"/>
                    </a:lnTo>
                    <a:lnTo>
                      <a:pt x="46" y="9"/>
                    </a:lnTo>
                    <a:lnTo>
                      <a:pt x="45" y="8"/>
                    </a:lnTo>
                    <a:lnTo>
                      <a:pt x="46" y="8"/>
                    </a:lnTo>
                    <a:lnTo>
                      <a:pt x="46" y="6"/>
                    </a:lnTo>
                    <a:lnTo>
                      <a:pt x="46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49" y="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7" name="Freeform 211">
                <a:extLst>
                  <a:ext uri="{FF2B5EF4-FFF2-40B4-BE49-F238E27FC236}">
                    <a16:creationId xmlns:a16="http://schemas.microsoft.com/office/drawing/2014/main" id="{168A1FDD-22C5-4507-B605-DD27269EC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4100" y="2751138"/>
                <a:ext cx="139700" cy="55563"/>
              </a:xfrm>
              <a:custGeom>
                <a:avLst/>
                <a:gdLst>
                  <a:gd name="T0" fmla="*/ 80 w 88"/>
                  <a:gd name="T1" fmla="*/ 8 h 35"/>
                  <a:gd name="T2" fmla="*/ 77 w 88"/>
                  <a:gd name="T3" fmla="*/ 5 h 35"/>
                  <a:gd name="T4" fmla="*/ 69 w 88"/>
                  <a:gd name="T5" fmla="*/ 2 h 35"/>
                  <a:gd name="T6" fmla="*/ 64 w 88"/>
                  <a:gd name="T7" fmla="*/ 4 h 35"/>
                  <a:gd name="T8" fmla="*/ 61 w 88"/>
                  <a:gd name="T9" fmla="*/ 5 h 35"/>
                  <a:gd name="T10" fmla="*/ 57 w 88"/>
                  <a:gd name="T11" fmla="*/ 4 h 35"/>
                  <a:gd name="T12" fmla="*/ 55 w 88"/>
                  <a:gd name="T13" fmla="*/ 4 h 35"/>
                  <a:gd name="T14" fmla="*/ 52 w 88"/>
                  <a:gd name="T15" fmla="*/ 4 h 35"/>
                  <a:gd name="T16" fmla="*/ 49 w 88"/>
                  <a:gd name="T17" fmla="*/ 6 h 35"/>
                  <a:gd name="T18" fmla="*/ 45 w 88"/>
                  <a:gd name="T19" fmla="*/ 8 h 35"/>
                  <a:gd name="T20" fmla="*/ 44 w 88"/>
                  <a:gd name="T21" fmla="*/ 6 h 35"/>
                  <a:gd name="T22" fmla="*/ 44 w 88"/>
                  <a:gd name="T23" fmla="*/ 4 h 35"/>
                  <a:gd name="T24" fmla="*/ 43 w 88"/>
                  <a:gd name="T25" fmla="*/ 4 h 35"/>
                  <a:gd name="T26" fmla="*/ 40 w 88"/>
                  <a:gd name="T27" fmla="*/ 1 h 35"/>
                  <a:gd name="T28" fmla="*/ 39 w 88"/>
                  <a:gd name="T29" fmla="*/ 0 h 35"/>
                  <a:gd name="T30" fmla="*/ 35 w 88"/>
                  <a:gd name="T31" fmla="*/ 4 h 35"/>
                  <a:gd name="T32" fmla="*/ 31 w 88"/>
                  <a:gd name="T33" fmla="*/ 1 h 35"/>
                  <a:gd name="T34" fmla="*/ 28 w 88"/>
                  <a:gd name="T35" fmla="*/ 2 h 35"/>
                  <a:gd name="T36" fmla="*/ 26 w 88"/>
                  <a:gd name="T37" fmla="*/ 2 h 35"/>
                  <a:gd name="T38" fmla="*/ 23 w 88"/>
                  <a:gd name="T39" fmla="*/ 4 h 35"/>
                  <a:gd name="T40" fmla="*/ 19 w 88"/>
                  <a:gd name="T41" fmla="*/ 6 h 35"/>
                  <a:gd name="T42" fmla="*/ 19 w 88"/>
                  <a:gd name="T43" fmla="*/ 10 h 35"/>
                  <a:gd name="T44" fmla="*/ 16 w 88"/>
                  <a:gd name="T45" fmla="*/ 12 h 35"/>
                  <a:gd name="T46" fmla="*/ 14 w 88"/>
                  <a:gd name="T47" fmla="*/ 13 h 35"/>
                  <a:gd name="T48" fmla="*/ 7 w 88"/>
                  <a:gd name="T49" fmla="*/ 14 h 35"/>
                  <a:gd name="T50" fmla="*/ 3 w 88"/>
                  <a:gd name="T51" fmla="*/ 16 h 35"/>
                  <a:gd name="T52" fmla="*/ 2 w 88"/>
                  <a:gd name="T53" fmla="*/ 20 h 35"/>
                  <a:gd name="T54" fmla="*/ 0 w 88"/>
                  <a:gd name="T55" fmla="*/ 22 h 35"/>
                  <a:gd name="T56" fmla="*/ 3 w 88"/>
                  <a:gd name="T57" fmla="*/ 29 h 35"/>
                  <a:gd name="T58" fmla="*/ 6 w 88"/>
                  <a:gd name="T59" fmla="*/ 30 h 35"/>
                  <a:gd name="T60" fmla="*/ 7 w 88"/>
                  <a:gd name="T61" fmla="*/ 31 h 35"/>
                  <a:gd name="T62" fmla="*/ 15 w 88"/>
                  <a:gd name="T63" fmla="*/ 35 h 35"/>
                  <a:gd name="T64" fmla="*/ 26 w 88"/>
                  <a:gd name="T65" fmla="*/ 35 h 35"/>
                  <a:gd name="T66" fmla="*/ 31 w 88"/>
                  <a:gd name="T67" fmla="*/ 34 h 35"/>
                  <a:gd name="T68" fmla="*/ 31 w 88"/>
                  <a:gd name="T69" fmla="*/ 31 h 35"/>
                  <a:gd name="T70" fmla="*/ 41 w 88"/>
                  <a:gd name="T71" fmla="*/ 29 h 35"/>
                  <a:gd name="T72" fmla="*/ 43 w 88"/>
                  <a:gd name="T73" fmla="*/ 26 h 35"/>
                  <a:gd name="T74" fmla="*/ 48 w 88"/>
                  <a:gd name="T75" fmla="*/ 29 h 35"/>
                  <a:gd name="T76" fmla="*/ 55 w 88"/>
                  <a:gd name="T77" fmla="*/ 25 h 35"/>
                  <a:gd name="T78" fmla="*/ 59 w 88"/>
                  <a:gd name="T79" fmla="*/ 20 h 35"/>
                  <a:gd name="T80" fmla="*/ 65 w 88"/>
                  <a:gd name="T81" fmla="*/ 21 h 35"/>
                  <a:gd name="T82" fmla="*/ 71 w 88"/>
                  <a:gd name="T83" fmla="*/ 20 h 35"/>
                  <a:gd name="T84" fmla="*/ 73 w 88"/>
                  <a:gd name="T85" fmla="*/ 22 h 35"/>
                  <a:gd name="T86" fmla="*/ 74 w 88"/>
                  <a:gd name="T87" fmla="*/ 24 h 35"/>
                  <a:gd name="T88" fmla="*/ 81 w 88"/>
                  <a:gd name="T89" fmla="*/ 24 h 35"/>
                  <a:gd name="T90" fmla="*/ 84 w 88"/>
                  <a:gd name="T91" fmla="*/ 17 h 35"/>
                  <a:gd name="T92" fmla="*/ 86 w 88"/>
                  <a:gd name="T93" fmla="*/ 13 h 35"/>
                  <a:gd name="T94" fmla="*/ 88 w 88"/>
                  <a:gd name="T95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8" h="35">
                    <a:moveTo>
                      <a:pt x="86" y="10"/>
                    </a:moveTo>
                    <a:lnTo>
                      <a:pt x="82" y="9"/>
                    </a:lnTo>
                    <a:lnTo>
                      <a:pt x="80" y="8"/>
                    </a:lnTo>
                    <a:lnTo>
                      <a:pt x="78" y="6"/>
                    </a:lnTo>
                    <a:lnTo>
                      <a:pt x="78" y="5"/>
                    </a:lnTo>
                    <a:lnTo>
                      <a:pt x="77" y="5"/>
                    </a:lnTo>
                    <a:lnTo>
                      <a:pt x="74" y="4"/>
                    </a:lnTo>
                    <a:lnTo>
                      <a:pt x="73" y="4"/>
                    </a:lnTo>
                    <a:lnTo>
                      <a:pt x="69" y="2"/>
                    </a:lnTo>
                    <a:lnTo>
                      <a:pt x="67" y="2"/>
                    </a:lnTo>
                    <a:lnTo>
                      <a:pt x="65" y="4"/>
                    </a:lnTo>
                    <a:lnTo>
                      <a:pt x="64" y="4"/>
                    </a:lnTo>
                    <a:lnTo>
                      <a:pt x="64" y="5"/>
                    </a:lnTo>
                    <a:lnTo>
                      <a:pt x="63" y="5"/>
                    </a:lnTo>
                    <a:lnTo>
                      <a:pt x="61" y="5"/>
                    </a:lnTo>
                    <a:lnTo>
                      <a:pt x="60" y="5"/>
                    </a:lnTo>
                    <a:lnTo>
                      <a:pt x="59" y="4"/>
                    </a:lnTo>
                    <a:lnTo>
                      <a:pt x="57" y="4"/>
                    </a:lnTo>
                    <a:lnTo>
                      <a:pt x="56" y="4"/>
                    </a:lnTo>
                    <a:lnTo>
                      <a:pt x="55" y="4"/>
                    </a:lnTo>
                    <a:lnTo>
                      <a:pt x="55" y="4"/>
                    </a:lnTo>
                    <a:lnTo>
                      <a:pt x="55" y="4"/>
                    </a:lnTo>
                    <a:lnTo>
                      <a:pt x="53" y="4"/>
                    </a:lnTo>
                    <a:lnTo>
                      <a:pt x="52" y="4"/>
                    </a:lnTo>
                    <a:lnTo>
                      <a:pt x="52" y="5"/>
                    </a:lnTo>
                    <a:lnTo>
                      <a:pt x="51" y="5"/>
                    </a:lnTo>
                    <a:lnTo>
                      <a:pt x="49" y="6"/>
                    </a:lnTo>
                    <a:lnTo>
                      <a:pt x="49" y="8"/>
                    </a:lnTo>
                    <a:lnTo>
                      <a:pt x="47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5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40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5" y="4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8" y="2"/>
                    </a:lnTo>
                    <a:lnTo>
                      <a:pt x="27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3" y="5"/>
                    </a:lnTo>
                    <a:lnTo>
                      <a:pt x="20" y="6"/>
                    </a:lnTo>
                    <a:lnTo>
                      <a:pt x="19" y="6"/>
                    </a:lnTo>
                    <a:lnTo>
                      <a:pt x="19" y="8"/>
                    </a:lnTo>
                    <a:lnTo>
                      <a:pt x="19" y="9"/>
                    </a:lnTo>
                    <a:lnTo>
                      <a:pt x="19" y="10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2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21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7"/>
                    </a:lnTo>
                    <a:lnTo>
                      <a:pt x="3" y="29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10" y="33"/>
                    </a:lnTo>
                    <a:lnTo>
                      <a:pt x="12" y="34"/>
                    </a:lnTo>
                    <a:lnTo>
                      <a:pt x="15" y="35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6" y="35"/>
                    </a:lnTo>
                    <a:lnTo>
                      <a:pt x="30" y="35"/>
                    </a:lnTo>
                    <a:lnTo>
                      <a:pt x="30" y="34"/>
                    </a:lnTo>
                    <a:lnTo>
                      <a:pt x="31" y="34"/>
                    </a:lnTo>
                    <a:lnTo>
                      <a:pt x="30" y="33"/>
                    </a:lnTo>
                    <a:lnTo>
                      <a:pt x="30" y="31"/>
                    </a:lnTo>
                    <a:lnTo>
                      <a:pt x="31" y="31"/>
                    </a:lnTo>
                    <a:lnTo>
                      <a:pt x="32" y="30"/>
                    </a:lnTo>
                    <a:lnTo>
                      <a:pt x="37" y="29"/>
                    </a:lnTo>
                    <a:lnTo>
                      <a:pt x="41" y="29"/>
                    </a:lnTo>
                    <a:lnTo>
                      <a:pt x="41" y="27"/>
                    </a:lnTo>
                    <a:lnTo>
                      <a:pt x="43" y="26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7" y="27"/>
                    </a:lnTo>
                    <a:lnTo>
                      <a:pt x="48" y="29"/>
                    </a:lnTo>
                    <a:lnTo>
                      <a:pt x="48" y="27"/>
                    </a:lnTo>
                    <a:lnTo>
                      <a:pt x="51" y="26"/>
                    </a:lnTo>
                    <a:lnTo>
                      <a:pt x="55" y="25"/>
                    </a:lnTo>
                    <a:lnTo>
                      <a:pt x="56" y="21"/>
                    </a:lnTo>
                    <a:lnTo>
                      <a:pt x="56" y="21"/>
                    </a:lnTo>
                    <a:lnTo>
                      <a:pt x="59" y="20"/>
                    </a:lnTo>
                    <a:lnTo>
                      <a:pt x="63" y="20"/>
                    </a:lnTo>
                    <a:lnTo>
                      <a:pt x="64" y="21"/>
                    </a:lnTo>
                    <a:lnTo>
                      <a:pt x="65" y="21"/>
                    </a:lnTo>
                    <a:lnTo>
                      <a:pt x="67" y="21"/>
                    </a:lnTo>
                    <a:lnTo>
                      <a:pt x="71" y="20"/>
                    </a:lnTo>
                    <a:lnTo>
                      <a:pt x="71" y="20"/>
                    </a:lnTo>
                    <a:lnTo>
                      <a:pt x="72" y="21"/>
                    </a:lnTo>
                    <a:lnTo>
                      <a:pt x="73" y="21"/>
                    </a:lnTo>
                    <a:lnTo>
                      <a:pt x="73" y="22"/>
                    </a:lnTo>
                    <a:lnTo>
                      <a:pt x="74" y="22"/>
                    </a:lnTo>
                    <a:lnTo>
                      <a:pt x="74" y="24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6" y="25"/>
                    </a:lnTo>
                    <a:lnTo>
                      <a:pt x="81" y="24"/>
                    </a:lnTo>
                    <a:lnTo>
                      <a:pt x="82" y="24"/>
                    </a:lnTo>
                    <a:lnTo>
                      <a:pt x="82" y="20"/>
                    </a:lnTo>
                    <a:lnTo>
                      <a:pt x="84" y="17"/>
                    </a:lnTo>
                    <a:lnTo>
                      <a:pt x="85" y="17"/>
                    </a:lnTo>
                    <a:lnTo>
                      <a:pt x="85" y="14"/>
                    </a:lnTo>
                    <a:lnTo>
                      <a:pt x="86" y="13"/>
                    </a:lnTo>
                    <a:lnTo>
                      <a:pt x="86" y="12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6" y="1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8" name="Freeform 212">
                <a:extLst>
                  <a:ext uri="{FF2B5EF4-FFF2-40B4-BE49-F238E27FC236}">
                    <a16:creationId xmlns:a16="http://schemas.microsoft.com/office/drawing/2014/main" id="{431C009B-18CB-4A17-91D0-413B3FF56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85200" y="4271963"/>
                <a:ext cx="9525" cy="6350"/>
              </a:xfrm>
              <a:custGeom>
                <a:avLst/>
                <a:gdLst>
                  <a:gd name="T0" fmla="*/ 5 w 6"/>
                  <a:gd name="T1" fmla="*/ 2 h 4"/>
                  <a:gd name="T2" fmla="*/ 5 w 6"/>
                  <a:gd name="T3" fmla="*/ 2 h 4"/>
                  <a:gd name="T4" fmla="*/ 4 w 6"/>
                  <a:gd name="T5" fmla="*/ 0 h 4"/>
                  <a:gd name="T6" fmla="*/ 1 w 6"/>
                  <a:gd name="T7" fmla="*/ 2 h 4"/>
                  <a:gd name="T8" fmla="*/ 0 w 6"/>
                  <a:gd name="T9" fmla="*/ 3 h 4"/>
                  <a:gd name="T10" fmla="*/ 4 w 6"/>
                  <a:gd name="T11" fmla="*/ 4 h 4"/>
                  <a:gd name="T12" fmla="*/ 6 w 6"/>
                  <a:gd name="T13" fmla="*/ 3 h 4"/>
                  <a:gd name="T14" fmla="*/ 6 w 6"/>
                  <a:gd name="T15" fmla="*/ 3 h 4"/>
                  <a:gd name="T16" fmla="*/ 5 w 6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5" y="2"/>
                    </a:moveTo>
                    <a:lnTo>
                      <a:pt x="5" y="2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29" name="Freeform 213">
                <a:extLst>
                  <a:ext uri="{FF2B5EF4-FFF2-40B4-BE49-F238E27FC236}">
                    <a16:creationId xmlns:a16="http://schemas.microsoft.com/office/drawing/2014/main" id="{8C7BDC4B-FAAC-480A-91C6-593290BDA6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92837" y="1876425"/>
                <a:ext cx="3578225" cy="1136650"/>
              </a:xfrm>
              <a:custGeom>
                <a:avLst/>
                <a:gdLst>
                  <a:gd name="T0" fmla="*/ 388 w 2254"/>
                  <a:gd name="T1" fmla="*/ 156 h 716"/>
                  <a:gd name="T2" fmla="*/ 864 w 2254"/>
                  <a:gd name="T3" fmla="*/ 38 h 716"/>
                  <a:gd name="T4" fmla="*/ 424 w 2254"/>
                  <a:gd name="T5" fmla="*/ 93 h 716"/>
                  <a:gd name="T6" fmla="*/ 488 w 2254"/>
                  <a:gd name="T7" fmla="*/ 89 h 716"/>
                  <a:gd name="T8" fmla="*/ 421 w 2254"/>
                  <a:gd name="T9" fmla="*/ 135 h 716"/>
                  <a:gd name="T10" fmla="*/ 441 w 2254"/>
                  <a:gd name="T11" fmla="*/ 168 h 716"/>
                  <a:gd name="T12" fmla="*/ 598 w 2254"/>
                  <a:gd name="T13" fmla="*/ 30 h 716"/>
                  <a:gd name="T14" fmla="*/ 1422 w 2254"/>
                  <a:gd name="T15" fmla="*/ 91 h 716"/>
                  <a:gd name="T16" fmla="*/ 1480 w 2254"/>
                  <a:gd name="T17" fmla="*/ 122 h 716"/>
                  <a:gd name="T18" fmla="*/ 1499 w 2254"/>
                  <a:gd name="T19" fmla="*/ 93 h 716"/>
                  <a:gd name="T20" fmla="*/ 896 w 2254"/>
                  <a:gd name="T21" fmla="*/ 38 h 716"/>
                  <a:gd name="T22" fmla="*/ 1244 w 2254"/>
                  <a:gd name="T23" fmla="*/ 115 h 716"/>
                  <a:gd name="T24" fmla="*/ 2078 w 2254"/>
                  <a:gd name="T25" fmla="*/ 536 h 716"/>
                  <a:gd name="T26" fmla="*/ 2035 w 2254"/>
                  <a:gd name="T27" fmla="*/ 645 h 716"/>
                  <a:gd name="T28" fmla="*/ 1744 w 2254"/>
                  <a:gd name="T29" fmla="*/ 454 h 716"/>
                  <a:gd name="T30" fmla="*/ 2246 w 2254"/>
                  <a:gd name="T31" fmla="*/ 245 h 716"/>
                  <a:gd name="T32" fmla="*/ 2086 w 2254"/>
                  <a:gd name="T33" fmla="*/ 206 h 716"/>
                  <a:gd name="T34" fmla="*/ 1782 w 2254"/>
                  <a:gd name="T35" fmla="*/ 185 h 716"/>
                  <a:gd name="T36" fmla="*/ 1498 w 2254"/>
                  <a:gd name="T37" fmla="*/ 135 h 716"/>
                  <a:gd name="T38" fmla="*/ 1323 w 2254"/>
                  <a:gd name="T39" fmla="*/ 144 h 716"/>
                  <a:gd name="T40" fmla="*/ 1123 w 2254"/>
                  <a:gd name="T41" fmla="*/ 124 h 716"/>
                  <a:gd name="T42" fmla="*/ 1065 w 2254"/>
                  <a:gd name="T43" fmla="*/ 85 h 716"/>
                  <a:gd name="T44" fmla="*/ 913 w 2254"/>
                  <a:gd name="T45" fmla="*/ 85 h 716"/>
                  <a:gd name="T46" fmla="*/ 786 w 2254"/>
                  <a:gd name="T47" fmla="*/ 124 h 716"/>
                  <a:gd name="T48" fmla="*/ 764 w 2254"/>
                  <a:gd name="T49" fmla="*/ 149 h 716"/>
                  <a:gd name="T50" fmla="*/ 684 w 2254"/>
                  <a:gd name="T51" fmla="*/ 193 h 716"/>
                  <a:gd name="T52" fmla="*/ 667 w 2254"/>
                  <a:gd name="T53" fmla="*/ 198 h 716"/>
                  <a:gd name="T54" fmla="*/ 518 w 2254"/>
                  <a:gd name="T55" fmla="*/ 183 h 716"/>
                  <a:gd name="T56" fmla="*/ 358 w 2254"/>
                  <a:gd name="T57" fmla="*/ 218 h 716"/>
                  <a:gd name="T58" fmla="*/ 219 w 2254"/>
                  <a:gd name="T59" fmla="*/ 261 h 716"/>
                  <a:gd name="T60" fmla="*/ 257 w 2254"/>
                  <a:gd name="T61" fmla="*/ 216 h 716"/>
                  <a:gd name="T62" fmla="*/ 110 w 2254"/>
                  <a:gd name="T63" fmla="*/ 230 h 716"/>
                  <a:gd name="T64" fmla="*/ 125 w 2254"/>
                  <a:gd name="T65" fmla="*/ 357 h 716"/>
                  <a:gd name="T66" fmla="*/ 164 w 2254"/>
                  <a:gd name="T67" fmla="*/ 437 h 716"/>
                  <a:gd name="T68" fmla="*/ 225 w 2254"/>
                  <a:gd name="T69" fmla="*/ 519 h 716"/>
                  <a:gd name="T70" fmla="*/ 319 w 2254"/>
                  <a:gd name="T71" fmla="*/ 584 h 716"/>
                  <a:gd name="T72" fmla="*/ 358 w 2254"/>
                  <a:gd name="T73" fmla="*/ 674 h 716"/>
                  <a:gd name="T74" fmla="*/ 440 w 2254"/>
                  <a:gd name="T75" fmla="*/ 653 h 716"/>
                  <a:gd name="T76" fmla="*/ 440 w 2254"/>
                  <a:gd name="T77" fmla="*/ 541 h 716"/>
                  <a:gd name="T78" fmla="*/ 592 w 2254"/>
                  <a:gd name="T79" fmla="*/ 523 h 716"/>
                  <a:gd name="T80" fmla="*/ 658 w 2254"/>
                  <a:gd name="T81" fmla="*/ 461 h 716"/>
                  <a:gd name="T82" fmla="*/ 818 w 2254"/>
                  <a:gd name="T83" fmla="*/ 473 h 716"/>
                  <a:gd name="T84" fmla="*/ 1006 w 2254"/>
                  <a:gd name="T85" fmla="*/ 544 h 716"/>
                  <a:gd name="T86" fmla="*/ 1118 w 2254"/>
                  <a:gd name="T87" fmla="*/ 528 h 716"/>
                  <a:gd name="T88" fmla="*/ 1209 w 2254"/>
                  <a:gd name="T89" fmla="*/ 506 h 716"/>
                  <a:gd name="T90" fmla="*/ 1426 w 2254"/>
                  <a:gd name="T91" fmla="*/ 555 h 716"/>
                  <a:gd name="T92" fmla="*/ 1581 w 2254"/>
                  <a:gd name="T93" fmla="*/ 482 h 716"/>
                  <a:gd name="T94" fmla="*/ 1757 w 2254"/>
                  <a:gd name="T95" fmla="*/ 588 h 716"/>
                  <a:gd name="T96" fmla="*/ 1793 w 2254"/>
                  <a:gd name="T97" fmla="*/ 672 h 716"/>
                  <a:gd name="T98" fmla="*/ 1857 w 2254"/>
                  <a:gd name="T99" fmla="*/ 543 h 716"/>
                  <a:gd name="T100" fmla="*/ 1720 w 2254"/>
                  <a:gd name="T101" fmla="*/ 426 h 716"/>
                  <a:gd name="T102" fmla="*/ 1901 w 2254"/>
                  <a:gd name="T103" fmla="*/ 364 h 716"/>
                  <a:gd name="T104" fmla="*/ 2002 w 2254"/>
                  <a:gd name="T105" fmla="*/ 330 h 716"/>
                  <a:gd name="T106" fmla="*/ 2101 w 2254"/>
                  <a:gd name="T107" fmla="*/ 457 h 716"/>
                  <a:gd name="T108" fmla="*/ 2064 w 2254"/>
                  <a:gd name="T109" fmla="*/ 357 h 716"/>
                  <a:gd name="T110" fmla="*/ 2155 w 2254"/>
                  <a:gd name="T111" fmla="*/ 291 h 716"/>
                  <a:gd name="T112" fmla="*/ 2131 w 2254"/>
                  <a:gd name="T113" fmla="*/ 246 h 716"/>
                  <a:gd name="T114" fmla="*/ 397 w 2254"/>
                  <a:gd name="T115" fmla="*/ 17 h 716"/>
                  <a:gd name="T116" fmla="*/ 363 w 2254"/>
                  <a:gd name="T117" fmla="*/ 22 h 716"/>
                  <a:gd name="T118" fmla="*/ 281 w 2254"/>
                  <a:gd name="T119" fmla="*/ 14 h 716"/>
                  <a:gd name="T120" fmla="*/ 1832 w 2254"/>
                  <a:gd name="T121" fmla="*/ 470 h 716"/>
                  <a:gd name="T122" fmla="*/ 283 w 2254"/>
                  <a:gd name="T123" fmla="*/ 21 h 716"/>
                  <a:gd name="T124" fmla="*/ 340 w 2254"/>
                  <a:gd name="T125" fmla="*/ 10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54" h="716">
                    <a:moveTo>
                      <a:pt x="737" y="112"/>
                    </a:moveTo>
                    <a:lnTo>
                      <a:pt x="741" y="112"/>
                    </a:lnTo>
                    <a:lnTo>
                      <a:pt x="745" y="112"/>
                    </a:lnTo>
                    <a:lnTo>
                      <a:pt x="745" y="112"/>
                    </a:lnTo>
                    <a:lnTo>
                      <a:pt x="745" y="112"/>
                    </a:lnTo>
                    <a:lnTo>
                      <a:pt x="746" y="112"/>
                    </a:lnTo>
                    <a:lnTo>
                      <a:pt x="746" y="112"/>
                    </a:lnTo>
                    <a:lnTo>
                      <a:pt x="745" y="111"/>
                    </a:lnTo>
                    <a:lnTo>
                      <a:pt x="740" y="111"/>
                    </a:lnTo>
                    <a:lnTo>
                      <a:pt x="737" y="111"/>
                    </a:lnTo>
                    <a:lnTo>
                      <a:pt x="737" y="112"/>
                    </a:lnTo>
                    <a:close/>
                    <a:moveTo>
                      <a:pt x="754" y="106"/>
                    </a:moveTo>
                    <a:lnTo>
                      <a:pt x="753" y="106"/>
                    </a:lnTo>
                    <a:lnTo>
                      <a:pt x="752" y="106"/>
                    </a:lnTo>
                    <a:lnTo>
                      <a:pt x="752" y="107"/>
                    </a:lnTo>
                    <a:lnTo>
                      <a:pt x="756" y="107"/>
                    </a:lnTo>
                    <a:lnTo>
                      <a:pt x="756" y="106"/>
                    </a:lnTo>
                    <a:lnTo>
                      <a:pt x="756" y="106"/>
                    </a:lnTo>
                    <a:lnTo>
                      <a:pt x="754" y="106"/>
                    </a:lnTo>
                    <a:close/>
                    <a:moveTo>
                      <a:pt x="707" y="93"/>
                    </a:moveTo>
                    <a:lnTo>
                      <a:pt x="708" y="94"/>
                    </a:lnTo>
                    <a:lnTo>
                      <a:pt x="709" y="94"/>
                    </a:lnTo>
                    <a:lnTo>
                      <a:pt x="711" y="93"/>
                    </a:lnTo>
                    <a:lnTo>
                      <a:pt x="712" y="94"/>
                    </a:lnTo>
                    <a:lnTo>
                      <a:pt x="712" y="94"/>
                    </a:lnTo>
                    <a:lnTo>
                      <a:pt x="712" y="93"/>
                    </a:lnTo>
                    <a:lnTo>
                      <a:pt x="713" y="93"/>
                    </a:lnTo>
                    <a:lnTo>
                      <a:pt x="715" y="93"/>
                    </a:lnTo>
                    <a:lnTo>
                      <a:pt x="713" y="91"/>
                    </a:lnTo>
                    <a:lnTo>
                      <a:pt x="713" y="91"/>
                    </a:lnTo>
                    <a:lnTo>
                      <a:pt x="712" y="90"/>
                    </a:lnTo>
                    <a:lnTo>
                      <a:pt x="709" y="90"/>
                    </a:lnTo>
                    <a:lnTo>
                      <a:pt x="709" y="90"/>
                    </a:lnTo>
                    <a:lnTo>
                      <a:pt x="709" y="91"/>
                    </a:lnTo>
                    <a:lnTo>
                      <a:pt x="709" y="91"/>
                    </a:lnTo>
                    <a:lnTo>
                      <a:pt x="709" y="91"/>
                    </a:lnTo>
                    <a:lnTo>
                      <a:pt x="707" y="91"/>
                    </a:lnTo>
                    <a:lnTo>
                      <a:pt x="705" y="93"/>
                    </a:lnTo>
                    <a:lnTo>
                      <a:pt x="707" y="93"/>
                    </a:lnTo>
                    <a:lnTo>
                      <a:pt x="707" y="93"/>
                    </a:lnTo>
                    <a:close/>
                    <a:moveTo>
                      <a:pt x="756" y="21"/>
                    </a:moveTo>
                    <a:lnTo>
                      <a:pt x="758" y="21"/>
                    </a:lnTo>
                    <a:lnTo>
                      <a:pt x="760" y="21"/>
                    </a:lnTo>
                    <a:lnTo>
                      <a:pt x="770" y="22"/>
                    </a:lnTo>
                    <a:lnTo>
                      <a:pt x="778" y="24"/>
                    </a:lnTo>
                    <a:lnTo>
                      <a:pt x="781" y="24"/>
                    </a:lnTo>
                    <a:lnTo>
                      <a:pt x="785" y="22"/>
                    </a:lnTo>
                    <a:lnTo>
                      <a:pt x="787" y="22"/>
                    </a:lnTo>
                    <a:lnTo>
                      <a:pt x="787" y="22"/>
                    </a:lnTo>
                    <a:lnTo>
                      <a:pt x="791" y="22"/>
                    </a:lnTo>
                    <a:lnTo>
                      <a:pt x="801" y="21"/>
                    </a:lnTo>
                    <a:lnTo>
                      <a:pt x="814" y="21"/>
                    </a:lnTo>
                    <a:lnTo>
                      <a:pt x="814" y="20"/>
                    </a:lnTo>
                    <a:lnTo>
                      <a:pt x="815" y="20"/>
                    </a:lnTo>
                    <a:lnTo>
                      <a:pt x="813" y="20"/>
                    </a:lnTo>
                    <a:lnTo>
                      <a:pt x="813" y="20"/>
                    </a:lnTo>
                    <a:lnTo>
                      <a:pt x="809" y="17"/>
                    </a:lnTo>
                    <a:lnTo>
                      <a:pt x="809" y="17"/>
                    </a:lnTo>
                    <a:lnTo>
                      <a:pt x="807" y="17"/>
                    </a:lnTo>
                    <a:lnTo>
                      <a:pt x="807" y="16"/>
                    </a:lnTo>
                    <a:lnTo>
                      <a:pt x="807" y="16"/>
                    </a:lnTo>
                    <a:lnTo>
                      <a:pt x="813" y="14"/>
                    </a:lnTo>
                    <a:lnTo>
                      <a:pt x="813" y="14"/>
                    </a:lnTo>
                    <a:lnTo>
                      <a:pt x="814" y="14"/>
                    </a:lnTo>
                    <a:lnTo>
                      <a:pt x="813" y="14"/>
                    </a:lnTo>
                    <a:lnTo>
                      <a:pt x="811" y="13"/>
                    </a:lnTo>
                    <a:lnTo>
                      <a:pt x="810" y="13"/>
                    </a:lnTo>
                    <a:lnTo>
                      <a:pt x="807" y="13"/>
                    </a:lnTo>
                    <a:lnTo>
                      <a:pt x="798" y="12"/>
                    </a:lnTo>
                    <a:lnTo>
                      <a:pt x="797" y="10"/>
                    </a:lnTo>
                    <a:lnTo>
                      <a:pt x="794" y="10"/>
                    </a:lnTo>
                    <a:lnTo>
                      <a:pt x="794" y="9"/>
                    </a:lnTo>
                    <a:lnTo>
                      <a:pt x="793" y="9"/>
                    </a:lnTo>
                    <a:lnTo>
                      <a:pt x="789" y="8"/>
                    </a:lnTo>
                    <a:lnTo>
                      <a:pt x="787" y="8"/>
                    </a:lnTo>
                    <a:lnTo>
                      <a:pt x="786" y="8"/>
                    </a:lnTo>
                    <a:lnTo>
                      <a:pt x="783" y="8"/>
                    </a:lnTo>
                    <a:lnTo>
                      <a:pt x="782" y="6"/>
                    </a:lnTo>
                    <a:lnTo>
                      <a:pt x="775" y="8"/>
                    </a:lnTo>
                    <a:lnTo>
                      <a:pt x="775" y="8"/>
                    </a:lnTo>
                    <a:lnTo>
                      <a:pt x="774" y="9"/>
                    </a:lnTo>
                    <a:lnTo>
                      <a:pt x="773" y="9"/>
                    </a:lnTo>
                    <a:lnTo>
                      <a:pt x="770" y="9"/>
                    </a:lnTo>
                    <a:lnTo>
                      <a:pt x="768" y="9"/>
                    </a:lnTo>
                    <a:lnTo>
                      <a:pt x="765" y="10"/>
                    </a:lnTo>
                    <a:lnTo>
                      <a:pt x="762" y="10"/>
                    </a:lnTo>
                    <a:lnTo>
                      <a:pt x="761" y="10"/>
                    </a:lnTo>
                    <a:lnTo>
                      <a:pt x="760" y="10"/>
                    </a:lnTo>
                    <a:lnTo>
                      <a:pt x="757" y="10"/>
                    </a:lnTo>
                    <a:lnTo>
                      <a:pt x="757" y="12"/>
                    </a:lnTo>
                    <a:lnTo>
                      <a:pt x="756" y="12"/>
                    </a:lnTo>
                    <a:lnTo>
                      <a:pt x="756" y="12"/>
                    </a:lnTo>
                    <a:lnTo>
                      <a:pt x="756" y="13"/>
                    </a:lnTo>
                    <a:lnTo>
                      <a:pt x="756" y="13"/>
                    </a:lnTo>
                    <a:lnTo>
                      <a:pt x="757" y="13"/>
                    </a:lnTo>
                    <a:lnTo>
                      <a:pt x="762" y="13"/>
                    </a:lnTo>
                    <a:lnTo>
                      <a:pt x="761" y="14"/>
                    </a:lnTo>
                    <a:lnTo>
                      <a:pt x="761" y="16"/>
                    </a:lnTo>
                    <a:lnTo>
                      <a:pt x="758" y="17"/>
                    </a:lnTo>
                    <a:lnTo>
                      <a:pt x="756" y="17"/>
                    </a:lnTo>
                    <a:lnTo>
                      <a:pt x="753" y="17"/>
                    </a:lnTo>
                    <a:lnTo>
                      <a:pt x="750" y="18"/>
                    </a:lnTo>
                    <a:lnTo>
                      <a:pt x="750" y="20"/>
                    </a:lnTo>
                    <a:lnTo>
                      <a:pt x="753" y="20"/>
                    </a:lnTo>
                    <a:lnTo>
                      <a:pt x="756" y="21"/>
                    </a:lnTo>
                    <a:close/>
                    <a:moveTo>
                      <a:pt x="723" y="9"/>
                    </a:moveTo>
                    <a:lnTo>
                      <a:pt x="737" y="10"/>
                    </a:lnTo>
                    <a:lnTo>
                      <a:pt x="738" y="9"/>
                    </a:lnTo>
                    <a:lnTo>
                      <a:pt x="737" y="8"/>
                    </a:lnTo>
                    <a:lnTo>
                      <a:pt x="733" y="8"/>
                    </a:lnTo>
                    <a:lnTo>
                      <a:pt x="723" y="8"/>
                    </a:lnTo>
                    <a:lnTo>
                      <a:pt x="721" y="9"/>
                    </a:lnTo>
                    <a:lnTo>
                      <a:pt x="721" y="9"/>
                    </a:lnTo>
                    <a:lnTo>
                      <a:pt x="723" y="9"/>
                    </a:lnTo>
                    <a:close/>
                    <a:moveTo>
                      <a:pt x="391" y="156"/>
                    </a:moveTo>
                    <a:lnTo>
                      <a:pt x="388" y="156"/>
                    </a:lnTo>
                    <a:lnTo>
                      <a:pt x="387" y="156"/>
                    </a:lnTo>
                    <a:lnTo>
                      <a:pt x="388" y="157"/>
                    </a:lnTo>
                    <a:lnTo>
                      <a:pt x="388" y="157"/>
                    </a:lnTo>
                    <a:lnTo>
                      <a:pt x="391" y="157"/>
                    </a:lnTo>
                    <a:lnTo>
                      <a:pt x="392" y="157"/>
                    </a:lnTo>
                    <a:lnTo>
                      <a:pt x="395" y="159"/>
                    </a:lnTo>
                    <a:lnTo>
                      <a:pt x="396" y="160"/>
                    </a:lnTo>
                    <a:lnTo>
                      <a:pt x="396" y="160"/>
                    </a:lnTo>
                    <a:lnTo>
                      <a:pt x="397" y="161"/>
                    </a:lnTo>
                    <a:lnTo>
                      <a:pt x="399" y="161"/>
                    </a:lnTo>
                    <a:lnTo>
                      <a:pt x="399" y="163"/>
                    </a:lnTo>
                    <a:lnTo>
                      <a:pt x="400" y="163"/>
                    </a:lnTo>
                    <a:lnTo>
                      <a:pt x="400" y="161"/>
                    </a:lnTo>
                    <a:lnTo>
                      <a:pt x="399" y="161"/>
                    </a:lnTo>
                    <a:lnTo>
                      <a:pt x="399" y="161"/>
                    </a:lnTo>
                    <a:lnTo>
                      <a:pt x="400" y="159"/>
                    </a:lnTo>
                    <a:lnTo>
                      <a:pt x="400" y="159"/>
                    </a:lnTo>
                    <a:lnTo>
                      <a:pt x="399" y="157"/>
                    </a:lnTo>
                    <a:lnTo>
                      <a:pt x="399" y="159"/>
                    </a:lnTo>
                    <a:lnTo>
                      <a:pt x="397" y="157"/>
                    </a:lnTo>
                    <a:lnTo>
                      <a:pt x="395" y="156"/>
                    </a:lnTo>
                    <a:lnTo>
                      <a:pt x="393" y="156"/>
                    </a:lnTo>
                    <a:lnTo>
                      <a:pt x="393" y="155"/>
                    </a:lnTo>
                    <a:lnTo>
                      <a:pt x="393" y="156"/>
                    </a:lnTo>
                    <a:lnTo>
                      <a:pt x="393" y="156"/>
                    </a:lnTo>
                    <a:lnTo>
                      <a:pt x="392" y="156"/>
                    </a:lnTo>
                    <a:lnTo>
                      <a:pt x="391" y="156"/>
                    </a:lnTo>
                    <a:close/>
                    <a:moveTo>
                      <a:pt x="777" y="28"/>
                    </a:moveTo>
                    <a:lnTo>
                      <a:pt x="779" y="26"/>
                    </a:lnTo>
                    <a:lnTo>
                      <a:pt x="781" y="26"/>
                    </a:lnTo>
                    <a:lnTo>
                      <a:pt x="782" y="25"/>
                    </a:lnTo>
                    <a:lnTo>
                      <a:pt x="778" y="25"/>
                    </a:lnTo>
                    <a:lnTo>
                      <a:pt x="768" y="24"/>
                    </a:lnTo>
                    <a:lnTo>
                      <a:pt x="762" y="24"/>
                    </a:lnTo>
                    <a:lnTo>
                      <a:pt x="757" y="24"/>
                    </a:lnTo>
                    <a:lnTo>
                      <a:pt x="753" y="24"/>
                    </a:lnTo>
                    <a:lnTo>
                      <a:pt x="752" y="24"/>
                    </a:lnTo>
                    <a:lnTo>
                      <a:pt x="750" y="24"/>
                    </a:lnTo>
                    <a:lnTo>
                      <a:pt x="753" y="25"/>
                    </a:lnTo>
                    <a:lnTo>
                      <a:pt x="756" y="26"/>
                    </a:lnTo>
                    <a:lnTo>
                      <a:pt x="760" y="26"/>
                    </a:lnTo>
                    <a:lnTo>
                      <a:pt x="768" y="28"/>
                    </a:lnTo>
                    <a:lnTo>
                      <a:pt x="770" y="29"/>
                    </a:lnTo>
                    <a:lnTo>
                      <a:pt x="773" y="28"/>
                    </a:lnTo>
                    <a:lnTo>
                      <a:pt x="775" y="28"/>
                    </a:lnTo>
                    <a:lnTo>
                      <a:pt x="777" y="28"/>
                    </a:lnTo>
                    <a:close/>
                    <a:moveTo>
                      <a:pt x="854" y="29"/>
                    </a:moveTo>
                    <a:lnTo>
                      <a:pt x="856" y="29"/>
                    </a:lnTo>
                    <a:lnTo>
                      <a:pt x="857" y="29"/>
                    </a:lnTo>
                    <a:lnTo>
                      <a:pt x="855" y="28"/>
                    </a:lnTo>
                    <a:lnTo>
                      <a:pt x="854" y="28"/>
                    </a:lnTo>
                    <a:lnTo>
                      <a:pt x="854" y="28"/>
                    </a:lnTo>
                    <a:lnTo>
                      <a:pt x="854" y="29"/>
                    </a:lnTo>
                    <a:lnTo>
                      <a:pt x="854" y="29"/>
                    </a:lnTo>
                    <a:close/>
                    <a:moveTo>
                      <a:pt x="701" y="132"/>
                    </a:moveTo>
                    <a:lnTo>
                      <a:pt x="704" y="134"/>
                    </a:lnTo>
                    <a:lnTo>
                      <a:pt x="712" y="134"/>
                    </a:lnTo>
                    <a:lnTo>
                      <a:pt x="712" y="134"/>
                    </a:lnTo>
                    <a:lnTo>
                      <a:pt x="712" y="134"/>
                    </a:lnTo>
                    <a:lnTo>
                      <a:pt x="711" y="131"/>
                    </a:lnTo>
                    <a:lnTo>
                      <a:pt x="708" y="130"/>
                    </a:lnTo>
                    <a:lnTo>
                      <a:pt x="707" y="128"/>
                    </a:lnTo>
                    <a:lnTo>
                      <a:pt x="704" y="128"/>
                    </a:lnTo>
                    <a:lnTo>
                      <a:pt x="700" y="131"/>
                    </a:lnTo>
                    <a:lnTo>
                      <a:pt x="700" y="132"/>
                    </a:lnTo>
                    <a:lnTo>
                      <a:pt x="701" y="132"/>
                    </a:lnTo>
                    <a:close/>
                    <a:moveTo>
                      <a:pt x="807" y="22"/>
                    </a:moveTo>
                    <a:lnTo>
                      <a:pt x="806" y="22"/>
                    </a:lnTo>
                    <a:lnTo>
                      <a:pt x="805" y="22"/>
                    </a:lnTo>
                    <a:lnTo>
                      <a:pt x="801" y="22"/>
                    </a:lnTo>
                    <a:lnTo>
                      <a:pt x="797" y="22"/>
                    </a:lnTo>
                    <a:lnTo>
                      <a:pt x="797" y="22"/>
                    </a:lnTo>
                    <a:lnTo>
                      <a:pt x="797" y="24"/>
                    </a:lnTo>
                    <a:lnTo>
                      <a:pt x="797" y="24"/>
                    </a:lnTo>
                    <a:lnTo>
                      <a:pt x="791" y="22"/>
                    </a:lnTo>
                    <a:lnTo>
                      <a:pt x="791" y="22"/>
                    </a:lnTo>
                    <a:lnTo>
                      <a:pt x="791" y="24"/>
                    </a:lnTo>
                    <a:lnTo>
                      <a:pt x="790" y="24"/>
                    </a:lnTo>
                    <a:lnTo>
                      <a:pt x="787" y="25"/>
                    </a:lnTo>
                    <a:lnTo>
                      <a:pt x="787" y="26"/>
                    </a:lnTo>
                    <a:lnTo>
                      <a:pt x="786" y="28"/>
                    </a:lnTo>
                    <a:lnTo>
                      <a:pt x="785" y="28"/>
                    </a:lnTo>
                    <a:lnTo>
                      <a:pt x="782" y="29"/>
                    </a:lnTo>
                    <a:lnTo>
                      <a:pt x="779" y="30"/>
                    </a:lnTo>
                    <a:lnTo>
                      <a:pt x="782" y="32"/>
                    </a:lnTo>
                    <a:lnTo>
                      <a:pt x="785" y="32"/>
                    </a:lnTo>
                    <a:lnTo>
                      <a:pt x="789" y="32"/>
                    </a:lnTo>
                    <a:lnTo>
                      <a:pt x="794" y="32"/>
                    </a:lnTo>
                    <a:lnTo>
                      <a:pt x="797" y="33"/>
                    </a:lnTo>
                    <a:lnTo>
                      <a:pt x="799" y="34"/>
                    </a:lnTo>
                    <a:lnTo>
                      <a:pt x="802" y="36"/>
                    </a:lnTo>
                    <a:lnTo>
                      <a:pt x="803" y="36"/>
                    </a:lnTo>
                    <a:lnTo>
                      <a:pt x="803" y="36"/>
                    </a:lnTo>
                    <a:lnTo>
                      <a:pt x="806" y="37"/>
                    </a:lnTo>
                    <a:lnTo>
                      <a:pt x="809" y="37"/>
                    </a:lnTo>
                    <a:lnTo>
                      <a:pt x="810" y="37"/>
                    </a:lnTo>
                    <a:lnTo>
                      <a:pt x="813" y="37"/>
                    </a:lnTo>
                    <a:lnTo>
                      <a:pt x="814" y="37"/>
                    </a:lnTo>
                    <a:lnTo>
                      <a:pt x="816" y="38"/>
                    </a:lnTo>
                    <a:lnTo>
                      <a:pt x="818" y="38"/>
                    </a:lnTo>
                    <a:lnTo>
                      <a:pt x="824" y="37"/>
                    </a:lnTo>
                    <a:lnTo>
                      <a:pt x="824" y="38"/>
                    </a:lnTo>
                    <a:lnTo>
                      <a:pt x="830" y="38"/>
                    </a:lnTo>
                    <a:lnTo>
                      <a:pt x="831" y="38"/>
                    </a:lnTo>
                    <a:lnTo>
                      <a:pt x="831" y="38"/>
                    </a:lnTo>
                    <a:lnTo>
                      <a:pt x="836" y="40"/>
                    </a:lnTo>
                    <a:lnTo>
                      <a:pt x="840" y="41"/>
                    </a:lnTo>
                    <a:lnTo>
                      <a:pt x="842" y="41"/>
                    </a:lnTo>
                    <a:lnTo>
                      <a:pt x="844" y="41"/>
                    </a:lnTo>
                    <a:lnTo>
                      <a:pt x="846" y="41"/>
                    </a:lnTo>
                    <a:lnTo>
                      <a:pt x="850" y="41"/>
                    </a:lnTo>
                    <a:lnTo>
                      <a:pt x="851" y="41"/>
                    </a:lnTo>
                    <a:lnTo>
                      <a:pt x="855" y="41"/>
                    </a:lnTo>
                    <a:lnTo>
                      <a:pt x="861" y="40"/>
                    </a:lnTo>
                    <a:lnTo>
                      <a:pt x="861" y="40"/>
                    </a:lnTo>
                    <a:lnTo>
                      <a:pt x="864" y="38"/>
                    </a:lnTo>
                    <a:lnTo>
                      <a:pt x="864" y="38"/>
                    </a:lnTo>
                    <a:lnTo>
                      <a:pt x="861" y="37"/>
                    </a:lnTo>
                    <a:lnTo>
                      <a:pt x="860" y="37"/>
                    </a:lnTo>
                    <a:lnTo>
                      <a:pt x="857" y="36"/>
                    </a:lnTo>
                    <a:lnTo>
                      <a:pt x="854" y="34"/>
                    </a:lnTo>
                    <a:lnTo>
                      <a:pt x="850" y="34"/>
                    </a:lnTo>
                    <a:lnTo>
                      <a:pt x="850" y="33"/>
                    </a:lnTo>
                    <a:lnTo>
                      <a:pt x="851" y="33"/>
                    </a:lnTo>
                    <a:lnTo>
                      <a:pt x="854" y="34"/>
                    </a:lnTo>
                    <a:lnTo>
                      <a:pt x="855" y="34"/>
                    </a:lnTo>
                    <a:lnTo>
                      <a:pt x="856" y="33"/>
                    </a:lnTo>
                    <a:lnTo>
                      <a:pt x="855" y="33"/>
                    </a:lnTo>
                    <a:lnTo>
                      <a:pt x="854" y="32"/>
                    </a:lnTo>
                    <a:lnTo>
                      <a:pt x="854" y="30"/>
                    </a:lnTo>
                    <a:lnTo>
                      <a:pt x="854" y="30"/>
                    </a:lnTo>
                    <a:lnTo>
                      <a:pt x="852" y="30"/>
                    </a:lnTo>
                    <a:lnTo>
                      <a:pt x="852" y="29"/>
                    </a:lnTo>
                    <a:lnTo>
                      <a:pt x="852" y="29"/>
                    </a:lnTo>
                    <a:lnTo>
                      <a:pt x="852" y="29"/>
                    </a:lnTo>
                    <a:lnTo>
                      <a:pt x="852" y="28"/>
                    </a:lnTo>
                    <a:lnTo>
                      <a:pt x="852" y="26"/>
                    </a:lnTo>
                    <a:lnTo>
                      <a:pt x="850" y="26"/>
                    </a:lnTo>
                    <a:lnTo>
                      <a:pt x="848" y="25"/>
                    </a:lnTo>
                    <a:lnTo>
                      <a:pt x="847" y="25"/>
                    </a:lnTo>
                    <a:lnTo>
                      <a:pt x="844" y="25"/>
                    </a:lnTo>
                    <a:lnTo>
                      <a:pt x="843" y="24"/>
                    </a:lnTo>
                    <a:lnTo>
                      <a:pt x="842" y="24"/>
                    </a:lnTo>
                    <a:lnTo>
                      <a:pt x="840" y="24"/>
                    </a:lnTo>
                    <a:lnTo>
                      <a:pt x="835" y="24"/>
                    </a:lnTo>
                    <a:lnTo>
                      <a:pt x="832" y="24"/>
                    </a:lnTo>
                    <a:lnTo>
                      <a:pt x="831" y="24"/>
                    </a:lnTo>
                    <a:lnTo>
                      <a:pt x="831" y="24"/>
                    </a:lnTo>
                    <a:lnTo>
                      <a:pt x="832" y="25"/>
                    </a:lnTo>
                    <a:lnTo>
                      <a:pt x="832" y="25"/>
                    </a:lnTo>
                    <a:lnTo>
                      <a:pt x="831" y="25"/>
                    </a:lnTo>
                    <a:lnTo>
                      <a:pt x="828" y="25"/>
                    </a:lnTo>
                    <a:lnTo>
                      <a:pt x="827" y="26"/>
                    </a:lnTo>
                    <a:lnTo>
                      <a:pt x="827" y="26"/>
                    </a:lnTo>
                    <a:lnTo>
                      <a:pt x="826" y="28"/>
                    </a:lnTo>
                    <a:lnTo>
                      <a:pt x="826" y="28"/>
                    </a:lnTo>
                    <a:lnTo>
                      <a:pt x="824" y="26"/>
                    </a:lnTo>
                    <a:lnTo>
                      <a:pt x="826" y="25"/>
                    </a:lnTo>
                    <a:lnTo>
                      <a:pt x="824" y="25"/>
                    </a:lnTo>
                    <a:lnTo>
                      <a:pt x="826" y="24"/>
                    </a:lnTo>
                    <a:lnTo>
                      <a:pt x="826" y="24"/>
                    </a:lnTo>
                    <a:lnTo>
                      <a:pt x="824" y="22"/>
                    </a:lnTo>
                    <a:lnTo>
                      <a:pt x="820" y="22"/>
                    </a:lnTo>
                    <a:lnTo>
                      <a:pt x="819" y="21"/>
                    </a:lnTo>
                    <a:lnTo>
                      <a:pt x="814" y="22"/>
                    </a:lnTo>
                    <a:lnTo>
                      <a:pt x="807" y="22"/>
                    </a:lnTo>
                    <a:close/>
                    <a:moveTo>
                      <a:pt x="856" y="65"/>
                    </a:moveTo>
                    <a:lnTo>
                      <a:pt x="855" y="63"/>
                    </a:lnTo>
                    <a:lnTo>
                      <a:pt x="848" y="66"/>
                    </a:lnTo>
                    <a:lnTo>
                      <a:pt x="844" y="66"/>
                    </a:lnTo>
                    <a:lnTo>
                      <a:pt x="843" y="67"/>
                    </a:lnTo>
                    <a:lnTo>
                      <a:pt x="844" y="67"/>
                    </a:lnTo>
                    <a:lnTo>
                      <a:pt x="848" y="67"/>
                    </a:lnTo>
                    <a:lnTo>
                      <a:pt x="850" y="67"/>
                    </a:lnTo>
                    <a:lnTo>
                      <a:pt x="851" y="67"/>
                    </a:lnTo>
                    <a:lnTo>
                      <a:pt x="852" y="67"/>
                    </a:lnTo>
                    <a:lnTo>
                      <a:pt x="855" y="67"/>
                    </a:lnTo>
                    <a:lnTo>
                      <a:pt x="855" y="67"/>
                    </a:lnTo>
                    <a:lnTo>
                      <a:pt x="855" y="66"/>
                    </a:lnTo>
                    <a:lnTo>
                      <a:pt x="855" y="66"/>
                    </a:lnTo>
                    <a:lnTo>
                      <a:pt x="856" y="65"/>
                    </a:lnTo>
                    <a:lnTo>
                      <a:pt x="856" y="65"/>
                    </a:lnTo>
                    <a:close/>
                    <a:moveTo>
                      <a:pt x="770" y="98"/>
                    </a:moveTo>
                    <a:lnTo>
                      <a:pt x="770" y="98"/>
                    </a:lnTo>
                    <a:lnTo>
                      <a:pt x="768" y="99"/>
                    </a:lnTo>
                    <a:lnTo>
                      <a:pt x="768" y="99"/>
                    </a:lnTo>
                    <a:lnTo>
                      <a:pt x="770" y="100"/>
                    </a:lnTo>
                    <a:lnTo>
                      <a:pt x="774" y="100"/>
                    </a:lnTo>
                    <a:lnTo>
                      <a:pt x="777" y="100"/>
                    </a:lnTo>
                    <a:lnTo>
                      <a:pt x="777" y="100"/>
                    </a:lnTo>
                    <a:lnTo>
                      <a:pt x="778" y="99"/>
                    </a:lnTo>
                    <a:lnTo>
                      <a:pt x="777" y="98"/>
                    </a:lnTo>
                    <a:lnTo>
                      <a:pt x="775" y="98"/>
                    </a:lnTo>
                    <a:lnTo>
                      <a:pt x="773" y="98"/>
                    </a:lnTo>
                    <a:lnTo>
                      <a:pt x="772" y="98"/>
                    </a:lnTo>
                    <a:lnTo>
                      <a:pt x="770" y="98"/>
                    </a:lnTo>
                    <a:close/>
                    <a:moveTo>
                      <a:pt x="775" y="63"/>
                    </a:moveTo>
                    <a:lnTo>
                      <a:pt x="775" y="63"/>
                    </a:lnTo>
                    <a:lnTo>
                      <a:pt x="774" y="62"/>
                    </a:lnTo>
                    <a:lnTo>
                      <a:pt x="770" y="62"/>
                    </a:lnTo>
                    <a:lnTo>
                      <a:pt x="769" y="63"/>
                    </a:lnTo>
                    <a:lnTo>
                      <a:pt x="769" y="63"/>
                    </a:lnTo>
                    <a:lnTo>
                      <a:pt x="770" y="63"/>
                    </a:lnTo>
                    <a:lnTo>
                      <a:pt x="772" y="65"/>
                    </a:lnTo>
                    <a:lnTo>
                      <a:pt x="774" y="65"/>
                    </a:lnTo>
                    <a:lnTo>
                      <a:pt x="775" y="63"/>
                    </a:lnTo>
                    <a:close/>
                    <a:moveTo>
                      <a:pt x="457" y="78"/>
                    </a:moveTo>
                    <a:lnTo>
                      <a:pt x="455" y="79"/>
                    </a:lnTo>
                    <a:lnTo>
                      <a:pt x="457" y="79"/>
                    </a:lnTo>
                    <a:lnTo>
                      <a:pt x="457" y="81"/>
                    </a:lnTo>
                    <a:lnTo>
                      <a:pt x="457" y="81"/>
                    </a:lnTo>
                    <a:lnTo>
                      <a:pt x="457" y="81"/>
                    </a:lnTo>
                    <a:lnTo>
                      <a:pt x="454" y="81"/>
                    </a:lnTo>
                    <a:lnTo>
                      <a:pt x="454" y="81"/>
                    </a:lnTo>
                    <a:lnTo>
                      <a:pt x="451" y="81"/>
                    </a:lnTo>
                    <a:lnTo>
                      <a:pt x="449" y="81"/>
                    </a:lnTo>
                    <a:lnTo>
                      <a:pt x="446" y="81"/>
                    </a:lnTo>
                    <a:lnTo>
                      <a:pt x="446" y="82"/>
                    </a:lnTo>
                    <a:lnTo>
                      <a:pt x="444" y="83"/>
                    </a:lnTo>
                    <a:lnTo>
                      <a:pt x="440" y="83"/>
                    </a:lnTo>
                    <a:lnTo>
                      <a:pt x="437" y="85"/>
                    </a:lnTo>
                    <a:lnTo>
                      <a:pt x="436" y="85"/>
                    </a:lnTo>
                    <a:lnTo>
                      <a:pt x="434" y="85"/>
                    </a:lnTo>
                    <a:lnTo>
                      <a:pt x="432" y="86"/>
                    </a:lnTo>
                    <a:lnTo>
                      <a:pt x="430" y="87"/>
                    </a:lnTo>
                    <a:lnTo>
                      <a:pt x="426" y="87"/>
                    </a:lnTo>
                    <a:lnTo>
                      <a:pt x="426" y="89"/>
                    </a:lnTo>
                    <a:lnTo>
                      <a:pt x="428" y="89"/>
                    </a:lnTo>
                    <a:lnTo>
                      <a:pt x="424" y="90"/>
                    </a:lnTo>
                    <a:lnTo>
                      <a:pt x="424" y="91"/>
                    </a:lnTo>
                    <a:lnTo>
                      <a:pt x="424" y="93"/>
                    </a:lnTo>
                    <a:lnTo>
                      <a:pt x="424" y="93"/>
                    </a:lnTo>
                    <a:lnTo>
                      <a:pt x="420" y="93"/>
                    </a:lnTo>
                    <a:lnTo>
                      <a:pt x="417" y="91"/>
                    </a:lnTo>
                    <a:lnTo>
                      <a:pt x="416" y="93"/>
                    </a:lnTo>
                    <a:lnTo>
                      <a:pt x="414" y="93"/>
                    </a:lnTo>
                    <a:lnTo>
                      <a:pt x="414" y="93"/>
                    </a:lnTo>
                    <a:lnTo>
                      <a:pt x="414" y="94"/>
                    </a:lnTo>
                    <a:lnTo>
                      <a:pt x="416" y="94"/>
                    </a:lnTo>
                    <a:lnTo>
                      <a:pt x="413" y="97"/>
                    </a:lnTo>
                    <a:lnTo>
                      <a:pt x="412" y="97"/>
                    </a:lnTo>
                    <a:lnTo>
                      <a:pt x="410" y="95"/>
                    </a:lnTo>
                    <a:lnTo>
                      <a:pt x="409" y="95"/>
                    </a:lnTo>
                    <a:lnTo>
                      <a:pt x="408" y="95"/>
                    </a:lnTo>
                    <a:lnTo>
                      <a:pt x="406" y="95"/>
                    </a:lnTo>
                    <a:lnTo>
                      <a:pt x="405" y="95"/>
                    </a:lnTo>
                    <a:lnTo>
                      <a:pt x="404" y="95"/>
                    </a:lnTo>
                    <a:lnTo>
                      <a:pt x="404" y="97"/>
                    </a:lnTo>
                    <a:lnTo>
                      <a:pt x="405" y="97"/>
                    </a:lnTo>
                    <a:lnTo>
                      <a:pt x="406" y="98"/>
                    </a:lnTo>
                    <a:lnTo>
                      <a:pt x="410" y="98"/>
                    </a:lnTo>
                    <a:lnTo>
                      <a:pt x="412" y="98"/>
                    </a:lnTo>
                    <a:lnTo>
                      <a:pt x="413" y="98"/>
                    </a:lnTo>
                    <a:lnTo>
                      <a:pt x="410" y="99"/>
                    </a:lnTo>
                    <a:lnTo>
                      <a:pt x="408" y="100"/>
                    </a:lnTo>
                    <a:lnTo>
                      <a:pt x="405" y="103"/>
                    </a:lnTo>
                    <a:lnTo>
                      <a:pt x="405" y="103"/>
                    </a:lnTo>
                    <a:lnTo>
                      <a:pt x="405" y="104"/>
                    </a:lnTo>
                    <a:lnTo>
                      <a:pt x="406" y="104"/>
                    </a:lnTo>
                    <a:lnTo>
                      <a:pt x="408" y="104"/>
                    </a:lnTo>
                    <a:lnTo>
                      <a:pt x="410" y="104"/>
                    </a:lnTo>
                    <a:lnTo>
                      <a:pt x="413" y="106"/>
                    </a:lnTo>
                    <a:lnTo>
                      <a:pt x="412" y="106"/>
                    </a:lnTo>
                    <a:lnTo>
                      <a:pt x="404" y="107"/>
                    </a:lnTo>
                    <a:lnTo>
                      <a:pt x="404" y="107"/>
                    </a:lnTo>
                    <a:lnTo>
                      <a:pt x="401" y="111"/>
                    </a:lnTo>
                    <a:lnTo>
                      <a:pt x="401" y="111"/>
                    </a:lnTo>
                    <a:lnTo>
                      <a:pt x="400" y="112"/>
                    </a:lnTo>
                    <a:lnTo>
                      <a:pt x="400" y="112"/>
                    </a:lnTo>
                    <a:lnTo>
                      <a:pt x="399" y="114"/>
                    </a:lnTo>
                    <a:lnTo>
                      <a:pt x="399" y="114"/>
                    </a:lnTo>
                    <a:lnTo>
                      <a:pt x="396" y="115"/>
                    </a:lnTo>
                    <a:lnTo>
                      <a:pt x="393" y="115"/>
                    </a:lnTo>
                    <a:lnTo>
                      <a:pt x="392" y="116"/>
                    </a:lnTo>
                    <a:lnTo>
                      <a:pt x="391" y="116"/>
                    </a:lnTo>
                    <a:lnTo>
                      <a:pt x="389" y="118"/>
                    </a:lnTo>
                    <a:lnTo>
                      <a:pt x="391" y="118"/>
                    </a:lnTo>
                    <a:lnTo>
                      <a:pt x="396" y="120"/>
                    </a:lnTo>
                    <a:lnTo>
                      <a:pt x="396" y="122"/>
                    </a:lnTo>
                    <a:lnTo>
                      <a:pt x="399" y="124"/>
                    </a:lnTo>
                    <a:lnTo>
                      <a:pt x="401" y="123"/>
                    </a:lnTo>
                    <a:lnTo>
                      <a:pt x="404" y="122"/>
                    </a:lnTo>
                    <a:lnTo>
                      <a:pt x="406" y="122"/>
                    </a:lnTo>
                    <a:lnTo>
                      <a:pt x="410" y="123"/>
                    </a:lnTo>
                    <a:lnTo>
                      <a:pt x="414" y="124"/>
                    </a:lnTo>
                    <a:lnTo>
                      <a:pt x="420" y="124"/>
                    </a:lnTo>
                    <a:lnTo>
                      <a:pt x="422" y="124"/>
                    </a:lnTo>
                    <a:lnTo>
                      <a:pt x="425" y="124"/>
                    </a:lnTo>
                    <a:lnTo>
                      <a:pt x="428" y="124"/>
                    </a:lnTo>
                    <a:lnTo>
                      <a:pt x="432" y="123"/>
                    </a:lnTo>
                    <a:lnTo>
                      <a:pt x="432" y="122"/>
                    </a:lnTo>
                    <a:lnTo>
                      <a:pt x="436" y="120"/>
                    </a:lnTo>
                    <a:lnTo>
                      <a:pt x="436" y="119"/>
                    </a:lnTo>
                    <a:lnTo>
                      <a:pt x="434" y="118"/>
                    </a:lnTo>
                    <a:lnTo>
                      <a:pt x="432" y="116"/>
                    </a:lnTo>
                    <a:lnTo>
                      <a:pt x="432" y="116"/>
                    </a:lnTo>
                    <a:lnTo>
                      <a:pt x="433" y="116"/>
                    </a:lnTo>
                    <a:lnTo>
                      <a:pt x="436" y="118"/>
                    </a:lnTo>
                    <a:lnTo>
                      <a:pt x="437" y="118"/>
                    </a:lnTo>
                    <a:lnTo>
                      <a:pt x="438" y="118"/>
                    </a:lnTo>
                    <a:lnTo>
                      <a:pt x="438" y="116"/>
                    </a:lnTo>
                    <a:lnTo>
                      <a:pt x="438" y="116"/>
                    </a:lnTo>
                    <a:lnTo>
                      <a:pt x="438" y="115"/>
                    </a:lnTo>
                    <a:lnTo>
                      <a:pt x="437" y="114"/>
                    </a:lnTo>
                    <a:lnTo>
                      <a:pt x="436" y="114"/>
                    </a:lnTo>
                    <a:lnTo>
                      <a:pt x="444" y="111"/>
                    </a:lnTo>
                    <a:lnTo>
                      <a:pt x="445" y="110"/>
                    </a:lnTo>
                    <a:lnTo>
                      <a:pt x="445" y="108"/>
                    </a:lnTo>
                    <a:lnTo>
                      <a:pt x="444" y="108"/>
                    </a:lnTo>
                    <a:lnTo>
                      <a:pt x="442" y="107"/>
                    </a:lnTo>
                    <a:lnTo>
                      <a:pt x="441" y="106"/>
                    </a:lnTo>
                    <a:lnTo>
                      <a:pt x="441" y="106"/>
                    </a:lnTo>
                    <a:lnTo>
                      <a:pt x="446" y="106"/>
                    </a:lnTo>
                    <a:lnTo>
                      <a:pt x="447" y="106"/>
                    </a:lnTo>
                    <a:lnTo>
                      <a:pt x="447" y="106"/>
                    </a:lnTo>
                    <a:lnTo>
                      <a:pt x="449" y="104"/>
                    </a:lnTo>
                    <a:lnTo>
                      <a:pt x="447" y="104"/>
                    </a:lnTo>
                    <a:lnTo>
                      <a:pt x="447" y="103"/>
                    </a:lnTo>
                    <a:lnTo>
                      <a:pt x="447" y="103"/>
                    </a:lnTo>
                    <a:lnTo>
                      <a:pt x="453" y="104"/>
                    </a:lnTo>
                    <a:lnTo>
                      <a:pt x="454" y="104"/>
                    </a:lnTo>
                    <a:lnTo>
                      <a:pt x="454" y="103"/>
                    </a:lnTo>
                    <a:lnTo>
                      <a:pt x="454" y="103"/>
                    </a:lnTo>
                    <a:lnTo>
                      <a:pt x="454" y="103"/>
                    </a:lnTo>
                    <a:lnTo>
                      <a:pt x="454" y="102"/>
                    </a:lnTo>
                    <a:lnTo>
                      <a:pt x="457" y="102"/>
                    </a:lnTo>
                    <a:lnTo>
                      <a:pt x="458" y="102"/>
                    </a:lnTo>
                    <a:lnTo>
                      <a:pt x="459" y="100"/>
                    </a:lnTo>
                    <a:lnTo>
                      <a:pt x="459" y="100"/>
                    </a:lnTo>
                    <a:lnTo>
                      <a:pt x="461" y="99"/>
                    </a:lnTo>
                    <a:lnTo>
                      <a:pt x="461" y="99"/>
                    </a:lnTo>
                    <a:lnTo>
                      <a:pt x="461" y="99"/>
                    </a:lnTo>
                    <a:lnTo>
                      <a:pt x="458" y="98"/>
                    </a:lnTo>
                    <a:lnTo>
                      <a:pt x="458" y="98"/>
                    </a:lnTo>
                    <a:lnTo>
                      <a:pt x="459" y="97"/>
                    </a:lnTo>
                    <a:lnTo>
                      <a:pt x="461" y="97"/>
                    </a:lnTo>
                    <a:lnTo>
                      <a:pt x="462" y="97"/>
                    </a:lnTo>
                    <a:lnTo>
                      <a:pt x="462" y="97"/>
                    </a:lnTo>
                    <a:lnTo>
                      <a:pt x="463" y="97"/>
                    </a:lnTo>
                    <a:lnTo>
                      <a:pt x="465" y="95"/>
                    </a:lnTo>
                    <a:lnTo>
                      <a:pt x="466" y="94"/>
                    </a:lnTo>
                    <a:lnTo>
                      <a:pt x="467" y="94"/>
                    </a:lnTo>
                    <a:lnTo>
                      <a:pt x="467" y="93"/>
                    </a:lnTo>
                    <a:lnTo>
                      <a:pt x="470" y="93"/>
                    </a:lnTo>
                    <a:lnTo>
                      <a:pt x="471" y="93"/>
                    </a:lnTo>
                    <a:lnTo>
                      <a:pt x="475" y="91"/>
                    </a:lnTo>
                    <a:lnTo>
                      <a:pt x="486" y="89"/>
                    </a:lnTo>
                    <a:lnTo>
                      <a:pt x="488" y="89"/>
                    </a:lnTo>
                    <a:lnTo>
                      <a:pt x="492" y="87"/>
                    </a:lnTo>
                    <a:lnTo>
                      <a:pt x="494" y="87"/>
                    </a:lnTo>
                    <a:lnTo>
                      <a:pt x="499" y="87"/>
                    </a:lnTo>
                    <a:lnTo>
                      <a:pt x="503" y="86"/>
                    </a:lnTo>
                    <a:lnTo>
                      <a:pt x="508" y="85"/>
                    </a:lnTo>
                    <a:lnTo>
                      <a:pt x="512" y="83"/>
                    </a:lnTo>
                    <a:lnTo>
                      <a:pt x="520" y="82"/>
                    </a:lnTo>
                    <a:lnTo>
                      <a:pt x="523" y="82"/>
                    </a:lnTo>
                    <a:lnTo>
                      <a:pt x="526" y="81"/>
                    </a:lnTo>
                    <a:lnTo>
                      <a:pt x="528" y="81"/>
                    </a:lnTo>
                    <a:lnTo>
                      <a:pt x="531" y="79"/>
                    </a:lnTo>
                    <a:lnTo>
                      <a:pt x="535" y="78"/>
                    </a:lnTo>
                    <a:lnTo>
                      <a:pt x="539" y="78"/>
                    </a:lnTo>
                    <a:lnTo>
                      <a:pt x="539" y="78"/>
                    </a:lnTo>
                    <a:lnTo>
                      <a:pt x="541" y="75"/>
                    </a:lnTo>
                    <a:lnTo>
                      <a:pt x="544" y="74"/>
                    </a:lnTo>
                    <a:lnTo>
                      <a:pt x="543" y="73"/>
                    </a:lnTo>
                    <a:lnTo>
                      <a:pt x="543" y="73"/>
                    </a:lnTo>
                    <a:lnTo>
                      <a:pt x="543" y="71"/>
                    </a:lnTo>
                    <a:lnTo>
                      <a:pt x="543" y="70"/>
                    </a:lnTo>
                    <a:lnTo>
                      <a:pt x="541" y="70"/>
                    </a:lnTo>
                    <a:lnTo>
                      <a:pt x="539" y="69"/>
                    </a:lnTo>
                    <a:lnTo>
                      <a:pt x="535" y="69"/>
                    </a:lnTo>
                    <a:lnTo>
                      <a:pt x="529" y="67"/>
                    </a:lnTo>
                    <a:lnTo>
                      <a:pt x="526" y="67"/>
                    </a:lnTo>
                    <a:lnTo>
                      <a:pt x="524" y="67"/>
                    </a:lnTo>
                    <a:lnTo>
                      <a:pt x="522" y="67"/>
                    </a:lnTo>
                    <a:lnTo>
                      <a:pt x="516" y="69"/>
                    </a:lnTo>
                    <a:lnTo>
                      <a:pt x="512" y="70"/>
                    </a:lnTo>
                    <a:lnTo>
                      <a:pt x="510" y="71"/>
                    </a:lnTo>
                    <a:lnTo>
                      <a:pt x="508" y="71"/>
                    </a:lnTo>
                    <a:lnTo>
                      <a:pt x="508" y="73"/>
                    </a:lnTo>
                    <a:lnTo>
                      <a:pt x="507" y="74"/>
                    </a:lnTo>
                    <a:lnTo>
                      <a:pt x="506" y="74"/>
                    </a:lnTo>
                    <a:lnTo>
                      <a:pt x="504" y="74"/>
                    </a:lnTo>
                    <a:lnTo>
                      <a:pt x="503" y="74"/>
                    </a:lnTo>
                    <a:lnTo>
                      <a:pt x="502" y="74"/>
                    </a:lnTo>
                    <a:lnTo>
                      <a:pt x="500" y="75"/>
                    </a:lnTo>
                    <a:lnTo>
                      <a:pt x="499" y="75"/>
                    </a:lnTo>
                    <a:lnTo>
                      <a:pt x="496" y="75"/>
                    </a:lnTo>
                    <a:lnTo>
                      <a:pt x="495" y="77"/>
                    </a:lnTo>
                    <a:lnTo>
                      <a:pt x="485" y="78"/>
                    </a:lnTo>
                    <a:lnTo>
                      <a:pt x="478" y="79"/>
                    </a:lnTo>
                    <a:lnTo>
                      <a:pt x="477" y="78"/>
                    </a:lnTo>
                    <a:lnTo>
                      <a:pt x="473" y="79"/>
                    </a:lnTo>
                    <a:lnTo>
                      <a:pt x="470" y="78"/>
                    </a:lnTo>
                    <a:lnTo>
                      <a:pt x="465" y="78"/>
                    </a:lnTo>
                    <a:lnTo>
                      <a:pt x="462" y="78"/>
                    </a:lnTo>
                    <a:lnTo>
                      <a:pt x="457" y="78"/>
                    </a:lnTo>
                    <a:lnTo>
                      <a:pt x="457" y="78"/>
                    </a:lnTo>
                    <a:close/>
                    <a:moveTo>
                      <a:pt x="592" y="127"/>
                    </a:moveTo>
                    <a:lnTo>
                      <a:pt x="592" y="127"/>
                    </a:lnTo>
                    <a:lnTo>
                      <a:pt x="592" y="128"/>
                    </a:lnTo>
                    <a:lnTo>
                      <a:pt x="593" y="128"/>
                    </a:lnTo>
                    <a:lnTo>
                      <a:pt x="594" y="128"/>
                    </a:lnTo>
                    <a:lnTo>
                      <a:pt x="597" y="128"/>
                    </a:lnTo>
                    <a:lnTo>
                      <a:pt x="597" y="128"/>
                    </a:lnTo>
                    <a:lnTo>
                      <a:pt x="601" y="128"/>
                    </a:lnTo>
                    <a:lnTo>
                      <a:pt x="602" y="127"/>
                    </a:lnTo>
                    <a:lnTo>
                      <a:pt x="608" y="127"/>
                    </a:lnTo>
                    <a:lnTo>
                      <a:pt x="611" y="127"/>
                    </a:lnTo>
                    <a:lnTo>
                      <a:pt x="611" y="126"/>
                    </a:lnTo>
                    <a:lnTo>
                      <a:pt x="610" y="124"/>
                    </a:lnTo>
                    <a:lnTo>
                      <a:pt x="608" y="124"/>
                    </a:lnTo>
                    <a:lnTo>
                      <a:pt x="606" y="123"/>
                    </a:lnTo>
                    <a:lnTo>
                      <a:pt x="604" y="122"/>
                    </a:lnTo>
                    <a:lnTo>
                      <a:pt x="602" y="122"/>
                    </a:lnTo>
                    <a:lnTo>
                      <a:pt x="601" y="122"/>
                    </a:lnTo>
                    <a:lnTo>
                      <a:pt x="600" y="122"/>
                    </a:lnTo>
                    <a:lnTo>
                      <a:pt x="593" y="122"/>
                    </a:lnTo>
                    <a:lnTo>
                      <a:pt x="590" y="123"/>
                    </a:lnTo>
                    <a:lnTo>
                      <a:pt x="589" y="124"/>
                    </a:lnTo>
                    <a:lnTo>
                      <a:pt x="592" y="126"/>
                    </a:lnTo>
                    <a:lnTo>
                      <a:pt x="592" y="127"/>
                    </a:lnTo>
                    <a:close/>
                    <a:moveTo>
                      <a:pt x="686" y="140"/>
                    </a:moveTo>
                    <a:lnTo>
                      <a:pt x="688" y="142"/>
                    </a:lnTo>
                    <a:lnTo>
                      <a:pt x="693" y="142"/>
                    </a:lnTo>
                    <a:lnTo>
                      <a:pt x="696" y="140"/>
                    </a:lnTo>
                    <a:lnTo>
                      <a:pt x="697" y="139"/>
                    </a:lnTo>
                    <a:lnTo>
                      <a:pt x="699" y="139"/>
                    </a:lnTo>
                    <a:lnTo>
                      <a:pt x="701" y="138"/>
                    </a:lnTo>
                    <a:lnTo>
                      <a:pt x="700" y="138"/>
                    </a:lnTo>
                    <a:lnTo>
                      <a:pt x="699" y="136"/>
                    </a:lnTo>
                    <a:lnTo>
                      <a:pt x="692" y="135"/>
                    </a:lnTo>
                    <a:lnTo>
                      <a:pt x="690" y="135"/>
                    </a:lnTo>
                    <a:lnTo>
                      <a:pt x="688" y="136"/>
                    </a:lnTo>
                    <a:lnTo>
                      <a:pt x="687" y="138"/>
                    </a:lnTo>
                    <a:lnTo>
                      <a:pt x="687" y="139"/>
                    </a:lnTo>
                    <a:lnTo>
                      <a:pt x="684" y="140"/>
                    </a:lnTo>
                    <a:lnTo>
                      <a:pt x="684" y="140"/>
                    </a:lnTo>
                    <a:lnTo>
                      <a:pt x="686" y="140"/>
                    </a:lnTo>
                    <a:close/>
                    <a:moveTo>
                      <a:pt x="458" y="167"/>
                    </a:moveTo>
                    <a:lnTo>
                      <a:pt x="458" y="165"/>
                    </a:lnTo>
                    <a:lnTo>
                      <a:pt x="457" y="165"/>
                    </a:lnTo>
                    <a:lnTo>
                      <a:pt x="450" y="164"/>
                    </a:lnTo>
                    <a:lnTo>
                      <a:pt x="447" y="163"/>
                    </a:lnTo>
                    <a:lnTo>
                      <a:pt x="441" y="160"/>
                    </a:lnTo>
                    <a:lnTo>
                      <a:pt x="434" y="156"/>
                    </a:lnTo>
                    <a:lnTo>
                      <a:pt x="430" y="153"/>
                    </a:lnTo>
                    <a:lnTo>
                      <a:pt x="426" y="151"/>
                    </a:lnTo>
                    <a:lnTo>
                      <a:pt x="425" y="149"/>
                    </a:lnTo>
                    <a:lnTo>
                      <a:pt x="424" y="148"/>
                    </a:lnTo>
                    <a:lnTo>
                      <a:pt x="421" y="147"/>
                    </a:lnTo>
                    <a:lnTo>
                      <a:pt x="421" y="146"/>
                    </a:lnTo>
                    <a:lnTo>
                      <a:pt x="421" y="144"/>
                    </a:lnTo>
                    <a:lnTo>
                      <a:pt x="422" y="143"/>
                    </a:lnTo>
                    <a:lnTo>
                      <a:pt x="422" y="142"/>
                    </a:lnTo>
                    <a:lnTo>
                      <a:pt x="420" y="140"/>
                    </a:lnTo>
                    <a:lnTo>
                      <a:pt x="420" y="139"/>
                    </a:lnTo>
                    <a:lnTo>
                      <a:pt x="418" y="139"/>
                    </a:lnTo>
                    <a:lnTo>
                      <a:pt x="418" y="138"/>
                    </a:lnTo>
                    <a:lnTo>
                      <a:pt x="418" y="138"/>
                    </a:lnTo>
                    <a:lnTo>
                      <a:pt x="418" y="136"/>
                    </a:lnTo>
                    <a:lnTo>
                      <a:pt x="418" y="136"/>
                    </a:lnTo>
                    <a:lnTo>
                      <a:pt x="420" y="136"/>
                    </a:lnTo>
                    <a:lnTo>
                      <a:pt x="421" y="135"/>
                    </a:lnTo>
                    <a:lnTo>
                      <a:pt x="421" y="134"/>
                    </a:lnTo>
                    <a:lnTo>
                      <a:pt x="421" y="134"/>
                    </a:lnTo>
                    <a:lnTo>
                      <a:pt x="421" y="132"/>
                    </a:lnTo>
                    <a:lnTo>
                      <a:pt x="425" y="132"/>
                    </a:lnTo>
                    <a:lnTo>
                      <a:pt x="425" y="132"/>
                    </a:lnTo>
                    <a:lnTo>
                      <a:pt x="425" y="132"/>
                    </a:lnTo>
                    <a:lnTo>
                      <a:pt x="425" y="131"/>
                    </a:lnTo>
                    <a:lnTo>
                      <a:pt x="424" y="130"/>
                    </a:lnTo>
                    <a:lnTo>
                      <a:pt x="424" y="130"/>
                    </a:lnTo>
                    <a:lnTo>
                      <a:pt x="425" y="128"/>
                    </a:lnTo>
                    <a:lnTo>
                      <a:pt x="426" y="127"/>
                    </a:lnTo>
                    <a:lnTo>
                      <a:pt x="426" y="126"/>
                    </a:lnTo>
                    <a:lnTo>
                      <a:pt x="425" y="126"/>
                    </a:lnTo>
                    <a:lnTo>
                      <a:pt x="422" y="126"/>
                    </a:lnTo>
                    <a:lnTo>
                      <a:pt x="417" y="126"/>
                    </a:lnTo>
                    <a:lnTo>
                      <a:pt x="412" y="124"/>
                    </a:lnTo>
                    <a:lnTo>
                      <a:pt x="409" y="124"/>
                    </a:lnTo>
                    <a:lnTo>
                      <a:pt x="406" y="123"/>
                    </a:lnTo>
                    <a:lnTo>
                      <a:pt x="405" y="123"/>
                    </a:lnTo>
                    <a:lnTo>
                      <a:pt x="404" y="123"/>
                    </a:lnTo>
                    <a:lnTo>
                      <a:pt x="400" y="124"/>
                    </a:lnTo>
                    <a:lnTo>
                      <a:pt x="399" y="124"/>
                    </a:lnTo>
                    <a:lnTo>
                      <a:pt x="397" y="126"/>
                    </a:lnTo>
                    <a:lnTo>
                      <a:pt x="395" y="124"/>
                    </a:lnTo>
                    <a:lnTo>
                      <a:pt x="393" y="124"/>
                    </a:lnTo>
                    <a:lnTo>
                      <a:pt x="392" y="126"/>
                    </a:lnTo>
                    <a:lnTo>
                      <a:pt x="391" y="126"/>
                    </a:lnTo>
                    <a:lnTo>
                      <a:pt x="388" y="126"/>
                    </a:lnTo>
                    <a:lnTo>
                      <a:pt x="387" y="127"/>
                    </a:lnTo>
                    <a:lnTo>
                      <a:pt x="387" y="127"/>
                    </a:lnTo>
                    <a:lnTo>
                      <a:pt x="387" y="128"/>
                    </a:lnTo>
                    <a:lnTo>
                      <a:pt x="388" y="130"/>
                    </a:lnTo>
                    <a:lnTo>
                      <a:pt x="389" y="130"/>
                    </a:lnTo>
                    <a:lnTo>
                      <a:pt x="391" y="131"/>
                    </a:lnTo>
                    <a:lnTo>
                      <a:pt x="389" y="131"/>
                    </a:lnTo>
                    <a:lnTo>
                      <a:pt x="388" y="131"/>
                    </a:lnTo>
                    <a:lnTo>
                      <a:pt x="387" y="131"/>
                    </a:lnTo>
                    <a:lnTo>
                      <a:pt x="385" y="131"/>
                    </a:lnTo>
                    <a:lnTo>
                      <a:pt x="384" y="131"/>
                    </a:lnTo>
                    <a:lnTo>
                      <a:pt x="381" y="132"/>
                    </a:lnTo>
                    <a:lnTo>
                      <a:pt x="381" y="134"/>
                    </a:lnTo>
                    <a:lnTo>
                      <a:pt x="381" y="134"/>
                    </a:lnTo>
                    <a:lnTo>
                      <a:pt x="383" y="134"/>
                    </a:lnTo>
                    <a:lnTo>
                      <a:pt x="384" y="135"/>
                    </a:lnTo>
                    <a:lnTo>
                      <a:pt x="387" y="135"/>
                    </a:lnTo>
                    <a:lnTo>
                      <a:pt x="387" y="136"/>
                    </a:lnTo>
                    <a:lnTo>
                      <a:pt x="387" y="136"/>
                    </a:lnTo>
                    <a:lnTo>
                      <a:pt x="387" y="136"/>
                    </a:lnTo>
                    <a:lnTo>
                      <a:pt x="385" y="138"/>
                    </a:lnTo>
                    <a:lnTo>
                      <a:pt x="385" y="139"/>
                    </a:lnTo>
                    <a:lnTo>
                      <a:pt x="385" y="139"/>
                    </a:lnTo>
                    <a:lnTo>
                      <a:pt x="385" y="140"/>
                    </a:lnTo>
                    <a:lnTo>
                      <a:pt x="385" y="140"/>
                    </a:lnTo>
                    <a:lnTo>
                      <a:pt x="385" y="142"/>
                    </a:lnTo>
                    <a:lnTo>
                      <a:pt x="384" y="142"/>
                    </a:lnTo>
                    <a:lnTo>
                      <a:pt x="384" y="143"/>
                    </a:lnTo>
                    <a:lnTo>
                      <a:pt x="383" y="143"/>
                    </a:lnTo>
                    <a:lnTo>
                      <a:pt x="383" y="144"/>
                    </a:lnTo>
                    <a:lnTo>
                      <a:pt x="380" y="143"/>
                    </a:lnTo>
                    <a:lnTo>
                      <a:pt x="377" y="143"/>
                    </a:lnTo>
                    <a:lnTo>
                      <a:pt x="376" y="143"/>
                    </a:lnTo>
                    <a:lnTo>
                      <a:pt x="375" y="144"/>
                    </a:lnTo>
                    <a:lnTo>
                      <a:pt x="375" y="144"/>
                    </a:lnTo>
                    <a:lnTo>
                      <a:pt x="373" y="146"/>
                    </a:lnTo>
                    <a:lnTo>
                      <a:pt x="373" y="147"/>
                    </a:lnTo>
                    <a:lnTo>
                      <a:pt x="373" y="148"/>
                    </a:lnTo>
                    <a:lnTo>
                      <a:pt x="375" y="149"/>
                    </a:lnTo>
                    <a:lnTo>
                      <a:pt x="376" y="151"/>
                    </a:lnTo>
                    <a:lnTo>
                      <a:pt x="377" y="152"/>
                    </a:lnTo>
                    <a:lnTo>
                      <a:pt x="379" y="153"/>
                    </a:lnTo>
                    <a:lnTo>
                      <a:pt x="381" y="153"/>
                    </a:lnTo>
                    <a:lnTo>
                      <a:pt x="383" y="155"/>
                    </a:lnTo>
                    <a:lnTo>
                      <a:pt x="385" y="153"/>
                    </a:lnTo>
                    <a:lnTo>
                      <a:pt x="388" y="153"/>
                    </a:lnTo>
                    <a:lnTo>
                      <a:pt x="392" y="153"/>
                    </a:lnTo>
                    <a:lnTo>
                      <a:pt x="395" y="153"/>
                    </a:lnTo>
                    <a:lnTo>
                      <a:pt x="400" y="153"/>
                    </a:lnTo>
                    <a:lnTo>
                      <a:pt x="400" y="153"/>
                    </a:lnTo>
                    <a:lnTo>
                      <a:pt x="400" y="155"/>
                    </a:lnTo>
                    <a:lnTo>
                      <a:pt x="400" y="156"/>
                    </a:lnTo>
                    <a:lnTo>
                      <a:pt x="401" y="156"/>
                    </a:lnTo>
                    <a:lnTo>
                      <a:pt x="403" y="156"/>
                    </a:lnTo>
                    <a:lnTo>
                      <a:pt x="404" y="156"/>
                    </a:lnTo>
                    <a:lnTo>
                      <a:pt x="404" y="157"/>
                    </a:lnTo>
                    <a:lnTo>
                      <a:pt x="409" y="159"/>
                    </a:lnTo>
                    <a:lnTo>
                      <a:pt x="412" y="160"/>
                    </a:lnTo>
                    <a:lnTo>
                      <a:pt x="412" y="160"/>
                    </a:lnTo>
                    <a:lnTo>
                      <a:pt x="409" y="160"/>
                    </a:lnTo>
                    <a:lnTo>
                      <a:pt x="408" y="160"/>
                    </a:lnTo>
                    <a:lnTo>
                      <a:pt x="409" y="161"/>
                    </a:lnTo>
                    <a:lnTo>
                      <a:pt x="406" y="160"/>
                    </a:lnTo>
                    <a:lnTo>
                      <a:pt x="405" y="161"/>
                    </a:lnTo>
                    <a:lnTo>
                      <a:pt x="406" y="161"/>
                    </a:lnTo>
                    <a:lnTo>
                      <a:pt x="406" y="163"/>
                    </a:lnTo>
                    <a:lnTo>
                      <a:pt x="406" y="164"/>
                    </a:lnTo>
                    <a:lnTo>
                      <a:pt x="405" y="164"/>
                    </a:lnTo>
                    <a:lnTo>
                      <a:pt x="404" y="164"/>
                    </a:lnTo>
                    <a:lnTo>
                      <a:pt x="409" y="165"/>
                    </a:lnTo>
                    <a:lnTo>
                      <a:pt x="416" y="165"/>
                    </a:lnTo>
                    <a:lnTo>
                      <a:pt x="417" y="167"/>
                    </a:lnTo>
                    <a:lnTo>
                      <a:pt x="420" y="167"/>
                    </a:lnTo>
                    <a:lnTo>
                      <a:pt x="421" y="167"/>
                    </a:lnTo>
                    <a:lnTo>
                      <a:pt x="421" y="167"/>
                    </a:lnTo>
                    <a:lnTo>
                      <a:pt x="421" y="167"/>
                    </a:lnTo>
                    <a:lnTo>
                      <a:pt x="424" y="167"/>
                    </a:lnTo>
                    <a:lnTo>
                      <a:pt x="426" y="168"/>
                    </a:lnTo>
                    <a:lnTo>
                      <a:pt x="429" y="168"/>
                    </a:lnTo>
                    <a:lnTo>
                      <a:pt x="434" y="167"/>
                    </a:lnTo>
                    <a:lnTo>
                      <a:pt x="434" y="168"/>
                    </a:lnTo>
                    <a:lnTo>
                      <a:pt x="436" y="168"/>
                    </a:lnTo>
                    <a:lnTo>
                      <a:pt x="437" y="168"/>
                    </a:lnTo>
                    <a:lnTo>
                      <a:pt x="438" y="168"/>
                    </a:lnTo>
                    <a:lnTo>
                      <a:pt x="438" y="168"/>
                    </a:lnTo>
                    <a:lnTo>
                      <a:pt x="440" y="168"/>
                    </a:lnTo>
                    <a:lnTo>
                      <a:pt x="440" y="168"/>
                    </a:lnTo>
                    <a:lnTo>
                      <a:pt x="441" y="168"/>
                    </a:lnTo>
                    <a:lnTo>
                      <a:pt x="445" y="169"/>
                    </a:lnTo>
                    <a:lnTo>
                      <a:pt x="446" y="169"/>
                    </a:lnTo>
                    <a:lnTo>
                      <a:pt x="446" y="169"/>
                    </a:lnTo>
                    <a:lnTo>
                      <a:pt x="444" y="168"/>
                    </a:lnTo>
                    <a:lnTo>
                      <a:pt x="442" y="167"/>
                    </a:lnTo>
                    <a:lnTo>
                      <a:pt x="441" y="167"/>
                    </a:lnTo>
                    <a:lnTo>
                      <a:pt x="444" y="167"/>
                    </a:lnTo>
                    <a:lnTo>
                      <a:pt x="445" y="167"/>
                    </a:lnTo>
                    <a:lnTo>
                      <a:pt x="446" y="167"/>
                    </a:lnTo>
                    <a:lnTo>
                      <a:pt x="446" y="168"/>
                    </a:lnTo>
                    <a:lnTo>
                      <a:pt x="447" y="168"/>
                    </a:lnTo>
                    <a:lnTo>
                      <a:pt x="454" y="169"/>
                    </a:lnTo>
                    <a:lnTo>
                      <a:pt x="454" y="168"/>
                    </a:lnTo>
                    <a:lnTo>
                      <a:pt x="454" y="168"/>
                    </a:lnTo>
                    <a:lnTo>
                      <a:pt x="457" y="168"/>
                    </a:lnTo>
                    <a:lnTo>
                      <a:pt x="458" y="167"/>
                    </a:lnTo>
                    <a:close/>
                    <a:moveTo>
                      <a:pt x="500" y="180"/>
                    </a:moveTo>
                    <a:lnTo>
                      <a:pt x="499" y="179"/>
                    </a:lnTo>
                    <a:lnTo>
                      <a:pt x="496" y="179"/>
                    </a:lnTo>
                    <a:lnTo>
                      <a:pt x="492" y="177"/>
                    </a:lnTo>
                    <a:lnTo>
                      <a:pt x="487" y="176"/>
                    </a:lnTo>
                    <a:lnTo>
                      <a:pt x="486" y="175"/>
                    </a:lnTo>
                    <a:lnTo>
                      <a:pt x="485" y="173"/>
                    </a:lnTo>
                    <a:lnTo>
                      <a:pt x="482" y="172"/>
                    </a:lnTo>
                    <a:lnTo>
                      <a:pt x="479" y="171"/>
                    </a:lnTo>
                    <a:lnTo>
                      <a:pt x="478" y="171"/>
                    </a:lnTo>
                    <a:lnTo>
                      <a:pt x="478" y="171"/>
                    </a:lnTo>
                    <a:lnTo>
                      <a:pt x="475" y="172"/>
                    </a:lnTo>
                    <a:lnTo>
                      <a:pt x="474" y="172"/>
                    </a:lnTo>
                    <a:lnTo>
                      <a:pt x="474" y="173"/>
                    </a:lnTo>
                    <a:lnTo>
                      <a:pt x="473" y="173"/>
                    </a:lnTo>
                    <a:lnTo>
                      <a:pt x="473" y="175"/>
                    </a:lnTo>
                    <a:lnTo>
                      <a:pt x="474" y="176"/>
                    </a:lnTo>
                    <a:lnTo>
                      <a:pt x="475" y="176"/>
                    </a:lnTo>
                    <a:lnTo>
                      <a:pt x="475" y="177"/>
                    </a:lnTo>
                    <a:lnTo>
                      <a:pt x="477" y="177"/>
                    </a:lnTo>
                    <a:lnTo>
                      <a:pt x="482" y="180"/>
                    </a:lnTo>
                    <a:lnTo>
                      <a:pt x="482" y="180"/>
                    </a:lnTo>
                    <a:lnTo>
                      <a:pt x="483" y="180"/>
                    </a:lnTo>
                    <a:lnTo>
                      <a:pt x="483" y="180"/>
                    </a:lnTo>
                    <a:lnTo>
                      <a:pt x="486" y="180"/>
                    </a:lnTo>
                    <a:lnTo>
                      <a:pt x="487" y="180"/>
                    </a:lnTo>
                    <a:lnTo>
                      <a:pt x="488" y="181"/>
                    </a:lnTo>
                    <a:lnTo>
                      <a:pt x="490" y="183"/>
                    </a:lnTo>
                    <a:lnTo>
                      <a:pt x="490" y="183"/>
                    </a:lnTo>
                    <a:lnTo>
                      <a:pt x="491" y="184"/>
                    </a:lnTo>
                    <a:lnTo>
                      <a:pt x="492" y="184"/>
                    </a:lnTo>
                    <a:lnTo>
                      <a:pt x="494" y="184"/>
                    </a:lnTo>
                    <a:lnTo>
                      <a:pt x="495" y="184"/>
                    </a:lnTo>
                    <a:lnTo>
                      <a:pt x="496" y="184"/>
                    </a:lnTo>
                    <a:lnTo>
                      <a:pt x="499" y="184"/>
                    </a:lnTo>
                    <a:lnTo>
                      <a:pt x="500" y="184"/>
                    </a:lnTo>
                    <a:lnTo>
                      <a:pt x="502" y="183"/>
                    </a:lnTo>
                    <a:lnTo>
                      <a:pt x="502" y="183"/>
                    </a:lnTo>
                    <a:lnTo>
                      <a:pt x="500" y="180"/>
                    </a:lnTo>
                    <a:lnTo>
                      <a:pt x="500" y="180"/>
                    </a:lnTo>
                    <a:close/>
                    <a:moveTo>
                      <a:pt x="570" y="169"/>
                    </a:moveTo>
                    <a:lnTo>
                      <a:pt x="572" y="171"/>
                    </a:lnTo>
                    <a:lnTo>
                      <a:pt x="573" y="171"/>
                    </a:lnTo>
                    <a:lnTo>
                      <a:pt x="573" y="169"/>
                    </a:lnTo>
                    <a:lnTo>
                      <a:pt x="570" y="167"/>
                    </a:lnTo>
                    <a:lnTo>
                      <a:pt x="569" y="165"/>
                    </a:lnTo>
                    <a:lnTo>
                      <a:pt x="569" y="165"/>
                    </a:lnTo>
                    <a:lnTo>
                      <a:pt x="569" y="165"/>
                    </a:lnTo>
                    <a:lnTo>
                      <a:pt x="569" y="167"/>
                    </a:lnTo>
                    <a:lnTo>
                      <a:pt x="570" y="168"/>
                    </a:lnTo>
                    <a:lnTo>
                      <a:pt x="570" y="169"/>
                    </a:lnTo>
                    <a:close/>
                    <a:moveTo>
                      <a:pt x="655" y="122"/>
                    </a:moveTo>
                    <a:lnTo>
                      <a:pt x="659" y="122"/>
                    </a:lnTo>
                    <a:lnTo>
                      <a:pt x="660" y="122"/>
                    </a:lnTo>
                    <a:lnTo>
                      <a:pt x="662" y="120"/>
                    </a:lnTo>
                    <a:lnTo>
                      <a:pt x="660" y="120"/>
                    </a:lnTo>
                    <a:lnTo>
                      <a:pt x="659" y="120"/>
                    </a:lnTo>
                    <a:lnTo>
                      <a:pt x="655" y="120"/>
                    </a:lnTo>
                    <a:lnTo>
                      <a:pt x="654" y="122"/>
                    </a:lnTo>
                    <a:lnTo>
                      <a:pt x="654" y="123"/>
                    </a:lnTo>
                    <a:lnTo>
                      <a:pt x="655" y="122"/>
                    </a:lnTo>
                    <a:close/>
                    <a:moveTo>
                      <a:pt x="670" y="123"/>
                    </a:moveTo>
                    <a:lnTo>
                      <a:pt x="671" y="123"/>
                    </a:lnTo>
                    <a:lnTo>
                      <a:pt x="663" y="120"/>
                    </a:lnTo>
                    <a:lnTo>
                      <a:pt x="662" y="120"/>
                    </a:lnTo>
                    <a:lnTo>
                      <a:pt x="662" y="122"/>
                    </a:lnTo>
                    <a:lnTo>
                      <a:pt x="664" y="122"/>
                    </a:lnTo>
                    <a:lnTo>
                      <a:pt x="670" y="123"/>
                    </a:lnTo>
                    <a:close/>
                    <a:moveTo>
                      <a:pt x="609" y="13"/>
                    </a:moveTo>
                    <a:lnTo>
                      <a:pt x="618" y="13"/>
                    </a:lnTo>
                    <a:lnTo>
                      <a:pt x="622" y="12"/>
                    </a:lnTo>
                    <a:lnTo>
                      <a:pt x="622" y="12"/>
                    </a:lnTo>
                    <a:lnTo>
                      <a:pt x="622" y="12"/>
                    </a:lnTo>
                    <a:lnTo>
                      <a:pt x="619" y="12"/>
                    </a:lnTo>
                    <a:lnTo>
                      <a:pt x="614" y="10"/>
                    </a:lnTo>
                    <a:lnTo>
                      <a:pt x="609" y="12"/>
                    </a:lnTo>
                    <a:lnTo>
                      <a:pt x="608" y="12"/>
                    </a:lnTo>
                    <a:lnTo>
                      <a:pt x="608" y="13"/>
                    </a:lnTo>
                    <a:lnTo>
                      <a:pt x="608" y="13"/>
                    </a:lnTo>
                    <a:lnTo>
                      <a:pt x="609" y="13"/>
                    </a:lnTo>
                    <a:close/>
                    <a:moveTo>
                      <a:pt x="645" y="130"/>
                    </a:moveTo>
                    <a:lnTo>
                      <a:pt x="649" y="131"/>
                    </a:lnTo>
                    <a:lnTo>
                      <a:pt x="650" y="131"/>
                    </a:lnTo>
                    <a:lnTo>
                      <a:pt x="651" y="132"/>
                    </a:lnTo>
                    <a:lnTo>
                      <a:pt x="651" y="131"/>
                    </a:lnTo>
                    <a:lnTo>
                      <a:pt x="651" y="131"/>
                    </a:lnTo>
                    <a:lnTo>
                      <a:pt x="651" y="131"/>
                    </a:lnTo>
                    <a:lnTo>
                      <a:pt x="650" y="130"/>
                    </a:lnTo>
                    <a:lnTo>
                      <a:pt x="651" y="130"/>
                    </a:lnTo>
                    <a:lnTo>
                      <a:pt x="652" y="128"/>
                    </a:lnTo>
                    <a:lnTo>
                      <a:pt x="650" y="128"/>
                    </a:lnTo>
                    <a:lnTo>
                      <a:pt x="649" y="127"/>
                    </a:lnTo>
                    <a:lnTo>
                      <a:pt x="646" y="127"/>
                    </a:lnTo>
                    <a:lnTo>
                      <a:pt x="643" y="128"/>
                    </a:lnTo>
                    <a:lnTo>
                      <a:pt x="643" y="128"/>
                    </a:lnTo>
                    <a:lnTo>
                      <a:pt x="643" y="130"/>
                    </a:lnTo>
                    <a:lnTo>
                      <a:pt x="645" y="130"/>
                    </a:lnTo>
                    <a:close/>
                    <a:moveTo>
                      <a:pt x="592" y="30"/>
                    </a:moveTo>
                    <a:lnTo>
                      <a:pt x="596" y="30"/>
                    </a:lnTo>
                    <a:lnTo>
                      <a:pt x="598" y="30"/>
                    </a:lnTo>
                    <a:lnTo>
                      <a:pt x="598" y="30"/>
                    </a:lnTo>
                    <a:lnTo>
                      <a:pt x="600" y="30"/>
                    </a:lnTo>
                    <a:lnTo>
                      <a:pt x="609" y="30"/>
                    </a:lnTo>
                    <a:lnTo>
                      <a:pt x="608" y="30"/>
                    </a:lnTo>
                    <a:lnTo>
                      <a:pt x="605" y="30"/>
                    </a:lnTo>
                    <a:lnTo>
                      <a:pt x="594" y="29"/>
                    </a:lnTo>
                    <a:lnTo>
                      <a:pt x="594" y="29"/>
                    </a:lnTo>
                    <a:lnTo>
                      <a:pt x="592" y="29"/>
                    </a:lnTo>
                    <a:lnTo>
                      <a:pt x="590" y="29"/>
                    </a:lnTo>
                    <a:lnTo>
                      <a:pt x="590" y="29"/>
                    </a:lnTo>
                    <a:lnTo>
                      <a:pt x="590" y="29"/>
                    </a:lnTo>
                    <a:lnTo>
                      <a:pt x="592" y="30"/>
                    </a:lnTo>
                    <a:close/>
                    <a:moveTo>
                      <a:pt x="732" y="111"/>
                    </a:moveTo>
                    <a:lnTo>
                      <a:pt x="731" y="111"/>
                    </a:lnTo>
                    <a:lnTo>
                      <a:pt x="731" y="111"/>
                    </a:lnTo>
                    <a:lnTo>
                      <a:pt x="732" y="112"/>
                    </a:lnTo>
                    <a:lnTo>
                      <a:pt x="733" y="112"/>
                    </a:lnTo>
                    <a:lnTo>
                      <a:pt x="734" y="112"/>
                    </a:lnTo>
                    <a:lnTo>
                      <a:pt x="736" y="112"/>
                    </a:lnTo>
                    <a:lnTo>
                      <a:pt x="734" y="112"/>
                    </a:lnTo>
                    <a:lnTo>
                      <a:pt x="733" y="111"/>
                    </a:lnTo>
                    <a:lnTo>
                      <a:pt x="732" y="111"/>
                    </a:lnTo>
                    <a:close/>
                    <a:moveTo>
                      <a:pt x="859" y="78"/>
                    </a:moveTo>
                    <a:lnTo>
                      <a:pt x="856" y="78"/>
                    </a:lnTo>
                    <a:lnTo>
                      <a:pt x="855" y="78"/>
                    </a:lnTo>
                    <a:lnTo>
                      <a:pt x="856" y="79"/>
                    </a:lnTo>
                    <a:lnTo>
                      <a:pt x="860" y="79"/>
                    </a:lnTo>
                    <a:lnTo>
                      <a:pt x="863" y="79"/>
                    </a:lnTo>
                    <a:lnTo>
                      <a:pt x="867" y="79"/>
                    </a:lnTo>
                    <a:lnTo>
                      <a:pt x="869" y="81"/>
                    </a:lnTo>
                    <a:lnTo>
                      <a:pt x="868" y="79"/>
                    </a:lnTo>
                    <a:lnTo>
                      <a:pt x="868" y="79"/>
                    </a:lnTo>
                    <a:lnTo>
                      <a:pt x="869" y="79"/>
                    </a:lnTo>
                    <a:lnTo>
                      <a:pt x="871" y="79"/>
                    </a:lnTo>
                    <a:lnTo>
                      <a:pt x="871" y="78"/>
                    </a:lnTo>
                    <a:lnTo>
                      <a:pt x="869" y="78"/>
                    </a:lnTo>
                    <a:lnTo>
                      <a:pt x="865" y="78"/>
                    </a:lnTo>
                    <a:lnTo>
                      <a:pt x="865" y="78"/>
                    </a:lnTo>
                    <a:lnTo>
                      <a:pt x="860" y="78"/>
                    </a:lnTo>
                    <a:lnTo>
                      <a:pt x="859" y="78"/>
                    </a:lnTo>
                    <a:close/>
                    <a:moveTo>
                      <a:pt x="1472" y="73"/>
                    </a:moveTo>
                    <a:lnTo>
                      <a:pt x="1472" y="71"/>
                    </a:lnTo>
                    <a:lnTo>
                      <a:pt x="1471" y="71"/>
                    </a:lnTo>
                    <a:lnTo>
                      <a:pt x="1472" y="70"/>
                    </a:lnTo>
                    <a:lnTo>
                      <a:pt x="1466" y="71"/>
                    </a:lnTo>
                    <a:lnTo>
                      <a:pt x="1465" y="71"/>
                    </a:lnTo>
                    <a:lnTo>
                      <a:pt x="1465" y="73"/>
                    </a:lnTo>
                    <a:lnTo>
                      <a:pt x="1472" y="73"/>
                    </a:lnTo>
                    <a:close/>
                    <a:moveTo>
                      <a:pt x="1442" y="153"/>
                    </a:moveTo>
                    <a:lnTo>
                      <a:pt x="1442" y="153"/>
                    </a:lnTo>
                    <a:lnTo>
                      <a:pt x="1442" y="153"/>
                    </a:lnTo>
                    <a:lnTo>
                      <a:pt x="1442" y="153"/>
                    </a:lnTo>
                    <a:lnTo>
                      <a:pt x="1442" y="153"/>
                    </a:lnTo>
                    <a:lnTo>
                      <a:pt x="1446" y="155"/>
                    </a:lnTo>
                    <a:lnTo>
                      <a:pt x="1446" y="155"/>
                    </a:lnTo>
                    <a:lnTo>
                      <a:pt x="1447" y="155"/>
                    </a:lnTo>
                    <a:lnTo>
                      <a:pt x="1447" y="153"/>
                    </a:lnTo>
                    <a:lnTo>
                      <a:pt x="1449" y="155"/>
                    </a:lnTo>
                    <a:lnTo>
                      <a:pt x="1450" y="155"/>
                    </a:lnTo>
                    <a:lnTo>
                      <a:pt x="1451" y="155"/>
                    </a:lnTo>
                    <a:lnTo>
                      <a:pt x="1453" y="153"/>
                    </a:lnTo>
                    <a:lnTo>
                      <a:pt x="1453" y="153"/>
                    </a:lnTo>
                    <a:lnTo>
                      <a:pt x="1450" y="152"/>
                    </a:lnTo>
                    <a:lnTo>
                      <a:pt x="1450" y="152"/>
                    </a:lnTo>
                    <a:lnTo>
                      <a:pt x="1443" y="152"/>
                    </a:lnTo>
                    <a:lnTo>
                      <a:pt x="1442" y="153"/>
                    </a:lnTo>
                    <a:close/>
                    <a:moveTo>
                      <a:pt x="1357" y="85"/>
                    </a:moveTo>
                    <a:lnTo>
                      <a:pt x="1361" y="86"/>
                    </a:lnTo>
                    <a:lnTo>
                      <a:pt x="1356" y="86"/>
                    </a:lnTo>
                    <a:lnTo>
                      <a:pt x="1356" y="86"/>
                    </a:lnTo>
                    <a:lnTo>
                      <a:pt x="1360" y="89"/>
                    </a:lnTo>
                    <a:lnTo>
                      <a:pt x="1365" y="93"/>
                    </a:lnTo>
                    <a:lnTo>
                      <a:pt x="1364" y="93"/>
                    </a:lnTo>
                    <a:lnTo>
                      <a:pt x="1361" y="93"/>
                    </a:lnTo>
                    <a:lnTo>
                      <a:pt x="1361" y="93"/>
                    </a:lnTo>
                    <a:lnTo>
                      <a:pt x="1363" y="94"/>
                    </a:lnTo>
                    <a:lnTo>
                      <a:pt x="1364" y="94"/>
                    </a:lnTo>
                    <a:lnTo>
                      <a:pt x="1369" y="97"/>
                    </a:lnTo>
                    <a:lnTo>
                      <a:pt x="1373" y="97"/>
                    </a:lnTo>
                    <a:lnTo>
                      <a:pt x="1375" y="97"/>
                    </a:lnTo>
                    <a:lnTo>
                      <a:pt x="1377" y="98"/>
                    </a:lnTo>
                    <a:lnTo>
                      <a:pt x="1383" y="99"/>
                    </a:lnTo>
                    <a:lnTo>
                      <a:pt x="1385" y="100"/>
                    </a:lnTo>
                    <a:lnTo>
                      <a:pt x="1387" y="100"/>
                    </a:lnTo>
                    <a:lnTo>
                      <a:pt x="1398" y="103"/>
                    </a:lnTo>
                    <a:lnTo>
                      <a:pt x="1400" y="103"/>
                    </a:lnTo>
                    <a:lnTo>
                      <a:pt x="1402" y="103"/>
                    </a:lnTo>
                    <a:lnTo>
                      <a:pt x="1404" y="103"/>
                    </a:lnTo>
                    <a:lnTo>
                      <a:pt x="1404" y="103"/>
                    </a:lnTo>
                    <a:lnTo>
                      <a:pt x="1404" y="102"/>
                    </a:lnTo>
                    <a:lnTo>
                      <a:pt x="1402" y="100"/>
                    </a:lnTo>
                    <a:lnTo>
                      <a:pt x="1402" y="99"/>
                    </a:lnTo>
                    <a:lnTo>
                      <a:pt x="1401" y="99"/>
                    </a:lnTo>
                    <a:lnTo>
                      <a:pt x="1402" y="98"/>
                    </a:lnTo>
                    <a:lnTo>
                      <a:pt x="1402" y="98"/>
                    </a:lnTo>
                    <a:lnTo>
                      <a:pt x="1408" y="99"/>
                    </a:lnTo>
                    <a:lnTo>
                      <a:pt x="1412" y="100"/>
                    </a:lnTo>
                    <a:lnTo>
                      <a:pt x="1414" y="100"/>
                    </a:lnTo>
                    <a:lnTo>
                      <a:pt x="1416" y="99"/>
                    </a:lnTo>
                    <a:lnTo>
                      <a:pt x="1422" y="99"/>
                    </a:lnTo>
                    <a:lnTo>
                      <a:pt x="1425" y="99"/>
                    </a:lnTo>
                    <a:lnTo>
                      <a:pt x="1426" y="98"/>
                    </a:lnTo>
                    <a:lnTo>
                      <a:pt x="1429" y="98"/>
                    </a:lnTo>
                    <a:lnTo>
                      <a:pt x="1431" y="99"/>
                    </a:lnTo>
                    <a:lnTo>
                      <a:pt x="1433" y="99"/>
                    </a:lnTo>
                    <a:lnTo>
                      <a:pt x="1435" y="100"/>
                    </a:lnTo>
                    <a:lnTo>
                      <a:pt x="1437" y="100"/>
                    </a:lnTo>
                    <a:lnTo>
                      <a:pt x="1438" y="100"/>
                    </a:lnTo>
                    <a:lnTo>
                      <a:pt x="1439" y="100"/>
                    </a:lnTo>
                    <a:lnTo>
                      <a:pt x="1441" y="100"/>
                    </a:lnTo>
                    <a:lnTo>
                      <a:pt x="1443" y="98"/>
                    </a:lnTo>
                    <a:lnTo>
                      <a:pt x="1438" y="97"/>
                    </a:lnTo>
                    <a:lnTo>
                      <a:pt x="1434" y="97"/>
                    </a:lnTo>
                    <a:lnTo>
                      <a:pt x="1433" y="95"/>
                    </a:lnTo>
                    <a:lnTo>
                      <a:pt x="1424" y="93"/>
                    </a:lnTo>
                    <a:lnTo>
                      <a:pt x="1422" y="91"/>
                    </a:lnTo>
                    <a:lnTo>
                      <a:pt x="1420" y="91"/>
                    </a:lnTo>
                    <a:lnTo>
                      <a:pt x="1414" y="87"/>
                    </a:lnTo>
                    <a:lnTo>
                      <a:pt x="1417" y="87"/>
                    </a:lnTo>
                    <a:lnTo>
                      <a:pt x="1418" y="86"/>
                    </a:lnTo>
                    <a:lnTo>
                      <a:pt x="1424" y="87"/>
                    </a:lnTo>
                    <a:lnTo>
                      <a:pt x="1425" y="87"/>
                    </a:lnTo>
                    <a:lnTo>
                      <a:pt x="1426" y="89"/>
                    </a:lnTo>
                    <a:lnTo>
                      <a:pt x="1426" y="89"/>
                    </a:lnTo>
                    <a:lnTo>
                      <a:pt x="1425" y="90"/>
                    </a:lnTo>
                    <a:lnTo>
                      <a:pt x="1426" y="91"/>
                    </a:lnTo>
                    <a:lnTo>
                      <a:pt x="1430" y="93"/>
                    </a:lnTo>
                    <a:lnTo>
                      <a:pt x="1433" y="94"/>
                    </a:lnTo>
                    <a:lnTo>
                      <a:pt x="1434" y="94"/>
                    </a:lnTo>
                    <a:lnTo>
                      <a:pt x="1439" y="97"/>
                    </a:lnTo>
                    <a:lnTo>
                      <a:pt x="1443" y="97"/>
                    </a:lnTo>
                    <a:lnTo>
                      <a:pt x="1446" y="97"/>
                    </a:lnTo>
                    <a:lnTo>
                      <a:pt x="1451" y="97"/>
                    </a:lnTo>
                    <a:lnTo>
                      <a:pt x="1454" y="97"/>
                    </a:lnTo>
                    <a:lnTo>
                      <a:pt x="1455" y="97"/>
                    </a:lnTo>
                    <a:lnTo>
                      <a:pt x="1457" y="94"/>
                    </a:lnTo>
                    <a:lnTo>
                      <a:pt x="1454" y="93"/>
                    </a:lnTo>
                    <a:lnTo>
                      <a:pt x="1453" y="93"/>
                    </a:lnTo>
                    <a:lnTo>
                      <a:pt x="1453" y="91"/>
                    </a:lnTo>
                    <a:lnTo>
                      <a:pt x="1453" y="90"/>
                    </a:lnTo>
                    <a:lnTo>
                      <a:pt x="1457" y="90"/>
                    </a:lnTo>
                    <a:lnTo>
                      <a:pt x="1455" y="89"/>
                    </a:lnTo>
                    <a:lnTo>
                      <a:pt x="1454" y="89"/>
                    </a:lnTo>
                    <a:lnTo>
                      <a:pt x="1429" y="85"/>
                    </a:lnTo>
                    <a:lnTo>
                      <a:pt x="1428" y="85"/>
                    </a:lnTo>
                    <a:lnTo>
                      <a:pt x="1425" y="85"/>
                    </a:lnTo>
                    <a:lnTo>
                      <a:pt x="1424" y="85"/>
                    </a:lnTo>
                    <a:lnTo>
                      <a:pt x="1421" y="85"/>
                    </a:lnTo>
                    <a:lnTo>
                      <a:pt x="1417" y="85"/>
                    </a:lnTo>
                    <a:lnTo>
                      <a:pt x="1413" y="83"/>
                    </a:lnTo>
                    <a:lnTo>
                      <a:pt x="1405" y="82"/>
                    </a:lnTo>
                    <a:lnTo>
                      <a:pt x="1400" y="81"/>
                    </a:lnTo>
                    <a:lnTo>
                      <a:pt x="1396" y="81"/>
                    </a:lnTo>
                    <a:lnTo>
                      <a:pt x="1396" y="82"/>
                    </a:lnTo>
                    <a:lnTo>
                      <a:pt x="1394" y="82"/>
                    </a:lnTo>
                    <a:lnTo>
                      <a:pt x="1394" y="83"/>
                    </a:lnTo>
                    <a:lnTo>
                      <a:pt x="1394" y="83"/>
                    </a:lnTo>
                    <a:lnTo>
                      <a:pt x="1396" y="85"/>
                    </a:lnTo>
                    <a:lnTo>
                      <a:pt x="1397" y="86"/>
                    </a:lnTo>
                    <a:lnTo>
                      <a:pt x="1398" y="86"/>
                    </a:lnTo>
                    <a:lnTo>
                      <a:pt x="1400" y="87"/>
                    </a:lnTo>
                    <a:lnTo>
                      <a:pt x="1401" y="87"/>
                    </a:lnTo>
                    <a:lnTo>
                      <a:pt x="1400" y="89"/>
                    </a:lnTo>
                    <a:lnTo>
                      <a:pt x="1398" y="89"/>
                    </a:lnTo>
                    <a:lnTo>
                      <a:pt x="1397" y="87"/>
                    </a:lnTo>
                    <a:lnTo>
                      <a:pt x="1396" y="87"/>
                    </a:lnTo>
                    <a:lnTo>
                      <a:pt x="1396" y="87"/>
                    </a:lnTo>
                    <a:lnTo>
                      <a:pt x="1392" y="86"/>
                    </a:lnTo>
                    <a:lnTo>
                      <a:pt x="1389" y="85"/>
                    </a:lnTo>
                    <a:lnTo>
                      <a:pt x="1388" y="85"/>
                    </a:lnTo>
                    <a:lnTo>
                      <a:pt x="1387" y="85"/>
                    </a:lnTo>
                    <a:lnTo>
                      <a:pt x="1380" y="83"/>
                    </a:lnTo>
                    <a:lnTo>
                      <a:pt x="1376" y="82"/>
                    </a:lnTo>
                    <a:lnTo>
                      <a:pt x="1371" y="81"/>
                    </a:lnTo>
                    <a:lnTo>
                      <a:pt x="1369" y="81"/>
                    </a:lnTo>
                    <a:lnTo>
                      <a:pt x="1367" y="79"/>
                    </a:lnTo>
                    <a:lnTo>
                      <a:pt x="1365" y="79"/>
                    </a:lnTo>
                    <a:lnTo>
                      <a:pt x="1364" y="79"/>
                    </a:lnTo>
                    <a:lnTo>
                      <a:pt x="1361" y="81"/>
                    </a:lnTo>
                    <a:lnTo>
                      <a:pt x="1359" y="81"/>
                    </a:lnTo>
                    <a:lnTo>
                      <a:pt x="1357" y="81"/>
                    </a:lnTo>
                    <a:lnTo>
                      <a:pt x="1359" y="82"/>
                    </a:lnTo>
                    <a:lnTo>
                      <a:pt x="1357" y="82"/>
                    </a:lnTo>
                    <a:lnTo>
                      <a:pt x="1356" y="82"/>
                    </a:lnTo>
                    <a:lnTo>
                      <a:pt x="1355" y="82"/>
                    </a:lnTo>
                    <a:lnTo>
                      <a:pt x="1355" y="83"/>
                    </a:lnTo>
                    <a:lnTo>
                      <a:pt x="1355" y="83"/>
                    </a:lnTo>
                    <a:lnTo>
                      <a:pt x="1357" y="85"/>
                    </a:lnTo>
                    <a:close/>
                    <a:moveTo>
                      <a:pt x="1438" y="112"/>
                    </a:moveTo>
                    <a:lnTo>
                      <a:pt x="1437" y="111"/>
                    </a:lnTo>
                    <a:lnTo>
                      <a:pt x="1435" y="110"/>
                    </a:lnTo>
                    <a:lnTo>
                      <a:pt x="1434" y="110"/>
                    </a:lnTo>
                    <a:lnTo>
                      <a:pt x="1433" y="110"/>
                    </a:lnTo>
                    <a:lnTo>
                      <a:pt x="1431" y="110"/>
                    </a:lnTo>
                    <a:lnTo>
                      <a:pt x="1426" y="110"/>
                    </a:lnTo>
                    <a:lnTo>
                      <a:pt x="1425" y="110"/>
                    </a:lnTo>
                    <a:lnTo>
                      <a:pt x="1424" y="110"/>
                    </a:lnTo>
                    <a:lnTo>
                      <a:pt x="1425" y="111"/>
                    </a:lnTo>
                    <a:lnTo>
                      <a:pt x="1429" y="114"/>
                    </a:lnTo>
                    <a:lnTo>
                      <a:pt x="1434" y="115"/>
                    </a:lnTo>
                    <a:lnTo>
                      <a:pt x="1435" y="115"/>
                    </a:lnTo>
                    <a:lnTo>
                      <a:pt x="1439" y="114"/>
                    </a:lnTo>
                    <a:lnTo>
                      <a:pt x="1438" y="112"/>
                    </a:lnTo>
                    <a:close/>
                    <a:moveTo>
                      <a:pt x="1453" y="115"/>
                    </a:moveTo>
                    <a:lnTo>
                      <a:pt x="1450" y="115"/>
                    </a:lnTo>
                    <a:lnTo>
                      <a:pt x="1446" y="115"/>
                    </a:lnTo>
                    <a:lnTo>
                      <a:pt x="1443" y="115"/>
                    </a:lnTo>
                    <a:lnTo>
                      <a:pt x="1443" y="115"/>
                    </a:lnTo>
                    <a:lnTo>
                      <a:pt x="1442" y="116"/>
                    </a:lnTo>
                    <a:lnTo>
                      <a:pt x="1442" y="118"/>
                    </a:lnTo>
                    <a:lnTo>
                      <a:pt x="1443" y="119"/>
                    </a:lnTo>
                    <a:lnTo>
                      <a:pt x="1443" y="120"/>
                    </a:lnTo>
                    <a:lnTo>
                      <a:pt x="1442" y="122"/>
                    </a:lnTo>
                    <a:lnTo>
                      <a:pt x="1441" y="122"/>
                    </a:lnTo>
                    <a:lnTo>
                      <a:pt x="1438" y="122"/>
                    </a:lnTo>
                    <a:lnTo>
                      <a:pt x="1435" y="123"/>
                    </a:lnTo>
                    <a:lnTo>
                      <a:pt x="1438" y="124"/>
                    </a:lnTo>
                    <a:lnTo>
                      <a:pt x="1439" y="124"/>
                    </a:lnTo>
                    <a:lnTo>
                      <a:pt x="1441" y="124"/>
                    </a:lnTo>
                    <a:lnTo>
                      <a:pt x="1443" y="123"/>
                    </a:lnTo>
                    <a:lnTo>
                      <a:pt x="1447" y="122"/>
                    </a:lnTo>
                    <a:lnTo>
                      <a:pt x="1447" y="123"/>
                    </a:lnTo>
                    <a:lnTo>
                      <a:pt x="1454" y="123"/>
                    </a:lnTo>
                    <a:lnTo>
                      <a:pt x="1461" y="124"/>
                    </a:lnTo>
                    <a:lnTo>
                      <a:pt x="1469" y="124"/>
                    </a:lnTo>
                    <a:lnTo>
                      <a:pt x="1471" y="126"/>
                    </a:lnTo>
                    <a:lnTo>
                      <a:pt x="1474" y="126"/>
                    </a:lnTo>
                    <a:lnTo>
                      <a:pt x="1478" y="126"/>
                    </a:lnTo>
                    <a:lnTo>
                      <a:pt x="1483" y="126"/>
                    </a:lnTo>
                    <a:lnTo>
                      <a:pt x="1486" y="126"/>
                    </a:lnTo>
                    <a:lnTo>
                      <a:pt x="1486" y="126"/>
                    </a:lnTo>
                    <a:lnTo>
                      <a:pt x="1480" y="122"/>
                    </a:lnTo>
                    <a:lnTo>
                      <a:pt x="1479" y="122"/>
                    </a:lnTo>
                    <a:lnTo>
                      <a:pt x="1476" y="120"/>
                    </a:lnTo>
                    <a:lnTo>
                      <a:pt x="1463" y="116"/>
                    </a:lnTo>
                    <a:lnTo>
                      <a:pt x="1459" y="116"/>
                    </a:lnTo>
                    <a:lnTo>
                      <a:pt x="1455" y="115"/>
                    </a:lnTo>
                    <a:lnTo>
                      <a:pt x="1453" y="115"/>
                    </a:lnTo>
                    <a:close/>
                    <a:moveTo>
                      <a:pt x="1971" y="160"/>
                    </a:moveTo>
                    <a:lnTo>
                      <a:pt x="1971" y="161"/>
                    </a:lnTo>
                    <a:lnTo>
                      <a:pt x="1972" y="161"/>
                    </a:lnTo>
                    <a:lnTo>
                      <a:pt x="1979" y="165"/>
                    </a:lnTo>
                    <a:lnTo>
                      <a:pt x="1980" y="165"/>
                    </a:lnTo>
                    <a:lnTo>
                      <a:pt x="1983" y="164"/>
                    </a:lnTo>
                    <a:lnTo>
                      <a:pt x="1988" y="164"/>
                    </a:lnTo>
                    <a:lnTo>
                      <a:pt x="1990" y="163"/>
                    </a:lnTo>
                    <a:lnTo>
                      <a:pt x="1990" y="163"/>
                    </a:lnTo>
                    <a:lnTo>
                      <a:pt x="1991" y="163"/>
                    </a:lnTo>
                    <a:lnTo>
                      <a:pt x="1994" y="163"/>
                    </a:lnTo>
                    <a:lnTo>
                      <a:pt x="1998" y="163"/>
                    </a:lnTo>
                    <a:lnTo>
                      <a:pt x="1999" y="163"/>
                    </a:lnTo>
                    <a:lnTo>
                      <a:pt x="2002" y="163"/>
                    </a:lnTo>
                    <a:lnTo>
                      <a:pt x="2008" y="161"/>
                    </a:lnTo>
                    <a:lnTo>
                      <a:pt x="2013" y="161"/>
                    </a:lnTo>
                    <a:lnTo>
                      <a:pt x="2016" y="161"/>
                    </a:lnTo>
                    <a:lnTo>
                      <a:pt x="2016" y="159"/>
                    </a:lnTo>
                    <a:lnTo>
                      <a:pt x="2016" y="159"/>
                    </a:lnTo>
                    <a:lnTo>
                      <a:pt x="2013" y="157"/>
                    </a:lnTo>
                    <a:lnTo>
                      <a:pt x="2013" y="157"/>
                    </a:lnTo>
                    <a:lnTo>
                      <a:pt x="2008" y="156"/>
                    </a:lnTo>
                    <a:lnTo>
                      <a:pt x="2005" y="156"/>
                    </a:lnTo>
                    <a:lnTo>
                      <a:pt x="2003" y="155"/>
                    </a:lnTo>
                    <a:lnTo>
                      <a:pt x="2002" y="155"/>
                    </a:lnTo>
                    <a:lnTo>
                      <a:pt x="2000" y="153"/>
                    </a:lnTo>
                    <a:lnTo>
                      <a:pt x="1996" y="153"/>
                    </a:lnTo>
                    <a:lnTo>
                      <a:pt x="1995" y="153"/>
                    </a:lnTo>
                    <a:lnTo>
                      <a:pt x="1988" y="152"/>
                    </a:lnTo>
                    <a:lnTo>
                      <a:pt x="1987" y="152"/>
                    </a:lnTo>
                    <a:lnTo>
                      <a:pt x="1986" y="152"/>
                    </a:lnTo>
                    <a:lnTo>
                      <a:pt x="1984" y="152"/>
                    </a:lnTo>
                    <a:lnTo>
                      <a:pt x="1983" y="152"/>
                    </a:lnTo>
                    <a:lnTo>
                      <a:pt x="1980" y="152"/>
                    </a:lnTo>
                    <a:lnTo>
                      <a:pt x="1979" y="152"/>
                    </a:lnTo>
                    <a:lnTo>
                      <a:pt x="1978" y="153"/>
                    </a:lnTo>
                    <a:lnTo>
                      <a:pt x="1976" y="153"/>
                    </a:lnTo>
                    <a:lnTo>
                      <a:pt x="1976" y="153"/>
                    </a:lnTo>
                    <a:lnTo>
                      <a:pt x="1975" y="153"/>
                    </a:lnTo>
                    <a:lnTo>
                      <a:pt x="1975" y="153"/>
                    </a:lnTo>
                    <a:lnTo>
                      <a:pt x="1974" y="155"/>
                    </a:lnTo>
                    <a:lnTo>
                      <a:pt x="1972" y="155"/>
                    </a:lnTo>
                    <a:lnTo>
                      <a:pt x="1972" y="156"/>
                    </a:lnTo>
                    <a:lnTo>
                      <a:pt x="1970" y="159"/>
                    </a:lnTo>
                    <a:lnTo>
                      <a:pt x="1971" y="159"/>
                    </a:lnTo>
                    <a:lnTo>
                      <a:pt x="1971" y="160"/>
                    </a:lnTo>
                    <a:close/>
                    <a:moveTo>
                      <a:pt x="1864" y="181"/>
                    </a:moveTo>
                    <a:lnTo>
                      <a:pt x="1865" y="181"/>
                    </a:lnTo>
                    <a:lnTo>
                      <a:pt x="1869" y="183"/>
                    </a:lnTo>
                    <a:lnTo>
                      <a:pt x="1872" y="184"/>
                    </a:lnTo>
                    <a:lnTo>
                      <a:pt x="1876" y="184"/>
                    </a:lnTo>
                    <a:lnTo>
                      <a:pt x="1885" y="185"/>
                    </a:lnTo>
                    <a:lnTo>
                      <a:pt x="1889" y="185"/>
                    </a:lnTo>
                    <a:lnTo>
                      <a:pt x="1889" y="185"/>
                    </a:lnTo>
                    <a:lnTo>
                      <a:pt x="1888" y="185"/>
                    </a:lnTo>
                    <a:lnTo>
                      <a:pt x="1886" y="183"/>
                    </a:lnTo>
                    <a:lnTo>
                      <a:pt x="1886" y="183"/>
                    </a:lnTo>
                    <a:lnTo>
                      <a:pt x="1886" y="183"/>
                    </a:lnTo>
                    <a:lnTo>
                      <a:pt x="1885" y="181"/>
                    </a:lnTo>
                    <a:lnTo>
                      <a:pt x="1885" y="181"/>
                    </a:lnTo>
                    <a:lnTo>
                      <a:pt x="1884" y="180"/>
                    </a:lnTo>
                    <a:lnTo>
                      <a:pt x="1868" y="179"/>
                    </a:lnTo>
                    <a:lnTo>
                      <a:pt x="1865" y="179"/>
                    </a:lnTo>
                    <a:lnTo>
                      <a:pt x="1865" y="179"/>
                    </a:lnTo>
                    <a:lnTo>
                      <a:pt x="1864" y="180"/>
                    </a:lnTo>
                    <a:lnTo>
                      <a:pt x="1864" y="181"/>
                    </a:lnTo>
                    <a:lnTo>
                      <a:pt x="1864" y="181"/>
                    </a:lnTo>
                    <a:close/>
                    <a:moveTo>
                      <a:pt x="1749" y="164"/>
                    </a:moveTo>
                    <a:lnTo>
                      <a:pt x="1750" y="165"/>
                    </a:lnTo>
                    <a:lnTo>
                      <a:pt x="1752" y="165"/>
                    </a:lnTo>
                    <a:lnTo>
                      <a:pt x="1753" y="165"/>
                    </a:lnTo>
                    <a:lnTo>
                      <a:pt x="1750" y="164"/>
                    </a:lnTo>
                    <a:lnTo>
                      <a:pt x="1748" y="163"/>
                    </a:lnTo>
                    <a:lnTo>
                      <a:pt x="1746" y="163"/>
                    </a:lnTo>
                    <a:lnTo>
                      <a:pt x="1746" y="163"/>
                    </a:lnTo>
                    <a:lnTo>
                      <a:pt x="1749" y="164"/>
                    </a:lnTo>
                    <a:close/>
                    <a:moveTo>
                      <a:pt x="1469" y="89"/>
                    </a:moveTo>
                    <a:lnTo>
                      <a:pt x="1469" y="90"/>
                    </a:lnTo>
                    <a:lnTo>
                      <a:pt x="1470" y="91"/>
                    </a:lnTo>
                    <a:lnTo>
                      <a:pt x="1471" y="93"/>
                    </a:lnTo>
                    <a:lnTo>
                      <a:pt x="1474" y="95"/>
                    </a:lnTo>
                    <a:lnTo>
                      <a:pt x="1482" y="97"/>
                    </a:lnTo>
                    <a:lnTo>
                      <a:pt x="1486" y="97"/>
                    </a:lnTo>
                    <a:lnTo>
                      <a:pt x="1490" y="98"/>
                    </a:lnTo>
                    <a:lnTo>
                      <a:pt x="1491" y="98"/>
                    </a:lnTo>
                    <a:lnTo>
                      <a:pt x="1496" y="98"/>
                    </a:lnTo>
                    <a:lnTo>
                      <a:pt x="1499" y="99"/>
                    </a:lnTo>
                    <a:lnTo>
                      <a:pt x="1503" y="100"/>
                    </a:lnTo>
                    <a:lnTo>
                      <a:pt x="1506" y="100"/>
                    </a:lnTo>
                    <a:lnTo>
                      <a:pt x="1508" y="100"/>
                    </a:lnTo>
                    <a:lnTo>
                      <a:pt x="1517" y="102"/>
                    </a:lnTo>
                    <a:lnTo>
                      <a:pt x="1524" y="102"/>
                    </a:lnTo>
                    <a:lnTo>
                      <a:pt x="1527" y="100"/>
                    </a:lnTo>
                    <a:lnTo>
                      <a:pt x="1531" y="100"/>
                    </a:lnTo>
                    <a:lnTo>
                      <a:pt x="1532" y="99"/>
                    </a:lnTo>
                    <a:lnTo>
                      <a:pt x="1533" y="99"/>
                    </a:lnTo>
                    <a:lnTo>
                      <a:pt x="1529" y="95"/>
                    </a:lnTo>
                    <a:lnTo>
                      <a:pt x="1529" y="95"/>
                    </a:lnTo>
                    <a:lnTo>
                      <a:pt x="1528" y="95"/>
                    </a:lnTo>
                    <a:lnTo>
                      <a:pt x="1528" y="97"/>
                    </a:lnTo>
                    <a:lnTo>
                      <a:pt x="1528" y="97"/>
                    </a:lnTo>
                    <a:lnTo>
                      <a:pt x="1525" y="95"/>
                    </a:lnTo>
                    <a:lnTo>
                      <a:pt x="1523" y="95"/>
                    </a:lnTo>
                    <a:lnTo>
                      <a:pt x="1520" y="94"/>
                    </a:lnTo>
                    <a:lnTo>
                      <a:pt x="1513" y="94"/>
                    </a:lnTo>
                    <a:lnTo>
                      <a:pt x="1507" y="94"/>
                    </a:lnTo>
                    <a:lnTo>
                      <a:pt x="1506" y="94"/>
                    </a:lnTo>
                    <a:lnTo>
                      <a:pt x="1502" y="94"/>
                    </a:lnTo>
                    <a:lnTo>
                      <a:pt x="1499" y="94"/>
                    </a:lnTo>
                    <a:lnTo>
                      <a:pt x="1499" y="93"/>
                    </a:lnTo>
                    <a:lnTo>
                      <a:pt x="1498" y="93"/>
                    </a:lnTo>
                    <a:lnTo>
                      <a:pt x="1496" y="91"/>
                    </a:lnTo>
                    <a:lnTo>
                      <a:pt x="1495" y="91"/>
                    </a:lnTo>
                    <a:lnTo>
                      <a:pt x="1483" y="91"/>
                    </a:lnTo>
                    <a:lnTo>
                      <a:pt x="1483" y="91"/>
                    </a:lnTo>
                    <a:lnTo>
                      <a:pt x="1480" y="93"/>
                    </a:lnTo>
                    <a:lnTo>
                      <a:pt x="1476" y="93"/>
                    </a:lnTo>
                    <a:lnTo>
                      <a:pt x="1475" y="91"/>
                    </a:lnTo>
                    <a:lnTo>
                      <a:pt x="1472" y="90"/>
                    </a:lnTo>
                    <a:lnTo>
                      <a:pt x="1469" y="89"/>
                    </a:lnTo>
                    <a:lnTo>
                      <a:pt x="1469" y="89"/>
                    </a:lnTo>
                    <a:close/>
                    <a:moveTo>
                      <a:pt x="1789" y="188"/>
                    </a:moveTo>
                    <a:lnTo>
                      <a:pt x="1791" y="189"/>
                    </a:lnTo>
                    <a:lnTo>
                      <a:pt x="1794" y="192"/>
                    </a:lnTo>
                    <a:lnTo>
                      <a:pt x="1797" y="193"/>
                    </a:lnTo>
                    <a:lnTo>
                      <a:pt x="1798" y="194"/>
                    </a:lnTo>
                    <a:lnTo>
                      <a:pt x="1800" y="194"/>
                    </a:lnTo>
                    <a:lnTo>
                      <a:pt x="1803" y="196"/>
                    </a:lnTo>
                    <a:lnTo>
                      <a:pt x="1803" y="196"/>
                    </a:lnTo>
                    <a:lnTo>
                      <a:pt x="1804" y="197"/>
                    </a:lnTo>
                    <a:lnTo>
                      <a:pt x="1806" y="197"/>
                    </a:lnTo>
                    <a:lnTo>
                      <a:pt x="1806" y="197"/>
                    </a:lnTo>
                    <a:lnTo>
                      <a:pt x="1804" y="196"/>
                    </a:lnTo>
                    <a:lnTo>
                      <a:pt x="1803" y="194"/>
                    </a:lnTo>
                    <a:lnTo>
                      <a:pt x="1799" y="193"/>
                    </a:lnTo>
                    <a:lnTo>
                      <a:pt x="1798" y="192"/>
                    </a:lnTo>
                    <a:lnTo>
                      <a:pt x="1795" y="191"/>
                    </a:lnTo>
                    <a:lnTo>
                      <a:pt x="1794" y="189"/>
                    </a:lnTo>
                    <a:lnTo>
                      <a:pt x="1793" y="188"/>
                    </a:lnTo>
                    <a:lnTo>
                      <a:pt x="1794" y="188"/>
                    </a:lnTo>
                    <a:lnTo>
                      <a:pt x="1794" y="187"/>
                    </a:lnTo>
                    <a:lnTo>
                      <a:pt x="1791" y="185"/>
                    </a:lnTo>
                    <a:lnTo>
                      <a:pt x="1790" y="185"/>
                    </a:lnTo>
                    <a:lnTo>
                      <a:pt x="1789" y="185"/>
                    </a:lnTo>
                    <a:lnTo>
                      <a:pt x="1789" y="185"/>
                    </a:lnTo>
                    <a:lnTo>
                      <a:pt x="1789" y="187"/>
                    </a:lnTo>
                    <a:lnTo>
                      <a:pt x="1789" y="188"/>
                    </a:lnTo>
                    <a:lnTo>
                      <a:pt x="1789" y="188"/>
                    </a:lnTo>
                    <a:close/>
                    <a:moveTo>
                      <a:pt x="1369" y="110"/>
                    </a:moveTo>
                    <a:lnTo>
                      <a:pt x="1367" y="110"/>
                    </a:lnTo>
                    <a:lnTo>
                      <a:pt x="1368" y="110"/>
                    </a:lnTo>
                    <a:lnTo>
                      <a:pt x="1368" y="111"/>
                    </a:lnTo>
                    <a:lnTo>
                      <a:pt x="1372" y="111"/>
                    </a:lnTo>
                    <a:lnTo>
                      <a:pt x="1375" y="112"/>
                    </a:lnTo>
                    <a:lnTo>
                      <a:pt x="1381" y="115"/>
                    </a:lnTo>
                    <a:lnTo>
                      <a:pt x="1383" y="115"/>
                    </a:lnTo>
                    <a:lnTo>
                      <a:pt x="1383" y="115"/>
                    </a:lnTo>
                    <a:lnTo>
                      <a:pt x="1383" y="114"/>
                    </a:lnTo>
                    <a:lnTo>
                      <a:pt x="1377" y="112"/>
                    </a:lnTo>
                    <a:lnTo>
                      <a:pt x="1369" y="110"/>
                    </a:lnTo>
                    <a:close/>
                    <a:moveTo>
                      <a:pt x="959" y="50"/>
                    </a:moveTo>
                    <a:lnTo>
                      <a:pt x="963" y="50"/>
                    </a:lnTo>
                    <a:lnTo>
                      <a:pt x="965" y="51"/>
                    </a:lnTo>
                    <a:lnTo>
                      <a:pt x="966" y="51"/>
                    </a:lnTo>
                    <a:lnTo>
                      <a:pt x="966" y="50"/>
                    </a:lnTo>
                    <a:lnTo>
                      <a:pt x="963" y="49"/>
                    </a:lnTo>
                    <a:lnTo>
                      <a:pt x="963" y="49"/>
                    </a:lnTo>
                    <a:lnTo>
                      <a:pt x="953" y="50"/>
                    </a:lnTo>
                    <a:lnTo>
                      <a:pt x="951" y="50"/>
                    </a:lnTo>
                    <a:lnTo>
                      <a:pt x="959" y="50"/>
                    </a:lnTo>
                    <a:close/>
                    <a:moveTo>
                      <a:pt x="947" y="49"/>
                    </a:moveTo>
                    <a:lnTo>
                      <a:pt x="949" y="49"/>
                    </a:lnTo>
                    <a:lnTo>
                      <a:pt x="950" y="49"/>
                    </a:lnTo>
                    <a:lnTo>
                      <a:pt x="950" y="49"/>
                    </a:lnTo>
                    <a:lnTo>
                      <a:pt x="953" y="49"/>
                    </a:lnTo>
                    <a:lnTo>
                      <a:pt x="953" y="49"/>
                    </a:lnTo>
                    <a:lnTo>
                      <a:pt x="953" y="48"/>
                    </a:lnTo>
                    <a:lnTo>
                      <a:pt x="951" y="48"/>
                    </a:lnTo>
                    <a:lnTo>
                      <a:pt x="950" y="48"/>
                    </a:lnTo>
                    <a:lnTo>
                      <a:pt x="949" y="48"/>
                    </a:lnTo>
                    <a:lnTo>
                      <a:pt x="949" y="49"/>
                    </a:lnTo>
                    <a:lnTo>
                      <a:pt x="945" y="49"/>
                    </a:lnTo>
                    <a:lnTo>
                      <a:pt x="946" y="49"/>
                    </a:lnTo>
                    <a:lnTo>
                      <a:pt x="947" y="49"/>
                    </a:lnTo>
                    <a:close/>
                    <a:moveTo>
                      <a:pt x="875" y="53"/>
                    </a:moveTo>
                    <a:lnTo>
                      <a:pt x="876" y="53"/>
                    </a:lnTo>
                    <a:lnTo>
                      <a:pt x="880" y="53"/>
                    </a:lnTo>
                    <a:lnTo>
                      <a:pt x="883" y="53"/>
                    </a:lnTo>
                    <a:lnTo>
                      <a:pt x="887" y="51"/>
                    </a:lnTo>
                    <a:lnTo>
                      <a:pt x="891" y="50"/>
                    </a:lnTo>
                    <a:lnTo>
                      <a:pt x="892" y="49"/>
                    </a:lnTo>
                    <a:lnTo>
                      <a:pt x="897" y="49"/>
                    </a:lnTo>
                    <a:lnTo>
                      <a:pt x="902" y="49"/>
                    </a:lnTo>
                    <a:lnTo>
                      <a:pt x="908" y="49"/>
                    </a:lnTo>
                    <a:lnTo>
                      <a:pt x="908" y="49"/>
                    </a:lnTo>
                    <a:lnTo>
                      <a:pt x="909" y="49"/>
                    </a:lnTo>
                    <a:lnTo>
                      <a:pt x="910" y="49"/>
                    </a:lnTo>
                    <a:lnTo>
                      <a:pt x="910" y="49"/>
                    </a:lnTo>
                    <a:lnTo>
                      <a:pt x="920" y="49"/>
                    </a:lnTo>
                    <a:lnTo>
                      <a:pt x="924" y="48"/>
                    </a:lnTo>
                    <a:lnTo>
                      <a:pt x="926" y="48"/>
                    </a:lnTo>
                    <a:lnTo>
                      <a:pt x="929" y="48"/>
                    </a:lnTo>
                    <a:lnTo>
                      <a:pt x="930" y="48"/>
                    </a:lnTo>
                    <a:lnTo>
                      <a:pt x="933" y="45"/>
                    </a:lnTo>
                    <a:lnTo>
                      <a:pt x="932" y="44"/>
                    </a:lnTo>
                    <a:lnTo>
                      <a:pt x="930" y="42"/>
                    </a:lnTo>
                    <a:lnTo>
                      <a:pt x="928" y="42"/>
                    </a:lnTo>
                    <a:lnTo>
                      <a:pt x="926" y="41"/>
                    </a:lnTo>
                    <a:lnTo>
                      <a:pt x="925" y="41"/>
                    </a:lnTo>
                    <a:lnTo>
                      <a:pt x="924" y="40"/>
                    </a:lnTo>
                    <a:lnTo>
                      <a:pt x="922" y="40"/>
                    </a:lnTo>
                    <a:lnTo>
                      <a:pt x="920" y="40"/>
                    </a:lnTo>
                    <a:lnTo>
                      <a:pt x="917" y="40"/>
                    </a:lnTo>
                    <a:lnTo>
                      <a:pt x="916" y="38"/>
                    </a:lnTo>
                    <a:lnTo>
                      <a:pt x="914" y="38"/>
                    </a:lnTo>
                    <a:lnTo>
                      <a:pt x="914" y="38"/>
                    </a:lnTo>
                    <a:lnTo>
                      <a:pt x="910" y="38"/>
                    </a:lnTo>
                    <a:lnTo>
                      <a:pt x="908" y="37"/>
                    </a:lnTo>
                    <a:lnTo>
                      <a:pt x="906" y="36"/>
                    </a:lnTo>
                    <a:lnTo>
                      <a:pt x="905" y="36"/>
                    </a:lnTo>
                    <a:lnTo>
                      <a:pt x="902" y="36"/>
                    </a:lnTo>
                    <a:lnTo>
                      <a:pt x="901" y="36"/>
                    </a:lnTo>
                    <a:lnTo>
                      <a:pt x="900" y="37"/>
                    </a:lnTo>
                    <a:lnTo>
                      <a:pt x="898" y="37"/>
                    </a:lnTo>
                    <a:lnTo>
                      <a:pt x="897" y="37"/>
                    </a:lnTo>
                    <a:lnTo>
                      <a:pt x="896" y="38"/>
                    </a:lnTo>
                    <a:lnTo>
                      <a:pt x="896" y="38"/>
                    </a:lnTo>
                    <a:lnTo>
                      <a:pt x="896" y="40"/>
                    </a:lnTo>
                    <a:lnTo>
                      <a:pt x="895" y="40"/>
                    </a:lnTo>
                    <a:lnTo>
                      <a:pt x="895" y="40"/>
                    </a:lnTo>
                    <a:lnTo>
                      <a:pt x="893" y="37"/>
                    </a:lnTo>
                    <a:lnTo>
                      <a:pt x="893" y="36"/>
                    </a:lnTo>
                    <a:lnTo>
                      <a:pt x="893" y="34"/>
                    </a:lnTo>
                    <a:lnTo>
                      <a:pt x="893" y="34"/>
                    </a:lnTo>
                    <a:lnTo>
                      <a:pt x="895" y="34"/>
                    </a:lnTo>
                    <a:lnTo>
                      <a:pt x="895" y="33"/>
                    </a:lnTo>
                    <a:lnTo>
                      <a:pt x="893" y="33"/>
                    </a:lnTo>
                    <a:lnTo>
                      <a:pt x="889" y="33"/>
                    </a:lnTo>
                    <a:lnTo>
                      <a:pt x="884" y="32"/>
                    </a:lnTo>
                    <a:lnTo>
                      <a:pt x="883" y="32"/>
                    </a:lnTo>
                    <a:lnTo>
                      <a:pt x="883" y="32"/>
                    </a:lnTo>
                    <a:lnTo>
                      <a:pt x="883" y="33"/>
                    </a:lnTo>
                    <a:lnTo>
                      <a:pt x="884" y="33"/>
                    </a:lnTo>
                    <a:lnTo>
                      <a:pt x="885" y="34"/>
                    </a:lnTo>
                    <a:lnTo>
                      <a:pt x="884" y="34"/>
                    </a:lnTo>
                    <a:lnTo>
                      <a:pt x="883" y="34"/>
                    </a:lnTo>
                    <a:lnTo>
                      <a:pt x="881" y="33"/>
                    </a:lnTo>
                    <a:lnTo>
                      <a:pt x="879" y="33"/>
                    </a:lnTo>
                    <a:lnTo>
                      <a:pt x="879" y="33"/>
                    </a:lnTo>
                    <a:lnTo>
                      <a:pt x="877" y="33"/>
                    </a:lnTo>
                    <a:lnTo>
                      <a:pt x="876" y="33"/>
                    </a:lnTo>
                    <a:lnTo>
                      <a:pt x="877" y="33"/>
                    </a:lnTo>
                    <a:lnTo>
                      <a:pt x="877" y="34"/>
                    </a:lnTo>
                    <a:lnTo>
                      <a:pt x="876" y="34"/>
                    </a:lnTo>
                    <a:lnTo>
                      <a:pt x="875" y="34"/>
                    </a:lnTo>
                    <a:lnTo>
                      <a:pt x="875" y="36"/>
                    </a:lnTo>
                    <a:lnTo>
                      <a:pt x="875" y="36"/>
                    </a:lnTo>
                    <a:lnTo>
                      <a:pt x="875" y="37"/>
                    </a:lnTo>
                    <a:lnTo>
                      <a:pt x="876" y="37"/>
                    </a:lnTo>
                    <a:lnTo>
                      <a:pt x="876" y="38"/>
                    </a:lnTo>
                    <a:lnTo>
                      <a:pt x="875" y="38"/>
                    </a:lnTo>
                    <a:lnTo>
                      <a:pt x="876" y="38"/>
                    </a:lnTo>
                    <a:lnTo>
                      <a:pt x="876" y="40"/>
                    </a:lnTo>
                    <a:lnTo>
                      <a:pt x="877" y="41"/>
                    </a:lnTo>
                    <a:lnTo>
                      <a:pt x="879" y="41"/>
                    </a:lnTo>
                    <a:lnTo>
                      <a:pt x="879" y="41"/>
                    </a:lnTo>
                    <a:lnTo>
                      <a:pt x="875" y="41"/>
                    </a:lnTo>
                    <a:lnTo>
                      <a:pt x="875" y="41"/>
                    </a:lnTo>
                    <a:lnTo>
                      <a:pt x="873" y="41"/>
                    </a:lnTo>
                    <a:lnTo>
                      <a:pt x="873" y="42"/>
                    </a:lnTo>
                    <a:lnTo>
                      <a:pt x="873" y="44"/>
                    </a:lnTo>
                    <a:lnTo>
                      <a:pt x="875" y="44"/>
                    </a:lnTo>
                    <a:lnTo>
                      <a:pt x="875" y="45"/>
                    </a:lnTo>
                    <a:lnTo>
                      <a:pt x="875" y="45"/>
                    </a:lnTo>
                    <a:lnTo>
                      <a:pt x="875" y="45"/>
                    </a:lnTo>
                    <a:lnTo>
                      <a:pt x="876" y="46"/>
                    </a:lnTo>
                    <a:lnTo>
                      <a:pt x="876" y="48"/>
                    </a:lnTo>
                    <a:lnTo>
                      <a:pt x="873" y="49"/>
                    </a:lnTo>
                    <a:lnTo>
                      <a:pt x="873" y="50"/>
                    </a:lnTo>
                    <a:lnTo>
                      <a:pt x="873" y="51"/>
                    </a:lnTo>
                    <a:lnTo>
                      <a:pt x="872" y="51"/>
                    </a:lnTo>
                    <a:lnTo>
                      <a:pt x="875" y="53"/>
                    </a:lnTo>
                    <a:close/>
                    <a:moveTo>
                      <a:pt x="872" y="78"/>
                    </a:moveTo>
                    <a:lnTo>
                      <a:pt x="872" y="79"/>
                    </a:lnTo>
                    <a:lnTo>
                      <a:pt x="873" y="79"/>
                    </a:lnTo>
                    <a:lnTo>
                      <a:pt x="873" y="79"/>
                    </a:lnTo>
                    <a:lnTo>
                      <a:pt x="875" y="79"/>
                    </a:lnTo>
                    <a:lnTo>
                      <a:pt x="875" y="79"/>
                    </a:lnTo>
                    <a:lnTo>
                      <a:pt x="875" y="78"/>
                    </a:lnTo>
                    <a:lnTo>
                      <a:pt x="875" y="78"/>
                    </a:lnTo>
                    <a:lnTo>
                      <a:pt x="873" y="77"/>
                    </a:lnTo>
                    <a:lnTo>
                      <a:pt x="872" y="77"/>
                    </a:lnTo>
                    <a:lnTo>
                      <a:pt x="872" y="77"/>
                    </a:lnTo>
                    <a:lnTo>
                      <a:pt x="872" y="77"/>
                    </a:lnTo>
                    <a:lnTo>
                      <a:pt x="872" y="78"/>
                    </a:lnTo>
                    <a:close/>
                    <a:moveTo>
                      <a:pt x="875" y="73"/>
                    </a:moveTo>
                    <a:lnTo>
                      <a:pt x="876" y="73"/>
                    </a:lnTo>
                    <a:lnTo>
                      <a:pt x="876" y="73"/>
                    </a:lnTo>
                    <a:lnTo>
                      <a:pt x="872" y="71"/>
                    </a:lnTo>
                    <a:lnTo>
                      <a:pt x="872" y="71"/>
                    </a:lnTo>
                    <a:lnTo>
                      <a:pt x="873" y="73"/>
                    </a:lnTo>
                    <a:lnTo>
                      <a:pt x="875" y="73"/>
                    </a:lnTo>
                    <a:close/>
                    <a:moveTo>
                      <a:pt x="1047" y="74"/>
                    </a:moveTo>
                    <a:lnTo>
                      <a:pt x="1048" y="74"/>
                    </a:lnTo>
                    <a:lnTo>
                      <a:pt x="1051" y="75"/>
                    </a:lnTo>
                    <a:lnTo>
                      <a:pt x="1052" y="75"/>
                    </a:lnTo>
                    <a:lnTo>
                      <a:pt x="1053" y="75"/>
                    </a:lnTo>
                    <a:lnTo>
                      <a:pt x="1052" y="75"/>
                    </a:lnTo>
                    <a:lnTo>
                      <a:pt x="1052" y="74"/>
                    </a:lnTo>
                    <a:lnTo>
                      <a:pt x="1053" y="74"/>
                    </a:lnTo>
                    <a:lnTo>
                      <a:pt x="1052" y="74"/>
                    </a:lnTo>
                    <a:lnTo>
                      <a:pt x="1049" y="73"/>
                    </a:lnTo>
                    <a:lnTo>
                      <a:pt x="1047" y="73"/>
                    </a:lnTo>
                    <a:lnTo>
                      <a:pt x="1047" y="73"/>
                    </a:lnTo>
                    <a:lnTo>
                      <a:pt x="1043" y="73"/>
                    </a:lnTo>
                    <a:lnTo>
                      <a:pt x="1043" y="73"/>
                    </a:lnTo>
                    <a:lnTo>
                      <a:pt x="1044" y="73"/>
                    </a:lnTo>
                    <a:lnTo>
                      <a:pt x="1047" y="74"/>
                    </a:lnTo>
                    <a:close/>
                    <a:moveTo>
                      <a:pt x="1203" y="128"/>
                    </a:moveTo>
                    <a:lnTo>
                      <a:pt x="1205" y="128"/>
                    </a:lnTo>
                    <a:lnTo>
                      <a:pt x="1205" y="128"/>
                    </a:lnTo>
                    <a:lnTo>
                      <a:pt x="1203" y="127"/>
                    </a:lnTo>
                    <a:lnTo>
                      <a:pt x="1200" y="127"/>
                    </a:lnTo>
                    <a:lnTo>
                      <a:pt x="1199" y="127"/>
                    </a:lnTo>
                    <a:lnTo>
                      <a:pt x="1197" y="127"/>
                    </a:lnTo>
                    <a:lnTo>
                      <a:pt x="1200" y="128"/>
                    </a:lnTo>
                    <a:lnTo>
                      <a:pt x="1203" y="128"/>
                    </a:lnTo>
                    <a:close/>
                    <a:moveTo>
                      <a:pt x="979" y="63"/>
                    </a:moveTo>
                    <a:lnTo>
                      <a:pt x="982" y="63"/>
                    </a:lnTo>
                    <a:lnTo>
                      <a:pt x="980" y="62"/>
                    </a:lnTo>
                    <a:lnTo>
                      <a:pt x="980" y="62"/>
                    </a:lnTo>
                    <a:lnTo>
                      <a:pt x="979" y="62"/>
                    </a:lnTo>
                    <a:lnTo>
                      <a:pt x="978" y="62"/>
                    </a:lnTo>
                    <a:lnTo>
                      <a:pt x="977" y="62"/>
                    </a:lnTo>
                    <a:lnTo>
                      <a:pt x="977" y="62"/>
                    </a:lnTo>
                    <a:lnTo>
                      <a:pt x="978" y="63"/>
                    </a:lnTo>
                    <a:lnTo>
                      <a:pt x="979" y="63"/>
                    </a:lnTo>
                    <a:close/>
                    <a:moveTo>
                      <a:pt x="1241" y="115"/>
                    </a:moveTo>
                    <a:lnTo>
                      <a:pt x="1242" y="116"/>
                    </a:lnTo>
                    <a:lnTo>
                      <a:pt x="1244" y="116"/>
                    </a:lnTo>
                    <a:lnTo>
                      <a:pt x="1244" y="115"/>
                    </a:lnTo>
                    <a:lnTo>
                      <a:pt x="1244" y="115"/>
                    </a:lnTo>
                    <a:lnTo>
                      <a:pt x="1242" y="115"/>
                    </a:lnTo>
                    <a:lnTo>
                      <a:pt x="1241" y="115"/>
                    </a:lnTo>
                    <a:lnTo>
                      <a:pt x="1240" y="115"/>
                    </a:lnTo>
                    <a:lnTo>
                      <a:pt x="1240" y="115"/>
                    </a:lnTo>
                    <a:lnTo>
                      <a:pt x="1241" y="115"/>
                    </a:lnTo>
                    <a:close/>
                    <a:moveTo>
                      <a:pt x="1081" y="106"/>
                    </a:moveTo>
                    <a:lnTo>
                      <a:pt x="1081" y="106"/>
                    </a:lnTo>
                    <a:lnTo>
                      <a:pt x="1081" y="106"/>
                    </a:lnTo>
                    <a:lnTo>
                      <a:pt x="1082" y="107"/>
                    </a:lnTo>
                    <a:lnTo>
                      <a:pt x="1082" y="108"/>
                    </a:lnTo>
                    <a:lnTo>
                      <a:pt x="1078" y="107"/>
                    </a:lnTo>
                    <a:lnTo>
                      <a:pt x="1078" y="107"/>
                    </a:lnTo>
                    <a:lnTo>
                      <a:pt x="1077" y="108"/>
                    </a:lnTo>
                    <a:lnTo>
                      <a:pt x="1081" y="110"/>
                    </a:lnTo>
                    <a:lnTo>
                      <a:pt x="1085" y="110"/>
                    </a:lnTo>
                    <a:lnTo>
                      <a:pt x="1088" y="111"/>
                    </a:lnTo>
                    <a:lnTo>
                      <a:pt x="1089" y="111"/>
                    </a:lnTo>
                    <a:lnTo>
                      <a:pt x="1097" y="112"/>
                    </a:lnTo>
                    <a:lnTo>
                      <a:pt x="1098" y="112"/>
                    </a:lnTo>
                    <a:lnTo>
                      <a:pt x="1098" y="111"/>
                    </a:lnTo>
                    <a:lnTo>
                      <a:pt x="1100" y="110"/>
                    </a:lnTo>
                    <a:lnTo>
                      <a:pt x="1100" y="110"/>
                    </a:lnTo>
                    <a:lnTo>
                      <a:pt x="1100" y="108"/>
                    </a:lnTo>
                    <a:lnTo>
                      <a:pt x="1100" y="108"/>
                    </a:lnTo>
                    <a:lnTo>
                      <a:pt x="1100" y="107"/>
                    </a:lnTo>
                    <a:lnTo>
                      <a:pt x="1097" y="107"/>
                    </a:lnTo>
                    <a:lnTo>
                      <a:pt x="1093" y="106"/>
                    </a:lnTo>
                    <a:lnTo>
                      <a:pt x="1081" y="104"/>
                    </a:lnTo>
                    <a:lnTo>
                      <a:pt x="1081" y="106"/>
                    </a:lnTo>
                    <a:close/>
                    <a:moveTo>
                      <a:pt x="1336" y="87"/>
                    </a:moveTo>
                    <a:lnTo>
                      <a:pt x="1339" y="87"/>
                    </a:lnTo>
                    <a:lnTo>
                      <a:pt x="1340" y="89"/>
                    </a:lnTo>
                    <a:lnTo>
                      <a:pt x="1342" y="90"/>
                    </a:lnTo>
                    <a:lnTo>
                      <a:pt x="1342" y="91"/>
                    </a:lnTo>
                    <a:lnTo>
                      <a:pt x="1343" y="91"/>
                    </a:lnTo>
                    <a:lnTo>
                      <a:pt x="1346" y="91"/>
                    </a:lnTo>
                    <a:lnTo>
                      <a:pt x="1348" y="91"/>
                    </a:lnTo>
                    <a:lnTo>
                      <a:pt x="1348" y="91"/>
                    </a:lnTo>
                    <a:lnTo>
                      <a:pt x="1347" y="90"/>
                    </a:lnTo>
                    <a:lnTo>
                      <a:pt x="1346" y="90"/>
                    </a:lnTo>
                    <a:lnTo>
                      <a:pt x="1346" y="89"/>
                    </a:lnTo>
                    <a:lnTo>
                      <a:pt x="1346" y="89"/>
                    </a:lnTo>
                    <a:lnTo>
                      <a:pt x="1342" y="87"/>
                    </a:lnTo>
                    <a:lnTo>
                      <a:pt x="1340" y="86"/>
                    </a:lnTo>
                    <a:lnTo>
                      <a:pt x="1338" y="86"/>
                    </a:lnTo>
                    <a:lnTo>
                      <a:pt x="1335" y="85"/>
                    </a:lnTo>
                    <a:lnTo>
                      <a:pt x="1336" y="86"/>
                    </a:lnTo>
                    <a:lnTo>
                      <a:pt x="1336" y="87"/>
                    </a:lnTo>
                    <a:close/>
                    <a:moveTo>
                      <a:pt x="1529" y="81"/>
                    </a:moveTo>
                    <a:lnTo>
                      <a:pt x="1528" y="79"/>
                    </a:lnTo>
                    <a:lnTo>
                      <a:pt x="1528" y="79"/>
                    </a:lnTo>
                    <a:lnTo>
                      <a:pt x="1527" y="79"/>
                    </a:lnTo>
                    <a:lnTo>
                      <a:pt x="1525" y="79"/>
                    </a:lnTo>
                    <a:lnTo>
                      <a:pt x="1525" y="81"/>
                    </a:lnTo>
                    <a:lnTo>
                      <a:pt x="1529" y="81"/>
                    </a:lnTo>
                    <a:lnTo>
                      <a:pt x="1529" y="81"/>
                    </a:lnTo>
                    <a:close/>
                    <a:moveTo>
                      <a:pt x="2077" y="600"/>
                    </a:moveTo>
                    <a:lnTo>
                      <a:pt x="2076" y="601"/>
                    </a:lnTo>
                    <a:lnTo>
                      <a:pt x="2076" y="604"/>
                    </a:lnTo>
                    <a:lnTo>
                      <a:pt x="2073" y="604"/>
                    </a:lnTo>
                    <a:lnTo>
                      <a:pt x="2073" y="605"/>
                    </a:lnTo>
                    <a:lnTo>
                      <a:pt x="2074" y="605"/>
                    </a:lnTo>
                    <a:lnTo>
                      <a:pt x="2076" y="605"/>
                    </a:lnTo>
                    <a:lnTo>
                      <a:pt x="2077" y="604"/>
                    </a:lnTo>
                    <a:lnTo>
                      <a:pt x="2078" y="598"/>
                    </a:lnTo>
                    <a:lnTo>
                      <a:pt x="2077" y="598"/>
                    </a:lnTo>
                    <a:lnTo>
                      <a:pt x="2077" y="600"/>
                    </a:lnTo>
                    <a:close/>
                    <a:moveTo>
                      <a:pt x="2060" y="617"/>
                    </a:moveTo>
                    <a:lnTo>
                      <a:pt x="2060" y="617"/>
                    </a:lnTo>
                    <a:lnTo>
                      <a:pt x="2057" y="621"/>
                    </a:lnTo>
                    <a:lnTo>
                      <a:pt x="2056" y="623"/>
                    </a:lnTo>
                    <a:lnTo>
                      <a:pt x="2054" y="623"/>
                    </a:lnTo>
                    <a:lnTo>
                      <a:pt x="2054" y="629"/>
                    </a:lnTo>
                    <a:lnTo>
                      <a:pt x="2056" y="629"/>
                    </a:lnTo>
                    <a:lnTo>
                      <a:pt x="2057" y="627"/>
                    </a:lnTo>
                    <a:lnTo>
                      <a:pt x="2058" y="625"/>
                    </a:lnTo>
                    <a:lnTo>
                      <a:pt x="2060" y="625"/>
                    </a:lnTo>
                    <a:lnTo>
                      <a:pt x="2061" y="623"/>
                    </a:lnTo>
                    <a:lnTo>
                      <a:pt x="2061" y="622"/>
                    </a:lnTo>
                    <a:lnTo>
                      <a:pt x="2061" y="621"/>
                    </a:lnTo>
                    <a:lnTo>
                      <a:pt x="2064" y="617"/>
                    </a:lnTo>
                    <a:lnTo>
                      <a:pt x="2060" y="617"/>
                    </a:lnTo>
                    <a:close/>
                    <a:moveTo>
                      <a:pt x="2074" y="527"/>
                    </a:moveTo>
                    <a:lnTo>
                      <a:pt x="2074" y="527"/>
                    </a:lnTo>
                    <a:lnTo>
                      <a:pt x="2073" y="526"/>
                    </a:lnTo>
                    <a:lnTo>
                      <a:pt x="2072" y="524"/>
                    </a:lnTo>
                    <a:lnTo>
                      <a:pt x="2070" y="526"/>
                    </a:lnTo>
                    <a:lnTo>
                      <a:pt x="2072" y="526"/>
                    </a:lnTo>
                    <a:lnTo>
                      <a:pt x="2073" y="527"/>
                    </a:lnTo>
                    <a:lnTo>
                      <a:pt x="2074" y="527"/>
                    </a:lnTo>
                    <a:lnTo>
                      <a:pt x="2074" y="527"/>
                    </a:lnTo>
                    <a:close/>
                    <a:moveTo>
                      <a:pt x="2081" y="585"/>
                    </a:moveTo>
                    <a:lnTo>
                      <a:pt x="2081" y="586"/>
                    </a:lnTo>
                    <a:lnTo>
                      <a:pt x="2081" y="588"/>
                    </a:lnTo>
                    <a:lnTo>
                      <a:pt x="2081" y="588"/>
                    </a:lnTo>
                    <a:lnTo>
                      <a:pt x="2082" y="588"/>
                    </a:lnTo>
                    <a:lnTo>
                      <a:pt x="2082" y="586"/>
                    </a:lnTo>
                    <a:lnTo>
                      <a:pt x="2081" y="585"/>
                    </a:lnTo>
                    <a:close/>
                    <a:moveTo>
                      <a:pt x="2084" y="553"/>
                    </a:moveTo>
                    <a:lnTo>
                      <a:pt x="2082" y="551"/>
                    </a:lnTo>
                    <a:lnTo>
                      <a:pt x="2082" y="551"/>
                    </a:lnTo>
                    <a:lnTo>
                      <a:pt x="2081" y="549"/>
                    </a:lnTo>
                    <a:lnTo>
                      <a:pt x="2081" y="555"/>
                    </a:lnTo>
                    <a:lnTo>
                      <a:pt x="2082" y="556"/>
                    </a:lnTo>
                    <a:lnTo>
                      <a:pt x="2085" y="557"/>
                    </a:lnTo>
                    <a:lnTo>
                      <a:pt x="2086" y="556"/>
                    </a:lnTo>
                    <a:lnTo>
                      <a:pt x="2085" y="556"/>
                    </a:lnTo>
                    <a:lnTo>
                      <a:pt x="2084" y="553"/>
                    </a:lnTo>
                    <a:close/>
                    <a:moveTo>
                      <a:pt x="2086" y="532"/>
                    </a:moveTo>
                    <a:lnTo>
                      <a:pt x="2085" y="529"/>
                    </a:lnTo>
                    <a:lnTo>
                      <a:pt x="2082" y="528"/>
                    </a:lnTo>
                    <a:lnTo>
                      <a:pt x="2081" y="528"/>
                    </a:lnTo>
                    <a:lnTo>
                      <a:pt x="2081" y="529"/>
                    </a:lnTo>
                    <a:lnTo>
                      <a:pt x="2082" y="533"/>
                    </a:lnTo>
                    <a:lnTo>
                      <a:pt x="2082" y="535"/>
                    </a:lnTo>
                    <a:lnTo>
                      <a:pt x="2078" y="536"/>
                    </a:lnTo>
                    <a:lnTo>
                      <a:pt x="2078" y="537"/>
                    </a:lnTo>
                    <a:lnTo>
                      <a:pt x="2077" y="537"/>
                    </a:lnTo>
                    <a:lnTo>
                      <a:pt x="2077" y="537"/>
                    </a:lnTo>
                    <a:lnTo>
                      <a:pt x="2078" y="539"/>
                    </a:lnTo>
                    <a:lnTo>
                      <a:pt x="2081" y="541"/>
                    </a:lnTo>
                    <a:lnTo>
                      <a:pt x="2081" y="541"/>
                    </a:lnTo>
                    <a:lnTo>
                      <a:pt x="2084" y="541"/>
                    </a:lnTo>
                    <a:lnTo>
                      <a:pt x="2084" y="541"/>
                    </a:lnTo>
                    <a:lnTo>
                      <a:pt x="2084" y="540"/>
                    </a:lnTo>
                    <a:lnTo>
                      <a:pt x="2085" y="539"/>
                    </a:lnTo>
                    <a:lnTo>
                      <a:pt x="2087" y="539"/>
                    </a:lnTo>
                    <a:lnTo>
                      <a:pt x="2087" y="537"/>
                    </a:lnTo>
                    <a:lnTo>
                      <a:pt x="2087" y="533"/>
                    </a:lnTo>
                    <a:lnTo>
                      <a:pt x="2086" y="532"/>
                    </a:lnTo>
                    <a:close/>
                    <a:moveTo>
                      <a:pt x="2084" y="564"/>
                    </a:moveTo>
                    <a:lnTo>
                      <a:pt x="2082" y="564"/>
                    </a:lnTo>
                    <a:lnTo>
                      <a:pt x="2081" y="564"/>
                    </a:lnTo>
                    <a:lnTo>
                      <a:pt x="2082" y="565"/>
                    </a:lnTo>
                    <a:lnTo>
                      <a:pt x="2081" y="567"/>
                    </a:lnTo>
                    <a:lnTo>
                      <a:pt x="2081" y="567"/>
                    </a:lnTo>
                    <a:lnTo>
                      <a:pt x="2082" y="568"/>
                    </a:lnTo>
                    <a:lnTo>
                      <a:pt x="2082" y="567"/>
                    </a:lnTo>
                    <a:lnTo>
                      <a:pt x="2084" y="565"/>
                    </a:lnTo>
                    <a:lnTo>
                      <a:pt x="2084" y="564"/>
                    </a:lnTo>
                    <a:close/>
                    <a:moveTo>
                      <a:pt x="2025" y="672"/>
                    </a:moveTo>
                    <a:lnTo>
                      <a:pt x="2025" y="672"/>
                    </a:lnTo>
                    <a:lnTo>
                      <a:pt x="2025" y="672"/>
                    </a:lnTo>
                    <a:lnTo>
                      <a:pt x="2025" y="671"/>
                    </a:lnTo>
                    <a:lnTo>
                      <a:pt x="2025" y="672"/>
                    </a:lnTo>
                    <a:lnTo>
                      <a:pt x="2025" y="672"/>
                    </a:lnTo>
                    <a:lnTo>
                      <a:pt x="2025" y="672"/>
                    </a:lnTo>
                    <a:lnTo>
                      <a:pt x="2025" y="672"/>
                    </a:lnTo>
                    <a:lnTo>
                      <a:pt x="2025" y="672"/>
                    </a:lnTo>
                    <a:lnTo>
                      <a:pt x="2027" y="672"/>
                    </a:lnTo>
                    <a:lnTo>
                      <a:pt x="2027" y="672"/>
                    </a:lnTo>
                    <a:lnTo>
                      <a:pt x="2027" y="672"/>
                    </a:lnTo>
                    <a:lnTo>
                      <a:pt x="2027" y="672"/>
                    </a:lnTo>
                    <a:lnTo>
                      <a:pt x="2025" y="672"/>
                    </a:lnTo>
                    <a:close/>
                    <a:moveTo>
                      <a:pt x="2028" y="672"/>
                    </a:moveTo>
                    <a:lnTo>
                      <a:pt x="2028" y="672"/>
                    </a:lnTo>
                    <a:lnTo>
                      <a:pt x="2028" y="672"/>
                    </a:lnTo>
                    <a:lnTo>
                      <a:pt x="2028" y="672"/>
                    </a:lnTo>
                    <a:lnTo>
                      <a:pt x="2028" y="672"/>
                    </a:lnTo>
                    <a:lnTo>
                      <a:pt x="2029" y="672"/>
                    </a:lnTo>
                    <a:lnTo>
                      <a:pt x="2029" y="672"/>
                    </a:lnTo>
                    <a:lnTo>
                      <a:pt x="2028" y="672"/>
                    </a:lnTo>
                    <a:lnTo>
                      <a:pt x="2028" y="672"/>
                    </a:lnTo>
                    <a:close/>
                    <a:moveTo>
                      <a:pt x="2035" y="665"/>
                    </a:moveTo>
                    <a:lnTo>
                      <a:pt x="2032" y="665"/>
                    </a:lnTo>
                    <a:lnTo>
                      <a:pt x="2032" y="666"/>
                    </a:lnTo>
                    <a:lnTo>
                      <a:pt x="2033" y="666"/>
                    </a:lnTo>
                    <a:lnTo>
                      <a:pt x="2035" y="667"/>
                    </a:lnTo>
                    <a:lnTo>
                      <a:pt x="2035" y="666"/>
                    </a:lnTo>
                    <a:lnTo>
                      <a:pt x="2037" y="665"/>
                    </a:lnTo>
                    <a:lnTo>
                      <a:pt x="2036" y="665"/>
                    </a:lnTo>
                    <a:lnTo>
                      <a:pt x="2035" y="665"/>
                    </a:lnTo>
                    <a:close/>
                    <a:moveTo>
                      <a:pt x="2020" y="653"/>
                    </a:moveTo>
                    <a:lnTo>
                      <a:pt x="2017" y="651"/>
                    </a:lnTo>
                    <a:lnTo>
                      <a:pt x="2016" y="651"/>
                    </a:lnTo>
                    <a:lnTo>
                      <a:pt x="2016" y="657"/>
                    </a:lnTo>
                    <a:lnTo>
                      <a:pt x="2015" y="657"/>
                    </a:lnTo>
                    <a:lnTo>
                      <a:pt x="2016" y="658"/>
                    </a:lnTo>
                    <a:lnTo>
                      <a:pt x="2015" y="659"/>
                    </a:lnTo>
                    <a:lnTo>
                      <a:pt x="2015" y="661"/>
                    </a:lnTo>
                    <a:lnTo>
                      <a:pt x="2015" y="662"/>
                    </a:lnTo>
                    <a:lnTo>
                      <a:pt x="2013" y="663"/>
                    </a:lnTo>
                    <a:lnTo>
                      <a:pt x="2013" y="665"/>
                    </a:lnTo>
                    <a:lnTo>
                      <a:pt x="2015" y="666"/>
                    </a:lnTo>
                    <a:lnTo>
                      <a:pt x="2017" y="667"/>
                    </a:lnTo>
                    <a:lnTo>
                      <a:pt x="2016" y="665"/>
                    </a:lnTo>
                    <a:lnTo>
                      <a:pt x="2017" y="662"/>
                    </a:lnTo>
                    <a:lnTo>
                      <a:pt x="2017" y="661"/>
                    </a:lnTo>
                    <a:lnTo>
                      <a:pt x="2017" y="659"/>
                    </a:lnTo>
                    <a:lnTo>
                      <a:pt x="2019" y="657"/>
                    </a:lnTo>
                    <a:lnTo>
                      <a:pt x="2020" y="657"/>
                    </a:lnTo>
                    <a:lnTo>
                      <a:pt x="2021" y="657"/>
                    </a:lnTo>
                    <a:lnTo>
                      <a:pt x="2023" y="654"/>
                    </a:lnTo>
                    <a:lnTo>
                      <a:pt x="2024" y="654"/>
                    </a:lnTo>
                    <a:lnTo>
                      <a:pt x="2024" y="653"/>
                    </a:lnTo>
                    <a:lnTo>
                      <a:pt x="2020" y="653"/>
                    </a:lnTo>
                    <a:close/>
                    <a:moveTo>
                      <a:pt x="2031" y="669"/>
                    </a:moveTo>
                    <a:lnTo>
                      <a:pt x="2029" y="669"/>
                    </a:lnTo>
                    <a:lnTo>
                      <a:pt x="2029" y="669"/>
                    </a:lnTo>
                    <a:lnTo>
                      <a:pt x="2029" y="669"/>
                    </a:lnTo>
                    <a:lnTo>
                      <a:pt x="2029" y="669"/>
                    </a:lnTo>
                    <a:lnTo>
                      <a:pt x="2031" y="669"/>
                    </a:lnTo>
                    <a:lnTo>
                      <a:pt x="2031" y="669"/>
                    </a:lnTo>
                    <a:lnTo>
                      <a:pt x="2031" y="669"/>
                    </a:lnTo>
                    <a:lnTo>
                      <a:pt x="2031" y="669"/>
                    </a:lnTo>
                    <a:close/>
                    <a:moveTo>
                      <a:pt x="2046" y="631"/>
                    </a:moveTo>
                    <a:lnTo>
                      <a:pt x="2046" y="631"/>
                    </a:lnTo>
                    <a:lnTo>
                      <a:pt x="2045" y="630"/>
                    </a:lnTo>
                    <a:lnTo>
                      <a:pt x="2045" y="630"/>
                    </a:lnTo>
                    <a:lnTo>
                      <a:pt x="2044" y="630"/>
                    </a:lnTo>
                    <a:lnTo>
                      <a:pt x="2043" y="631"/>
                    </a:lnTo>
                    <a:lnTo>
                      <a:pt x="2041" y="635"/>
                    </a:lnTo>
                    <a:lnTo>
                      <a:pt x="2037" y="635"/>
                    </a:lnTo>
                    <a:lnTo>
                      <a:pt x="2037" y="635"/>
                    </a:lnTo>
                    <a:lnTo>
                      <a:pt x="2033" y="633"/>
                    </a:lnTo>
                    <a:lnTo>
                      <a:pt x="2033" y="633"/>
                    </a:lnTo>
                    <a:lnTo>
                      <a:pt x="2033" y="634"/>
                    </a:lnTo>
                    <a:lnTo>
                      <a:pt x="2035" y="635"/>
                    </a:lnTo>
                    <a:lnTo>
                      <a:pt x="2033" y="637"/>
                    </a:lnTo>
                    <a:lnTo>
                      <a:pt x="2032" y="638"/>
                    </a:lnTo>
                    <a:lnTo>
                      <a:pt x="2032" y="639"/>
                    </a:lnTo>
                    <a:lnTo>
                      <a:pt x="2031" y="643"/>
                    </a:lnTo>
                    <a:lnTo>
                      <a:pt x="2029" y="645"/>
                    </a:lnTo>
                    <a:lnTo>
                      <a:pt x="2029" y="646"/>
                    </a:lnTo>
                    <a:lnTo>
                      <a:pt x="2029" y="649"/>
                    </a:lnTo>
                    <a:lnTo>
                      <a:pt x="2028" y="650"/>
                    </a:lnTo>
                    <a:lnTo>
                      <a:pt x="2028" y="651"/>
                    </a:lnTo>
                    <a:lnTo>
                      <a:pt x="2029" y="654"/>
                    </a:lnTo>
                    <a:lnTo>
                      <a:pt x="2031" y="651"/>
                    </a:lnTo>
                    <a:lnTo>
                      <a:pt x="2032" y="651"/>
                    </a:lnTo>
                    <a:lnTo>
                      <a:pt x="2032" y="649"/>
                    </a:lnTo>
                    <a:lnTo>
                      <a:pt x="2035" y="645"/>
                    </a:lnTo>
                    <a:lnTo>
                      <a:pt x="2035" y="645"/>
                    </a:lnTo>
                    <a:lnTo>
                      <a:pt x="2033" y="643"/>
                    </a:lnTo>
                    <a:lnTo>
                      <a:pt x="2035" y="642"/>
                    </a:lnTo>
                    <a:lnTo>
                      <a:pt x="2036" y="643"/>
                    </a:lnTo>
                    <a:lnTo>
                      <a:pt x="2039" y="642"/>
                    </a:lnTo>
                    <a:lnTo>
                      <a:pt x="2039" y="639"/>
                    </a:lnTo>
                    <a:lnTo>
                      <a:pt x="2040" y="637"/>
                    </a:lnTo>
                    <a:lnTo>
                      <a:pt x="2043" y="635"/>
                    </a:lnTo>
                    <a:lnTo>
                      <a:pt x="2045" y="634"/>
                    </a:lnTo>
                    <a:lnTo>
                      <a:pt x="2048" y="634"/>
                    </a:lnTo>
                    <a:lnTo>
                      <a:pt x="2048" y="633"/>
                    </a:lnTo>
                    <a:lnTo>
                      <a:pt x="2046" y="633"/>
                    </a:lnTo>
                    <a:lnTo>
                      <a:pt x="2046" y="631"/>
                    </a:lnTo>
                    <a:close/>
                    <a:moveTo>
                      <a:pt x="454" y="629"/>
                    </a:moveTo>
                    <a:lnTo>
                      <a:pt x="454" y="630"/>
                    </a:lnTo>
                    <a:lnTo>
                      <a:pt x="455" y="631"/>
                    </a:lnTo>
                    <a:lnTo>
                      <a:pt x="455" y="631"/>
                    </a:lnTo>
                    <a:lnTo>
                      <a:pt x="455" y="630"/>
                    </a:lnTo>
                    <a:lnTo>
                      <a:pt x="454" y="627"/>
                    </a:lnTo>
                    <a:lnTo>
                      <a:pt x="454" y="629"/>
                    </a:lnTo>
                    <a:close/>
                    <a:moveTo>
                      <a:pt x="205" y="262"/>
                    </a:moveTo>
                    <a:lnTo>
                      <a:pt x="204" y="261"/>
                    </a:lnTo>
                    <a:lnTo>
                      <a:pt x="203" y="261"/>
                    </a:lnTo>
                    <a:lnTo>
                      <a:pt x="201" y="262"/>
                    </a:lnTo>
                    <a:lnTo>
                      <a:pt x="201" y="262"/>
                    </a:lnTo>
                    <a:lnTo>
                      <a:pt x="200" y="262"/>
                    </a:lnTo>
                    <a:lnTo>
                      <a:pt x="201" y="263"/>
                    </a:lnTo>
                    <a:lnTo>
                      <a:pt x="203" y="263"/>
                    </a:lnTo>
                    <a:lnTo>
                      <a:pt x="203" y="263"/>
                    </a:lnTo>
                    <a:lnTo>
                      <a:pt x="204" y="265"/>
                    </a:lnTo>
                    <a:lnTo>
                      <a:pt x="205" y="265"/>
                    </a:lnTo>
                    <a:lnTo>
                      <a:pt x="205" y="263"/>
                    </a:lnTo>
                    <a:lnTo>
                      <a:pt x="205" y="263"/>
                    </a:lnTo>
                    <a:lnTo>
                      <a:pt x="205" y="262"/>
                    </a:lnTo>
                    <a:close/>
                    <a:moveTo>
                      <a:pt x="650" y="234"/>
                    </a:moveTo>
                    <a:lnTo>
                      <a:pt x="649" y="234"/>
                    </a:lnTo>
                    <a:lnTo>
                      <a:pt x="646" y="234"/>
                    </a:lnTo>
                    <a:lnTo>
                      <a:pt x="643" y="234"/>
                    </a:lnTo>
                    <a:lnTo>
                      <a:pt x="642" y="234"/>
                    </a:lnTo>
                    <a:lnTo>
                      <a:pt x="642" y="234"/>
                    </a:lnTo>
                    <a:lnTo>
                      <a:pt x="646" y="237"/>
                    </a:lnTo>
                    <a:lnTo>
                      <a:pt x="649" y="238"/>
                    </a:lnTo>
                    <a:lnTo>
                      <a:pt x="651" y="238"/>
                    </a:lnTo>
                    <a:lnTo>
                      <a:pt x="651" y="238"/>
                    </a:lnTo>
                    <a:lnTo>
                      <a:pt x="651" y="237"/>
                    </a:lnTo>
                    <a:lnTo>
                      <a:pt x="651" y="237"/>
                    </a:lnTo>
                    <a:lnTo>
                      <a:pt x="651" y="236"/>
                    </a:lnTo>
                    <a:lnTo>
                      <a:pt x="650" y="234"/>
                    </a:lnTo>
                    <a:close/>
                    <a:moveTo>
                      <a:pt x="1729" y="446"/>
                    </a:moveTo>
                    <a:lnTo>
                      <a:pt x="1728" y="446"/>
                    </a:lnTo>
                    <a:lnTo>
                      <a:pt x="1726" y="447"/>
                    </a:lnTo>
                    <a:lnTo>
                      <a:pt x="1725" y="447"/>
                    </a:lnTo>
                    <a:lnTo>
                      <a:pt x="1726" y="449"/>
                    </a:lnTo>
                    <a:lnTo>
                      <a:pt x="1728" y="447"/>
                    </a:lnTo>
                    <a:lnTo>
                      <a:pt x="1730" y="449"/>
                    </a:lnTo>
                    <a:lnTo>
                      <a:pt x="1732" y="449"/>
                    </a:lnTo>
                    <a:lnTo>
                      <a:pt x="1730" y="445"/>
                    </a:lnTo>
                    <a:lnTo>
                      <a:pt x="1730" y="445"/>
                    </a:lnTo>
                    <a:lnTo>
                      <a:pt x="1729" y="446"/>
                    </a:lnTo>
                    <a:close/>
                    <a:moveTo>
                      <a:pt x="590" y="188"/>
                    </a:moveTo>
                    <a:lnTo>
                      <a:pt x="590" y="187"/>
                    </a:lnTo>
                    <a:lnTo>
                      <a:pt x="590" y="185"/>
                    </a:lnTo>
                    <a:lnTo>
                      <a:pt x="589" y="185"/>
                    </a:lnTo>
                    <a:lnTo>
                      <a:pt x="588" y="188"/>
                    </a:lnTo>
                    <a:lnTo>
                      <a:pt x="588" y="188"/>
                    </a:lnTo>
                    <a:lnTo>
                      <a:pt x="589" y="188"/>
                    </a:lnTo>
                    <a:lnTo>
                      <a:pt x="590" y="188"/>
                    </a:lnTo>
                    <a:close/>
                    <a:moveTo>
                      <a:pt x="2087" y="527"/>
                    </a:moveTo>
                    <a:lnTo>
                      <a:pt x="2086" y="527"/>
                    </a:lnTo>
                    <a:lnTo>
                      <a:pt x="2085" y="526"/>
                    </a:lnTo>
                    <a:lnTo>
                      <a:pt x="2084" y="528"/>
                    </a:lnTo>
                    <a:lnTo>
                      <a:pt x="2085" y="528"/>
                    </a:lnTo>
                    <a:lnTo>
                      <a:pt x="2085" y="529"/>
                    </a:lnTo>
                    <a:lnTo>
                      <a:pt x="2089" y="531"/>
                    </a:lnTo>
                    <a:lnTo>
                      <a:pt x="2089" y="531"/>
                    </a:lnTo>
                    <a:lnTo>
                      <a:pt x="2089" y="529"/>
                    </a:lnTo>
                    <a:lnTo>
                      <a:pt x="2089" y="528"/>
                    </a:lnTo>
                    <a:lnTo>
                      <a:pt x="2087" y="527"/>
                    </a:lnTo>
                    <a:close/>
                    <a:moveTo>
                      <a:pt x="2167" y="449"/>
                    </a:moveTo>
                    <a:lnTo>
                      <a:pt x="2164" y="449"/>
                    </a:lnTo>
                    <a:lnTo>
                      <a:pt x="2163" y="447"/>
                    </a:lnTo>
                    <a:lnTo>
                      <a:pt x="2158" y="445"/>
                    </a:lnTo>
                    <a:lnTo>
                      <a:pt x="2155" y="442"/>
                    </a:lnTo>
                    <a:lnTo>
                      <a:pt x="2155" y="441"/>
                    </a:lnTo>
                    <a:lnTo>
                      <a:pt x="2154" y="441"/>
                    </a:lnTo>
                    <a:lnTo>
                      <a:pt x="2148" y="441"/>
                    </a:lnTo>
                    <a:lnTo>
                      <a:pt x="2148" y="442"/>
                    </a:lnTo>
                    <a:lnTo>
                      <a:pt x="2147" y="442"/>
                    </a:lnTo>
                    <a:lnTo>
                      <a:pt x="2152" y="443"/>
                    </a:lnTo>
                    <a:lnTo>
                      <a:pt x="2155" y="445"/>
                    </a:lnTo>
                    <a:lnTo>
                      <a:pt x="2156" y="446"/>
                    </a:lnTo>
                    <a:lnTo>
                      <a:pt x="2158" y="446"/>
                    </a:lnTo>
                    <a:lnTo>
                      <a:pt x="2162" y="449"/>
                    </a:lnTo>
                    <a:lnTo>
                      <a:pt x="2164" y="450"/>
                    </a:lnTo>
                    <a:lnTo>
                      <a:pt x="2166" y="450"/>
                    </a:lnTo>
                    <a:lnTo>
                      <a:pt x="2167" y="450"/>
                    </a:lnTo>
                    <a:lnTo>
                      <a:pt x="2168" y="451"/>
                    </a:lnTo>
                    <a:lnTo>
                      <a:pt x="2172" y="453"/>
                    </a:lnTo>
                    <a:lnTo>
                      <a:pt x="2169" y="450"/>
                    </a:lnTo>
                    <a:lnTo>
                      <a:pt x="2167" y="449"/>
                    </a:lnTo>
                    <a:close/>
                    <a:moveTo>
                      <a:pt x="2191" y="453"/>
                    </a:moveTo>
                    <a:lnTo>
                      <a:pt x="2187" y="451"/>
                    </a:lnTo>
                    <a:lnTo>
                      <a:pt x="2184" y="451"/>
                    </a:lnTo>
                    <a:lnTo>
                      <a:pt x="2181" y="450"/>
                    </a:lnTo>
                    <a:lnTo>
                      <a:pt x="2180" y="450"/>
                    </a:lnTo>
                    <a:lnTo>
                      <a:pt x="2183" y="451"/>
                    </a:lnTo>
                    <a:lnTo>
                      <a:pt x="2187" y="453"/>
                    </a:lnTo>
                    <a:lnTo>
                      <a:pt x="2196" y="457"/>
                    </a:lnTo>
                    <a:lnTo>
                      <a:pt x="2195" y="455"/>
                    </a:lnTo>
                    <a:lnTo>
                      <a:pt x="2191" y="453"/>
                    </a:lnTo>
                    <a:close/>
                    <a:moveTo>
                      <a:pt x="1734" y="449"/>
                    </a:moveTo>
                    <a:lnTo>
                      <a:pt x="1736" y="451"/>
                    </a:lnTo>
                    <a:lnTo>
                      <a:pt x="1737" y="451"/>
                    </a:lnTo>
                    <a:lnTo>
                      <a:pt x="1738" y="450"/>
                    </a:lnTo>
                    <a:lnTo>
                      <a:pt x="1740" y="450"/>
                    </a:lnTo>
                    <a:lnTo>
                      <a:pt x="1744" y="454"/>
                    </a:lnTo>
                    <a:lnTo>
                      <a:pt x="1745" y="454"/>
                    </a:lnTo>
                    <a:lnTo>
                      <a:pt x="1745" y="453"/>
                    </a:lnTo>
                    <a:lnTo>
                      <a:pt x="1746" y="451"/>
                    </a:lnTo>
                    <a:lnTo>
                      <a:pt x="1746" y="451"/>
                    </a:lnTo>
                    <a:lnTo>
                      <a:pt x="1746" y="450"/>
                    </a:lnTo>
                    <a:lnTo>
                      <a:pt x="1746" y="449"/>
                    </a:lnTo>
                    <a:lnTo>
                      <a:pt x="1745" y="447"/>
                    </a:lnTo>
                    <a:lnTo>
                      <a:pt x="1746" y="446"/>
                    </a:lnTo>
                    <a:lnTo>
                      <a:pt x="1745" y="446"/>
                    </a:lnTo>
                    <a:lnTo>
                      <a:pt x="1744" y="446"/>
                    </a:lnTo>
                    <a:lnTo>
                      <a:pt x="1741" y="446"/>
                    </a:lnTo>
                    <a:lnTo>
                      <a:pt x="1741" y="445"/>
                    </a:lnTo>
                    <a:lnTo>
                      <a:pt x="1734" y="443"/>
                    </a:lnTo>
                    <a:lnTo>
                      <a:pt x="1734" y="445"/>
                    </a:lnTo>
                    <a:lnTo>
                      <a:pt x="1736" y="447"/>
                    </a:lnTo>
                    <a:lnTo>
                      <a:pt x="1734" y="447"/>
                    </a:lnTo>
                    <a:lnTo>
                      <a:pt x="1734" y="449"/>
                    </a:lnTo>
                    <a:close/>
                    <a:moveTo>
                      <a:pt x="2050" y="381"/>
                    </a:moveTo>
                    <a:lnTo>
                      <a:pt x="2050" y="381"/>
                    </a:lnTo>
                    <a:lnTo>
                      <a:pt x="2052" y="381"/>
                    </a:lnTo>
                    <a:lnTo>
                      <a:pt x="2052" y="380"/>
                    </a:lnTo>
                    <a:lnTo>
                      <a:pt x="2053" y="377"/>
                    </a:lnTo>
                    <a:lnTo>
                      <a:pt x="2056" y="376"/>
                    </a:lnTo>
                    <a:lnTo>
                      <a:pt x="2060" y="375"/>
                    </a:lnTo>
                    <a:lnTo>
                      <a:pt x="2058" y="373"/>
                    </a:lnTo>
                    <a:lnTo>
                      <a:pt x="2056" y="371"/>
                    </a:lnTo>
                    <a:lnTo>
                      <a:pt x="2053" y="368"/>
                    </a:lnTo>
                    <a:lnTo>
                      <a:pt x="2052" y="368"/>
                    </a:lnTo>
                    <a:lnTo>
                      <a:pt x="2050" y="371"/>
                    </a:lnTo>
                    <a:lnTo>
                      <a:pt x="2045" y="372"/>
                    </a:lnTo>
                    <a:lnTo>
                      <a:pt x="2046" y="373"/>
                    </a:lnTo>
                    <a:lnTo>
                      <a:pt x="2048" y="373"/>
                    </a:lnTo>
                    <a:lnTo>
                      <a:pt x="2049" y="376"/>
                    </a:lnTo>
                    <a:lnTo>
                      <a:pt x="2050" y="379"/>
                    </a:lnTo>
                    <a:lnTo>
                      <a:pt x="2049" y="380"/>
                    </a:lnTo>
                    <a:lnTo>
                      <a:pt x="2050" y="381"/>
                    </a:lnTo>
                    <a:close/>
                    <a:moveTo>
                      <a:pt x="2254" y="274"/>
                    </a:moveTo>
                    <a:lnTo>
                      <a:pt x="2253" y="274"/>
                    </a:lnTo>
                    <a:lnTo>
                      <a:pt x="2251" y="273"/>
                    </a:lnTo>
                    <a:lnTo>
                      <a:pt x="2250" y="273"/>
                    </a:lnTo>
                    <a:lnTo>
                      <a:pt x="2248" y="271"/>
                    </a:lnTo>
                    <a:lnTo>
                      <a:pt x="2245" y="271"/>
                    </a:lnTo>
                    <a:lnTo>
                      <a:pt x="2244" y="271"/>
                    </a:lnTo>
                    <a:lnTo>
                      <a:pt x="2242" y="271"/>
                    </a:lnTo>
                    <a:lnTo>
                      <a:pt x="2242" y="270"/>
                    </a:lnTo>
                    <a:lnTo>
                      <a:pt x="2241" y="270"/>
                    </a:lnTo>
                    <a:lnTo>
                      <a:pt x="2240" y="269"/>
                    </a:lnTo>
                    <a:lnTo>
                      <a:pt x="2241" y="269"/>
                    </a:lnTo>
                    <a:lnTo>
                      <a:pt x="2240" y="269"/>
                    </a:lnTo>
                    <a:lnTo>
                      <a:pt x="2238" y="267"/>
                    </a:lnTo>
                    <a:lnTo>
                      <a:pt x="2236" y="267"/>
                    </a:lnTo>
                    <a:lnTo>
                      <a:pt x="2236" y="267"/>
                    </a:lnTo>
                    <a:lnTo>
                      <a:pt x="2234" y="267"/>
                    </a:lnTo>
                    <a:lnTo>
                      <a:pt x="2236" y="266"/>
                    </a:lnTo>
                    <a:lnTo>
                      <a:pt x="2236" y="266"/>
                    </a:lnTo>
                    <a:lnTo>
                      <a:pt x="2238" y="266"/>
                    </a:lnTo>
                    <a:lnTo>
                      <a:pt x="2240" y="266"/>
                    </a:lnTo>
                    <a:lnTo>
                      <a:pt x="2241" y="265"/>
                    </a:lnTo>
                    <a:lnTo>
                      <a:pt x="2241" y="265"/>
                    </a:lnTo>
                    <a:lnTo>
                      <a:pt x="2241" y="263"/>
                    </a:lnTo>
                    <a:lnTo>
                      <a:pt x="2240" y="262"/>
                    </a:lnTo>
                    <a:lnTo>
                      <a:pt x="2237" y="261"/>
                    </a:lnTo>
                    <a:lnTo>
                      <a:pt x="2234" y="261"/>
                    </a:lnTo>
                    <a:lnTo>
                      <a:pt x="2233" y="261"/>
                    </a:lnTo>
                    <a:lnTo>
                      <a:pt x="2232" y="261"/>
                    </a:lnTo>
                    <a:lnTo>
                      <a:pt x="2230" y="259"/>
                    </a:lnTo>
                    <a:lnTo>
                      <a:pt x="2234" y="259"/>
                    </a:lnTo>
                    <a:lnTo>
                      <a:pt x="2234" y="259"/>
                    </a:lnTo>
                    <a:lnTo>
                      <a:pt x="2232" y="257"/>
                    </a:lnTo>
                    <a:lnTo>
                      <a:pt x="2230" y="257"/>
                    </a:lnTo>
                    <a:lnTo>
                      <a:pt x="2230" y="257"/>
                    </a:lnTo>
                    <a:lnTo>
                      <a:pt x="2229" y="257"/>
                    </a:lnTo>
                    <a:lnTo>
                      <a:pt x="2229" y="255"/>
                    </a:lnTo>
                    <a:lnTo>
                      <a:pt x="2228" y="255"/>
                    </a:lnTo>
                    <a:lnTo>
                      <a:pt x="2222" y="254"/>
                    </a:lnTo>
                    <a:lnTo>
                      <a:pt x="2218" y="253"/>
                    </a:lnTo>
                    <a:lnTo>
                      <a:pt x="2218" y="253"/>
                    </a:lnTo>
                    <a:lnTo>
                      <a:pt x="2220" y="253"/>
                    </a:lnTo>
                    <a:lnTo>
                      <a:pt x="2222" y="253"/>
                    </a:lnTo>
                    <a:lnTo>
                      <a:pt x="2226" y="254"/>
                    </a:lnTo>
                    <a:lnTo>
                      <a:pt x="2228" y="254"/>
                    </a:lnTo>
                    <a:lnTo>
                      <a:pt x="2228" y="254"/>
                    </a:lnTo>
                    <a:lnTo>
                      <a:pt x="2229" y="254"/>
                    </a:lnTo>
                    <a:lnTo>
                      <a:pt x="2233" y="255"/>
                    </a:lnTo>
                    <a:lnTo>
                      <a:pt x="2233" y="255"/>
                    </a:lnTo>
                    <a:lnTo>
                      <a:pt x="2234" y="255"/>
                    </a:lnTo>
                    <a:lnTo>
                      <a:pt x="2236" y="255"/>
                    </a:lnTo>
                    <a:lnTo>
                      <a:pt x="2240" y="255"/>
                    </a:lnTo>
                    <a:lnTo>
                      <a:pt x="2241" y="255"/>
                    </a:lnTo>
                    <a:lnTo>
                      <a:pt x="2244" y="255"/>
                    </a:lnTo>
                    <a:lnTo>
                      <a:pt x="2244" y="255"/>
                    </a:lnTo>
                    <a:lnTo>
                      <a:pt x="2245" y="255"/>
                    </a:lnTo>
                    <a:lnTo>
                      <a:pt x="2245" y="254"/>
                    </a:lnTo>
                    <a:lnTo>
                      <a:pt x="2241" y="253"/>
                    </a:lnTo>
                    <a:lnTo>
                      <a:pt x="2237" y="253"/>
                    </a:lnTo>
                    <a:lnTo>
                      <a:pt x="2234" y="251"/>
                    </a:lnTo>
                    <a:lnTo>
                      <a:pt x="2233" y="250"/>
                    </a:lnTo>
                    <a:lnTo>
                      <a:pt x="2233" y="250"/>
                    </a:lnTo>
                    <a:lnTo>
                      <a:pt x="2233" y="250"/>
                    </a:lnTo>
                    <a:lnTo>
                      <a:pt x="2237" y="251"/>
                    </a:lnTo>
                    <a:lnTo>
                      <a:pt x="2240" y="253"/>
                    </a:lnTo>
                    <a:lnTo>
                      <a:pt x="2242" y="253"/>
                    </a:lnTo>
                    <a:lnTo>
                      <a:pt x="2244" y="253"/>
                    </a:lnTo>
                    <a:lnTo>
                      <a:pt x="2248" y="254"/>
                    </a:lnTo>
                    <a:lnTo>
                      <a:pt x="2249" y="253"/>
                    </a:lnTo>
                    <a:lnTo>
                      <a:pt x="2248" y="251"/>
                    </a:lnTo>
                    <a:lnTo>
                      <a:pt x="2244" y="250"/>
                    </a:lnTo>
                    <a:lnTo>
                      <a:pt x="2244" y="249"/>
                    </a:lnTo>
                    <a:lnTo>
                      <a:pt x="2244" y="247"/>
                    </a:lnTo>
                    <a:lnTo>
                      <a:pt x="2245" y="246"/>
                    </a:lnTo>
                    <a:lnTo>
                      <a:pt x="2246" y="246"/>
                    </a:lnTo>
                    <a:lnTo>
                      <a:pt x="2246" y="246"/>
                    </a:lnTo>
                    <a:lnTo>
                      <a:pt x="2249" y="246"/>
                    </a:lnTo>
                    <a:lnTo>
                      <a:pt x="2249" y="247"/>
                    </a:lnTo>
                    <a:lnTo>
                      <a:pt x="2249" y="246"/>
                    </a:lnTo>
                    <a:lnTo>
                      <a:pt x="2246" y="245"/>
                    </a:lnTo>
                    <a:lnTo>
                      <a:pt x="2245" y="243"/>
                    </a:lnTo>
                    <a:lnTo>
                      <a:pt x="2240" y="243"/>
                    </a:lnTo>
                    <a:lnTo>
                      <a:pt x="2240" y="243"/>
                    </a:lnTo>
                    <a:lnTo>
                      <a:pt x="2238" y="242"/>
                    </a:lnTo>
                    <a:lnTo>
                      <a:pt x="2237" y="242"/>
                    </a:lnTo>
                    <a:lnTo>
                      <a:pt x="2236" y="242"/>
                    </a:lnTo>
                    <a:lnTo>
                      <a:pt x="2234" y="242"/>
                    </a:lnTo>
                    <a:lnTo>
                      <a:pt x="2233" y="242"/>
                    </a:lnTo>
                    <a:lnTo>
                      <a:pt x="2233" y="242"/>
                    </a:lnTo>
                    <a:lnTo>
                      <a:pt x="2233" y="242"/>
                    </a:lnTo>
                    <a:lnTo>
                      <a:pt x="2233" y="241"/>
                    </a:lnTo>
                    <a:lnTo>
                      <a:pt x="2232" y="241"/>
                    </a:lnTo>
                    <a:lnTo>
                      <a:pt x="2230" y="241"/>
                    </a:lnTo>
                    <a:lnTo>
                      <a:pt x="2221" y="238"/>
                    </a:lnTo>
                    <a:lnTo>
                      <a:pt x="2217" y="237"/>
                    </a:lnTo>
                    <a:lnTo>
                      <a:pt x="2212" y="236"/>
                    </a:lnTo>
                    <a:lnTo>
                      <a:pt x="2205" y="233"/>
                    </a:lnTo>
                    <a:lnTo>
                      <a:pt x="2200" y="230"/>
                    </a:lnTo>
                    <a:lnTo>
                      <a:pt x="2196" y="230"/>
                    </a:lnTo>
                    <a:lnTo>
                      <a:pt x="2192" y="230"/>
                    </a:lnTo>
                    <a:lnTo>
                      <a:pt x="2189" y="230"/>
                    </a:lnTo>
                    <a:lnTo>
                      <a:pt x="2187" y="229"/>
                    </a:lnTo>
                    <a:lnTo>
                      <a:pt x="2180" y="229"/>
                    </a:lnTo>
                    <a:lnTo>
                      <a:pt x="2181" y="229"/>
                    </a:lnTo>
                    <a:lnTo>
                      <a:pt x="2188" y="230"/>
                    </a:lnTo>
                    <a:lnTo>
                      <a:pt x="2189" y="230"/>
                    </a:lnTo>
                    <a:lnTo>
                      <a:pt x="2189" y="230"/>
                    </a:lnTo>
                    <a:lnTo>
                      <a:pt x="2188" y="230"/>
                    </a:lnTo>
                    <a:lnTo>
                      <a:pt x="2184" y="230"/>
                    </a:lnTo>
                    <a:lnTo>
                      <a:pt x="2183" y="230"/>
                    </a:lnTo>
                    <a:lnTo>
                      <a:pt x="2180" y="229"/>
                    </a:lnTo>
                    <a:lnTo>
                      <a:pt x="2180" y="230"/>
                    </a:lnTo>
                    <a:lnTo>
                      <a:pt x="2180" y="230"/>
                    </a:lnTo>
                    <a:lnTo>
                      <a:pt x="2181" y="232"/>
                    </a:lnTo>
                    <a:lnTo>
                      <a:pt x="2183" y="232"/>
                    </a:lnTo>
                    <a:lnTo>
                      <a:pt x="2183" y="233"/>
                    </a:lnTo>
                    <a:lnTo>
                      <a:pt x="2181" y="232"/>
                    </a:lnTo>
                    <a:lnTo>
                      <a:pt x="2180" y="232"/>
                    </a:lnTo>
                    <a:lnTo>
                      <a:pt x="2179" y="230"/>
                    </a:lnTo>
                    <a:lnTo>
                      <a:pt x="2179" y="229"/>
                    </a:lnTo>
                    <a:lnTo>
                      <a:pt x="2179" y="229"/>
                    </a:lnTo>
                    <a:lnTo>
                      <a:pt x="2179" y="229"/>
                    </a:lnTo>
                    <a:lnTo>
                      <a:pt x="2173" y="228"/>
                    </a:lnTo>
                    <a:lnTo>
                      <a:pt x="2171" y="228"/>
                    </a:lnTo>
                    <a:lnTo>
                      <a:pt x="2169" y="228"/>
                    </a:lnTo>
                    <a:lnTo>
                      <a:pt x="2168" y="228"/>
                    </a:lnTo>
                    <a:lnTo>
                      <a:pt x="2160" y="228"/>
                    </a:lnTo>
                    <a:lnTo>
                      <a:pt x="2159" y="228"/>
                    </a:lnTo>
                    <a:lnTo>
                      <a:pt x="2160" y="229"/>
                    </a:lnTo>
                    <a:lnTo>
                      <a:pt x="2160" y="229"/>
                    </a:lnTo>
                    <a:lnTo>
                      <a:pt x="2163" y="229"/>
                    </a:lnTo>
                    <a:lnTo>
                      <a:pt x="2163" y="229"/>
                    </a:lnTo>
                    <a:lnTo>
                      <a:pt x="2166" y="229"/>
                    </a:lnTo>
                    <a:lnTo>
                      <a:pt x="2167" y="230"/>
                    </a:lnTo>
                    <a:lnTo>
                      <a:pt x="2169" y="230"/>
                    </a:lnTo>
                    <a:lnTo>
                      <a:pt x="2171" y="232"/>
                    </a:lnTo>
                    <a:lnTo>
                      <a:pt x="2173" y="233"/>
                    </a:lnTo>
                    <a:lnTo>
                      <a:pt x="2175" y="233"/>
                    </a:lnTo>
                    <a:lnTo>
                      <a:pt x="2176" y="234"/>
                    </a:lnTo>
                    <a:lnTo>
                      <a:pt x="2176" y="236"/>
                    </a:lnTo>
                    <a:lnTo>
                      <a:pt x="2175" y="236"/>
                    </a:lnTo>
                    <a:lnTo>
                      <a:pt x="2177" y="237"/>
                    </a:lnTo>
                    <a:lnTo>
                      <a:pt x="2179" y="237"/>
                    </a:lnTo>
                    <a:lnTo>
                      <a:pt x="2181" y="238"/>
                    </a:lnTo>
                    <a:lnTo>
                      <a:pt x="2184" y="238"/>
                    </a:lnTo>
                    <a:lnTo>
                      <a:pt x="2185" y="240"/>
                    </a:lnTo>
                    <a:lnTo>
                      <a:pt x="2187" y="241"/>
                    </a:lnTo>
                    <a:lnTo>
                      <a:pt x="2188" y="241"/>
                    </a:lnTo>
                    <a:lnTo>
                      <a:pt x="2187" y="242"/>
                    </a:lnTo>
                    <a:lnTo>
                      <a:pt x="2188" y="242"/>
                    </a:lnTo>
                    <a:lnTo>
                      <a:pt x="2188" y="243"/>
                    </a:lnTo>
                    <a:lnTo>
                      <a:pt x="2187" y="243"/>
                    </a:lnTo>
                    <a:lnTo>
                      <a:pt x="2184" y="241"/>
                    </a:lnTo>
                    <a:lnTo>
                      <a:pt x="2181" y="238"/>
                    </a:lnTo>
                    <a:lnTo>
                      <a:pt x="2180" y="240"/>
                    </a:lnTo>
                    <a:lnTo>
                      <a:pt x="2180" y="240"/>
                    </a:lnTo>
                    <a:lnTo>
                      <a:pt x="2180" y="241"/>
                    </a:lnTo>
                    <a:lnTo>
                      <a:pt x="2180" y="241"/>
                    </a:lnTo>
                    <a:lnTo>
                      <a:pt x="2179" y="241"/>
                    </a:lnTo>
                    <a:lnTo>
                      <a:pt x="2177" y="240"/>
                    </a:lnTo>
                    <a:lnTo>
                      <a:pt x="2175" y="238"/>
                    </a:lnTo>
                    <a:lnTo>
                      <a:pt x="2173" y="237"/>
                    </a:lnTo>
                    <a:lnTo>
                      <a:pt x="2171" y="237"/>
                    </a:lnTo>
                    <a:lnTo>
                      <a:pt x="2169" y="237"/>
                    </a:lnTo>
                    <a:lnTo>
                      <a:pt x="2167" y="236"/>
                    </a:lnTo>
                    <a:lnTo>
                      <a:pt x="2166" y="236"/>
                    </a:lnTo>
                    <a:lnTo>
                      <a:pt x="2164" y="234"/>
                    </a:lnTo>
                    <a:lnTo>
                      <a:pt x="2164" y="233"/>
                    </a:lnTo>
                    <a:lnTo>
                      <a:pt x="2160" y="232"/>
                    </a:lnTo>
                    <a:lnTo>
                      <a:pt x="2159" y="230"/>
                    </a:lnTo>
                    <a:lnTo>
                      <a:pt x="2158" y="229"/>
                    </a:lnTo>
                    <a:lnTo>
                      <a:pt x="2154" y="228"/>
                    </a:lnTo>
                    <a:lnTo>
                      <a:pt x="2151" y="226"/>
                    </a:lnTo>
                    <a:lnTo>
                      <a:pt x="2151" y="225"/>
                    </a:lnTo>
                    <a:lnTo>
                      <a:pt x="2148" y="224"/>
                    </a:lnTo>
                    <a:lnTo>
                      <a:pt x="2147" y="222"/>
                    </a:lnTo>
                    <a:lnTo>
                      <a:pt x="2144" y="222"/>
                    </a:lnTo>
                    <a:lnTo>
                      <a:pt x="2144" y="222"/>
                    </a:lnTo>
                    <a:lnTo>
                      <a:pt x="2144" y="224"/>
                    </a:lnTo>
                    <a:lnTo>
                      <a:pt x="2144" y="224"/>
                    </a:lnTo>
                    <a:lnTo>
                      <a:pt x="2142" y="224"/>
                    </a:lnTo>
                    <a:lnTo>
                      <a:pt x="2142" y="222"/>
                    </a:lnTo>
                    <a:lnTo>
                      <a:pt x="2139" y="221"/>
                    </a:lnTo>
                    <a:lnTo>
                      <a:pt x="2138" y="220"/>
                    </a:lnTo>
                    <a:lnTo>
                      <a:pt x="2136" y="220"/>
                    </a:lnTo>
                    <a:lnTo>
                      <a:pt x="2134" y="218"/>
                    </a:lnTo>
                    <a:lnTo>
                      <a:pt x="2103" y="210"/>
                    </a:lnTo>
                    <a:lnTo>
                      <a:pt x="2098" y="209"/>
                    </a:lnTo>
                    <a:lnTo>
                      <a:pt x="2095" y="209"/>
                    </a:lnTo>
                    <a:lnTo>
                      <a:pt x="2093" y="208"/>
                    </a:lnTo>
                    <a:lnTo>
                      <a:pt x="2091" y="208"/>
                    </a:lnTo>
                    <a:lnTo>
                      <a:pt x="2091" y="209"/>
                    </a:lnTo>
                    <a:lnTo>
                      <a:pt x="2090" y="208"/>
                    </a:lnTo>
                    <a:lnTo>
                      <a:pt x="2090" y="208"/>
                    </a:lnTo>
                    <a:lnTo>
                      <a:pt x="2090" y="208"/>
                    </a:lnTo>
                    <a:lnTo>
                      <a:pt x="2086" y="206"/>
                    </a:lnTo>
                    <a:lnTo>
                      <a:pt x="2074" y="204"/>
                    </a:lnTo>
                    <a:lnTo>
                      <a:pt x="2073" y="202"/>
                    </a:lnTo>
                    <a:lnTo>
                      <a:pt x="2074" y="204"/>
                    </a:lnTo>
                    <a:lnTo>
                      <a:pt x="2084" y="206"/>
                    </a:lnTo>
                    <a:lnTo>
                      <a:pt x="2086" y="206"/>
                    </a:lnTo>
                    <a:lnTo>
                      <a:pt x="2085" y="208"/>
                    </a:lnTo>
                    <a:lnTo>
                      <a:pt x="2085" y="208"/>
                    </a:lnTo>
                    <a:lnTo>
                      <a:pt x="2084" y="206"/>
                    </a:lnTo>
                    <a:lnTo>
                      <a:pt x="2081" y="205"/>
                    </a:lnTo>
                    <a:lnTo>
                      <a:pt x="2080" y="205"/>
                    </a:lnTo>
                    <a:lnTo>
                      <a:pt x="2077" y="204"/>
                    </a:lnTo>
                    <a:lnTo>
                      <a:pt x="2073" y="204"/>
                    </a:lnTo>
                    <a:lnTo>
                      <a:pt x="2069" y="202"/>
                    </a:lnTo>
                    <a:lnTo>
                      <a:pt x="2068" y="202"/>
                    </a:lnTo>
                    <a:lnTo>
                      <a:pt x="2065" y="201"/>
                    </a:lnTo>
                    <a:lnTo>
                      <a:pt x="2069" y="202"/>
                    </a:lnTo>
                    <a:lnTo>
                      <a:pt x="2070" y="202"/>
                    </a:lnTo>
                    <a:lnTo>
                      <a:pt x="2066" y="201"/>
                    </a:lnTo>
                    <a:lnTo>
                      <a:pt x="2061" y="200"/>
                    </a:lnTo>
                    <a:lnTo>
                      <a:pt x="2054" y="198"/>
                    </a:lnTo>
                    <a:lnTo>
                      <a:pt x="2053" y="198"/>
                    </a:lnTo>
                    <a:lnTo>
                      <a:pt x="2049" y="197"/>
                    </a:lnTo>
                    <a:lnTo>
                      <a:pt x="2049" y="197"/>
                    </a:lnTo>
                    <a:lnTo>
                      <a:pt x="2048" y="197"/>
                    </a:lnTo>
                    <a:lnTo>
                      <a:pt x="2045" y="196"/>
                    </a:lnTo>
                    <a:lnTo>
                      <a:pt x="2044" y="196"/>
                    </a:lnTo>
                    <a:lnTo>
                      <a:pt x="2044" y="196"/>
                    </a:lnTo>
                    <a:lnTo>
                      <a:pt x="2039" y="194"/>
                    </a:lnTo>
                    <a:lnTo>
                      <a:pt x="2037" y="194"/>
                    </a:lnTo>
                    <a:lnTo>
                      <a:pt x="2025" y="191"/>
                    </a:lnTo>
                    <a:lnTo>
                      <a:pt x="2020" y="191"/>
                    </a:lnTo>
                    <a:lnTo>
                      <a:pt x="2019" y="191"/>
                    </a:lnTo>
                    <a:lnTo>
                      <a:pt x="2017" y="189"/>
                    </a:lnTo>
                    <a:lnTo>
                      <a:pt x="2016" y="189"/>
                    </a:lnTo>
                    <a:lnTo>
                      <a:pt x="2009" y="188"/>
                    </a:lnTo>
                    <a:lnTo>
                      <a:pt x="2002" y="187"/>
                    </a:lnTo>
                    <a:lnTo>
                      <a:pt x="1992" y="185"/>
                    </a:lnTo>
                    <a:lnTo>
                      <a:pt x="1986" y="184"/>
                    </a:lnTo>
                    <a:lnTo>
                      <a:pt x="1976" y="183"/>
                    </a:lnTo>
                    <a:lnTo>
                      <a:pt x="1970" y="181"/>
                    </a:lnTo>
                    <a:lnTo>
                      <a:pt x="1967" y="180"/>
                    </a:lnTo>
                    <a:lnTo>
                      <a:pt x="1964" y="180"/>
                    </a:lnTo>
                    <a:lnTo>
                      <a:pt x="1959" y="181"/>
                    </a:lnTo>
                    <a:lnTo>
                      <a:pt x="1953" y="181"/>
                    </a:lnTo>
                    <a:lnTo>
                      <a:pt x="1946" y="180"/>
                    </a:lnTo>
                    <a:lnTo>
                      <a:pt x="1942" y="181"/>
                    </a:lnTo>
                    <a:lnTo>
                      <a:pt x="1939" y="180"/>
                    </a:lnTo>
                    <a:lnTo>
                      <a:pt x="1934" y="180"/>
                    </a:lnTo>
                    <a:lnTo>
                      <a:pt x="1933" y="180"/>
                    </a:lnTo>
                    <a:lnTo>
                      <a:pt x="1934" y="181"/>
                    </a:lnTo>
                    <a:lnTo>
                      <a:pt x="1931" y="181"/>
                    </a:lnTo>
                    <a:lnTo>
                      <a:pt x="1927" y="180"/>
                    </a:lnTo>
                    <a:lnTo>
                      <a:pt x="1922" y="179"/>
                    </a:lnTo>
                    <a:lnTo>
                      <a:pt x="1914" y="179"/>
                    </a:lnTo>
                    <a:lnTo>
                      <a:pt x="1902" y="177"/>
                    </a:lnTo>
                    <a:lnTo>
                      <a:pt x="1897" y="177"/>
                    </a:lnTo>
                    <a:lnTo>
                      <a:pt x="1892" y="177"/>
                    </a:lnTo>
                    <a:lnTo>
                      <a:pt x="1897" y="180"/>
                    </a:lnTo>
                    <a:lnTo>
                      <a:pt x="1898" y="181"/>
                    </a:lnTo>
                    <a:lnTo>
                      <a:pt x="1900" y="183"/>
                    </a:lnTo>
                    <a:lnTo>
                      <a:pt x="1898" y="184"/>
                    </a:lnTo>
                    <a:lnTo>
                      <a:pt x="1900" y="185"/>
                    </a:lnTo>
                    <a:lnTo>
                      <a:pt x="1906" y="185"/>
                    </a:lnTo>
                    <a:lnTo>
                      <a:pt x="1913" y="189"/>
                    </a:lnTo>
                    <a:lnTo>
                      <a:pt x="1918" y="191"/>
                    </a:lnTo>
                    <a:lnTo>
                      <a:pt x="1922" y="193"/>
                    </a:lnTo>
                    <a:lnTo>
                      <a:pt x="1925" y="194"/>
                    </a:lnTo>
                    <a:lnTo>
                      <a:pt x="1923" y="198"/>
                    </a:lnTo>
                    <a:lnTo>
                      <a:pt x="1918" y="198"/>
                    </a:lnTo>
                    <a:lnTo>
                      <a:pt x="1913" y="198"/>
                    </a:lnTo>
                    <a:lnTo>
                      <a:pt x="1906" y="197"/>
                    </a:lnTo>
                    <a:lnTo>
                      <a:pt x="1902" y="194"/>
                    </a:lnTo>
                    <a:lnTo>
                      <a:pt x="1896" y="193"/>
                    </a:lnTo>
                    <a:lnTo>
                      <a:pt x="1889" y="192"/>
                    </a:lnTo>
                    <a:lnTo>
                      <a:pt x="1886" y="192"/>
                    </a:lnTo>
                    <a:lnTo>
                      <a:pt x="1884" y="191"/>
                    </a:lnTo>
                    <a:lnTo>
                      <a:pt x="1880" y="188"/>
                    </a:lnTo>
                    <a:lnTo>
                      <a:pt x="1876" y="185"/>
                    </a:lnTo>
                    <a:lnTo>
                      <a:pt x="1873" y="185"/>
                    </a:lnTo>
                    <a:lnTo>
                      <a:pt x="1869" y="184"/>
                    </a:lnTo>
                    <a:lnTo>
                      <a:pt x="1868" y="183"/>
                    </a:lnTo>
                    <a:lnTo>
                      <a:pt x="1865" y="183"/>
                    </a:lnTo>
                    <a:lnTo>
                      <a:pt x="1863" y="187"/>
                    </a:lnTo>
                    <a:lnTo>
                      <a:pt x="1861" y="187"/>
                    </a:lnTo>
                    <a:lnTo>
                      <a:pt x="1860" y="187"/>
                    </a:lnTo>
                    <a:lnTo>
                      <a:pt x="1848" y="187"/>
                    </a:lnTo>
                    <a:lnTo>
                      <a:pt x="1844" y="185"/>
                    </a:lnTo>
                    <a:lnTo>
                      <a:pt x="1828" y="185"/>
                    </a:lnTo>
                    <a:lnTo>
                      <a:pt x="1822" y="184"/>
                    </a:lnTo>
                    <a:lnTo>
                      <a:pt x="1818" y="183"/>
                    </a:lnTo>
                    <a:lnTo>
                      <a:pt x="1816" y="184"/>
                    </a:lnTo>
                    <a:lnTo>
                      <a:pt x="1814" y="184"/>
                    </a:lnTo>
                    <a:lnTo>
                      <a:pt x="1810" y="184"/>
                    </a:lnTo>
                    <a:lnTo>
                      <a:pt x="1807" y="184"/>
                    </a:lnTo>
                    <a:lnTo>
                      <a:pt x="1800" y="184"/>
                    </a:lnTo>
                    <a:lnTo>
                      <a:pt x="1798" y="185"/>
                    </a:lnTo>
                    <a:lnTo>
                      <a:pt x="1797" y="187"/>
                    </a:lnTo>
                    <a:lnTo>
                      <a:pt x="1795" y="189"/>
                    </a:lnTo>
                    <a:lnTo>
                      <a:pt x="1797" y="191"/>
                    </a:lnTo>
                    <a:lnTo>
                      <a:pt x="1799" y="192"/>
                    </a:lnTo>
                    <a:lnTo>
                      <a:pt x="1803" y="194"/>
                    </a:lnTo>
                    <a:lnTo>
                      <a:pt x="1806" y="197"/>
                    </a:lnTo>
                    <a:lnTo>
                      <a:pt x="1807" y="198"/>
                    </a:lnTo>
                    <a:lnTo>
                      <a:pt x="1806" y="198"/>
                    </a:lnTo>
                    <a:lnTo>
                      <a:pt x="1807" y="201"/>
                    </a:lnTo>
                    <a:lnTo>
                      <a:pt x="1808" y="202"/>
                    </a:lnTo>
                    <a:lnTo>
                      <a:pt x="1806" y="204"/>
                    </a:lnTo>
                    <a:lnTo>
                      <a:pt x="1806" y="202"/>
                    </a:lnTo>
                    <a:lnTo>
                      <a:pt x="1806" y="201"/>
                    </a:lnTo>
                    <a:lnTo>
                      <a:pt x="1803" y="197"/>
                    </a:lnTo>
                    <a:lnTo>
                      <a:pt x="1802" y="196"/>
                    </a:lnTo>
                    <a:lnTo>
                      <a:pt x="1798" y="194"/>
                    </a:lnTo>
                    <a:lnTo>
                      <a:pt x="1795" y="193"/>
                    </a:lnTo>
                    <a:lnTo>
                      <a:pt x="1790" y="189"/>
                    </a:lnTo>
                    <a:lnTo>
                      <a:pt x="1786" y="188"/>
                    </a:lnTo>
                    <a:lnTo>
                      <a:pt x="1782" y="185"/>
                    </a:lnTo>
                    <a:lnTo>
                      <a:pt x="1779" y="184"/>
                    </a:lnTo>
                    <a:lnTo>
                      <a:pt x="1770" y="183"/>
                    </a:lnTo>
                    <a:lnTo>
                      <a:pt x="1765" y="183"/>
                    </a:lnTo>
                    <a:lnTo>
                      <a:pt x="1761" y="181"/>
                    </a:lnTo>
                    <a:lnTo>
                      <a:pt x="1761" y="179"/>
                    </a:lnTo>
                    <a:lnTo>
                      <a:pt x="1758" y="177"/>
                    </a:lnTo>
                    <a:lnTo>
                      <a:pt x="1757" y="176"/>
                    </a:lnTo>
                    <a:lnTo>
                      <a:pt x="1757" y="175"/>
                    </a:lnTo>
                    <a:lnTo>
                      <a:pt x="1756" y="173"/>
                    </a:lnTo>
                    <a:lnTo>
                      <a:pt x="1752" y="172"/>
                    </a:lnTo>
                    <a:lnTo>
                      <a:pt x="1749" y="171"/>
                    </a:lnTo>
                    <a:lnTo>
                      <a:pt x="1746" y="168"/>
                    </a:lnTo>
                    <a:lnTo>
                      <a:pt x="1744" y="168"/>
                    </a:lnTo>
                    <a:lnTo>
                      <a:pt x="1736" y="165"/>
                    </a:lnTo>
                    <a:lnTo>
                      <a:pt x="1725" y="163"/>
                    </a:lnTo>
                    <a:lnTo>
                      <a:pt x="1715" y="161"/>
                    </a:lnTo>
                    <a:lnTo>
                      <a:pt x="1705" y="161"/>
                    </a:lnTo>
                    <a:lnTo>
                      <a:pt x="1696" y="160"/>
                    </a:lnTo>
                    <a:lnTo>
                      <a:pt x="1685" y="160"/>
                    </a:lnTo>
                    <a:lnTo>
                      <a:pt x="1683" y="161"/>
                    </a:lnTo>
                    <a:lnTo>
                      <a:pt x="1676" y="161"/>
                    </a:lnTo>
                    <a:lnTo>
                      <a:pt x="1670" y="163"/>
                    </a:lnTo>
                    <a:lnTo>
                      <a:pt x="1664" y="164"/>
                    </a:lnTo>
                    <a:lnTo>
                      <a:pt x="1660" y="164"/>
                    </a:lnTo>
                    <a:lnTo>
                      <a:pt x="1652" y="165"/>
                    </a:lnTo>
                    <a:lnTo>
                      <a:pt x="1650" y="165"/>
                    </a:lnTo>
                    <a:lnTo>
                      <a:pt x="1636" y="163"/>
                    </a:lnTo>
                    <a:lnTo>
                      <a:pt x="1639" y="161"/>
                    </a:lnTo>
                    <a:lnTo>
                      <a:pt x="1640" y="161"/>
                    </a:lnTo>
                    <a:lnTo>
                      <a:pt x="1631" y="159"/>
                    </a:lnTo>
                    <a:lnTo>
                      <a:pt x="1627" y="157"/>
                    </a:lnTo>
                    <a:lnTo>
                      <a:pt x="1621" y="156"/>
                    </a:lnTo>
                    <a:lnTo>
                      <a:pt x="1618" y="156"/>
                    </a:lnTo>
                    <a:lnTo>
                      <a:pt x="1617" y="156"/>
                    </a:lnTo>
                    <a:lnTo>
                      <a:pt x="1611" y="157"/>
                    </a:lnTo>
                    <a:lnTo>
                      <a:pt x="1610" y="159"/>
                    </a:lnTo>
                    <a:lnTo>
                      <a:pt x="1611" y="156"/>
                    </a:lnTo>
                    <a:lnTo>
                      <a:pt x="1613" y="156"/>
                    </a:lnTo>
                    <a:lnTo>
                      <a:pt x="1613" y="155"/>
                    </a:lnTo>
                    <a:lnTo>
                      <a:pt x="1611" y="153"/>
                    </a:lnTo>
                    <a:lnTo>
                      <a:pt x="1610" y="153"/>
                    </a:lnTo>
                    <a:lnTo>
                      <a:pt x="1603" y="153"/>
                    </a:lnTo>
                    <a:lnTo>
                      <a:pt x="1603" y="153"/>
                    </a:lnTo>
                    <a:lnTo>
                      <a:pt x="1601" y="152"/>
                    </a:lnTo>
                    <a:lnTo>
                      <a:pt x="1599" y="152"/>
                    </a:lnTo>
                    <a:lnTo>
                      <a:pt x="1594" y="151"/>
                    </a:lnTo>
                    <a:lnTo>
                      <a:pt x="1590" y="151"/>
                    </a:lnTo>
                    <a:lnTo>
                      <a:pt x="1586" y="151"/>
                    </a:lnTo>
                    <a:lnTo>
                      <a:pt x="1585" y="151"/>
                    </a:lnTo>
                    <a:lnTo>
                      <a:pt x="1585" y="149"/>
                    </a:lnTo>
                    <a:lnTo>
                      <a:pt x="1585" y="149"/>
                    </a:lnTo>
                    <a:lnTo>
                      <a:pt x="1585" y="149"/>
                    </a:lnTo>
                    <a:lnTo>
                      <a:pt x="1588" y="148"/>
                    </a:lnTo>
                    <a:lnTo>
                      <a:pt x="1594" y="148"/>
                    </a:lnTo>
                    <a:lnTo>
                      <a:pt x="1595" y="147"/>
                    </a:lnTo>
                    <a:lnTo>
                      <a:pt x="1594" y="147"/>
                    </a:lnTo>
                    <a:lnTo>
                      <a:pt x="1593" y="146"/>
                    </a:lnTo>
                    <a:lnTo>
                      <a:pt x="1588" y="144"/>
                    </a:lnTo>
                    <a:lnTo>
                      <a:pt x="1582" y="143"/>
                    </a:lnTo>
                    <a:lnTo>
                      <a:pt x="1574" y="142"/>
                    </a:lnTo>
                    <a:lnTo>
                      <a:pt x="1566" y="140"/>
                    </a:lnTo>
                    <a:lnTo>
                      <a:pt x="1553" y="140"/>
                    </a:lnTo>
                    <a:lnTo>
                      <a:pt x="1552" y="140"/>
                    </a:lnTo>
                    <a:lnTo>
                      <a:pt x="1551" y="142"/>
                    </a:lnTo>
                    <a:lnTo>
                      <a:pt x="1551" y="143"/>
                    </a:lnTo>
                    <a:lnTo>
                      <a:pt x="1549" y="147"/>
                    </a:lnTo>
                    <a:lnTo>
                      <a:pt x="1548" y="148"/>
                    </a:lnTo>
                    <a:lnTo>
                      <a:pt x="1547" y="149"/>
                    </a:lnTo>
                    <a:lnTo>
                      <a:pt x="1540" y="151"/>
                    </a:lnTo>
                    <a:lnTo>
                      <a:pt x="1537" y="151"/>
                    </a:lnTo>
                    <a:lnTo>
                      <a:pt x="1536" y="149"/>
                    </a:lnTo>
                    <a:lnTo>
                      <a:pt x="1535" y="149"/>
                    </a:lnTo>
                    <a:lnTo>
                      <a:pt x="1535" y="148"/>
                    </a:lnTo>
                    <a:lnTo>
                      <a:pt x="1535" y="148"/>
                    </a:lnTo>
                    <a:lnTo>
                      <a:pt x="1533" y="147"/>
                    </a:lnTo>
                    <a:lnTo>
                      <a:pt x="1533" y="147"/>
                    </a:lnTo>
                    <a:lnTo>
                      <a:pt x="1533" y="147"/>
                    </a:lnTo>
                    <a:lnTo>
                      <a:pt x="1536" y="147"/>
                    </a:lnTo>
                    <a:lnTo>
                      <a:pt x="1539" y="147"/>
                    </a:lnTo>
                    <a:lnTo>
                      <a:pt x="1541" y="147"/>
                    </a:lnTo>
                    <a:lnTo>
                      <a:pt x="1540" y="146"/>
                    </a:lnTo>
                    <a:lnTo>
                      <a:pt x="1537" y="144"/>
                    </a:lnTo>
                    <a:lnTo>
                      <a:pt x="1536" y="143"/>
                    </a:lnTo>
                    <a:lnTo>
                      <a:pt x="1535" y="143"/>
                    </a:lnTo>
                    <a:lnTo>
                      <a:pt x="1535" y="142"/>
                    </a:lnTo>
                    <a:lnTo>
                      <a:pt x="1536" y="142"/>
                    </a:lnTo>
                    <a:lnTo>
                      <a:pt x="1541" y="143"/>
                    </a:lnTo>
                    <a:lnTo>
                      <a:pt x="1541" y="143"/>
                    </a:lnTo>
                    <a:lnTo>
                      <a:pt x="1543" y="143"/>
                    </a:lnTo>
                    <a:lnTo>
                      <a:pt x="1544" y="147"/>
                    </a:lnTo>
                    <a:lnTo>
                      <a:pt x="1545" y="147"/>
                    </a:lnTo>
                    <a:lnTo>
                      <a:pt x="1548" y="146"/>
                    </a:lnTo>
                    <a:lnTo>
                      <a:pt x="1548" y="144"/>
                    </a:lnTo>
                    <a:lnTo>
                      <a:pt x="1548" y="142"/>
                    </a:lnTo>
                    <a:lnTo>
                      <a:pt x="1547" y="140"/>
                    </a:lnTo>
                    <a:lnTo>
                      <a:pt x="1544" y="140"/>
                    </a:lnTo>
                    <a:lnTo>
                      <a:pt x="1525" y="142"/>
                    </a:lnTo>
                    <a:lnTo>
                      <a:pt x="1520" y="143"/>
                    </a:lnTo>
                    <a:lnTo>
                      <a:pt x="1517" y="143"/>
                    </a:lnTo>
                    <a:lnTo>
                      <a:pt x="1515" y="142"/>
                    </a:lnTo>
                    <a:lnTo>
                      <a:pt x="1517" y="142"/>
                    </a:lnTo>
                    <a:lnTo>
                      <a:pt x="1519" y="140"/>
                    </a:lnTo>
                    <a:lnTo>
                      <a:pt x="1520" y="139"/>
                    </a:lnTo>
                    <a:lnTo>
                      <a:pt x="1521" y="139"/>
                    </a:lnTo>
                    <a:lnTo>
                      <a:pt x="1525" y="139"/>
                    </a:lnTo>
                    <a:lnTo>
                      <a:pt x="1529" y="140"/>
                    </a:lnTo>
                    <a:lnTo>
                      <a:pt x="1539" y="140"/>
                    </a:lnTo>
                    <a:lnTo>
                      <a:pt x="1537" y="139"/>
                    </a:lnTo>
                    <a:lnTo>
                      <a:pt x="1535" y="138"/>
                    </a:lnTo>
                    <a:lnTo>
                      <a:pt x="1529" y="138"/>
                    </a:lnTo>
                    <a:lnTo>
                      <a:pt x="1525" y="136"/>
                    </a:lnTo>
                    <a:lnTo>
                      <a:pt x="1521" y="136"/>
                    </a:lnTo>
                    <a:lnTo>
                      <a:pt x="1512" y="136"/>
                    </a:lnTo>
                    <a:lnTo>
                      <a:pt x="1508" y="135"/>
                    </a:lnTo>
                    <a:lnTo>
                      <a:pt x="1500" y="135"/>
                    </a:lnTo>
                    <a:lnTo>
                      <a:pt x="1498" y="135"/>
                    </a:lnTo>
                    <a:lnTo>
                      <a:pt x="1479" y="134"/>
                    </a:lnTo>
                    <a:lnTo>
                      <a:pt x="1471" y="132"/>
                    </a:lnTo>
                    <a:lnTo>
                      <a:pt x="1467" y="132"/>
                    </a:lnTo>
                    <a:lnTo>
                      <a:pt x="1461" y="131"/>
                    </a:lnTo>
                    <a:lnTo>
                      <a:pt x="1459" y="131"/>
                    </a:lnTo>
                    <a:lnTo>
                      <a:pt x="1459" y="131"/>
                    </a:lnTo>
                    <a:lnTo>
                      <a:pt x="1459" y="132"/>
                    </a:lnTo>
                    <a:lnTo>
                      <a:pt x="1466" y="134"/>
                    </a:lnTo>
                    <a:lnTo>
                      <a:pt x="1469" y="135"/>
                    </a:lnTo>
                    <a:lnTo>
                      <a:pt x="1470" y="136"/>
                    </a:lnTo>
                    <a:lnTo>
                      <a:pt x="1467" y="138"/>
                    </a:lnTo>
                    <a:lnTo>
                      <a:pt x="1465" y="138"/>
                    </a:lnTo>
                    <a:lnTo>
                      <a:pt x="1454" y="138"/>
                    </a:lnTo>
                    <a:lnTo>
                      <a:pt x="1453" y="138"/>
                    </a:lnTo>
                    <a:lnTo>
                      <a:pt x="1451" y="140"/>
                    </a:lnTo>
                    <a:lnTo>
                      <a:pt x="1453" y="142"/>
                    </a:lnTo>
                    <a:lnTo>
                      <a:pt x="1455" y="143"/>
                    </a:lnTo>
                    <a:lnTo>
                      <a:pt x="1458" y="143"/>
                    </a:lnTo>
                    <a:lnTo>
                      <a:pt x="1458" y="143"/>
                    </a:lnTo>
                    <a:lnTo>
                      <a:pt x="1459" y="142"/>
                    </a:lnTo>
                    <a:lnTo>
                      <a:pt x="1466" y="143"/>
                    </a:lnTo>
                    <a:lnTo>
                      <a:pt x="1467" y="143"/>
                    </a:lnTo>
                    <a:lnTo>
                      <a:pt x="1466" y="143"/>
                    </a:lnTo>
                    <a:lnTo>
                      <a:pt x="1463" y="143"/>
                    </a:lnTo>
                    <a:lnTo>
                      <a:pt x="1465" y="146"/>
                    </a:lnTo>
                    <a:lnTo>
                      <a:pt x="1462" y="147"/>
                    </a:lnTo>
                    <a:lnTo>
                      <a:pt x="1465" y="147"/>
                    </a:lnTo>
                    <a:lnTo>
                      <a:pt x="1467" y="148"/>
                    </a:lnTo>
                    <a:lnTo>
                      <a:pt x="1471" y="151"/>
                    </a:lnTo>
                    <a:lnTo>
                      <a:pt x="1476" y="153"/>
                    </a:lnTo>
                    <a:lnTo>
                      <a:pt x="1479" y="153"/>
                    </a:lnTo>
                    <a:lnTo>
                      <a:pt x="1475" y="153"/>
                    </a:lnTo>
                    <a:lnTo>
                      <a:pt x="1471" y="155"/>
                    </a:lnTo>
                    <a:lnTo>
                      <a:pt x="1470" y="155"/>
                    </a:lnTo>
                    <a:lnTo>
                      <a:pt x="1466" y="153"/>
                    </a:lnTo>
                    <a:lnTo>
                      <a:pt x="1461" y="152"/>
                    </a:lnTo>
                    <a:lnTo>
                      <a:pt x="1459" y="152"/>
                    </a:lnTo>
                    <a:lnTo>
                      <a:pt x="1459" y="152"/>
                    </a:lnTo>
                    <a:lnTo>
                      <a:pt x="1455" y="152"/>
                    </a:lnTo>
                    <a:lnTo>
                      <a:pt x="1455" y="152"/>
                    </a:lnTo>
                    <a:lnTo>
                      <a:pt x="1454" y="152"/>
                    </a:lnTo>
                    <a:lnTo>
                      <a:pt x="1454" y="153"/>
                    </a:lnTo>
                    <a:lnTo>
                      <a:pt x="1454" y="155"/>
                    </a:lnTo>
                    <a:lnTo>
                      <a:pt x="1454" y="155"/>
                    </a:lnTo>
                    <a:lnTo>
                      <a:pt x="1455" y="156"/>
                    </a:lnTo>
                    <a:lnTo>
                      <a:pt x="1457" y="156"/>
                    </a:lnTo>
                    <a:lnTo>
                      <a:pt x="1458" y="156"/>
                    </a:lnTo>
                    <a:lnTo>
                      <a:pt x="1462" y="156"/>
                    </a:lnTo>
                    <a:lnTo>
                      <a:pt x="1459" y="157"/>
                    </a:lnTo>
                    <a:lnTo>
                      <a:pt x="1458" y="157"/>
                    </a:lnTo>
                    <a:lnTo>
                      <a:pt x="1459" y="157"/>
                    </a:lnTo>
                    <a:lnTo>
                      <a:pt x="1458" y="159"/>
                    </a:lnTo>
                    <a:lnTo>
                      <a:pt x="1459" y="159"/>
                    </a:lnTo>
                    <a:lnTo>
                      <a:pt x="1461" y="159"/>
                    </a:lnTo>
                    <a:lnTo>
                      <a:pt x="1461" y="160"/>
                    </a:lnTo>
                    <a:lnTo>
                      <a:pt x="1461" y="160"/>
                    </a:lnTo>
                    <a:lnTo>
                      <a:pt x="1458" y="159"/>
                    </a:lnTo>
                    <a:lnTo>
                      <a:pt x="1455" y="159"/>
                    </a:lnTo>
                    <a:lnTo>
                      <a:pt x="1450" y="157"/>
                    </a:lnTo>
                    <a:lnTo>
                      <a:pt x="1449" y="156"/>
                    </a:lnTo>
                    <a:lnTo>
                      <a:pt x="1445" y="155"/>
                    </a:lnTo>
                    <a:lnTo>
                      <a:pt x="1433" y="152"/>
                    </a:lnTo>
                    <a:lnTo>
                      <a:pt x="1428" y="152"/>
                    </a:lnTo>
                    <a:lnTo>
                      <a:pt x="1425" y="152"/>
                    </a:lnTo>
                    <a:lnTo>
                      <a:pt x="1421" y="152"/>
                    </a:lnTo>
                    <a:lnTo>
                      <a:pt x="1420" y="153"/>
                    </a:lnTo>
                    <a:lnTo>
                      <a:pt x="1417" y="153"/>
                    </a:lnTo>
                    <a:lnTo>
                      <a:pt x="1416" y="155"/>
                    </a:lnTo>
                    <a:lnTo>
                      <a:pt x="1416" y="156"/>
                    </a:lnTo>
                    <a:lnTo>
                      <a:pt x="1408" y="156"/>
                    </a:lnTo>
                    <a:lnTo>
                      <a:pt x="1401" y="155"/>
                    </a:lnTo>
                    <a:lnTo>
                      <a:pt x="1397" y="153"/>
                    </a:lnTo>
                    <a:lnTo>
                      <a:pt x="1392" y="152"/>
                    </a:lnTo>
                    <a:lnTo>
                      <a:pt x="1385" y="149"/>
                    </a:lnTo>
                    <a:lnTo>
                      <a:pt x="1384" y="149"/>
                    </a:lnTo>
                    <a:lnTo>
                      <a:pt x="1383" y="149"/>
                    </a:lnTo>
                    <a:lnTo>
                      <a:pt x="1381" y="148"/>
                    </a:lnTo>
                    <a:lnTo>
                      <a:pt x="1380" y="147"/>
                    </a:lnTo>
                    <a:lnTo>
                      <a:pt x="1379" y="147"/>
                    </a:lnTo>
                    <a:lnTo>
                      <a:pt x="1379" y="149"/>
                    </a:lnTo>
                    <a:lnTo>
                      <a:pt x="1380" y="152"/>
                    </a:lnTo>
                    <a:lnTo>
                      <a:pt x="1381" y="153"/>
                    </a:lnTo>
                    <a:lnTo>
                      <a:pt x="1383" y="156"/>
                    </a:lnTo>
                    <a:lnTo>
                      <a:pt x="1383" y="157"/>
                    </a:lnTo>
                    <a:lnTo>
                      <a:pt x="1384" y="157"/>
                    </a:lnTo>
                    <a:lnTo>
                      <a:pt x="1384" y="159"/>
                    </a:lnTo>
                    <a:lnTo>
                      <a:pt x="1384" y="160"/>
                    </a:lnTo>
                    <a:lnTo>
                      <a:pt x="1385" y="164"/>
                    </a:lnTo>
                    <a:lnTo>
                      <a:pt x="1385" y="165"/>
                    </a:lnTo>
                    <a:lnTo>
                      <a:pt x="1384" y="165"/>
                    </a:lnTo>
                    <a:lnTo>
                      <a:pt x="1383" y="167"/>
                    </a:lnTo>
                    <a:lnTo>
                      <a:pt x="1381" y="167"/>
                    </a:lnTo>
                    <a:lnTo>
                      <a:pt x="1379" y="165"/>
                    </a:lnTo>
                    <a:lnTo>
                      <a:pt x="1375" y="163"/>
                    </a:lnTo>
                    <a:lnTo>
                      <a:pt x="1373" y="163"/>
                    </a:lnTo>
                    <a:lnTo>
                      <a:pt x="1373" y="164"/>
                    </a:lnTo>
                    <a:lnTo>
                      <a:pt x="1372" y="164"/>
                    </a:lnTo>
                    <a:lnTo>
                      <a:pt x="1368" y="163"/>
                    </a:lnTo>
                    <a:lnTo>
                      <a:pt x="1363" y="161"/>
                    </a:lnTo>
                    <a:lnTo>
                      <a:pt x="1359" y="160"/>
                    </a:lnTo>
                    <a:lnTo>
                      <a:pt x="1348" y="155"/>
                    </a:lnTo>
                    <a:lnTo>
                      <a:pt x="1344" y="153"/>
                    </a:lnTo>
                    <a:lnTo>
                      <a:pt x="1342" y="152"/>
                    </a:lnTo>
                    <a:lnTo>
                      <a:pt x="1339" y="152"/>
                    </a:lnTo>
                    <a:lnTo>
                      <a:pt x="1338" y="151"/>
                    </a:lnTo>
                    <a:lnTo>
                      <a:pt x="1338" y="151"/>
                    </a:lnTo>
                    <a:lnTo>
                      <a:pt x="1340" y="149"/>
                    </a:lnTo>
                    <a:lnTo>
                      <a:pt x="1343" y="149"/>
                    </a:lnTo>
                    <a:lnTo>
                      <a:pt x="1339" y="148"/>
                    </a:lnTo>
                    <a:lnTo>
                      <a:pt x="1336" y="147"/>
                    </a:lnTo>
                    <a:lnTo>
                      <a:pt x="1335" y="147"/>
                    </a:lnTo>
                    <a:lnTo>
                      <a:pt x="1336" y="148"/>
                    </a:lnTo>
                    <a:lnTo>
                      <a:pt x="1338" y="148"/>
                    </a:lnTo>
                    <a:lnTo>
                      <a:pt x="1338" y="149"/>
                    </a:lnTo>
                    <a:lnTo>
                      <a:pt x="1336" y="149"/>
                    </a:lnTo>
                    <a:lnTo>
                      <a:pt x="1323" y="144"/>
                    </a:lnTo>
                    <a:lnTo>
                      <a:pt x="1316" y="142"/>
                    </a:lnTo>
                    <a:lnTo>
                      <a:pt x="1312" y="140"/>
                    </a:lnTo>
                    <a:lnTo>
                      <a:pt x="1310" y="139"/>
                    </a:lnTo>
                    <a:lnTo>
                      <a:pt x="1310" y="139"/>
                    </a:lnTo>
                    <a:lnTo>
                      <a:pt x="1316" y="140"/>
                    </a:lnTo>
                    <a:lnTo>
                      <a:pt x="1322" y="142"/>
                    </a:lnTo>
                    <a:lnTo>
                      <a:pt x="1331" y="144"/>
                    </a:lnTo>
                    <a:lnTo>
                      <a:pt x="1335" y="144"/>
                    </a:lnTo>
                    <a:lnTo>
                      <a:pt x="1335" y="143"/>
                    </a:lnTo>
                    <a:lnTo>
                      <a:pt x="1332" y="140"/>
                    </a:lnTo>
                    <a:lnTo>
                      <a:pt x="1328" y="139"/>
                    </a:lnTo>
                    <a:lnTo>
                      <a:pt x="1326" y="138"/>
                    </a:lnTo>
                    <a:lnTo>
                      <a:pt x="1318" y="138"/>
                    </a:lnTo>
                    <a:lnTo>
                      <a:pt x="1315" y="138"/>
                    </a:lnTo>
                    <a:lnTo>
                      <a:pt x="1316" y="136"/>
                    </a:lnTo>
                    <a:lnTo>
                      <a:pt x="1318" y="136"/>
                    </a:lnTo>
                    <a:lnTo>
                      <a:pt x="1319" y="136"/>
                    </a:lnTo>
                    <a:lnTo>
                      <a:pt x="1322" y="135"/>
                    </a:lnTo>
                    <a:lnTo>
                      <a:pt x="1323" y="134"/>
                    </a:lnTo>
                    <a:lnTo>
                      <a:pt x="1320" y="134"/>
                    </a:lnTo>
                    <a:lnTo>
                      <a:pt x="1316" y="131"/>
                    </a:lnTo>
                    <a:lnTo>
                      <a:pt x="1312" y="131"/>
                    </a:lnTo>
                    <a:lnTo>
                      <a:pt x="1311" y="131"/>
                    </a:lnTo>
                    <a:lnTo>
                      <a:pt x="1311" y="131"/>
                    </a:lnTo>
                    <a:lnTo>
                      <a:pt x="1312" y="130"/>
                    </a:lnTo>
                    <a:lnTo>
                      <a:pt x="1314" y="128"/>
                    </a:lnTo>
                    <a:lnTo>
                      <a:pt x="1312" y="128"/>
                    </a:lnTo>
                    <a:lnTo>
                      <a:pt x="1312" y="128"/>
                    </a:lnTo>
                    <a:lnTo>
                      <a:pt x="1311" y="128"/>
                    </a:lnTo>
                    <a:lnTo>
                      <a:pt x="1310" y="127"/>
                    </a:lnTo>
                    <a:lnTo>
                      <a:pt x="1308" y="127"/>
                    </a:lnTo>
                    <a:lnTo>
                      <a:pt x="1306" y="126"/>
                    </a:lnTo>
                    <a:lnTo>
                      <a:pt x="1303" y="126"/>
                    </a:lnTo>
                    <a:lnTo>
                      <a:pt x="1299" y="126"/>
                    </a:lnTo>
                    <a:lnTo>
                      <a:pt x="1299" y="124"/>
                    </a:lnTo>
                    <a:lnTo>
                      <a:pt x="1299" y="124"/>
                    </a:lnTo>
                    <a:lnTo>
                      <a:pt x="1297" y="124"/>
                    </a:lnTo>
                    <a:lnTo>
                      <a:pt x="1294" y="123"/>
                    </a:lnTo>
                    <a:lnTo>
                      <a:pt x="1294" y="123"/>
                    </a:lnTo>
                    <a:lnTo>
                      <a:pt x="1293" y="123"/>
                    </a:lnTo>
                    <a:lnTo>
                      <a:pt x="1290" y="122"/>
                    </a:lnTo>
                    <a:lnTo>
                      <a:pt x="1279" y="120"/>
                    </a:lnTo>
                    <a:lnTo>
                      <a:pt x="1279" y="122"/>
                    </a:lnTo>
                    <a:lnTo>
                      <a:pt x="1279" y="123"/>
                    </a:lnTo>
                    <a:lnTo>
                      <a:pt x="1278" y="124"/>
                    </a:lnTo>
                    <a:lnTo>
                      <a:pt x="1274" y="123"/>
                    </a:lnTo>
                    <a:lnTo>
                      <a:pt x="1273" y="123"/>
                    </a:lnTo>
                    <a:lnTo>
                      <a:pt x="1273" y="123"/>
                    </a:lnTo>
                    <a:lnTo>
                      <a:pt x="1273" y="122"/>
                    </a:lnTo>
                    <a:lnTo>
                      <a:pt x="1271" y="122"/>
                    </a:lnTo>
                    <a:lnTo>
                      <a:pt x="1270" y="120"/>
                    </a:lnTo>
                    <a:lnTo>
                      <a:pt x="1270" y="120"/>
                    </a:lnTo>
                    <a:lnTo>
                      <a:pt x="1269" y="122"/>
                    </a:lnTo>
                    <a:lnTo>
                      <a:pt x="1266" y="122"/>
                    </a:lnTo>
                    <a:lnTo>
                      <a:pt x="1266" y="122"/>
                    </a:lnTo>
                    <a:lnTo>
                      <a:pt x="1264" y="122"/>
                    </a:lnTo>
                    <a:lnTo>
                      <a:pt x="1262" y="122"/>
                    </a:lnTo>
                    <a:lnTo>
                      <a:pt x="1249" y="118"/>
                    </a:lnTo>
                    <a:lnTo>
                      <a:pt x="1245" y="118"/>
                    </a:lnTo>
                    <a:lnTo>
                      <a:pt x="1244" y="118"/>
                    </a:lnTo>
                    <a:lnTo>
                      <a:pt x="1240" y="118"/>
                    </a:lnTo>
                    <a:lnTo>
                      <a:pt x="1240" y="119"/>
                    </a:lnTo>
                    <a:lnTo>
                      <a:pt x="1238" y="119"/>
                    </a:lnTo>
                    <a:lnTo>
                      <a:pt x="1234" y="119"/>
                    </a:lnTo>
                    <a:lnTo>
                      <a:pt x="1234" y="119"/>
                    </a:lnTo>
                    <a:lnTo>
                      <a:pt x="1234" y="120"/>
                    </a:lnTo>
                    <a:lnTo>
                      <a:pt x="1237" y="123"/>
                    </a:lnTo>
                    <a:lnTo>
                      <a:pt x="1237" y="123"/>
                    </a:lnTo>
                    <a:lnTo>
                      <a:pt x="1238" y="124"/>
                    </a:lnTo>
                    <a:lnTo>
                      <a:pt x="1242" y="126"/>
                    </a:lnTo>
                    <a:lnTo>
                      <a:pt x="1245" y="127"/>
                    </a:lnTo>
                    <a:lnTo>
                      <a:pt x="1244" y="127"/>
                    </a:lnTo>
                    <a:lnTo>
                      <a:pt x="1244" y="127"/>
                    </a:lnTo>
                    <a:lnTo>
                      <a:pt x="1244" y="127"/>
                    </a:lnTo>
                    <a:lnTo>
                      <a:pt x="1244" y="128"/>
                    </a:lnTo>
                    <a:lnTo>
                      <a:pt x="1244" y="130"/>
                    </a:lnTo>
                    <a:lnTo>
                      <a:pt x="1244" y="130"/>
                    </a:lnTo>
                    <a:lnTo>
                      <a:pt x="1241" y="130"/>
                    </a:lnTo>
                    <a:lnTo>
                      <a:pt x="1236" y="130"/>
                    </a:lnTo>
                    <a:lnTo>
                      <a:pt x="1234" y="130"/>
                    </a:lnTo>
                    <a:lnTo>
                      <a:pt x="1234" y="130"/>
                    </a:lnTo>
                    <a:lnTo>
                      <a:pt x="1238" y="131"/>
                    </a:lnTo>
                    <a:lnTo>
                      <a:pt x="1240" y="131"/>
                    </a:lnTo>
                    <a:lnTo>
                      <a:pt x="1238" y="131"/>
                    </a:lnTo>
                    <a:lnTo>
                      <a:pt x="1237" y="131"/>
                    </a:lnTo>
                    <a:lnTo>
                      <a:pt x="1233" y="131"/>
                    </a:lnTo>
                    <a:lnTo>
                      <a:pt x="1230" y="131"/>
                    </a:lnTo>
                    <a:lnTo>
                      <a:pt x="1228" y="130"/>
                    </a:lnTo>
                    <a:lnTo>
                      <a:pt x="1225" y="130"/>
                    </a:lnTo>
                    <a:lnTo>
                      <a:pt x="1221" y="130"/>
                    </a:lnTo>
                    <a:lnTo>
                      <a:pt x="1217" y="131"/>
                    </a:lnTo>
                    <a:lnTo>
                      <a:pt x="1212" y="130"/>
                    </a:lnTo>
                    <a:lnTo>
                      <a:pt x="1204" y="130"/>
                    </a:lnTo>
                    <a:lnTo>
                      <a:pt x="1201" y="130"/>
                    </a:lnTo>
                    <a:lnTo>
                      <a:pt x="1196" y="128"/>
                    </a:lnTo>
                    <a:lnTo>
                      <a:pt x="1189" y="127"/>
                    </a:lnTo>
                    <a:lnTo>
                      <a:pt x="1180" y="126"/>
                    </a:lnTo>
                    <a:lnTo>
                      <a:pt x="1178" y="123"/>
                    </a:lnTo>
                    <a:lnTo>
                      <a:pt x="1178" y="122"/>
                    </a:lnTo>
                    <a:lnTo>
                      <a:pt x="1180" y="122"/>
                    </a:lnTo>
                    <a:lnTo>
                      <a:pt x="1183" y="122"/>
                    </a:lnTo>
                    <a:lnTo>
                      <a:pt x="1182" y="122"/>
                    </a:lnTo>
                    <a:lnTo>
                      <a:pt x="1180" y="120"/>
                    </a:lnTo>
                    <a:lnTo>
                      <a:pt x="1175" y="120"/>
                    </a:lnTo>
                    <a:lnTo>
                      <a:pt x="1160" y="120"/>
                    </a:lnTo>
                    <a:lnTo>
                      <a:pt x="1150" y="119"/>
                    </a:lnTo>
                    <a:lnTo>
                      <a:pt x="1135" y="118"/>
                    </a:lnTo>
                    <a:lnTo>
                      <a:pt x="1130" y="120"/>
                    </a:lnTo>
                    <a:lnTo>
                      <a:pt x="1122" y="120"/>
                    </a:lnTo>
                    <a:lnTo>
                      <a:pt x="1119" y="120"/>
                    </a:lnTo>
                    <a:lnTo>
                      <a:pt x="1117" y="122"/>
                    </a:lnTo>
                    <a:lnTo>
                      <a:pt x="1118" y="123"/>
                    </a:lnTo>
                    <a:lnTo>
                      <a:pt x="1121" y="123"/>
                    </a:lnTo>
                    <a:lnTo>
                      <a:pt x="1122" y="123"/>
                    </a:lnTo>
                    <a:lnTo>
                      <a:pt x="1123" y="124"/>
                    </a:lnTo>
                    <a:lnTo>
                      <a:pt x="1123" y="124"/>
                    </a:lnTo>
                    <a:lnTo>
                      <a:pt x="1122" y="124"/>
                    </a:lnTo>
                    <a:lnTo>
                      <a:pt x="1122" y="126"/>
                    </a:lnTo>
                    <a:lnTo>
                      <a:pt x="1122" y="126"/>
                    </a:lnTo>
                    <a:lnTo>
                      <a:pt x="1123" y="127"/>
                    </a:lnTo>
                    <a:lnTo>
                      <a:pt x="1125" y="128"/>
                    </a:lnTo>
                    <a:lnTo>
                      <a:pt x="1125" y="131"/>
                    </a:lnTo>
                    <a:lnTo>
                      <a:pt x="1125" y="131"/>
                    </a:lnTo>
                    <a:lnTo>
                      <a:pt x="1125" y="132"/>
                    </a:lnTo>
                    <a:lnTo>
                      <a:pt x="1126" y="134"/>
                    </a:lnTo>
                    <a:lnTo>
                      <a:pt x="1129" y="134"/>
                    </a:lnTo>
                    <a:lnTo>
                      <a:pt x="1131" y="135"/>
                    </a:lnTo>
                    <a:lnTo>
                      <a:pt x="1133" y="135"/>
                    </a:lnTo>
                    <a:lnTo>
                      <a:pt x="1133" y="135"/>
                    </a:lnTo>
                    <a:lnTo>
                      <a:pt x="1127" y="135"/>
                    </a:lnTo>
                    <a:lnTo>
                      <a:pt x="1125" y="134"/>
                    </a:lnTo>
                    <a:lnTo>
                      <a:pt x="1125" y="134"/>
                    </a:lnTo>
                    <a:lnTo>
                      <a:pt x="1123" y="132"/>
                    </a:lnTo>
                    <a:lnTo>
                      <a:pt x="1123" y="131"/>
                    </a:lnTo>
                    <a:lnTo>
                      <a:pt x="1123" y="131"/>
                    </a:lnTo>
                    <a:lnTo>
                      <a:pt x="1123" y="128"/>
                    </a:lnTo>
                    <a:lnTo>
                      <a:pt x="1122" y="127"/>
                    </a:lnTo>
                    <a:lnTo>
                      <a:pt x="1118" y="124"/>
                    </a:lnTo>
                    <a:lnTo>
                      <a:pt x="1115" y="123"/>
                    </a:lnTo>
                    <a:lnTo>
                      <a:pt x="1113" y="122"/>
                    </a:lnTo>
                    <a:lnTo>
                      <a:pt x="1113" y="120"/>
                    </a:lnTo>
                    <a:lnTo>
                      <a:pt x="1113" y="119"/>
                    </a:lnTo>
                    <a:lnTo>
                      <a:pt x="1110" y="118"/>
                    </a:lnTo>
                    <a:lnTo>
                      <a:pt x="1106" y="116"/>
                    </a:lnTo>
                    <a:lnTo>
                      <a:pt x="1103" y="115"/>
                    </a:lnTo>
                    <a:lnTo>
                      <a:pt x="1102" y="115"/>
                    </a:lnTo>
                    <a:lnTo>
                      <a:pt x="1101" y="114"/>
                    </a:lnTo>
                    <a:lnTo>
                      <a:pt x="1103" y="116"/>
                    </a:lnTo>
                    <a:lnTo>
                      <a:pt x="1103" y="118"/>
                    </a:lnTo>
                    <a:lnTo>
                      <a:pt x="1103" y="118"/>
                    </a:lnTo>
                    <a:lnTo>
                      <a:pt x="1100" y="118"/>
                    </a:lnTo>
                    <a:lnTo>
                      <a:pt x="1097" y="118"/>
                    </a:lnTo>
                    <a:lnTo>
                      <a:pt x="1092" y="118"/>
                    </a:lnTo>
                    <a:lnTo>
                      <a:pt x="1085" y="116"/>
                    </a:lnTo>
                    <a:lnTo>
                      <a:pt x="1084" y="115"/>
                    </a:lnTo>
                    <a:lnTo>
                      <a:pt x="1081" y="114"/>
                    </a:lnTo>
                    <a:lnTo>
                      <a:pt x="1084" y="114"/>
                    </a:lnTo>
                    <a:lnTo>
                      <a:pt x="1084" y="114"/>
                    </a:lnTo>
                    <a:lnTo>
                      <a:pt x="1081" y="112"/>
                    </a:lnTo>
                    <a:lnTo>
                      <a:pt x="1078" y="112"/>
                    </a:lnTo>
                    <a:lnTo>
                      <a:pt x="1080" y="115"/>
                    </a:lnTo>
                    <a:lnTo>
                      <a:pt x="1077" y="114"/>
                    </a:lnTo>
                    <a:lnTo>
                      <a:pt x="1068" y="114"/>
                    </a:lnTo>
                    <a:lnTo>
                      <a:pt x="1066" y="114"/>
                    </a:lnTo>
                    <a:lnTo>
                      <a:pt x="1065" y="115"/>
                    </a:lnTo>
                    <a:lnTo>
                      <a:pt x="1065" y="115"/>
                    </a:lnTo>
                    <a:lnTo>
                      <a:pt x="1065" y="116"/>
                    </a:lnTo>
                    <a:lnTo>
                      <a:pt x="1066" y="118"/>
                    </a:lnTo>
                    <a:lnTo>
                      <a:pt x="1066" y="118"/>
                    </a:lnTo>
                    <a:lnTo>
                      <a:pt x="1072" y="118"/>
                    </a:lnTo>
                    <a:lnTo>
                      <a:pt x="1074" y="118"/>
                    </a:lnTo>
                    <a:lnTo>
                      <a:pt x="1078" y="116"/>
                    </a:lnTo>
                    <a:lnTo>
                      <a:pt x="1080" y="118"/>
                    </a:lnTo>
                    <a:lnTo>
                      <a:pt x="1081" y="118"/>
                    </a:lnTo>
                    <a:lnTo>
                      <a:pt x="1080" y="119"/>
                    </a:lnTo>
                    <a:lnTo>
                      <a:pt x="1077" y="119"/>
                    </a:lnTo>
                    <a:lnTo>
                      <a:pt x="1072" y="122"/>
                    </a:lnTo>
                    <a:lnTo>
                      <a:pt x="1070" y="122"/>
                    </a:lnTo>
                    <a:lnTo>
                      <a:pt x="1065" y="122"/>
                    </a:lnTo>
                    <a:lnTo>
                      <a:pt x="1065" y="123"/>
                    </a:lnTo>
                    <a:lnTo>
                      <a:pt x="1065" y="123"/>
                    </a:lnTo>
                    <a:lnTo>
                      <a:pt x="1060" y="124"/>
                    </a:lnTo>
                    <a:lnTo>
                      <a:pt x="1057" y="124"/>
                    </a:lnTo>
                    <a:lnTo>
                      <a:pt x="1057" y="126"/>
                    </a:lnTo>
                    <a:lnTo>
                      <a:pt x="1055" y="126"/>
                    </a:lnTo>
                    <a:lnTo>
                      <a:pt x="1053" y="126"/>
                    </a:lnTo>
                    <a:lnTo>
                      <a:pt x="1052" y="127"/>
                    </a:lnTo>
                    <a:lnTo>
                      <a:pt x="1047" y="127"/>
                    </a:lnTo>
                    <a:lnTo>
                      <a:pt x="1044" y="127"/>
                    </a:lnTo>
                    <a:lnTo>
                      <a:pt x="1036" y="127"/>
                    </a:lnTo>
                    <a:lnTo>
                      <a:pt x="1035" y="128"/>
                    </a:lnTo>
                    <a:lnTo>
                      <a:pt x="1035" y="128"/>
                    </a:lnTo>
                    <a:lnTo>
                      <a:pt x="1035" y="130"/>
                    </a:lnTo>
                    <a:lnTo>
                      <a:pt x="1035" y="131"/>
                    </a:lnTo>
                    <a:lnTo>
                      <a:pt x="1032" y="132"/>
                    </a:lnTo>
                    <a:lnTo>
                      <a:pt x="1029" y="132"/>
                    </a:lnTo>
                    <a:lnTo>
                      <a:pt x="1025" y="134"/>
                    </a:lnTo>
                    <a:lnTo>
                      <a:pt x="1028" y="132"/>
                    </a:lnTo>
                    <a:lnTo>
                      <a:pt x="1029" y="130"/>
                    </a:lnTo>
                    <a:lnTo>
                      <a:pt x="1031" y="124"/>
                    </a:lnTo>
                    <a:lnTo>
                      <a:pt x="1036" y="124"/>
                    </a:lnTo>
                    <a:lnTo>
                      <a:pt x="1037" y="123"/>
                    </a:lnTo>
                    <a:lnTo>
                      <a:pt x="1037" y="120"/>
                    </a:lnTo>
                    <a:lnTo>
                      <a:pt x="1039" y="119"/>
                    </a:lnTo>
                    <a:lnTo>
                      <a:pt x="1044" y="119"/>
                    </a:lnTo>
                    <a:lnTo>
                      <a:pt x="1049" y="119"/>
                    </a:lnTo>
                    <a:lnTo>
                      <a:pt x="1053" y="112"/>
                    </a:lnTo>
                    <a:lnTo>
                      <a:pt x="1059" y="112"/>
                    </a:lnTo>
                    <a:lnTo>
                      <a:pt x="1060" y="111"/>
                    </a:lnTo>
                    <a:lnTo>
                      <a:pt x="1060" y="110"/>
                    </a:lnTo>
                    <a:lnTo>
                      <a:pt x="1060" y="110"/>
                    </a:lnTo>
                    <a:lnTo>
                      <a:pt x="1059" y="108"/>
                    </a:lnTo>
                    <a:lnTo>
                      <a:pt x="1059" y="108"/>
                    </a:lnTo>
                    <a:lnTo>
                      <a:pt x="1062" y="107"/>
                    </a:lnTo>
                    <a:lnTo>
                      <a:pt x="1062" y="106"/>
                    </a:lnTo>
                    <a:lnTo>
                      <a:pt x="1066" y="104"/>
                    </a:lnTo>
                    <a:lnTo>
                      <a:pt x="1070" y="103"/>
                    </a:lnTo>
                    <a:lnTo>
                      <a:pt x="1076" y="102"/>
                    </a:lnTo>
                    <a:lnTo>
                      <a:pt x="1077" y="100"/>
                    </a:lnTo>
                    <a:lnTo>
                      <a:pt x="1084" y="98"/>
                    </a:lnTo>
                    <a:lnTo>
                      <a:pt x="1086" y="94"/>
                    </a:lnTo>
                    <a:lnTo>
                      <a:pt x="1085" y="91"/>
                    </a:lnTo>
                    <a:lnTo>
                      <a:pt x="1082" y="90"/>
                    </a:lnTo>
                    <a:lnTo>
                      <a:pt x="1078" y="90"/>
                    </a:lnTo>
                    <a:lnTo>
                      <a:pt x="1076" y="89"/>
                    </a:lnTo>
                    <a:lnTo>
                      <a:pt x="1074" y="89"/>
                    </a:lnTo>
                    <a:lnTo>
                      <a:pt x="1073" y="89"/>
                    </a:lnTo>
                    <a:lnTo>
                      <a:pt x="1068" y="86"/>
                    </a:lnTo>
                    <a:lnTo>
                      <a:pt x="1062" y="85"/>
                    </a:lnTo>
                    <a:lnTo>
                      <a:pt x="1062" y="85"/>
                    </a:lnTo>
                    <a:lnTo>
                      <a:pt x="1062" y="85"/>
                    </a:lnTo>
                    <a:lnTo>
                      <a:pt x="1065" y="85"/>
                    </a:lnTo>
                    <a:lnTo>
                      <a:pt x="1073" y="87"/>
                    </a:lnTo>
                    <a:lnTo>
                      <a:pt x="1077" y="87"/>
                    </a:lnTo>
                    <a:lnTo>
                      <a:pt x="1078" y="87"/>
                    </a:lnTo>
                    <a:lnTo>
                      <a:pt x="1080" y="89"/>
                    </a:lnTo>
                    <a:lnTo>
                      <a:pt x="1080" y="89"/>
                    </a:lnTo>
                    <a:lnTo>
                      <a:pt x="1081" y="89"/>
                    </a:lnTo>
                    <a:lnTo>
                      <a:pt x="1081" y="89"/>
                    </a:lnTo>
                    <a:lnTo>
                      <a:pt x="1081" y="87"/>
                    </a:lnTo>
                    <a:lnTo>
                      <a:pt x="1078" y="85"/>
                    </a:lnTo>
                    <a:lnTo>
                      <a:pt x="1077" y="83"/>
                    </a:lnTo>
                    <a:lnTo>
                      <a:pt x="1074" y="85"/>
                    </a:lnTo>
                    <a:lnTo>
                      <a:pt x="1069" y="81"/>
                    </a:lnTo>
                    <a:lnTo>
                      <a:pt x="1068" y="79"/>
                    </a:lnTo>
                    <a:lnTo>
                      <a:pt x="1065" y="78"/>
                    </a:lnTo>
                    <a:lnTo>
                      <a:pt x="1062" y="78"/>
                    </a:lnTo>
                    <a:lnTo>
                      <a:pt x="1061" y="78"/>
                    </a:lnTo>
                    <a:lnTo>
                      <a:pt x="1062" y="79"/>
                    </a:lnTo>
                    <a:lnTo>
                      <a:pt x="1065" y="79"/>
                    </a:lnTo>
                    <a:lnTo>
                      <a:pt x="1065" y="81"/>
                    </a:lnTo>
                    <a:lnTo>
                      <a:pt x="1065" y="81"/>
                    </a:lnTo>
                    <a:lnTo>
                      <a:pt x="1062" y="82"/>
                    </a:lnTo>
                    <a:lnTo>
                      <a:pt x="1061" y="82"/>
                    </a:lnTo>
                    <a:lnTo>
                      <a:pt x="1061" y="81"/>
                    </a:lnTo>
                    <a:lnTo>
                      <a:pt x="1061" y="81"/>
                    </a:lnTo>
                    <a:lnTo>
                      <a:pt x="1060" y="79"/>
                    </a:lnTo>
                    <a:lnTo>
                      <a:pt x="1059" y="79"/>
                    </a:lnTo>
                    <a:lnTo>
                      <a:pt x="1055" y="77"/>
                    </a:lnTo>
                    <a:lnTo>
                      <a:pt x="1052" y="77"/>
                    </a:lnTo>
                    <a:lnTo>
                      <a:pt x="1051" y="75"/>
                    </a:lnTo>
                    <a:lnTo>
                      <a:pt x="1048" y="75"/>
                    </a:lnTo>
                    <a:lnTo>
                      <a:pt x="1047" y="77"/>
                    </a:lnTo>
                    <a:lnTo>
                      <a:pt x="1047" y="75"/>
                    </a:lnTo>
                    <a:lnTo>
                      <a:pt x="1047" y="75"/>
                    </a:lnTo>
                    <a:lnTo>
                      <a:pt x="1044" y="74"/>
                    </a:lnTo>
                    <a:lnTo>
                      <a:pt x="1041" y="73"/>
                    </a:lnTo>
                    <a:lnTo>
                      <a:pt x="1039" y="73"/>
                    </a:lnTo>
                    <a:lnTo>
                      <a:pt x="1035" y="71"/>
                    </a:lnTo>
                    <a:lnTo>
                      <a:pt x="1031" y="71"/>
                    </a:lnTo>
                    <a:lnTo>
                      <a:pt x="1023" y="71"/>
                    </a:lnTo>
                    <a:lnTo>
                      <a:pt x="1018" y="71"/>
                    </a:lnTo>
                    <a:lnTo>
                      <a:pt x="1011" y="71"/>
                    </a:lnTo>
                    <a:lnTo>
                      <a:pt x="1003" y="71"/>
                    </a:lnTo>
                    <a:lnTo>
                      <a:pt x="999" y="71"/>
                    </a:lnTo>
                    <a:lnTo>
                      <a:pt x="996" y="71"/>
                    </a:lnTo>
                    <a:lnTo>
                      <a:pt x="995" y="71"/>
                    </a:lnTo>
                    <a:lnTo>
                      <a:pt x="995" y="73"/>
                    </a:lnTo>
                    <a:lnTo>
                      <a:pt x="996" y="74"/>
                    </a:lnTo>
                    <a:lnTo>
                      <a:pt x="995" y="74"/>
                    </a:lnTo>
                    <a:lnTo>
                      <a:pt x="994" y="74"/>
                    </a:lnTo>
                    <a:lnTo>
                      <a:pt x="988" y="74"/>
                    </a:lnTo>
                    <a:lnTo>
                      <a:pt x="986" y="75"/>
                    </a:lnTo>
                    <a:lnTo>
                      <a:pt x="983" y="74"/>
                    </a:lnTo>
                    <a:lnTo>
                      <a:pt x="980" y="74"/>
                    </a:lnTo>
                    <a:lnTo>
                      <a:pt x="979" y="73"/>
                    </a:lnTo>
                    <a:lnTo>
                      <a:pt x="980" y="73"/>
                    </a:lnTo>
                    <a:lnTo>
                      <a:pt x="982" y="74"/>
                    </a:lnTo>
                    <a:lnTo>
                      <a:pt x="983" y="71"/>
                    </a:lnTo>
                    <a:lnTo>
                      <a:pt x="983" y="70"/>
                    </a:lnTo>
                    <a:lnTo>
                      <a:pt x="984" y="69"/>
                    </a:lnTo>
                    <a:lnTo>
                      <a:pt x="982" y="67"/>
                    </a:lnTo>
                    <a:lnTo>
                      <a:pt x="977" y="66"/>
                    </a:lnTo>
                    <a:lnTo>
                      <a:pt x="975" y="66"/>
                    </a:lnTo>
                    <a:lnTo>
                      <a:pt x="975" y="67"/>
                    </a:lnTo>
                    <a:lnTo>
                      <a:pt x="970" y="66"/>
                    </a:lnTo>
                    <a:lnTo>
                      <a:pt x="967" y="66"/>
                    </a:lnTo>
                    <a:lnTo>
                      <a:pt x="965" y="67"/>
                    </a:lnTo>
                    <a:lnTo>
                      <a:pt x="963" y="67"/>
                    </a:lnTo>
                    <a:lnTo>
                      <a:pt x="961" y="66"/>
                    </a:lnTo>
                    <a:lnTo>
                      <a:pt x="958" y="66"/>
                    </a:lnTo>
                    <a:lnTo>
                      <a:pt x="945" y="66"/>
                    </a:lnTo>
                    <a:lnTo>
                      <a:pt x="945" y="65"/>
                    </a:lnTo>
                    <a:lnTo>
                      <a:pt x="951" y="65"/>
                    </a:lnTo>
                    <a:lnTo>
                      <a:pt x="955" y="63"/>
                    </a:lnTo>
                    <a:lnTo>
                      <a:pt x="958" y="62"/>
                    </a:lnTo>
                    <a:lnTo>
                      <a:pt x="961" y="61"/>
                    </a:lnTo>
                    <a:lnTo>
                      <a:pt x="959" y="61"/>
                    </a:lnTo>
                    <a:lnTo>
                      <a:pt x="957" y="59"/>
                    </a:lnTo>
                    <a:lnTo>
                      <a:pt x="954" y="59"/>
                    </a:lnTo>
                    <a:lnTo>
                      <a:pt x="949" y="59"/>
                    </a:lnTo>
                    <a:lnTo>
                      <a:pt x="945" y="58"/>
                    </a:lnTo>
                    <a:lnTo>
                      <a:pt x="942" y="57"/>
                    </a:lnTo>
                    <a:lnTo>
                      <a:pt x="933" y="57"/>
                    </a:lnTo>
                    <a:lnTo>
                      <a:pt x="932" y="57"/>
                    </a:lnTo>
                    <a:lnTo>
                      <a:pt x="928" y="58"/>
                    </a:lnTo>
                    <a:lnTo>
                      <a:pt x="925" y="58"/>
                    </a:lnTo>
                    <a:lnTo>
                      <a:pt x="924" y="58"/>
                    </a:lnTo>
                    <a:lnTo>
                      <a:pt x="920" y="59"/>
                    </a:lnTo>
                    <a:lnTo>
                      <a:pt x="912" y="65"/>
                    </a:lnTo>
                    <a:lnTo>
                      <a:pt x="910" y="66"/>
                    </a:lnTo>
                    <a:lnTo>
                      <a:pt x="910" y="66"/>
                    </a:lnTo>
                    <a:lnTo>
                      <a:pt x="909" y="67"/>
                    </a:lnTo>
                    <a:lnTo>
                      <a:pt x="910" y="69"/>
                    </a:lnTo>
                    <a:lnTo>
                      <a:pt x="912" y="70"/>
                    </a:lnTo>
                    <a:lnTo>
                      <a:pt x="913" y="70"/>
                    </a:lnTo>
                    <a:lnTo>
                      <a:pt x="916" y="71"/>
                    </a:lnTo>
                    <a:lnTo>
                      <a:pt x="916" y="73"/>
                    </a:lnTo>
                    <a:lnTo>
                      <a:pt x="916" y="74"/>
                    </a:lnTo>
                    <a:lnTo>
                      <a:pt x="917" y="74"/>
                    </a:lnTo>
                    <a:lnTo>
                      <a:pt x="920" y="74"/>
                    </a:lnTo>
                    <a:lnTo>
                      <a:pt x="926" y="75"/>
                    </a:lnTo>
                    <a:lnTo>
                      <a:pt x="925" y="75"/>
                    </a:lnTo>
                    <a:lnTo>
                      <a:pt x="921" y="75"/>
                    </a:lnTo>
                    <a:lnTo>
                      <a:pt x="918" y="75"/>
                    </a:lnTo>
                    <a:lnTo>
                      <a:pt x="916" y="74"/>
                    </a:lnTo>
                    <a:lnTo>
                      <a:pt x="910" y="75"/>
                    </a:lnTo>
                    <a:lnTo>
                      <a:pt x="905" y="75"/>
                    </a:lnTo>
                    <a:lnTo>
                      <a:pt x="901" y="75"/>
                    </a:lnTo>
                    <a:lnTo>
                      <a:pt x="893" y="74"/>
                    </a:lnTo>
                    <a:lnTo>
                      <a:pt x="892" y="75"/>
                    </a:lnTo>
                    <a:lnTo>
                      <a:pt x="895" y="75"/>
                    </a:lnTo>
                    <a:lnTo>
                      <a:pt x="897" y="77"/>
                    </a:lnTo>
                    <a:lnTo>
                      <a:pt x="904" y="78"/>
                    </a:lnTo>
                    <a:lnTo>
                      <a:pt x="905" y="78"/>
                    </a:lnTo>
                    <a:lnTo>
                      <a:pt x="910" y="81"/>
                    </a:lnTo>
                    <a:lnTo>
                      <a:pt x="913" y="83"/>
                    </a:lnTo>
                    <a:lnTo>
                      <a:pt x="913" y="85"/>
                    </a:lnTo>
                    <a:lnTo>
                      <a:pt x="913" y="85"/>
                    </a:lnTo>
                    <a:lnTo>
                      <a:pt x="912" y="86"/>
                    </a:lnTo>
                    <a:lnTo>
                      <a:pt x="910" y="86"/>
                    </a:lnTo>
                    <a:lnTo>
                      <a:pt x="912" y="85"/>
                    </a:lnTo>
                    <a:lnTo>
                      <a:pt x="912" y="83"/>
                    </a:lnTo>
                    <a:lnTo>
                      <a:pt x="910" y="82"/>
                    </a:lnTo>
                    <a:lnTo>
                      <a:pt x="909" y="81"/>
                    </a:lnTo>
                    <a:lnTo>
                      <a:pt x="908" y="81"/>
                    </a:lnTo>
                    <a:lnTo>
                      <a:pt x="908" y="81"/>
                    </a:lnTo>
                    <a:lnTo>
                      <a:pt x="901" y="79"/>
                    </a:lnTo>
                    <a:lnTo>
                      <a:pt x="898" y="79"/>
                    </a:lnTo>
                    <a:lnTo>
                      <a:pt x="896" y="79"/>
                    </a:lnTo>
                    <a:lnTo>
                      <a:pt x="895" y="78"/>
                    </a:lnTo>
                    <a:lnTo>
                      <a:pt x="892" y="79"/>
                    </a:lnTo>
                    <a:lnTo>
                      <a:pt x="891" y="79"/>
                    </a:lnTo>
                    <a:lnTo>
                      <a:pt x="889" y="81"/>
                    </a:lnTo>
                    <a:lnTo>
                      <a:pt x="888" y="81"/>
                    </a:lnTo>
                    <a:lnTo>
                      <a:pt x="885" y="81"/>
                    </a:lnTo>
                    <a:lnTo>
                      <a:pt x="885" y="82"/>
                    </a:lnTo>
                    <a:lnTo>
                      <a:pt x="885" y="82"/>
                    </a:lnTo>
                    <a:lnTo>
                      <a:pt x="883" y="82"/>
                    </a:lnTo>
                    <a:lnTo>
                      <a:pt x="881" y="82"/>
                    </a:lnTo>
                    <a:lnTo>
                      <a:pt x="879" y="83"/>
                    </a:lnTo>
                    <a:lnTo>
                      <a:pt x="875" y="85"/>
                    </a:lnTo>
                    <a:lnTo>
                      <a:pt x="875" y="83"/>
                    </a:lnTo>
                    <a:lnTo>
                      <a:pt x="875" y="82"/>
                    </a:lnTo>
                    <a:lnTo>
                      <a:pt x="873" y="82"/>
                    </a:lnTo>
                    <a:lnTo>
                      <a:pt x="868" y="83"/>
                    </a:lnTo>
                    <a:lnTo>
                      <a:pt x="867" y="85"/>
                    </a:lnTo>
                    <a:lnTo>
                      <a:pt x="865" y="85"/>
                    </a:lnTo>
                    <a:lnTo>
                      <a:pt x="867" y="82"/>
                    </a:lnTo>
                    <a:lnTo>
                      <a:pt x="867" y="81"/>
                    </a:lnTo>
                    <a:lnTo>
                      <a:pt x="864" y="81"/>
                    </a:lnTo>
                    <a:lnTo>
                      <a:pt x="860" y="81"/>
                    </a:lnTo>
                    <a:lnTo>
                      <a:pt x="857" y="81"/>
                    </a:lnTo>
                    <a:lnTo>
                      <a:pt x="855" y="81"/>
                    </a:lnTo>
                    <a:lnTo>
                      <a:pt x="848" y="79"/>
                    </a:lnTo>
                    <a:lnTo>
                      <a:pt x="848" y="81"/>
                    </a:lnTo>
                    <a:lnTo>
                      <a:pt x="847" y="81"/>
                    </a:lnTo>
                    <a:lnTo>
                      <a:pt x="843" y="81"/>
                    </a:lnTo>
                    <a:lnTo>
                      <a:pt x="840" y="81"/>
                    </a:lnTo>
                    <a:lnTo>
                      <a:pt x="839" y="82"/>
                    </a:lnTo>
                    <a:lnTo>
                      <a:pt x="835" y="81"/>
                    </a:lnTo>
                    <a:lnTo>
                      <a:pt x="834" y="81"/>
                    </a:lnTo>
                    <a:lnTo>
                      <a:pt x="832" y="82"/>
                    </a:lnTo>
                    <a:lnTo>
                      <a:pt x="831" y="81"/>
                    </a:lnTo>
                    <a:lnTo>
                      <a:pt x="831" y="82"/>
                    </a:lnTo>
                    <a:lnTo>
                      <a:pt x="832" y="83"/>
                    </a:lnTo>
                    <a:lnTo>
                      <a:pt x="834" y="83"/>
                    </a:lnTo>
                    <a:lnTo>
                      <a:pt x="834" y="83"/>
                    </a:lnTo>
                    <a:lnTo>
                      <a:pt x="834" y="83"/>
                    </a:lnTo>
                    <a:lnTo>
                      <a:pt x="835" y="83"/>
                    </a:lnTo>
                    <a:lnTo>
                      <a:pt x="838" y="83"/>
                    </a:lnTo>
                    <a:lnTo>
                      <a:pt x="839" y="83"/>
                    </a:lnTo>
                    <a:lnTo>
                      <a:pt x="839" y="83"/>
                    </a:lnTo>
                    <a:lnTo>
                      <a:pt x="842" y="83"/>
                    </a:lnTo>
                    <a:lnTo>
                      <a:pt x="846" y="83"/>
                    </a:lnTo>
                    <a:lnTo>
                      <a:pt x="846" y="83"/>
                    </a:lnTo>
                    <a:lnTo>
                      <a:pt x="840" y="85"/>
                    </a:lnTo>
                    <a:lnTo>
                      <a:pt x="831" y="86"/>
                    </a:lnTo>
                    <a:lnTo>
                      <a:pt x="828" y="86"/>
                    </a:lnTo>
                    <a:lnTo>
                      <a:pt x="823" y="86"/>
                    </a:lnTo>
                    <a:lnTo>
                      <a:pt x="819" y="87"/>
                    </a:lnTo>
                    <a:lnTo>
                      <a:pt x="814" y="87"/>
                    </a:lnTo>
                    <a:lnTo>
                      <a:pt x="805" y="89"/>
                    </a:lnTo>
                    <a:lnTo>
                      <a:pt x="799" y="91"/>
                    </a:lnTo>
                    <a:lnTo>
                      <a:pt x="797" y="90"/>
                    </a:lnTo>
                    <a:lnTo>
                      <a:pt x="791" y="93"/>
                    </a:lnTo>
                    <a:lnTo>
                      <a:pt x="789" y="94"/>
                    </a:lnTo>
                    <a:lnTo>
                      <a:pt x="782" y="95"/>
                    </a:lnTo>
                    <a:lnTo>
                      <a:pt x="774" y="95"/>
                    </a:lnTo>
                    <a:lnTo>
                      <a:pt x="773" y="95"/>
                    </a:lnTo>
                    <a:lnTo>
                      <a:pt x="773" y="97"/>
                    </a:lnTo>
                    <a:lnTo>
                      <a:pt x="774" y="97"/>
                    </a:lnTo>
                    <a:lnTo>
                      <a:pt x="775" y="97"/>
                    </a:lnTo>
                    <a:lnTo>
                      <a:pt x="778" y="97"/>
                    </a:lnTo>
                    <a:lnTo>
                      <a:pt x="781" y="98"/>
                    </a:lnTo>
                    <a:lnTo>
                      <a:pt x="781" y="99"/>
                    </a:lnTo>
                    <a:lnTo>
                      <a:pt x="778" y="102"/>
                    </a:lnTo>
                    <a:lnTo>
                      <a:pt x="777" y="102"/>
                    </a:lnTo>
                    <a:lnTo>
                      <a:pt x="775" y="103"/>
                    </a:lnTo>
                    <a:lnTo>
                      <a:pt x="769" y="100"/>
                    </a:lnTo>
                    <a:lnTo>
                      <a:pt x="768" y="102"/>
                    </a:lnTo>
                    <a:lnTo>
                      <a:pt x="768" y="102"/>
                    </a:lnTo>
                    <a:lnTo>
                      <a:pt x="765" y="102"/>
                    </a:lnTo>
                    <a:lnTo>
                      <a:pt x="765" y="103"/>
                    </a:lnTo>
                    <a:lnTo>
                      <a:pt x="770" y="103"/>
                    </a:lnTo>
                    <a:lnTo>
                      <a:pt x="774" y="104"/>
                    </a:lnTo>
                    <a:lnTo>
                      <a:pt x="778" y="106"/>
                    </a:lnTo>
                    <a:lnTo>
                      <a:pt x="781" y="106"/>
                    </a:lnTo>
                    <a:lnTo>
                      <a:pt x="785" y="107"/>
                    </a:lnTo>
                    <a:lnTo>
                      <a:pt x="786" y="108"/>
                    </a:lnTo>
                    <a:lnTo>
                      <a:pt x="783" y="108"/>
                    </a:lnTo>
                    <a:lnTo>
                      <a:pt x="779" y="107"/>
                    </a:lnTo>
                    <a:lnTo>
                      <a:pt x="777" y="107"/>
                    </a:lnTo>
                    <a:lnTo>
                      <a:pt x="775" y="106"/>
                    </a:lnTo>
                    <a:lnTo>
                      <a:pt x="773" y="107"/>
                    </a:lnTo>
                    <a:lnTo>
                      <a:pt x="773" y="108"/>
                    </a:lnTo>
                    <a:lnTo>
                      <a:pt x="775" y="110"/>
                    </a:lnTo>
                    <a:lnTo>
                      <a:pt x="779" y="110"/>
                    </a:lnTo>
                    <a:lnTo>
                      <a:pt x="782" y="111"/>
                    </a:lnTo>
                    <a:lnTo>
                      <a:pt x="793" y="115"/>
                    </a:lnTo>
                    <a:lnTo>
                      <a:pt x="794" y="116"/>
                    </a:lnTo>
                    <a:lnTo>
                      <a:pt x="797" y="116"/>
                    </a:lnTo>
                    <a:lnTo>
                      <a:pt x="798" y="116"/>
                    </a:lnTo>
                    <a:lnTo>
                      <a:pt x="795" y="118"/>
                    </a:lnTo>
                    <a:lnTo>
                      <a:pt x="795" y="118"/>
                    </a:lnTo>
                    <a:lnTo>
                      <a:pt x="794" y="119"/>
                    </a:lnTo>
                    <a:lnTo>
                      <a:pt x="786" y="120"/>
                    </a:lnTo>
                    <a:lnTo>
                      <a:pt x="783" y="120"/>
                    </a:lnTo>
                    <a:lnTo>
                      <a:pt x="783" y="122"/>
                    </a:lnTo>
                    <a:lnTo>
                      <a:pt x="782" y="122"/>
                    </a:lnTo>
                    <a:lnTo>
                      <a:pt x="782" y="122"/>
                    </a:lnTo>
                    <a:lnTo>
                      <a:pt x="782" y="123"/>
                    </a:lnTo>
                    <a:lnTo>
                      <a:pt x="783" y="124"/>
                    </a:lnTo>
                    <a:lnTo>
                      <a:pt x="786" y="124"/>
                    </a:lnTo>
                    <a:lnTo>
                      <a:pt x="795" y="127"/>
                    </a:lnTo>
                    <a:lnTo>
                      <a:pt x="795" y="128"/>
                    </a:lnTo>
                    <a:lnTo>
                      <a:pt x="793" y="127"/>
                    </a:lnTo>
                    <a:lnTo>
                      <a:pt x="790" y="127"/>
                    </a:lnTo>
                    <a:lnTo>
                      <a:pt x="786" y="126"/>
                    </a:lnTo>
                    <a:lnTo>
                      <a:pt x="782" y="124"/>
                    </a:lnTo>
                    <a:lnTo>
                      <a:pt x="782" y="123"/>
                    </a:lnTo>
                    <a:lnTo>
                      <a:pt x="781" y="123"/>
                    </a:lnTo>
                    <a:lnTo>
                      <a:pt x="781" y="122"/>
                    </a:lnTo>
                    <a:lnTo>
                      <a:pt x="781" y="122"/>
                    </a:lnTo>
                    <a:lnTo>
                      <a:pt x="782" y="120"/>
                    </a:lnTo>
                    <a:lnTo>
                      <a:pt x="786" y="119"/>
                    </a:lnTo>
                    <a:lnTo>
                      <a:pt x="789" y="118"/>
                    </a:lnTo>
                    <a:lnTo>
                      <a:pt x="791" y="116"/>
                    </a:lnTo>
                    <a:lnTo>
                      <a:pt x="790" y="116"/>
                    </a:lnTo>
                    <a:lnTo>
                      <a:pt x="789" y="115"/>
                    </a:lnTo>
                    <a:lnTo>
                      <a:pt x="785" y="115"/>
                    </a:lnTo>
                    <a:lnTo>
                      <a:pt x="778" y="116"/>
                    </a:lnTo>
                    <a:lnTo>
                      <a:pt x="774" y="116"/>
                    </a:lnTo>
                    <a:lnTo>
                      <a:pt x="773" y="118"/>
                    </a:lnTo>
                    <a:lnTo>
                      <a:pt x="770" y="118"/>
                    </a:lnTo>
                    <a:lnTo>
                      <a:pt x="769" y="118"/>
                    </a:lnTo>
                    <a:lnTo>
                      <a:pt x="764" y="118"/>
                    </a:lnTo>
                    <a:lnTo>
                      <a:pt x="761" y="118"/>
                    </a:lnTo>
                    <a:lnTo>
                      <a:pt x="752" y="119"/>
                    </a:lnTo>
                    <a:lnTo>
                      <a:pt x="750" y="119"/>
                    </a:lnTo>
                    <a:lnTo>
                      <a:pt x="731" y="119"/>
                    </a:lnTo>
                    <a:lnTo>
                      <a:pt x="725" y="119"/>
                    </a:lnTo>
                    <a:lnTo>
                      <a:pt x="716" y="120"/>
                    </a:lnTo>
                    <a:lnTo>
                      <a:pt x="716" y="122"/>
                    </a:lnTo>
                    <a:lnTo>
                      <a:pt x="717" y="122"/>
                    </a:lnTo>
                    <a:lnTo>
                      <a:pt x="716" y="123"/>
                    </a:lnTo>
                    <a:lnTo>
                      <a:pt x="716" y="124"/>
                    </a:lnTo>
                    <a:lnTo>
                      <a:pt x="717" y="124"/>
                    </a:lnTo>
                    <a:lnTo>
                      <a:pt x="717" y="126"/>
                    </a:lnTo>
                    <a:lnTo>
                      <a:pt x="719" y="127"/>
                    </a:lnTo>
                    <a:lnTo>
                      <a:pt x="720" y="128"/>
                    </a:lnTo>
                    <a:lnTo>
                      <a:pt x="723" y="128"/>
                    </a:lnTo>
                    <a:lnTo>
                      <a:pt x="724" y="130"/>
                    </a:lnTo>
                    <a:lnTo>
                      <a:pt x="727" y="131"/>
                    </a:lnTo>
                    <a:lnTo>
                      <a:pt x="727" y="132"/>
                    </a:lnTo>
                    <a:lnTo>
                      <a:pt x="727" y="134"/>
                    </a:lnTo>
                    <a:lnTo>
                      <a:pt x="727" y="134"/>
                    </a:lnTo>
                    <a:lnTo>
                      <a:pt x="728" y="135"/>
                    </a:lnTo>
                    <a:lnTo>
                      <a:pt x="731" y="138"/>
                    </a:lnTo>
                    <a:lnTo>
                      <a:pt x="731" y="138"/>
                    </a:lnTo>
                    <a:lnTo>
                      <a:pt x="736" y="139"/>
                    </a:lnTo>
                    <a:lnTo>
                      <a:pt x="738" y="140"/>
                    </a:lnTo>
                    <a:lnTo>
                      <a:pt x="742" y="140"/>
                    </a:lnTo>
                    <a:lnTo>
                      <a:pt x="745" y="140"/>
                    </a:lnTo>
                    <a:lnTo>
                      <a:pt x="749" y="142"/>
                    </a:lnTo>
                    <a:lnTo>
                      <a:pt x="750" y="142"/>
                    </a:lnTo>
                    <a:lnTo>
                      <a:pt x="752" y="143"/>
                    </a:lnTo>
                    <a:lnTo>
                      <a:pt x="753" y="144"/>
                    </a:lnTo>
                    <a:lnTo>
                      <a:pt x="754" y="144"/>
                    </a:lnTo>
                    <a:lnTo>
                      <a:pt x="760" y="147"/>
                    </a:lnTo>
                    <a:lnTo>
                      <a:pt x="761" y="147"/>
                    </a:lnTo>
                    <a:lnTo>
                      <a:pt x="768" y="148"/>
                    </a:lnTo>
                    <a:lnTo>
                      <a:pt x="770" y="148"/>
                    </a:lnTo>
                    <a:lnTo>
                      <a:pt x="774" y="151"/>
                    </a:lnTo>
                    <a:lnTo>
                      <a:pt x="774" y="151"/>
                    </a:lnTo>
                    <a:lnTo>
                      <a:pt x="775" y="152"/>
                    </a:lnTo>
                    <a:lnTo>
                      <a:pt x="775" y="153"/>
                    </a:lnTo>
                    <a:lnTo>
                      <a:pt x="775" y="153"/>
                    </a:lnTo>
                    <a:lnTo>
                      <a:pt x="775" y="155"/>
                    </a:lnTo>
                    <a:lnTo>
                      <a:pt x="775" y="157"/>
                    </a:lnTo>
                    <a:lnTo>
                      <a:pt x="775" y="160"/>
                    </a:lnTo>
                    <a:lnTo>
                      <a:pt x="779" y="163"/>
                    </a:lnTo>
                    <a:lnTo>
                      <a:pt x="785" y="165"/>
                    </a:lnTo>
                    <a:lnTo>
                      <a:pt x="786" y="168"/>
                    </a:lnTo>
                    <a:lnTo>
                      <a:pt x="789" y="169"/>
                    </a:lnTo>
                    <a:lnTo>
                      <a:pt x="789" y="171"/>
                    </a:lnTo>
                    <a:lnTo>
                      <a:pt x="789" y="172"/>
                    </a:lnTo>
                    <a:lnTo>
                      <a:pt x="787" y="173"/>
                    </a:lnTo>
                    <a:lnTo>
                      <a:pt x="786" y="173"/>
                    </a:lnTo>
                    <a:lnTo>
                      <a:pt x="783" y="175"/>
                    </a:lnTo>
                    <a:lnTo>
                      <a:pt x="785" y="175"/>
                    </a:lnTo>
                    <a:lnTo>
                      <a:pt x="786" y="176"/>
                    </a:lnTo>
                    <a:lnTo>
                      <a:pt x="786" y="177"/>
                    </a:lnTo>
                    <a:lnTo>
                      <a:pt x="786" y="177"/>
                    </a:lnTo>
                    <a:lnTo>
                      <a:pt x="783" y="177"/>
                    </a:lnTo>
                    <a:lnTo>
                      <a:pt x="782" y="177"/>
                    </a:lnTo>
                    <a:lnTo>
                      <a:pt x="781" y="176"/>
                    </a:lnTo>
                    <a:lnTo>
                      <a:pt x="779" y="175"/>
                    </a:lnTo>
                    <a:lnTo>
                      <a:pt x="779" y="173"/>
                    </a:lnTo>
                    <a:lnTo>
                      <a:pt x="779" y="172"/>
                    </a:lnTo>
                    <a:lnTo>
                      <a:pt x="779" y="169"/>
                    </a:lnTo>
                    <a:lnTo>
                      <a:pt x="778" y="167"/>
                    </a:lnTo>
                    <a:lnTo>
                      <a:pt x="777" y="165"/>
                    </a:lnTo>
                    <a:lnTo>
                      <a:pt x="775" y="164"/>
                    </a:lnTo>
                    <a:lnTo>
                      <a:pt x="773" y="163"/>
                    </a:lnTo>
                    <a:lnTo>
                      <a:pt x="772" y="163"/>
                    </a:lnTo>
                    <a:lnTo>
                      <a:pt x="770" y="164"/>
                    </a:lnTo>
                    <a:lnTo>
                      <a:pt x="772" y="167"/>
                    </a:lnTo>
                    <a:lnTo>
                      <a:pt x="770" y="169"/>
                    </a:lnTo>
                    <a:lnTo>
                      <a:pt x="770" y="171"/>
                    </a:lnTo>
                    <a:lnTo>
                      <a:pt x="772" y="172"/>
                    </a:lnTo>
                    <a:lnTo>
                      <a:pt x="772" y="172"/>
                    </a:lnTo>
                    <a:lnTo>
                      <a:pt x="770" y="171"/>
                    </a:lnTo>
                    <a:lnTo>
                      <a:pt x="769" y="168"/>
                    </a:lnTo>
                    <a:lnTo>
                      <a:pt x="769" y="167"/>
                    </a:lnTo>
                    <a:lnTo>
                      <a:pt x="769" y="165"/>
                    </a:lnTo>
                    <a:lnTo>
                      <a:pt x="768" y="164"/>
                    </a:lnTo>
                    <a:lnTo>
                      <a:pt x="765" y="161"/>
                    </a:lnTo>
                    <a:lnTo>
                      <a:pt x="765" y="161"/>
                    </a:lnTo>
                    <a:lnTo>
                      <a:pt x="765" y="160"/>
                    </a:lnTo>
                    <a:lnTo>
                      <a:pt x="764" y="157"/>
                    </a:lnTo>
                    <a:lnTo>
                      <a:pt x="765" y="157"/>
                    </a:lnTo>
                    <a:lnTo>
                      <a:pt x="769" y="155"/>
                    </a:lnTo>
                    <a:lnTo>
                      <a:pt x="769" y="155"/>
                    </a:lnTo>
                    <a:lnTo>
                      <a:pt x="770" y="152"/>
                    </a:lnTo>
                    <a:lnTo>
                      <a:pt x="770" y="152"/>
                    </a:lnTo>
                    <a:lnTo>
                      <a:pt x="770" y="151"/>
                    </a:lnTo>
                    <a:lnTo>
                      <a:pt x="768" y="151"/>
                    </a:lnTo>
                    <a:lnTo>
                      <a:pt x="766" y="149"/>
                    </a:lnTo>
                    <a:lnTo>
                      <a:pt x="764" y="149"/>
                    </a:lnTo>
                    <a:lnTo>
                      <a:pt x="761" y="149"/>
                    </a:lnTo>
                    <a:lnTo>
                      <a:pt x="756" y="151"/>
                    </a:lnTo>
                    <a:lnTo>
                      <a:pt x="750" y="151"/>
                    </a:lnTo>
                    <a:lnTo>
                      <a:pt x="748" y="149"/>
                    </a:lnTo>
                    <a:lnTo>
                      <a:pt x="737" y="146"/>
                    </a:lnTo>
                    <a:lnTo>
                      <a:pt x="736" y="144"/>
                    </a:lnTo>
                    <a:lnTo>
                      <a:pt x="734" y="144"/>
                    </a:lnTo>
                    <a:lnTo>
                      <a:pt x="734" y="144"/>
                    </a:lnTo>
                    <a:lnTo>
                      <a:pt x="731" y="143"/>
                    </a:lnTo>
                    <a:lnTo>
                      <a:pt x="724" y="142"/>
                    </a:lnTo>
                    <a:lnTo>
                      <a:pt x="715" y="139"/>
                    </a:lnTo>
                    <a:lnTo>
                      <a:pt x="703" y="139"/>
                    </a:lnTo>
                    <a:lnTo>
                      <a:pt x="700" y="139"/>
                    </a:lnTo>
                    <a:lnTo>
                      <a:pt x="697" y="140"/>
                    </a:lnTo>
                    <a:lnTo>
                      <a:pt x="696" y="142"/>
                    </a:lnTo>
                    <a:lnTo>
                      <a:pt x="695" y="143"/>
                    </a:lnTo>
                    <a:lnTo>
                      <a:pt x="693" y="143"/>
                    </a:lnTo>
                    <a:lnTo>
                      <a:pt x="693" y="143"/>
                    </a:lnTo>
                    <a:lnTo>
                      <a:pt x="693" y="144"/>
                    </a:lnTo>
                    <a:lnTo>
                      <a:pt x="695" y="144"/>
                    </a:lnTo>
                    <a:lnTo>
                      <a:pt x="697" y="144"/>
                    </a:lnTo>
                    <a:lnTo>
                      <a:pt x="701" y="144"/>
                    </a:lnTo>
                    <a:lnTo>
                      <a:pt x="703" y="146"/>
                    </a:lnTo>
                    <a:lnTo>
                      <a:pt x="705" y="147"/>
                    </a:lnTo>
                    <a:lnTo>
                      <a:pt x="705" y="147"/>
                    </a:lnTo>
                    <a:lnTo>
                      <a:pt x="700" y="148"/>
                    </a:lnTo>
                    <a:lnTo>
                      <a:pt x="697" y="148"/>
                    </a:lnTo>
                    <a:lnTo>
                      <a:pt x="690" y="146"/>
                    </a:lnTo>
                    <a:lnTo>
                      <a:pt x="687" y="146"/>
                    </a:lnTo>
                    <a:lnTo>
                      <a:pt x="682" y="146"/>
                    </a:lnTo>
                    <a:lnTo>
                      <a:pt x="679" y="147"/>
                    </a:lnTo>
                    <a:lnTo>
                      <a:pt x="678" y="147"/>
                    </a:lnTo>
                    <a:lnTo>
                      <a:pt x="680" y="148"/>
                    </a:lnTo>
                    <a:lnTo>
                      <a:pt x="683" y="151"/>
                    </a:lnTo>
                    <a:lnTo>
                      <a:pt x="684" y="152"/>
                    </a:lnTo>
                    <a:lnTo>
                      <a:pt x="687" y="153"/>
                    </a:lnTo>
                    <a:lnTo>
                      <a:pt x="693" y="155"/>
                    </a:lnTo>
                    <a:lnTo>
                      <a:pt x="696" y="155"/>
                    </a:lnTo>
                    <a:lnTo>
                      <a:pt x="703" y="157"/>
                    </a:lnTo>
                    <a:lnTo>
                      <a:pt x="705" y="157"/>
                    </a:lnTo>
                    <a:lnTo>
                      <a:pt x="708" y="156"/>
                    </a:lnTo>
                    <a:lnTo>
                      <a:pt x="712" y="157"/>
                    </a:lnTo>
                    <a:lnTo>
                      <a:pt x="716" y="160"/>
                    </a:lnTo>
                    <a:lnTo>
                      <a:pt x="717" y="161"/>
                    </a:lnTo>
                    <a:lnTo>
                      <a:pt x="720" y="163"/>
                    </a:lnTo>
                    <a:lnTo>
                      <a:pt x="721" y="163"/>
                    </a:lnTo>
                    <a:lnTo>
                      <a:pt x="723" y="163"/>
                    </a:lnTo>
                    <a:lnTo>
                      <a:pt x="723" y="161"/>
                    </a:lnTo>
                    <a:lnTo>
                      <a:pt x="725" y="161"/>
                    </a:lnTo>
                    <a:lnTo>
                      <a:pt x="725" y="163"/>
                    </a:lnTo>
                    <a:lnTo>
                      <a:pt x="724" y="163"/>
                    </a:lnTo>
                    <a:lnTo>
                      <a:pt x="720" y="164"/>
                    </a:lnTo>
                    <a:lnTo>
                      <a:pt x="717" y="163"/>
                    </a:lnTo>
                    <a:lnTo>
                      <a:pt x="713" y="163"/>
                    </a:lnTo>
                    <a:lnTo>
                      <a:pt x="705" y="159"/>
                    </a:lnTo>
                    <a:lnTo>
                      <a:pt x="697" y="159"/>
                    </a:lnTo>
                    <a:lnTo>
                      <a:pt x="697" y="160"/>
                    </a:lnTo>
                    <a:lnTo>
                      <a:pt x="693" y="159"/>
                    </a:lnTo>
                    <a:lnTo>
                      <a:pt x="686" y="159"/>
                    </a:lnTo>
                    <a:lnTo>
                      <a:pt x="680" y="157"/>
                    </a:lnTo>
                    <a:lnTo>
                      <a:pt x="675" y="156"/>
                    </a:lnTo>
                    <a:lnTo>
                      <a:pt x="675" y="156"/>
                    </a:lnTo>
                    <a:lnTo>
                      <a:pt x="674" y="155"/>
                    </a:lnTo>
                    <a:lnTo>
                      <a:pt x="675" y="153"/>
                    </a:lnTo>
                    <a:lnTo>
                      <a:pt x="675" y="153"/>
                    </a:lnTo>
                    <a:lnTo>
                      <a:pt x="674" y="151"/>
                    </a:lnTo>
                    <a:lnTo>
                      <a:pt x="670" y="148"/>
                    </a:lnTo>
                    <a:lnTo>
                      <a:pt x="668" y="147"/>
                    </a:lnTo>
                    <a:lnTo>
                      <a:pt x="670" y="146"/>
                    </a:lnTo>
                    <a:lnTo>
                      <a:pt x="670" y="143"/>
                    </a:lnTo>
                    <a:lnTo>
                      <a:pt x="670" y="142"/>
                    </a:lnTo>
                    <a:lnTo>
                      <a:pt x="671" y="142"/>
                    </a:lnTo>
                    <a:lnTo>
                      <a:pt x="671" y="140"/>
                    </a:lnTo>
                    <a:lnTo>
                      <a:pt x="670" y="140"/>
                    </a:lnTo>
                    <a:lnTo>
                      <a:pt x="668" y="139"/>
                    </a:lnTo>
                    <a:lnTo>
                      <a:pt x="667" y="139"/>
                    </a:lnTo>
                    <a:lnTo>
                      <a:pt x="667" y="138"/>
                    </a:lnTo>
                    <a:lnTo>
                      <a:pt x="666" y="136"/>
                    </a:lnTo>
                    <a:lnTo>
                      <a:pt x="663" y="135"/>
                    </a:lnTo>
                    <a:lnTo>
                      <a:pt x="660" y="132"/>
                    </a:lnTo>
                    <a:lnTo>
                      <a:pt x="658" y="132"/>
                    </a:lnTo>
                    <a:lnTo>
                      <a:pt x="655" y="132"/>
                    </a:lnTo>
                    <a:lnTo>
                      <a:pt x="654" y="132"/>
                    </a:lnTo>
                    <a:lnTo>
                      <a:pt x="654" y="132"/>
                    </a:lnTo>
                    <a:lnTo>
                      <a:pt x="656" y="134"/>
                    </a:lnTo>
                    <a:lnTo>
                      <a:pt x="658" y="136"/>
                    </a:lnTo>
                    <a:lnTo>
                      <a:pt x="659" y="136"/>
                    </a:lnTo>
                    <a:lnTo>
                      <a:pt x="662" y="139"/>
                    </a:lnTo>
                    <a:lnTo>
                      <a:pt x="663" y="142"/>
                    </a:lnTo>
                    <a:lnTo>
                      <a:pt x="663" y="143"/>
                    </a:lnTo>
                    <a:lnTo>
                      <a:pt x="663" y="143"/>
                    </a:lnTo>
                    <a:lnTo>
                      <a:pt x="662" y="144"/>
                    </a:lnTo>
                    <a:lnTo>
                      <a:pt x="658" y="146"/>
                    </a:lnTo>
                    <a:lnTo>
                      <a:pt x="656" y="147"/>
                    </a:lnTo>
                    <a:lnTo>
                      <a:pt x="652" y="147"/>
                    </a:lnTo>
                    <a:lnTo>
                      <a:pt x="650" y="148"/>
                    </a:lnTo>
                    <a:lnTo>
                      <a:pt x="646" y="155"/>
                    </a:lnTo>
                    <a:lnTo>
                      <a:pt x="647" y="156"/>
                    </a:lnTo>
                    <a:lnTo>
                      <a:pt x="651" y="156"/>
                    </a:lnTo>
                    <a:lnTo>
                      <a:pt x="652" y="157"/>
                    </a:lnTo>
                    <a:lnTo>
                      <a:pt x="654" y="159"/>
                    </a:lnTo>
                    <a:lnTo>
                      <a:pt x="658" y="161"/>
                    </a:lnTo>
                    <a:lnTo>
                      <a:pt x="670" y="168"/>
                    </a:lnTo>
                    <a:lnTo>
                      <a:pt x="670" y="169"/>
                    </a:lnTo>
                    <a:lnTo>
                      <a:pt x="670" y="171"/>
                    </a:lnTo>
                    <a:lnTo>
                      <a:pt x="668" y="175"/>
                    </a:lnTo>
                    <a:lnTo>
                      <a:pt x="667" y="176"/>
                    </a:lnTo>
                    <a:lnTo>
                      <a:pt x="668" y="181"/>
                    </a:lnTo>
                    <a:lnTo>
                      <a:pt x="668" y="184"/>
                    </a:lnTo>
                    <a:lnTo>
                      <a:pt x="671" y="185"/>
                    </a:lnTo>
                    <a:lnTo>
                      <a:pt x="674" y="187"/>
                    </a:lnTo>
                    <a:lnTo>
                      <a:pt x="675" y="188"/>
                    </a:lnTo>
                    <a:lnTo>
                      <a:pt x="676" y="192"/>
                    </a:lnTo>
                    <a:lnTo>
                      <a:pt x="678" y="193"/>
                    </a:lnTo>
                    <a:lnTo>
                      <a:pt x="679" y="193"/>
                    </a:lnTo>
                    <a:lnTo>
                      <a:pt x="684" y="193"/>
                    </a:lnTo>
                    <a:lnTo>
                      <a:pt x="691" y="194"/>
                    </a:lnTo>
                    <a:lnTo>
                      <a:pt x="693" y="193"/>
                    </a:lnTo>
                    <a:lnTo>
                      <a:pt x="696" y="192"/>
                    </a:lnTo>
                    <a:lnTo>
                      <a:pt x="699" y="191"/>
                    </a:lnTo>
                    <a:lnTo>
                      <a:pt x="704" y="192"/>
                    </a:lnTo>
                    <a:lnTo>
                      <a:pt x="713" y="193"/>
                    </a:lnTo>
                    <a:lnTo>
                      <a:pt x="724" y="196"/>
                    </a:lnTo>
                    <a:lnTo>
                      <a:pt x="727" y="197"/>
                    </a:lnTo>
                    <a:lnTo>
                      <a:pt x="729" y="197"/>
                    </a:lnTo>
                    <a:lnTo>
                      <a:pt x="733" y="201"/>
                    </a:lnTo>
                    <a:lnTo>
                      <a:pt x="736" y="204"/>
                    </a:lnTo>
                    <a:lnTo>
                      <a:pt x="737" y="206"/>
                    </a:lnTo>
                    <a:lnTo>
                      <a:pt x="740" y="208"/>
                    </a:lnTo>
                    <a:lnTo>
                      <a:pt x="738" y="208"/>
                    </a:lnTo>
                    <a:lnTo>
                      <a:pt x="737" y="209"/>
                    </a:lnTo>
                    <a:lnTo>
                      <a:pt x="736" y="209"/>
                    </a:lnTo>
                    <a:lnTo>
                      <a:pt x="736" y="212"/>
                    </a:lnTo>
                    <a:lnTo>
                      <a:pt x="737" y="214"/>
                    </a:lnTo>
                    <a:lnTo>
                      <a:pt x="738" y="217"/>
                    </a:lnTo>
                    <a:lnTo>
                      <a:pt x="748" y="218"/>
                    </a:lnTo>
                    <a:lnTo>
                      <a:pt x="753" y="218"/>
                    </a:lnTo>
                    <a:lnTo>
                      <a:pt x="757" y="218"/>
                    </a:lnTo>
                    <a:lnTo>
                      <a:pt x="757" y="218"/>
                    </a:lnTo>
                    <a:lnTo>
                      <a:pt x="758" y="220"/>
                    </a:lnTo>
                    <a:lnTo>
                      <a:pt x="754" y="220"/>
                    </a:lnTo>
                    <a:lnTo>
                      <a:pt x="746" y="220"/>
                    </a:lnTo>
                    <a:lnTo>
                      <a:pt x="744" y="220"/>
                    </a:lnTo>
                    <a:lnTo>
                      <a:pt x="741" y="220"/>
                    </a:lnTo>
                    <a:lnTo>
                      <a:pt x="740" y="218"/>
                    </a:lnTo>
                    <a:lnTo>
                      <a:pt x="737" y="217"/>
                    </a:lnTo>
                    <a:lnTo>
                      <a:pt x="736" y="217"/>
                    </a:lnTo>
                    <a:lnTo>
                      <a:pt x="733" y="216"/>
                    </a:lnTo>
                    <a:lnTo>
                      <a:pt x="733" y="213"/>
                    </a:lnTo>
                    <a:lnTo>
                      <a:pt x="729" y="206"/>
                    </a:lnTo>
                    <a:lnTo>
                      <a:pt x="728" y="204"/>
                    </a:lnTo>
                    <a:lnTo>
                      <a:pt x="725" y="202"/>
                    </a:lnTo>
                    <a:lnTo>
                      <a:pt x="719" y="200"/>
                    </a:lnTo>
                    <a:lnTo>
                      <a:pt x="715" y="197"/>
                    </a:lnTo>
                    <a:lnTo>
                      <a:pt x="712" y="196"/>
                    </a:lnTo>
                    <a:lnTo>
                      <a:pt x="711" y="196"/>
                    </a:lnTo>
                    <a:lnTo>
                      <a:pt x="708" y="196"/>
                    </a:lnTo>
                    <a:lnTo>
                      <a:pt x="703" y="197"/>
                    </a:lnTo>
                    <a:lnTo>
                      <a:pt x="696" y="197"/>
                    </a:lnTo>
                    <a:lnTo>
                      <a:pt x="691" y="200"/>
                    </a:lnTo>
                    <a:lnTo>
                      <a:pt x="690" y="201"/>
                    </a:lnTo>
                    <a:lnTo>
                      <a:pt x="691" y="205"/>
                    </a:lnTo>
                    <a:lnTo>
                      <a:pt x="693" y="208"/>
                    </a:lnTo>
                    <a:lnTo>
                      <a:pt x="696" y="209"/>
                    </a:lnTo>
                    <a:lnTo>
                      <a:pt x="699" y="212"/>
                    </a:lnTo>
                    <a:lnTo>
                      <a:pt x="700" y="213"/>
                    </a:lnTo>
                    <a:lnTo>
                      <a:pt x="701" y="214"/>
                    </a:lnTo>
                    <a:lnTo>
                      <a:pt x="703" y="216"/>
                    </a:lnTo>
                    <a:lnTo>
                      <a:pt x="701" y="217"/>
                    </a:lnTo>
                    <a:lnTo>
                      <a:pt x="696" y="222"/>
                    </a:lnTo>
                    <a:lnTo>
                      <a:pt x="696" y="224"/>
                    </a:lnTo>
                    <a:lnTo>
                      <a:pt x="697" y="228"/>
                    </a:lnTo>
                    <a:lnTo>
                      <a:pt x="696" y="230"/>
                    </a:lnTo>
                    <a:lnTo>
                      <a:pt x="693" y="232"/>
                    </a:lnTo>
                    <a:lnTo>
                      <a:pt x="692" y="233"/>
                    </a:lnTo>
                    <a:lnTo>
                      <a:pt x="682" y="237"/>
                    </a:lnTo>
                    <a:lnTo>
                      <a:pt x="683" y="238"/>
                    </a:lnTo>
                    <a:lnTo>
                      <a:pt x="683" y="241"/>
                    </a:lnTo>
                    <a:lnTo>
                      <a:pt x="680" y="242"/>
                    </a:lnTo>
                    <a:lnTo>
                      <a:pt x="679" y="242"/>
                    </a:lnTo>
                    <a:lnTo>
                      <a:pt x="672" y="241"/>
                    </a:lnTo>
                    <a:lnTo>
                      <a:pt x="670" y="241"/>
                    </a:lnTo>
                    <a:lnTo>
                      <a:pt x="667" y="241"/>
                    </a:lnTo>
                    <a:lnTo>
                      <a:pt x="656" y="241"/>
                    </a:lnTo>
                    <a:lnTo>
                      <a:pt x="651" y="240"/>
                    </a:lnTo>
                    <a:lnTo>
                      <a:pt x="647" y="238"/>
                    </a:lnTo>
                    <a:lnTo>
                      <a:pt x="643" y="238"/>
                    </a:lnTo>
                    <a:lnTo>
                      <a:pt x="639" y="237"/>
                    </a:lnTo>
                    <a:lnTo>
                      <a:pt x="638" y="236"/>
                    </a:lnTo>
                    <a:lnTo>
                      <a:pt x="637" y="234"/>
                    </a:lnTo>
                    <a:lnTo>
                      <a:pt x="637" y="233"/>
                    </a:lnTo>
                    <a:lnTo>
                      <a:pt x="635" y="233"/>
                    </a:lnTo>
                    <a:lnTo>
                      <a:pt x="637" y="233"/>
                    </a:lnTo>
                    <a:lnTo>
                      <a:pt x="638" y="233"/>
                    </a:lnTo>
                    <a:lnTo>
                      <a:pt x="645" y="233"/>
                    </a:lnTo>
                    <a:lnTo>
                      <a:pt x="646" y="232"/>
                    </a:lnTo>
                    <a:lnTo>
                      <a:pt x="647" y="233"/>
                    </a:lnTo>
                    <a:lnTo>
                      <a:pt x="650" y="234"/>
                    </a:lnTo>
                    <a:lnTo>
                      <a:pt x="652" y="236"/>
                    </a:lnTo>
                    <a:lnTo>
                      <a:pt x="655" y="234"/>
                    </a:lnTo>
                    <a:lnTo>
                      <a:pt x="656" y="234"/>
                    </a:lnTo>
                    <a:lnTo>
                      <a:pt x="656" y="234"/>
                    </a:lnTo>
                    <a:lnTo>
                      <a:pt x="658" y="234"/>
                    </a:lnTo>
                    <a:lnTo>
                      <a:pt x="656" y="234"/>
                    </a:lnTo>
                    <a:lnTo>
                      <a:pt x="655" y="236"/>
                    </a:lnTo>
                    <a:lnTo>
                      <a:pt x="655" y="236"/>
                    </a:lnTo>
                    <a:lnTo>
                      <a:pt x="655" y="237"/>
                    </a:lnTo>
                    <a:lnTo>
                      <a:pt x="658" y="237"/>
                    </a:lnTo>
                    <a:lnTo>
                      <a:pt x="660" y="238"/>
                    </a:lnTo>
                    <a:lnTo>
                      <a:pt x="663" y="237"/>
                    </a:lnTo>
                    <a:lnTo>
                      <a:pt x="664" y="237"/>
                    </a:lnTo>
                    <a:lnTo>
                      <a:pt x="667" y="236"/>
                    </a:lnTo>
                    <a:lnTo>
                      <a:pt x="670" y="236"/>
                    </a:lnTo>
                    <a:lnTo>
                      <a:pt x="670" y="234"/>
                    </a:lnTo>
                    <a:lnTo>
                      <a:pt x="667" y="232"/>
                    </a:lnTo>
                    <a:lnTo>
                      <a:pt x="664" y="230"/>
                    </a:lnTo>
                    <a:lnTo>
                      <a:pt x="670" y="230"/>
                    </a:lnTo>
                    <a:lnTo>
                      <a:pt x="671" y="229"/>
                    </a:lnTo>
                    <a:lnTo>
                      <a:pt x="675" y="220"/>
                    </a:lnTo>
                    <a:lnTo>
                      <a:pt x="679" y="217"/>
                    </a:lnTo>
                    <a:lnTo>
                      <a:pt x="680" y="216"/>
                    </a:lnTo>
                    <a:lnTo>
                      <a:pt x="680" y="214"/>
                    </a:lnTo>
                    <a:lnTo>
                      <a:pt x="679" y="213"/>
                    </a:lnTo>
                    <a:lnTo>
                      <a:pt x="678" y="210"/>
                    </a:lnTo>
                    <a:lnTo>
                      <a:pt x="678" y="209"/>
                    </a:lnTo>
                    <a:lnTo>
                      <a:pt x="678" y="208"/>
                    </a:lnTo>
                    <a:lnTo>
                      <a:pt x="679" y="205"/>
                    </a:lnTo>
                    <a:lnTo>
                      <a:pt x="680" y="204"/>
                    </a:lnTo>
                    <a:lnTo>
                      <a:pt x="680" y="204"/>
                    </a:lnTo>
                    <a:lnTo>
                      <a:pt x="679" y="202"/>
                    </a:lnTo>
                    <a:lnTo>
                      <a:pt x="674" y="200"/>
                    </a:lnTo>
                    <a:lnTo>
                      <a:pt x="667" y="198"/>
                    </a:lnTo>
                    <a:lnTo>
                      <a:pt x="664" y="197"/>
                    </a:lnTo>
                    <a:lnTo>
                      <a:pt x="663" y="196"/>
                    </a:lnTo>
                    <a:lnTo>
                      <a:pt x="662" y="194"/>
                    </a:lnTo>
                    <a:lnTo>
                      <a:pt x="660" y="193"/>
                    </a:lnTo>
                    <a:lnTo>
                      <a:pt x="659" y="189"/>
                    </a:lnTo>
                    <a:lnTo>
                      <a:pt x="659" y="188"/>
                    </a:lnTo>
                    <a:lnTo>
                      <a:pt x="655" y="183"/>
                    </a:lnTo>
                    <a:lnTo>
                      <a:pt x="651" y="176"/>
                    </a:lnTo>
                    <a:lnTo>
                      <a:pt x="650" y="175"/>
                    </a:lnTo>
                    <a:lnTo>
                      <a:pt x="650" y="173"/>
                    </a:lnTo>
                    <a:lnTo>
                      <a:pt x="651" y="172"/>
                    </a:lnTo>
                    <a:lnTo>
                      <a:pt x="651" y="171"/>
                    </a:lnTo>
                    <a:lnTo>
                      <a:pt x="647" y="165"/>
                    </a:lnTo>
                    <a:lnTo>
                      <a:pt x="646" y="163"/>
                    </a:lnTo>
                    <a:lnTo>
                      <a:pt x="643" y="160"/>
                    </a:lnTo>
                    <a:lnTo>
                      <a:pt x="635" y="157"/>
                    </a:lnTo>
                    <a:lnTo>
                      <a:pt x="631" y="155"/>
                    </a:lnTo>
                    <a:lnTo>
                      <a:pt x="630" y="153"/>
                    </a:lnTo>
                    <a:lnTo>
                      <a:pt x="630" y="153"/>
                    </a:lnTo>
                    <a:lnTo>
                      <a:pt x="633" y="152"/>
                    </a:lnTo>
                    <a:lnTo>
                      <a:pt x="634" y="151"/>
                    </a:lnTo>
                    <a:lnTo>
                      <a:pt x="634" y="148"/>
                    </a:lnTo>
                    <a:lnTo>
                      <a:pt x="634" y="146"/>
                    </a:lnTo>
                    <a:lnTo>
                      <a:pt x="634" y="144"/>
                    </a:lnTo>
                    <a:lnTo>
                      <a:pt x="633" y="140"/>
                    </a:lnTo>
                    <a:lnTo>
                      <a:pt x="633" y="138"/>
                    </a:lnTo>
                    <a:lnTo>
                      <a:pt x="630" y="135"/>
                    </a:lnTo>
                    <a:lnTo>
                      <a:pt x="627" y="134"/>
                    </a:lnTo>
                    <a:lnTo>
                      <a:pt x="625" y="132"/>
                    </a:lnTo>
                    <a:lnTo>
                      <a:pt x="621" y="132"/>
                    </a:lnTo>
                    <a:lnTo>
                      <a:pt x="618" y="132"/>
                    </a:lnTo>
                    <a:lnTo>
                      <a:pt x="614" y="131"/>
                    </a:lnTo>
                    <a:lnTo>
                      <a:pt x="613" y="131"/>
                    </a:lnTo>
                    <a:lnTo>
                      <a:pt x="602" y="131"/>
                    </a:lnTo>
                    <a:lnTo>
                      <a:pt x="596" y="131"/>
                    </a:lnTo>
                    <a:lnTo>
                      <a:pt x="593" y="131"/>
                    </a:lnTo>
                    <a:lnTo>
                      <a:pt x="592" y="131"/>
                    </a:lnTo>
                    <a:lnTo>
                      <a:pt x="590" y="131"/>
                    </a:lnTo>
                    <a:lnTo>
                      <a:pt x="589" y="131"/>
                    </a:lnTo>
                    <a:lnTo>
                      <a:pt x="590" y="130"/>
                    </a:lnTo>
                    <a:lnTo>
                      <a:pt x="589" y="130"/>
                    </a:lnTo>
                    <a:lnTo>
                      <a:pt x="589" y="130"/>
                    </a:lnTo>
                    <a:lnTo>
                      <a:pt x="586" y="130"/>
                    </a:lnTo>
                    <a:lnTo>
                      <a:pt x="585" y="135"/>
                    </a:lnTo>
                    <a:lnTo>
                      <a:pt x="585" y="139"/>
                    </a:lnTo>
                    <a:lnTo>
                      <a:pt x="585" y="146"/>
                    </a:lnTo>
                    <a:lnTo>
                      <a:pt x="585" y="148"/>
                    </a:lnTo>
                    <a:lnTo>
                      <a:pt x="584" y="151"/>
                    </a:lnTo>
                    <a:lnTo>
                      <a:pt x="581" y="153"/>
                    </a:lnTo>
                    <a:lnTo>
                      <a:pt x="577" y="155"/>
                    </a:lnTo>
                    <a:lnTo>
                      <a:pt x="574" y="156"/>
                    </a:lnTo>
                    <a:lnTo>
                      <a:pt x="570" y="157"/>
                    </a:lnTo>
                    <a:lnTo>
                      <a:pt x="570" y="160"/>
                    </a:lnTo>
                    <a:lnTo>
                      <a:pt x="569" y="160"/>
                    </a:lnTo>
                    <a:lnTo>
                      <a:pt x="570" y="161"/>
                    </a:lnTo>
                    <a:lnTo>
                      <a:pt x="572" y="161"/>
                    </a:lnTo>
                    <a:lnTo>
                      <a:pt x="572" y="163"/>
                    </a:lnTo>
                    <a:lnTo>
                      <a:pt x="570" y="164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3" y="165"/>
                    </a:lnTo>
                    <a:lnTo>
                      <a:pt x="577" y="164"/>
                    </a:lnTo>
                    <a:lnTo>
                      <a:pt x="578" y="165"/>
                    </a:lnTo>
                    <a:lnTo>
                      <a:pt x="580" y="167"/>
                    </a:lnTo>
                    <a:lnTo>
                      <a:pt x="581" y="171"/>
                    </a:lnTo>
                    <a:lnTo>
                      <a:pt x="582" y="173"/>
                    </a:lnTo>
                    <a:lnTo>
                      <a:pt x="582" y="175"/>
                    </a:lnTo>
                    <a:lnTo>
                      <a:pt x="584" y="176"/>
                    </a:lnTo>
                    <a:lnTo>
                      <a:pt x="585" y="177"/>
                    </a:lnTo>
                    <a:lnTo>
                      <a:pt x="584" y="179"/>
                    </a:lnTo>
                    <a:lnTo>
                      <a:pt x="584" y="179"/>
                    </a:lnTo>
                    <a:lnTo>
                      <a:pt x="581" y="179"/>
                    </a:lnTo>
                    <a:lnTo>
                      <a:pt x="582" y="181"/>
                    </a:lnTo>
                    <a:lnTo>
                      <a:pt x="582" y="183"/>
                    </a:lnTo>
                    <a:lnTo>
                      <a:pt x="582" y="184"/>
                    </a:lnTo>
                    <a:lnTo>
                      <a:pt x="584" y="185"/>
                    </a:lnTo>
                    <a:lnTo>
                      <a:pt x="585" y="187"/>
                    </a:lnTo>
                    <a:lnTo>
                      <a:pt x="585" y="185"/>
                    </a:lnTo>
                    <a:lnTo>
                      <a:pt x="585" y="184"/>
                    </a:lnTo>
                    <a:lnTo>
                      <a:pt x="586" y="184"/>
                    </a:lnTo>
                    <a:lnTo>
                      <a:pt x="594" y="185"/>
                    </a:lnTo>
                    <a:lnTo>
                      <a:pt x="597" y="187"/>
                    </a:lnTo>
                    <a:lnTo>
                      <a:pt x="600" y="188"/>
                    </a:lnTo>
                    <a:lnTo>
                      <a:pt x="601" y="188"/>
                    </a:lnTo>
                    <a:lnTo>
                      <a:pt x="604" y="192"/>
                    </a:lnTo>
                    <a:lnTo>
                      <a:pt x="608" y="194"/>
                    </a:lnTo>
                    <a:lnTo>
                      <a:pt x="611" y="196"/>
                    </a:lnTo>
                    <a:lnTo>
                      <a:pt x="613" y="197"/>
                    </a:lnTo>
                    <a:lnTo>
                      <a:pt x="614" y="197"/>
                    </a:lnTo>
                    <a:lnTo>
                      <a:pt x="615" y="196"/>
                    </a:lnTo>
                    <a:lnTo>
                      <a:pt x="619" y="196"/>
                    </a:lnTo>
                    <a:lnTo>
                      <a:pt x="618" y="198"/>
                    </a:lnTo>
                    <a:lnTo>
                      <a:pt x="618" y="202"/>
                    </a:lnTo>
                    <a:lnTo>
                      <a:pt x="615" y="206"/>
                    </a:lnTo>
                    <a:lnTo>
                      <a:pt x="614" y="206"/>
                    </a:lnTo>
                    <a:lnTo>
                      <a:pt x="610" y="205"/>
                    </a:lnTo>
                    <a:lnTo>
                      <a:pt x="605" y="204"/>
                    </a:lnTo>
                    <a:lnTo>
                      <a:pt x="602" y="202"/>
                    </a:lnTo>
                    <a:lnTo>
                      <a:pt x="594" y="200"/>
                    </a:lnTo>
                    <a:lnTo>
                      <a:pt x="592" y="197"/>
                    </a:lnTo>
                    <a:lnTo>
                      <a:pt x="589" y="197"/>
                    </a:lnTo>
                    <a:lnTo>
                      <a:pt x="584" y="196"/>
                    </a:lnTo>
                    <a:lnTo>
                      <a:pt x="584" y="196"/>
                    </a:lnTo>
                    <a:lnTo>
                      <a:pt x="578" y="194"/>
                    </a:lnTo>
                    <a:lnTo>
                      <a:pt x="574" y="194"/>
                    </a:lnTo>
                    <a:lnTo>
                      <a:pt x="573" y="193"/>
                    </a:lnTo>
                    <a:lnTo>
                      <a:pt x="570" y="192"/>
                    </a:lnTo>
                    <a:lnTo>
                      <a:pt x="568" y="192"/>
                    </a:lnTo>
                    <a:lnTo>
                      <a:pt x="564" y="191"/>
                    </a:lnTo>
                    <a:lnTo>
                      <a:pt x="563" y="192"/>
                    </a:lnTo>
                    <a:lnTo>
                      <a:pt x="561" y="191"/>
                    </a:lnTo>
                    <a:lnTo>
                      <a:pt x="556" y="188"/>
                    </a:lnTo>
                    <a:lnTo>
                      <a:pt x="551" y="187"/>
                    </a:lnTo>
                    <a:lnTo>
                      <a:pt x="539" y="184"/>
                    </a:lnTo>
                    <a:lnTo>
                      <a:pt x="529" y="183"/>
                    </a:lnTo>
                    <a:lnTo>
                      <a:pt x="518" y="183"/>
                    </a:lnTo>
                    <a:lnTo>
                      <a:pt x="508" y="181"/>
                    </a:lnTo>
                    <a:lnTo>
                      <a:pt x="507" y="181"/>
                    </a:lnTo>
                    <a:lnTo>
                      <a:pt x="506" y="181"/>
                    </a:lnTo>
                    <a:lnTo>
                      <a:pt x="503" y="184"/>
                    </a:lnTo>
                    <a:lnTo>
                      <a:pt x="500" y="184"/>
                    </a:lnTo>
                    <a:lnTo>
                      <a:pt x="499" y="185"/>
                    </a:lnTo>
                    <a:lnTo>
                      <a:pt x="502" y="188"/>
                    </a:lnTo>
                    <a:lnTo>
                      <a:pt x="508" y="193"/>
                    </a:lnTo>
                    <a:lnTo>
                      <a:pt x="511" y="193"/>
                    </a:lnTo>
                    <a:lnTo>
                      <a:pt x="514" y="196"/>
                    </a:lnTo>
                    <a:lnTo>
                      <a:pt x="512" y="197"/>
                    </a:lnTo>
                    <a:lnTo>
                      <a:pt x="511" y="198"/>
                    </a:lnTo>
                    <a:lnTo>
                      <a:pt x="510" y="200"/>
                    </a:lnTo>
                    <a:lnTo>
                      <a:pt x="506" y="200"/>
                    </a:lnTo>
                    <a:lnTo>
                      <a:pt x="502" y="200"/>
                    </a:lnTo>
                    <a:lnTo>
                      <a:pt x="502" y="202"/>
                    </a:lnTo>
                    <a:lnTo>
                      <a:pt x="504" y="204"/>
                    </a:lnTo>
                    <a:lnTo>
                      <a:pt x="504" y="204"/>
                    </a:lnTo>
                    <a:lnTo>
                      <a:pt x="504" y="205"/>
                    </a:lnTo>
                    <a:lnTo>
                      <a:pt x="503" y="205"/>
                    </a:lnTo>
                    <a:lnTo>
                      <a:pt x="503" y="206"/>
                    </a:lnTo>
                    <a:lnTo>
                      <a:pt x="502" y="206"/>
                    </a:lnTo>
                    <a:lnTo>
                      <a:pt x="500" y="206"/>
                    </a:lnTo>
                    <a:lnTo>
                      <a:pt x="496" y="205"/>
                    </a:lnTo>
                    <a:lnTo>
                      <a:pt x="494" y="205"/>
                    </a:lnTo>
                    <a:lnTo>
                      <a:pt x="492" y="202"/>
                    </a:lnTo>
                    <a:lnTo>
                      <a:pt x="494" y="201"/>
                    </a:lnTo>
                    <a:lnTo>
                      <a:pt x="494" y="200"/>
                    </a:lnTo>
                    <a:lnTo>
                      <a:pt x="495" y="200"/>
                    </a:lnTo>
                    <a:lnTo>
                      <a:pt x="492" y="198"/>
                    </a:lnTo>
                    <a:lnTo>
                      <a:pt x="490" y="197"/>
                    </a:lnTo>
                    <a:lnTo>
                      <a:pt x="490" y="196"/>
                    </a:lnTo>
                    <a:lnTo>
                      <a:pt x="488" y="196"/>
                    </a:lnTo>
                    <a:lnTo>
                      <a:pt x="487" y="196"/>
                    </a:lnTo>
                    <a:lnTo>
                      <a:pt x="481" y="197"/>
                    </a:lnTo>
                    <a:lnTo>
                      <a:pt x="479" y="198"/>
                    </a:lnTo>
                    <a:lnTo>
                      <a:pt x="478" y="197"/>
                    </a:lnTo>
                    <a:lnTo>
                      <a:pt x="471" y="201"/>
                    </a:lnTo>
                    <a:lnTo>
                      <a:pt x="467" y="202"/>
                    </a:lnTo>
                    <a:lnTo>
                      <a:pt x="465" y="202"/>
                    </a:lnTo>
                    <a:lnTo>
                      <a:pt x="461" y="202"/>
                    </a:lnTo>
                    <a:lnTo>
                      <a:pt x="455" y="201"/>
                    </a:lnTo>
                    <a:lnTo>
                      <a:pt x="453" y="201"/>
                    </a:lnTo>
                    <a:lnTo>
                      <a:pt x="451" y="201"/>
                    </a:lnTo>
                    <a:lnTo>
                      <a:pt x="449" y="202"/>
                    </a:lnTo>
                    <a:lnTo>
                      <a:pt x="445" y="202"/>
                    </a:lnTo>
                    <a:lnTo>
                      <a:pt x="442" y="204"/>
                    </a:lnTo>
                    <a:lnTo>
                      <a:pt x="440" y="206"/>
                    </a:lnTo>
                    <a:lnTo>
                      <a:pt x="441" y="209"/>
                    </a:lnTo>
                    <a:lnTo>
                      <a:pt x="438" y="209"/>
                    </a:lnTo>
                    <a:lnTo>
                      <a:pt x="436" y="208"/>
                    </a:lnTo>
                    <a:lnTo>
                      <a:pt x="434" y="208"/>
                    </a:lnTo>
                    <a:lnTo>
                      <a:pt x="434" y="208"/>
                    </a:lnTo>
                    <a:lnTo>
                      <a:pt x="432" y="208"/>
                    </a:lnTo>
                    <a:lnTo>
                      <a:pt x="430" y="208"/>
                    </a:lnTo>
                    <a:lnTo>
                      <a:pt x="429" y="209"/>
                    </a:lnTo>
                    <a:lnTo>
                      <a:pt x="428" y="209"/>
                    </a:lnTo>
                    <a:lnTo>
                      <a:pt x="422" y="208"/>
                    </a:lnTo>
                    <a:lnTo>
                      <a:pt x="421" y="208"/>
                    </a:lnTo>
                    <a:lnTo>
                      <a:pt x="420" y="208"/>
                    </a:lnTo>
                    <a:lnTo>
                      <a:pt x="420" y="206"/>
                    </a:lnTo>
                    <a:lnTo>
                      <a:pt x="420" y="206"/>
                    </a:lnTo>
                    <a:lnTo>
                      <a:pt x="422" y="206"/>
                    </a:lnTo>
                    <a:lnTo>
                      <a:pt x="424" y="205"/>
                    </a:lnTo>
                    <a:lnTo>
                      <a:pt x="426" y="206"/>
                    </a:lnTo>
                    <a:lnTo>
                      <a:pt x="426" y="205"/>
                    </a:lnTo>
                    <a:lnTo>
                      <a:pt x="426" y="204"/>
                    </a:lnTo>
                    <a:lnTo>
                      <a:pt x="424" y="201"/>
                    </a:lnTo>
                    <a:lnTo>
                      <a:pt x="424" y="200"/>
                    </a:lnTo>
                    <a:lnTo>
                      <a:pt x="424" y="198"/>
                    </a:lnTo>
                    <a:lnTo>
                      <a:pt x="425" y="198"/>
                    </a:lnTo>
                    <a:lnTo>
                      <a:pt x="425" y="198"/>
                    </a:lnTo>
                    <a:lnTo>
                      <a:pt x="424" y="197"/>
                    </a:lnTo>
                    <a:lnTo>
                      <a:pt x="422" y="197"/>
                    </a:lnTo>
                    <a:lnTo>
                      <a:pt x="422" y="197"/>
                    </a:lnTo>
                    <a:lnTo>
                      <a:pt x="422" y="197"/>
                    </a:lnTo>
                    <a:lnTo>
                      <a:pt x="429" y="196"/>
                    </a:lnTo>
                    <a:lnTo>
                      <a:pt x="430" y="196"/>
                    </a:lnTo>
                    <a:lnTo>
                      <a:pt x="426" y="196"/>
                    </a:lnTo>
                    <a:lnTo>
                      <a:pt x="421" y="196"/>
                    </a:lnTo>
                    <a:lnTo>
                      <a:pt x="417" y="197"/>
                    </a:lnTo>
                    <a:lnTo>
                      <a:pt x="409" y="200"/>
                    </a:lnTo>
                    <a:lnTo>
                      <a:pt x="405" y="202"/>
                    </a:lnTo>
                    <a:lnTo>
                      <a:pt x="406" y="202"/>
                    </a:lnTo>
                    <a:lnTo>
                      <a:pt x="408" y="202"/>
                    </a:lnTo>
                    <a:lnTo>
                      <a:pt x="410" y="204"/>
                    </a:lnTo>
                    <a:lnTo>
                      <a:pt x="410" y="204"/>
                    </a:lnTo>
                    <a:lnTo>
                      <a:pt x="410" y="205"/>
                    </a:lnTo>
                    <a:lnTo>
                      <a:pt x="408" y="206"/>
                    </a:lnTo>
                    <a:lnTo>
                      <a:pt x="408" y="206"/>
                    </a:lnTo>
                    <a:lnTo>
                      <a:pt x="406" y="206"/>
                    </a:lnTo>
                    <a:lnTo>
                      <a:pt x="405" y="206"/>
                    </a:lnTo>
                    <a:lnTo>
                      <a:pt x="405" y="206"/>
                    </a:lnTo>
                    <a:lnTo>
                      <a:pt x="405" y="205"/>
                    </a:lnTo>
                    <a:lnTo>
                      <a:pt x="405" y="205"/>
                    </a:lnTo>
                    <a:lnTo>
                      <a:pt x="403" y="204"/>
                    </a:lnTo>
                    <a:lnTo>
                      <a:pt x="403" y="204"/>
                    </a:lnTo>
                    <a:lnTo>
                      <a:pt x="401" y="204"/>
                    </a:lnTo>
                    <a:lnTo>
                      <a:pt x="397" y="204"/>
                    </a:lnTo>
                    <a:lnTo>
                      <a:pt x="393" y="205"/>
                    </a:lnTo>
                    <a:lnTo>
                      <a:pt x="391" y="206"/>
                    </a:lnTo>
                    <a:lnTo>
                      <a:pt x="388" y="206"/>
                    </a:lnTo>
                    <a:lnTo>
                      <a:pt x="385" y="206"/>
                    </a:lnTo>
                    <a:lnTo>
                      <a:pt x="383" y="209"/>
                    </a:lnTo>
                    <a:lnTo>
                      <a:pt x="380" y="209"/>
                    </a:lnTo>
                    <a:lnTo>
                      <a:pt x="377" y="212"/>
                    </a:lnTo>
                    <a:lnTo>
                      <a:pt x="368" y="214"/>
                    </a:lnTo>
                    <a:lnTo>
                      <a:pt x="365" y="214"/>
                    </a:lnTo>
                    <a:lnTo>
                      <a:pt x="364" y="214"/>
                    </a:lnTo>
                    <a:lnTo>
                      <a:pt x="363" y="214"/>
                    </a:lnTo>
                    <a:lnTo>
                      <a:pt x="363" y="214"/>
                    </a:lnTo>
                    <a:lnTo>
                      <a:pt x="363" y="216"/>
                    </a:lnTo>
                    <a:lnTo>
                      <a:pt x="365" y="217"/>
                    </a:lnTo>
                    <a:lnTo>
                      <a:pt x="365" y="218"/>
                    </a:lnTo>
                    <a:lnTo>
                      <a:pt x="363" y="217"/>
                    </a:lnTo>
                    <a:lnTo>
                      <a:pt x="358" y="218"/>
                    </a:lnTo>
                    <a:lnTo>
                      <a:pt x="354" y="220"/>
                    </a:lnTo>
                    <a:lnTo>
                      <a:pt x="354" y="221"/>
                    </a:lnTo>
                    <a:lnTo>
                      <a:pt x="355" y="222"/>
                    </a:lnTo>
                    <a:lnTo>
                      <a:pt x="354" y="224"/>
                    </a:lnTo>
                    <a:lnTo>
                      <a:pt x="354" y="225"/>
                    </a:lnTo>
                    <a:lnTo>
                      <a:pt x="354" y="229"/>
                    </a:lnTo>
                    <a:lnTo>
                      <a:pt x="354" y="230"/>
                    </a:lnTo>
                    <a:lnTo>
                      <a:pt x="352" y="230"/>
                    </a:lnTo>
                    <a:lnTo>
                      <a:pt x="342" y="233"/>
                    </a:lnTo>
                    <a:lnTo>
                      <a:pt x="340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6" y="232"/>
                    </a:lnTo>
                    <a:lnTo>
                      <a:pt x="334" y="232"/>
                    </a:lnTo>
                    <a:lnTo>
                      <a:pt x="332" y="232"/>
                    </a:lnTo>
                    <a:lnTo>
                      <a:pt x="331" y="232"/>
                    </a:lnTo>
                    <a:lnTo>
                      <a:pt x="328" y="230"/>
                    </a:lnTo>
                    <a:lnTo>
                      <a:pt x="324" y="226"/>
                    </a:lnTo>
                    <a:lnTo>
                      <a:pt x="319" y="225"/>
                    </a:lnTo>
                    <a:lnTo>
                      <a:pt x="317" y="224"/>
                    </a:lnTo>
                    <a:lnTo>
                      <a:pt x="315" y="222"/>
                    </a:lnTo>
                    <a:lnTo>
                      <a:pt x="315" y="221"/>
                    </a:lnTo>
                    <a:lnTo>
                      <a:pt x="321" y="217"/>
                    </a:lnTo>
                    <a:lnTo>
                      <a:pt x="322" y="217"/>
                    </a:lnTo>
                    <a:lnTo>
                      <a:pt x="330" y="216"/>
                    </a:lnTo>
                    <a:lnTo>
                      <a:pt x="334" y="216"/>
                    </a:lnTo>
                    <a:lnTo>
                      <a:pt x="336" y="214"/>
                    </a:lnTo>
                    <a:lnTo>
                      <a:pt x="335" y="213"/>
                    </a:lnTo>
                    <a:lnTo>
                      <a:pt x="331" y="210"/>
                    </a:lnTo>
                    <a:lnTo>
                      <a:pt x="327" y="208"/>
                    </a:lnTo>
                    <a:lnTo>
                      <a:pt x="323" y="204"/>
                    </a:lnTo>
                    <a:lnTo>
                      <a:pt x="318" y="202"/>
                    </a:lnTo>
                    <a:lnTo>
                      <a:pt x="311" y="202"/>
                    </a:lnTo>
                    <a:lnTo>
                      <a:pt x="301" y="204"/>
                    </a:lnTo>
                    <a:lnTo>
                      <a:pt x="298" y="202"/>
                    </a:lnTo>
                    <a:lnTo>
                      <a:pt x="290" y="201"/>
                    </a:lnTo>
                    <a:lnTo>
                      <a:pt x="290" y="201"/>
                    </a:lnTo>
                    <a:lnTo>
                      <a:pt x="289" y="201"/>
                    </a:lnTo>
                    <a:lnTo>
                      <a:pt x="289" y="201"/>
                    </a:lnTo>
                    <a:lnTo>
                      <a:pt x="290" y="202"/>
                    </a:lnTo>
                    <a:lnTo>
                      <a:pt x="301" y="206"/>
                    </a:lnTo>
                    <a:lnTo>
                      <a:pt x="302" y="208"/>
                    </a:lnTo>
                    <a:lnTo>
                      <a:pt x="303" y="209"/>
                    </a:lnTo>
                    <a:lnTo>
                      <a:pt x="303" y="210"/>
                    </a:lnTo>
                    <a:lnTo>
                      <a:pt x="303" y="212"/>
                    </a:lnTo>
                    <a:lnTo>
                      <a:pt x="303" y="213"/>
                    </a:lnTo>
                    <a:lnTo>
                      <a:pt x="303" y="218"/>
                    </a:lnTo>
                    <a:lnTo>
                      <a:pt x="302" y="222"/>
                    </a:lnTo>
                    <a:lnTo>
                      <a:pt x="301" y="224"/>
                    </a:lnTo>
                    <a:lnTo>
                      <a:pt x="302" y="225"/>
                    </a:lnTo>
                    <a:lnTo>
                      <a:pt x="303" y="226"/>
                    </a:lnTo>
                    <a:lnTo>
                      <a:pt x="306" y="226"/>
                    </a:lnTo>
                    <a:lnTo>
                      <a:pt x="309" y="228"/>
                    </a:lnTo>
                    <a:lnTo>
                      <a:pt x="311" y="229"/>
                    </a:lnTo>
                    <a:lnTo>
                      <a:pt x="311" y="230"/>
                    </a:lnTo>
                    <a:lnTo>
                      <a:pt x="313" y="233"/>
                    </a:lnTo>
                    <a:lnTo>
                      <a:pt x="314" y="236"/>
                    </a:lnTo>
                    <a:lnTo>
                      <a:pt x="313" y="238"/>
                    </a:lnTo>
                    <a:lnTo>
                      <a:pt x="311" y="240"/>
                    </a:lnTo>
                    <a:lnTo>
                      <a:pt x="310" y="242"/>
                    </a:lnTo>
                    <a:lnTo>
                      <a:pt x="311" y="245"/>
                    </a:lnTo>
                    <a:lnTo>
                      <a:pt x="311" y="246"/>
                    </a:lnTo>
                    <a:lnTo>
                      <a:pt x="311" y="246"/>
                    </a:lnTo>
                    <a:lnTo>
                      <a:pt x="310" y="246"/>
                    </a:lnTo>
                    <a:lnTo>
                      <a:pt x="309" y="245"/>
                    </a:lnTo>
                    <a:lnTo>
                      <a:pt x="307" y="245"/>
                    </a:lnTo>
                    <a:lnTo>
                      <a:pt x="306" y="243"/>
                    </a:lnTo>
                    <a:lnTo>
                      <a:pt x="305" y="245"/>
                    </a:lnTo>
                    <a:lnTo>
                      <a:pt x="303" y="245"/>
                    </a:lnTo>
                    <a:lnTo>
                      <a:pt x="303" y="243"/>
                    </a:lnTo>
                    <a:lnTo>
                      <a:pt x="305" y="242"/>
                    </a:lnTo>
                    <a:lnTo>
                      <a:pt x="303" y="242"/>
                    </a:lnTo>
                    <a:lnTo>
                      <a:pt x="303" y="241"/>
                    </a:lnTo>
                    <a:lnTo>
                      <a:pt x="298" y="240"/>
                    </a:lnTo>
                    <a:lnTo>
                      <a:pt x="295" y="240"/>
                    </a:lnTo>
                    <a:lnTo>
                      <a:pt x="293" y="240"/>
                    </a:lnTo>
                    <a:lnTo>
                      <a:pt x="290" y="240"/>
                    </a:lnTo>
                    <a:lnTo>
                      <a:pt x="287" y="238"/>
                    </a:lnTo>
                    <a:lnTo>
                      <a:pt x="286" y="238"/>
                    </a:lnTo>
                    <a:lnTo>
                      <a:pt x="283" y="238"/>
                    </a:lnTo>
                    <a:lnTo>
                      <a:pt x="282" y="238"/>
                    </a:lnTo>
                    <a:lnTo>
                      <a:pt x="280" y="242"/>
                    </a:lnTo>
                    <a:lnTo>
                      <a:pt x="276" y="245"/>
                    </a:lnTo>
                    <a:lnTo>
                      <a:pt x="272" y="246"/>
                    </a:lnTo>
                    <a:lnTo>
                      <a:pt x="268" y="247"/>
                    </a:lnTo>
                    <a:lnTo>
                      <a:pt x="266" y="247"/>
                    </a:lnTo>
                    <a:lnTo>
                      <a:pt x="265" y="250"/>
                    </a:lnTo>
                    <a:lnTo>
                      <a:pt x="262" y="251"/>
                    </a:lnTo>
                    <a:lnTo>
                      <a:pt x="256" y="254"/>
                    </a:lnTo>
                    <a:lnTo>
                      <a:pt x="256" y="255"/>
                    </a:lnTo>
                    <a:lnTo>
                      <a:pt x="256" y="257"/>
                    </a:lnTo>
                    <a:lnTo>
                      <a:pt x="257" y="258"/>
                    </a:lnTo>
                    <a:lnTo>
                      <a:pt x="258" y="259"/>
                    </a:lnTo>
                    <a:lnTo>
                      <a:pt x="262" y="263"/>
                    </a:lnTo>
                    <a:lnTo>
                      <a:pt x="265" y="265"/>
                    </a:lnTo>
                    <a:lnTo>
                      <a:pt x="266" y="266"/>
                    </a:lnTo>
                    <a:lnTo>
                      <a:pt x="268" y="269"/>
                    </a:lnTo>
                    <a:lnTo>
                      <a:pt x="268" y="269"/>
                    </a:lnTo>
                    <a:lnTo>
                      <a:pt x="265" y="269"/>
                    </a:lnTo>
                    <a:lnTo>
                      <a:pt x="262" y="269"/>
                    </a:lnTo>
                    <a:lnTo>
                      <a:pt x="261" y="270"/>
                    </a:lnTo>
                    <a:lnTo>
                      <a:pt x="261" y="270"/>
                    </a:lnTo>
                    <a:lnTo>
                      <a:pt x="260" y="271"/>
                    </a:lnTo>
                    <a:lnTo>
                      <a:pt x="257" y="271"/>
                    </a:lnTo>
                    <a:lnTo>
                      <a:pt x="249" y="270"/>
                    </a:lnTo>
                    <a:lnTo>
                      <a:pt x="244" y="269"/>
                    </a:lnTo>
                    <a:lnTo>
                      <a:pt x="242" y="269"/>
                    </a:lnTo>
                    <a:lnTo>
                      <a:pt x="241" y="267"/>
                    </a:lnTo>
                    <a:lnTo>
                      <a:pt x="240" y="267"/>
                    </a:lnTo>
                    <a:lnTo>
                      <a:pt x="239" y="267"/>
                    </a:lnTo>
                    <a:lnTo>
                      <a:pt x="236" y="267"/>
                    </a:lnTo>
                    <a:lnTo>
                      <a:pt x="235" y="266"/>
                    </a:lnTo>
                    <a:lnTo>
                      <a:pt x="228" y="262"/>
                    </a:lnTo>
                    <a:lnTo>
                      <a:pt x="223" y="261"/>
                    </a:lnTo>
                    <a:lnTo>
                      <a:pt x="221" y="261"/>
                    </a:lnTo>
                    <a:lnTo>
                      <a:pt x="219" y="261"/>
                    </a:lnTo>
                    <a:lnTo>
                      <a:pt x="219" y="265"/>
                    </a:lnTo>
                    <a:lnTo>
                      <a:pt x="216" y="266"/>
                    </a:lnTo>
                    <a:lnTo>
                      <a:pt x="215" y="266"/>
                    </a:lnTo>
                    <a:lnTo>
                      <a:pt x="215" y="267"/>
                    </a:lnTo>
                    <a:lnTo>
                      <a:pt x="216" y="269"/>
                    </a:lnTo>
                    <a:lnTo>
                      <a:pt x="217" y="269"/>
                    </a:lnTo>
                    <a:lnTo>
                      <a:pt x="219" y="270"/>
                    </a:lnTo>
                    <a:lnTo>
                      <a:pt x="224" y="274"/>
                    </a:lnTo>
                    <a:lnTo>
                      <a:pt x="225" y="275"/>
                    </a:lnTo>
                    <a:lnTo>
                      <a:pt x="227" y="275"/>
                    </a:lnTo>
                    <a:lnTo>
                      <a:pt x="229" y="275"/>
                    </a:lnTo>
                    <a:lnTo>
                      <a:pt x="233" y="275"/>
                    </a:lnTo>
                    <a:lnTo>
                      <a:pt x="235" y="275"/>
                    </a:lnTo>
                    <a:lnTo>
                      <a:pt x="236" y="277"/>
                    </a:lnTo>
                    <a:lnTo>
                      <a:pt x="237" y="278"/>
                    </a:lnTo>
                    <a:lnTo>
                      <a:pt x="239" y="281"/>
                    </a:lnTo>
                    <a:lnTo>
                      <a:pt x="239" y="282"/>
                    </a:lnTo>
                    <a:lnTo>
                      <a:pt x="239" y="283"/>
                    </a:lnTo>
                    <a:lnTo>
                      <a:pt x="233" y="285"/>
                    </a:lnTo>
                    <a:lnTo>
                      <a:pt x="232" y="286"/>
                    </a:lnTo>
                    <a:lnTo>
                      <a:pt x="231" y="286"/>
                    </a:lnTo>
                    <a:lnTo>
                      <a:pt x="225" y="283"/>
                    </a:lnTo>
                    <a:lnTo>
                      <a:pt x="221" y="283"/>
                    </a:lnTo>
                    <a:lnTo>
                      <a:pt x="216" y="282"/>
                    </a:lnTo>
                    <a:lnTo>
                      <a:pt x="215" y="282"/>
                    </a:lnTo>
                    <a:lnTo>
                      <a:pt x="212" y="279"/>
                    </a:lnTo>
                    <a:lnTo>
                      <a:pt x="207" y="277"/>
                    </a:lnTo>
                    <a:lnTo>
                      <a:pt x="205" y="275"/>
                    </a:lnTo>
                    <a:lnTo>
                      <a:pt x="203" y="275"/>
                    </a:lnTo>
                    <a:lnTo>
                      <a:pt x="200" y="275"/>
                    </a:lnTo>
                    <a:lnTo>
                      <a:pt x="196" y="274"/>
                    </a:lnTo>
                    <a:lnTo>
                      <a:pt x="194" y="273"/>
                    </a:lnTo>
                    <a:lnTo>
                      <a:pt x="194" y="270"/>
                    </a:lnTo>
                    <a:lnTo>
                      <a:pt x="194" y="269"/>
                    </a:lnTo>
                    <a:lnTo>
                      <a:pt x="195" y="269"/>
                    </a:lnTo>
                    <a:lnTo>
                      <a:pt x="192" y="267"/>
                    </a:lnTo>
                    <a:lnTo>
                      <a:pt x="192" y="266"/>
                    </a:lnTo>
                    <a:lnTo>
                      <a:pt x="192" y="265"/>
                    </a:lnTo>
                    <a:lnTo>
                      <a:pt x="190" y="262"/>
                    </a:lnTo>
                    <a:lnTo>
                      <a:pt x="187" y="259"/>
                    </a:lnTo>
                    <a:lnTo>
                      <a:pt x="184" y="258"/>
                    </a:lnTo>
                    <a:lnTo>
                      <a:pt x="187" y="257"/>
                    </a:lnTo>
                    <a:lnTo>
                      <a:pt x="187" y="255"/>
                    </a:lnTo>
                    <a:lnTo>
                      <a:pt x="188" y="253"/>
                    </a:lnTo>
                    <a:lnTo>
                      <a:pt x="188" y="251"/>
                    </a:lnTo>
                    <a:lnTo>
                      <a:pt x="188" y="251"/>
                    </a:lnTo>
                    <a:lnTo>
                      <a:pt x="188" y="250"/>
                    </a:lnTo>
                    <a:lnTo>
                      <a:pt x="188" y="249"/>
                    </a:lnTo>
                    <a:lnTo>
                      <a:pt x="187" y="247"/>
                    </a:lnTo>
                    <a:lnTo>
                      <a:pt x="183" y="245"/>
                    </a:lnTo>
                    <a:lnTo>
                      <a:pt x="178" y="243"/>
                    </a:lnTo>
                    <a:lnTo>
                      <a:pt x="171" y="241"/>
                    </a:lnTo>
                    <a:lnTo>
                      <a:pt x="168" y="241"/>
                    </a:lnTo>
                    <a:lnTo>
                      <a:pt x="168" y="241"/>
                    </a:lnTo>
                    <a:lnTo>
                      <a:pt x="170" y="241"/>
                    </a:lnTo>
                    <a:lnTo>
                      <a:pt x="171" y="240"/>
                    </a:lnTo>
                    <a:lnTo>
                      <a:pt x="171" y="240"/>
                    </a:lnTo>
                    <a:lnTo>
                      <a:pt x="170" y="238"/>
                    </a:lnTo>
                    <a:lnTo>
                      <a:pt x="168" y="238"/>
                    </a:lnTo>
                    <a:lnTo>
                      <a:pt x="166" y="238"/>
                    </a:lnTo>
                    <a:lnTo>
                      <a:pt x="164" y="237"/>
                    </a:lnTo>
                    <a:lnTo>
                      <a:pt x="166" y="237"/>
                    </a:lnTo>
                    <a:lnTo>
                      <a:pt x="164" y="236"/>
                    </a:lnTo>
                    <a:lnTo>
                      <a:pt x="160" y="234"/>
                    </a:lnTo>
                    <a:lnTo>
                      <a:pt x="160" y="234"/>
                    </a:lnTo>
                    <a:lnTo>
                      <a:pt x="160" y="234"/>
                    </a:lnTo>
                    <a:lnTo>
                      <a:pt x="158" y="233"/>
                    </a:lnTo>
                    <a:lnTo>
                      <a:pt x="154" y="232"/>
                    </a:lnTo>
                    <a:lnTo>
                      <a:pt x="155" y="229"/>
                    </a:lnTo>
                    <a:lnTo>
                      <a:pt x="153" y="229"/>
                    </a:lnTo>
                    <a:lnTo>
                      <a:pt x="150" y="228"/>
                    </a:lnTo>
                    <a:lnTo>
                      <a:pt x="147" y="228"/>
                    </a:lnTo>
                    <a:lnTo>
                      <a:pt x="146" y="226"/>
                    </a:lnTo>
                    <a:lnTo>
                      <a:pt x="153" y="226"/>
                    </a:lnTo>
                    <a:lnTo>
                      <a:pt x="160" y="228"/>
                    </a:lnTo>
                    <a:lnTo>
                      <a:pt x="159" y="229"/>
                    </a:lnTo>
                    <a:lnTo>
                      <a:pt x="159" y="229"/>
                    </a:lnTo>
                    <a:lnTo>
                      <a:pt x="162" y="232"/>
                    </a:lnTo>
                    <a:lnTo>
                      <a:pt x="163" y="232"/>
                    </a:lnTo>
                    <a:lnTo>
                      <a:pt x="168" y="234"/>
                    </a:lnTo>
                    <a:lnTo>
                      <a:pt x="168" y="234"/>
                    </a:lnTo>
                    <a:lnTo>
                      <a:pt x="170" y="233"/>
                    </a:lnTo>
                    <a:lnTo>
                      <a:pt x="172" y="234"/>
                    </a:lnTo>
                    <a:lnTo>
                      <a:pt x="174" y="234"/>
                    </a:lnTo>
                    <a:lnTo>
                      <a:pt x="178" y="234"/>
                    </a:lnTo>
                    <a:lnTo>
                      <a:pt x="182" y="236"/>
                    </a:lnTo>
                    <a:lnTo>
                      <a:pt x="182" y="236"/>
                    </a:lnTo>
                    <a:lnTo>
                      <a:pt x="180" y="236"/>
                    </a:lnTo>
                    <a:lnTo>
                      <a:pt x="182" y="237"/>
                    </a:lnTo>
                    <a:lnTo>
                      <a:pt x="184" y="237"/>
                    </a:lnTo>
                    <a:lnTo>
                      <a:pt x="187" y="237"/>
                    </a:lnTo>
                    <a:lnTo>
                      <a:pt x="194" y="240"/>
                    </a:lnTo>
                    <a:lnTo>
                      <a:pt x="196" y="240"/>
                    </a:lnTo>
                    <a:lnTo>
                      <a:pt x="208" y="242"/>
                    </a:lnTo>
                    <a:lnTo>
                      <a:pt x="213" y="242"/>
                    </a:lnTo>
                    <a:lnTo>
                      <a:pt x="216" y="242"/>
                    </a:lnTo>
                    <a:lnTo>
                      <a:pt x="220" y="243"/>
                    </a:lnTo>
                    <a:lnTo>
                      <a:pt x="225" y="245"/>
                    </a:lnTo>
                    <a:lnTo>
                      <a:pt x="229" y="245"/>
                    </a:lnTo>
                    <a:lnTo>
                      <a:pt x="236" y="246"/>
                    </a:lnTo>
                    <a:lnTo>
                      <a:pt x="239" y="246"/>
                    </a:lnTo>
                    <a:lnTo>
                      <a:pt x="248" y="245"/>
                    </a:lnTo>
                    <a:lnTo>
                      <a:pt x="257" y="242"/>
                    </a:lnTo>
                    <a:lnTo>
                      <a:pt x="262" y="240"/>
                    </a:lnTo>
                    <a:lnTo>
                      <a:pt x="269" y="233"/>
                    </a:lnTo>
                    <a:lnTo>
                      <a:pt x="270" y="232"/>
                    </a:lnTo>
                    <a:lnTo>
                      <a:pt x="270" y="228"/>
                    </a:lnTo>
                    <a:lnTo>
                      <a:pt x="270" y="226"/>
                    </a:lnTo>
                    <a:lnTo>
                      <a:pt x="269" y="226"/>
                    </a:lnTo>
                    <a:lnTo>
                      <a:pt x="266" y="225"/>
                    </a:lnTo>
                    <a:lnTo>
                      <a:pt x="266" y="222"/>
                    </a:lnTo>
                    <a:lnTo>
                      <a:pt x="265" y="222"/>
                    </a:lnTo>
                    <a:lnTo>
                      <a:pt x="262" y="217"/>
                    </a:lnTo>
                    <a:lnTo>
                      <a:pt x="260" y="217"/>
                    </a:lnTo>
                    <a:lnTo>
                      <a:pt x="258" y="216"/>
                    </a:lnTo>
                    <a:lnTo>
                      <a:pt x="257" y="216"/>
                    </a:lnTo>
                    <a:lnTo>
                      <a:pt x="254" y="216"/>
                    </a:lnTo>
                    <a:lnTo>
                      <a:pt x="252" y="213"/>
                    </a:lnTo>
                    <a:lnTo>
                      <a:pt x="249" y="212"/>
                    </a:lnTo>
                    <a:lnTo>
                      <a:pt x="246" y="210"/>
                    </a:lnTo>
                    <a:lnTo>
                      <a:pt x="245" y="210"/>
                    </a:lnTo>
                    <a:lnTo>
                      <a:pt x="245" y="209"/>
                    </a:lnTo>
                    <a:lnTo>
                      <a:pt x="245" y="210"/>
                    </a:lnTo>
                    <a:lnTo>
                      <a:pt x="246" y="212"/>
                    </a:lnTo>
                    <a:lnTo>
                      <a:pt x="242" y="212"/>
                    </a:lnTo>
                    <a:lnTo>
                      <a:pt x="232" y="206"/>
                    </a:lnTo>
                    <a:lnTo>
                      <a:pt x="231" y="206"/>
                    </a:lnTo>
                    <a:lnTo>
                      <a:pt x="231" y="206"/>
                    </a:lnTo>
                    <a:lnTo>
                      <a:pt x="227" y="206"/>
                    </a:lnTo>
                    <a:lnTo>
                      <a:pt x="225" y="205"/>
                    </a:lnTo>
                    <a:lnTo>
                      <a:pt x="216" y="201"/>
                    </a:lnTo>
                    <a:lnTo>
                      <a:pt x="201" y="196"/>
                    </a:lnTo>
                    <a:lnTo>
                      <a:pt x="191" y="192"/>
                    </a:lnTo>
                    <a:lnTo>
                      <a:pt x="183" y="191"/>
                    </a:lnTo>
                    <a:lnTo>
                      <a:pt x="183" y="191"/>
                    </a:lnTo>
                    <a:lnTo>
                      <a:pt x="182" y="192"/>
                    </a:lnTo>
                    <a:lnTo>
                      <a:pt x="180" y="192"/>
                    </a:lnTo>
                    <a:lnTo>
                      <a:pt x="178" y="192"/>
                    </a:lnTo>
                    <a:lnTo>
                      <a:pt x="171" y="191"/>
                    </a:lnTo>
                    <a:lnTo>
                      <a:pt x="170" y="191"/>
                    </a:lnTo>
                    <a:lnTo>
                      <a:pt x="162" y="191"/>
                    </a:lnTo>
                    <a:lnTo>
                      <a:pt x="162" y="191"/>
                    </a:lnTo>
                    <a:lnTo>
                      <a:pt x="160" y="193"/>
                    </a:lnTo>
                    <a:lnTo>
                      <a:pt x="159" y="193"/>
                    </a:lnTo>
                    <a:lnTo>
                      <a:pt x="157" y="194"/>
                    </a:lnTo>
                    <a:lnTo>
                      <a:pt x="157" y="193"/>
                    </a:lnTo>
                    <a:lnTo>
                      <a:pt x="158" y="193"/>
                    </a:lnTo>
                    <a:lnTo>
                      <a:pt x="159" y="191"/>
                    </a:lnTo>
                    <a:lnTo>
                      <a:pt x="159" y="191"/>
                    </a:lnTo>
                    <a:lnTo>
                      <a:pt x="159" y="189"/>
                    </a:lnTo>
                    <a:lnTo>
                      <a:pt x="159" y="188"/>
                    </a:lnTo>
                    <a:lnTo>
                      <a:pt x="158" y="188"/>
                    </a:lnTo>
                    <a:lnTo>
                      <a:pt x="157" y="188"/>
                    </a:lnTo>
                    <a:lnTo>
                      <a:pt x="154" y="189"/>
                    </a:lnTo>
                    <a:lnTo>
                      <a:pt x="153" y="189"/>
                    </a:lnTo>
                    <a:lnTo>
                      <a:pt x="154" y="188"/>
                    </a:lnTo>
                    <a:lnTo>
                      <a:pt x="153" y="188"/>
                    </a:lnTo>
                    <a:lnTo>
                      <a:pt x="151" y="188"/>
                    </a:lnTo>
                    <a:lnTo>
                      <a:pt x="149" y="187"/>
                    </a:lnTo>
                    <a:lnTo>
                      <a:pt x="145" y="188"/>
                    </a:lnTo>
                    <a:lnTo>
                      <a:pt x="145" y="187"/>
                    </a:lnTo>
                    <a:lnTo>
                      <a:pt x="142" y="185"/>
                    </a:lnTo>
                    <a:lnTo>
                      <a:pt x="141" y="185"/>
                    </a:lnTo>
                    <a:lnTo>
                      <a:pt x="142" y="184"/>
                    </a:lnTo>
                    <a:lnTo>
                      <a:pt x="150" y="185"/>
                    </a:lnTo>
                    <a:lnTo>
                      <a:pt x="151" y="185"/>
                    </a:lnTo>
                    <a:lnTo>
                      <a:pt x="153" y="185"/>
                    </a:lnTo>
                    <a:lnTo>
                      <a:pt x="153" y="184"/>
                    </a:lnTo>
                    <a:lnTo>
                      <a:pt x="153" y="183"/>
                    </a:lnTo>
                    <a:lnTo>
                      <a:pt x="151" y="183"/>
                    </a:lnTo>
                    <a:lnTo>
                      <a:pt x="146" y="181"/>
                    </a:lnTo>
                    <a:lnTo>
                      <a:pt x="145" y="181"/>
                    </a:lnTo>
                    <a:lnTo>
                      <a:pt x="139" y="180"/>
                    </a:lnTo>
                    <a:lnTo>
                      <a:pt x="138" y="180"/>
                    </a:lnTo>
                    <a:lnTo>
                      <a:pt x="139" y="181"/>
                    </a:lnTo>
                    <a:lnTo>
                      <a:pt x="139" y="181"/>
                    </a:lnTo>
                    <a:lnTo>
                      <a:pt x="138" y="181"/>
                    </a:lnTo>
                    <a:lnTo>
                      <a:pt x="137" y="181"/>
                    </a:lnTo>
                    <a:lnTo>
                      <a:pt x="135" y="184"/>
                    </a:lnTo>
                    <a:lnTo>
                      <a:pt x="134" y="184"/>
                    </a:lnTo>
                    <a:lnTo>
                      <a:pt x="133" y="184"/>
                    </a:lnTo>
                    <a:lnTo>
                      <a:pt x="127" y="183"/>
                    </a:lnTo>
                    <a:lnTo>
                      <a:pt x="125" y="183"/>
                    </a:lnTo>
                    <a:lnTo>
                      <a:pt x="126" y="184"/>
                    </a:lnTo>
                    <a:lnTo>
                      <a:pt x="126" y="185"/>
                    </a:lnTo>
                    <a:lnTo>
                      <a:pt x="126" y="187"/>
                    </a:lnTo>
                    <a:lnTo>
                      <a:pt x="126" y="187"/>
                    </a:lnTo>
                    <a:lnTo>
                      <a:pt x="125" y="187"/>
                    </a:lnTo>
                    <a:lnTo>
                      <a:pt x="122" y="187"/>
                    </a:lnTo>
                    <a:lnTo>
                      <a:pt x="119" y="185"/>
                    </a:lnTo>
                    <a:lnTo>
                      <a:pt x="117" y="185"/>
                    </a:lnTo>
                    <a:lnTo>
                      <a:pt x="117" y="185"/>
                    </a:lnTo>
                    <a:lnTo>
                      <a:pt x="117" y="185"/>
                    </a:lnTo>
                    <a:lnTo>
                      <a:pt x="117" y="185"/>
                    </a:lnTo>
                    <a:lnTo>
                      <a:pt x="117" y="187"/>
                    </a:lnTo>
                    <a:lnTo>
                      <a:pt x="117" y="187"/>
                    </a:lnTo>
                    <a:lnTo>
                      <a:pt x="117" y="188"/>
                    </a:lnTo>
                    <a:lnTo>
                      <a:pt x="116" y="188"/>
                    </a:lnTo>
                    <a:lnTo>
                      <a:pt x="116" y="189"/>
                    </a:lnTo>
                    <a:lnTo>
                      <a:pt x="113" y="189"/>
                    </a:lnTo>
                    <a:lnTo>
                      <a:pt x="108" y="191"/>
                    </a:lnTo>
                    <a:lnTo>
                      <a:pt x="108" y="191"/>
                    </a:lnTo>
                    <a:lnTo>
                      <a:pt x="106" y="193"/>
                    </a:lnTo>
                    <a:lnTo>
                      <a:pt x="105" y="194"/>
                    </a:lnTo>
                    <a:lnTo>
                      <a:pt x="105" y="194"/>
                    </a:lnTo>
                    <a:lnTo>
                      <a:pt x="102" y="194"/>
                    </a:lnTo>
                    <a:lnTo>
                      <a:pt x="102" y="196"/>
                    </a:lnTo>
                    <a:lnTo>
                      <a:pt x="100" y="196"/>
                    </a:lnTo>
                    <a:lnTo>
                      <a:pt x="98" y="197"/>
                    </a:lnTo>
                    <a:lnTo>
                      <a:pt x="96" y="197"/>
                    </a:lnTo>
                    <a:lnTo>
                      <a:pt x="97" y="197"/>
                    </a:lnTo>
                    <a:lnTo>
                      <a:pt x="100" y="197"/>
                    </a:lnTo>
                    <a:lnTo>
                      <a:pt x="101" y="197"/>
                    </a:lnTo>
                    <a:lnTo>
                      <a:pt x="101" y="198"/>
                    </a:lnTo>
                    <a:lnTo>
                      <a:pt x="101" y="198"/>
                    </a:lnTo>
                    <a:lnTo>
                      <a:pt x="101" y="200"/>
                    </a:lnTo>
                    <a:lnTo>
                      <a:pt x="98" y="204"/>
                    </a:lnTo>
                    <a:lnTo>
                      <a:pt x="98" y="204"/>
                    </a:lnTo>
                    <a:lnTo>
                      <a:pt x="100" y="206"/>
                    </a:lnTo>
                    <a:lnTo>
                      <a:pt x="101" y="209"/>
                    </a:lnTo>
                    <a:lnTo>
                      <a:pt x="106" y="210"/>
                    </a:lnTo>
                    <a:lnTo>
                      <a:pt x="110" y="212"/>
                    </a:lnTo>
                    <a:lnTo>
                      <a:pt x="113" y="213"/>
                    </a:lnTo>
                    <a:lnTo>
                      <a:pt x="117" y="217"/>
                    </a:lnTo>
                    <a:lnTo>
                      <a:pt x="119" y="218"/>
                    </a:lnTo>
                    <a:lnTo>
                      <a:pt x="119" y="218"/>
                    </a:lnTo>
                    <a:lnTo>
                      <a:pt x="119" y="220"/>
                    </a:lnTo>
                    <a:lnTo>
                      <a:pt x="117" y="222"/>
                    </a:lnTo>
                    <a:lnTo>
                      <a:pt x="116" y="224"/>
                    </a:lnTo>
                    <a:lnTo>
                      <a:pt x="113" y="226"/>
                    </a:lnTo>
                    <a:lnTo>
                      <a:pt x="112" y="228"/>
                    </a:lnTo>
                    <a:lnTo>
                      <a:pt x="110" y="230"/>
                    </a:lnTo>
                    <a:lnTo>
                      <a:pt x="110" y="230"/>
                    </a:lnTo>
                    <a:lnTo>
                      <a:pt x="110" y="232"/>
                    </a:lnTo>
                    <a:lnTo>
                      <a:pt x="110" y="232"/>
                    </a:lnTo>
                    <a:lnTo>
                      <a:pt x="113" y="234"/>
                    </a:lnTo>
                    <a:lnTo>
                      <a:pt x="114" y="236"/>
                    </a:lnTo>
                    <a:lnTo>
                      <a:pt x="116" y="238"/>
                    </a:lnTo>
                    <a:lnTo>
                      <a:pt x="117" y="240"/>
                    </a:lnTo>
                    <a:lnTo>
                      <a:pt x="118" y="241"/>
                    </a:lnTo>
                    <a:lnTo>
                      <a:pt x="119" y="242"/>
                    </a:lnTo>
                    <a:lnTo>
                      <a:pt x="121" y="242"/>
                    </a:lnTo>
                    <a:lnTo>
                      <a:pt x="121" y="243"/>
                    </a:lnTo>
                    <a:lnTo>
                      <a:pt x="123" y="245"/>
                    </a:lnTo>
                    <a:lnTo>
                      <a:pt x="123" y="246"/>
                    </a:lnTo>
                    <a:lnTo>
                      <a:pt x="126" y="250"/>
                    </a:lnTo>
                    <a:lnTo>
                      <a:pt x="126" y="251"/>
                    </a:lnTo>
                    <a:lnTo>
                      <a:pt x="126" y="253"/>
                    </a:lnTo>
                    <a:lnTo>
                      <a:pt x="126" y="253"/>
                    </a:lnTo>
                    <a:lnTo>
                      <a:pt x="123" y="253"/>
                    </a:lnTo>
                    <a:lnTo>
                      <a:pt x="122" y="253"/>
                    </a:lnTo>
                    <a:lnTo>
                      <a:pt x="122" y="253"/>
                    </a:lnTo>
                    <a:lnTo>
                      <a:pt x="123" y="254"/>
                    </a:lnTo>
                    <a:lnTo>
                      <a:pt x="122" y="255"/>
                    </a:lnTo>
                    <a:lnTo>
                      <a:pt x="122" y="258"/>
                    </a:lnTo>
                    <a:lnTo>
                      <a:pt x="121" y="259"/>
                    </a:lnTo>
                    <a:lnTo>
                      <a:pt x="121" y="259"/>
                    </a:lnTo>
                    <a:lnTo>
                      <a:pt x="121" y="261"/>
                    </a:lnTo>
                    <a:lnTo>
                      <a:pt x="122" y="261"/>
                    </a:lnTo>
                    <a:lnTo>
                      <a:pt x="123" y="261"/>
                    </a:lnTo>
                    <a:lnTo>
                      <a:pt x="125" y="261"/>
                    </a:lnTo>
                    <a:lnTo>
                      <a:pt x="125" y="262"/>
                    </a:lnTo>
                    <a:lnTo>
                      <a:pt x="125" y="262"/>
                    </a:lnTo>
                    <a:lnTo>
                      <a:pt x="123" y="263"/>
                    </a:lnTo>
                    <a:lnTo>
                      <a:pt x="122" y="263"/>
                    </a:lnTo>
                    <a:lnTo>
                      <a:pt x="122" y="265"/>
                    </a:lnTo>
                    <a:lnTo>
                      <a:pt x="122" y="265"/>
                    </a:lnTo>
                    <a:lnTo>
                      <a:pt x="122" y="266"/>
                    </a:lnTo>
                    <a:lnTo>
                      <a:pt x="123" y="267"/>
                    </a:lnTo>
                    <a:lnTo>
                      <a:pt x="125" y="267"/>
                    </a:lnTo>
                    <a:lnTo>
                      <a:pt x="129" y="269"/>
                    </a:lnTo>
                    <a:lnTo>
                      <a:pt x="129" y="269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29" y="273"/>
                    </a:lnTo>
                    <a:lnTo>
                      <a:pt x="129" y="273"/>
                    </a:lnTo>
                    <a:lnTo>
                      <a:pt x="129" y="274"/>
                    </a:lnTo>
                    <a:lnTo>
                      <a:pt x="130" y="275"/>
                    </a:lnTo>
                    <a:lnTo>
                      <a:pt x="134" y="277"/>
                    </a:lnTo>
                    <a:lnTo>
                      <a:pt x="135" y="278"/>
                    </a:lnTo>
                    <a:lnTo>
                      <a:pt x="137" y="278"/>
                    </a:lnTo>
                    <a:lnTo>
                      <a:pt x="137" y="279"/>
                    </a:lnTo>
                    <a:lnTo>
                      <a:pt x="137" y="281"/>
                    </a:lnTo>
                    <a:lnTo>
                      <a:pt x="137" y="282"/>
                    </a:lnTo>
                    <a:lnTo>
                      <a:pt x="135" y="283"/>
                    </a:lnTo>
                    <a:lnTo>
                      <a:pt x="133" y="286"/>
                    </a:lnTo>
                    <a:lnTo>
                      <a:pt x="130" y="287"/>
                    </a:lnTo>
                    <a:lnTo>
                      <a:pt x="130" y="287"/>
                    </a:lnTo>
                    <a:lnTo>
                      <a:pt x="131" y="287"/>
                    </a:lnTo>
                    <a:lnTo>
                      <a:pt x="137" y="291"/>
                    </a:lnTo>
                    <a:lnTo>
                      <a:pt x="141" y="292"/>
                    </a:lnTo>
                    <a:lnTo>
                      <a:pt x="145" y="295"/>
                    </a:lnTo>
                    <a:lnTo>
                      <a:pt x="149" y="296"/>
                    </a:lnTo>
                    <a:lnTo>
                      <a:pt x="149" y="298"/>
                    </a:lnTo>
                    <a:lnTo>
                      <a:pt x="151" y="299"/>
                    </a:lnTo>
                    <a:lnTo>
                      <a:pt x="153" y="299"/>
                    </a:lnTo>
                    <a:lnTo>
                      <a:pt x="154" y="300"/>
                    </a:lnTo>
                    <a:lnTo>
                      <a:pt x="154" y="302"/>
                    </a:lnTo>
                    <a:lnTo>
                      <a:pt x="154" y="302"/>
                    </a:lnTo>
                    <a:lnTo>
                      <a:pt x="153" y="304"/>
                    </a:lnTo>
                    <a:lnTo>
                      <a:pt x="153" y="306"/>
                    </a:lnTo>
                    <a:lnTo>
                      <a:pt x="151" y="307"/>
                    </a:lnTo>
                    <a:lnTo>
                      <a:pt x="150" y="310"/>
                    </a:lnTo>
                    <a:lnTo>
                      <a:pt x="147" y="312"/>
                    </a:lnTo>
                    <a:lnTo>
                      <a:pt x="142" y="315"/>
                    </a:lnTo>
                    <a:lnTo>
                      <a:pt x="142" y="316"/>
                    </a:lnTo>
                    <a:lnTo>
                      <a:pt x="139" y="319"/>
                    </a:lnTo>
                    <a:lnTo>
                      <a:pt x="135" y="322"/>
                    </a:lnTo>
                    <a:lnTo>
                      <a:pt x="135" y="323"/>
                    </a:lnTo>
                    <a:lnTo>
                      <a:pt x="131" y="326"/>
                    </a:lnTo>
                    <a:lnTo>
                      <a:pt x="130" y="327"/>
                    </a:lnTo>
                    <a:lnTo>
                      <a:pt x="130" y="328"/>
                    </a:lnTo>
                    <a:lnTo>
                      <a:pt x="126" y="331"/>
                    </a:lnTo>
                    <a:lnTo>
                      <a:pt x="123" y="334"/>
                    </a:lnTo>
                    <a:lnTo>
                      <a:pt x="119" y="335"/>
                    </a:lnTo>
                    <a:lnTo>
                      <a:pt x="119" y="336"/>
                    </a:lnTo>
                    <a:lnTo>
                      <a:pt x="118" y="336"/>
                    </a:lnTo>
                    <a:lnTo>
                      <a:pt x="117" y="337"/>
                    </a:lnTo>
                    <a:lnTo>
                      <a:pt x="116" y="337"/>
                    </a:lnTo>
                    <a:lnTo>
                      <a:pt x="113" y="340"/>
                    </a:lnTo>
                    <a:lnTo>
                      <a:pt x="108" y="344"/>
                    </a:lnTo>
                    <a:lnTo>
                      <a:pt x="113" y="344"/>
                    </a:lnTo>
                    <a:lnTo>
                      <a:pt x="118" y="341"/>
                    </a:lnTo>
                    <a:lnTo>
                      <a:pt x="118" y="343"/>
                    </a:lnTo>
                    <a:lnTo>
                      <a:pt x="119" y="343"/>
                    </a:lnTo>
                    <a:lnTo>
                      <a:pt x="119" y="344"/>
                    </a:lnTo>
                    <a:lnTo>
                      <a:pt x="119" y="345"/>
                    </a:lnTo>
                    <a:lnTo>
                      <a:pt x="118" y="344"/>
                    </a:lnTo>
                    <a:lnTo>
                      <a:pt x="118" y="345"/>
                    </a:lnTo>
                    <a:lnTo>
                      <a:pt x="121" y="347"/>
                    </a:lnTo>
                    <a:lnTo>
                      <a:pt x="122" y="348"/>
                    </a:lnTo>
                    <a:lnTo>
                      <a:pt x="126" y="351"/>
                    </a:lnTo>
                    <a:lnTo>
                      <a:pt x="131" y="351"/>
                    </a:lnTo>
                    <a:lnTo>
                      <a:pt x="134" y="351"/>
                    </a:lnTo>
                    <a:lnTo>
                      <a:pt x="135" y="351"/>
                    </a:lnTo>
                    <a:lnTo>
                      <a:pt x="138" y="352"/>
                    </a:lnTo>
                    <a:lnTo>
                      <a:pt x="139" y="353"/>
                    </a:lnTo>
                    <a:lnTo>
                      <a:pt x="141" y="355"/>
                    </a:lnTo>
                    <a:lnTo>
                      <a:pt x="143" y="355"/>
                    </a:lnTo>
                    <a:lnTo>
                      <a:pt x="143" y="356"/>
                    </a:lnTo>
                    <a:lnTo>
                      <a:pt x="142" y="356"/>
                    </a:lnTo>
                    <a:lnTo>
                      <a:pt x="135" y="355"/>
                    </a:lnTo>
                    <a:lnTo>
                      <a:pt x="129" y="355"/>
                    </a:lnTo>
                    <a:lnTo>
                      <a:pt x="127" y="355"/>
                    </a:lnTo>
                    <a:lnTo>
                      <a:pt x="126" y="356"/>
                    </a:lnTo>
                    <a:lnTo>
                      <a:pt x="126" y="357"/>
                    </a:lnTo>
                    <a:lnTo>
                      <a:pt x="126" y="357"/>
                    </a:lnTo>
                    <a:lnTo>
                      <a:pt x="125" y="357"/>
                    </a:lnTo>
                    <a:lnTo>
                      <a:pt x="123" y="357"/>
                    </a:lnTo>
                    <a:lnTo>
                      <a:pt x="121" y="357"/>
                    </a:lnTo>
                    <a:lnTo>
                      <a:pt x="119" y="357"/>
                    </a:lnTo>
                    <a:lnTo>
                      <a:pt x="119" y="357"/>
                    </a:lnTo>
                    <a:lnTo>
                      <a:pt x="118" y="359"/>
                    </a:lnTo>
                    <a:lnTo>
                      <a:pt x="117" y="360"/>
                    </a:lnTo>
                    <a:lnTo>
                      <a:pt x="116" y="359"/>
                    </a:lnTo>
                    <a:lnTo>
                      <a:pt x="114" y="359"/>
                    </a:lnTo>
                    <a:lnTo>
                      <a:pt x="113" y="359"/>
                    </a:lnTo>
                    <a:lnTo>
                      <a:pt x="113" y="359"/>
                    </a:lnTo>
                    <a:lnTo>
                      <a:pt x="113" y="360"/>
                    </a:lnTo>
                    <a:lnTo>
                      <a:pt x="114" y="363"/>
                    </a:lnTo>
                    <a:lnTo>
                      <a:pt x="113" y="364"/>
                    </a:lnTo>
                    <a:lnTo>
                      <a:pt x="114" y="364"/>
                    </a:lnTo>
                    <a:lnTo>
                      <a:pt x="116" y="365"/>
                    </a:lnTo>
                    <a:lnTo>
                      <a:pt x="116" y="365"/>
                    </a:lnTo>
                    <a:lnTo>
                      <a:pt x="116" y="367"/>
                    </a:lnTo>
                    <a:lnTo>
                      <a:pt x="114" y="367"/>
                    </a:lnTo>
                    <a:lnTo>
                      <a:pt x="114" y="367"/>
                    </a:lnTo>
                    <a:lnTo>
                      <a:pt x="114" y="367"/>
                    </a:lnTo>
                    <a:lnTo>
                      <a:pt x="113" y="367"/>
                    </a:lnTo>
                    <a:lnTo>
                      <a:pt x="112" y="368"/>
                    </a:lnTo>
                    <a:lnTo>
                      <a:pt x="112" y="369"/>
                    </a:lnTo>
                    <a:lnTo>
                      <a:pt x="110" y="372"/>
                    </a:lnTo>
                    <a:lnTo>
                      <a:pt x="109" y="373"/>
                    </a:lnTo>
                    <a:lnTo>
                      <a:pt x="108" y="375"/>
                    </a:lnTo>
                    <a:lnTo>
                      <a:pt x="108" y="376"/>
                    </a:lnTo>
                    <a:lnTo>
                      <a:pt x="106" y="376"/>
                    </a:lnTo>
                    <a:lnTo>
                      <a:pt x="106" y="377"/>
                    </a:lnTo>
                    <a:lnTo>
                      <a:pt x="109" y="383"/>
                    </a:lnTo>
                    <a:lnTo>
                      <a:pt x="109" y="384"/>
                    </a:lnTo>
                    <a:lnTo>
                      <a:pt x="109" y="385"/>
                    </a:lnTo>
                    <a:lnTo>
                      <a:pt x="109" y="386"/>
                    </a:lnTo>
                    <a:lnTo>
                      <a:pt x="109" y="386"/>
                    </a:lnTo>
                    <a:lnTo>
                      <a:pt x="110" y="389"/>
                    </a:lnTo>
                    <a:lnTo>
                      <a:pt x="112" y="390"/>
                    </a:lnTo>
                    <a:lnTo>
                      <a:pt x="112" y="392"/>
                    </a:lnTo>
                    <a:lnTo>
                      <a:pt x="113" y="393"/>
                    </a:lnTo>
                    <a:lnTo>
                      <a:pt x="113" y="393"/>
                    </a:lnTo>
                    <a:lnTo>
                      <a:pt x="114" y="393"/>
                    </a:lnTo>
                    <a:lnTo>
                      <a:pt x="114" y="393"/>
                    </a:lnTo>
                    <a:lnTo>
                      <a:pt x="113" y="394"/>
                    </a:lnTo>
                    <a:lnTo>
                      <a:pt x="110" y="394"/>
                    </a:lnTo>
                    <a:lnTo>
                      <a:pt x="110" y="396"/>
                    </a:lnTo>
                    <a:lnTo>
                      <a:pt x="110" y="396"/>
                    </a:lnTo>
                    <a:lnTo>
                      <a:pt x="109" y="397"/>
                    </a:lnTo>
                    <a:lnTo>
                      <a:pt x="109" y="398"/>
                    </a:lnTo>
                    <a:lnTo>
                      <a:pt x="108" y="400"/>
                    </a:lnTo>
                    <a:lnTo>
                      <a:pt x="108" y="400"/>
                    </a:lnTo>
                    <a:lnTo>
                      <a:pt x="110" y="400"/>
                    </a:lnTo>
                    <a:lnTo>
                      <a:pt x="110" y="400"/>
                    </a:lnTo>
                    <a:lnTo>
                      <a:pt x="112" y="401"/>
                    </a:lnTo>
                    <a:lnTo>
                      <a:pt x="113" y="402"/>
                    </a:lnTo>
                    <a:lnTo>
                      <a:pt x="116" y="404"/>
                    </a:lnTo>
                    <a:lnTo>
                      <a:pt x="116" y="404"/>
                    </a:lnTo>
                    <a:lnTo>
                      <a:pt x="116" y="405"/>
                    </a:lnTo>
                    <a:lnTo>
                      <a:pt x="116" y="406"/>
                    </a:lnTo>
                    <a:lnTo>
                      <a:pt x="116" y="406"/>
                    </a:lnTo>
                    <a:lnTo>
                      <a:pt x="116" y="408"/>
                    </a:lnTo>
                    <a:lnTo>
                      <a:pt x="114" y="409"/>
                    </a:lnTo>
                    <a:lnTo>
                      <a:pt x="114" y="410"/>
                    </a:lnTo>
                    <a:lnTo>
                      <a:pt x="114" y="413"/>
                    </a:lnTo>
                    <a:lnTo>
                      <a:pt x="114" y="413"/>
                    </a:lnTo>
                    <a:lnTo>
                      <a:pt x="116" y="412"/>
                    </a:lnTo>
                    <a:lnTo>
                      <a:pt x="117" y="413"/>
                    </a:lnTo>
                    <a:lnTo>
                      <a:pt x="117" y="413"/>
                    </a:lnTo>
                    <a:lnTo>
                      <a:pt x="118" y="414"/>
                    </a:lnTo>
                    <a:lnTo>
                      <a:pt x="118" y="416"/>
                    </a:lnTo>
                    <a:lnTo>
                      <a:pt x="119" y="417"/>
                    </a:lnTo>
                    <a:lnTo>
                      <a:pt x="119" y="417"/>
                    </a:lnTo>
                    <a:lnTo>
                      <a:pt x="121" y="418"/>
                    </a:lnTo>
                    <a:lnTo>
                      <a:pt x="121" y="418"/>
                    </a:lnTo>
                    <a:lnTo>
                      <a:pt x="122" y="421"/>
                    </a:lnTo>
                    <a:lnTo>
                      <a:pt x="123" y="422"/>
                    </a:lnTo>
                    <a:lnTo>
                      <a:pt x="123" y="424"/>
                    </a:lnTo>
                    <a:lnTo>
                      <a:pt x="123" y="425"/>
                    </a:lnTo>
                    <a:lnTo>
                      <a:pt x="122" y="426"/>
                    </a:lnTo>
                    <a:lnTo>
                      <a:pt x="125" y="428"/>
                    </a:lnTo>
                    <a:lnTo>
                      <a:pt x="125" y="428"/>
                    </a:lnTo>
                    <a:lnTo>
                      <a:pt x="126" y="426"/>
                    </a:lnTo>
                    <a:lnTo>
                      <a:pt x="126" y="426"/>
                    </a:lnTo>
                    <a:lnTo>
                      <a:pt x="129" y="426"/>
                    </a:lnTo>
                    <a:lnTo>
                      <a:pt x="130" y="428"/>
                    </a:lnTo>
                    <a:lnTo>
                      <a:pt x="131" y="429"/>
                    </a:lnTo>
                    <a:lnTo>
                      <a:pt x="131" y="429"/>
                    </a:lnTo>
                    <a:lnTo>
                      <a:pt x="133" y="429"/>
                    </a:lnTo>
                    <a:lnTo>
                      <a:pt x="134" y="429"/>
                    </a:lnTo>
                    <a:lnTo>
                      <a:pt x="135" y="428"/>
                    </a:lnTo>
                    <a:lnTo>
                      <a:pt x="137" y="428"/>
                    </a:lnTo>
                    <a:lnTo>
                      <a:pt x="139" y="429"/>
                    </a:lnTo>
                    <a:lnTo>
                      <a:pt x="141" y="430"/>
                    </a:lnTo>
                    <a:lnTo>
                      <a:pt x="142" y="430"/>
                    </a:lnTo>
                    <a:lnTo>
                      <a:pt x="142" y="430"/>
                    </a:lnTo>
                    <a:lnTo>
                      <a:pt x="141" y="432"/>
                    </a:lnTo>
                    <a:lnTo>
                      <a:pt x="141" y="433"/>
                    </a:lnTo>
                    <a:lnTo>
                      <a:pt x="142" y="434"/>
                    </a:lnTo>
                    <a:lnTo>
                      <a:pt x="143" y="434"/>
                    </a:lnTo>
                    <a:lnTo>
                      <a:pt x="145" y="433"/>
                    </a:lnTo>
                    <a:lnTo>
                      <a:pt x="146" y="433"/>
                    </a:lnTo>
                    <a:lnTo>
                      <a:pt x="147" y="433"/>
                    </a:lnTo>
                    <a:lnTo>
                      <a:pt x="149" y="433"/>
                    </a:lnTo>
                    <a:lnTo>
                      <a:pt x="149" y="432"/>
                    </a:lnTo>
                    <a:lnTo>
                      <a:pt x="150" y="432"/>
                    </a:lnTo>
                    <a:lnTo>
                      <a:pt x="151" y="432"/>
                    </a:lnTo>
                    <a:lnTo>
                      <a:pt x="154" y="432"/>
                    </a:lnTo>
                    <a:lnTo>
                      <a:pt x="158" y="433"/>
                    </a:lnTo>
                    <a:lnTo>
                      <a:pt x="158" y="433"/>
                    </a:lnTo>
                    <a:lnTo>
                      <a:pt x="159" y="434"/>
                    </a:lnTo>
                    <a:lnTo>
                      <a:pt x="160" y="434"/>
                    </a:lnTo>
                    <a:lnTo>
                      <a:pt x="160" y="435"/>
                    </a:lnTo>
                    <a:lnTo>
                      <a:pt x="162" y="435"/>
                    </a:lnTo>
                    <a:lnTo>
                      <a:pt x="163" y="435"/>
                    </a:lnTo>
                    <a:lnTo>
                      <a:pt x="163" y="435"/>
                    </a:lnTo>
                    <a:lnTo>
                      <a:pt x="164" y="435"/>
                    </a:lnTo>
                    <a:lnTo>
                      <a:pt x="164" y="437"/>
                    </a:lnTo>
                    <a:lnTo>
                      <a:pt x="164" y="437"/>
                    </a:lnTo>
                    <a:lnTo>
                      <a:pt x="164" y="439"/>
                    </a:lnTo>
                    <a:lnTo>
                      <a:pt x="164" y="441"/>
                    </a:lnTo>
                    <a:lnTo>
                      <a:pt x="163" y="441"/>
                    </a:lnTo>
                    <a:lnTo>
                      <a:pt x="163" y="442"/>
                    </a:lnTo>
                    <a:lnTo>
                      <a:pt x="163" y="442"/>
                    </a:lnTo>
                    <a:lnTo>
                      <a:pt x="164" y="443"/>
                    </a:lnTo>
                    <a:lnTo>
                      <a:pt x="166" y="445"/>
                    </a:lnTo>
                    <a:lnTo>
                      <a:pt x="167" y="446"/>
                    </a:lnTo>
                    <a:lnTo>
                      <a:pt x="167" y="446"/>
                    </a:lnTo>
                    <a:lnTo>
                      <a:pt x="166" y="449"/>
                    </a:lnTo>
                    <a:lnTo>
                      <a:pt x="164" y="449"/>
                    </a:lnTo>
                    <a:lnTo>
                      <a:pt x="164" y="450"/>
                    </a:lnTo>
                    <a:lnTo>
                      <a:pt x="164" y="451"/>
                    </a:lnTo>
                    <a:lnTo>
                      <a:pt x="164" y="451"/>
                    </a:lnTo>
                    <a:lnTo>
                      <a:pt x="167" y="453"/>
                    </a:lnTo>
                    <a:lnTo>
                      <a:pt x="170" y="454"/>
                    </a:lnTo>
                    <a:lnTo>
                      <a:pt x="170" y="454"/>
                    </a:lnTo>
                    <a:lnTo>
                      <a:pt x="170" y="454"/>
                    </a:lnTo>
                    <a:lnTo>
                      <a:pt x="170" y="457"/>
                    </a:lnTo>
                    <a:lnTo>
                      <a:pt x="170" y="457"/>
                    </a:lnTo>
                    <a:lnTo>
                      <a:pt x="171" y="458"/>
                    </a:lnTo>
                    <a:lnTo>
                      <a:pt x="172" y="459"/>
                    </a:lnTo>
                    <a:lnTo>
                      <a:pt x="174" y="461"/>
                    </a:lnTo>
                    <a:lnTo>
                      <a:pt x="175" y="462"/>
                    </a:lnTo>
                    <a:lnTo>
                      <a:pt x="179" y="465"/>
                    </a:lnTo>
                    <a:lnTo>
                      <a:pt x="182" y="465"/>
                    </a:lnTo>
                    <a:lnTo>
                      <a:pt x="182" y="466"/>
                    </a:lnTo>
                    <a:lnTo>
                      <a:pt x="182" y="466"/>
                    </a:lnTo>
                    <a:lnTo>
                      <a:pt x="182" y="467"/>
                    </a:lnTo>
                    <a:lnTo>
                      <a:pt x="182" y="469"/>
                    </a:lnTo>
                    <a:lnTo>
                      <a:pt x="182" y="470"/>
                    </a:lnTo>
                    <a:lnTo>
                      <a:pt x="183" y="470"/>
                    </a:lnTo>
                    <a:lnTo>
                      <a:pt x="184" y="470"/>
                    </a:lnTo>
                    <a:lnTo>
                      <a:pt x="188" y="470"/>
                    </a:lnTo>
                    <a:lnTo>
                      <a:pt x="192" y="473"/>
                    </a:lnTo>
                    <a:lnTo>
                      <a:pt x="192" y="473"/>
                    </a:lnTo>
                    <a:lnTo>
                      <a:pt x="192" y="474"/>
                    </a:lnTo>
                    <a:lnTo>
                      <a:pt x="192" y="474"/>
                    </a:lnTo>
                    <a:lnTo>
                      <a:pt x="192" y="475"/>
                    </a:lnTo>
                    <a:lnTo>
                      <a:pt x="196" y="477"/>
                    </a:lnTo>
                    <a:lnTo>
                      <a:pt x="196" y="477"/>
                    </a:lnTo>
                    <a:lnTo>
                      <a:pt x="196" y="478"/>
                    </a:lnTo>
                    <a:lnTo>
                      <a:pt x="196" y="479"/>
                    </a:lnTo>
                    <a:lnTo>
                      <a:pt x="196" y="479"/>
                    </a:lnTo>
                    <a:lnTo>
                      <a:pt x="195" y="479"/>
                    </a:lnTo>
                    <a:lnTo>
                      <a:pt x="194" y="480"/>
                    </a:lnTo>
                    <a:lnTo>
                      <a:pt x="192" y="480"/>
                    </a:lnTo>
                    <a:lnTo>
                      <a:pt x="191" y="483"/>
                    </a:lnTo>
                    <a:lnTo>
                      <a:pt x="188" y="483"/>
                    </a:lnTo>
                    <a:lnTo>
                      <a:pt x="187" y="483"/>
                    </a:lnTo>
                    <a:lnTo>
                      <a:pt x="184" y="483"/>
                    </a:lnTo>
                    <a:lnTo>
                      <a:pt x="183" y="482"/>
                    </a:lnTo>
                    <a:lnTo>
                      <a:pt x="183" y="482"/>
                    </a:lnTo>
                    <a:lnTo>
                      <a:pt x="182" y="482"/>
                    </a:lnTo>
                    <a:lnTo>
                      <a:pt x="180" y="482"/>
                    </a:lnTo>
                    <a:lnTo>
                      <a:pt x="178" y="482"/>
                    </a:lnTo>
                    <a:lnTo>
                      <a:pt x="178" y="482"/>
                    </a:lnTo>
                    <a:lnTo>
                      <a:pt x="178" y="483"/>
                    </a:lnTo>
                    <a:lnTo>
                      <a:pt x="176" y="484"/>
                    </a:lnTo>
                    <a:lnTo>
                      <a:pt x="176" y="484"/>
                    </a:lnTo>
                    <a:lnTo>
                      <a:pt x="176" y="486"/>
                    </a:lnTo>
                    <a:lnTo>
                      <a:pt x="178" y="486"/>
                    </a:lnTo>
                    <a:lnTo>
                      <a:pt x="179" y="488"/>
                    </a:lnTo>
                    <a:lnTo>
                      <a:pt x="180" y="488"/>
                    </a:lnTo>
                    <a:lnTo>
                      <a:pt x="182" y="490"/>
                    </a:lnTo>
                    <a:lnTo>
                      <a:pt x="182" y="490"/>
                    </a:lnTo>
                    <a:lnTo>
                      <a:pt x="180" y="491"/>
                    </a:lnTo>
                    <a:lnTo>
                      <a:pt x="180" y="492"/>
                    </a:lnTo>
                    <a:lnTo>
                      <a:pt x="182" y="494"/>
                    </a:lnTo>
                    <a:lnTo>
                      <a:pt x="182" y="494"/>
                    </a:lnTo>
                    <a:lnTo>
                      <a:pt x="182" y="496"/>
                    </a:lnTo>
                    <a:lnTo>
                      <a:pt x="182" y="498"/>
                    </a:lnTo>
                    <a:lnTo>
                      <a:pt x="183" y="499"/>
                    </a:lnTo>
                    <a:lnTo>
                      <a:pt x="183" y="499"/>
                    </a:lnTo>
                    <a:lnTo>
                      <a:pt x="184" y="500"/>
                    </a:lnTo>
                    <a:lnTo>
                      <a:pt x="186" y="502"/>
                    </a:lnTo>
                    <a:lnTo>
                      <a:pt x="186" y="502"/>
                    </a:lnTo>
                    <a:lnTo>
                      <a:pt x="186" y="503"/>
                    </a:lnTo>
                    <a:lnTo>
                      <a:pt x="187" y="503"/>
                    </a:lnTo>
                    <a:lnTo>
                      <a:pt x="188" y="503"/>
                    </a:lnTo>
                    <a:lnTo>
                      <a:pt x="190" y="503"/>
                    </a:lnTo>
                    <a:lnTo>
                      <a:pt x="191" y="503"/>
                    </a:lnTo>
                    <a:lnTo>
                      <a:pt x="192" y="503"/>
                    </a:lnTo>
                    <a:lnTo>
                      <a:pt x="194" y="502"/>
                    </a:lnTo>
                    <a:lnTo>
                      <a:pt x="195" y="499"/>
                    </a:lnTo>
                    <a:lnTo>
                      <a:pt x="195" y="499"/>
                    </a:lnTo>
                    <a:lnTo>
                      <a:pt x="195" y="499"/>
                    </a:lnTo>
                    <a:lnTo>
                      <a:pt x="196" y="498"/>
                    </a:lnTo>
                    <a:lnTo>
                      <a:pt x="199" y="499"/>
                    </a:lnTo>
                    <a:lnTo>
                      <a:pt x="201" y="499"/>
                    </a:lnTo>
                    <a:lnTo>
                      <a:pt x="203" y="499"/>
                    </a:lnTo>
                    <a:lnTo>
                      <a:pt x="205" y="498"/>
                    </a:lnTo>
                    <a:lnTo>
                      <a:pt x="208" y="498"/>
                    </a:lnTo>
                    <a:lnTo>
                      <a:pt x="211" y="498"/>
                    </a:lnTo>
                    <a:lnTo>
                      <a:pt x="213" y="498"/>
                    </a:lnTo>
                    <a:lnTo>
                      <a:pt x="215" y="498"/>
                    </a:lnTo>
                    <a:lnTo>
                      <a:pt x="216" y="498"/>
                    </a:lnTo>
                    <a:lnTo>
                      <a:pt x="217" y="499"/>
                    </a:lnTo>
                    <a:lnTo>
                      <a:pt x="220" y="502"/>
                    </a:lnTo>
                    <a:lnTo>
                      <a:pt x="221" y="504"/>
                    </a:lnTo>
                    <a:lnTo>
                      <a:pt x="227" y="508"/>
                    </a:lnTo>
                    <a:lnTo>
                      <a:pt x="227" y="510"/>
                    </a:lnTo>
                    <a:lnTo>
                      <a:pt x="227" y="510"/>
                    </a:lnTo>
                    <a:lnTo>
                      <a:pt x="224" y="510"/>
                    </a:lnTo>
                    <a:lnTo>
                      <a:pt x="223" y="511"/>
                    </a:lnTo>
                    <a:lnTo>
                      <a:pt x="223" y="511"/>
                    </a:lnTo>
                    <a:lnTo>
                      <a:pt x="223" y="512"/>
                    </a:lnTo>
                    <a:lnTo>
                      <a:pt x="224" y="512"/>
                    </a:lnTo>
                    <a:lnTo>
                      <a:pt x="224" y="514"/>
                    </a:lnTo>
                    <a:lnTo>
                      <a:pt x="224" y="515"/>
                    </a:lnTo>
                    <a:lnTo>
                      <a:pt x="225" y="516"/>
                    </a:lnTo>
                    <a:lnTo>
                      <a:pt x="225" y="518"/>
                    </a:lnTo>
                    <a:lnTo>
                      <a:pt x="225" y="518"/>
                    </a:lnTo>
                    <a:lnTo>
                      <a:pt x="225" y="518"/>
                    </a:lnTo>
                    <a:lnTo>
                      <a:pt x="225" y="519"/>
                    </a:lnTo>
                    <a:lnTo>
                      <a:pt x="225" y="519"/>
                    </a:lnTo>
                    <a:lnTo>
                      <a:pt x="229" y="519"/>
                    </a:lnTo>
                    <a:lnTo>
                      <a:pt x="231" y="520"/>
                    </a:lnTo>
                    <a:lnTo>
                      <a:pt x="233" y="520"/>
                    </a:lnTo>
                    <a:lnTo>
                      <a:pt x="233" y="520"/>
                    </a:lnTo>
                    <a:lnTo>
                      <a:pt x="235" y="520"/>
                    </a:lnTo>
                    <a:lnTo>
                      <a:pt x="237" y="520"/>
                    </a:lnTo>
                    <a:lnTo>
                      <a:pt x="237" y="520"/>
                    </a:lnTo>
                    <a:lnTo>
                      <a:pt x="239" y="520"/>
                    </a:lnTo>
                    <a:lnTo>
                      <a:pt x="239" y="522"/>
                    </a:lnTo>
                    <a:lnTo>
                      <a:pt x="240" y="523"/>
                    </a:lnTo>
                    <a:lnTo>
                      <a:pt x="240" y="523"/>
                    </a:lnTo>
                    <a:lnTo>
                      <a:pt x="241" y="523"/>
                    </a:lnTo>
                    <a:lnTo>
                      <a:pt x="242" y="523"/>
                    </a:lnTo>
                    <a:lnTo>
                      <a:pt x="242" y="523"/>
                    </a:lnTo>
                    <a:lnTo>
                      <a:pt x="242" y="524"/>
                    </a:lnTo>
                    <a:lnTo>
                      <a:pt x="242" y="524"/>
                    </a:lnTo>
                    <a:lnTo>
                      <a:pt x="242" y="526"/>
                    </a:lnTo>
                    <a:lnTo>
                      <a:pt x="244" y="527"/>
                    </a:lnTo>
                    <a:lnTo>
                      <a:pt x="244" y="528"/>
                    </a:lnTo>
                    <a:lnTo>
                      <a:pt x="245" y="528"/>
                    </a:lnTo>
                    <a:lnTo>
                      <a:pt x="245" y="529"/>
                    </a:lnTo>
                    <a:lnTo>
                      <a:pt x="245" y="531"/>
                    </a:lnTo>
                    <a:lnTo>
                      <a:pt x="244" y="531"/>
                    </a:lnTo>
                    <a:lnTo>
                      <a:pt x="245" y="532"/>
                    </a:lnTo>
                    <a:lnTo>
                      <a:pt x="246" y="533"/>
                    </a:lnTo>
                    <a:lnTo>
                      <a:pt x="248" y="535"/>
                    </a:lnTo>
                    <a:lnTo>
                      <a:pt x="248" y="536"/>
                    </a:lnTo>
                    <a:lnTo>
                      <a:pt x="249" y="536"/>
                    </a:lnTo>
                    <a:lnTo>
                      <a:pt x="252" y="535"/>
                    </a:lnTo>
                    <a:lnTo>
                      <a:pt x="253" y="535"/>
                    </a:lnTo>
                    <a:lnTo>
                      <a:pt x="254" y="535"/>
                    </a:lnTo>
                    <a:lnTo>
                      <a:pt x="256" y="535"/>
                    </a:lnTo>
                    <a:lnTo>
                      <a:pt x="257" y="536"/>
                    </a:lnTo>
                    <a:lnTo>
                      <a:pt x="258" y="537"/>
                    </a:lnTo>
                    <a:lnTo>
                      <a:pt x="260" y="537"/>
                    </a:lnTo>
                    <a:lnTo>
                      <a:pt x="260" y="537"/>
                    </a:lnTo>
                    <a:lnTo>
                      <a:pt x="262" y="537"/>
                    </a:lnTo>
                    <a:lnTo>
                      <a:pt x="264" y="539"/>
                    </a:lnTo>
                    <a:lnTo>
                      <a:pt x="264" y="539"/>
                    </a:lnTo>
                    <a:lnTo>
                      <a:pt x="265" y="537"/>
                    </a:lnTo>
                    <a:lnTo>
                      <a:pt x="266" y="537"/>
                    </a:lnTo>
                    <a:lnTo>
                      <a:pt x="269" y="536"/>
                    </a:lnTo>
                    <a:lnTo>
                      <a:pt x="272" y="536"/>
                    </a:lnTo>
                    <a:lnTo>
                      <a:pt x="273" y="536"/>
                    </a:lnTo>
                    <a:lnTo>
                      <a:pt x="273" y="535"/>
                    </a:lnTo>
                    <a:lnTo>
                      <a:pt x="274" y="535"/>
                    </a:lnTo>
                    <a:lnTo>
                      <a:pt x="276" y="535"/>
                    </a:lnTo>
                    <a:lnTo>
                      <a:pt x="277" y="536"/>
                    </a:lnTo>
                    <a:lnTo>
                      <a:pt x="278" y="537"/>
                    </a:lnTo>
                    <a:lnTo>
                      <a:pt x="280" y="539"/>
                    </a:lnTo>
                    <a:lnTo>
                      <a:pt x="281" y="540"/>
                    </a:lnTo>
                    <a:lnTo>
                      <a:pt x="285" y="544"/>
                    </a:lnTo>
                    <a:lnTo>
                      <a:pt x="287" y="544"/>
                    </a:lnTo>
                    <a:lnTo>
                      <a:pt x="287" y="544"/>
                    </a:lnTo>
                    <a:lnTo>
                      <a:pt x="289" y="544"/>
                    </a:lnTo>
                    <a:lnTo>
                      <a:pt x="289" y="544"/>
                    </a:lnTo>
                    <a:lnTo>
                      <a:pt x="289" y="543"/>
                    </a:lnTo>
                    <a:lnTo>
                      <a:pt x="289" y="541"/>
                    </a:lnTo>
                    <a:lnTo>
                      <a:pt x="290" y="541"/>
                    </a:lnTo>
                    <a:lnTo>
                      <a:pt x="293" y="544"/>
                    </a:lnTo>
                    <a:lnTo>
                      <a:pt x="294" y="544"/>
                    </a:lnTo>
                    <a:lnTo>
                      <a:pt x="295" y="544"/>
                    </a:lnTo>
                    <a:lnTo>
                      <a:pt x="298" y="545"/>
                    </a:lnTo>
                    <a:lnTo>
                      <a:pt x="301" y="547"/>
                    </a:lnTo>
                    <a:lnTo>
                      <a:pt x="302" y="547"/>
                    </a:lnTo>
                    <a:lnTo>
                      <a:pt x="303" y="545"/>
                    </a:lnTo>
                    <a:lnTo>
                      <a:pt x="305" y="545"/>
                    </a:lnTo>
                    <a:lnTo>
                      <a:pt x="305" y="547"/>
                    </a:lnTo>
                    <a:lnTo>
                      <a:pt x="306" y="547"/>
                    </a:lnTo>
                    <a:lnTo>
                      <a:pt x="307" y="548"/>
                    </a:lnTo>
                    <a:lnTo>
                      <a:pt x="307" y="548"/>
                    </a:lnTo>
                    <a:lnTo>
                      <a:pt x="309" y="548"/>
                    </a:lnTo>
                    <a:lnTo>
                      <a:pt x="313" y="549"/>
                    </a:lnTo>
                    <a:lnTo>
                      <a:pt x="314" y="551"/>
                    </a:lnTo>
                    <a:lnTo>
                      <a:pt x="317" y="551"/>
                    </a:lnTo>
                    <a:lnTo>
                      <a:pt x="318" y="551"/>
                    </a:lnTo>
                    <a:lnTo>
                      <a:pt x="318" y="551"/>
                    </a:lnTo>
                    <a:lnTo>
                      <a:pt x="319" y="551"/>
                    </a:lnTo>
                    <a:lnTo>
                      <a:pt x="319" y="552"/>
                    </a:lnTo>
                    <a:lnTo>
                      <a:pt x="319" y="552"/>
                    </a:lnTo>
                    <a:lnTo>
                      <a:pt x="319" y="553"/>
                    </a:lnTo>
                    <a:lnTo>
                      <a:pt x="321" y="555"/>
                    </a:lnTo>
                    <a:lnTo>
                      <a:pt x="321" y="556"/>
                    </a:lnTo>
                    <a:lnTo>
                      <a:pt x="321" y="557"/>
                    </a:lnTo>
                    <a:lnTo>
                      <a:pt x="321" y="559"/>
                    </a:lnTo>
                    <a:lnTo>
                      <a:pt x="319" y="560"/>
                    </a:lnTo>
                    <a:lnTo>
                      <a:pt x="318" y="561"/>
                    </a:lnTo>
                    <a:lnTo>
                      <a:pt x="315" y="561"/>
                    </a:lnTo>
                    <a:lnTo>
                      <a:pt x="315" y="563"/>
                    </a:lnTo>
                    <a:lnTo>
                      <a:pt x="315" y="563"/>
                    </a:lnTo>
                    <a:lnTo>
                      <a:pt x="317" y="564"/>
                    </a:lnTo>
                    <a:lnTo>
                      <a:pt x="318" y="565"/>
                    </a:lnTo>
                    <a:lnTo>
                      <a:pt x="321" y="565"/>
                    </a:lnTo>
                    <a:lnTo>
                      <a:pt x="321" y="565"/>
                    </a:lnTo>
                    <a:lnTo>
                      <a:pt x="321" y="567"/>
                    </a:lnTo>
                    <a:lnTo>
                      <a:pt x="319" y="567"/>
                    </a:lnTo>
                    <a:lnTo>
                      <a:pt x="317" y="567"/>
                    </a:lnTo>
                    <a:lnTo>
                      <a:pt x="317" y="567"/>
                    </a:lnTo>
                    <a:lnTo>
                      <a:pt x="317" y="568"/>
                    </a:lnTo>
                    <a:lnTo>
                      <a:pt x="315" y="569"/>
                    </a:lnTo>
                    <a:lnTo>
                      <a:pt x="315" y="571"/>
                    </a:lnTo>
                    <a:lnTo>
                      <a:pt x="318" y="571"/>
                    </a:lnTo>
                    <a:lnTo>
                      <a:pt x="318" y="572"/>
                    </a:lnTo>
                    <a:lnTo>
                      <a:pt x="319" y="572"/>
                    </a:lnTo>
                    <a:lnTo>
                      <a:pt x="319" y="573"/>
                    </a:lnTo>
                    <a:lnTo>
                      <a:pt x="321" y="575"/>
                    </a:lnTo>
                    <a:lnTo>
                      <a:pt x="319" y="576"/>
                    </a:lnTo>
                    <a:lnTo>
                      <a:pt x="319" y="576"/>
                    </a:lnTo>
                    <a:lnTo>
                      <a:pt x="319" y="576"/>
                    </a:lnTo>
                    <a:lnTo>
                      <a:pt x="321" y="576"/>
                    </a:lnTo>
                    <a:lnTo>
                      <a:pt x="322" y="577"/>
                    </a:lnTo>
                    <a:lnTo>
                      <a:pt x="322" y="577"/>
                    </a:lnTo>
                    <a:lnTo>
                      <a:pt x="321" y="578"/>
                    </a:lnTo>
                    <a:lnTo>
                      <a:pt x="319" y="581"/>
                    </a:lnTo>
                    <a:lnTo>
                      <a:pt x="319" y="582"/>
                    </a:lnTo>
                    <a:lnTo>
                      <a:pt x="319" y="584"/>
                    </a:lnTo>
                    <a:lnTo>
                      <a:pt x="319" y="585"/>
                    </a:lnTo>
                    <a:lnTo>
                      <a:pt x="318" y="585"/>
                    </a:lnTo>
                    <a:lnTo>
                      <a:pt x="314" y="585"/>
                    </a:lnTo>
                    <a:lnTo>
                      <a:pt x="310" y="585"/>
                    </a:lnTo>
                    <a:lnTo>
                      <a:pt x="309" y="585"/>
                    </a:lnTo>
                    <a:lnTo>
                      <a:pt x="306" y="585"/>
                    </a:lnTo>
                    <a:lnTo>
                      <a:pt x="305" y="585"/>
                    </a:lnTo>
                    <a:lnTo>
                      <a:pt x="303" y="588"/>
                    </a:lnTo>
                    <a:lnTo>
                      <a:pt x="302" y="588"/>
                    </a:lnTo>
                    <a:lnTo>
                      <a:pt x="301" y="589"/>
                    </a:lnTo>
                    <a:lnTo>
                      <a:pt x="298" y="589"/>
                    </a:lnTo>
                    <a:lnTo>
                      <a:pt x="297" y="590"/>
                    </a:lnTo>
                    <a:lnTo>
                      <a:pt x="297" y="592"/>
                    </a:lnTo>
                    <a:lnTo>
                      <a:pt x="297" y="593"/>
                    </a:lnTo>
                    <a:lnTo>
                      <a:pt x="297" y="594"/>
                    </a:lnTo>
                    <a:lnTo>
                      <a:pt x="297" y="594"/>
                    </a:lnTo>
                    <a:lnTo>
                      <a:pt x="297" y="596"/>
                    </a:lnTo>
                    <a:lnTo>
                      <a:pt x="297" y="596"/>
                    </a:lnTo>
                    <a:lnTo>
                      <a:pt x="297" y="596"/>
                    </a:lnTo>
                    <a:lnTo>
                      <a:pt x="298" y="596"/>
                    </a:lnTo>
                    <a:lnTo>
                      <a:pt x="298" y="596"/>
                    </a:lnTo>
                    <a:lnTo>
                      <a:pt x="298" y="597"/>
                    </a:lnTo>
                    <a:lnTo>
                      <a:pt x="297" y="597"/>
                    </a:lnTo>
                    <a:lnTo>
                      <a:pt x="297" y="598"/>
                    </a:lnTo>
                    <a:lnTo>
                      <a:pt x="297" y="598"/>
                    </a:lnTo>
                    <a:lnTo>
                      <a:pt x="298" y="600"/>
                    </a:lnTo>
                    <a:lnTo>
                      <a:pt x="302" y="598"/>
                    </a:lnTo>
                    <a:lnTo>
                      <a:pt x="302" y="597"/>
                    </a:lnTo>
                    <a:lnTo>
                      <a:pt x="306" y="596"/>
                    </a:lnTo>
                    <a:lnTo>
                      <a:pt x="305" y="597"/>
                    </a:lnTo>
                    <a:lnTo>
                      <a:pt x="303" y="597"/>
                    </a:lnTo>
                    <a:lnTo>
                      <a:pt x="302" y="598"/>
                    </a:lnTo>
                    <a:lnTo>
                      <a:pt x="305" y="598"/>
                    </a:lnTo>
                    <a:lnTo>
                      <a:pt x="309" y="598"/>
                    </a:lnTo>
                    <a:lnTo>
                      <a:pt x="310" y="596"/>
                    </a:lnTo>
                    <a:lnTo>
                      <a:pt x="313" y="596"/>
                    </a:lnTo>
                    <a:lnTo>
                      <a:pt x="313" y="597"/>
                    </a:lnTo>
                    <a:lnTo>
                      <a:pt x="314" y="600"/>
                    </a:lnTo>
                    <a:lnTo>
                      <a:pt x="314" y="600"/>
                    </a:lnTo>
                    <a:lnTo>
                      <a:pt x="314" y="601"/>
                    </a:lnTo>
                    <a:lnTo>
                      <a:pt x="311" y="601"/>
                    </a:lnTo>
                    <a:lnTo>
                      <a:pt x="307" y="604"/>
                    </a:lnTo>
                    <a:lnTo>
                      <a:pt x="305" y="604"/>
                    </a:lnTo>
                    <a:lnTo>
                      <a:pt x="302" y="605"/>
                    </a:lnTo>
                    <a:lnTo>
                      <a:pt x="302" y="606"/>
                    </a:lnTo>
                    <a:lnTo>
                      <a:pt x="303" y="608"/>
                    </a:lnTo>
                    <a:lnTo>
                      <a:pt x="301" y="608"/>
                    </a:lnTo>
                    <a:lnTo>
                      <a:pt x="298" y="608"/>
                    </a:lnTo>
                    <a:lnTo>
                      <a:pt x="298" y="608"/>
                    </a:lnTo>
                    <a:lnTo>
                      <a:pt x="295" y="609"/>
                    </a:lnTo>
                    <a:lnTo>
                      <a:pt x="293" y="609"/>
                    </a:lnTo>
                    <a:lnTo>
                      <a:pt x="291" y="609"/>
                    </a:lnTo>
                    <a:lnTo>
                      <a:pt x="293" y="610"/>
                    </a:lnTo>
                    <a:lnTo>
                      <a:pt x="294" y="613"/>
                    </a:lnTo>
                    <a:lnTo>
                      <a:pt x="295" y="613"/>
                    </a:lnTo>
                    <a:lnTo>
                      <a:pt x="297" y="613"/>
                    </a:lnTo>
                    <a:lnTo>
                      <a:pt x="301" y="617"/>
                    </a:lnTo>
                    <a:lnTo>
                      <a:pt x="305" y="620"/>
                    </a:lnTo>
                    <a:lnTo>
                      <a:pt x="303" y="620"/>
                    </a:lnTo>
                    <a:lnTo>
                      <a:pt x="302" y="620"/>
                    </a:lnTo>
                    <a:lnTo>
                      <a:pt x="299" y="620"/>
                    </a:lnTo>
                    <a:lnTo>
                      <a:pt x="299" y="621"/>
                    </a:lnTo>
                    <a:lnTo>
                      <a:pt x="298" y="622"/>
                    </a:lnTo>
                    <a:lnTo>
                      <a:pt x="298" y="622"/>
                    </a:lnTo>
                    <a:lnTo>
                      <a:pt x="298" y="621"/>
                    </a:lnTo>
                    <a:lnTo>
                      <a:pt x="297" y="620"/>
                    </a:lnTo>
                    <a:lnTo>
                      <a:pt x="295" y="621"/>
                    </a:lnTo>
                    <a:lnTo>
                      <a:pt x="295" y="625"/>
                    </a:lnTo>
                    <a:lnTo>
                      <a:pt x="293" y="627"/>
                    </a:lnTo>
                    <a:lnTo>
                      <a:pt x="291" y="629"/>
                    </a:lnTo>
                    <a:lnTo>
                      <a:pt x="291" y="630"/>
                    </a:lnTo>
                    <a:lnTo>
                      <a:pt x="293" y="631"/>
                    </a:lnTo>
                    <a:lnTo>
                      <a:pt x="293" y="631"/>
                    </a:lnTo>
                    <a:lnTo>
                      <a:pt x="293" y="631"/>
                    </a:lnTo>
                    <a:lnTo>
                      <a:pt x="293" y="633"/>
                    </a:lnTo>
                    <a:lnTo>
                      <a:pt x="287" y="634"/>
                    </a:lnTo>
                    <a:lnTo>
                      <a:pt x="286" y="635"/>
                    </a:lnTo>
                    <a:lnTo>
                      <a:pt x="285" y="634"/>
                    </a:lnTo>
                    <a:lnTo>
                      <a:pt x="282" y="633"/>
                    </a:lnTo>
                    <a:lnTo>
                      <a:pt x="281" y="633"/>
                    </a:lnTo>
                    <a:lnTo>
                      <a:pt x="280" y="633"/>
                    </a:lnTo>
                    <a:lnTo>
                      <a:pt x="278" y="633"/>
                    </a:lnTo>
                    <a:lnTo>
                      <a:pt x="280" y="634"/>
                    </a:lnTo>
                    <a:lnTo>
                      <a:pt x="280" y="634"/>
                    </a:lnTo>
                    <a:lnTo>
                      <a:pt x="282" y="635"/>
                    </a:lnTo>
                    <a:lnTo>
                      <a:pt x="281" y="635"/>
                    </a:lnTo>
                    <a:lnTo>
                      <a:pt x="277" y="637"/>
                    </a:lnTo>
                    <a:lnTo>
                      <a:pt x="277" y="638"/>
                    </a:lnTo>
                    <a:lnTo>
                      <a:pt x="278" y="638"/>
                    </a:lnTo>
                    <a:lnTo>
                      <a:pt x="282" y="639"/>
                    </a:lnTo>
                    <a:lnTo>
                      <a:pt x="287" y="642"/>
                    </a:lnTo>
                    <a:lnTo>
                      <a:pt x="289" y="643"/>
                    </a:lnTo>
                    <a:lnTo>
                      <a:pt x="290" y="646"/>
                    </a:lnTo>
                    <a:lnTo>
                      <a:pt x="291" y="647"/>
                    </a:lnTo>
                    <a:lnTo>
                      <a:pt x="293" y="647"/>
                    </a:lnTo>
                    <a:lnTo>
                      <a:pt x="294" y="649"/>
                    </a:lnTo>
                    <a:lnTo>
                      <a:pt x="295" y="649"/>
                    </a:lnTo>
                    <a:lnTo>
                      <a:pt x="298" y="647"/>
                    </a:lnTo>
                    <a:lnTo>
                      <a:pt x="303" y="653"/>
                    </a:lnTo>
                    <a:lnTo>
                      <a:pt x="306" y="654"/>
                    </a:lnTo>
                    <a:lnTo>
                      <a:pt x="311" y="655"/>
                    </a:lnTo>
                    <a:lnTo>
                      <a:pt x="313" y="655"/>
                    </a:lnTo>
                    <a:lnTo>
                      <a:pt x="323" y="663"/>
                    </a:lnTo>
                    <a:lnTo>
                      <a:pt x="327" y="667"/>
                    </a:lnTo>
                    <a:lnTo>
                      <a:pt x="334" y="671"/>
                    </a:lnTo>
                    <a:lnTo>
                      <a:pt x="335" y="672"/>
                    </a:lnTo>
                    <a:lnTo>
                      <a:pt x="335" y="671"/>
                    </a:lnTo>
                    <a:lnTo>
                      <a:pt x="336" y="670"/>
                    </a:lnTo>
                    <a:lnTo>
                      <a:pt x="338" y="670"/>
                    </a:lnTo>
                    <a:lnTo>
                      <a:pt x="340" y="670"/>
                    </a:lnTo>
                    <a:lnTo>
                      <a:pt x="343" y="671"/>
                    </a:lnTo>
                    <a:lnTo>
                      <a:pt x="346" y="670"/>
                    </a:lnTo>
                    <a:lnTo>
                      <a:pt x="348" y="671"/>
                    </a:lnTo>
                    <a:lnTo>
                      <a:pt x="351" y="672"/>
                    </a:lnTo>
                    <a:lnTo>
                      <a:pt x="352" y="674"/>
                    </a:lnTo>
                    <a:lnTo>
                      <a:pt x="358" y="674"/>
                    </a:lnTo>
                    <a:lnTo>
                      <a:pt x="359" y="675"/>
                    </a:lnTo>
                    <a:lnTo>
                      <a:pt x="362" y="676"/>
                    </a:lnTo>
                    <a:lnTo>
                      <a:pt x="368" y="676"/>
                    </a:lnTo>
                    <a:lnTo>
                      <a:pt x="369" y="676"/>
                    </a:lnTo>
                    <a:lnTo>
                      <a:pt x="369" y="676"/>
                    </a:lnTo>
                    <a:lnTo>
                      <a:pt x="372" y="676"/>
                    </a:lnTo>
                    <a:lnTo>
                      <a:pt x="375" y="676"/>
                    </a:lnTo>
                    <a:lnTo>
                      <a:pt x="377" y="678"/>
                    </a:lnTo>
                    <a:lnTo>
                      <a:pt x="379" y="678"/>
                    </a:lnTo>
                    <a:lnTo>
                      <a:pt x="380" y="678"/>
                    </a:lnTo>
                    <a:lnTo>
                      <a:pt x="383" y="678"/>
                    </a:lnTo>
                    <a:lnTo>
                      <a:pt x="384" y="679"/>
                    </a:lnTo>
                    <a:lnTo>
                      <a:pt x="384" y="679"/>
                    </a:lnTo>
                    <a:lnTo>
                      <a:pt x="385" y="680"/>
                    </a:lnTo>
                    <a:lnTo>
                      <a:pt x="391" y="683"/>
                    </a:lnTo>
                    <a:lnTo>
                      <a:pt x="393" y="683"/>
                    </a:lnTo>
                    <a:lnTo>
                      <a:pt x="395" y="684"/>
                    </a:lnTo>
                    <a:lnTo>
                      <a:pt x="397" y="686"/>
                    </a:lnTo>
                    <a:lnTo>
                      <a:pt x="399" y="686"/>
                    </a:lnTo>
                    <a:lnTo>
                      <a:pt x="399" y="687"/>
                    </a:lnTo>
                    <a:lnTo>
                      <a:pt x="397" y="687"/>
                    </a:lnTo>
                    <a:lnTo>
                      <a:pt x="397" y="688"/>
                    </a:lnTo>
                    <a:lnTo>
                      <a:pt x="397" y="688"/>
                    </a:lnTo>
                    <a:lnTo>
                      <a:pt x="399" y="688"/>
                    </a:lnTo>
                    <a:lnTo>
                      <a:pt x="401" y="690"/>
                    </a:lnTo>
                    <a:lnTo>
                      <a:pt x="401" y="688"/>
                    </a:lnTo>
                    <a:lnTo>
                      <a:pt x="404" y="688"/>
                    </a:lnTo>
                    <a:lnTo>
                      <a:pt x="405" y="687"/>
                    </a:lnTo>
                    <a:lnTo>
                      <a:pt x="406" y="687"/>
                    </a:lnTo>
                    <a:lnTo>
                      <a:pt x="409" y="686"/>
                    </a:lnTo>
                    <a:lnTo>
                      <a:pt x="410" y="686"/>
                    </a:lnTo>
                    <a:lnTo>
                      <a:pt x="412" y="686"/>
                    </a:lnTo>
                    <a:lnTo>
                      <a:pt x="413" y="686"/>
                    </a:lnTo>
                    <a:lnTo>
                      <a:pt x="414" y="688"/>
                    </a:lnTo>
                    <a:lnTo>
                      <a:pt x="414" y="686"/>
                    </a:lnTo>
                    <a:lnTo>
                      <a:pt x="416" y="686"/>
                    </a:lnTo>
                    <a:lnTo>
                      <a:pt x="417" y="686"/>
                    </a:lnTo>
                    <a:lnTo>
                      <a:pt x="418" y="687"/>
                    </a:lnTo>
                    <a:lnTo>
                      <a:pt x="420" y="687"/>
                    </a:lnTo>
                    <a:lnTo>
                      <a:pt x="421" y="687"/>
                    </a:lnTo>
                    <a:lnTo>
                      <a:pt x="424" y="690"/>
                    </a:lnTo>
                    <a:lnTo>
                      <a:pt x="426" y="690"/>
                    </a:lnTo>
                    <a:lnTo>
                      <a:pt x="429" y="690"/>
                    </a:lnTo>
                    <a:lnTo>
                      <a:pt x="429" y="691"/>
                    </a:lnTo>
                    <a:lnTo>
                      <a:pt x="430" y="691"/>
                    </a:lnTo>
                    <a:lnTo>
                      <a:pt x="429" y="694"/>
                    </a:lnTo>
                    <a:lnTo>
                      <a:pt x="429" y="695"/>
                    </a:lnTo>
                    <a:lnTo>
                      <a:pt x="429" y="696"/>
                    </a:lnTo>
                    <a:lnTo>
                      <a:pt x="430" y="696"/>
                    </a:lnTo>
                    <a:lnTo>
                      <a:pt x="433" y="698"/>
                    </a:lnTo>
                    <a:lnTo>
                      <a:pt x="434" y="699"/>
                    </a:lnTo>
                    <a:lnTo>
                      <a:pt x="434" y="699"/>
                    </a:lnTo>
                    <a:lnTo>
                      <a:pt x="437" y="700"/>
                    </a:lnTo>
                    <a:lnTo>
                      <a:pt x="438" y="700"/>
                    </a:lnTo>
                    <a:lnTo>
                      <a:pt x="440" y="700"/>
                    </a:lnTo>
                    <a:lnTo>
                      <a:pt x="440" y="700"/>
                    </a:lnTo>
                    <a:lnTo>
                      <a:pt x="442" y="702"/>
                    </a:lnTo>
                    <a:lnTo>
                      <a:pt x="444" y="702"/>
                    </a:lnTo>
                    <a:lnTo>
                      <a:pt x="445" y="703"/>
                    </a:lnTo>
                    <a:lnTo>
                      <a:pt x="445" y="704"/>
                    </a:lnTo>
                    <a:lnTo>
                      <a:pt x="445" y="704"/>
                    </a:lnTo>
                    <a:lnTo>
                      <a:pt x="446" y="704"/>
                    </a:lnTo>
                    <a:lnTo>
                      <a:pt x="447" y="703"/>
                    </a:lnTo>
                    <a:lnTo>
                      <a:pt x="449" y="704"/>
                    </a:lnTo>
                    <a:lnTo>
                      <a:pt x="450" y="706"/>
                    </a:lnTo>
                    <a:lnTo>
                      <a:pt x="451" y="707"/>
                    </a:lnTo>
                    <a:lnTo>
                      <a:pt x="453" y="707"/>
                    </a:lnTo>
                    <a:lnTo>
                      <a:pt x="453" y="708"/>
                    </a:lnTo>
                    <a:lnTo>
                      <a:pt x="454" y="708"/>
                    </a:lnTo>
                    <a:lnTo>
                      <a:pt x="455" y="710"/>
                    </a:lnTo>
                    <a:lnTo>
                      <a:pt x="457" y="711"/>
                    </a:lnTo>
                    <a:lnTo>
                      <a:pt x="458" y="714"/>
                    </a:lnTo>
                    <a:lnTo>
                      <a:pt x="459" y="714"/>
                    </a:lnTo>
                    <a:lnTo>
                      <a:pt x="462" y="715"/>
                    </a:lnTo>
                    <a:lnTo>
                      <a:pt x="463" y="715"/>
                    </a:lnTo>
                    <a:lnTo>
                      <a:pt x="467" y="716"/>
                    </a:lnTo>
                    <a:lnTo>
                      <a:pt x="469" y="715"/>
                    </a:lnTo>
                    <a:lnTo>
                      <a:pt x="470" y="714"/>
                    </a:lnTo>
                    <a:lnTo>
                      <a:pt x="470" y="711"/>
                    </a:lnTo>
                    <a:lnTo>
                      <a:pt x="471" y="710"/>
                    </a:lnTo>
                    <a:lnTo>
                      <a:pt x="474" y="708"/>
                    </a:lnTo>
                    <a:lnTo>
                      <a:pt x="475" y="708"/>
                    </a:lnTo>
                    <a:lnTo>
                      <a:pt x="475" y="707"/>
                    </a:lnTo>
                    <a:lnTo>
                      <a:pt x="477" y="704"/>
                    </a:lnTo>
                    <a:lnTo>
                      <a:pt x="478" y="703"/>
                    </a:lnTo>
                    <a:lnTo>
                      <a:pt x="475" y="702"/>
                    </a:lnTo>
                    <a:lnTo>
                      <a:pt x="475" y="702"/>
                    </a:lnTo>
                    <a:lnTo>
                      <a:pt x="474" y="700"/>
                    </a:lnTo>
                    <a:lnTo>
                      <a:pt x="473" y="699"/>
                    </a:lnTo>
                    <a:lnTo>
                      <a:pt x="471" y="696"/>
                    </a:lnTo>
                    <a:lnTo>
                      <a:pt x="467" y="694"/>
                    </a:lnTo>
                    <a:lnTo>
                      <a:pt x="463" y="688"/>
                    </a:lnTo>
                    <a:lnTo>
                      <a:pt x="462" y="687"/>
                    </a:lnTo>
                    <a:lnTo>
                      <a:pt x="461" y="687"/>
                    </a:lnTo>
                    <a:lnTo>
                      <a:pt x="461" y="684"/>
                    </a:lnTo>
                    <a:lnTo>
                      <a:pt x="459" y="683"/>
                    </a:lnTo>
                    <a:lnTo>
                      <a:pt x="457" y="682"/>
                    </a:lnTo>
                    <a:lnTo>
                      <a:pt x="457" y="680"/>
                    </a:lnTo>
                    <a:lnTo>
                      <a:pt x="455" y="680"/>
                    </a:lnTo>
                    <a:lnTo>
                      <a:pt x="455" y="676"/>
                    </a:lnTo>
                    <a:lnTo>
                      <a:pt x="455" y="675"/>
                    </a:lnTo>
                    <a:lnTo>
                      <a:pt x="455" y="674"/>
                    </a:lnTo>
                    <a:lnTo>
                      <a:pt x="455" y="671"/>
                    </a:lnTo>
                    <a:lnTo>
                      <a:pt x="455" y="667"/>
                    </a:lnTo>
                    <a:lnTo>
                      <a:pt x="455" y="665"/>
                    </a:lnTo>
                    <a:lnTo>
                      <a:pt x="455" y="663"/>
                    </a:lnTo>
                    <a:lnTo>
                      <a:pt x="454" y="665"/>
                    </a:lnTo>
                    <a:lnTo>
                      <a:pt x="454" y="670"/>
                    </a:lnTo>
                    <a:lnTo>
                      <a:pt x="453" y="666"/>
                    </a:lnTo>
                    <a:lnTo>
                      <a:pt x="451" y="662"/>
                    </a:lnTo>
                    <a:lnTo>
                      <a:pt x="450" y="659"/>
                    </a:lnTo>
                    <a:lnTo>
                      <a:pt x="449" y="658"/>
                    </a:lnTo>
                    <a:lnTo>
                      <a:pt x="446" y="657"/>
                    </a:lnTo>
                    <a:lnTo>
                      <a:pt x="445" y="655"/>
                    </a:lnTo>
                    <a:lnTo>
                      <a:pt x="442" y="654"/>
                    </a:lnTo>
                    <a:lnTo>
                      <a:pt x="440" y="653"/>
                    </a:lnTo>
                    <a:lnTo>
                      <a:pt x="440" y="653"/>
                    </a:lnTo>
                    <a:lnTo>
                      <a:pt x="438" y="651"/>
                    </a:lnTo>
                    <a:lnTo>
                      <a:pt x="438" y="650"/>
                    </a:lnTo>
                    <a:lnTo>
                      <a:pt x="440" y="649"/>
                    </a:lnTo>
                    <a:lnTo>
                      <a:pt x="441" y="647"/>
                    </a:lnTo>
                    <a:lnTo>
                      <a:pt x="442" y="646"/>
                    </a:lnTo>
                    <a:lnTo>
                      <a:pt x="442" y="646"/>
                    </a:lnTo>
                    <a:lnTo>
                      <a:pt x="442" y="645"/>
                    </a:lnTo>
                    <a:lnTo>
                      <a:pt x="444" y="645"/>
                    </a:lnTo>
                    <a:lnTo>
                      <a:pt x="444" y="646"/>
                    </a:lnTo>
                    <a:lnTo>
                      <a:pt x="444" y="643"/>
                    </a:lnTo>
                    <a:lnTo>
                      <a:pt x="445" y="642"/>
                    </a:lnTo>
                    <a:lnTo>
                      <a:pt x="445" y="639"/>
                    </a:lnTo>
                    <a:lnTo>
                      <a:pt x="446" y="638"/>
                    </a:lnTo>
                    <a:lnTo>
                      <a:pt x="446" y="637"/>
                    </a:lnTo>
                    <a:lnTo>
                      <a:pt x="447" y="634"/>
                    </a:lnTo>
                    <a:lnTo>
                      <a:pt x="447" y="633"/>
                    </a:lnTo>
                    <a:lnTo>
                      <a:pt x="447" y="631"/>
                    </a:lnTo>
                    <a:lnTo>
                      <a:pt x="447" y="631"/>
                    </a:lnTo>
                    <a:lnTo>
                      <a:pt x="449" y="631"/>
                    </a:lnTo>
                    <a:lnTo>
                      <a:pt x="449" y="630"/>
                    </a:lnTo>
                    <a:lnTo>
                      <a:pt x="447" y="629"/>
                    </a:lnTo>
                    <a:lnTo>
                      <a:pt x="446" y="627"/>
                    </a:lnTo>
                    <a:lnTo>
                      <a:pt x="447" y="627"/>
                    </a:lnTo>
                    <a:lnTo>
                      <a:pt x="447" y="627"/>
                    </a:lnTo>
                    <a:lnTo>
                      <a:pt x="449" y="627"/>
                    </a:lnTo>
                    <a:lnTo>
                      <a:pt x="450" y="629"/>
                    </a:lnTo>
                    <a:lnTo>
                      <a:pt x="450" y="627"/>
                    </a:lnTo>
                    <a:lnTo>
                      <a:pt x="450" y="627"/>
                    </a:lnTo>
                    <a:lnTo>
                      <a:pt x="451" y="627"/>
                    </a:lnTo>
                    <a:lnTo>
                      <a:pt x="453" y="627"/>
                    </a:lnTo>
                    <a:lnTo>
                      <a:pt x="455" y="626"/>
                    </a:lnTo>
                    <a:lnTo>
                      <a:pt x="458" y="626"/>
                    </a:lnTo>
                    <a:lnTo>
                      <a:pt x="459" y="625"/>
                    </a:lnTo>
                    <a:lnTo>
                      <a:pt x="462" y="622"/>
                    </a:lnTo>
                    <a:lnTo>
                      <a:pt x="463" y="622"/>
                    </a:lnTo>
                    <a:lnTo>
                      <a:pt x="463" y="622"/>
                    </a:lnTo>
                    <a:lnTo>
                      <a:pt x="465" y="622"/>
                    </a:lnTo>
                    <a:lnTo>
                      <a:pt x="465" y="623"/>
                    </a:lnTo>
                    <a:lnTo>
                      <a:pt x="466" y="623"/>
                    </a:lnTo>
                    <a:lnTo>
                      <a:pt x="466" y="622"/>
                    </a:lnTo>
                    <a:lnTo>
                      <a:pt x="465" y="621"/>
                    </a:lnTo>
                    <a:lnTo>
                      <a:pt x="465" y="621"/>
                    </a:lnTo>
                    <a:lnTo>
                      <a:pt x="465" y="620"/>
                    </a:lnTo>
                    <a:lnTo>
                      <a:pt x="466" y="620"/>
                    </a:lnTo>
                    <a:lnTo>
                      <a:pt x="466" y="620"/>
                    </a:lnTo>
                    <a:lnTo>
                      <a:pt x="470" y="617"/>
                    </a:lnTo>
                    <a:lnTo>
                      <a:pt x="471" y="617"/>
                    </a:lnTo>
                    <a:lnTo>
                      <a:pt x="471" y="616"/>
                    </a:lnTo>
                    <a:lnTo>
                      <a:pt x="473" y="616"/>
                    </a:lnTo>
                    <a:lnTo>
                      <a:pt x="473" y="614"/>
                    </a:lnTo>
                    <a:lnTo>
                      <a:pt x="471" y="614"/>
                    </a:lnTo>
                    <a:lnTo>
                      <a:pt x="467" y="613"/>
                    </a:lnTo>
                    <a:lnTo>
                      <a:pt x="465" y="612"/>
                    </a:lnTo>
                    <a:lnTo>
                      <a:pt x="462" y="610"/>
                    </a:lnTo>
                    <a:lnTo>
                      <a:pt x="461" y="610"/>
                    </a:lnTo>
                    <a:lnTo>
                      <a:pt x="461" y="609"/>
                    </a:lnTo>
                    <a:lnTo>
                      <a:pt x="459" y="608"/>
                    </a:lnTo>
                    <a:lnTo>
                      <a:pt x="459" y="608"/>
                    </a:lnTo>
                    <a:lnTo>
                      <a:pt x="459" y="606"/>
                    </a:lnTo>
                    <a:lnTo>
                      <a:pt x="461" y="606"/>
                    </a:lnTo>
                    <a:lnTo>
                      <a:pt x="461" y="606"/>
                    </a:lnTo>
                    <a:lnTo>
                      <a:pt x="462" y="606"/>
                    </a:lnTo>
                    <a:lnTo>
                      <a:pt x="462" y="606"/>
                    </a:lnTo>
                    <a:lnTo>
                      <a:pt x="463" y="608"/>
                    </a:lnTo>
                    <a:lnTo>
                      <a:pt x="466" y="608"/>
                    </a:lnTo>
                    <a:lnTo>
                      <a:pt x="466" y="606"/>
                    </a:lnTo>
                    <a:lnTo>
                      <a:pt x="466" y="606"/>
                    </a:lnTo>
                    <a:lnTo>
                      <a:pt x="463" y="602"/>
                    </a:lnTo>
                    <a:lnTo>
                      <a:pt x="461" y="600"/>
                    </a:lnTo>
                    <a:lnTo>
                      <a:pt x="459" y="596"/>
                    </a:lnTo>
                    <a:lnTo>
                      <a:pt x="458" y="596"/>
                    </a:lnTo>
                    <a:lnTo>
                      <a:pt x="455" y="593"/>
                    </a:lnTo>
                    <a:lnTo>
                      <a:pt x="453" y="590"/>
                    </a:lnTo>
                    <a:lnTo>
                      <a:pt x="450" y="588"/>
                    </a:lnTo>
                    <a:lnTo>
                      <a:pt x="450" y="586"/>
                    </a:lnTo>
                    <a:lnTo>
                      <a:pt x="446" y="586"/>
                    </a:lnTo>
                    <a:lnTo>
                      <a:pt x="441" y="586"/>
                    </a:lnTo>
                    <a:lnTo>
                      <a:pt x="440" y="585"/>
                    </a:lnTo>
                    <a:lnTo>
                      <a:pt x="438" y="586"/>
                    </a:lnTo>
                    <a:lnTo>
                      <a:pt x="437" y="586"/>
                    </a:lnTo>
                    <a:lnTo>
                      <a:pt x="436" y="586"/>
                    </a:lnTo>
                    <a:lnTo>
                      <a:pt x="434" y="584"/>
                    </a:lnTo>
                    <a:lnTo>
                      <a:pt x="433" y="582"/>
                    </a:lnTo>
                    <a:lnTo>
                      <a:pt x="433" y="581"/>
                    </a:lnTo>
                    <a:lnTo>
                      <a:pt x="433" y="580"/>
                    </a:lnTo>
                    <a:lnTo>
                      <a:pt x="432" y="577"/>
                    </a:lnTo>
                    <a:lnTo>
                      <a:pt x="430" y="576"/>
                    </a:lnTo>
                    <a:lnTo>
                      <a:pt x="428" y="576"/>
                    </a:lnTo>
                    <a:lnTo>
                      <a:pt x="425" y="573"/>
                    </a:lnTo>
                    <a:lnTo>
                      <a:pt x="424" y="571"/>
                    </a:lnTo>
                    <a:lnTo>
                      <a:pt x="424" y="567"/>
                    </a:lnTo>
                    <a:lnTo>
                      <a:pt x="425" y="563"/>
                    </a:lnTo>
                    <a:lnTo>
                      <a:pt x="426" y="561"/>
                    </a:lnTo>
                    <a:lnTo>
                      <a:pt x="428" y="560"/>
                    </a:lnTo>
                    <a:lnTo>
                      <a:pt x="428" y="560"/>
                    </a:lnTo>
                    <a:lnTo>
                      <a:pt x="428" y="559"/>
                    </a:lnTo>
                    <a:lnTo>
                      <a:pt x="426" y="557"/>
                    </a:lnTo>
                    <a:lnTo>
                      <a:pt x="424" y="556"/>
                    </a:lnTo>
                    <a:lnTo>
                      <a:pt x="424" y="555"/>
                    </a:lnTo>
                    <a:lnTo>
                      <a:pt x="422" y="552"/>
                    </a:lnTo>
                    <a:lnTo>
                      <a:pt x="424" y="549"/>
                    </a:lnTo>
                    <a:lnTo>
                      <a:pt x="424" y="545"/>
                    </a:lnTo>
                    <a:lnTo>
                      <a:pt x="426" y="544"/>
                    </a:lnTo>
                    <a:lnTo>
                      <a:pt x="428" y="543"/>
                    </a:lnTo>
                    <a:lnTo>
                      <a:pt x="428" y="541"/>
                    </a:lnTo>
                    <a:lnTo>
                      <a:pt x="428" y="540"/>
                    </a:lnTo>
                    <a:lnTo>
                      <a:pt x="428" y="539"/>
                    </a:lnTo>
                    <a:lnTo>
                      <a:pt x="428" y="537"/>
                    </a:lnTo>
                    <a:lnTo>
                      <a:pt x="429" y="536"/>
                    </a:lnTo>
                    <a:lnTo>
                      <a:pt x="429" y="536"/>
                    </a:lnTo>
                    <a:lnTo>
                      <a:pt x="430" y="535"/>
                    </a:lnTo>
                    <a:lnTo>
                      <a:pt x="432" y="535"/>
                    </a:lnTo>
                    <a:lnTo>
                      <a:pt x="433" y="536"/>
                    </a:lnTo>
                    <a:lnTo>
                      <a:pt x="436" y="537"/>
                    </a:lnTo>
                    <a:lnTo>
                      <a:pt x="440" y="541"/>
                    </a:lnTo>
                    <a:lnTo>
                      <a:pt x="442" y="544"/>
                    </a:lnTo>
                    <a:lnTo>
                      <a:pt x="442" y="544"/>
                    </a:lnTo>
                    <a:lnTo>
                      <a:pt x="445" y="545"/>
                    </a:lnTo>
                    <a:lnTo>
                      <a:pt x="446" y="547"/>
                    </a:lnTo>
                    <a:lnTo>
                      <a:pt x="449" y="545"/>
                    </a:lnTo>
                    <a:lnTo>
                      <a:pt x="451" y="544"/>
                    </a:lnTo>
                    <a:lnTo>
                      <a:pt x="451" y="544"/>
                    </a:lnTo>
                    <a:lnTo>
                      <a:pt x="451" y="543"/>
                    </a:lnTo>
                    <a:lnTo>
                      <a:pt x="451" y="541"/>
                    </a:lnTo>
                    <a:lnTo>
                      <a:pt x="450" y="540"/>
                    </a:lnTo>
                    <a:lnTo>
                      <a:pt x="450" y="539"/>
                    </a:lnTo>
                    <a:lnTo>
                      <a:pt x="449" y="536"/>
                    </a:lnTo>
                    <a:lnTo>
                      <a:pt x="447" y="532"/>
                    </a:lnTo>
                    <a:lnTo>
                      <a:pt x="446" y="531"/>
                    </a:lnTo>
                    <a:lnTo>
                      <a:pt x="446" y="531"/>
                    </a:lnTo>
                    <a:lnTo>
                      <a:pt x="447" y="531"/>
                    </a:lnTo>
                    <a:lnTo>
                      <a:pt x="449" y="531"/>
                    </a:lnTo>
                    <a:lnTo>
                      <a:pt x="450" y="531"/>
                    </a:lnTo>
                    <a:lnTo>
                      <a:pt x="453" y="528"/>
                    </a:lnTo>
                    <a:lnTo>
                      <a:pt x="455" y="527"/>
                    </a:lnTo>
                    <a:lnTo>
                      <a:pt x="457" y="524"/>
                    </a:lnTo>
                    <a:lnTo>
                      <a:pt x="457" y="523"/>
                    </a:lnTo>
                    <a:lnTo>
                      <a:pt x="458" y="522"/>
                    </a:lnTo>
                    <a:lnTo>
                      <a:pt x="459" y="522"/>
                    </a:lnTo>
                    <a:lnTo>
                      <a:pt x="462" y="522"/>
                    </a:lnTo>
                    <a:lnTo>
                      <a:pt x="463" y="520"/>
                    </a:lnTo>
                    <a:lnTo>
                      <a:pt x="466" y="519"/>
                    </a:lnTo>
                    <a:lnTo>
                      <a:pt x="467" y="518"/>
                    </a:lnTo>
                    <a:lnTo>
                      <a:pt x="469" y="518"/>
                    </a:lnTo>
                    <a:lnTo>
                      <a:pt x="469" y="516"/>
                    </a:lnTo>
                    <a:lnTo>
                      <a:pt x="471" y="514"/>
                    </a:lnTo>
                    <a:lnTo>
                      <a:pt x="473" y="512"/>
                    </a:lnTo>
                    <a:lnTo>
                      <a:pt x="474" y="511"/>
                    </a:lnTo>
                    <a:lnTo>
                      <a:pt x="474" y="510"/>
                    </a:lnTo>
                    <a:lnTo>
                      <a:pt x="475" y="510"/>
                    </a:lnTo>
                    <a:lnTo>
                      <a:pt x="478" y="511"/>
                    </a:lnTo>
                    <a:lnTo>
                      <a:pt x="481" y="511"/>
                    </a:lnTo>
                    <a:lnTo>
                      <a:pt x="482" y="512"/>
                    </a:lnTo>
                    <a:lnTo>
                      <a:pt x="483" y="514"/>
                    </a:lnTo>
                    <a:lnTo>
                      <a:pt x="483" y="514"/>
                    </a:lnTo>
                    <a:lnTo>
                      <a:pt x="483" y="515"/>
                    </a:lnTo>
                    <a:lnTo>
                      <a:pt x="485" y="515"/>
                    </a:lnTo>
                    <a:lnTo>
                      <a:pt x="486" y="514"/>
                    </a:lnTo>
                    <a:lnTo>
                      <a:pt x="487" y="514"/>
                    </a:lnTo>
                    <a:lnTo>
                      <a:pt x="490" y="512"/>
                    </a:lnTo>
                    <a:lnTo>
                      <a:pt x="492" y="511"/>
                    </a:lnTo>
                    <a:lnTo>
                      <a:pt x="496" y="510"/>
                    </a:lnTo>
                    <a:lnTo>
                      <a:pt x="498" y="511"/>
                    </a:lnTo>
                    <a:lnTo>
                      <a:pt x="499" y="512"/>
                    </a:lnTo>
                    <a:lnTo>
                      <a:pt x="502" y="514"/>
                    </a:lnTo>
                    <a:lnTo>
                      <a:pt x="502" y="514"/>
                    </a:lnTo>
                    <a:lnTo>
                      <a:pt x="503" y="514"/>
                    </a:lnTo>
                    <a:lnTo>
                      <a:pt x="503" y="515"/>
                    </a:lnTo>
                    <a:lnTo>
                      <a:pt x="504" y="514"/>
                    </a:lnTo>
                    <a:lnTo>
                      <a:pt x="504" y="514"/>
                    </a:lnTo>
                    <a:lnTo>
                      <a:pt x="506" y="514"/>
                    </a:lnTo>
                    <a:lnTo>
                      <a:pt x="507" y="515"/>
                    </a:lnTo>
                    <a:lnTo>
                      <a:pt x="510" y="515"/>
                    </a:lnTo>
                    <a:lnTo>
                      <a:pt x="512" y="514"/>
                    </a:lnTo>
                    <a:lnTo>
                      <a:pt x="512" y="514"/>
                    </a:lnTo>
                    <a:lnTo>
                      <a:pt x="514" y="514"/>
                    </a:lnTo>
                    <a:lnTo>
                      <a:pt x="516" y="515"/>
                    </a:lnTo>
                    <a:lnTo>
                      <a:pt x="518" y="516"/>
                    </a:lnTo>
                    <a:lnTo>
                      <a:pt x="520" y="519"/>
                    </a:lnTo>
                    <a:lnTo>
                      <a:pt x="522" y="519"/>
                    </a:lnTo>
                    <a:lnTo>
                      <a:pt x="526" y="520"/>
                    </a:lnTo>
                    <a:lnTo>
                      <a:pt x="527" y="522"/>
                    </a:lnTo>
                    <a:lnTo>
                      <a:pt x="528" y="523"/>
                    </a:lnTo>
                    <a:lnTo>
                      <a:pt x="529" y="524"/>
                    </a:lnTo>
                    <a:lnTo>
                      <a:pt x="531" y="526"/>
                    </a:lnTo>
                    <a:lnTo>
                      <a:pt x="533" y="528"/>
                    </a:lnTo>
                    <a:lnTo>
                      <a:pt x="535" y="529"/>
                    </a:lnTo>
                    <a:lnTo>
                      <a:pt x="536" y="532"/>
                    </a:lnTo>
                    <a:lnTo>
                      <a:pt x="536" y="532"/>
                    </a:lnTo>
                    <a:lnTo>
                      <a:pt x="537" y="532"/>
                    </a:lnTo>
                    <a:lnTo>
                      <a:pt x="537" y="532"/>
                    </a:lnTo>
                    <a:lnTo>
                      <a:pt x="537" y="531"/>
                    </a:lnTo>
                    <a:lnTo>
                      <a:pt x="537" y="529"/>
                    </a:lnTo>
                    <a:lnTo>
                      <a:pt x="537" y="528"/>
                    </a:lnTo>
                    <a:lnTo>
                      <a:pt x="536" y="526"/>
                    </a:lnTo>
                    <a:lnTo>
                      <a:pt x="535" y="526"/>
                    </a:lnTo>
                    <a:lnTo>
                      <a:pt x="535" y="524"/>
                    </a:lnTo>
                    <a:lnTo>
                      <a:pt x="535" y="524"/>
                    </a:lnTo>
                    <a:lnTo>
                      <a:pt x="536" y="523"/>
                    </a:lnTo>
                    <a:lnTo>
                      <a:pt x="537" y="524"/>
                    </a:lnTo>
                    <a:lnTo>
                      <a:pt x="540" y="524"/>
                    </a:lnTo>
                    <a:lnTo>
                      <a:pt x="543" y="526"/>
                    </a:lnTo>
                    <a:lnTo>
                      <a:pt x="545" y="528"/>
                    </a:lnTo>
                    <a:lnTo>
                      <a:pt x="549" y="529"/>
                    </a:lnTo>
                    <a:lnTo>
                      <a:pt x="552" y="531"/>
                    </a:lnTo>
                    <a:lnTo>
                      <a:pt x="555" y="532"/>
                    </a:lnTo>
                    <a:lnTo>
                      <a:pt x="556" y="531"/>
                    </a:lnTo>
                    <a:lnTo>
                      <a:pt x="557" y="531"/>
                    </a:lnTo>
                    <a:lnTo>
                      <a:pt x="559" y="529"/>
                    </a:lnTo>
                    <a:lnTo>
                      <a:pt x="560" y="528"/>
                    </a:lnTo>
                    <a:lnTo>
                      <a:pt x="560" y="527"/>
                    </a:lnTo>
                    <a:lnTo>
                      <a:pt x="563" y="524"/>
                    </a:lnTo>
                    <a:lnTo>
                      <a:pt x="564" y="523"/>
                    </a:lnTo>
                    <a:lnTo>
                      <a:pt x="565" y="523"/>
                    </a:lnTo>
                    <a:lnTo>
                      <a:pt x="567" y="524"/>
                    </a:lnTo>
                    <a:lnTo>
                      <a:pt x="569" y="523"/>
                    </a:lnTo>
                    <a:lnTo>
                      <a:pt x="569" y="523"/>
                    </a:lnTo>
                    <a:lnTo>
                      <a:pt x="572" y="523"/>
                    </a:lnTo>
                    <a:lnTo>
                      <a:pt x="574" y="523"/>
                    </a:lnTo>
                    <a:lnTo>
                      <a:pt x="577" y="524"/>
                    </a:lnTo>
                    <a:lnTo>
                      <a:pt x="580" y="526"/>
                    </a:lnTo>
                    <a:lnTo>
                      <a:pt x="581" y="526"/>
                    </a:lnTo>
                    <a:lnTo>
                      <a:pt x="582" y="526"/>
                    </a:lnTo>
                    <a:lnTo>
                      <a:pt x="582" y="524"/>
                    </a:lnTo>
                    <a:lnTo>
                      <a:pt x="584" y="523"/>
                    </a:lnTo>
                    <a:lnTo>
                      <a:pt x="584" y="522"/>
                    </a:lnTo>
                    <a:lnTo>
                      <a:pt x="584" y="522"/>
                    </a:lnTo>
                    <a:lnTo>
                      <a:pt x="588" y="522"/>
                    </a:lnTo>
                    <a:lnTo>
                      <a:pt x="589" y="522"/>
                    </a:lnTo>
                    <a:lnTo>
                      <a:pt x="589" y="522"/>
                    </a:lnTo>
                    <a:lnTo>
                      <a:pt x="592" y="523"/>
                    </a:lnTo>
                    <a:lnTo>
                      <a:pt x="596" y="524"/>
                    </a:lnTo>
                    <a:lnTo>
                      <a:pt x="598" y="526"/>
                    </a:lnTo>
                    <a:lnTo>
                      <a:pt x="601" y="528"/>
                    </a:lnTo>
                    <a:lnTo>
                      <a:pt x="602" y="529"/>
                    </a:lnTo>
                    <a:lnTo>
                      <a:pt x="604" y="529"/>
                    </a:lnTo>
                    <a:lnTo>
                      <a:pt x="605" y="529"/>
                    </a:lnTo>
                    <a:lnTo>
                      <a:pt x="606" y="531"/>
                    </a:lnTo>
                    <a:lnTo>
                      <a:pt x="611" y="531"/>
                    </a:lnTo>
                    <a:lnTo>
                      <a:pt x="611" y="531"/>
                    </a:lnTo>
                    <a:lnTo>
                      <a:pt x="613" y="532"/>
                    </a:lnTo>
                    <a:lnTo>
                      <a:pt x="613" y="533"/>
                    </a:lnTo>
                    <a:lnTo>
                      <a:pt x="613" y="533"/>
                    </a:lnTo>
                    <a:lnTo>
                      <a:pt x="617" y="532"/>
                    </a:lnTo>
                    <a:lnTo>
                      <a:pt x="617" y="532"/>
                    </a:lnTo>
                    <a:lnTo>
                      <a:pt x="618" y="529"/>
                    </a:lnTo>
                    <a:lnTo>
                      <a:pt x="618" y="527"/>
                    </a:lnTo>
                    <a:lnTo>
                      <a:pt x="618" y="527"/>
                    </a:lnTo>
                    <a:lnTo>
                      <a:pt x="619" y="527"/>
                    </a:lnTo>
                    <a:lnTo>
                      <a:pt x="621" y="527"/>
                    </a:lnTo>
                    <a:lnTo>
                      <a:pt x="622" y="528"/>
                    </a:lnTo>
                    <a:lnTo>
                      <a:pt x="623" y="529"/>
                    </a:lnTo>
                    <a:lnTo>
                      <a:pt x="626" y="529"/>
                    </a:lnTo>
                    <a:lnTo>
                      <a:pt x="627" y="529"/>
                    </a:lnTo>
                    <a:lnTo>
                      <a:pt x="629" y="529"/>
                    </a:lnTo>
                    <a:lnTo>
                      <a:pt x="634" y="529"/>
                    </a:lnTo>
                    <a:lnTo>
                      <a:pt x="638" y="528"/>
                    </a:lnTo>
                    <a:lnTo>
                      <a:pt x="639" y="527"/>
                    </a:lnTo>
                    <a:lnTo>
                      <a:pt x="639" y="524"/>
                    </a:lnTo>
                    <a:lnTo>
                      <a:pt x="639" y="520"/>
                    </a:lnTo>
                    <a:lnTo>
                      <a:pt x="641" y="519"/>
                    </a:lnTo>
                    <a:lnTo>
                      <a:pt x="639" y="518"/>
                    </a:lnTo>
                    <a:lnTo>
                      <a:pt x="637" y="515"/>
                    </a:lnTo>
                    <a:lnTo>
                      <a:pt x="635" y="515"/>
                    </a:lnTo>
                    <a:lnTo>
                      <a:pt x="630" y="514"/>
                    </a:lnTo>
                    <a:lnTo>
                      <a:pt x="630" y="514"/>
                    </a:lnTo>
                    <a:lnTo>
                      <a:pt x="630" y="514"/>
                    </a:lnTo>
                    <a:lnTo>
                      <a:pt x="623" y="512"/>
                    </a:lnTo>
                    <a:lnTo>
                      <a:pt x="621" y="511"/>
                    </a:lnTo>
                    <a:lnTo>
                      <a:pt x="619" y="510"/>
                    </a:lnTo>
                    <a:lnTo>
                      <a:pt x="619" y="508"/>
                    </a:lnTo>
                    <a:lnTo>
                      <a:pt x="617" y="507"/>
                    </a:lnTo>
                    <a:lnTo>
                      <a:pt x="614" y="507"/>
                    </a:lnTo>
                    <a:lnTo>
                      <a:pt x="613" y="506"/>
                    </a:lnTo>
                    <a:lnTo>
                      <a:pt x="613" y="504"/>
                    </a:lnTo>
                    <a:lnTo>
                      <a:pt x="615" y="504"/>
                    </a:lnTo>
                    <a:lnTo>
                      <a:pt x="618" y="502"/>
                    </a:lnTo>
                    <a:lnTo>
                      <a:pt x="618" y="502"/>
                    </a:lnTo>
                    <a:lnTo>
                      <a:pt x="621" y="502"/>
                    </a:lnTo>
                    <a:lnTo>
                      <a:pt x="623" y="500"/>
                    </a:lnTo>
                    <a:lnTo>
                      <a:pt x="625" y="499"/>
                    </a:lnTo>
                    <a:lnTo>
                      <a:pt x="625" y="498"/>
                    </a:lnTo>
                    <a:lnTo>
                      <a:pt x="625" y="496"/>
                    </a:lnTo>
                    <a:lnTo>
                      <a:pt x="621" y="494"/>
                    </a:lnTo>
                    <a:lnTo>
                      <a:pt x="619" y="491"/>
                    </a:lnTo>
                    <a:lnTo>
                      <a:pt x="619" y="490"/>
                    </a:lnTo>
                    <a:lnTo>
                      <a:pt x="621" y="488"/>
                    </a:lnTo>
                    <a:lnTo>
                      <a:pt x="621" y="488"/>
                    </a:lnTo>
                    <a:lnTo>
                      <a:pt x="622" y="486"/>
                    </a:lnTo>
                    <a:lnTo>
                      <a:pt x="622" y="486"/>
                    </a:lnTo>
                    <a:lnTo>
                      <a:pt x="625" y="486"/>
                    </a:lnTo>
                    <a:lnTo>
                      <a:pt x="627" y="486"/>
                    </a:lnTo>
                    <a:lnTo>
                      <a:pt x="630" y="486"/>
                    </a:lnTo>
                    <a:lnTo>
                      <a:pt x="633" y="486"/>
                    </a:lnTo>
                    <a:lnTo>
                      <a:pt x="635" y="486"/>
                    </a:lnTo>
                    <a:lnTo>
                      <a:pt x="637" y="486"/>
                    </a:lnTo>
                    <a:lnTo>
                      <a:pt x="637" y="486"/>
                    </a:lnTo>
                    <a:lnTo>
                      <a:pt x="638" y="484"/>
                    </a:lnTo>
                    <a:lnTo>
                      <a:pt x="637" y="484"/>
                    </a:lnTo>
                    <a:lnTo>
                      <a:pt x="635" y="483"/>
                    </a:lnTo>
                    <a:lnTo>
                      <a:pt x="631" y="482"/>
                    </a:lnTo>
                    <a:lnTo>
                      <a:pt x="630" y="480"/>
                    </a:lnTo>
                    <a:lnTo>
                      <a:pt x="629" y="480"/>
                    </a:lnTo>
                    <a:lnTo>
                      <a:pt x="626" y="480"/>
                    </a:lnTo>
                    <a:lnTo>
                      <a:pt x="625" y="480"/>
                    </a:lnTo>
                    <a:lnTo>
                      <a:pt x="622" y="479"/>
                    </a:lnTo>
                    <a:lnTo>
                      <a:pt x="622" y="479"/>
                    </a:lnTo>
                    <a:lnTo>
                      <a:pt x="622" y="478"/>
                    </a:lnTo>
                    <a:lnTo>
                      <a:pt x="622" y="477"/>
                    </a:lnTo>
                    <a:lnTo>
                      <a:pt x="623" y="477"/>
                    </a:lnTo>
                    <a:lnTo>
                      <a:pt x="625" y="477"/>
                    </a:lnTo>
                    <a:lnTo>
                      <a:pt x="626" y="477"/>
                    </a:lnTo>
                    <a:lnTo>
                      <a:pt x="626" y="475"/>
                    </a:lnTo>
                    <a:lnTo>
                      <a:pt x="626" y="475"/>
                    </a:lnTo>
                    <a:lnTo>
                      <a:pt x="626" y="475"/>
                    </a:lnTo>
                    <a:lnTo>
                      <a:pt x="625" y="474"/>
                    </a:lnTo>
                    <a:lnTo>
                      <a:pt x="623" y="474"/>
                    </a:lnTo>
                    <a:lnTo>
                      <a:pt x="623" y="474"/>
                    </a:lnTo>
                    <a:lnTo>
                      <a:pt x="622" y="475"/>
                    </a:lnTo>
                    <a:lnTo>
                      <a:pt x="619" y="474"/>
                    </a:lnTo>
                    <a:lnTo>
                      <a:pt x="617" y="474"/>
                    </a:lnTo>
                    <a:lnTo>
                      <a:pt x="617" y="473"/>
                    </a:lnTo>
                    <a:lnTo>
                      <a:pt x="618" y="471"/>
                    </a:lnTo>
                    <a:lnTo>
                      <a:pt x="618" y="471"/>
                    </a:lnTo>
                    <a:lnTo>
                      <a:pt x="618" y="470"/>
                    </a:lnTo>
                    <a:lnTo>
                      <a:pt x="618" y="469"/>
                    </a:lnTo>
                    <a:lnTo>
                      <a:pt x="618" y="467"/>
                    </a:lnTo>
                    <a:lnTo>
                      <a:pt x="618" y="466"/>
                    </a:lnTo>
                    <a:lnTo>
                      <a:pt x="619" y="465"/>
                    </a:lnTo>
                    <a:lnTo>
                      <a:pt x="625" y="466"/>
                    </a:lnTo>
                    <a:lnTo>
                      <a:pt x="630" y="467"/>
                    </a:lnTo>
                    <a:lnTo>
                      <a:pt x="630" y="467"/>
                    </a:lnTo>
                    <a:lnTo>
                      <a:pt x="630" y="466"/>
                    </a:lnTo>
                    <a:lnTo>
                      <a:pt x="631" y="466"/>
                    </a:lnTo>
                    <a:lnTo>
                      <a:pt x="638" y="466"/>
                    </a:lnTo>
                    <a:lnTo>
                      <a:pt x="639" y="466"/>
                    </a:lnTo>
                    <a:lnTo>
                      <a:pt x="639" y="465"/>
                    </a:lnTo>
                    <a:lnTo>
                      <a:pt x="646" y="465"/>
                    </a:lnTo>
                    <a:lnTo>
                      <a:pt x="646" y="463"/>
                    </a:lnTo>
                    <a:lnTo>
                      <a:pt x="647" y="463"/>
                    </a:lnTo>
                    <a:lnTo>
                      <a:pt x="649" y="463"/>
                    </a:lnTo>
                    <a:lnTo>
                      <a:pt x="650" y="463"/>
                    </a:lnTo>
                    <a:lnTo>
                      <a:pt x="652" y="462"/>
                    </a:lnTo>
                    <a:lnTo>
                      <a:pt x="654" y="462"/>
                    </a:lnTo>
                    <a:lnTo>
                      <a:pt x="654" y="462"/>
                    </a:lnTo>
                    <a:lnTo>
                      <a:pt x="656" y="462"/>
                    </a:lnTo>
                    <a:lnTo>
                      <a:pt x="658" y="461"/>
                    </a:lnTo>
                    <a:lnTo>
                      <a:pt x="659" y="461"/>
                    </a:lnTo>
                    <a:lnTo>
                      <a:pt x="659" y="461"/>
                    </a:lnTo>
                    <a:lnTo>
                      <a:pt x="660" y="459"/>
                    </a:lnTo>
                    <a:lnTo>
                      <a:pt x="664" y="459"/>
                    </a:lnTo>
                    <a:lnTo>
                      <a:pt x="666" y="459"/>
                    </a:lnTo>
                    <a:lnTo>
                      <a:pt x="667" y="459"/>
                    </a:lnTo>
                    <a:lnTo>
                      <a:pt x="670" y="459"/>
                    </a:lnTo>
                    <a:lnTo>
                      <a:pt x="671" y="458"/>
                    </a:lnTo>
                    <a:lnTo>
                      <a:pt x="672" y="459"/>
                    </a:lnTo>
                    <a:lnTo>
                      <a:pt x="674" y="459"/>
                    </a:lnTo>
                    <a:lnTo>
                      <a:pt x="675" y="459"/>
                    </a:lnTo>
                    <a:lnTo>
                      <a:pt x="675" y="458"/>
                    </a:lnTo>
                    <a:lnTo>
                      <a:pt x="675" y="457"/>
                    </a:lnTo>
                    <a:lnTo>
                      <a:pt x="676" y="455"/>
                    </a:lnTo>
                    <a:lnTo>
                      <a:pt x="676" y="455"/>
                    </a:lnTo>
                    <a:lnTo>
                      <a:pt x="678" y="455"/>
                    </a:lnTo>
                    <a:lnTo>
                      <a:pt x="678" y="454"/>
                    </a:lnTo>
                    <a:lnTo>
                      <a:pt x="682" y="454"/>
                    </a:lnTo>
                    <a:lnTo>
                      <a:pt x="684" y="453"/>
                    </a:lnTo>
                    <a:lnTo>
                      <a:pt x="684" y="454"/>
                    </a:lnTo>
                    <a:lnTo>
                      <a:pt x="688" y="454"/>
                    </a:lnTo>
                    <a:lnTo>
                      <a:pt x="693" y="453"/>
                    </a:lnTo>
                    <a:lnTo>
                      <a:pt x="696" y="453"/>
                    </a:lnTo>
                    <a:lnTo>
                      <a:pt x="700" y="451"/>
                    </a:lnTo>
                    <a:lnTo>
                      <a:pt x="703" y="450"/>
                    </a:lnTo>
                    <a:lnTo>
                      <a:pt x="705" y="450"/>
                    </a:lnTo>
                    <a:lnTo>
                      <a:pt x="709" y="450"/>
                    </a:lnTo>
                    <a:lnTo>
                      <a:pt x="711" y="449"/>
                    </a:lnTo>
                    <a:lnTo>
                      <a:pt x="712" y="449"/>
                    </a:lnTo>
                    <a:lnTo>
                      <a:pt x="713" y="447"/>
                    </a:lnTo>
                    <a:lnTo>
                      <a:pt x="715" y="447"/>
                    </a:lnTo>
                    <a:lnTo>
                      <a:pt x="716" y="447"/>
                    </a:lnTo>
                    <a:lnTo>
                      <a:pt x="716" y="446"/>
                    </a:lnTo>
                    <a:lnTo>
                      <a:pt x="715" y="445"/>
                    </a:lnTo>
                    <a:lnTo>
                      <a:pt x="715" y="445"/>
                    </a:lnTo>
                    <a:lnTo>
                      <a:pt x="716" y="443"/>
                    </a:lnTo>
                    <a:lnTo>
                      <a:pt x="717" y="443"/>
                    </a:lnTo>
                    <a:lnTo>
                      <a:pt x="719" y="443"/>
                    </a:lnTo>
                    <a:lnTo>
                      <a:pt x="721" y="441"/>
                    </a:lnTo>
                    <a:lnTo>
                      <a:pt x="723" y="441"/>
                    </a:lnTo>
                    <a:lnTo>
                      <a:pt x="724" y="439"/>
                    </a:lnTo>
                    <a:lnTo>
                      <a:pt x="728" y="441"/>
                    </a:lnTo>
                    <a:lnTo>
                      <a:pt x="732" y="441"/>
                    </a:lnTo>
                    <a:lnTo>
                      <a:pt x="736" y="441"/>
                    </a:lnTo>
                    <a:lnTo>
                      <a:pt x="738" y="442"/>
                    </a:lnTo>
                    <a:lnTo>
                      <a:pt x="740" y="443"/>
                    </a:lnTo>
                    <a:lnTo>
                      <a:pt x="742" y="443"/>
                    </a:lnTo>
                    <a:lnTo>
                      <a:pt x="744" y="445"/>
                    </a:lnTo>
                    <a:lnTo>
                      <a:pt x="745" y="443"/>
                    </a:lnTo>
                    <a:lnTo>
                      <a:pt x="746" y="443"/>
                    </a:lnTo>
                    <a:lnTo>
                      <a:pt x="746" y="442"/>
                    </a:lnTo>
                    <a:lnTo>
                      <a:pt x="746" y="442"/>
                    </a:lnTo>
                    <a:lnTo>
                      <a:pt x="750" y="442"/>
                    </a:lnTo>
                    <a:lnTo>
                      <a:pt x="752" y="442"/>
                    </a:lnTo>
                    <a:lnTo>
                      <a:pt x="754" y="445"/>
                    </a:lnTo>
                    <a:lnTo>
                      <a:pt x="757" y="449"/>
                    </a:lnTo>
                    <a:lnTo>
                      <a:pt x="761" y="453"/>
                    </a:lnTo>
                    <a:lnTo>
                      <a:pt x="762" y="455"/>
                    </a:lnTo>
                    <a:lnTo>
                      <a:pt x="762" y="455"/>
                    </a:lnTo>
                    <a:lnTo>
                      <a:pt x="764" y="458"/>
                    </a:lnTo>
                    <a:lnTo>
                      <a:pt x="764" y="459"/>
                    </a:lnTo>
                    <a:lnTo>
                      <a:pt x="762" y="461"/>
                    </a:lnTo>
                    <a:lnTo>
                      <a:pt x="764" y="462"/>
                    </a:lnTo>
                    <a:lnTo>
                      <a:pt x="768" y="463"/>
                    </a:lnTo>
                    <a:lnTo>
                      <a:pt x="773" y="463"/>
                    </a:lnTo>
                    <a:lnTo>
                      <a:pt x="775" y="462"/>
                    </a:lnTo>
                    <a:lnTo>
                      <a:pt x="777" y="462"/>
                    </a:lnTo>
                    <a:lnTo>
                      <a:pt x="778" y="462"/>
                    </a:lnTo>
                    <a:lnTo>
                      <a:pt x="778" y="461"/>
                    </a:lnTo>
                    <a:lnTo>
                      <a:pt x="779" y="459"/>
                    </a:lnTo>
                    <a:lnTo>
                      <a:pt x="781" y="461"/>
                    </a:lnTo>
                    <a:lnTo>
                      <a:pt x="782" y="463"/>
                    </a:lnTo>
                    <a:lnTo>
                      <a:pt x="783" y="463"/>
                    </a:lnTo>
                    <a:lnTo>
                      <a:pt x="783" y="465"/>
                    </a:lnTo>
                    <a:lnTo>
                      <a:pt x="785" y="467"/>
                    </a:lnTo>
                    <a:lnTo>
                      <a:pt x="786" y="467"/>
                    </a:lnTo>
                    <a:lnTo>
                      <a:pt x="787" y="467"/>
                    </a:lnTo>
                    <a:lnTo>
                      <a:pt x="787" y="466"/>
                    </a:lnTo>
                    <a:lnTo>
                      <a:pt x="787" y="466"/>
                    </a:lnTo>
                    <a:lnTo>
                      <a:pt x="787" y="465"/>
                    </a:lnTo>
                    <a:lnTo>
                      <a:pt x="786" y="465"/>
                    </a:lnTo>
                    <a:lnTo>
                      <a:pt x="786" y="463"/>
                    </a:lnTo>
                    <a:lnTo>
                      <a:pt x="787" y="463"/>
                    </a:lnTo>
                    <a:lnTo>
                      <a:pt x="789" y="463"/>
                    </a:lnTo>
                    <a:lnTo>
                      <a:pt x="791" y="465"/>
                    </a:lnTo>
                    <a:lnTo>
                      <a:pt x="795" y="466"/>
                    </a:lnTo>
                    <a:lnTo>
                      <a:pt x="798" y="467"/>
                    </a:lnTo>
                    <a:lnTo>
                      <a:pt x="798" y="467"/>
                    </a:lnTo>
                    <a:lnTo>
                      <a:pt x="799" y="467"/>
                    </a:lnTo>
                    <a:lnTo>
                      <a:pt x="801" y="466"/>
                    </a:lnTo>
                    <a:lnTo>
                      <a:pt x="802" y="466"/>
                    </a:lnTo>
                    <a:lnTo>
                      <a:pt x="802" y="465"/>
                    </a:lnTo>
                    <a:lnTo>
                      <a:pt x="803" y="465"/>
                    </a:lnTo>
                    <a:lnTo>
                      <a:pt x="803" y="466"/>
                    </a:lnTo>
                    <a:lnTo>
                      <a:pt x="805" y="466"/>
                    </a:lnTo>
                    <a:lnTo>
                      <a:pt x="805" y="467"/>
                    </a:lnTo>
                    <a:lnTo>
                      <a:pt x="803" y="469"/>
                    </a:lnTo>
                    <a:lnTo>
                      <a:pt x="801" y="470"/>
                    </a:lnTo>
                    <a:lnTo>
                      <a:pt x="801" y="471"/>
                    </a:lnTo>
                    <a:lnTo>
                      <a:pt x="801" y="474"/>
                    </a:lnTo>
                    <a:lnTo>
                      <a:pt x="802" y="475"/>
                    </a:lnTo>
                    <a:lnTo>
                      <a:pt x="803" y="475"/>
                    </a:lnTo>
                    <a:lnTo>
                      <a:pt x="803" y="477"/>
                    </a:lnTo>
                    <a:lnTo>
                      <a:pt x="803" y="477"/>
                    </a:lnTo>
                    <a:lnTo>
                      <a:pt x="805" y="477"/>
                    </a:lnTo>
                    <a:lnTo>
                      <a:pt x="806" y="474"/>
                    </a:lnTo>
                    <a:lnTo>
                      <a:pt x="807" y="474"/>
                    </a:lnTo>
                    <a:lnTo>
                      <a:pt x="810" y="474"/>
                    </a:lnTo>
                    <a:lnTo>
                      <a:pt x="813" y="474"/>
                    </a:lnTo>
                    <a:lnTo>
                      <a:pt x="815" y="474"/>
                    </a:lnTo>
                    <a:lnTo>
                      <a:pt x="816" y="475"/>
                    </a:lnTo>
                    <a:lnTo>
                      <a:pt x="818" y="477"/>
                    </a:lnTo>
                    <a:lnTo>
                      <a:pt x="818" y="475"/>
                    </a:lnTo>
                    <a:lnTo>
                      <a:pt x="818" y="475"/>
                    </a:lnTo>
                    <a:lnTo>
                      <a:pt x="818" y="474"/>
                    </a:lnTo>
                    <a:lnTo>
                      <a:pt x="818" y="473"/>
                    </a:lnTo>
                    <a:lnTo>
                      <a:pt x="820" y="471"/>
                    </a:lnTo>
                    <a:lnTo>
                      <a:pt x="822" y="470"/>
                    </a:lnTo>
                    <a:lnTo>
                      <a:pt x="823" y="470"/>
                    </a:lnTo>
                    <a:lnTo>
                      <a:pt x="824" y="470"/>
                    </a:lnTo>
                    <a:lnTo>
                      <a:pt x="826" y="470"/>
                    </a:lnTo>
                    <a:lnTo>
                      <a:pt x="827" y="469"/>
                    </a:lnTo>
                    <a:lnTo>
                      <a:pt x="830" y="467"/>
                    </a:lnTo>
                    <a:lnTo>
                      <a:pt x="828" y="466"/>
                    </a:lnTo>
                    <a:lnTo>
                      <a:pt x="828" y="465"/>
                    </a:lnTo>
                    <a:lnTo>
                      <a:pt x="830" y="465"/>
                    </a:lnTo>
                    <a:lnTo>
                      <a:pt x="832" y="465"/>
                    </a:lnTo>
                    <a:lnTo>
                      <a:pt x="832" y="465"/>
                    </a:lnTo>
                    <a:lnTo>
                      <a:pt x="835" y="463"/>
                    </a:lnTo>
                    <a:lnTo>
                      <a:pt x="838" y="461"/>
                    </a:lnTo>
                    <a:lnTo>
                      <a:pt x="840" y="461"/>
                    </a:lnTo>
                    <a:lnTo>
                      <a:pt x="843" y="459"/>
                    </a:lnTo>
                    <a:lnTo>
                      <a:pt x="843" y="459"/>
                    </a:lnTo>
                    <a:lnTo>
                      <a:pt x="844" y="459"/>
                    </a:lnTo>
                    <a:lnTo>
                      <a:pt x="846" y="458"/>
                    </a:lnTo>
                    <a:lnTo>
                      <a:pt x="847" y="458"/>
                    </a:lnTo>
                    <a:lnTo>
                      <a:pt x="847" y="461"/>
                    </a:lnTo>
                    <a:lnTo>
                      <a:pt x="847" y="463"/>
                    </a:lnTo>
                    <a:lnTo>
                      <a:pt x="847" y="463"/>
                    </a:lnTo>
                    <a:lnTo>
                      <a:pt x="843" y="463"/>
                    </a:lnTo>
                    <a:lnTo>
                      <a:pt x="843" y="465"/>
                    </a:lnTo>
                    <a:lnTo>
                      <a:pt x="844" y="465"/>
                    </a:lnTo>
                    <a:lnTo>
                      <a:pt x="846" y="466"/>
                    </a:lnTo>
                    <a:lnTo>
                      <a:pt x="846" y="466"/>
                    </a:lnTo>
                    <a:lnTo>
                      <a:pt x="847" y="467"/>
                    </a:lnTo>
                    <a:lnTo>
                      <a:pt x="852" y="470"/>
                    </a:lnTo>
                    <a:lnTo>
                      <a:pt x="857" y="473"/>
                    </a:lnTo>
                    <a:lnTo>
                      <a:pt x="864" y="475"/>
                    </a:lnTo>
                    <a:lnTo>
                      <a:pt x="868" y="478"/>
                    </a:lnTo>
                    <a:lnTo>
                      <a:pt x="871" y="479"/>
                    </a:lnTo>
                    <a:lnTo>
                      <a:pt x="872" y="480"/>
                    </a:lnTo>
                    <a:lnTo>
                      <a:pt x="876" y="483"/>
                    </a:lnTo>
                    <a:lnTo>
                      <a:pt x="880" y="487"/>
                    </a:lnTo>
                    <a:lnTo>
                      <a:pt x="885" y="492"/>
                    </a:lnTo>
                    <a:lnTo>
                      <a:pt x="892" y="498"/>
                    </a:lnTo>
                    <a:lnTo>
                      <a:pt x="898" y="503"/>
                    </a:lnTo>
                    <a:lnTo>
                      <a:pt x="902" y="507"/>
                    </a:lnTo>
                    <a:lnTo>
                      <a:pt x="910" y="514"/>
                    </a:lnTo>
                    <a:lnTo>
                      <a:pt x="912" y="516"/>
                    </a:lnTo>
                    <a:lnTo>
                      <a:pt x="916" y="520"/>
                    </a:lnTo>
                    <a:lnTo>
                      <a:pt x="920" y="524"/>
                    </a:lnTo>
                    <a:lnTo>
                      <a:pt x="924" y="528"/>
                    </a:lnTo>
                    <a:lnTo>
                      <a:pt x="925" y="528"/>
                    </a:lnTo>
                    <a:lnTo>
                      <a:pt x="925" y="527"/>
                    </a:lnTo>
                    <a:lnTo>
                      <a:pt x="924" y="527"/>
                    </a:lnTo>
                    <a:lnTo>
                      <a:pt x="925" y="527"/>
                    </a:lnTo>
                    <a:lnTo>
                      <a:pt x="926" y="526"/>
                    </a:lnTo>
                    <a:lnTo>
                      <a:pt x="926" y="526"/>
                    </a:lnTo>
                    <a:lnTo>
                      <a:pt x="928" y="526"/>
                    </a:lnTo>
                    <a:lnTo>
                      <a:pt x="929" y="524"/>
                    </a:lnTo>
                    <a:lnTo>
                      <a:pt x="929" y="524"/>
                    </a:lnTo>
                    <a:lnTo>
                      <a:pt x="928" y="522"/>
                    </a:lnTo>
                    <a:lnTo>
                      <a:pt x="928" y="520"/>
                    </a:lnTo>
                    <a:lnTo>
                      <a:pt x="928" y="520"/>
                    </a:lnTo>
                    <a:lnTo>
                      <a:pt x="928" y="520"/>
                    </a:lnTo>
                    <a:lnTo>
                      <a:pt x="929" y="519"/>
                    </a:lnTo>
                    <a:lnTo>
                      <a:pt x="929" y="519"/>
                    </a:lnTo>
                    <a:lnTo>
                      <a:pt x="929" y="518"/>
                    </a:lnTo>
                    <a:lnTo>
                      <a:pt x="930" y="518"/>
                    </a:lnTo>
                    <a:lnTo>
                      <a:pt x="932" y="518"/>
                    </a:lnTo>
                    <a:lnTo>
                      <a:pt x="933" y="518"/>
                    </a:lnTo>
                    <a:lnTo>
                      <a:pt x="934" y="519"/>
                    </a:lnTo>
                    <a:lnTo>
                      <a:pt x="936" y="520"/>
                    </a:lnTo>
                    <a:lnTo>
                      <a:pt x="936" y="520"/>
                    </a:lnTo>
                    <a:lnTo>
                      <a:pt x="937" y="520"/>
                    </a:lnTo>
                    <a:lnTo>
                      <a:pt x="938" y="520"/>
                    </a:lnTo>
                    <a:lnTo>
                      <a:pt x="938" y="522"/>
                    </a:lnTo>
                    <a:lnTo>
                      <a:pt x="938" y="523"/>
                    </a:lnTo>
                    <a:lnTo>
                      <a:pt x="938" y="524"/>
                    </a:lnTo>
                    <a:lnTo>
                      <a:pt x="939" y="524"/>
                    </a:lnTo>
                    <a:lnTo>
                      <a:pt x="942" y="524"/>
                    </a:lnTo>
                    <a:lnTo>
                      <a:pt x="943" y="524"/>
                    </a:lnTo>
                    <a:lnTo>
                      <a:pt x="943" y="526"/>
                    </a:lnTo>
                    <a:lnTo>
                      <a:pt x="945" y="526"/>
                    </a:lnTo>
                    <a:lnTo>
                      <a:pt x="945" y="527"/>
                    </a:lnTo>
                    <a:lnTo>
                      <a:pt x="945" y="528"/>
                    </a:lnTo>
                    <a:lnTo>
                      <a:pt x="946" y="528"/>
                    </a:lnTo>
                    <a:lnTo>
                      <a:pt x="949" y="528"/>
                    </a:lnTo>
                    <a:lnTo>
                      <a:pt x="950" y="528"/>
                    </a:lnTo>
                    <a:lnTo>
                      <a:pt x="953" y="528"/>
                    </a:lnTo>
                    <a:lnTo>
                      <a:pt x="955" y="529"/>
                    </a:lnTo>
                    <a:lnTo>
                      <a:pt x="958" y="529"/>
                    </a:lnTo>
                    <a:lnTo>
                      <a:pt x="959" y="528"/>
                    </a:lnTo>
                    <a:lnTo>
                      <a:pt x="962" y="528"/>
                    </a:lnTo>
                    <a:lnTo>
                      <a:pt x="963" y="528"/>
                    </a:lnTo>
                    <a:lnTo>
                      <a:pt x="965" y="527"/>
                    </a:lnTo>
                    <a:lnTo>
                      <a:pt x="965" y="526"/>
                    </a:lnTo>
                    <a:lnTo>
                      <a:pt x="965" y="526"/>
                    </a:lnTo>
                    <a:lnTo>
                      <a:pt x="967" y="526"/>
                    </a:lnTo>
                    <a:lnTo>
                      <a:pt x="969" y="526"/>
                    </a:lnTo>
                    <a:lnTo>
                      <a:pt x="969" y="524"/>
                    </a:lnTo>
                    <a:lnTo>
                      <a:pt x="970" y="524"/>
                    </a:lnTo>
                    <a:lnTo>
                      <a:pt x="971" y="524"/>
                    </a:lnTo>
                    <a:lnTo>
                      <a:pt x="973" y="524"/>
                    </a:lnTo>
                    <a:lnTo>
                      <a:pt x="977" y="524"/>
                    </a:lnTo>
                    <a:lnTo>
                      <a:pt x="979" y="526"/>
                    </a:lnTo>
                    <a:lnTo>
                      <a:pt x="982" y="527"/>
                    </a:lnTo>
                    <a:lnTo>
                      <a:pt x="983" y="528"/>
                    </a:lnTo>
                    <a:lnTo>
                      <a:pt x="986" y="529"/>
                    </a:lnTo>
                    <a:lnTo>
                      <a:pt x="987" y="531"/>
                    </a:lnTo>
                    <a:lnTo>
                      <a:pt x="990" y="532"/>
                    </a:lnTo>
                    <a:lnTo>
                      <a:pt x="990" y="535"/>
                    </a:lnTo>
                    <a:lnTo>
                      <a:pt x="992" y="537"/>
                    </a:lnTo>
                    <a:lnTo>
                      <a:pt x="994" y="539"/>
                    </a:lnTo>
                    <a:lnTo>
                      <a:pt x="995" y="539"/>
                    </a:lnTo>
                    <a:lnTo>
                      <a:pt x="996" y="539"/>
                    </a:lnTo>
                    <a:lnTo>
                      <a:pt x="998" y="539"/>
                    </a:lnTo>
                    <a:lnTo>
                      <a:pt x="1003" y="541"/>
                    </a:lnTo>
                    <a:lnTo>
                      <a:pt x="1004" y="541"/>
                    </a:lnTo>
                    <a:lnTo>
                      <a:pt x="1006" y="541"/>
                    </a:lnTo>
                    <a:lnTo>
                      <a:pt x="1006" y="543"/>
                    </a:lnTo>
                    <a:lnTo>
                      <a:pt x="1006" y="544"/>
                    </a:lnTo>
                    <a:lnTo>
                      <a:pt x="1007" y="545"/>
                    </a:lnTo>
                    <a:lnTo>
                      <a:pt x="1008" y="547"/>
                    </a:lnTo>
                    <a:lnTo>
                      <a:pt x="1010" y="548"/>
                    </a:lnTo>
                    <a:lnTo>
                      <a:pt x="1012" y="549"/>
                    </a:lnTo>
                    <a:lnTo>
                      <a:pt x="1012" y="551"/>
                    </a:lnTo>
                    <a:lnTo>
                      <a:pt x="1014" y="551"/>
                    </a:lnTo>
                    <a:lnTo>
                      <a:pt x="1015" y="551"/>
                    </a:lnTo>
                    <a:lnTo>
                      <a:pt x="1016" y="551"/>
                    </a:lnTo>
                    <a:lnTo>
                      <a:pt x="1023" y="552"/>
                    </a:lnTo>
                    <a:lnTo>
                      <a:pt x="1024" y="552"/>
                    </a:lnTo>
                    <a:lnTo>
                      <a:pt x="1024" y="552"/>
                    </a:lnTo>
                    <a:lnTo>
                      <a:pt x="1025" y="552"/>
                    </a:lnTo>
                    <a:lnTo>
                      <a:pt x="1027" y="552"/>
                    </a:lnTo>
                    <a:lnTo>
                      <a:pt x="1028" y="552"/>
                    </a:lnTo>
                    <a:lnTo>
                      <a:pt x="1028" y="552"/>
                    </a:lnTo>
                    <a:lnTo>
                      <a:pt x="1029" y="551"/>
                    </a:lnTo>
                    <a:lnTo>
                      <a:pt x="1031" y="549"/>
                    </a:lnTo>
                    <a:lnTo>
                      <a:pt x="1032" y="548"/>
                    </a:lnTo>
                    <a:lnTo>
                      <a:pt x="1032" y="547"/>
                    </a:lnTo>
                    <a:lnTo>
                      <a:pt x="1033" y="547"/>
                    </a:lnTo>
                    <a:lnTo>
                      <a:pt x="1035" y="548"/>
                    </a:lnTo>
                    <a:lnTo>
                      <a:pt x="1035" y="549"/>
                    </a:lnTo>
                    <a:lnTo>
                      <a:pt x="1035" y="549"/>
                    </a:lnTo>
                    <a:lnTo>
                      <a:pt x="1033" y="551"/>
                    </a:lnTo>
                    <a:lnTo>
                      <a:pt x="1035" y="552"/>
                    </a:lnTo>
                    <a:lnTo>
                      <a:pt x="1036" y="552"/>
                    </a:lnTo>
                    <a:lnTo>
                      <a:pt x="1037" y="553"/>
                    </a:lnTo>
                    <a:lnTo>
                      <a:pt x="1041" y="556"/>
                    </a:lnTo>
                    <a:lnTo>
                      <a:pt x="1043" y="557"/>
                    </a:lnTo>
                    <a:lnTo>
                      <a:pt x="1044" y="557"/>
                    </a:lnTo>
                    <a:lnTo>
                      <a:pt x="1045" y="557"/>
                    </a:lnTo>
                    <a:lnTo>
                      <a:pt x="1047" y="559"/>
                    </a:lnTo>
                    <a:lnTo>
                      <a:pt x="1048" y="560"/>
                    </a:lnTo>
                    <a:lnTo>
                      <a:pt x="1049" y="561"/>
                    </a:lnTo>
                    <a:lnTo>
                      <a:pt x="1051" y="561"/>
                    </a:lnTo>
                    <a:lnTo>
                      <a:pt x="1051" y="560"/>
                    </a:lnTo>
                    <a:lnTo>
                      <a:pt x="1052" y="560"/>
                    </a:lnTo>
                    <a:lnTo>
                      <a:pt x="1052" y="560"/>
                    </a:lnTo>
                    <a:lnTo>
                      <a:pt x="1053" y="560"/>
                    </a:lnTo>
                    <a:lnTo>
                      <a:pt x="1055" y="559"/>
                    </a:lnTo>
                    <a:lnTo>
                      <a:pt x="1056" y="559"/>
                    </a:lnTo>
                    <a:lnTo>
                      <a:pt x="1056" y="559"/>
                    </a:lnTo>
                    <a:lnTo>
                      <a:pt x="1057" y="559"/>
                    </a:lnTo>
                    <a:lnTo>
                      <a:pt x="1059" y="559"/>
                    </a:lnTo>
                    <a:lnTo>
                      <a:pt x="1059" y="559"/>
                    </a:lnTo>
                    <a:lnTo>
                      <a:pt x="1060" y="557"/>
                    </a:lnTo>
                    <a:lnTo>
                      <a:pt x="1060" y="556"/>
                    </a:lnTo>
                    <a:lnTo>
                      <a:pt x="1059" y="555"/>
                    </a:lnTo>
                    <a:lnTo>
                      <a:pt x="1060" y="553"/>
                    </a:lnTo>
                    <a:lnTo>
                      <a:pt x="1061" y="553"/>
                    </a:lnTo>
                    <a:lnTo>
                      <a:pt x="1062" y="553"/>
                    </a:lnTo>
                    <a:lnTo>
                      <a:pt x="1062" y="553"/>
                    </a:lnTo>
                    <a:lnTo>
                      <a:pt x="1064" y="553"/>
                    </a:lnTo>
                    <a:lnTo>
                      <a:pt x="1065" y="553"/>
                    </a:lnTo>
                    <a:lnTo>
                      <a:pt x="1066" y="553"/>
                    </a:lnTo>
                    <a:lnTo>
                      <a:pt x="1068" y="553"/>
                    </a:lnTo>
                    <a:lnTo>
                      <a:pt x="1069" y="553"/>
                    </a:lnTo>
                    <a:lnTo>
                      <a:pt x="1069" y="553"/>
                    </a:lnTo>
                    <a:lnTo>
                      <a:pt x="1069" y="552"/>
                    </a:lnTo>
                    <a:lnTo>
                      <a:pt x="1069" y="552"/>
                    </a:lnTo>
                    <a:lnTo>
                      <a:pt x="1070" y="552"/>
                    </a:lnTo>
                    <a:lnTo>
                      <a:pt x="1070" y="553"/>
                    </a:lnTo>
                    <a:lnTo>
                      <a:pt x="1072" y="553"/>
                    </a:lnTo>
                    <a:lnTo>
                      <a:pt x="1073" y="552"/>
                    </a:lnTo>
                    <a:lnTo>
                      <a:pt x="1074" y="552"/>
                    </a:lnTo>
                    <a:lnTo>
                      <a:pt x="1073" y="551"/>
                    </a:lnTo>
                    <a:lnTo>
                      <a:pt x="1074" y="551"/>
                    </a:lnTo>
                    <a:lnTo>
                      <a:pt x="1074" y="551"/>
                    </a:lnTo>
                    <a:lnTo>
                      <a:pt x="1077" y="551"/>
                    </a:lnTo>
                    <a:lnTo>
                      <a:pt x="1077" y="549"/>
                    </a:lnTo>
                    <a:lnTo>
                      <a:pt x="1078" y="548"/>
                    </a:lnTo>
                    <a:lnTo>
                      <a:pt x="1080" y="548"/>
                    </a:lnTo>
                    <a:lnTo>
                      <a:pt x="1080" y="548"/>
                    </a:lnTo>
                    <a:lnTo>
                      <a:pt x="1078" y="547"/>
                    </a:lnTo>
                    <a:lnTo>
                      <a:pt x="1078" y="545"/>
                    </a:lnTo>
                    <a:lnTo>
                      <a:pt x="1078" y="544"/>
                    </a:lnTo>
                    <a:lnTo>
                      <a:pt x="1081" y="544"/>
                    </a:lnTo>
                    <a:lnTo>
                      <a:pt x="1082" y="543"/>
                    </a:lnTo>
                    <a:lnTo>
                      <a:pt x="1082" y="541"/>
                    </a:lnTo>
                    <a:lnTo>
                      <a:pt x="1082" y="541"/>
                    </a:lnTo>
                    <a:lnTo>
                      <a:pt x="1084" y="541"/>
                    </a:lnTo>
                    <a:lnTo>
                      <a:pt x="1085" y="540"/>
                    </a:lnTo>
                    <a:lnTo>
                      <a:pt x="1086" y="540"/>
                    </a:lnTo>
                    <a:lnTo>
                      <a:pt x="1086" y="540"/>
                    </a:lnTo>
                    <a:lnTo>
                      <a:pt x="1089" y="539"/>
                    </a:lnTo>
                    <a:lnTo>
                      <a:pt x="1090" y="539"/>
                    </a:lnTo>
                    <a:lnTo>
                      <a:pt x="1092" y="537"/>
                    </a:lnTo>
                    <a:lnTo>
                      <a:pt x="1092" y="537"/>
                    </a:lnTo>
                    <a:lnTo>
                      <a:pt x="1093" y="536"/>
                    </a:lnTo>
                    <a:lnTo>
                      <a:pt x="1093" y="536"/>
                    </a:lnTo>
                    <a:lnTo>
                      <a:pt x="1094" y="535"/>
                    </a:lnTo>
                    <a:lnTo>
                      <a:pt x="1096" y="535"/>
                    </a:lnTo>
                    <a:lnTo>
                      <a:pt x="1097" y="533"/>
                    </a:lnTo>
                    <a:lnTo>
                      <a:pt x="1098" y="533"/>
                    </a:lnTo>
                    <a:lnTo>
                      <a:pt x="1100" y="533"/>
                    </a:lnTo>
                    <a:lnTo>
                      <a:pt x="1100" y="533"/>
                    </a:lnTo>
                    <a:lnTo>
                      <a:pt x="1100" y="532"/>
                    </a:lnTo>
                    <a:lnTo>
                      <a:pt x="1101" y="532"/>
                    </a:lnTo>
                    <a:lnTo>
                      <a:pt x="1102" y="532"/>
                    </a:lnTo>
                    <a:lnTo>
                      <a:pt x="1102" y="531"/>
                    </a:lnTo>
                    <a:lnTo>
                      <a:pt x="1102" y="529"/>
                    </a:lnTo>
                    <a:lnTo>
                      <a:pt x="1103" y="529"/>
                    </a:lnTo>
                    <a:lnTo>
                      <a:pt x="1106" y="529"/>
                    </a:lnTo>
                    <a:lnTo>
                      <a:pt x="1109" y="529"/>
                    </a:lnTo>
                    <a:lnTo>
                      <a:pt x="1110" y="529"/>
                    </a:lnTo>
                    <a:lnTo>
                      <a:pt x="1110" y="528"/>
                    </a:lnTo>
                    <a:lnTo>
                      <a:pt x="1110" y="527"/>
                    </a:lnTo>
                    <a:lnTo>
                      <a:pt x="1110" y="527"/>
                    </a:lnTo>
                    <a:lnTo>
                      <a:pt x="1111" y="526"/>
                    </a:lnTo>
                    <a:lnTo>
                      <a:pt x="1113" y="527"/>
                    </a:lnTo>
                    <a:lnTo>
                      <a:pt x="1114" y="528"/>
                    </a:lnTo>
                    <a:lnTo>
                      <a:pt x="1115" y="528"/>
                    </a:lnTo>
                    <a:lnTo>
                      <a:pt x="1117" y="529"/>
                    </a:lnTo>
                    <a:lnTo>
                      <a:pt x="1118" y="529"/>
                    </a:lnTo>
                    <a:lnTo>
                      <a:pt x="1118" y="529"/>
                    </a:lnTo>
                    <a:lnTo>
                      <a:pt x="1118" y="528"/>
                    </a:lnTo>
                    <a:lnTo>
                      <a:pt x="1119" y="528"/>
                    </a:lnTo>
                    <a:lnTo>
                      <a:pt x="1121" y="528"/>
                    </a:lnTo>
                    <a:lnTo>
                      <a:pt x="1121" y="528"/>
                    </a:lnTo>
                    <a:lnTo>
                      <a:pt x="1122" y="529"/>
                    </a:lnTo>
                    <a:lnTo>
                      <a:pt x="1123" y="531"/>
                    </a:lnTo>
                    <a:lnTo>
                      <a:pt x="1125" y="531"/>
                    </a:lnTo>
                    <a:lnTo>
                      <a:pt x="1126" y="531"/>
                    </a:lnTo>
                    <a:lnTo>
                      <a:pt x="1127" y="531"/>
                    </a:lnTo>
                    <a:lnTo>
                      <a:pt x="1129" y="531"/>
                    </a:lnTo>
                    <a:lnTo>
                      <a:pt x="1131" y="531"/>
                    </a:lnTo>
                    <a:lnTo>
                      <a:pt x="1133" y="532"/>
                    </a:lnTo>
                    <a:lnTo>
                      <a:pt x="1134" y="532"/>
                    </a:lnTo>
                    <a:lnTo>
                      <a:pt x="1135" y="532"/>
                    </a:lnTo>
                    <a:lnTo>
                      <a:pt x="1138" y="532"/>
                    </a:lnTo>
                    <a:lnTo>
                      <a:pt x="1139" y="532"/>
                    </a:lnTo>
                    <a:lnTo>
                      <a:pt x="1142" y="532"/>
                    </a:lnTo>
                    <a:lnTo>
                      <a:pt x="1143" y="533"/>
                    </a:lnTo>
                    <a:lnTo>
                      <a:pt x="1144" y="535"/>
                    </a:lnTo>
                    <a:lnTo>
                      <a:pt x="1146" y="537"/>
                    </a:lnTo>
                    <a:lnTo>
                      <a:pt x="1147" y="539"/>
                    </a:lnTo>
                    <a:lnTo>
                      <a:pt x="1148" y="539"/>
                    </a:lnTo>
                    <a:lnTo>
                      <a:pt x="1150" y="540"/>
                    </a:lnTo>
                    <a:lnTo>
                      <a:pt x="1150" y="540"/>
                    </a:lnTo>
                    <a:lnTo>
                      <a:pt x="1151" y="541"/>
                    </a:lnTo>
                    <a:lnTo>
                      <a:pt x="1152" y="543"/>
                    </a:lnTo>
                    <a:lnTo>
                      <a:pt x="1154" y="543"/>
                    </a:lnTo>
                    <a:lnTo>
                      <a:pt x="1154" y="541"/>
                    </a:lnTo>
                    <a:lnTo>
                      <a:pt x="1155" y="541"/>
                    </a:lnTo>
                    <a:lnTo>
                      <a:pt x="1158" y="541"/>
                    </a:lnTo>
                    <a:lnTo>
                      <a:pt x="1159" y="543"/>
                    </a:lnTo>
                    <a:lnTo>
                      <a:pt x="1160" y="544"/>
                    </a:lnTo>
                    <a:lnTo>
                      <a:pt x="1162" y="544"/>
                    </a:lnTo>
                    <a:lnTo>
                      <a:pt x="1162" y="544"/>
                    </a:lnTo>
                    <a:lnTo>
                      <a:pt x="1164" y="544"/>
                    </a:lnTo>
                    <a:lnTo>
                      <a:pt x="1166" y="544"/>
                    </a:lnTo>
                    <a:lnTo>
                      <a:pt x="1167" y="544"/>
                    </a:lnTo>
                    <a:lnTo>
                      <a:pt x="1168" y="544"/>
                    </a:lnTo>
                    <a:lnTo>
                      <a:pt x="1168" y="544"/>
                    </a:lnTo>
                    <a:lnTo>
                      <a:pt x="1170" y="544"/>
                    </a:lnTo>
                    <a:lnTo>
                      <a:pt x="1171" y="543"/>
                    </a:lnTo>
                    <a:lnTo>
                      <a:pt x="1172" y="543"/>
                    </a:lnTo>
                    <a:lnTo>
                      <a:pt x="1172" y="543"/>
                    </a:lnTo>
                    <a:lnTo>
                      <a:pt x="1174" y="544"/>
                    </a:lnTo>
                    <a:lnTo>
                      <a:pt x="1175" y="543"/>
                    </a:lnTo>
                    <a:lnTo>
                      <a:pt x="1175" y="543"/>
                    </a:lnTo>
                    <a:lnTo>
                      <a:pt x="1175" y="543"/>
                    </a:lnTo>
                    <a:lnTo>
                      <a:pt x="1176" y="543"/>
                    </a:lnTo>
                    <a:lnTo>
                      <a:pt x="1179" y="544"/>
                    </a:lnTo>
                    <a:lnTo>
                      <a:pt x="1180" y="545"/>
                    </a:lnTo>
                    <a:lnTo>
                      <a:pt x="1182" y="545"/>
                    </a:lnTo>
                    <a:lnTo>
                      <a:pt x="1183" y="544"/>
                    </a:lnTo>
                    <a:lnTo>
                      <a:pt x="1183" y="544"/>
                    </a:lnTo>
                    <a:lnTo>
                      <a:pt x="1184" y="545"/>
                    </a:lnTo>
                    <a:lnTo>
                      <a:pt x="1184" y="545"/>
                    </a:lnTo>
                    <a:lnTo>
                      <a:pt x="1185" y="545"/>
                    </a:lnTo>
                    <a:lnTo>
                      <a:pt x="1185" y="544"/>
                    </a:lnTo>
                    <a:lnTo>
                      <a:pt x="1191" y="545"/>
                    </a:lnTo>
                    <a:lnTo>
                      <a:pt x="1192" y="547"/>
                    </a:lnTo>
                    <a:lnTo>
                      <a:pt x="1193" y="547"/>
                    </a:lnTo>
                    <a:lnTo>
                      <a:pt x="1193" y="548"/>
                    </a:lnTo>
                    <a:lnTo>
                      <a:pt x="1195" y="548"/>
                    </a:lnTo>
                    <a:lnTo>
                      <a:pt x="1197" y="548"/>
                    </a:lnTo>
                    <a:lnTo>
                      <a:pt x="1199" y="547"/>
                    </a:lnTo>
                    <a:lnTo>
                      <a:pt x="1200" y="545"/>
                    </a:lnTo>
                    <a:lnTo>
                      <a:pt x="1200" y="544"/>
                    </a:lnTo>
                    <a:lnTo>
                      <a:pt x="1200" y="544"/>
                    </a:lnTo>
                    <a:lnTo>
                      <a:pt x="1201" y="544"/>
                    </a:lnTo>
                    <a:lnTo>
                      <a:pt x="1203" y="544"/>
                    </a:lnTo>
                    <a:lnTo>
                      <a:pt x="1203" y="544"/>
                    </a:lnTo>
                    <a:lnTo>
                      <a:pt x="1204" y="543"/>
                    </a:lnTo>
                    <a:lnTo>
                      <a:pt x="1205" y="543"/>
                    </a:lnTo>
                    <a:lnTo>
                      <a:pt x="1205" y="541"/>
                    </a:lnTo>
                    <a:lnTo>
                      <a:pt x="1205" y="541"/>
                    </a:lnTo>
                    <a:lnTo>
                      <a:pt x="1205" y="539"/>
                    </a:lnTo>
                    <a:lnTo>
                      <a:pt x="1205" y="539"/>
                    </a:lnTo>
                    <a:lnTo>
                      <a:pt x="1205" y="537"/>
                    </a:lnTo>
                    <a:lnTo>
                      <a:pt x="1205" y="535"/>
                    </a:lnTo>
                    <a:lnTo>
                      <a:pt x="1205" y="533"/>
                    </a:lnTo>
                    <a:lnTo>
                      <a:pt x="1204" y="532"/>
                    </a:lnTo>
                    <a:lnTo>
                      <a:pt x="1203" y="532"/>
                    </a:lnTo>
                    <a:lnTo>
                      <a:pt x="1201" y="532"/>
                    </a:lnTo>
                    <a:lnTo>
                      <a:pt x="1200" y="531"/>
                    </a:lnTo>
                    <a:lnTo>
                      <a:pt x="1199" y="531"/>
                    </a:lnTo>
                    <a:lnTo>
                      <a:pt x="1199" y="529"/>
                    </a:lnTo>
                    <a:lnTo>
                      <a:pt x="1197" y="528"/>
                    </a:lnTo>
                    <a:lnTo>
                      <a:pt x="1196" y="527"/>
                    </a:lnTo>
                    <a:lnTo>
                      <a:pt x="1196" y="527"/>
                    </a:lnTo>
                    <a:lnTo>
                      <a:pt x="1195" y="526"/>
                    </a:lnTo>
                    <a:lnTo>
                      <a:pt x="1193" y="524"/>
                    </a:lnTo>
                    <a:lnTo>
                      <a:pt x="1193" y="524"/>
                    </a:lnTo>
                    <a:lnTo>
                      <a:pt x="1192" y="523"/>
                    </a:lnTo>
                    <a:lnTo>
                      <a:pt x="1192" y="520"/>
                    </a:lnTo>
                    <a:lnTo>
                      <a:pt x="1192" y="519"/>
                    </a:lnTo>
                    <a:lnTo>
                      <a:pt x="1192" y="519"/>
                    </a:lnTo>
                    <a:lnTo>
                      <a:pt x="1192" y="518"/>
                    </a:lnTo>
                    <a:lnTo>
                      <a:pt x="1191" y="516"/>
                    </a:lnTo>
                    <a:lnTo>
                      <a:pt x="1192" y="516"/>
                    </a:lnTo>
                    <a:lnTo>
                      <a:pt x="1192" y="515"/>
                    </a:lnTo>
                    <a:lnTo>
                      <a:pt x="1192" y="514"/>
                    </a:lnTo>
                    <a:lnTo>
                      <a:pt x="1193" y="514"/>
                    </a:lnTo>
                    <a:lnTo>
                      <a:pt x="1193" y="514"/>
                    </a:lnTo>
                    <a:lnTo>
                      <a:pt x="1193" y="512"/>
                    </a:lnTo>
                    <a:lnTo>
                      <a:pt x="1193" y="511"/>
                    </a:lnTo>
                    <a:lnTo>
                      <a:pt x="1193" y="511"/>
                    </a:lnTo>
                    <a:lnTo>
                      <a:pt x="1193" y="510"/>
                    </a:lnTo>
                    <a:lnTo>
                      <a:pt x="1197" y="508"/>
                    </a:lnTo>
                    <a:lnTo>
                      <a:pt x="1197" y="506"/>
                    </a:lnTo>
                    <a:lnTo>
                      <a:pt x="1199" y="506"/>
                    </a:lnTo>
                    <a:lnTo>
                      <a:pt x="1197" y="503"/>
                    </a:lnTo>
                    <a:lnTo>
                      <a:pt x="1197" y="502"/>
                    </a:lnTo>
                    <a:lnTo>
                      <a:pt x="1199" y="502"/>
                    </a:lnTo>
                    <a:lnTo>
                      <a:pt x="1201" y="503"/>
                    </a:lnTo>
                    <a:lnTo>
                      <a:pt x="1201" y="503"/>
                    </a:lnTo>
                    <a:lnTo>
                      <a:pt x="1204" y="504"/>
                    </a:lnTo>
                    <a:lnTo>
                      <a:pt x="1208" y="506"/>
                    </a:lnTo>
                    <a:lnTo>
                      <a:pt x="1209" y="506"/>
                    </a:lnTo>
                    <a:lnTo>
                      <a:pt x="1211" y="507"/>
                    </a:lnTo>
                    <a:lnTo>
                      <a:pt x="1213" y="507"/>
                    </a:lnTo>
                    <a:lnTo>
                      <a:pt x="1215" y="507"/>
                    </a:lnTo>
                    <a:lnTo>
                      <a:pt x="1217" y="508"/>
                    </a:lnTo>
                    <a:lnTo>
                      <a:pt x="1219" y="510"/>
                    </a:lnTo>
                    <a:lnTo>
                      <a:pt x="1223" y="510"/>
                    </a:lnTo>
                    <a:lnTo>
                      <a:pt x="1225" y="510"/>
                    </a:lnTo>
                    <a:lnTo>
                      <a:pt x="1226" y="510"/>
                    </a:lnTo>
                    <a:lnTo>
                      <a:pt x="1230" y="511"/>
                    </a:lnTo>
                    <a:lnTo>
                      <a:pt x="1233" y="512"/>
                    </a:lnTo>
                    <a:lnTo>
                      <a:pt x="1237" y="512"/>
                    </a:lnTo>
                    <a:lnTo>
                      <a:pt x="1240" y="514"/>
                    </a:lnTo>
                    <a:lnTo>
                      <a:pt x="1241" y="515"/>
                    </a:lnTo>
                    <a:lnTo>
                      <a:pt x="1242" y="515"/>
                    </a:lnTo>
                    <a:lnTo>
                      <a:pt x="1244" y="515"/>
                    </a:lnTo>
                    <a:lnTo>
                      <a:pt x="1245" y="515"/>
                    </a:lnTo>
                    <a:lnTo>
                      <a:pt x="1249" y="515"/>
                    </a:lnTo>
                    <a:lnTo>
                      <a:pt x="1252" y="516"/>
                    </a:lnTo>
                    <a:lnTo>
                      <a:pt x="1254" y="516"/>
                    </a:lnTo>
                    <a:lnTo>
                      <a:pt x="1256" y="518"/>
                    </a:lnTo>
                    <a:lnTo>
                      <a:pt x="1256" y="519"/>
                    </a:lnTo>
                    <a:lnTo>
                      <a:pt x="1256" y="519"/>
                    </a:lnTo>
                    <a:lnTo>
                      <a:pt x="1257" y="522"/>
                    </a:lnTo>
                    <a:lnTo>
                      <a:pt x="1258" y="523"/>
                    </a:lnTo>
                    <a:lnTo>
                      <a:pt x="1260" y="524"/>
                    </a:lnTo>
                    <a:lnTo>
                      <a:pt x="1261" y="526"/>
                    </a:lnTo>
                    <a:lnTo>
                      <a:pt x="1261" y="527"/>
                    </a:lnTo>
                    <a:lnTo>
                      <a:pt x="1262" y="528"/>
                    </a:lnTo>
                    <a:lnTo>
                      <a:pt x="1262" y="528"/>
                    </a:lnTo>
                    <a:lnTo>
                      <a:pt x="1264" y="529"/>
                    </a:lnTo>
                    <a:lnTo>
                      <a:pt x="1265" y="529"/>
                    </a:lnTo>
                    <a:lnTo>
                      <a:pt x="1265" y="531"/>
                    </a:lnTo>
                    <a:lnTo>
                      <a:pt x="1265" y="532"/>
                    </a:lnTo>
                    <a:lnTo>
                      <a:pt x="1266" y="532"/>
                    </a:lnTo>
                    <a:lnTo>
                      <a:pt x="1267" y="532"/>
                    </a:lnTo>
                    <a:lnTo>
                      <a:pt x="1269" y="532"/>
                    </a:lnTo>
                    <a:lnTo>
                      <a:pt x="1270" y="533"/>
                    </a:lnTo>
                    <a:lnTo>
                      <a:pt x="1273" y="535"/>
                    </a:lnTo>
                    <a:lnTo>
                      <a:pt x="1274" y="536"/>
                    </a:lnTo>
                    <a:lnTo>
                      <a:pt x="1275" y="536"/>
                    </a:lnTo>
                    <a:lnTo>
                      <a:pt x="1279" y="537"/>
                    </a:lnTo>
                    <a:lnTo>
                      <a:pt x="1281" y="537"/>
                    </a:lnTo>
                    <a:lnTo>
                      <a:pt x="1282" y="537"/>
                    </a:lnTo>
                    <a:lnTo>
                      <a:pt x="1285" y="539"/>
                    </a:lnTo>
                    <a:lnTo>
                      <a:pt x="1286" y="539"/>
                    </a:lnTo>
                    <a:lnTo>
                      <a:pt x="1287" y="540"/>
                    </a:lnTo>
                    <a:lnTo>
                      <a:pt x="1290" y="540"/>
                    </a:lnTo>
                    <a:lnTo>
                      <a:pt x="1291" y="540"/>
                    </a:lnTo>
                    <a:lnTo>
                      <a:pt x="1293" y="540"/>
                    </a:lnTo>
                    <a:lnTo>
                      <a:pt x="1293" y="540"/>
                    </a:lnTo>
                    <a:lnTo>
                      <a:pt x="1295" y="540"/>
                    </a:lnTo>
                    <a:lnTo>
                      <a:pt x="1297" y="540"/>
                    </a:lnTo>
                    <a:lnTo>
                      <a:pt x="1298" y="540"/>
                    </a:lnTo>
                    <a:lnTo>
                      <a:pt x="1299" y="539"/>
                    </a:lnTo>
                    <a:lnTo>
                      <a:pt x="1299" y="537"/>
                    </a:lnTo>
                    <a:lnTo>
                      <a:pt x="1301" y="537"/>
                    </a:lnTo>
                    <a:lnTo>
                      <a:pt x="1303" y="536"/>
                    </a:lnTo>
                    <a:lnTo>
                      <a:pt x="1305" y="536"/>
                    </a:lnTo>
                    <a:lnTo>
                      <a:pt x="1308" y="535"/>
                    </a:lnTo>
                    <a:lnTo>
                      <a:pt x="1310" y="535"/>
                    </a:lnTo>
                    <a:lnTo>
                      <a:pt x="1311" y="535"/>
                    </a:lnTo>
                    <a:lnTo>
                      <a:pt x="1311" y="533"/>
                    </a:lnTo>
                    <a:lnTo>
                      <a:pt x="1314" y="533"/>
                    </a:lnTo>
                    <a:lnTo>
                      <a:pt x="1316" y="535"/>
                    </a:lnTo>
                    <a:lnTo>
                      <a:pt x="1319" y="535"/>
                    </a:lnTo>
                    <a:lnTo>
                      <a:pt x="1322" y="535"/>
                    </a:lnTo>
                    <a:lnTo>
                      <a:pt x="1323" y="536"/>
                    </a:lnTo>
                    <a:lnTo>
                      <a:pt x="1326" y="536"/>
                    </a:lnTo>
                    <a:lnTo>
                      <a:pt x="1328" y="537"/>
                    </a:lnTo>
                    <a:lnTo>
                      <a:pt x="1330" y="536"/>
                    </a:lnTo>
                    <a:lnTo>
                      <a:pt x="1332" y="536"/>
                    </a:lnTo>
                    <a:lnTo>
                      <a:pt x="1335" y="537"/>
                    </a:lnTo>
                    <a:lnTo>
                      <a:pt x="1338" y="537"/>
                    </a:lnTo>
                    <a:lnTo>
                      <a:pt x="1340" y="539"/>
                    </a:lnTo>
                    <a:lnTo>
                      <a:pt x="1343" y="541"/>
                    </a:lnTo>
                    <a:lnTo>
                      <a:pt x="1344" y="543"/>
                    </a:lnTo>
                    <a:lnTo>
                      <a:pt x="1347" y="543"/>
                    </a:lnTo>
                    <a:lnTo>
                      <a:pt x="1348" y="543"/>
                    </a:lnTo>
                    <a:lnTo>
                      <a:pt x="1352" y="543"/>
                    </a:lnTo>
                    <a:lnTo>
                      <a:pt x="1355" y="544"/>
                    </a:lnTo>
                    <a:lnTo>
                      <a:pt x="1357" y="544"/>
                    </a:lnTo>
                    <a:lnTo>
                      <a:pt x="1359" y="544"/>
                    </a:lnTo>
                    <a:lnTo>
                      <a:pt x="1359" y="545"/>
                    </a:lnTo>
                    <a:lnTo>
                      <a:pt x="1360" y="548"/>
                    </a:lnTo>
                    <a:lnTo>
                      <a:pt x="1360" y="549"/>
                    </a:lnTo>
                    <a:lnTo>
                      <a:pt x="1361" y="549"/>
                    </a:lnTo>
                    <a:lnTo>
                      <a:pt x="1361" y="549"/>
                    </a:lnTo>
                    <a:lnTo>
                      <a:pt x="1363" y="551"/>
                    </a:lnTo>
                    <a:lnTo>
                      <a:pt x="1364" y="552"/>
                    </a:lnTo>
                    <a:lnTo>
                      <a:pt x="1367" y="552"/>
                    </a:lnTo>
                    <a:lnTo>
                      <a:pt x="1371" y="555"/>
                    </a:lnTo>
                    <a:lnTo>
                      <a:pt x="1373" y="556"/>
                    </a:lnTo>
                    <a:lnTo>
                      <a:pt x="1375" y="556"/>
                    </a:lnTo>
                    <a:lnTo>
                      <a:pt x="1376" y="556"/>
                    </a:lnTo>
                    <a:lnTo>
                      <a:pt x="1379" y="556"/>
                    </a:lnTo>
                    <a:lnTo>
                      <a:pt x="1384" y="556"/>
                    </a:lnTo>
                    <a:lnTo>
                      <a:pt x="1388" y="556"/>
                    </a:lnTo>
                    <a:lnTo>
                      <a:pt x="1389" y="557"/>
                    </a:lnTo>
                    <a:lnTo>
                      <a:pt x="1393" y="557"/>
                    </a:lnTo>
                    <a:lnTo>
                      <a:pt x="1397" y="559"/>
                    </a:lnTo>
                    <a:lnTo>
                      <a:pt x="1401" y="559"/>
                    </a:lnTo>
                    <a:lnTo>
                      <a:pt x="1402" y="559"/>
                    </a:lnTo>
                    <a:lnTo>
                      <a:pt x="1404" y="559"/>
                    </a:lnTo>
                    <a:lnTo>
                      <a:pt x="1405" y="559"/>
                    </a:lnTo>
                    <a:lnTo>
                      <a:pt x="1408" y="560"/>
                    </a:lnTo>
                    <a:lnTo>
                      <a:pt x="1409" y="560"/>
                    </a:lnTo>
                    <a:lnTo>
                      <a:pt x="1410" y="559"/>
                    </a:lnTo>
                    <a:lnTo>
                      <a:pt x="1414" y="556"/>
                    </a:lnTo>
                    <a:lnTo>
                      <a:pt x="1416" y="556"/>
                    </a:lnTo>
                    <a:lnTo>
                      <a:pt x="1418" y="556"/>
                    </a:lnTo>
                    <a:lnTo>
                      <a:pt x="1418" y="555"/>
                    </a:lnTo>
                    <a:lnTo>
                      <a:pt x="1420" y="555"/>
                    </a:lnTo>
                    <a:lnTo>
                      <a:pt x="1422" y="555"/>
                    </a:lnTo>
                    <a:lnTo>
                      <a:pt x="1424" y="555"/>
                    </a:lnTo>
                    <a:lnTo>
                      <a:pt x="1425" y="555"/>
                    </a:lnTo>
                    <a:lnTo>
                      <a:pt x="1426" y="555"/>
                    </a:lnTo>
                    <a:lnTo>
                      <a:pt x="1430" y="552"/>
                    </a:lnTo>
                    <a:lnTo>
                      <a:pt x="1431" y="552"/>
                    </a:lnTo>
                    <a:lnTo>
                      <a:pt x="1435" y="552"/>
                    </a:lnTo>
                    <a:lnTo>
                      <a:pt x="1437" y="552"/>
                    </a:lnTo>
                    <a:lnTo>
                      <a:pt x="1438" y="551"/>
                    </a:lnTo>
                    <a:lnTo>
                      <a:pt x="1439" y="551"/>
                    </a:lnTo>
                    <a:lnTo>
                      <a:pt x="1439" y="549"/>
                    </a:lnTo>
                    <a:lnTo>
                      <a:pt x="1439" y="547"/>
                    </a:lnTo>
                    <a:lnTo>
                      <a:pt x="1441" y="545"/>
                    </a:lnTo>
                    <a:lnTo>
                      <a:pt x="1442" y="544"/>
                    </a:lnTo>
                    <a:lnTo>
                      <a:pt x="1443" y="543"/>
                    </a:lnTo>
                    <a:lnTo>
                      <a:pt x="1445" y="541"/>
                    </a:lnTo>
                    <a:lnTo>
                      <a:pt x="1447" y="541"/>
                    </a:lnTo>
                    <a:lnTo>
                      <a:pt x="1449" y="539"/>
                    </a:lnTo>
                    <a:lnTo>
                      <a:pt x="1450" y="537"/>
                    </a:lnTo>
                    <a:lnTo>
                      <a:pt x="1451" y="537"/>
                    </a:lnTo>
                    <a:lnTo>
                      <a:pt x="1453" y="537"/>
                    </a:lnTo>
                    <a:lnTo>
                      <a:pt x="1455" y="539"/>
                    </a:lnTo>
                    <a:lnTo>
                      <a:pt x="1458" y="537"/>
                    </a:lnTo>
                    <a:lnTo>
                      <a:pt x="1459" y="539"/>
                    </a:lnTo>
                    <a:lnTo>
                      <a:pt x="1462" y="539"/>
                    </a:lnTo>
                    <a:lnTo>
                      <a:pt x="1463" y="540"/>
                    </a:lnTo>
                    <a:lnTo>
                      <a:pt x="1466" y="541"/>
                    </a:lnTo>
                    <a:lnTo>
                      <a:pt x="1470" y="544"/>
                    </a:lnTo>
                    <a:lnTo>
                      <a:pt x="1472" y="544"/>
                    </a:lnTo>
                    <a:lnTo>
                      <a:pt x="1472" y="545"/>
                    </a:lnTo>
                    <a:lnTo>
                      <a:pt x="1475" y="545"/>
                    </a:lnTo>
                    <a:lnTo>
                      <a:pt x="1478" y="545"/>
                    </a:lnTo>
                    <a:lnTo>
                      <a:pt x="1479" y="544"/>
                    </a:lnTo>
                    <a:lnTo>
                      <a:pt x="1480" y="544"/>
                    </a:lnTo>
                    <a:lnTo>
                      <a:pt x="1483" y="543"/>
                    </a:lnTo>
                    <a:lnTo>
                      <a:pt x="1484" y="543"/>
                    </a:lnTo>
                    <a:lnTo>
                      <a:pt x="1486" y="543"/>
                    </a:lnTo>
                    <a:lnTo>
                      <a:pt x="1490" y="544"/>
                    </a:lnTo>
                    <a:lnTo>
                      <a:pt x="1492" y="545"/>
                    </a:lnTo>
                    <a:lnTo>
                      <a:pt x="1494" y="547"/>
                    </a:lnTo>
                    <a:lnTo>
                      <a:pt x="1498" y="548"/>
                    </a:lnTo>
                    <a:lnTo>
                      <a:pt x="1500" y="549"/>
                    </a:lnTo>
                    <a:lnTo>
                      <a:pt x="1504" y="551"/>
                    </a:lnTo>
                    <a:lnTo>
                      <a:pt x="1508" y="551"/>
                    </a:lnTo>
                    <a:lnTo>
                      <a:pt x="1512" y="552"/>
                    </a:lnTo>
                    <a:lnTo>
                      <a:pt x="1513" y="552"/>
                    </a:lnTo>
                    <a:lnTo>
                      <a:pt x="1515" y="552"/>
                    </a:lnTo>
                    <a:lnTo>
                      <a:pt x="1517" y="549"/>
                    </a:lnTo>
                    <a:lnTo>
                      <a:pt x="1520" y="545"/>
                    </a:lnTo>
                    <a:lnTo>
                      <a:pt x="1523" y="544"/>
                    </a:lnTo>
                    <a:lnTo>
                      <a:pt x="1527" y="543"/>
                    </a:lnTo>
                    <a:lnTo>
                      <a:pt x="1529" y="543"/>
                    </a:lnTo>
                    <a:lnTo>
                      <a:pt x="1529" y="541"/>
                    </a:lnTo>
                    <a:lnTo>
                      <a:pt x="1529" y="540"/>
                    </a:lnTo>
                    <a:lnTo>
                      <a:pt x="1528" y="537"/>
                    </a:lnTo>
                    <a:lnTo>
                      <a:pt x="1527" y="536"/>
                    </a:lnTo>
                    <a:lnTo>
                      <a:pt x="1525" y="536"/>
                    </a:lnTo>
                    <a:lnTo>
                      <a:pt x="1524" y="535"/>
                    </a:lnTo>
                    <a:lnTo>
                      <a:pt x="1525" y="535"/>
                    </a:lnTo>
                    <a:lnTo>
                      <a:pt x="1525" y="533"/>
                    </a:lnTo>
                    <a:lnTo>
                      <a:pt x="1524" y="532"/>
                    </a:lnTo>
                    <a:lnTo>
                      <a:pt x="1524" y="531"/>
                    </a:lnTo>
                    <a:lnTo>
                      <a:pt x="1525" y="529"/>
                    </a:lnTo>
                    <a:lnTo>
                      <a:pt x="1525" y="528"/>
                    </a:lnTo>
                    <a:lnTo>
                      <a:pt x="1524" y="526"/>
                    </a:lnTo>
                    <a:lnTo>
                      <a:pt x="1524" y="524"/>
                    </a:lnTo>
                    <a:lnTo>
                      <a:pt x="1525" y="523"/>
                    </a:lnTo>
                    <a:lnTo>
                      <a:pt x="1525" y="522"/>
                    </a:lnTo>
                    <a:lnTo>
                      <a:pt x="1524" y="520"/>
                    </a:lnTo>
                    <a:lnTo>
                      <a:pt x="1524" y="519"/>
                    </a:lnTo>
                    <a:lnTo>
                      <a:pt x="1524" y="515"/>
                    </a:lnTo>
                    <a:lnTo>
                      <a:pt x="1524" y="512"/>
                    </a:lnTo>
                    <a:lnTo>
                      <a:pt x="1524" y="510"/>
                    </a:lnTo>
                    <a:lnTo>
                      <a:pt x="1527" y="507"/>
                    </a:lnTo>
                    <a:lnTo>
                      <a:pt x="1528" y="504"/>
                    </a:lnTo>
                    <a:lnTo>
                      <a:pt x="1528" y="503"/>
                    </a:lnTo>
                    <a:lnTo>
                      <a:pt x="1527" y="500"/>
                    </a:lnTo>
                    <a:lnTo>
                      <a:pt x="1524" y="499"/>
                    </a:lnTo>
                    <a:lnTo>
                      <a:pt x="1523" y="496"/>
                    </a:lnTo>
                    <a:lnTo>
                      <a:pt x="1521" y="495"/>
                    </a:lnTo>
                    <a:lnTo>
                      <a:pt x="1520" y="494"/>
                    </a:lnTo>
                    <a:lnTo>
                      <a:pt x="1517" y="492"/>
                    </a:lnTo>
                    <a:lnTo>
                      <a:pt x="1515" y="492"/>
                    </a:lnTo>
                    <a:lnTo>
                      <a:pt x="1512" y="492"/>
                    </a:lnTo>
                    <a:lnTo>
                      <a:pt x="1511" y="492"/>
                    </a:lnTo>
                    <a:lnTo>
                      <a:pt x="1510" y="491"/>
                    </a:lnTo>
                    <a:lnTo>
                      <a:pt x="1510" y="490"/>
                    </a:lnTo>
                    <a:lnTo>
                      <a:pt x="1511" y="488"/>
                    </a:lnTo>
                    <a:lnTo>
                      <a:pt x="1512" y="486"/>
                    </a:lnTo>
                    <a:lnTo>
                      <a:pt x="1513" y="482"/>
                    </a:lnTo>
                    <a:lnTo>
                      <a:pt x="1516" y="479"/>
                    </a:lnTo>
                    <a:lnTo>
                      <a:pt x="1521" y="479"/>
                    </a:lnTo>
                    <a:lnTo>
                      <a:pt x="1525" y="478"/>
                    </a:lnTo>
                    <a:lnTo>
                      <a:pt x="1531" y="477"/>
                    </a:lnTo>
                    <a:lnTo>
                      <a:pt x="1533" y="477"/>
                    </a:lnTo>
                    <a:lnTo>
                      <a:pt x="1535" y="477"/>
                    </a:lnTo>
                    <a:lnTo>
                      <a:pt x="1536" y="477"/>
                    </a:lnTo>
                    <a:lnTo>
                      <a:pt x="1540" y="477"/>
                    </a:lnTo>
                    <a:lnTo>
                      <a:pt x="1543" y="475"/>
                    </a:lnTo>
                    <a:lnTo>
                      <a:pt x="1545" y="475"/>
                    </a:lnTo>
                    <a:lnTo>
                      <a:pt x="1547" y="475"/>
                    </a:lnTo>
                    <a:lnTo>
                      <a:pt x="1549" y="475"/>
                    </a:lnTo>
                    <a:lnTo>
                      <a:pt x="1551" y="475"/>
                    </a:lnTo>
                    <a:lnTo>
                      <a:pt x="1551" y="475"/>
                    </a:lnTo>
                    <a:lnTo>
                      <a:pt x="1552" y="475"/>
                    </a:lnTo>
                    <a:lnTo>
                      <a:pt x="1552" y="475"/>
                    </a:lnTo>
                    <a:lnTo>
                      <a:pt x="1554" y="475"/>
                    </a:lnTo>
                    <a:lnTo>
                      <a:pt x="1560" y="478"/>
                    </a:lnTo>
                    <a:lnTo>
                      <a:pt x="1562" y="478"/>
                    </a:lnTo>
                    <a:lnTo>
                      <a:pt x="1564" y="478"/>
                    </a:lnTo>
                    <a:lnTo>
                      <a:pt x="1565" y="479"/>
                    </a:lnTo>
                    <a:lnTo>
                      <a:pt x="1566" y="480"/>
                    </a:lnTo>
                    <a:lnTo>
                      <a:pt x="1569" y="480"/>
                    </a:lnTo>
                    <a:lnTo>
                      <a:pt x="1572" y="480"/>
                    </a:lnTo>
                    <a:lnTo>
                      <a:pt x="1576" y="483"/>
                    </a:lnTo>
                    <a:lnTo>
                      <a:pt x="1577" y="483"/>
                    </a:lnTo>
                    <a:lnTo>
                      <a:pt x="1576" y="482"/>
                    </a:lnTo>
                    <a:lnTo>
                      <a:pt x="1577" y="482"/>
                    </a:lnTo>
                    <a:lnTo>
                      <a:pt x="1578" y="482"/>
                    </a:lnTo>
                    <a:lnTo>
                      <a:pt x="1581" y="482"/>
                    </a:lnTo>
                    <a:lnTo>
                      <a:pt x="1585" y="483"/>
                    </a:lnTo>
                    <a:lnTo>
                      <a:pt x="1588" y="484"/>
                    </a:lnTo>
                    <a:lnTo>
                      <a:pt x="1588" y="484"/>
                    </a:lnTo>
                    <a:lnTo>
                      <a:pt x="1589" y="484"/>
                    </a:lnTo>
                    <a:lnTo>
                      <a:pt x="1590" y="484"/>
                    </a:lnTo>
                    <a:lnTo>
                      <a:pt x="1590" y="486"/>
                    </a:lnTo>
                    <a:lnTo>
                      <a:pt x="1592" y="487"/>
                    </a:lnTo>
                    <a:lnTo>
                      <a:pt x="1593" y="487"/>
                    </a:lnTo>
                    <a:lnTo>
                      <a:pt x="1593" y="487"/>
                    </a:lnTo>
                    <a:lnTo>
                      <a:pt x="1594" y="487"/>
                    </a:lnTo>
                    <a:lnTo>
                      <a:pt x="1597" y="488"/>
                    </a:lnTo>
                    <a:lnTo>
                      <a:pt x="1598" y="490"/>
                    </a:lnTo>
                    <a:lnTo>
                      <a:pt x="1599" y="490"/>
                    </a:lnTo>
                    <a:lnTo>
                      <a:pt x="1599" y="491"/>
                    </a:lnTo>
                    <a:lnTo>
                      <a:pt x="1599" y="491"/>
                    </a:lnTo>
                    <a:lnTo>
                      <a:pt x="1599" y="491"/>
                    </a:lnTo>
                    <a:lnTo>
                      <a:pt x="1599" y="492"/>
                    </a:lnTo>
                    <a:lnTo>
                      <a:pt x="1601" y="492"/>
                    </a:lnTo>
                    <a:lnTo>
                      <a:pt x="1601" y="494"/>
                    </a:lnTo>
                    <a:lnTo>
                      <a:pt x="1603" y="494"/>
                    </a:lnTo>
                    <a:lnTo>
                      <a:pt x="1605" y="494"/>
                    </a:lnTo>
                    <a:lnTo>
                      <a:pt x="1605" y="495"/>
                    </a:lnTo>
                    <a:lnTo>
                      <a:pt x="1606" y="496"/>
                    </a:lnTo>
                    <a:lnTo>
                      <a:pt x="1607" y="496"/>
                    </a:lnTo>
                    <a:lnTo>
                      <a:pt x="1609" y="498"/>
                    </a:lnTo>
                    <a:lnTo>
                      <a:pt x="1609" y="498"/>
                    </a:lnTo>
                    <a:lnTo>
                      <a:pt x="1609" y="499"/>
                    </a:lnTo>
                    <a:lnTo>
                      <a:pt x="1610" y="499"/>
                    </a:lnTo>
                    <a:lnTo>
                      <a:pt x="1611" y="500"/>
                    </a:lnTo>
                    <a:lnTo>
                      <a:pt x="1611" y="500"/>
                    </a:lnTo>
                    <a:lnTo>
                      <a:pt x="1614" y="502"/>
                    </a:lnTo>
                    <a:lnTo>
                      <a:pt x="1615" y="504"/>
                    </a:lnTo>
                    <a:lnTo>
                      <a:pt x="1617" y="506"/>
                    </a:lnTo>
                    <a:lnTo>
                      <a:pt x="1621" y="508"/>
                    </a:lnTo>
                    <a:lnTo>
                      <a:pt x="1623" y="510"/>
                    </a:lnTo>
                    <a:lnTo>
                      <a:pt x="1623" y="512"/>
                    </a:lnTo>
                    <a:lnTo>
                      <a:pt x="1625" y="512"/>
                    </a:lnTo>
                    <a:lnTo>
                      <a:pt x="1626" y="514"/>
                    </a:lnTo>
                    <a:lnTo>
                      <a:pt x="1627" y="514"/>
                    </a:lnTo>
                    <a:lnTo>
                      <a:pt x="1627" y="515"/>
                    </a:lnTo>
                    <a:lnTo>
                      <a:pt x="1629" y="515"/>
                    </a:lnTo>
                    <a:lnTo>
                      <a:pt x="1630" y="516"/>
                    </a:lnTo>
                    <a:lnTo>
                      <a:pt x="1630" y="518"/>
                    </a:lnTo>
                    <a:lnTo>
                      <a:pt x="1631" y="519"/>
                    </a:lnTo>
                    <a:lnTo>
                      <a:pt x="1631" y="519"/>
                    </a:lnTo>
                    <a:lnTo>
                      <a:pt x="1633" y="520"/>
                    </a:lnTo>
                    <a:lnTo>
                      <a:pt x="1634" y="522"/>
                    </a:lnTo>
                    <a:lnTo>
                      <a:pt x="1636" y="524"/>
                    </a:lnTo>
                    <a:lnTo>
                      <a:pt x="1642" y="527"/>
                    </a:lnTo>
                    <a:lnTo>
                      <a:pt x="1644" y="529"/>
                    </a:lnTo>
                    <a:lnTo>
                      <a:pt x="1647" y="531"/>
                    </a:lnTo>
                    <a:lnTo>
                      <a:pt x="1647" y="532"/>
                    </a:lnTo>
                    <a:lnTo>
                      <a:pt x="1647" y="533"/>
                    </a:lnTo>
                    <a:lnTo>
                      <a:pt x="1648" y="533"/>
                    </a:lnTo>
                    <a:lnTo>
                      <a:pt x="1648" y="535"/>
                    </a:lnTo>
                    <a:lnTo>
                      <a:pt x="1650" y="535"/>
                    </a:lnTo>
                    <a:lnTo>
                      <a:pt x="1650" y="536"/>
                    </a:lnTo>
                    <a:lnTo>
                      <a:pt x="1651" y="537"/>
                    </a:lnTo>
                    <a:lnTo>
                      <a:pt x="1655" y="539"/>
                    </a:lnTo>
                    <a:lnTo>
                      <a:pt x="1656" y="541"/>
                    </a:lnTo>
                    <a:lnTo>
                      <a:pt x="1656" y="543"/>
                    </a:lnTo>
                    <a:lnTo>
                      <a:pt x="1659" y="545"/>
                    </a:lnTo>
                    <a:lnTo>
                      <a:pt x="1660" y="547"/>
                    </a:lnTo>
                    <a:lnTo>
                      <a:pt x="1662" y="548"/>
                    </a:lnTo>
                    <a:lnTo>
                      <a:pt x="1663" y="548"/>
                    </a:lnTo>
                    <a:lnTo>
                      <a:pt x="1664" y="549"/>
                    </a:lnTo>
                    <a:lnTo>
                      <a:pt x="1667" y="551"/>
                    </a:lnTo>
                    <a:lnTo>
                      <a:pt x="1670" y="551"/>
                    </a:lnTo>
                    <a:lnTo>
                      <a:pt x="1674" y="552"/>
                    </a:lnTo>
                    <a:lnTo>
                      <a:pt x="1677" y="551"/>
                    </a:lnTo>
                    <a:lnTo>
                      <a:pt x="1680" y="551"/>
                    </a:lnTo>
                    <a:lnTo>
                      <a:pt x="1681" y="551"/>
                    </a:lnTo>
                    <a:lnTo>
                      <a:pt x="1683" y="552"/>
                    </a:lnTo>
                    <a:lnTo>
                      <a:pt x="1683" y="553"/>
                    </a:lnTo>
                    <a:lnTo>
                      <a:pt x="1684" y="553"/>
                    </a:lnTo>
                    <a:lnTo>
                      <a:pt x="1685" y="553"/>
                    </a:lnTo>
                    <a:lnTo>
                      <a:pt x="1687" y="555"/>
                    </a:lnTo>
                    <a:lnTo>
                      <a:pt x="1688" y="555"/>
                    </a:lnTo>
                    <a:lnTo>
                      <a:pt x="1689" y="555"/>
                    </a:lnTo>
                    <a:lnTo>
                      <a:pt x="1691" y="555"/>
                    </a:lnTo>
                    <a:lnTo>
                      <a:pt x="1691" y="555"/>
                    </a:lnTo>
                    <a:lnTo>
                      <a:pt x="1692" y="556"/>
                    </a:lnTo>
                    <a:lnTo>
                      <a:pt x="1693" y="555"/>
                    </a:lnTo>
                    <a:lnTo>
                      <a:pt x="1693" y="555"/>
                    </a:lnTo>
                    <a:lnTo>
                      <a:pt x="1695" y="555"/>
                    </a:lnTo>
                    <a:lnTo>
                      <a:pt x="1695" y="555"/>
                    </a:lnTo>
                    <a:lnTo>
                      <a:pt x="1696" y="556"/>
                    </a:lnTo>
                    <a:lnTo>
                      <a:pt x="1697" y="557"/>
                    </a:lnTo>
                    <a:lnTo>
                      <a:pt x="1699" y="557"/>
                    </a:lnTo>
                    <a:lnTo>
                      <a:pt x="1703" y="559"/>
                    </a:lnTo>
                    <a:lnTo>
                      <a:pt x="1708" y="563"/>
                    </a:lnTo>
                    <a:lnTo>
                      <a:pt x="1712" y="564"/>
                    </a:lnTo>
                    <a:lnTo>
                      <a:pt x="1715" y="565"/>
                    </a:lnTo>
                    <a:lnTo>
                      <a:pt x="1718" y="565"/>
                    </a:lnTo>
                    <a:lnTo>
                      <a:pt x="1720" y="567"/>
                    </a:lnTo>
                    <a:lnTo>
                      <a:pt x="1720" y="569"/>
                    </a:lnTo>
                    <a:lnTo>
                      <a:pt x="1721" y="571"/>
                    </a:lnTo>
                    <a:lnTo>
                      <a:pt x="1722" y="571"/>
                    </a:lnTo>
                    <a:lnTo>
                      <a:pt x="1724" y="572"/>
                    </a:lnTo>
                    <a:lnTo>
                      <a:pt x="1726" y="573"/>
                    </a:lnTo>
                    <a:lnTo>
                      <a:pt x="1726" y="575"/>
                    </a:lnTo>
                    <a:lnTo>
                      <a:pt x="1728" y="576"/>
                    </a:lnTo>
                    <a:lnTo>
                      <a:pt x="1729" y="577"/>
                    </a:lnTo>
                    <a:lnTo>
                      <a:pt x="1729" y="580"/>
                    </a:lnTo>
                    <a:lnTo>
                      <a:pt x="1730" y="581"/>
                    </a:lnTo>
                    <a:lnTo>
                      <a:pt x="1734" y="584"/>
                    </a:lnTo>
                    <a:lnTo>
                      <a:pt x="1736" y="585"/>
                    </a:lnTo>
                    <a:lnTo>
                      <a:pt x="1737" y="586"/>
                    </a:lnTo>
                    <a:lnTo>
                      <a:pt x="1738" y="588"/>
                    </a:lnTo>
                    <a:lnTo>
                      <a:pt x="1740" y="588"/>
                    </a:lnTo>
                    <a:lnTo>
                      <a:pt x="1741" y="588"/>
                    </a:lnTo>
                    <a:lnTo>
                      <a:pt x="1744" y="588"/>
                    </a:lnTo>
                    <a:lnTo>
                      <a:pt x="1746" y="588"/>
                    </a:lnTo>
                    <a:lnTo>
                      <a:pt x="1748" y="588"/>
                    </a:lnTo>
                    <a:lnTo>
                      <a:pt x="1752" y="588"/>
                    </a:lnTo>
                    <a:lnTo>
                      <a:pt x="1757" y="588"/>
                    </a:lnTo>
                    <a:lnTo>
                      <a:pt x="1759" y="588"/>
                    </a:lnTo>
                    <a:lnTo>
                      <a:pt x="1762" y="588"/>
                    </a:lnTo>
                    <a:lnTo>
                      <a:pt x="1762" y="586"/>
                    </a:lnTo>
                    <a:lnTo>
                      <a:pt x="1762" y="584"/>
                    </a:lnTo>
                    <a:lnTo>
                      <a:pt x="1762" y="582"/>
                    </a:lnTo>
                    <a:lnTo>
                      <a:pt x="1763" y="582"/>
                    </a:lnTo>
                    <a:lnTo>
                      <a:pt x="1765" y="582"/>
                    </a:lnTo>
                    <a:lnTo>
                      <a:pt x="1766" y="581"/>
                    </a:lnTo>
                    <a:lnTo>
                      <a:pt x="1767" y="580"/>
                    </a:lnTo>
                    <a:lnTo>
                      <a:pt x="1770" y="580"/>
                    </a:lnTo>
                    <a:lnTo>
                      <a:pt x="1773" y="580"/>
                    </a:lnTo>
                    <a:lnTo>
                      <a:pt x="1774" y="580"/>
                    </a:lnTo>
                    <a:lnTo>
                      <a:pt x="1774" y="577"/>
                    </a:lnTo>
                    <a:lnTo>
                      <a:pt x="1777" y="577"/>
                    </a:lnTo>
                    <a:lnTo>
                      <a:pt x="1781" y="575"/>
                    </a:lnTo>
                    <a:lnTo>
                      <a:pt x="1782" y="575"/>
                    </a:lnTo>
                    <a:lnTo>
                      <a:pt x="1782" y="575"/>
                    </a:lnTo>
                    <a:lnTo>
                      <a:pt x="1785" y="575"/>
                    </a:lnTo>
                    <a:lnTo>
                      <a:pt x="1787" y="576"/>
                    </a:lnTo>
                    <a:lnTo>
                      <a:pt x="1789" y="577"/>
                    </a:lnTo>
                    <a:lnTo>
                      <a:pt x="1790" y="577"/>
                    </a:lnTo>
                    <a:lnTo>
                      <a:pt x="1790" y="578"/>
                    </a:lnTo>
                    <a:lnTo>
                      <a:pt x="1790" y="580"/>
                    </a:lnTo>
                    <a:lnTo>
                      <a:pt x="1790" y="580"/>
                    </a:lnTo>
                    <a:lnTo>
                      <a:pt x="1790" y="581"/>
                    </a:lnTo>
                    <a:lnTo>
                      <a:pt x="1791" y="582"/>
                    </a:lnTo>
                    <a:lnTo>
                      <a:pt x="1794" y="584"/>
                    </a:lnTo>
                    <a:lnTo>
                      <a:pt x="1795" y="585"/>
                    </a:lnTo>
                    <a:lnTo>
                      <a:pt x="1797" y="588"/>
                    </a:lnTo>
                    <a:lnTo>
                      <a:pt x="1797" y="588"/>
                    </a:lnTo>
                    <a:lnTo>
                      <a:pt x="1798" y="589"/>
                    </a:lnTo>
                    <a:lnTo>
                      <a:pt x="1797" y="592"/>
                    </a:lnTo>
                    <a:lnTo>
                      <a:pt x="1797" y="592"/>
                    </a:lnTo>
                    <a:lnTo>
                      <a:pt x="1797" y="593"/>
                    </a:lnTo>
                    <a:lnTo>
                      <a:pt x="1795" y="593"/>
                    </a:lnTo>
                    <a:lnTo>
                      <a:pt x="1794" y="593"/>
                    </a:lnTo>
                    <a:lnTo>
                      <a:pt x="1794" y="593"/>
                    </a:lnTo>
                    <a:lnTo>
                      <a:pt x="1794" y="594"/>
                    </a:lnTo>
                    <a:lnTo>
                      <a:pt x="1794" y="594"/>
                    </a:lnTo>
                    <a:lnTo>
                      <a:pt x="1793" y="596"/>
                    </a:lnTo>
                    <a:lnTo>
                      <a:pt x="1794" y="596"/>
                    </a:lnTo>
                    <a:lnTo>
                      <a:pt x="1795" y="597"/>
                    </a:lnTo>
                    <a:lnTo>
                      <a:pt x="1795" y="598"/>
                    </a:lnTo>
                    <a:lnTo>
                      <a:pt x="1795" y="600"/>
                    </a:lnTo>
                    <a:lnTo>
                      <a:pt x="1795" y="602"/>
                    </a:lnTo>
                    <a:lnTo>
                      <a:pt x="1795" y="602"/>
                    </a:lnTo>
                    <a:lnTo>
                      <a:pt x="1797" y="604"/>
                    </a:lnTo>
                    <a:lnTo>
                      <a:pt x="1797" y="604"/>
                    </a:lnTo>
                    <a:lnTo>
                      <a:pt x="1798" y="608"/>
                    </a:lnTo>
                    <a:lnTo>
                      <a:pt x="1798" y="609"/>
                    </a:lnTo>
                    <a:lnTo>
                      <a:pt x="1798" y="612"/>
                    </a:lnTo>
                    <a:lnTo>
                      <a:pt x="1799" y="613"/>
                    </a:lnTo>
                    <a:lnTo>
                      <a:pt x="1800" y="614"/>
                    </a:lnTo>
                    <a:lnTo>
                      <a:pt x="1800" y="614"/>
                    </a:lnTo>
                    <a:lnTo>
                      <a:pt x="1800" y="616"/>
                    </a:lnTo>
                    <a:lnTo>
                      <a:pt x="1800" y="616"/>
                    </a:lnTo>
                    <a:lnTo>
                      <a:pt x="1800" y="617"/>
                    </a:lnTo>
                    <a:lnTo>
                      <a:pt x="1800" y="617"/>
                    </a:lnTo>
                    <a:lnTo>
                      <a:pt x="1799" y="618"/>
                    </a:lnTo>
                    <a:lnTo>
                      <a:pt x="1800" y="620"/>
                    </a:lnTo>
                    <a:lnTo>
                      <a:pt x="1800" y="621"/>
                    </a:lnTo>
                    <a:lnTo>
                      <a:pt x="1800" y="622"/>
                    </a:lnTo>
                    <a:lnTo>
                      <a:pt x="1800" y="622"/>
                    </a:lnTo>
                    <a:lnTo>
                      <a:pt x="1800" y="623"/>
                    </a:lnTo>
                    <a:lnTo>
                      <a:pt x="1799" y="623"/>
                    </a:lnTo>
                    <a:lnTo>
                      <a:pt x="1800" y="625"/>
                    </a:lnTo>
                    <a:lnTo>
                      <a:pt x="1800" y="626"/>
                    </a:lnTo>
                    <a:lnTo>
                      <a:pt x="1800" y="626"/>
                    </a:lnTo>
                    <a:lnTo>
                      <a:pt x="1802" y="627"/>
                    </a:lnTo>
                    <a:lnTo>
                      <a:pt x="1802" y="629"/>
                    </a:lnTo>
                    <a:lnTo>
                      <a:pt x="1800" y="629"/>
                    </a:lnTo>
                    <a:lnTo>
                      <a:pt x="1800" y="630"/>
                    </a:lnTo>
                    <a:lnTo>
                      <a:pt x="1800" y="630"/>
                    </a:lnTo>
                    <a:lnTo>
                      <a:pt x="1799" y="631"/>
                    </a:lnTo>
                    <a:lnTo>
                      <a:pt x="1800" y="634"/>
                    </a:lnTo>
                    <a:lnTo>
                      <a:pt x="1800" y="637"/>
                    </a:lnTo>
                    <a:lnTo>
                      <a:pt x="1802" y="638"/>
                    </a:lnTo>
                    <a:lnTo>
                      <a:pt x="1802" y="639"/>
                    </a:lnTo>
                    <a:lnTo>
                      <a:pt x="1800" y="639"/>
                    </a:lnTo>
                    <a:lnTo>
                      <a:pt x="1799" y="639"/>
                    </a:lnTo>
                    <a:lnTo>
                      <a:pt x="1799" y="639"/>
                    </a:lnTo>
                    <a:lnTo>
                      <a:pt x="1797" y="639"/>
                    </a:lnTo>
                    <a:lnTo>
                      <a:pt x="1795" y="638"/>
                    </a:lnTo>
                    <a:lnTo>
                      <a:pt x="1794" y="638"/>
                    </a:lnTo>
                    <a:lnTo>
                      <a:pt x="1790" y="637"/>
                    </a:lnTo>
                    <a:lnTo>
                      <a:pt x="1787" y="637"/>
                    </a:lnTo>
                    <a:lnTo>
                      <a:pt x="1785" y="635"/>
                    </a:lnTo>
                    <a:lnTo>
                      <a:pt x="1783" y="635"/>
                    </a:lnTo>
                    <a:lnTo>
                      <a:pt x="1782" y="635"/>
                    </a:lnTo>
                    <a:lnTo>
                      <a:pt x="1781" y="634"/>
                    </a:lnTo>
                    <a:lnTo>
                      <a:pt x="1779" y="634"/>
                    </a:lnTo>
                    <a:lnTo>
                      <a:pt x="1779" y="635"/>
                    </a:lnTo>
                    <a:lnTo>
                      <a:pt x="1778" y="637"/>
                    </a:lnTo>
                    <a:lnTo>
                      <a:pt x="1778" y="638"/>
                    </a:lnTo>
                    <a:lnTo>
                      <a:pt x="1778" y="639"/>
                    </a:lnTo>
                    <a:lnTo>
                      <a:pt x="1778" y="641"/>
                    </a:lnTo>
                    <a:lnTo>
                      <a:pt x="1778" y="642"/>
                    </a:lnTo>
                    <a:lnTo>
                      <a:pt x="1775" y="643"/>
                    </a:lnTo>
                    <a:lnTo>
                      <a:pt x="1775" y="643"/>
                    </a:lnTo>
                    <a:lnTo>
                      <a:pt x="1773" y="643"/>
                    </a:lnTo>
                    <a:lnTo>
                      <a:pt x="1773" y="645"/>
                    </a:lnTo>
                    <a:lnTo>
                      <a:pt x="1771" y="645"/>
                    </a:lnTo>
                    <a:lnTo>
                      <a:pt x="1773" y="646"/>
                    </a:lnTo>
                    <a:lnTo>
                      <a:pt x="1773" y="647"/>
                    </a:lnTo>
                    <a:lnTo>
                      <a:pt x="1775" y="649"/>
                    </a:lnTo>
                    <a:lnTo>
                      <a:pt x="1777" y="650"/>
                    </a:lnTo>
                    <a:lnTo>
                      <a:pt x="1778" y="653"/>
                    </a:lnTo>
                    <a:lnTo>
                      <a:pt x="1785" y="661"/>
                    </a:lnTo>
                    <a:lnTo>
                      <a:pt x="1785" y="662"/>
                    </a:lnTo>
                    <a:lnTo>
                      <a:pt x="1787" y="667"/>
                    </a:lnTo>
                    <a:lnTo>
                      <a:pt x="1789" y="669"/>
                    </a:lnTo>
                    <a:lnTo>
                      <a:pt x="1790" y="670"/>
                    </a:lnTo>
                    <a:lnTo>
                      <a:pt x="1790" y="671"/>
                    </a:lnTo>
                    <a:lnTo>
                      <a:pt x="1791" y="671"/>
                    </a:lnTo>
                    <a:lnTo>
                      <a:pt x="1791" y="671"/>
                    </a:lnTo>
                    <a:lnTo>
                      <a:pt x="1793" y="672"/>
                    </a:lnTo>
                    <a:lnTo>
                      <a:pt x="1793" y="674"/>
                    </a:lnTo>
                    <a:lnTo>
                      <a:pt x="1793" y="674"/>
                    </a:lnTo>
                    <a:lnTo>
                      <a:pt x="1794" y="675"/>
                    </a:lnTo>
                    <a:lnTo>
                      <a:pt x="1794" y="678"/>
                    </a:lnTo>
                    <a:lnTo>
                      <a:pt x="1794" y="679"/>
                    </a:lnTo>
                    <a:lnTo>
                      <a:pt x="1794" y="679"/>
                    </a:lnTo>
                    <a:lnTo>
                      <a:pt x="1794" y="680"/>
                    </a:lnTo>
                    <a:lnTo>
                      <a:pt x="1794" y="682"/>
                    </a:lnTo>
                    <a:lnTo>
                      <a:pt x="1795" y="683"/>
                    </a:lnTo>
                    <a:lnTo>
                      <a:pt x="1794" y="683"/>
                    </a:lnTo>
                    <a:lnTo>
                      <a:pt x="1794" y="683"/>
                    </a:lnTo>
                    <a:lnTo>
                      <a:pt x="1793" y="683"/>
                    </a:lnTo>
                    <a:lnTo>
                      <a:pt x="1791" y="683"/>
                    </a:lnTo>
                    <a:lnTo>
                      <a:pt x="1790" y="684"/>
                    </a:lnTo>
                    <a:lnTo>
                      <a:pt x="1789" y="684"/>
                    </a:lnTo>
                    <a:lnTo>
                      <a:pt x="1787" y="684"/>
                    </a:lnTo>
                    <a:lnTo>
                      <a:pt x="1786" y="686"/>
                    </a:lnTo>
                    <a:lnTo>
                      <a:pt x="1786" y="686"/>
                    </a:lnTo>
                    <a:lnTo>
                      <a:pt x="1787" y="687"/>
                    </a:lnTo>
                    <a:lnTo>
                      <a:pt x="1787" y="687"/>
                    </a:lnTo>
                    <a:lnTo>
                      <a:pt x="1789" y="687"/>
                    </a:lnTo>
                    <a:lnTo>
                      <a:pt x="1790" y="688"/>
                    </a:lnTo>
                    <a:lnTo>
                      <a:pt x="1791" y="690"/>
                    </a:lnTo>
                    <a:lnTo>
                      <a:pt x="1790" y="690"/>
                    </a:lnTo>
                    <a:lnTo>
                      <a:pt x="1791" y="691"/>
                    </a:lnTo>
                    <a:lnTo>
                      <a:pt x="1793" y="692"/>
                    </a:lnTo>
                    <a:lnTo>
                      <a:pt x="1794" y="692"/>
                    </a:lnTo>
                    <a:lnTo>
                      <a:pt x="1794" y="694"/>
                    </a:lnTo>
                    <a:lnTo>
                      <a:pt x="1795" y="694"/>
                    </a:lnTo>
                    <a:lnTo>
                      <a:pt x="1795" y="694"/>
                    </a:lnTo>
                    <a:lnTo>
                      <a:pt x="1795" y="690"/>
                    </a:lnTo>
                    <a:lnTo>
                      <a:pt x="1791" y="687"/>
                    </a:lnTo>
                    <a:lnTo>
                      <a:pt x="1793" y="687"/>
                    </a:lnTo>
                    <a:lnTo>
                      <a:pt x="1795" y="688"/>
                    </a:lnTo>
                    <a:lnTo>
                      <a:pt x="1797" y="687"/>
                    </a:lnTo>
                    <a:lnTo>
                      <a:pt x="1799" y="688"/>
                    </a:lnTo>
                    <a:lnTo>
                      <a:pt x="1800" y="687"/>
                    </a:lnTo>
                    <a:lnTo>
                      <a:pt x="1800" y="686"/>
                    </a:lnTo>
                    <a:lnTo>
                      <a:pt x="1800" y="684"/>
                    </a:lnTo>
                    <a:lnTo>
                      <a:pt x="1800" y="680"/>
                    </a:lnTo>
                    <a:lnTo>
                      <a:pt x="1802" y="676"/>
                    </a:lnTo>
                    <a:lnTo>
                      <a:pt x="1803" y="675"/>
                    </a:lnTo>
                    <a:lnTo>
                      <a:pt x="1804" y="675"/>
                    </a:lnTo>
                    <a:lnTo>
                      <a:pt x="1804" y="675"/>
                    </a:lnTo>
                    <a:lnTo>
                      <a:pt x="1806" y="675"/>
                    </a:lnTo>
                    <a:lnTo>
                      <a:pt x="1806" y="678"/>
                    </a:lnTo>
                    <a:lnTo>
                      <a:pt x="1806" y="679"/>
                    </a:lnTo>
                    <a:lnTo>
                      <a:pt x="1807" y="679"/>
                    </a:lnTo>
                    <a:lnTo>
                      <a:pt x="1808" y="678"/>
                    </a:lnTo>
                    <a:lnTo>
                      <a:pt x="1810" y="676"/>
                    </a:lnTo>
                    <a:lnTo>
                      <a:pt x="1810" y="675"/>
                    </a:lnTo>
                    <a:lnTo>
                      <a:pt x="1811" y="676"/>
                    </a:lnTo>
                    <a:lnTo>
                      <a:pt x="1815" y="683"/>
                    </a:lnTo>
                    <a:lnTo>
                      <a:pt x="1818" y="683"/>
                    </a:lnTo>
                    <a:lnTo>
                      <a:pt x="1819" y="683"/>
                    </a:lnTo>
                    <a:lnTo>
                      <a:pt x="1822" y="683"/>
                    </a:lnTo>
                    <a:lnTo>
                      <a:pt x="1824" y="684"/>
                    </a:lnTo>
                    <a:lnTo>
                      <a:pt x="1826" y="684"/>
                    </a:lnTo>
                    <a:lnTo>
                      <a:pt x="1827" y="684"/>
                    </a:lnTo>
                    <a:lnTo>
                      <a:pt x="1828" y="686"/>
                    </a:lnTo>
                    <a:lnTo>
                      <a:pt x="1831" y="687"/>
                    </a:lnTo>
                    <a:lnTo>
                      <a:pt x="1832" y="686"/>
                    </a:lnTo>
                    <a:lnTo>
                      <a:pt x="1836" y="684"/>
                    </a:lnTo>
                    <a:lnTo>
                      <a:pt x="1838" y="684"/>
                    </a:lnTo>
                    <a:lnTo>
                      <a:pt x="1841" y="682"/>
                    </a:lnTo>
                    <a:lnTo>
                      <a:pt x="1843" y="680"/>
                    </a:lnTo>
                    <a:lnTo>
                      <a:pt x="1848" y="675"/>
                    </a:lnTo>
                    <a:lnTo>
                      <a:pt x="1851" y="672"/>
                    </a:lnTo>
                    <a:lnTo>
                      <a:pt x="1853" y="671"/>
                    </a:lnTo>
                    <a:lnTo>
                      <a:pt x="1853" y="667"/>
                    </a:lnTo>
                    <a:lnTo>
                      <a:pt x="1855" y="665"/>
                    </a:lnTo>
                    <a:lnTo>
                      <a:pt x="1855" y="663"/>
                    </a:lnTo>
                    <a:lnTo>
                      <a:pt x="1853" y="662"/>
                    </a:lnTo>
                    <a:lnTo>
                      <a:pt x="1855" y="654"/>
                    </a:lnTo>
                    <a:lnTo>
                      <a:pt x="1856" y="653"/>
                    </a:lnTo>
                    <a:lnTo>
                      <a:pt x="1857" y="651"/>
                    </a:lnTo>
                    <a:lnTo>
                      <a:pt x="1857" y="650"/>
                    </a:lnTo>
                    <a:lnTo>
                      <a:pt x="1857" y="649"/>
                    </a:lnTo>
                    <a:lnTo>
                      <a:pt x="1859" y="646"/>
                    </a:lnTo>
                    <a:lnTo>
                      <a:pt x="1859" y="642"/>
                    </a:lnTo>
                    <a:lnTo>
                      <a:pt x="1860" y="639"/>
                    </a:lnTo>
                    <a:lnTo>
                      <a:pt x="1860" y="637"/>
                    </a:lnTo>
                    <a:lnTo>
                      <a:pt x="1863" y="633"/>
                    </a:lnTo>
                    <a:lnTo>
                      <a:pt x="1864" y="627"/>
                    </a:lnTo>
                    <a:lnTo>
                      <a:pt x="1867" y="625"/>
                    </a:lnTo>
                    <a:lnTo>
                      <a:pt x="1867" y="622"/>
                    </a:lnTo>
                    <a:lnTo>
                      <a:pt x="1868" y="616"/>
                    </a:lnTo>
                    <a:lnTo>
                      <a:pt x="1867" y="612"/>
                    </a:lnTo>
                    <a:lnTo>
                      <a:pt x="1868" y="610"/>
                    </a:lnTo>
                    <a:lnTo>
                      <a:pt x="1865" y="606"/>
                    </a:lnTo>
                    <a:lnTo>
                      <a:pt x="1865" y="604"/>
                    </a:lnTo>
                    <a:lnTo>
                      <a:pt x="1865" y="602"/>
                    </a:lnTo>
                    <a:lnTo>
                      <a:pt x="1865" y="600"/>
                    </a:lnTo>
                    <a:lnTo>
                      <a:pt x="1868" y="594"/>
                    </a:lnTo>
                    <a:lnTo>
                      <a:pt x="1867" y="589"/>
                    </a:lnTo>
                    <a:lnTo>
                      <a:pt x="1867" y="584"/>
                    </a:lnTo>
                    <a:lnTo>
                      <a:pt x="1868" y="582"/>
                    </a:lnTo>
                    <a:lnTo>
                      <a:pt x="1869" y="580"/>
                    </a:lnTo>
                    <a:lnTo>
                      <a:pt x="1869" y="578"/>
                    </a:lnTo>
                    <a:lnTo>
                      <a:pt x="1871" y="576"/>
                    </a:lnTo>
                    <a:lnTo>
                      <a:pt x="1872" y="573"/>
                    </a:lnTo>
                    <a:lnTo>
                      <a:pt x="1871" y="572"/>
                    </a:lnTo>
                    <a:lnTo>
                      <a:pt x="1868" y="567"/>
                    </a:lnTo>
                    <a:lnTo>
                      <a:pt x="1868" y="563"/>
                    </a:lnTo>
                    <a:lnTo>
                      <a:pt x="1867" y="563"/>
                    </a:lnTo>
                    <a:lnTo>
                      <a:pt x="1865" y="561"/>
                    </a:lnTo>
                    <a:lnTo>
                      <a:pt x="1865" y="560"/>
                    </a:lnTo>
                    <a:lnTo>
                      <a:pt x="1865" y="559"/>
                    </a:lnTo>
                    <a:lnTo>
                      <a:pt x="1864" y="559"/>
                    </a:lnTo>
                    <a:lnTo>
                      <a:pt x="1864" y="557"/>
                    </a:lnTo>
                    <a:lnTo>
                      <a:pt x="1864" y="556"/>
                    </a:lnTo>
                    <a:lnTo>
                      <a:pt x="1861" y="551"/>
                    </a:lnTo>
                    <a:lnTo>
                      <a:pt x="1860" y="548"/>
                    </a:lnTo>
                    <a:lnTo>
                      <a:pt x="1857" y="547"/>
                    </a:lnTo>
                    <a:lnTo>
                      <a:pt x="1856" y="544"/>
                    </a:lnTo>
                    <a:lnTo>
                      <a:pt x="1857" y="543"/>
                    </a:lnTo>
                    <a:lnTo>
                      <a:pt x="1857" y="541"/>
                    </a:lnTo>
                    <a:lnTo>
                      <a:pt x="1856" y="541"/>
                    </a:lnTo>
                    <a:lnTo>
                      <a:pt x="1856" y="541"/>
                    </a:lnTo>
                    <a:lnTo>
                      <a:pt x="1855" y="540"/>
                    </a:lnTo>
                    <a:lnTo>
                      <a:pt x="1848" y="532"/>
                    </a:lnTo>
                    <a:lnTo>
                      <a:pt x="1845" y="527"/>
                    </a:lnTo>
                    <a:lnTo>
                      <a:pt x="1844" y="524"/>
                    </a:lnTo>
                    <a:lnTo>
                      <a:pt x="1844" y="523"/>
                    </a:lnTo>
                    <a:lnTo>
                      <a:pt x="1841" y="519"/>
                    </a:lnTo>
                    <a:lnTo>
                      <a:pt x="1841" y="515"/>
                    </a:lnTo>
                    <a:lnTo>
                      <a:pt x="1839" y="511"/>
                    </a:lnTo>
                    <a:lnTo>
                      <a:pt x="1840" y="510"/>
                    </a:lnTo>
                    <a:lnTo>
                      <a:pt x="1840" y="507"/>
                    </a:lnTo>
                    <a:lnTo>
                      <a:pt x="1841" y="506"/>
                    </a:lnTo>
                    <a:lnTo>
                      <a:pt x="1840" y="503"/>
                    </a:lnTo>
                    <a:lnTo>
                      <a:pt x="1839" y="500"/>
                    </a:lnTo>
                    <a:lnTo>
                      <a:pt x="1838" y="500"/>
                    </a:lnTo>
                    <a:lnTo>
                      <a:pt x="1835" y="499"/>
                    </a:lnTo>
                    <a:lnTo>
                      <a:pt x="1832" y="498"/>
                    </a:lnTo>
                    <a:lnTo>
                      <a:pt x="1830" y="496"/>
                    </a:lnTo>
                    <a:lnTo>
                      <a:pt x="1830" y="494"/>
                    </a:lnTo>
                    <a:lnTo>
                      <a:pt x="1828" y="492"/>
                    </a:lnTo>
                    <a:lnTo>
                      <a:pt x="1826" y="488"/>
                    </a:lnTo>
                    <a:lnTo>
                      <a:pt x="1823" y="487"/>
                    </a:lnTo>
                    <a:lnTo>
                      <a:pt x="1816" y="484"/>
                    </a:lnTo>
                    <a:lnTo>
                      <a:pt x="1816" y="483"/>
                    </a:lnTo>
                    <a:lnTo>
                      <a:pt x="1816" y="483"/>
                    </a:lnTo>
                    <a:lnTo>
                      <a:pt x="1822" y="484"/>
                    </a:lnTo>
                    <a:lnTo>
                      <a:pt x="1823" y="483"/>
                    </a:lnTo>
                    <a:lnTo>
                      <a:pt x="1823" y="482"/>
                    </a:lnTo>
                    <a:lnTo>
                      <a:pt x="1820" y="479"/>
                    </a:lnTo>
                    <a:lnTo>
                      <a:pt x="1818" y="479"/>
                    </a:lnTo>
                    <a:lnTo>
                      <a:pt x="1812" y="477"/>
                    </a:lnTo>
                    <a:lnTo>
                      <a:pt x="1812" y="475"/>
                    </a:lnTo>
                    <a:lnTo>
                      <a:pt x="1806" y="474"/>
                    </a:lnTo>
                    <a:lnTo>
                      <a:pt x="1797" y="470"/>
                    </a:lnTo>
                    <a:lnTo>
                      <a:pt x="1793" y="466"/>
                    </a:lnTo>
                    <a:lnTo>
                      <a:pt x="1791" y="465"/>
                    </a:lnTo>
                    <a:lnTo>
                      <a:pt x="1783" y="462"/>
                    </a:lnTo>
                    <a:lnTo>
                      <a:pt x="1782" y="461"/>
                    </a:lnTo>
                    <a:lnTo>
                      <a:pt x="1781" y="461"/>
                    </a:lnTo>
                    <a:lnTo>
                      <a:pt x="1775" y="462"/>
                    </a:lnTo>
                    <a:lnTo>
                      <a:pt x="1773" y="462"/>
                    </a:lnTo>
                    <a:lnTo>
                      <a:pt x="1765" y="461"/>
                    </a:lnTo>
                    <a:lnTo>
                      <a:pt x="1765" y="461"/>
                    </a:lnTo>
                    <a:lnTo>
                      <a:pt x="1766" y="462"/>
                    </a:lnTo>
                    <a:lnTo>
                      <a:pt x="1767" y="463"/>
                    </a:lnTo>
                    <a:lnTo>
                      <a:pt x="1770" y="466"/>
                    </a:lnTo>
                    <a:lnTo>
                      <a:pt x="1771" y="469"/>
                    </a:lnTo>
                    <a:lnTo>
                      <a:pt x="1773" y="471"/>
                    </a:lnTo>
                    <a:lnTo>
                      <a:pt x="1774" y="474"/>
                    </a:lnTo>
                    <a:lnTo>
                      <a:pt x="1773" y="475"/>
                    </a:lnTo>
                    <a:lnTo>
                      <a:pt x="1771" y="475"/>
                    </a:lnTo>
                    <a:lnTo>
                      <a:pt x="1770" y="475"/>
                    </a:lnTo>
                    <a:lnTo>
                      <a:pt x="1770" y="474"/>
                    </a:lnTo>
                    <a:lnTo>
                      <a:pt x="1770" y="473"/>
                    </a:lnTo>
                    <a:lnTo>
                      <a:pt x="1770" y="470"/>
                    </a:lnTo>
                    <a:lnTo>
                      <a:pt x="1769" y="467"/>
                    </a:lnTo>
                    <a:lnTo>
                      <a:pt x="1767" y="467"/>
                    </a:lnTo>
                    <a:lnTo>
                      <a:pt x="1767" y="467"/>
                    </a:lnTo>
                    <a:lnTo>
                      <a:pt x="1766" y="467"/>
                    </a:lnTo>
                    <a:lnTo>
                      <a:pt x="1767" y="471"/>
                    </a:lnTo>
                    <a:lnTo>
                      <a:pt x="1765" y="474"/>
                    </a:lnTo>
                    <a:lnTo>
                      <a:pt x="1762" y="474"/>
                    </a:lnTo>
                    <a:lnTo>
                      <a:pt x="1757" y="475"/>
                    </a:lnTo>
                    <a:lnTo>
                      <a:pt x="1756" y="475"/>
                    </a:lnTo>
                    <a:lnTo>
                      <a:pt x="1754" y="474"/>
                    </a:lnTo>
                    <a:lnTo>
                      <a:pt x="1754" y="473"/>
                    </a:lnTo>
                    <a:lnTo>
                      <a:pt x="1757" y="471"/>
                    </a:lnTo>
                    <a:lnTo>
                      <a:pt x="1756" y="469"/>
                    </a:lnTo>
                    <a:lnTo>
                      <a:pt x="1758" y="469"/>
                    </a:lnTo>
                    <a:lnTo>
                      <a:pt x="1758" y="467"/>
                    </a:lnTo>
                    <a:lnTo>
                      <a:pt x="1754" y="467"/>
                    </a:lnTo>
                    <a:lnTo>
                      <a:pt x="1752" y="466"/>
                    </a:lnTo>
                    <a:lnTo>
                      <a:pt x="1748" y="465"/>
                    </a:lnTo>
                    <a:lnTo>
                      <a:pt x="1749" y="463"/>
                    </a:lnTo>
                    <a:lnTo>
                      <a:pt x="1749" y="463"/>
                    </a:lnTo>
                    <a:lnTo>
                      <a:pt x="1750" y="463"/>
                    </a:lnTo>
                    <a:lnTo>
                      <a:pt x="1750" y="461"/>
                    </a:lnTo>
                    <a:lnTo>
                      <a:pt x="1748" y="461"/>
                    </a:lnTo>
                    <a:lnTo>
                      <a:pt x="1746" y="461"/>
                    </a:lnTo>
                    <a:lnTo>
                      <a:pt x="1744" y="463"/>
                    </a:lnTo>
                    <a:lnTo>
                      <a:pt x="1744" y="463"/>
                    </a:lnTo>
                    <a:lnTo>
                      <a:pt x="1746" y="465"/>
                    </a:lnTo>
                    <a:lnTo>
                      <a:pt x="1748" y="466"/>
                    </a:lnTo>
                    <a:lnTo>
                      <a:pt x="1749" y="470"/>
                    </a:lnTo>
                    <a:lnTo>
                      <a:pt x="1748" y="469"/>
                    </a:lnTo>
                    <a:lnTo>
                      <a:pt x="1745" y="469"/>
                    </a:lnTo>
                    <a:lnTo>
                      <a:pt x="1745" y="470"/>
                    </a:lnTo>
                    <a:lnTo>
                      <a:pt x="1744" y="470"/>
                    </a:lnTo>
                    <a:lnTo>
                      <a:pt x="1741" y="467"/>
                    </a:lnTo>
                    <a:lnTo>
                      <a:pt x="1740" y="465"/>
                    </a:lnTo>
                    <a:lnTo>
                      <a:pt x="1736" y="459"/>
                    </a:lnTo>
                    <a:lnTo>
                      <a:pt x="1734" y="458"/>
                    </a:lnTo>
                    <a:lnTo>
                      <a:pt x="1733" y="455"/>
                    </a:lnTo>
                    <a:lnTo>
                      <a:pt x="1732" y="454"/>
                    </a:lnTo>
                    <a:lnTo>
                      <a:pt x="1730" y="454"/>
                    </a:lnTo>
                    <a:lnTo>
                      <a:pt x="1729" y="454"/>
                    </a:lnTo>
                    <a:lnTo>
                      <a:pt x="1724" y="454"/>
                    </a:lnTo>
                    <a:lnTo>
                      <a:pt x="1718" y="455"/>
                    </a:lnTo>
                    <a:lnTo>
                      <a:pt x="1711" y="453"/>
                    </a:lnTo>
                    <a:lnTo>
                      <a:pt x="1709" y="453"/>
                    </a:lnTo>
                    <a:lnTo>
                      <a:pt x="1708" y="453"/>
                    </a:lnTo>
                    <a:lnTo>
                      <a:pt x="1705" y="450"/>
                    </a:lnTo>
                    <a:lnTo>
                      <a:pt x="1704" y="449"/>
                    </a:lnTo>
                    <a:lnTo>
                      <a:pt x="1704" y="449"/>
                    </a:lnTo>
                    <a:lnTo>
                      <a:pt x="1705" y="445"/>
                    </a:lnTo>
                    <a:lnTo>
                      <a:pt x="1708" y="445"/>
                    </a:lnTo>
                    <a:lnTo>
                      <a:pt x="1712" y="441"/>
                    </a:lnTo>
                    <a:lnTo>
                      <a:pt x="1712" y="438"/>
                    </a:lnTo>
                    <a:lnTo>
                      <a:pt x="1712" y="437"/>
                    </a:lnTo>
                    <a:lnTo>
                      <a:pt x="1716" y="434"/>
                    </a:lnTo>
                    <a:lnTo>
                      <a:pt x="1717" y="433"/>
                    </a:lnTo>
                    <a:lnTo>
                      <a:pt x="1718" y="430"/>
                    </a:lnTo>
                    <a:lnTo>
                      <a:pt x="1720" y="429"/>
                    </a:lnTo>
                    <a:lnTo>
                      <a:pt x="1720" y="426"/>
                    </a:lnTo>
                    <a:lnTo>
                      <a:pt x="1721" y="426"/>
                    </a:lnTo>
                    <a:lnTo>
                      <a:pt x="1722" y="421"/>
                    </a:lnTo>
                    <a:lnTo>
                      <a:pt x="1722" y="420"/>
                    </a:lnTo>
                    <a:lnTo>
                      <a:pt x="1721" y="417"/>
                    </a:lnTo>
                    <a:lnTo>
                      <a:pt x="1721" y="417"/>
                    </a:lnTo>
                    <a:lnTo>
                      <a:pt x="1722" y="410"/>
                    </a:lnTo>
                    <a:lnTo>
                      <a:pt x="1725" y="408"/>
                    </a:lnTo>
                    <a:lnTo>
                      <a:pt x="1725" y="405"/>
                    </a:lnTo>
                    <a:lnTo>
                      <a:pt x="1728" y="404"/>
                    </a:lnTo>
                    <a:lnTo>
                      <a:pt x="1728" y="402"/>
                    </a:lnTo>
                    <a:lnTo>
                      <a:pt x="1728" y="401"/>
                    </a:lnTo>
                    <a:lnTo>
                      <a:pt x="1729" y="400"/>
                    </a:lnTo>
                    <a:lnTo>
                      <a:pt x="1730" y="400"/>
                    </a:lnTo>
                    <a:lnTo>
                      <a:pt x="1729" y="397"/>
                    </a:lnTo>
                    <a:lnTo>
                      <a:pt x="1734" y="394"/>
                    </a:lnTo>
                    <a:lnTo>
                      <a:pt x="1734" y="393"/>
                    </a:lnTo>
                    <a:lnTo>
                      <a:pt x="1730" y="386"/>
                    </a:lnTo>
                    <a:lnTo>
                      <a:pt x="1730" y="385"/>
                    </a:lnTo>
                    <a:lnTo>
                      <a:pt x="1732" y="384"/>
                    </a:lnTo>
                    <a:lnTo>
                      <a:pt x="1734" y="381"/>
                    </a:lnTo>
                    <a:lnTo>
                      <a:pt x="1737" y="379"/>
                    </a:lnTo>
                    <a:lnTo>
                      <a:pt x="1737" y="377"/>
                    </a:lnTo>
                    <a:lnTo>
                      <a:pt x="1737" y="372"/>
                    </a:lnTo>
                    <a:lnTo>
                      <a:pt x="1738" y="369"/>
                    </a:lnTo>
                    <a:lnTo>
                      <a:pt x="1740" y="368"/>
                    </a:lnTo>
                    <a:lnTo>
                      <a:pt x="1746" y="365"/>
                    </a:lnTo>
                    <a:lnTo>
                      <a:pt x="1752" y="367"/>
                    </a:lnTo>
                    <a:lnTo>
                      <a:pt x="1756" y="365"/>
                    </a:lnTo>
                    <a:lnTo>
                      <a:pt x="1759" y="365"/>
                    </a:lnTo>
                    <a:lnTo>
                      <a:pt x="1765" y="365"/>
                    </a:lnTo>
                    <a:lnTo>
                      <a:pt x="1779" y="365"/>
                    </a:lnTo>
                    <a:lnTo>
                      <a:pt x="1783" y="365"/>
                    </a:lnTo>
                    <a:lnTo>
                      <a:pt x="1785" y="367"/>
                    </a:lnTo>
                    <a:lnTo>
                      <a:pt x="1789" y="369"/>
                    </a:lnTo>
                    <a:lnTo>
                      <a:pt x="1791" y="369"/>
                    </a:lnTo>
                    <a:lnTo>
                      <a:pt x="1793" y="368"/>
                    </a:lnTo>
                    <a:lnTo>
                      <a:pt x="1791" y="364"/>
                    </a:lnTo>
                    <a:lnTo>
                      <a:pt x="1793" y="364"/>
                    </a:lnTo>
                    <a:lnTo>
                      <a:pt x="1798" y="365"/>
                    </a:lnTo>
                    <a:lnTo>
                      <a:pt x="1800" y="365"/>
                    </a:lnTo>
                    <a:lnTo>
                      <a:pt x="1810" y="368"/>
                    </a:lnTo>
                    <a:lnTo>
                      <a:pt x="1811" y="367"/>
                    </a:lnTo>
                    <a:lnTo>
                      <a:pt x="1812" y="365"/>
                    </a:lnTo>
                    <a:lnTo>
                      <a:pt x="1818" y="365"/>
                    </a:lnTo>
                    <a:lnTo>
                      <a:pt x="1823" y="368"/>
                    </a:lnTo>
                    <a:lnTo>
                      <a:pt x="1827" y="368"/>
                    </a:lnTo>
                    <a:lnTo>
                      <a:pt x="1830" y="368"/>
                    </a:lnTo>
                    <a:lnTo>
                      <a:pt x="1828" y="365"/>
                    </a:lnTo>
                    <a:lnTo>
                      <a:pt x="1827" y="365"/>
                    </a:lnTo>
                    <a:lnTo>
                      <a:pt x="1826" y="365"/>
                    </a:lnTo>
                    <a:lnTo>
                      <a:pt x="1823" y="364"/>
                    </a:lnTo>
                    <a:lnTo>
                      <a:pt x="1823" y="363"/>
                    </a:lnTo>
                    <a:lnTo>
                      <a:pt x="1826" y="364"/>
                    </a:lnTo>
                    <a:lnTo>
                      <a:pt x="1828" y="364"/>
                    </a:lnTo>
                    <a:lnTo>
                      <a:pt x="1830" y="364"/>
                    </a:lnTo>
                    <a:lnTo>
                      <a:pt x="1828" y="363"/>
                    </a:lnTo>
                    <a:lnTo>
                      <a:pt x="1827" y="363"/>
                    </a:lnTo>
                    <a:lnTo>
                      <a:pt x="1826" y="361"/>
                    </a:lnTo>
                    <a:lnTo>
                      <a:pt x="1827" y="359"/>
                    </a:lnTo>
                    <a:lnTo>
                      <a:pt x="1828" y="359"/>
                    </a:lnTo>
                    <a:lnTo>
                      <a:pt x="1831" y="359"/>
                    </a:lnTo>
                    <a:lnTo>
                      <a:pt x="1840" y="360"/>
                    </a:lnTo>
                    <a:lnTo>
                      <a:pt x="1843" y="361"/>
                    </a:lnTo>
                    <a:lnTo>
                      <a:pt x="1845" y="361"/>
                    </a:lnTo>
                    <a:lnTo>
                      <a:pt x="1849" y="363"/>
                    </a:lnTo>
                    <a:lnTo>
                      <a:pt x="1848" y="363"/>
                    </a:lnTo>
                    <a:lnTo>
                      <a:pt x="1848" y="364"/>
                    </a:lnTo>
                    <a:lnTo>
                      <a:pt x="1849" y="363"/>
                    </a:lnTo>
                    <a:lnTo>
                      <a:pt x="1852" y="364"/>
                    </a:lnTo>
                    <a:lnTo>
                      <a:pt x="1853" y="364"/>
                    </a:lnTo>
                    <a:lnTo>
                      <a:pt x="1853" y="364"/>
                    </a:lnTo>
                    <a:lnTo>
                      <a:pt x="1853" y="363"/>
                    </a:lnTo>
                    <a:lnTo>
                      <a:pt x="1853" y="363"/>
                    </a:lnTo>
                    <a:lnTo>
                      <a:pt x="1853" y="361"/>
                    </a:lnTo>
                    <a:lnTo>
                      <a:pt x="1856" y="361"/>
                    </a:lnTo>
                    <a:lnTo>
                      <a:pt x="1859" y="363"/>
                    </a:lnTo>
                    <a:lnTo>
                      <a:pt x="1861" y="363"/>
                    </a:lnTo>
                    <a:lnTo>
                      <a:pt x="1869" y="367"/>
                    </a:lnTo>
                    <a:lnTo>
                      <a:pt x="1872" y="368"/>
                    </a:lnTo>
                    <a:lnTo>
                      <a:pt x="1875" y="367"/>
                    </a:lnTo>
                    <a:lnTo>
                      <a:pt x="1876" y="368"/>
                    </a:lnTo>
                    <a:lnTo>
                      <a:pt x="1877" y="368"/>
                    </a:lnTo>
                    <a:lnTo>
                      <a:pt x="1875" y="369"/>
                    </a:lnTo>
                    <a:lnTo>
                      <a:pt x="1872" y="369"/>
                    </a:lnTo>
                    <a:lnTo>
                      <a:pt x="1868" y="369"/>
                    </a:lnTo>
                    <a:lnTo>
                      <a:pt x="1864" y="371"/>
                    </a:lnTo>
                    <a:lnTo>
                      <a:pt x="1871" y="375"/>
                    </a:lnTo>
                    <a:lnTo>
                      <a:pt x="1876" y="375"/>
                    </a:lnTo>
                    <a:lnTo>
                      <a:pt x="1881" y="375"/>
                    </a:lnTo>
                    <a:lnTo>
                      <a:pt x="1881" y="373"/>
                    </a:lnTo>
                    <a:lnTo>
                      <a:pt x="1882" y="372"/>
                    </a:lnTo>
                    <a:lnTo>
                      <a:pt x="1884" y="372"/>
                    </a:lnTo>
                    <a:lnTo>
                      <a:pt x="1888" y="373"/>
                    </a:lnTo>
                    <a:lnTo>
                      <a:pt x="1892" y="375"/>
                    </a:lnTo>
                    <a:lnTo>
                      <a:pt x="1892" y="373"/>
                    </a:lnTo>
                    <a:lnTo>
                      <a:pt x="1892" y="371"/>
                    </a:lnTo>
                    <a:lnTo>
                      <a:pt x="1893" y="371"/>
                    </a:lnTo>
                    <a:lnTo>
                      <a:pt x="1894" y="371"/>
                    </a:lnTo>
                    <a:lnTo>
                      <a:pt x="1893" y="368"/>
                    </a:lnTo>
                    <a:lnTo>
                      <a:pt x="1898" y="368"/>
                    </a:lnTo>
                    <a:lnTo>
                      <a:pt x="1904" y="371"/>
                    </a:lnTo>
                    <a:lnTo>
                      <a:pt x="1905" y="371"/>
                    </a:lnTo>
                    <a:lnTo>
                      <a:pt x="1908" y="371"/>
                    </a:lnTo>
                    <a:lnTo>
                      <a:pt x="1909" y="369"/>
                    </a:lnTo>
                    <a:lnTo>
                      <a:pt x="1909" y="368"/>
                    </a:lnTo>
                    <a:lnTo>
                      <a:pt x="1914" y="371"/>
                    </a:lnTo>
                    <a:lnTo>
                      <a:pt x="1914" y="369"/>
                    </a:lnTo>
                    <a:lnTo>
                      <a:pt x="1917" y="369"/>
                    </a:lnTo>
                    <a:lnTo>
                      <a:pt x="1920" y="369"/>
                    </a:lnTo>
                    <a:lnTo>
                      <a:pt x="1918" y="368"/>
                    </a:lnTo>
                    <a:lnTo>
                      <a:pt x="1917" y="365"/>
                    </a:lnTo>
                    <a:lnTo>
                      <a:pt x="1912" y="364"/>
                    </a:lnTo>
                    <a:lnTo>
                      <a:pt x="1905" y="363"/>
                    </a:lnTo>
                    <a:lnTo>
                      <a:pt x="1902" y="364"/>
                    </a:lnTo>
                    <a:lnTo>
                      <a:pt x="1901" y="364"/>
                    </a:lnTo>
                    <a:lnTo>
                      <a:pt x="1901" y="364"/>
                    </a:lnTo>
                    <a:lnTo>
                      <a:pt x="1898" y="363"/>
                    </a:lnTo>
                    <a:lnTo>
                      <a:pt x="1898" y="361"/>
                    </a:lnTo>
                    <a:lnTo>
                      <a:pt x="1898" y="360"/>
                    </a:lnTo>
                    <a:lnTo>
                      <a:pt x="1897" y="359"/>
                    </a:lnTo>
                    <a:lnTo>
                      <a:pt x="1896" y="357"/>
                    </a:lnTo>
                    <a:lnTo>
                      <a:pt x="1896" y="356"/>
                    </a:lnTo>
                    <a:lnTo>
                      <a:pt x="1896" y="356"/>
                    </a:lnTo>
                    <a:lnTo>
                      <a:pt x="1894" y="352"/>
                    </a:lnTo>
                    <a:lnTo>
                      <a:pt x="1894" y="347"/>
                    </a:lnTo>
                    <a:lnTo>
                      <a:pt x="1897" y="344"/>
                    </a:lnTo>
                    <a:lnTo>
                      <a:pt x="1898" y="341"/>
                    </a:lnTo>
                    <a:lnTo>
                      <a:pt x="1898" y="340"/>
                    </a:lnTo>
                    <a:lnTo>
                      <a:pt x="1897" y="336"/>
                    </a:lnTo>
                    <a:lnTo>
                      <a:pt x="1898" y="334"/>
                    </a:lnTo>
                    <a:lnTo>
                      <a:pt x="1900" y="332"/>
                    </a:lnTo>
                    <a:lnTo>
                      <a:pt x="1900" y="331"/>
                    </a:lnTo>
                    <a:lnTo>
                      <a:pt x="1897" y="327"/>
                    </a:lnTo>
                    <a:lnTo>
                      <a:pt x="1897" y="327"/>
                    </a:lnTo>
                    <a:lnTo>
                      <a:pt x="1898" y="326"/>
                    </a:lnTo>
                    <a:lnTo>
                      <a:pt x="1898" y="324"/>
                    </a:lnTo>
                    <a:lnTo>
                      <a:pt x="1901" y="323"/>
                    </a:lnTo>
                    <a:lnTo>
                      <a:pt x="1901" y="322"/>
                    </a:lnTo>
                    <a:lnTo>
                      <a:pt x="1906" y="322"/>
                    </a:lnTo>
                    <a:lnTo>
                      <a:pt x="1910" y="323"/>
                    </a:lnTo>
                    <a:lnTo>
                      <a:pt x="1912" y="322"/>
                    </a:lnTo>
                    <a:lnTo>
                      <a:pt x="1913" y="322"/>
                    </a:lnTo>
                    <a:lnTo>
                      <a:pt x="1916" y="322"/>
                    </a:lnTo>
                    <a:lnTo>
                      <a:pt x="1920" y="320"/>
                    </a:lnTo>
                    <a:lnTo>
                      <a:pt x="1921" y="319"/>
                    </a:lnTo>
                    <a:lnTo>
                      <a:pt x="1922" y="319"/>
                    </a:lnTo>
                    <a:lnTo>
                      <a:pt x="1923" y="319"/>
                    </a:lnTo>
                    <a:lnTo>
                      <a:pt x="1927" y="322"/>
                    </a:lnTo>
                    <a:lnTo>
                      <a:pt x="1930" y="322"/>
                    </a:lnTo>
                    <a:lnTo>
                      <a:pt x="1931" y="323"/>
                    </a:lnTo>
                    <a:lnTo>
                      <a:pt x="1933" y="322"/>
                    </a:lnTo>
                    <a:lnTo>
                      <a:pt x="1937" y="319"/>
                    </a:lnTo>
                    <a:lnTo>
                      <a:pt x="1937" y="319"/>
                    </a:lnTo>
                    <a:lnTo>
                      <a:pt x="1938" y="320"/>
                    </a:lnTo>
                    <a:lnTo>
                      <a:pt x="1939" y="320"/>
                    </a:lnTo>
                    <a:lnTo>
                      <a:pt x="1941" y="322"/>
                    </a:lnTo>
                    <a:lnTo>
                      <a:pt x="1943" y="324"/>
                    </a:lnTo>
                    <a:lnTo>
                      <a:pt x="1943" y="326"/>
                    </a:lnTo>
                    <a:lnTo>
                      <a:pt x="1945" y="330"/>
                    </a:lnTo>
                    <a:lnTo>
                      <a:pt x="1945" y="331"/>
                    </a:lnTo>
                    <a:lnTo>
                      <a:pt x="1946" y="332"/>
                    </a:lnTo>
                    <a:lnTo>
                      <a:pt x="1949" y="334"/>
                    </a:lnTo>
                    <a:lnTo>
                      <a:pt x="1950" y="336"/>
                    </a:lnTo>
                    <a:lnTo>
                      <a:pt x="1950" y="336"/>
                    </a:lnTo>
                    <a:lnTo>
                      <a:pt x="1951" y="337"/>
                    </a:lnTo>
                    <a:lnTo>
                      <a:pt x="1953" y="336"/>
                    </a:lnTo>
                    <a:lnTo>
                      <a:pt x="1954" y="335"/>
                    </a:lnTo>
                    <a:lnTo>
                      <a:pt x="1955" y="335"/>
                    </a:lnTo>
                    <a:lnTo>
                      <a:pt x="1957" y="335"/>
                    </a:lnTo>
                    <a:lnTo>
                      <a:pt x="1959" y="339"/>
                    </a:lnTo>
                    <a:lnTo>
                      <a:pt x="1961" y="341"/>
                    </a:lnTo>
                    <a:lnTo>
                      <a:pt x="1961" y="341"/>
                    </a:lnTo>
                    <a:lnTo>
                      <a:pt x="1962" y="343"/>
                    </a:lnTo>
                    <a:lnTo>
                      <a:pt x="1963" y="341"/>
                    </a:lnTo>
                    <a:lnTo>
                      <a:pt x="1963" y="341"/>
                    </a:lnTo>
                    <a:lnTo>
                      <a:pt x="1964" y="340"/>
                    </a:lnTo>
                    <a:lnTo>
                      <a:pt x="1968" y="340"/>
                    </a:lnTo>
                    <a:lnTo>
                      <a:pt x="1967" y="337"/>
                    </a:lnTo>
                    <a:lnTo>
                      <a:pt x="1967" y="336"/>
                    </a:lnTo>
                    <a:lnTo>
                      <a:pt x="1972" y="326"/>
                    </a:lnTo>
                    <a:lnTo>
                      <a:pt x="1972" y="324"/>
                    </a:lnTo>
                    <a:lnTo>
                      <a:pt x="1974" y="324"/>
                    </a:lnTo>
                    <a:lnTo>
                      <a:pt x="1975" y="324"/>
                    </a:lnTo>
                    <a:lnTo>
                      <a:pt x="1976" y="324"/>
                    </a:lnTo>
                    <a:lnTo>
                      <a:pt x="1976" y="323"/>
                    </a:lnTo>
                    <a:lnTo>
                      <a:pt x="1976" y="323"/>
                    </a:lnTo>
                    <a:lnTo>
                      <a:pt x="1978" y="323"/>
                    </a:lnTo>
                    <a:lnTo>
                      <a:pt x="1980" y="326"/>
                    </a:lnTo>
                    <a:lnTo>
                      <a:pt x="1983" y="326"/>
                    </a:lnTo>
                    <a:lnTo>
                      <a:pt x="1983" y="326"/>
                    </a:lnTo>
                    <a:lnTo>
                      <a:pt x="1983" y="326"/>
                    </a:lnTo>
                    <a:lnTo>
                      <a:pt x="1983" y="324"/>
                    </a:lnTo>
                    <a:lnTo>
                      <a:pt x="1984" y="324"/>
                    </a:lnTo>
                    <a:lnTo>
                      <a:pt x="1983" y="323"/>
                    </a:lnTo>
                    <a:lnTo>
                      <a:pt x="1982" y="323"/>
                    </a:lnTo>
                    <a:lnTo>
                      <a:pt x="1978" y="322"/>
                    </a:lnTo>
                    <a:lnTo>
                      <a:pt x="1976" y="320"/>
                    </a:lnTo>
                    <a:lnTo>
                      <a:pt x="1974" y="316"/>
                    </a:lnTo>
                    <a:lnTo>
                      <a:pt x="1972" y="315"/>
                    </a:lnTo>
                    <a:lnTo>
                      <a:pt x="1970" y="314"/>
                    </a:lnTo>
                    <a:lnTo>
                      <a:pt x="1970" y="312"/>
                    </a:lnTo>
                    <a:lnTo>
                      <a:pt x="1970" y="312"/>
                    </a:lnTo>
                    <a:lnTo>
                      <a:pt x="1970" y="311"/>
                    </a:lnTo>
                    <a:lnTo>
                      <a:pt x="1967" y="310"/>
                    </a:lnTo>
                    <a:lnTo>
                      <a:pt x="1967" y="308"/>
                    </a:lnTo>
                    <a:lnTo>
                      <a:pt x="1967" y="308"/>
                    </a:lnTo>
                    <a:lnTo>
                      <a:pt x="1976" y="306"/>
                    </a:lnTo>
                    <a:lnTo>
                      <a:pt x="1978" y="306"/>
                    </a:lnTo>
                    <a:lnTo>
                      <a:pt x="1980" y="306"/>
                    </a:lnTo>
                    <a:lnTo>
                      <a:pt x="1987" y="307"/>
                    </a:lnTo>
                    <a:lnTo>
                      <a:pt x="1991" y="308"/>
                    </a:lnTo>
                    <a:lnTo>
                      <a:pt x="1996" y="308"/>
                    </a:lnTo>
                    <a:lnTo>
                      <a:pt x="1998" y="310"/>
                    </a:lnTo>
                    <a:lnTo>
                      <a:pt x="1995" y="310"/>
                    </a:lnTo>
                    <a:lnTo>
                      <a:pt x="1995" y="310"/>
                    </a:lnTo>
                    <a:lnTo>
                      <a:pt x="1996" y="311"/>
                    </a:lnTo>
                    <a:lnTo>
                      <a:pt x="1996" y="311"/>
                    </a:lnTo>
                    <a:lnTo>
                      <a:pt x="1995" y="311"/>
                    </a:lnTo>
                    <a:lnTo>
                      <a:pt x="1991" y="310"/>
                    </a:lnTo>
                    <a:lnTo>
                      <a:pt x="1987" y="310"/>
                    </a:lnTo>
                    <a:lnTo>
                      <a:pt x="1986" y="310"/>
                    </a:lnTo>
                    <a:lnTo>
                      <a:pt x="1984" y="311"/>
                    </a:lnTo>
                    <a:lnTo>
                      <a:pt x="1984" y="312"/>
                    </a:lnTo>
                    <a:lnTo>
                      <a:pt x="1987" y="318"/>
                    </a:lnTo>
                    <a:lnTo>
                      <a:pt x="1991" y="320"/>
                    </a:lnTo>
                    <a:lnTo>
                      <a:pt x="1994" y="323"/>
                    </a:lnTo>
                    <a:lnTo>
                      <a:pt x="1994" y="324"/>
                    </a:lnTo>
                    <a:lnTo>
                      <a:pt x="1995" y="326"/>
                    </a:lnTo>
                    <a:lnTo>
                      <a:pt x="1996" y="327"/>
                    </a:lnTo>
                    <a:lnTo>
                      <a:pt x="1999" y="328"/>
                    </a:lnTo>
                    <a:lnTo>
                      <a:pt x="2000" y="330"/>
                    </a:lnTo>
                    <a:lnTo>
                      <a:pt x="2002" y="330"/>
                    </a:lnTo>
                    <a:lnTo>
                      <a:pt x="2002" y="332"/>
                    </a:lnTo>
                    <a:lnTo>
                      <a:pt x="2000" y="334"/>
                    </a:lnTo>
                    <a:lnTo>
                      <a:pt x="2000" y="335"/>
                    </a:lnTo>
                    <a:lnTo>
                      <a:pt x="2002" y="335"/>
                    </a:lnTo>
                    <a:lnTo>
                      <a:pt x="2005" y="337"/>
                    </a:lnTo>
                    <a:lnTo>
                      <a:pt x="2005" y="339"/>
                    </a:lnTo>
                    <a:lnTo>
                      <a:pt x="2004" y="339"/>
                    </a:lnTo>
                    <a:lnTo>
                      <a:pt x="2003" y="340"/>
                    </a:lnTo>
                    <a:lnTo>
                      <a:pt x="1999" y="340"/>
                    </a:lnTo>
                    <a:lnTo>
                      <a:pt x="1998" y="343"/>
                    </a:lnTo>
                    <a:lnTo>
                      <a:pt x="1994" y="344"/>
                    </a:lnTo>
                    <a:lnTo>
                      <a:pt x="1992" y="345"/>
                    </a:lnTo>
                    <a:lnTo>
                      <a:pt x="1992" y="347"/>
                    </a:lnTo>
                    <a:lnTo>
                      <a:pt x="1994" y="349"/>
                    </a:lnTo>
                    <a:lnTo>
                      <a:pt x="1994" y="351"/>
                    </a:lnTo>
                    <a:lnTo>
                      <a:pt x="1992" y="353"/>
                    </a:lnTo>
                    <a:lnTo>
                      <a:pt x="1992" y="357"/>
                    </a:lnTo>
                    <a:lnTo>
                      <a:pt x="1992" y="361"/>
                    </a:lnTo>
                    <a:lnTo>
                      <a:pt x="1991" y="361"/>
                    </a:lnTo>
                    <a:lnTo>
                      <a:pt x="1990" y="363"/>
                    </a:lnTo>
                    <a:lnTo>
                      <a:pt x="1990" y="365"/>
                    </a:lnTo>
                    <a:lnTo>
                      <a:pt x="1987" y="371"/>
                    </a:lnTo>
                    <a:lnTo>
                      <a:pt x="1990" y="376"/>
                    </a:lnTo>
                    <a:lnTo>
                      <a:pt x="1990" y="379"/>
                    </a:lnTo>
                    <a:lnTo>
                      <a:pt x="1990" y="380"/>
                    </a:lnTo>
                    <a:lnTo>
                      <a:pt x="1990" y="381"/>
                    </a:lnTo>
                    <a:lnTo>
                      <a:pt x="1990" y="384"/>
                    </a:lnTo>
                    <a:lnTo>
                      <a:pt x="1987" y="386"/>
                    </a:lnTo>
                    <a:lnTo>
                      <a:pt x="1986" y="388"/>
                    </a:lnTo>
                    <a:lnTo>
                      <a:pt x="1986" y="389"/>
                    </a:lnTo>
                    <a:lnTo>
                      <a:pt x="1987" y="390"/>
                    </a:lnTo>
                    <a:lnTo>
                      <a:pt x="1986" y="390"/>
                    </a:lnTo>
                    <a:lnTo>
                      <a:pt x="1983" y="392"/>
                    </a:lnTo>
                    <a:lnTo>
                      <a:pt x="1978" y="390"/>
                    </a:lnTo>
                    <a:lnTo>
                      <a:pt x="1979" y="394"/>
                    </a:lnTo>
                    <a:lnTo>
                      <a:pt x="1976" y="396"/>
                    </a:lnTo>
                    <a:lnTo>
                      <a:pt x="1971" y="394"/>
                    </a:lnTo>
                    <a:lnTo>
                      <a:pt x="1970" y="394"/>
                    </a:lnTo>
                    <a:lnTo>
                      <a:pt x="1970" y="396"/>
                    </a:lnTo>
                    <a:lnTo>
                      <a:pt x="1970" y="396"/>
                    </a:lnTo>
                    <a:lnTo>
                      <a:pt x="1974" y="397"/>
                    </a:lnTo>
                    <a:lnTo>
                      <a:pt x="1975" y="398"/>
                    </a:lnTo>
                    <a:lnTo>
                      <a:pt x="1976" y="400"/>
                    </a:lnTo>
                    <a:lnTo>
                      <a:pt x="1978" y="401"/>
                    </a:lnTo>
                    <a:lnTo>
                      <a:pt x="1979" y="404"/>
                    </a:lnTo>
                    <a:lnTo>
                      <a:pt x="1980" y="406"/>
                    </a:lnTo>
                    <a:lnTo>
                      <a:pt x="1980" y="409"/>
                    </a:lnTo>
                    <a:lnTo>
                      <a:pt x="1978" y="414"/>
                    </a:lnTo>
                    <a:lnTo>
                      <a:pt x="1978" y="414"/>
                    </a:lnTo>
                    <a:lnTo>
                      <a:pt x="1978" y="416"/>
                    </a:lnTo>
                    <a:lnTo>
                      <a:pt x="1986" y="428"/>
                    </a:lnTo>
                    <a:lnTo>
                      <a:pt x="1990" y="433"/>
                    </a:lnTo>
                    <a:lnTo>
                      <a:pt x="1996" y="441"/>
                    </a:lnTo>
                    <a:lnTo>
                      <a:pt x="1999" y="443"/>
                    </a:lnTo>
                    <a:lnTo>
                      <a:pt x="2005" y="450"/>
                    </a:lnTo>
                    <a:lnTo>
                      <a:pt x="2013" y="457"/>
                    </a:lnTo>
                    <a:lnTo>
                      <a:pt x="2027" y="467"/>
                    </a:lnTo>
                    <a:lnTo>
                      <a:pt x="2031" y="471"/>
                    </a:lnTo>
                    <a:lnTo>
                      <a:pt x="2045" y="484"/>
                    </a:lnTo>
                    <a:lnTo>
                      <a:pt x="2048" y="487"/>
                    </a:lnTo>
                    <a:lnTo>
                      <a:pt x="2050" y="490"/>
                    </a:lnTo>
                    <a:lnTo>
                      <a:pt x="2054" y="492"/>
                    </a:lnTo>
                    <a:lnTo>
                      <a:pt x="2058" y="495"/>
                    </a:lnTo>
                    <a:lnTo>
                      <a:pt x="2061" y="498"/>
                    </a:lnTo>
                    <a:lnTo>
                      <a:pt x="2070" y="506"/>
                    </a:lnTo>
                    <a:lnTo>
                      <a:pt x="2077" y="515"/>
                    </a:lnTo>
                    <a:lnTo>
                      <a:pt x="2080" y="516"/>
                    </a:lnTo>
                    <a:lnTo>
                      <a:pt x="2081" y="518"/>
                    </a:lnTo>
                    <a:lnTo>
                      <a:pt x="2084" y="519"/>
                    </a:lnTo>
                    <a:lnTo>
                      <a:pt x="2086" y="522"/>
                    </a:lnTo>
                    <a:lnTo>
                      <a:pt x="2087" y="523"/>
                    </a:lnTo>
                    <a:lnTo>
                      <a:pt x="2089" y="524"/>
                    </a:lnTo>
                    <a:lnTo>
                      <a:pt x="2090" y="523"/>
                    </a:lnTo>
                    <a:lnTo>
                      <a:pt x="2093" y="519"/>
                    </a:lnTo>
                    <a:lnTo>
                      <a:pt x="2093" y="516"/>
                    </a:lnTo>
                    <a:lnTo>
                      <a:pt x="2093" y="514"/>
                    </a:lnTo>
                    <a:lnTo>
                      <a:pt x="2093" y="514"/>
                    </a:lnTo>
                    <a:lnTo>
                      <a:pt x="2095" y="512"/>
                    </a:lnTo>
                    <a:lnTo>
                      <a:pt x="2095" y="508"/>
                    </a:lnTo>
                    <a:lnTo>
                      <a:pt x="2094" y="503"/>
                    </a:lnTo>
                    <a:lnTo>
                      <a:pt x="2093" y="499"/>
                    </a:lnTo>
                    <a:lnTo>
                      <a:pt x="2091" y="496"/>
                    </a:lnTo>
                    <a:lnTo>
                      <a:pt x="2091" y="495"/>
                    </a:lnTo>
                    <a:lnTo>
                      <a:pt x="2087" y="492"/>
                    </a:lnTo>
                    <a:lnTo>
                      <a:pt x="2087" y="491"/>
                    </a:lnTo>
                    <a:lnTo>
                      <a:pt x="2085" y="487"/>
                    </a:lnTo>
                    <a:lnTo>
                      <a:pt x="2084" y="487"/>
                    </a:lnTo>
                    <a:lnTo>
                      <a:pt x="2081" y="486"/>
                    </a:lnTo>
                    <a:lnTo>
                      <a:pt x="2081" y="484"/>
                    </a:lnTo>
                    <a:lnTo>
                      <a:pt x="2082" y="484"/>
                    </a:lnTo>
                    <a:lnTo>
                      <a:pt x="2084" y="484"/>
                    </a:lnTo>
                    <a:lnTo>
                      <a:pt x="2085" y="486"/>
                    </a:lnTo>
                    <a:lnTo>
                      <a:pt x="2087" y="487"/>
                    </a:lnTo>
                    <a:lnTo>
                      <a:pt x="2087" y="484"/>
                    </a:lnTo>
                    <a:lnTo>
                      <a:pt x="2089" y="483"/>
                    </a:lnTo>
                    <a:lnTo>
                      <a:pt x="2094" y="480"/>
                    </a:lnTo>
                    <a:lnTo>
                      <a:pt x="2097" y="480"/>
                    </a:lnTo>
                    <a:lnTo>
                      <a:pt x="2101" y="483"/>
                    </a:lnTo>
                    <a:lnTo>
                      <a:pt x="2102" y="483"/>
                    </a:lnTo>
                    <a:lnTo>
                      <a:pt x="2099" y="480"/>
                    </a:lnTo>
                    <a:lnTo>
                      <a:pt x="2095" y="478"/>
                    </a:lnTo>
                    <a:lnTo>
                      <a:pt x="2094" y="477"/>
                    </a:lnTo>
                    <a:lnTo>
                      <a:pt x="2094" y="475"/>
                    </a:lnTo>
                    <a:lnTo>
                      <a:pt x="2091" y="474"/>
                    </a:lnTo>
                    <a:lnTo>
                      <a:pt x="2090" y="473"/>
                    </a:lnTo>
                    <a:lnTo>
                      <a:pt x="2087" y="470"/>
                    </a:lnTo>
                    <a:lnTo>
                      <a:pt x="2085" y="466"/>
                    </a:lnTo>
                    <a:lnTo>
                      <a:pt x="2084" y="463"/>
                    </a:lnTo>
                    <a:lnTo>
                      <a:pt x="2084" y="462"/>
                    </a:lnTo>
                    <a:lnTo>
                      <a:pt x="2085" y="461"/>
                    </a:lnTo>
                    <a:lnTo>
                      <a:pt x="2086" y="458"/>
                    </a:lnTo>
                    <a:lnTo>
                      <a:pt x="2087" y="455"/>
                    </a:lnTo>
                    <a:lnTo>
                      <a:pt x="2090" y="455"/>
                    </a:lnTo>
                    <a:lnTo>
                      <a:pt x="2091" y="455"/>
                    </a:lnTo>
                    <a:lnTo>
                      <a:pt x="2095" y="457"/>
                    </a:lnTo>
                    <a:lnTo>
                      <a:pt x="2101" y="457"/>
                    </a:lnTo>
                    <a:lnTo>
                      <a:pt x="2102" y="457"/>
                    </a:lnTo>
                    <a:lnTo>
                      <a:pt x="2103" y="453"/>
                    </a:lnTo>
                    <a:lnTo>
                      <a:pt x="2103" y="451"/>
                    </a:lnTo>
                    <a:lnTo>
                      <a:pt x="2101" y="449"/>
                    </a:lnTo>
                    <a:lnTo>
                      <a:pt x="2098" y="447"/>
                    </a:lnTo>
                    <a:lnTo>
                      <a:pt x="2093" y="445"/>
                    </a:lnTo>
                    <a:lnTo>
                      <a:pt x="2090" y="443"/>
                    </a:lnTo>
                    <a:lnTo>
                      <a:pt x="2087" y="441"/>
                    </a:lnTo>
                    <a:lnTo>
                      <a:pt x="2085" y="438"/>
                    </a:lnTo>
                    <a:lnTo>
                      <a:pt x="2082" y="435"/>
                    </a:lnTo>
                    <a:lnTo>
                      <a:pt x="2081" y="432"/>
                    </a:lnTo>
                    <a:lnTo>
                      <a:pt x="2078" y="426"/>
                    </a:lnTo>
                    <a:lnTo>
                      <a:pt x="2078" y="426"/>
                    </a:lnTo>
                    <a:lnTo>
                      <a:pt x="2080" y="425"/>
                    </a:lnTo>
                    <a:lnTo>
                      <a:pt x="2081" y="424"/>
                    </a:lnTo>
                    <a:lnTo>
                      <a:pt x="2081" y="424"/>
                    </a:lnTo>
                    <a:lnTo>
                      <a:pt x="2078" y="421"/>
                    </a:lnTo>
                    <a:lnTo>
                      <a:pt x="2078" y="420"/>
                    </a:lnTo>
                    <a:lnTo>
                      <a:pt x="2080" y="420"/>
                    </a:lnTo>
                    <a:lnTo>
                      <a:pt x="2082" y="420"/>
                    </a:lnTo>
                    <a:lnTo>
                      <a:pt x="2082" y="418"/>
                    </a:lnTo>
                    <a:lnTo>
                      <a:pt x="2084" y="418"/>
                    </a:lnTo>
                    <a:lnTo>
                      <a:pt x="2085" y="420"/>
                    </a:lnTo>
                    <a:lnTo>
                      <a:pt x="2084" y="421"/>
                    </a:lnTo>
                    <a:lnTo>
                      <a:pt x="2082" y="422"/>
                    </a:lnTo>
                    <a:lnTo>
                      <a:pt x="2084" y="424"/>
                    </a:lnTo>
                    <a:lnTo>
                      <a:pt x="2090" y="428"/>
                    </a:lnTo>
                    <a:lnTo>
                      <a:pt x="2093" y="428"/>
                    </a:lnTo>
                    <a:lnTo>
                      <a:pt x="2093" y="428"/>
                    </a:lnTo>
                    <a:lnTo>
                      <a:pt x="2094" y="426"/>
                    </a:lnTo>
                    <a:lnTo>
                      <a:pt x="2094" y="425"/>
                    </a:lnTo>
                    <a:lnTo>
                      <a:pt x="2094" y="424"/>
                    </a:lnTo>
                    <a:lnTo>
                      <a:pt x="2089" y="420"/>
                    </a:lnTo>
                    <a:lnTo>
                      <a:pt x="2086" y="418"/>
                    </a:lnTo>
                    <a:lnTo>
                      <a:pt x="2084" y="416"/>
                    </a:lnTo>
                    <a:lnTo>
                      <a:pt x="2082" y="414"/>
                    </a:lnTo>
                    <a:lnTo>
                      <a:pt x="2080" y="414"/>
                    </a:lnTo>
                    <a:lnTo>
                      <a:pt x="2078" y="414"/>
                    </a:lnTo>
                    <a:lnTo>
                      <a:pt x="2077" y="414"/>
                    </a:lnTo>
                    <a:lnTo>
                      <a:pt x="2074" y="413"/>
                    </a:lnTo>
                    <a:lnTo>
                      <a:pt x="2073" y="412"/>
                    </a:lnTo>
                    <a:lnTo>
                      <a:pt x="2072" y="409"/>
                    </a:lnTo>
                    <a:lnTo>
                      <a:pt x="2069" y="408"/>
                    </a:lnTo>
                    <a:lnTo>
                      <a:pt x="2066" y="405"/>
                    </a:lnTo>
                    <a:lnTo>
                      <a:pt x="2065" y="405"/>
                    </a:lnTo>
                    <a:lnTo>
                      <a:pt x="2064" y="402"/>
                    </a:lnTo>
                    <a:lnTo>
                      <a:pt x="2064" y="401"/>
                    </a:lnTo>
                    <a:lnTo>
                      <a:pt x="2065" y="400"/>
                    </a:lnTo>
                    <a:lnTo>
                      <a:pt x="2065" y="398"/>
                    </a:lnTo>
                    <a:lnTo>
                      <a:pt x="2064" y="397"/>
                    </a:lnTo>
                    <a:lnTo>
                      <a:pt x="2062" y="394"/>
                    </a:lnTo>
                    <a:lnTo>
                      <a:pt x="2060" y="394"/>
                    </a:lnTo>
                    <a:lnTo>
                      <a:pt x="2052" y="392"/>
                    </a:lnTo>
                    <a:lnTo>
                      <a:pt x="2050" y="392"/>
                    </a:lnTo>
                    <a:lnTo>
                      <a:pt x="2049" y="393"/>
                    </a:lnTo>
                    <a:lnTo>
                      <a:pt x="2052" y="396"/>
                    </a:lnTo>
                    <a:lnTo>
                      <a:pt x="2052" y="396"/>
                    </a:lnTo>
                    <a:lnTo>
                      <a:pt x="2050" y="396"/>
                    </a:lnTo>
                    <a:lnTo>
                      <a:pt x="2050" y="396"/>
                    </a:lnTo>
                    <a:lnTo>
                      <a:pt x="2046" y="394"/>
                    </a:lnTo>
                    <a:lnTo>
                      <a:pt x="2044" y="393"/>
                    </a:lnTo>
                    <a:lnTo>
                      <a:pt x="2043" y="393"/>
                    </a:lnTo>
                    <a:lnTo>
                      <a:pt x="2041" y="392"/>
                    </a:lnTo>
                    <a:lnTo>
                      <a:pt x="2039" y="389"/>
                    </a:lnTo>
                    <a:lnTo>
                      <a:pt x="2036" y="386"/>
                    </a:lnTo>
                    <a:lnTo>
                      <a:pt x="2033" y="383"/>
                    </a:lnTo>
                    <a:lnTo>
                      <a:pt x="2033" y="379"/>
                    </a:lnTo>
                    <a:lnTo>
                      <a:pt x="2033" y="376"/>
                    </a:lnTo>
                    <a:lnTo>
                      <a:pt x="2033" y="373"/>
                    </a:lnTo>
                    <a:lnTo>
                      <a:pt x="2035" y="373"/>
                    </a:lnTo>
                    <a:lnTo>
                      <a:pt x="2035" y="373"/>
                    </a:lnTo>
                    <a:lnTo>
                      <a:pt x="2035" y="372"/>
                    </a:lnTo>
                    <a:lnTo>
                      <a:pt x="2032" y="371"/>
                    </a:lnTo>
                    <a:lnTo>
                      <a:pt x="2032" y="371"/>
                    </a:lnTo>
                    <a:lnTo>
                      <a:pt x="2032" y="369"/>
                    </a:lnTo>
                    <a:lnTo>
                      <a:pt x="2033" y="371"/>
                    </a:lnTo>
                    <a:lnTo>
                      <a:pt x="2032" y="367"/>
                    </a:lnTo>
                    <a:lnTo>
                      <a:pt x="2028" y="363"/>
                    </a:lnTo>
                    <a:lnTo>
                      <a:pt x="2025" y="360"/>
                    </a:lnTo>
                    <a:lnTo>
                      <a:pt x="2024" y="359"/>
                    </a:lnTo>
                    <a:lnTo>
                      <a:pt x="2024" y="357"/>
                    </a:lnTo>
                    <a:lnTo>
                      <a:pt x="2024" y="356"/>
                    </a:lnTo>
                    <a:lnTo>
                      <a:pt x="2024" y="356"/>
                    </a:lnTo>
                    <a:lnTo>
                      <a:pt x="2025" y="355"/>
                    </a:lnTo>
                    <a:lnTo>
                      <a:pt x="2024" y="353"/>
                    </a:lnTo>
                    <a:lnTo>
                      <a:pt x="2025" y="353"/>
                    </a:lnTo>
                    <a:lnTo>
                      <a:pt x="2027" y="353"/>
                    </a:lnTo>
                    <a:lnTo>
                      <a:pt x="2028" y="353"/>
                    </a:lnTo>
                    <a:lnTo>
                      <a:pt x="2031" y="355"/>
                    </a:lnTo>
                    <a:lnTo>
                      <a:pt x="2032" y="356"/>
                    </a:lnTo>
                    <a:lnTo>
                      <a:pt x="2033" y="355"/>
                    </a:lnTo>
                    <a:lnTo>
                      <a:pt x="2033" y="353"/>
                    </a:lnTo>
                    <a:lnTo>
                      <a:pt x="2033" y="353"/>
                    </a:lnTo>
                    <a:lnTo>
                      <a:pt x="2035" y="353"/>
                    </a:lnTo>
                    <a:lnTo>
                      <a:pt x="2039" y="355"/>
                    </a:lnTo>
                    <a:lnTo>
                      <a:pt x="2043" y="356"/>
                    </a:lnTo>
                    <a:lnTo>
                      <a:pt x="2044" y="357"/>
                    </a:lnTo>
                    <a:lnTo>
                      <a:pt x="2045" y="357"/>
                    </a:lnTo>
                    <a:lnTo>
                      <a:pt x="2046" y="357"/>
                    </a:lnTo>
                    <a:lnTo>
                      <a:pt x="2045" y="355"/>
                    </a:lnTo>
                    <a:lnTo>
                      <a:pt x="2043" y="352"/>
                    </a:lnTo>
                    <a:lnTo>
                      <a:pt x="2043" y="352"/>
                    </a:lnTo>
                    <a:lnTo>
                      <a:pt x="2044" y="352"/>
                    </a:lnTo>
                    <a:lnTo>
                      <a:pt x="2044" y="351"/>
                    </a:lnTo>
                    <a:lnTo>
                      <a:pt x="2046" y="349"/>
                    </a:lnTo>
                    <a:lnTo>
                      <a:pt x="2049" y="348"/>
                    </a:lnTo>
                    <a:lnTo>
                      <a:pt x="2049" y="345"/>
                    </a:lnTo>
                    <a:lnTo>
                      <a:pt x="2052" y="345"/>
                    </a:lnTo>
                    <a:lnTo>
                      <a:pt x="2053" y="347"/>
                    </a:lnTo>
                    <a:lnTo>
                      <a:pt x="2054" y="348"/>
                    </a:lnTo>
                    <a:lnTo>
                      <a:pt x="2057" y="351"/>
                    </a:lnTo>
                    <a:lnTo>
                      <a:pt x="2057" y="352"/>
                    </a:lnTo>
                    <a:lnTo>
                      <a:pt x="2060" y="355"/>
                    </a:lnTo>
                    <a:lnTo>
                      <a:pt x="2061" y="356"/>
                    </a:lnTo>
                    <a:lnTo>
                      <a:pt x="2062" y="357"/>
                    </a:lnTo>
                    <a:lnTo>
                      <a:pt x="2064" y="357"/>
                    </a:lnTo>
                    <a:lnTo>
                      <a:pt x="2064" y="356"/>
                    </a:lnTo>
                    <a:lnTo>
                      <a:pt x="2065" y="355"/>
                    </a:lnTo>
                    <a:lnTo>
                      <a:pt x="2064" y="348"/>
                    </a:lnTo>
                    <a:lnTo>
                      <a:pt x="2066" y="347"/>
                    </a:lnTo>
                    <a:lnTo>
                      <a:pt x="2070" y="345"/>
                    </a:lnTo>
                    <a:lnTo>
                      <a:pt x="2070" y="345"/>
                    </a:lnTo>
                    <a:lnTo>
                      <a:pt x="2076" y="344"/>
                    </a:lnTo>
                    <a:lnTo>
                      <a:pt x="2080" y="343"/>
                    </a:lnTo>
                    <a:lnTo>
                      <a:pt x="2082" y="344"/>
                    </a:lnTo>
                    <a:lnTo>
                      <a:pt x="2085" y="344"/>
                    </a:lnTo>
                    <a:lnTo>
                      <a:pt x="2090" y="343"/>
                    </a:lnTo>
                    <a:lnTo>
                      <a:pt x="2091" y="344"/>
                    </a:lnTo>
                    <a:lnTo>
                      <a:pt x="2098" y="347"/>
                    </a:lnTo>
                    <a:lnTo>
                      <a:pt x="2105" y="349"/>
                    </a:lnTo>
                    <a:lnTo>
                      <a:pt x="2106" y="349"/>
                    </a:lnTo>
                    <a:lnTo>
                      <a:pt x="2107" y="351"/>
                    </a:lnTo>
                    <a:lnTo>
                      <a:pt x="2109" y="352"/>
                    </a:lnTo>
                    <a:lnTo>
                      <a:pt x="2110" y="352"/>
                    </a:lnTo>
                    <a:lnTo>
                      <a:pt x="2111" y="353"/>
                    </a:lnTo>
                    <a:lnTo>
                      <a:pt x="2115" y="355"/>
                    </a:lnTo>
                    <a:lnTo>
                      <a:pt x="2119" y="355"/>
                    </a:lnTo>
                    <a:lnTo>
                      <a:pt x="2119" y="353"/>
                    </a:lnTo>
                    <a:lnTo>
                      <a:pt x="2118" y="353"/>
                    </a:lnTo>
                    <a:lnTo>
                      <a:pt x="2115" y="349"/>
                    </a:lnTo>
                    <a:lnTo>
                      <a:pt x="2114" y="348"/>
                    </a:lnTo>
                    <a:lnTo>
                      <a:pt x="2113" y="347"/>
                    </a:lnTo>
                    <a:lnTo>
                      <a:pt x="2113" y="347"/>
                    </a:lnTo>
                    <a:lnTo>
                      <a:pt x="2114" y="345"/>
                    </a:lnTo>
                    <a:lnTo>
                      <a:pt x="2115" y="344"/>
                    </a:lnTo>
                    <a:lnTo>
                      <a:pt x="2119" y="341"/>
                    </a:lnTo>
                    <a:lnTo>
                      <a:pt x="2119" y="339"/>
                    </a:lnTo>
                    <a:lnTo>
                      <a:pt x="2121" y="339"/>
                    </a:lnTo>
                    <a:lnTo>
                      <a:pt x="2122" y="339"/>
                    </a:lnTo>
                    <a:lnTo>
                      <a:pt x="2122" y="337"/>
                    </a:lnTo>
                    <a:lnTo>
                      <a:pt x="2123" y="337"/>
                    </a:lnTo>
                    <a:lnTo>
                      <a:pt x="2123" y="336"/>
                    </a:lnTo>
                    <a:lnTo>
                      <a:pt x="2125" y="335"/>
                    </a:lnTo>
                    <a:lnTo>
                      <a:pt x="2122" y="334"/>
                    </a:lnTo>
                    <a:lnTo>
                      <a:pt x="2122" y="334"/>
                    </a:lnTo>
                    <a:lnTo>
                      <a:pt x="2123" y="332"/>
                    </a:lnTo>
                    <a:lnTo>
                      <a:pt x="2125" y="332"/>
                    </a:lnTo>
                    <a:lnTo>
                      <a:pt x="2125" y="331"/>
                    </a:lnTo>
                    <a:lnTo>
                      <a:pt x="2123" y="331"/>
                    </a:lnTo>
                    <a:lnTo>
                      <a:pt x="2123" y="331"/>
                    </a:lnTo>
                    <a:lnTo>
                      <a:pt x="2125" y="331"/>
                    </a:lnTo>
                    <a:lnTo>
                      <a:pt x="2126" y="331"/>
                    </a:lnTo>
                    <a:lnTo>
                      <a:pt x="2126" y="331"/>
                    </a:lnTo>
                    <a:lnTo>
                      <a:pt x="2123" y="330"/>
                    </a:lnTo>
                    <a:lnTo>
                      <a:pt x="2122" y="328"/>
                    </a:lnTo>
                    <a:lnTo>
                      <a:pt x="2122" y="327"/>
                    </a:lnTo>
                    <a:lnTo>
                      <a:pt x="2126" y="328"/>
                    </a:lnTo>
                    <a:lnTo>
                      <a:pt x="2127" y="328"/>
                    </a:lnTo>
                    <a:lnTo>
                      <a:pt x="2127" y="326"/>
                    </a:lnTo>
                    <a:lnTo>
                      <a:pt x="2127" y="323"/>
                    </a:lnTo>
                    <a:lnTo>
                      <a:pt x="2130" y="324"/>
                    </a:lnTo>
                    <a:lnTo>
                      <a:pt x="2132" y="322"/>
                    </a:lnTo>
                    <a:lnTo>
                      <a:pt x="2134" y="322"/>
                    </a:lnTo>
                    <a:lnTo>
                      <a:pt x="2136" y="322"/>
                    </a:lnTo>
                    <a:lnTo>
                      <a:pt x="2136" y="320"/>
                    </a:lnTo>
                    <a:lnTo>
                      <a:pt x="2136" y="319"/>
                    </a:lnTo>
                    <a:lnTo>
                      <a:pt x="2138" y="319"/>
                    </a:lnTo>
                    <a:lnTo>
                      <a:pt x="2142" y="318"/>
                    </a:lnTo>
                    <a:lnTo>
                      <a:pt x="2140" y="316"/>
                    </a:lnTo>
                    <a:lnTo>
                      <a:pt x="2142" y="315"/>
                    </a:lnTo>
                    <a:lnTo>
                      <a:pt x="2143" y="315"/>
                    </a:lnTo>
                    <a:lnTo>
                      <a:pt x="2144" y="315"/>
                    </a:lnTo>
                    <a:lnTo>
                      <a:pt x="2150" y="311"/>
                    </a:lnTo>
                    <a:lnTo>
                      <a:pt x="2150" y="311"/>
                    </a:lnTo>
                    <a:lnTo>
                      <a:pt x="2151" y="308"/>
                    </a:lnTo>
                    <a:lnTo>
                      <a:pt x="2154" y="308"/>
                    </a:lnTo>
                    <a:lnTo>
                      <a:pt x="2156" y="308"/>
                    </a:lnTo>
                    <a:lnTo>
                      <a:pt x="2156" y="307"/>
                    </a:lnTo>
                    <a:lnTo>
                      <a:pt x="2152" y="307"/>
                    </a:lnTo>
                    <a:lnTo>
                      <a:pt x="2151" y="306"/>
                    </a:lnTo>
                    <a:lnTo>
                      <a:pt x="2151" y="306"/>
                    </a:lnTo>
                    <a:lnTo>
                      <a:pt x="2151" y="304"/>
                    </a:lnTo>
                    <a:lnTo>
                      <a:pt x="2150" y="304"/>
                    </a:lnTo>
                    <a:lnTo>
                      <a:pt x="2151" y="303"/>
                    </a:lnTo>
                    <a:lnTo>
                      <a:pt x="2152" y="304"/>
                    </a:lnTo>
                    <a:lnTo>
                      <a:pt x="2154" y="304"/>
                    </a:lnTo>
                    <a:lnTo>
                      <a:pt x="2154" y="303"/>
                    </a:lnTo>
                    <a:lnTo>
                      <a:pt x="2154" y="304"/>
                    </a:lnTo>
                    <a:lnTo>
                      <a:pt x="2155" y="304"/>
                    </a:lnTo>
                    <a:lnTo>
                      <a:pt x="2156" y="306"/>
                    </a:lnTo>
                    <a:lnTo>
                      <a:pt x="2156" y="306"/>
                    </a:lnTo>
                    <a:lnTo>
                      <a:pt x="2158" y="307"/>
                    </a:lnTo>
                    <a:lnTo>
                      <a:pt x="2159" y="307"/>
                    </a:lnTo>
                    <a:lnTo>
                      <a:pt x="2163" y="307"/>
                    </a:lnTo>
                    <a:lnTo>
                      <a:pt x="2168" y="308"/>
                    </a:lnTo>
                    <a:lnTo>
                      <a:pt x="2187" y="311"/>
                    </a:lnTo>
                    <a:lnTo>
                      <a:pt x="2188" y="312"/>
                    </a:lnTo>
                    <a:lnTo>
                      <a:pt x="2189" y="312"/>
                    </a:lnTo>
                    <a:lnTo>
                      <a:pt x="2188" y="311"/>
                    </a:lnTo>
                    <a:lnTo>
                      <a:pt x="2187" y="310"/>
                    </a:lnTo>
                    <a:lnTo>
                      <a:pt x="2187" y="308"/>
                    </a:lnTo>
                    <a:lnTo>
                      <a:pt x="2187" y="307"/>
                    </a:lnTo>
                    <a:lnTo>
                      <a:pt x="2187" y="306"/>
                    </a:lnTo>
                    <a:lnTo>
                      <a:pt x="2185" y="304"/>
                    </a:lnTo>
                    <a:lnTo>
                      <a:pt x="2181" y="302"/>
                    </a:lnTo>
                    <a:lnTo>
                      <a:pt x="2180" y="302"/>
                    </a:lnTo>
                    <a:lnTo>
                      <a:pt x="2177" y="300"/>
                    </a:lnTo>
                    <a:lnTo>
                      <a:pt x="2175" y="299"/>
                    </a:lnTo>
                    <a:lnTo>
                      <a:pt x="2175" y="299"/>
                    </a:lnTo>
                    <a:lnTo>
                      <a:pt x="2175" y="299"/>
                    </a:lnTo>
                    <a:lnTo>
                      <a:pt x="2173" y="298"/>
                    </a:lnTo>
                    <a:lnTo>
                      <a:pt x="2172" y="296"/>
                    </a:lnTo>
                    <a:lnTo>
                      <a:pt x="2166" y="295"/>
                    </a:lnTo>
                    <a:lnTo>
                      <a:pt x="2163" y="294"/>
                    </a:lnTo>
                    <a:lnTo>
                      <a:pt x="2162" y="292"/>
                    </a:lnTo>
                    <a:lnTo>
                      <a:pt x="2156" y="290"/>
                    </a:lnTo>
                    <a:lnTo>
                      <a:pt x="2156" y="291"/>
                    </a:lnTo>
                    <a:lnTo>
                      <a:pt x="2159" y="292"/>
                    </a:lnTo>
                    <a:lnTo>
                      <a:pt x="2159" y="292"/>
                    </a:lnTo>
                    <a:lnTo>
                      <a:pt x="2158" y="292"/>
                    </a:lnTo>
                    <a:lnTo>
                      <a:pt x="2158" y="292"/>
                    </a:lnTo>
                    <a:lnTo>
                      <a:pt x="2155" y="291"/>
                    </a:lnTo>
                    <a:lnTo>
                      <a:pt x="2154" y="290"/>
                    </a:lnTo>
                    <a:lnTo>
                      <a:pt x="2151" y="290"/>
                    </a:lnTo>
                    <a:lnTo>
                      <a:pt x="2150" y="289"/>
                    </a:lnTo>
                    <a:lnTo>
                      <a:pt x="2151" y="289"/>
                    </a:lnTo>
                    <a:lnTo>
                      <a:pt x="2152" y="289"/>
                    </a:lnTo>
                    <a:lnTo>
                      <a:pt x="2152" y="289"/>
                    </a:lnTo>
                    <a:lnTo>
                      <a:pt x="2148" y="285"/>
                    </a:lnTo>
                    <a:lnTo>
                      <a:pt x="2144" y="283"/>
                    </a:lnTo>
                    <a:lnTo>
                      <a:pt x="2143" y="282"/>
                    </a:lnTo>
                    <a:lnTo>
                      <a:pt x="2140" y="282"/>
                    </a:lnTo>
                    <a:lnTo>
                      <a:pt x="2139" y="281"/>
                    </a:lnTo>
                    <a:lnTo>
                      <a:pt x="2138" y="279"/>
                    </a:lnTo>
                    <a:lnTo>
                      <a:pt x="2134" y="278"/>
                    </a:lnTo>
                    <a:lnTo>
                      <a:pt x="2131" y="277"/>
                    </a:lnTo>
                    <a:lnTo>
                      <a:pt x="2130" y="275"/>
                    </a:lnTo>
                    <a:lnTo>
                      <a:pt x="2130" y="277"/>
                    </a:lnTo>
                    <a:lnTo>
                      <a:pt x="2131" y="278"/>
                    </a:lnTo>
                    <a:lnTo>
                      <a:pt x="2130" y="278"/>
                    </a:lnTo>
                    <a:lnTo>
                      <a:pt x="2128" y="278"/>
                    </a:lnTo>
                    <a:lnTo>
                      <a:pt x="2123" y="277"/>
                    </a:lnTo>
                    <a:lnTo>
                      <a:pt x="2117" y="274"/>
                    </a:lnTo>
                    <a:lnTo>
                      <a:pt x="2114" y="271"/>
                    </a:lnTo>
                    <a:lnTo>
                      <a:pt x="2110" y="269"/>
                    </a:lnTo>
                    <a:lnTo>
                      <a:pt x="2109" y="269"/>
                    </a:lnTo>
                    <a:lnTo>
                      <a:pt x="2109" y="269"/>
                    </a:lnTo>
                    <a:lnTo>
                      <a:pt x="2105" y="270"/>
                    </a:lnTo>
                    <a:lnTo>
                      <a:pt x="2105" y="271"/>
                    </a:lnTo>
                    <a:lnTo>
                      <a:pt x="2103" y="271"/>
                    </a:lnTo>
                    <a:lnTo>
                      <a:pt x="2099" y="270"/>
                    </a:lnTo>
                    <a:lnTo>
                      <a:pt x="2095" y="271"/>
                    </a:lnTo>
                    <a:lnTo>
                      <a:pt x="2095" y="271"/>
                    </a:lnTo>
                    <a:lnTo>
                      <a:pt x="2097" y="270"/>
                    </a:lnTo>
                    <a:lnTo>
                      <a:pt x="2097" y="270"/>
                    </a:lnTo>
                    <a:lnTo>
                      <a:pt x="2094" y="269"/>
                    </a:lnTo>
                    <a:lnTo>
                      <a:pt x="2091" y="267"/>
                    </a:lnTo>
                    <a:lnTo>
                      <a:pt x="2090" y="266"/>
                    </a:lnTo>
                    <a:lnTo>
                      <a:pt x="2087" y="266"/>
                    </a:lnTo>
                    <a:lnTo>
                      <a:pt x="2087" y="267"/>
                    </a:lnTo>
                    <a:lnTo>
                      <a:pt x="2086" y="267"/>
                    </a:lnTo>
                    <a:lnTo>
                      <a:pt x="2085" y="269"/>
                    </a:lnTo>
                    <a:lnTo>
                      <a:pt x="2081" y="269"/>
                    </a:lnTo>
                    <a:lnTo>
                      <a:pt x="2078" y="269"/>
                    </a:lnTo>
                    <a:lnTo>
                      <a:pt x="2074" y="270"/>
                    </a:lnTo>
                    <a:lnTo>
                      <a:pt x="2073" y="270"/>
                    </a:lnTo>
                    <a:lnTo>
                      <a:pt x="2078" y="269"/>
                    </a:lnTo>
                    <a:lnTo>
                      <a:pt x="2081" y="269"/>
                    </a:lnTo>
                    <a:lnTo>
                      <a:pt x="2085" y="267"/>
                    </a:lnTo>
                    <a:lnTo>
                      <a:pt x="2086" y="265"/>
                    </a:lnTo>
                    <a:lnTo>
                      <a:pt x="2094" y="267"/>
                    </a:lnTo>
                    <a:lnTo>
                      <a:pt x="2095" y="267"/>
                    </a:lnTo>
                    <a:lnTo>
                      <a:pt x="2099" y="267"/>
                    </a:lnTo>
                    <a:lnTo>
                      <a:pt x="2103" y="269"/>
                    </a:lnTo>
                    <a:lnTo>
                      <a:pt x="2105" y="267"/>
                    </a:lnTo>
                    <a:lnTo>
                      <a:pt x="2105" y="267"/>
                    </a:lnTo>
                    <a:lnTo>
                      <a:pt x="2101" y="265"/>
                    </a:lnTo>
                    <a:lnTo>
                      <a:pt x="2098" y="265"/>
                    </a:lnTo>
                    <a:lnTo>
                      <a:pt x="2097" y="265"/>
                    </a:lnTo>
                    <a:lnTo>
                      <a:pt x="2093" y="265"/>
                    </a:lnTo>
                    <a:lnTo>
                      <a:pt x="2090" y="263"/>
                    </a:lnTo>
                    <a:lnTo>
                      <a:pt x="2087" y="263"/>
                    </a:lnTo>
                    <a:lnTo>
                      <a:pt x="2089" y="263"/>
                    </a:lnTo>
                    <a:lnTo>
                      <a:pt x="2091" y="263"/>
                    </a:lnTo>
                    <a:lnTo>
                      <a:pt x="2094" y="263"/>
                    </a:lnTo>
                    <a:lnTo>
                      <a:pt x="2099" y="265"/>
                    </a:lnTo>
                    <a:lnTo>
                      <a:pt x="2102" y="265"/>
                    </a:lnTo>
                    <a:lnTo>
                      <a:pt x="2105" y="266"/>
                    </a:lnTo>
                    <a:lnTo>
                      <a:pt x="2111" y="269"/>
                    </a:lnTo>
                    <a:lnTo>
                      <a:pt x="2115" y="270"/>
                    </a:lnTo>
                    <a:lnTo>
                      <a:pt x="2123" y="270"/>
                    </a:lnTo>
                    <a:lnTo>
                      <a:pt x="2127" y="271"/>
                    </a:lnTo>
                    <a:lnTo>
                      <a:pt x="2130" y="271"/>
                    </a:lnTo>
                    <a:lnTo>
                      <a:pt x="2132" y="269"/>
                    </a:lnTo>
                    <a:lnTo>
                      <a:pt x="2135" y="267"/>
                    </a:lnTo>
                    <a:lnTo>
                      <a:pt x="2135" y="266"/>
                    </a:lnTo>
                    <a:lnTo>
                      <a:pt x="2135" y="263"/>
                    </a:lnTo>
                    <a:lnTo>
                      <a:pt x="2136" y="263"/>
                    </a:lnTo>
                    <a:lnTo>
                      <a:pt x="2138" y="263"/>
                    </a:lnTo>
                    <a:lnTo>
                      <a:pt x="2136" y="262"/>
                    </a:lnTo>
                    <a:lnTo>
                      <a:pt x="2138" y="261"/>
                    </a:lnTo>
                    <a:lnTo>
                      <a:pt x="2138" y="261"/>
                    </a:lnTo>
                    <a:lnTo>
                      <a:pt x="2135" y="258"/>
                    </a:lnTo>
                    <a:lnTo>
                      <a:pt x="2135" y="257"/>
                    </a:lnTo>
                    <a:lnTo>
                      <a:pt x="2135" y="255"/>
                    </a:lnTo>
                    <a:lnTo>
                      <a:pt x="2134" y="254"/>
                    </a:lnTo>
                    <a:lnTo>
                      <a:pt x="2131" y="253"/>
                    </a:lnTo>
                    <a:lnTo>
                      <a:pt x="2128" y="253"/>
                    </a:lnTo>
                    <a:lnTo>
                      <a:pt x="2125" y="251"/>
                    </a:lnTo>
                    <a:lnTo>
                      <a:pt x="2123" y="250"/>
                    </a:lnTo>
                    <a:lnTo>
                      <a:pt x="2119" y="249"/>
                    </a:lnTo>
                    <a:lnTo>
                      <a:pt x="2117" y="246"/>
                    </a:lnTo>
                    <a:lnTo>
                      <a:pt x="2115" y="245"/>
                    </a:lnTo>
                    <a:lnTo>
                      <a:pt x="2114" y="243"/>
                    </a:lnTo>
                    <a:lnTo>
                      <a:pt x="2117" y="245"/>
                    </a:lnTo>
                    <a:lnTo>
                      <a:pt x="2118" y="245"/>
                    </a:lnTo>
                    <a:lnTo>
                      <a:pt x="2119" y="243"/>
                    </a:lnTo>
                    <a:lnTo>
                      <a:pt x="2118" y="243"/>
                    </a:lnTo>
                    <a:lnTo>
                      <a:pt x="2117" y="242"/>
                    </a:lnTo>
                    <a:lnTo>
                      <a:pt x="2117" y="242"/>
                    </a:lnTo>
                    <a:lnTo>
                      <a:pt x="2118" y="241"/>
                    </a:lnTo>
                    <a:lnTo>
                      <a:pt x="2117" y="241"/>
                    </a:lnTo>
                    <a:lnTo>
                      <a:pt x="2117" y="241"/>
                    </a:lnTo>
                    <a:lnTo>
                      <a:pt x="2118" y="241"/>
                    </a:lnTo>
                    <a:lnTo>
                      <a:pt x="2121" y="242"/>
                    </a:lnTo>
                    <a:lnTo>
                      <a:pt x="2122" y="243"/>
                    </a:lnTo>
                    <a:lnTo>
                      <a:pt x="2125" y="243"/>
                    </a:lnTo>
                    <a:lnTo>
                      <a:pt x="2125" y="243"/>
                    </a:lnTo>
                    <a:lnTo>
                      <a:pt x="2125" y="243"/>
                    </a:lnTo>
                    <a:lnTo>
                      <a:pt x="2125" y="242"/>
                    </a:lnTo>
                    <a:lnTo>
                      <a:pt x="2125" y="241"/>
                    </a:lnTo>
                    <a:lnTo>
                      <a:pt x="2125" y="240"/>
                    </a:lnTo>
                    <a:lnTo>
                      <a:pt x="2126" y="241"/>
                    </a:lnTo>
                    <a:lnTo>
                      <a:pt x="2128" y="243"/>
                    </a:lnTo>
                    <a:lnTo>
                      <a:pt x="2128" y="243"/>
                    </a:lnTo>
                    <a:lnTo>
                      <a:pt x="2128" y="245"/>
                    </a:lnTo>
                    <a:lnTo>
                      <a:pt x="2130" y="246"/>
                    </a:lnTo>
                    <a:lnTo>
                      <a:pt x="2131" y="246"/>
                    </a:lnTo>
                    <a:lnTo>
                      <a:pt x="2128" y="246"/>
                    </a:lnTo>
                    <a:lnTo>
                      <a:pt x="2127" y="246"/>
                    </a:lnTo>
                    <a:lnTo>
                      <a:pt x="2131" y="247"/>
                    </a:lnTo>
                    <a:lnTo>
                      <a:pt x="2134" y="249"/>
                    </a:lnTo>
                    <a:lnTo>
                      <a:pt x="2136" y="250"/>
                    </a:lnTo>
                    <a:lnTo>
                      <a:pt x="2139" y="251"/>
                    </a:lnTo>
                    <a:lnTo>
                      <a:pt x="2140" y="251"/>
                    </a:lnTo>
                    <a:lnTo>
                      <a:pt x="2140" y="251"/>
                    </a:lnTo>
                    <a:lnTo>
                      <a:pt x="2142" y="253"/>
                    </a:lnTo>
                    <a:lnTo>
                      <a:pt x="2143" y="254"/>
                    </a:lnTo>
                    <a:lnTo>
                      <a:pt x="2146" y="255"/>
                    </a:lnTo>
                    <a:lnTo>
                      <a:pt x="2147" y="255"/>
                    </a:lnTo>
                    <a:lnTo>
                      <a:pt x="2150" y="255"/>
                    </a:lnTo>
                    <a:lnTo>
                      <a:pt x="2158" y="255"/>
                    </a:lnTo>
                    <a:lnTo>
                      <a:pt x="2160" y="255"/>
                    </a:lnTo>
                    <a:lnTo>
                      <a:pt x="2162" y="254"/>
                    </a:lnTo>
                    <a:lnTo>
                      <a:pt x="2163" y="254"/>
                    </a:lnTo>
                    <a:lnTo>
                      <a:pt x="2164" y="254"/>
                    </a:lnTo>
                    <a:lnTo>
                      <a:pt x="2171" y="255"/>
                    </a:lnTo>
                    <a:lnTo>
                      <a:pt x="2179" y="257"/>
                    </a:lnTo>
                    <a:lnTo>
                      <a:pt x="2184" y="258"/>
                    </a:lnTo>
                    <a:lnTo>
                      <a:pt x="2188" y="261"/>
                    </a:lnTo>
                    <a:lnTo>
                      <a:pt x="2192" y="262"/>
                    </a:lnTo>
                    <a:lnTo>
                      <a:pt x="2192" y="263"/>
                    </a:lnTo>
                    <a:lnTo>
                      <a:pt x="2193" y="265"/>
                    </a:lnTo>
                    <a:lnTo>
                      <a:pt x="2197" y="265"/>
                    </a:lnTo>
                    <a:lnTo>
                      <a:pt x="2201" y="267"/>
                    </a:lnTo>
                    <a:lnTo>
                      <a:pt x="2203" y="267"/>
                    </a:lnTo>
                    <a:lnTo>
                      <a:pt x="2204" y="267"/>
                    </a:lnTo>
                    <a:lnTo>
                      <a:pt x="2205" y="267"/>
                    </a:lnTo>
                    <a:lnTo>
                      <a:pt x="2207" y="269"/>
                    </a:lnTo>
                    <a:lnTo>
                      <a:pt x="2208" y="267"/>
                    </a:lnTo>
                    <a:lnTo>
                      <a:pt x="2209" y="267"/>
                    </a:lnTo>
                    <a:lnTo>
                      <a:pt x="2213" y="269"/>
                    </a:lnTo>
                    <a:lnTo>
                      <a:pt x="2218" y="270"/>
                    </a:lnTo>
                    <a:lnTo>
                      <a:pt x="2224" y="271"/>
                    </a:lnTo>
                    <a:lnTo>
                      <a:pt x="2226" y="271"/>
                    </a:lnTo>
                    <a:lnTo>
                      <a:pt x="2232" y="274"/>
                    </a:lnTo>
                    <a:lnTo>
                      <a:pt x="2234" y="275"/>
                    </a:lnTo>
                    <a:lnTo>
                      <a:pt x="2238" y="275"/>
                    </a:lnTo>
                    <a:lnTo>
                      <a:pt x="2240" y="275"/>
                    </a:lnTo>
                    <a:lnTo>
                      <a:pt x="2240" y="275"/>
                    </a:lnTo>
                    <a:lnTo>
                      <a:pt x="2240" y="274"/>
                    </a:lnTo>
                    <a:lnTo>
                      <a:pt x="2240" y="274"/>
                    </a:lnTo>
                    <a:lnTo>
                      <a:pt x="2240" y="273"/>
                    </a:lnTo>
                    <a:lnTo>
                      <a:pt x="2241" y="274"/>
                    </a:lnTo>
                    <a:lnTo>
                      <a:pt x="2242" y="274"/>
                    </a:lnTo>
                    <a:lnTo>
                      <a:pt x="2241" y="275"/>
                    </a:lnTo>
                    <a:lnTo>
                      <a:pt x="2244" y="275"/>
                    </a:lnTo>
                    <a:lnTo>
                      <a:pt x="2246" y="277"/>
                    </a:lnTo>
                    <a:lnTo>
                      <a:pt x="2248" y="277"/>
                    </a:lnTo>
                    <a:lnTo>
                      <a:pt x="2249" y="277"/>
                    </a:lnTo>
                    <a:lnTo>
                      <a:pt x="2249" y="277"/>
                    </a:lnTo>
                    <a:lnTo>
                      <a:pt x="2249" y="275"/>
                    </a:lnTo>
                    <a:lnTo>
                      <a:pt x="2245" y="273"/>
                    </a:lnTo>
                    <a:lnTo>
                      <a:pt x="2245" y="273"/>
                    </a:lnTo>
                    <a:lnTo>
                      <a:pt x="2248" y="273"/>
                    </a:lnTo>
                    <a:lnTo>
                      <a:pt x="2249" y="274"/>
                    </a:lnTo>
                    <a:lnTo>
                      <a:pt x="2250" y="275"/>
                    </a:lnTo>
                    <a:lnTo>
                      <a:pt x="2250" y="275"/>
                    </a:lnTo>
                    <a:lnTo>
                      <a:pt x="2254" y="275"/>
                    </a:lnTo>
                    <a:lnTo>
                      <a:pt x="2254" y="274"/>
                    </a:lnTo>
                    <a:close/>
                    <a:moveTo>
                      <a:pt x="373" y="3"/>
                    </a:moveTo>
                    <a:lnTo>
                      <a:pt x="376" y="1"/>
                    </a:lnTo>
                    <a:lnTo>
                      <a:pt x="387" y="1"/>
                    </a:lnTo>
                    <a:lnTo>
                      <a:pt x="387" y="1"/>
                    </a:lnTo>
                    <a:lnTo>
                      <a:pt x="387" y="0"/>
                    </a:lnTo>
                    <a:lnTo>
                      <a:pt x="385" y="0"/>
                    </a:lnTo>
                    <a:lnTo>
                      <a:pt x="373" y="0"/>
                    </a:lnTo>
                    <a:lnTo>
                      <a:pt x="372" y="1"/>
                    </a:lnTo>
                    <a:lnTo>
                      <a:pt x="372" y="1"/>
                    </a:lnTo>
                    <a:lnTo>
                      <a:pt x="372" y="1"/>
                    </a:lnTo>
                    <a:lnTo>
                      <a:pt x="372" y="1"/>
                    </a:lnTo>
                    <a:lnTo>
                      <a:pt x="373" y="3"/>
                    </a:lnTo>
                    <a:close/>
                    <a:moveTo>
                      <a:pt x="388" y="13"/>
                    </a:moveTo>
                    <a:lnTo>
                      <a:pt x="391" y="13"/>
                    </a:lnTo>
                    <a:lnTo>
                      <a:pt x="391" y="13"/>
                    </a:lnTo>
                    <a:lnTo>
                      <a:pt x="389" y="12"/>
                    </a:lnTo>
                    <a:lnTo>
                      <a:pt x="388" y="12"/>
                    </a:lnTo>
                    <a:lnTo>
                      <a:pt x="388" y="10"/>
                    </a:lnTo>
                    <a:lnTo>
                      <a:pt x="385" y="10"/>
                    </a:lnTo>
                    <a:lnTo>
                      <a:pt x="384" y="10"/>
                    </a:lnTo>
                    <a:lnTo>
                      <a:pt x="380" y="9"/>
                    </a:lnTo>
                    <a:lnTo>
                      <a:pt x="379" y="9"/>
                    </a:lnTo>
                    <a:lnTo>
                      <a:pt x="379" y="9"/>
                    </a:lnTo>
                    <a:lnTo>
                      <a:pt x="375" y="10"/>
                    </a:lnTo>
                    <a:lnTo>
                      <a:pt x="372" y="10"/>
                    </a:lnTo>
                    <a:lnTo>
                      <a:pt x="371" y="10"/>
                    </a:lnTo>
                    <a:lnTo>
                      <a:pt x="373" y="12"/>
                    </a:lnTo>
                    <a:lnTo>
                      <a:pt x="377" y="12"/>
                    </a:lnTo>
                    <a:lnTo>
                      <a:pt x="380" y="13"/>
                    </a:lnTo>
                    <a:lnTo>
                      <a:pt x="384" y="13"/>
                    </a:lnTo>
                    <a:lnTo>
                      <a:pt x="388" y="13"/>
                    </a:lnTo>
                    <a:close/>
                    <a:moveTo>
                      <a:pt x="379" y="17"/>
                    </a:moveTo>
                    <a:lnTo>
                      <a:pt x="373" y="17"/>
                    </a:lnTo>
                    <a:lnTo>
                      <a:pt x="373" y="17"/>
                    </a:lnTo>
                    <a:lnTo>
                      <a:pt x="373" y="18"/>
                    </a:lnTo>
                    <a:lnTo>
                      <a:pt x="376" y="18"/>
                    </a:lnTo>
                    <a:lnTo>
                      <a:pt x="376" y="18"/>
                    </a:lnTo>
                    <a:lnTo>
                      <a:pt x="376" y="20"/>
                    </a:lnTo>
                    <a:lnTo>
                      <a:pt x="379" y="21"/>
                    </a:lnTo>
                    <a:lnTo>
                      <a:pt x="379" y="22"/>
                    </a:lnTo>
                    <a:lnTo>
                      <a:pt x="380" y="22"/>
                    </a:lnTo>
                    <a:lnTo>
                      <a:pt x="385" y="22"/>
                    </a:lnTo>
                    <a:lnTo>
                      <a:pt x="387" y="22"/>
                    </a:lnTo>
                    <a:lnTo>
                      <a:pt x="388" y="21"/>
                    </a:lnTo>
                    <a:lnTo>
                      <a:pt x="389" y="21"/>
                    </a:lnTo>
                    <a:lnTo>
                      <a:pt x="389" y="21"/>
                    </a:lnTo>
                    <a:lnTo>
                      <a:pt x="388" y="20"/>
                    </a:lnTo>
                    <a:lnTo>
                      <a:pt x="389" y="20"/>
                    </a:lnTo>
                    <a:lnTo>
                      <a:pt x="399" y="20"/>
                    </a:lnTo>
                    <a:lnTo>
                      <a:pt x="397" y="18"/>
                    </a:lnTo>
                    <a:lnTo>
                      <a:pt x="395" y="18"/>
                    </a:lnTo>
                    <a:lnTo>
                      <a:pt x="389" y="17"/>
                    </a:lnTo>
                    <a:lnTo>
                      <a:pt x="379" y="17"/>
                    </a:lnTo>
                    <a:close/>
                    <a:moveTo>
                      <a:pt x="397" y="17"/>
                    </a:moveTo>
                    <a:lnTo>
                      <a:pt x="399" y="17"/>
                    </a:lnTo>
                    <a:lnTo>
                      <a:pt x="403" y="18"/>
                    </a:lnTo>
                    <a:lnTo>
                      <a:pt x="405" y="18"/>
                    </a:lnTo>
                    <a:lnTo>
                      <a:pt x="408" y="17"/>
                    </a:lnTo>
                    <a:lnTo>
                      <a:pt x="413" y="18"/>
                    </a:lnTo>
                    <a:lnTo>
                      <a:pt x="417" y="18"/>
                    </a:lnTo>
                    <a:lnTo>
                      <a:pt x="420" y="17"/>
                    </a:lnTo>
                    <a:lnTo>
                      <a:pt x="422" y="17"/>
                    </a:lnTo>
                    <a:lnTo>
                      <a:pt x="422" y="16"/>
                    </a:lnTo>
                    <a:lnTo>
                      <a:pt x="424" y="16"/>
                    </a:lnTo>
                    <a:lnTo>
                      <a:pt x="426" y="16"/>
                    </a:lnTo>
                    <a:lnTo>
                      <a:pt x="426" y="14"/>
                    </a:lnTo>
                    <a:lnTo>
                      <a:pt x="426" y="14"/>
                    </a:lnTo>
                    <a:lnTo>
                      <a:pt x="426" y="13"/>
                    </a:lnTo>
                    <a:lnTo>
                      <a:pt x="426" y="13"/>
                    </a:lnTo>
                    <a:lnTo>
                      <a:pt x="425" y="12"/>
                    </a:lnTo>
                    <a:lnTo>
                      <a:pt x="422" y="12"/>
                    </a:lnTo>
                    <a:lnTo>
                      <a:pt x="418" y="12"/>
                    </a:lnTo>
                    <a:lnTo>
                      <a:pt x="416" y="13"/>
                    </a:lnTo>
                    <a:lnTo>
                      <a:pt x="412" y="13"/>
                    </a:lnTo>
                    <a:lnTo>
                      <a:pt x="408" y="13"/>
                    </a:lnTo>
                    <a:lnTo>
                      <a:pt x="405" y="13"/>
                    </a:lnTo>
                    <a:lnTo>
                      <a:pt x="405" y="13"/>
                    </a:lnTo>
                    <a:lnTo>
                      <a:pt x="403" y="13"/>
                    </a:lnTo>
                    <a:lnTo>
                      <a:pt x="399" y="13"/>
                    </a:lnTo>
                    <a:lnTo>
                      <a:pt x="399" y="13"/>
                    </a:lnTo>
                    <a:lnTo>
                      <a:pt x="397" y="13"/>
                    </a:lnTo>
                    <a:lnTo>
                      <a:pt x="397" y="13"/>
                    </a:lnTo>
                    <a:lnTo>
                      <a:pt x="397" y="14"/>
                    </a:lnTo>
                    <a:lnTo>
                      <a:pt x="397" y="16"/>
                    </a:lnTo>
                    <a:lnTo>
                      <a:pt x="397" y="16"/>
                    </a:lnTo>
                    <a:lnTo>
                      <a:pt x="397" y="17"/>
                    </a:lnTo>
                    <a:close/>
                    <a:moveTo>
                      <a:pt x="383" y="6"/>
                    </a:moveTo>
                    <a:lnTo>
                      <a:pt x="383" y="6"/>
                    </a:lnTo>
                    <a:lnTo>
                      <a:pt x="384" y="6"/>
                    </a:lnTo>
                    <a:lnTo>
                      <a:pt x="388" y="6"/>
                    </a:lnTo>
                    <a:lnTo>
                      <a:pt x="391" y="6"/>
                    </a:lnTo>
                    <a:lnTo>
                      <a:pt x="391" y="6"/>
                    </a:lnTo>
                    <a:lnTo>
                      <a:pt x="389" y="6"/>
                    </a:lnTo>
                    <a:lnTo>
                      <a:pt x="388" y="5"/>
                    </a:lnTo>
                    <a:lnTo>
                      <a:pt x="385" y="5"/>
                    </a:lnTo>
                    <a:lnTo>
                      <a:pt x="383" y="6"/>
                    </a:lnTo>
                    <a:close/>
                    <a:moveTo>
                      <a:pt x="410" y="12"/>
                    </a:moveTo>
                    <a:lnTo>
                      <a:pt x="413" y="12"/>
                    </a:lnTo>
                    <a:lnTo>
                      <a:pt x="417" y="10"/>
                    </a:lnTo>
                    <a:lnTo>
                      <a:pt x="417" y="10"/>
                    </a:lnTo>
                    <a:lnTo>
                      <a:pt x="416" y="9"/>
                    </a:lnTo>
                    <a:lnTo>
                      <a:pt x="406" y="9"/>
                    </a:lnTo>
                    <a:lnTo>
                      <a:pt x="403" y="10"/>
                    </a:lnTo>
                    <a:lnTo>
                      <a:pt x="401" y="10"/>
                    </a:lnTo>
                    <a:lnTo>
                      <a:pt x="401" y="10"/>
                    </a:lnTo>
                    <a:lnTo>
                      <a:pt x="405" y="12"/>
                    </a:lnTo>
                    <a:lnTo>
                      <a:pt x="410" y="12"/>
                    </a:lnTo>
                    <a:close/>
                    <a:moveTo>
                      <a:pt x="350" y="191"/>
                    </a:moveTo>
                    <a:lnTo>
                      <a:pt x="350" y="192"/>
                    </a:lnTo>
                    <a:lnTo>
                      <a:pt x="350" y="193"/>
                    </a:lnTo>
                    <a:lnTo>
                      <a:pt x="351" y="194"/>
                    </a:lnTo>
                    <a:lnTo>
                      <a:pt x="351" y="196"/>
                    </a:lnTo>
                    <a:lnTo>
                      <a:pt x="351" y="196"/>
                    </a:lnTo>
                    <a:lnTo>
                      <a:pt x="354" y="198"/>
                    </a:lnTo>
                    <a:lnTo>
                      <a:pt x="358" y="200"/>
                    </a:lnTo>
                    <a:lnTo>
                      <a:pt x="360" y="200"/>
                    </a:lnTo>
                    <a:lnTo>
                      <a:pt x="364" y="198"/>
                    </a:lnTo>
                    <a:lnTo>
                      <a:pt x="369" y="197"/>
                    </a:lnTo>
                    <a:lnTo>
                      <a:pt x="371" y="196"/>
                    </a:lnTo>
                    <a:lnTo>
                      <a:pt x="372" y="194"/>
                    </a:lnTo>
                    <a:lnTo>
                      <a:pt x="373" y="193"/>
                    </a:lnTo>
                    <a:lnTo>
                      <a:pt x="373" y="193"/>
                    </a:lnTo>
                    <a:lnTo>
                      <a:pt x="375" y="194"/>
                    </a:lnTo>
                    <a:lnTo>
                      <a:pt x="375" y="194"/>
                    </a:lnTo>
                    <a:lnTo>
                      <a:pt x="376" y="194"/>
                    </a:lnTo>
                    <a:lnTo>
                      <a:pt x="375" y="192"/>
                    </a:lnTo>
                    <a:lnTo>
                      <a:pt x="373" y="191"/>
                    </a:lnTo>
                    <a:lnTo>
                      <a:pt x="371" y="191"/>
                    </a:lnTo>
                    <a:lnTo>
                      <a:pt x="360" y="187"/>
                    </a:lnTo>
                    <a:lnTo>
                      <a:pt x="356" y="187"/>
                    </a:lnTo>
                    <a:lnTo>
                      <a:pt x="355" y="187"/>
                    </a:lnTo>
                    <a:lnTo>
                      <a:pt x="352" y="188"/>
                    </a:lnTo>
                    <a:lnTo>
                      <a:pt x="351" y="189"/>
                    </a:lnTo>
                    <a:lnTo>
                      <a:pt x="350" y="191"/>
                    </a:lnTo>
                    <a:close/>
                    <a:moveTo>
                      <a:pt x="401" y="25"/>
                    </a:moveTo>
                    <a:lnTo>
                      <a:pt x="401" y="25"/>
                    </a:lnTo>
                    <a:lnTo>
                      <a:pt x="403" y="25"/>
                    </a:lnTo>
                    <a:lnTo>
                      <a:pt x="406" y="25"/>
                    </a:lnTo>
                    <a:lnTo>
                      <a:pt x="409" y="24"/>
                    </a:lnTo>
                    <a:lnTo>
                      <a:pt x="406" y="22"/>
                    </a:lnTo>
                    <a:lnTo>
                      <a:pt x="404" y="22"/>
                    </a:lnTo>
                    <a:lnTo>
                      <a:pt x="399" y="24"/>
                    </a:lnTo>
                    <a:lnTo>
                      <a:pt x="397" y="24"/>
                    </a:lnTo>
                    <a:lnTo>
                      <a:pt x="399" y="24"/>
                    </a:lnTo>
                    <a:lnTo>
                      <a:pt x="400" y="25"/>
                    </a:lnTo>
                    <a:lnTo>
                      <a:pt x="401" y="25"/>
                    </a:lnTo>
                    <a:close/>
                    <a:moveTo>
                      <a:pt x="355" y="21"/>
                    </a:moveTo>
                    <a:lnTo>
                      <a:pt x="358" y="20"/>
                    </a:lnTo>
                    <a:lnTo>
                      <a:pt x="358" y="20"/>
                    </a:lnTo>
                    <a:lnTo>
                      <a:pt x="356" y="20"/>
                    </a:lnTo>
                    <a:lnTo>
                      <a:pt x="355" y="20"/>
                    </a:lnTo>
                    <a:lnTo>
                      <a:pt x="354" y="20"/>
                    </a:lnTo>
                    <a:lnTo>
                      <a:pt x="352" y="21"/>
                    </a:lnTo>
                    <a:lnTo>
                      <a:pt x="354" y="21"/>
                    </a:lnTo>
                    <a:lnTo>
                      <a:pt x="355" y="21"/>
                    </a:lnTo>
                    <a:close/>
                    <a:moveTo>
                      <a:pt x="422" y="3"/>
                    </a:moveTo>
                    <a:lnTo>
                      <a:pt x="422" y="3"/>
                    </a:lnTo>
                    <a:lnTo>
                      <a:pt x="426" y="3"/>
                    </a:lnTo>
                    <a:lnTo>
                      <a:pt x="433" y="3"/>
                    </a:lnTo>
                    <a:lnTo>
                      <a:pt x="434" y="3"/>
                    </a:lnTo>
                    <a:lnTo>
                      <a:pt x="436" y="3"/>
                    </a:lnTo>
                    <a:lnTo>
                      <a:pt x="436" y="3"/>
                    </a:lnTo>
                    <a:lnTo>
                      <a:pt x="434" y="3"/>
                    </a:lnTo>
                    <a:lnTo>
                      <a:pt x="424" y="1"/>
                    </a:lnTo>
                    <a:lnTo>
                      <a:pt x="418" y="1"/>
                    </a:lnTo>
                    <a:lnTo>
                      <a:pt x="417" y="3"/>
                    </a:lnTo>
                    <a:lnTo>
                      <a:pt x="422" y="3"/>
                    </a:lnTo>
                    <a:lnTo>
                      <a:pt x="422" y="3"/>
                    </a:lnTo>
                    <a:close/>
                    <a:moveTo>
                      <a:pt x="362" y="22"/>
                    </a:moveTo>
                    <a:lnTo>
                      <a:pt x="363" y="22"/>
                    </a:lnTo>
                    <a:lnTo>
                      <a:pt x="367" y="22"/>
                    </a:lnTo>
                    <a:lnTo>
                      <a:pt x="376" y="22"/>
                    </a:lnTo>
                    <a:lnTo>
                      <a:pt x="377" y="22"/>
                    </a:lnTo>
                    <a:lnTo>
                      <a:pt x="376" y="22"/>
                    </a:lnTo>
                    <a:lnTo>
                      <a:pt x="376" y="21"/>
                    </a:lnTo>
                    <a:lnTo>
                      <a:pt x="376" y="20"/>
                    </a:lnTo>
                    <a:lnTo>
                      <a:pt x="375" y="20"/>
                    </a:lnTo>
                    <a:lnTo>
                      <a:pt x="373" y="18"/>
                    </a:lnTo>
                    <a:lnTo>
                      <a:pt x="371" y="20"/>
                    </a:lnTo>
                    <a:lnTo>
                      <a:pt x="371" y="20"/>
                    </a:lnTo>
                    <a:lnTo>
                      <a:pt x="363" y="20"/>
                    </a:lnTo>
                    <a:lnTo>
                      <a:pt x="363" y="20"/>
                    </a:lnTo>
                    <a:lnTo>
                      <a:pt x="364" y="21"/>
                    </a:lnTo>
                    <a:lnTo>
                      <a:pt x="364" y="22"/>
                    </a:lnTo>
                    <a:lnTo>
                      <a:pt x="362" y="22"/>
                    </a:lnTo>
                    <a:close/>
                    <a:moveTo>
                      <a:pt x="432" y="12"/>
                    </a:moveTo>
                    <a:lnTo>
                      <a:pt x="430" y="13"/>
                    </a:lnTo>
                    <a:lnTo>
                      <a:pt x="429" y="13"/>
                    </a:lnTo>
                    <a:lnTo>
                      <a:pt x="433" y="14"/>
                    </a:lnTo>
                    <a:lnTo>
                      <a:pt x="436" y="14"/>
                    </a:lnTo>
                    <a:lnTo>
                      <a:pt x="438" y="14"/>
                    </a:lnTo>
                    <a:lnTo>
                      <a:pt x="440" y="14"/>
                    </a:lnTo>
                    <a:lnTo>
                      <a:pt x="453" y="14"/>
                    </a:lnTo>
                    <a:lnTo>
                      <a:pt x="457" y="13"/>
                    </a:lnTo>
                    <a:lnTo>
                      <a:pt x="461" y="12"/>
                    </a:lnTo>
                    <a:lnTo>
                      <a:pt x="459" y="12"/>
                    </a:lnTo>
                    <a:lnTo>
                      <a:pt x="458" y="10"/>
                    </a:lnTo>
                    <a:lnTo>
                      <a:pt x="458" y="10"/>
                    </a:lnTo>
                    <a:lnTo>
                      <a:pt x="457" y="9"/>
                    </a:lnTo>
                    <a:lnTo>
                      <a:pt x="455" y="9"/>
                    </a:lnTo>
                    <a:lnTo>
                      <a:pt x="453" y="9"/>
                    </a:lnTo>
                    <a:lnTo>
                      <a:pt x="450" y="8"/>
                    </a:lnTo>
                    <a:lnTo>
                      <a:pt x="449" y="8"/>
                    </a:lnTo>
                    <a:lnTo>
                      <a:pt x="446" y="8"/>
                    </a:lnTo>
                    <a:lnTo>
                      <a:pt x="445" y="9"/>
                    </a:lnTo>
                    <a:lnTo>
                      <a:pt x="445" y="9"/>
                    </a:lnTo>
                    <a:lnTo>
                      <a:pt x="445" y="10"/>
                    </a:lnTo>
                    <a:lnTo>
                      <a:pt x="445" y="10"/>
                    </a:lnTo>
                    <a:lnTo>
                      <a:pt x="442" y="10"/>
                    </a:lnTo>
                    <a:lnTo>
                      <a:pt x="440" y="10"/>
                    </a:lnTo>
                    <a:lnTo>
                      <a:pt x="434" y="12"/>
                    </a:lnTo>
                    <a:lnTo>
                      <a:pt x="432" y="12"/>
                    </a:lnTo>
                    <a:close/>
                    <a:moveTo>
                      <a:pt x="354" y="8"/>
                    </a:moveTo>
                    <a:lnTo>
                      <a:pt x="358" y="8"/>
                    </a:lnTo>
                    <a:lnTo>
                      <a:pt x="360" y="8"/>
                    </a:lnTo>
                    <a:lnTo>
                      <a:pt x="362" y="8"/>
                    </a:lnTo>
                    <a:lnTo>
                      <a:pt x="363" y="8"/>
                    </a:lnTo>
                    <a:lnTo>
                      <a:pt x="364" y="8"/>
                    </a:lnTo>
                    <a:lnTo>
                      <a:pt x="368" y="8"/>
                    </a:lnTo>
                    <a:lnTo>
                      <a:pt x="372" y="9"/>
                    </a:lnTo>
                    <a:lnTo>
                      <a:pt x="375" y="9"/>
                    </a:lnTo>
                    <a:lnTo>
                      <a:pt x="376" y="8"/>
                    </a:lnTo>
                    <a:lnTo>
                      <a:pt x="377" y="8"/>
                    </a:lnTo>
                    <a:lnTo>
                      <a:pt x="376" y="6"/>
                    </a:lnTo>
                    <a:lnTo>
                      <a:pt x="375" y="6"/>
                    </a:lnTo>
                    <a:lnTo>
                      <a:pt x="380" y="5"/>
                    </a:lnTo>
                    <a:lnTo>
                      <a:pt x="381" y="5"/>
                    </a:lnTo>
                    <a:lnTo>
                      <a:pt x="380" y="5"/>
                    </a:lnTo>
                    <a:lnTo>
                      <a:pt x="375" y="5"/>
                    </a:lnTo>
                    <a:lnTo>
                      <a:pt x="373" y="4"/>
                    </a:lnTo>
                    <a:lnTo>
                      <a:pt x="372" y="4"/>
                    </a:lnTo>
                    <a:lnTo>
                      <a:pt x="371" y="4"/>
                    </a:lnTo>
                    <a:lnTo>
                      <a:pt x="369" y="4"/>
                    </a:lnTo>
                    <a:lnTo>
                      <a:pt x="368" y="4"/>
                    </a:lnTo>
                    <a:lnTo>
                      <a:pt x="365" y="4"/>
                    </a:lnTo>
                    <a:lnTo>
                      <a:pt x="364" y="4"/>
                    </a:lnTo>
                    <a:lnTo>
                      <a:pt x="362" y="5"/>
                    </a:lnTo>
                    <a:lnTo>
                      <a:pt x="359" y="5"/>
                    </a:lnTo>
                    <a:lnTo>
                      <a:pt x="356" y="6"/>
                    </a:lnTo>
                    <a:lnTo>
                      <a:pt x="352" y="6"/>
                    </a:lnTo>
                    <a:lnTo>
                      <a:pt x="350" y="6"/>
                    </a:lnTo>
                    <a:lnTo>
                      <a:pt x="351" y="8"/>
                    </a:lnTo>
                    <a:lnTo>
                      <a:pt x="354" y="8"/>
                    </a:lnTo>
                    <a:close/>
                    <a:moveTo>
                      <a:pt x="327" y="21"/>
                    </a:moveTo>
                    <a:lnTo>
                      <a:pt x="327" y="21"/>
                    </a:lnTo>
                    <a:lnTo>
                      <a:pt x="327" y="21"/>
                    </a:lnTo>
                    <a:lnTo>
                      <a:pt x="330" y="21"/>
                    </a:lnTo>
                    <a:lnTo>
                      <a:pt x="338" y="21"/>
                    </a:lnTo>
                    <a:lnTo>
                      <a:pt x="338" y="21"/>
                    </a:lnTo>
                    <a:lnTo>
                      <a:pt x="339" y="21"/>
                    </a:lnTo>
                    <a:lnTo>
                      <a:pt x="340" y="20"/>
                    </a:lnTo>
                    <a:lnTo>
                      <a:pt x="336" y="20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2" y="18"/>
                    </a:lnTo>
                    <a:lnTo>
                      <a:pt x="328" y="18"/>
                    </a:lnTo>
                    <a:lnTo>
                      <a:pt x="327" y="20"/>
                    </a:lnTo>
                    <a:lnTo>
                      <a:pt x="327" y="20"/>
                    </a:lnTo>
                    <a:lnTo>
                      <a:pt x="326" y="20"/>
                    </a:lnTo>
                    <a:lnTo>
                      <a:pt x="323" y="20"/>
                    </a:lnTo>
                    <a:lnTo>
                      <a:pt x="322" y="21"/>
                    </a:lnTo>
                    <a:lnTo>
                      <a:pt x="324" y="21"/>
                    </a:lnTo>
                    <a:lnTo>
                      <a:pt x="327" y="21"/>
                    </a:lnTo>
                    <a:close/>
                    <a:moveTo>
                      <a:pt x="246" y="17"/>
                    </a:moveTo>
                    <a:lnTo>
                      <a:pt x="249" y="17"/>
                    </a:lnTo>
                    <a:lnTo>
                      <a:pt x="252" y="16"/>
                    </a:lnTo>
                    <a:lnTo>
                      <a:pt x="253" y="17"/>
                    </a:lnTo>
                    <a:lnTo>
                      <a:pt x="254" y="17"/>
                    </a:lnTo>
                    <a:lnTo>
                      <a:pt x="254" y="18"/>
                    </a:lnTo>
                    <a:lnTo>
                      <a:pt x="257" y="18"/>
                    </a:lnTo>
                    <a:lnTo>
                      <a:pt x="258" y="17"/>
                    </a:lnTo>
                    <a:lnTo>
                      <a:pt x="260" y="17"/>
                    </a:lnTo>
                    <a:lnTo>
                      <a:pt x="260" y="17"/>
                    </a:lnTo>
                    <a:lnTo>
                      <a:pt x="264" y="17"/>
                    </a:lnTo>
                    <a:lnTo>
                      <a:pt x="265" y="16"/>
                    </a:lnTo>
                    <a:lnTo>
                      <a:pt x="265" y="16"/>
                    </a:lnTo>
                    <a:lnTo>
                      <a:pt x="266" y="16"/>
                    </a:lnTo>
                    <a:lnTo>
                      <a:pt x="268" y="14"/>
                    </a:lnTo>
                    <a:lnTo>
                      <a:pt x="268" y="14"/>
                    </a:lnTo>
                    <a:lnTo>
                      <a:pt x="269" y="14"/>
                    </a:lnTo>
                    <a:lnTo>
                      <a:pt x="270" y="13"/>
                    </a:lnTo>
                    <a:lnTo>
                      <a:pt x="270" y="14"/>
                    </a:lnTo>
                    <a:lnTo>
                      <a:pt x="274" y="14"/>
                    </a:lnTo>
                    <a:lnTo>
                      <a:pt x="281" y="16"/>
                    </a:lnTo>
                    <a:lnTo>
                      <a:pt x="281" y="16"/>
                    </a:lnTo>
                    <a:lnTo>
                      <a:pt x="281" y="14"/>
                    </a:lnTo>
                    <a:lnTo>
                      <a:pt x="278" y="13"/>
                    </a:lnTo>
                    <a:lnTo>
                      <a:pt x="277" y="13"/>
                    </a:lnTo>
                    <a:lnTo>
                      <a:pt x="277" y="13"/>
                    </a:lnTo>
                    <a:lnTo>
                      <a:pt x="276" y="13"/>
                    </a:lnTo>
                    <a:lnTo>
                      <a:pt x="272" y="13"/>
                    </a:lnTo>
                    <a:lnTo>
                      <a:pt x="266" y="13"/>
                    </a:lnTo>
                    <a:lnTo>
                      <a:pt x="265" y="13"/>
                    </a:lnTo>
                    <a:lnTo>
                      <a:pt x="262" y="13"/>
                    </a:lnTo>
                    <a:lnTo>
                      <a:pt x="260" y="14"/>
                    </a:lnTo>
                    <a:lnTo>
                      <a:pt x="254" y="14"/>
                    </a:lnTo>
                    <a:lnTo>
                      <a:pt x="242" y="16"/>
                    </a:lnTo>
                    <a:lnTo>
                      <a:pt x="240" y="16"/>
                    </a:lnTo>
                    <a:lnTo>
                      <a:pt x="242" y="16"/>
                    </a:lnTo>
                    <a:lnTo>
                      <a:pt x="246" y="17"/>
                    </a:lnTo>
                    <a:close/>
                    <a:moveTo>
                      <a:pt x="286" y="233"/>
                    </a:moveTo>
                    <a:lnTo>
                      <a:pt x="286" y="233"/>
                    </a:lnTo>
                    <a:lnTo>
                      <a:pt x="286" y="234"/>
                    </a:lnTo>
                    <a:lnTo>
                      <a:pt x="290" y="236"/>
                    </a:lnTo>
                    <a:lnTo>
                      <a:pt x="290" y="234"/>
                    </a:lnTo>
                    <a:lnTo>
                      <a:pt x="290" y="234"/>
                    </a:lnTo>
                    <a:lnTo>
                      <a:pt x="289" y="233"/>
                    </a:lnTo>
                    <a:lnTo>
                      <a:pt x="287" y="233"/>
                    </a:lnTo>
                    <a:lnTo>
                      <a:pt x="286" y="233"/>
                    </a:lnTo>
                    <a:close/>
                    <a:moveTo>
                      <a:pt x="1954" y="618"/>
                    </a:moveTo>
                    <a:lnTo>
                      <a:pt x="1953" y="618"/>
                    </a:lnTo>
                    <a:lnTo>
                      <a:pt x="1953" y="617"/>
                    </a:lnTo>
                    <a:lnTo>
                      <a:pt x="1953" y="614"/>
                    </a:lnTo>
                    <a:lnTo>
                      <a:pt x="1951" y="613"/>
                    </a:lnTo>
                    <a:lnTo>
                      <a:pt x="1949" y="610"/>
                    </a:lnTo>
                    <a:lnTo>
                      <a:pt x="1946" y="606"/>
                    </a:lnTo>
                    <a:lnTo>
                      <a:pt x="1945" y="605"/>
                    </a:lnTo>
                    <a:lnTo>
                      <a:pt x="1943" y="605"/>
                    </a:lnTo>
                    <a:lnTo>
                      <a:pt x="1942" y="605"/>
                    </a:lnTo>
                    <a:lnTo>
                      <a:pt x="1941" y="605"/>
                    </a:lnTo>
                    <a:lnTo>
                      <a:pt x="1939" y="605"/>
                    </a:lnTo>
                    <a:lnTo>
                      <a:pt x="1937" y="601"/>
                    </a:lnTo>
                    <a:lnTo>
                      <a:pt x="1931" y="597"/>
                    </a:lnTo>
                    <a:lnTo>
                      <a:pt x="1930" y="596"/>
                    </a:lnTo>
                    <a:lnTo>
                      <a:pt x="1929" y="594"/>
                    </a:lnTo>
                    <a:lnTo>
                      <a:pt x="1927" y="594"/>
                    </a:lnTo>
                    <a:lnTo>
                      <a:pt x="1926" y="593"/>
                    </a:lnTo>
                    <a:lnTo>
                      <a:pt x="1925" y="593"/>
                    </a:lnTo>
                    <a:lnTo>
                      <a:pt x="1922" y="590"/>
                    </a:lnTo>
                    <a:lnTo>
                      <a:pt x="1920" y="588"/>
                    </a:lnTo>
                    <a:lnTo>
                      <a:pt x="1918" y="586"/>
                    </a:lnTo>
                    <a:lnTo>
                      <a:pt x="1916" y="584"/>
                    </a:lnTo>
                    <a:lnTo>
                      <a:pt x="1914" y="580"/>
                    </a:lnTo>
                    <a:lnTo>
                      <a:pt x="1913" y="577"/>
                    </a:lnTo>
                    <a:lnTo>
                      <a:pt x="1909" y="564"/>
                    </a:lnTo>
                    <a:lnTo>
                      <a:pt x="1908" y="560"/>
                    </a:lnTo>
                    <a:lnTo>
                      <a:pt x="1908" y="559"/>
                    </a:lnTo>
                    <a:lnTo>
                      <a:pt x="1908" y="557"/>
                    </a:lnTo>
                    <a:lnTo>
                      <a:pt x="1910" y="557"/>
                    </a:lnTo>
                    <a:lnTo>
                      <a:pt x="1916" y="556"/>
                    </a:lnTo>
                    <a:lnTo>
                      <a:pt x="1917" y="556"/>
                    </a:lnTo>
                    <a:lnTo>
                      <a:pt x="1920" y="557"/>
                    </a:lnTo>
                    <a:lnTo>
                      <a:pt x="1921" y="557"/>
                    </a:lnTo>
                    <a:lnTo>
                      <a:pt x="1922" y="559"/>
                    </a:lnTo>
                    <a:lnTo>
                      <a:pt x="1927" y="561"/>
                    </a:lnTo>
                    <a:lnTo>
                      <a:pt x="1930" y="563"/>
                    </a:lnTo>
                    <a:lnTo>
                      <a:pt x="1933" y="564"/>
                    </a:lnTo>
                    <a:lnTo>
                      <a:pt x="1935" y="567"/>
                    </a:lnTo>
                    <a:lnTo>
                      <a:pt x="1938" y="569"/>
                    </a:lnTo>
                    <a:lnTo>
                      <a:pt x="1939" y="569"/>
                    </a:lnTo>
                    <a:lnTo>
                      <a:pt x="1937" y="565"/>
                    </a:lnTo>
                    <a:lnTo>
                      <a:pt x="1935" y="565"/>
                    </a:lnTo>
                    <a:lnTo>
                      <a:pt x="1934" y="564"/>
                    </a:lnTo>
                    <a:lnTo>
                      <a:pt x="1930" y="561"/>
                    </a:lnTo>
                    <a:lnTo>
                      <a:pt x="1926" y="559"/>
                    </a:lnTo>
                    <a:lnTo>
                      <a:pt x="1923" y="556"/>
                    </a:lnTo>
                    <a:lnTo>
                      <a:pt x="1921" y="553"/>
                    </a:lnTo>
                    <a:lnTo>
                      <a:pt x="1920" y="552"/>
                    </a:lnTo>
                    <a:lnTo>
                      <a:pt x="1917" y="549"/>
                    </a:lnTo>
                    <a:lnTo>
                      <a:pt x="1912" y="545"/>
                    </a:lnTo>
                    <a:lnTo>
                      <a:pt x="1902" y="537"/>
                    </a:lnTo>
                    <a:lnTo>
                      <a:pt x="1898" y="533"/>
                    </a:lnTo>
                    <a:lnTo>
                      <a:pt x="1884" y="519"/>
                    </a:lnTo>
                    <a:lnTo>
                      <a:pt x="1882" y="518"/>
                    </a:lnTo>
                    <a:lnTo>
                      <a:pt x="1882" y="518"/>
                    </a:lnTo>
                    <a:lnTo>
                      <a:pt x="1881" y="516"/>
                    </a:lnTo>
                    <a:lnTo>
                      <a:pt x="1880" y="515"/>
                    </a:lnTo>
                    <a:lnTo>
                      <a:pt x="1879" y="514"/>
                    </a:lnTo>
                    <a:lnTo>
                      <a:pt x="1876" y="512"/>
                    </a:lnTo>
                    <a:lnTo>
                      <a:pt x="1875" y="511"/>
                    </a:lnTo>
                    <a:lnTo>
                      <a:pt x="1873" y="510"/>
                    </a:lnTo>
                    <a:lnTo>
                      <a:pt x="1871" y="507"/>
                    </a:lnTo>
                    <a:lnTo>
                      <a:pt x="1868" y="506"/>
                    </a:lnTo>
                    <a:lnTo>
                      <a:pt x="1865" y="503"/>
                    </a:lnTo>
                    <a:lnTo>
                      <a:pt x="1863" y="498"/>
                    </a:lnTo>
                    <a:lnTo>
                      <a:pt x="1861" y="496"/>
                    </a:lnTo>
                    <a:lnTo>
                      <a:pt x="1861" y="495"/>
                    </a:lnTo>
                    <a:lnTo>
                      <a:pt x="1861" y="494"/>
                    </a:lnTo>
                    <a:lnTo>
                      <a:pt x="1860" y="492"/>
                    </a:lnTo>
                    <a:lnTo>
                      <a:pt x="1859" y="491"/>
                    </a:lnTo>
                    <a:lnTo>
                      <a:pt x="1855" y="486"/>
                    </a:lnTo>
                    <a:lnTo>
                      <a:pt x="1852" y="483"/>
                    </a:lnTo>
                    <a:lnTo>
                      <a:pt x="1849" y="480"/>
                    </a:lnTo>
                    <a:lnTo>
                      <a:pt x="1848" y="479"/>
                    </a:lnTo>
                    <a:lnTo>
                      <a:pt x="1843" y="475"/>
                    </a:lnTo>
                    <a:lnTo>
                      <a:pt x="1836" y="470"/>
                    </a:lnTo>
                    <a:lnTo>
                      <a:pt x="1836" y="470"/>
                    </a:lnTo>
                    <a:lnTo>
                      <a:pt x="1835" y="469"/>
                    </a:lnTo>
                    <a:lnTo>
                      <a:pt x="1834" y="467"/>
                    </a:lnTo>
                    <a:lnTo>
                      <a:pt x="1832" y="466"/>
                    </a:lnTo>
                    <a:lnTo>
                      <a:pt x="1832" y="465"/>
                    </a:lnTo>
                    <a:lnTo>
                      <a:pt x="1831" y="463"/>
                    </a:lnTo>
                    <a:lnTo>
                      <a:pt x="1824" y="459"/>
                    </a:lnTo>
                    <a:lnTo>
                      <a:pt x="1823" y="458"/>
                    </a:lnTo>
                    <a:lnTo>
                      <a:pt x="1823" y="459"/>
                    </a:lnTo>
                    <a:lnTo>
                      <a:pt x="1823" y="461"/>
                    </a:lnTo>
                    <a:lnTo>
                      <a:pt x="1823" y="461"/>
                    </a:lnTo>
                    <a:lnTo>
                      <a:pt x="1819" y="461"/>
                    </a:lnTo>
                    <a:lnTo>
                      <a:pt x="1823" y="463"/>
                    </a:lnTo>
                    <a:lnTo>
                      <a:pt x="1830" y="467"/>
                    </a:lnTo>
                    <a:lnTo>
                      <a:pt x="1831" y="469"/>
                    </a:lnTo>
                    <a:lnTo>
                      <a:pt x="1832" y="470"/>
                    </a:lnTo>
                    <a:lnTo>
                      <a:pt x="1832" y="471"/>
                    </a:lnTo>
                    <a:lnTo>
                      <a:pt x="1834" y="471"/>
                    </a:lnTo>
                    <a:lnTo>
                      <a:pt x="1834" y="473"/>
                    </a:lnTo>
                    <a:lnTo>
                      <a:pt x="1832" y="473"/>
                    </a:lnTo>
                    <a:lnTo>
                      <a:pt x="1832" y="474"/>
                    </a:lnTo>
                    <a:lnTo>
                      <a:pt x="1835" y="475"/>
                    </a:lnTo>
                    <a:lnTo>
                      <a:pt x="1835" y="477"/>
                    </a:lnTo>
                    <a:lnTo>
                      <a:pt x="1835" y="478"/>
                    </a:lnTo>
                    <a:lnTo>
                      <a:pt x="1834" y="478"/>
                    </a:lnTo>
                    <a:lnTo>
                      <a:pt x="1834" y="478"/>
                    </a:lnTo>
                    <a:lnTo>
                      <a:pt x="1830" y="477"/>
                    </a:lnTo>
                    <a:lnTo>
                      <a:pt x="1828" y="475"/>
                    </a:lnTo>
                    <a:lnTo>
                      <a:pt x="1827" y="477"/>
                    </a:lnTo>
                    <a:lnTo>
                      <a:pt x="1826" y="478"/>
                    </a:lnTo>
                    <a:lnTo>
                      <a:pt x="1827" y="479"/>
                    </a:lnTo>
                    <a:lnTo>
                      <a:pt x="1830" y="483"/>
                    </a:lnTo>
                    <a:lnTo>
                      <a:pt x="1832" y="484"/>
                    </a:lnTo>
                    <a:lnTo>
                      <a:pt x="1835" y="488"/>
                    </a:lnTo>
                    <a:lnTo>
                      <a:pt x="1839" y="494"/>
                    </a:lnTo>
                    <a:lnTo>
                      <a:pt x="1839" y="495"/>
                    </a:lnTo>
                    <a:lnTo>
                      <a:pt x="1839" y="498"/>
                    </a:lnTo>
                    <a:lnTo>
                      <a:pt x="1840" y="499"/>
                    </a:lnTo>
                    <a:lnTo>
                      <a:pt x="1845" y="506"/>
                    </a:lnTo>
                    <a:lnTo>
                      <a:pt x="1848" y="507"/>
                    </a:lnTo>
                    <a:lnTo>
                      <a:pt x="1849" y="508"/>
                    </a:lnTo>
                    <a:lnTo>
                      <a:pt x="1849" y="510"/>
                    </a:lnTo>
                    <a:lnTo>
                      <a:pt x="1849" y="510"/>
                    </a:lnTo>
                    <a:lnTo>
                      <a:pt x="1851" y="510"/>
                    </a:lnTo>
                    <a:lnTo>
                      <a:pt x="1853" y="511"/>
                    </a:lnTo>
                    <a:lnTo>
                      <a:pt x="1857" y="514"/>
                    </a:lnTo>
                    <a:lnTo>
                      <a:pt x="1860" y="515"/>
                    </a:lnTo>
                    <a:lnTo>
                      <a:pt x="1864" y="519"/>
                    </a:lnTo>
                    <a:lnTo>
                      <a:pt x="1868" y="524"/>
                    </a:lnTo>
                    <a:lnTo>
                      <a:pt x="1868" y="526"/>
                    </a:lnTo>
                    <a:lnTo>
                      <a:pt x="1869" y="528"/>
                    </a:lnTo>
                    <a:lnTo>
                      <a:pt x="1871" y="531"/>
                    </a:lnTo>
                    <a:lnTo>
                      <a:pt x="1873" y="533"/>
                    </a:lnTo>
                    <a:lnTo>
                      <a:pt x="1877" y="537"/>
                    </a:lnTo>
                    <a:lnTo>
                      <a:pt x="1879" y="539"/>
                    </a:lnTo>
                    <a:lnTo>
                      <a:pt x="1886" y="551"/>
                    </a:lnTo>
                    <a:lnTo>
                      <a:pt x="1888" y="553"/>
                    </a:lnTo>
                    <a:lnTo>
                      <a:pt x="1889" y="556"/>
                    </a:lnTo>
                    <a:lnTo>
                      <a:pt x="1892" y="561"/>
                    </a:lnTo>
                    <a:lnTo>
                      <a:pt x="1893" y="563"/>
                    </a:lnTo>
                    <a:lnTo>
                      <a:pt x="1894" y="567"/>
                    </a:lnTo>
                    <a:lnTo>
                      <a:pt x="1894" y="568"/>
                    </a:lnTo>
                    <a:lnTo>
                      <a:pt x="1896" y="569"/>
                    </a:lnTo>
                    <a:lnTo>
                      <a:pt x="1900" y="573"/>
                    </a:lnTo>
                    <a:lnTo>
                      <a:pt x="1905" y="576"/>
                    </a:lnTo>
                    <a:lnTo>
                      <a:pt x="1909" y="581"/>
                    </a:lnTo>
                    <a:lnTo>
                      <a:pt x="1910" y="584"/>
                    </a:lnTo>
                    <a:lnTo>
                      <a:pt x="1910" y="585"/>
                    </a:lnTo>
                    <a:lnTo>
                      <a:pt x="1910" y="588"/>
                    </a:lnTo>
                    <a:lnTo>
                      <a:pt x="1912" y="590"/>
                    </a:lnTo>
                    <a:lnTo>
                      <a:pt x="1912" y="590"/>
                    </a:lnTo>
                    <a:lnTo>
                      <a:pt x="1914" y="594"/>
                    </a:lnTo>
                    <a:lnTo>
                      <a:pt x="1916" y="597"/>
                    </a:lnTo>
                    <a:lnTo>
                      <a:pt x="1918" y="598"/>
                    </a:lnTo>
                    <a:lnTo>
                      <a:pt x="1920" y="601"/>
                    </a:lnTo>
                    <a:lnTo>
                      <a:pt x="1921" y="608"/>
                    </a:lnTo>
                    <a:lnTo>
                      <a:pt x="1923" y="612"/>
                    </a:lnTo>
                    <a:lnTo>
                      <a:pt x="1929" y="618"/>
                    </a:lnTo>
                    <a:lnTo>
                      <a:pt x="1930" y="620"/>
                    </a:lnTo>
                    <a:lnTo>
                      <a:pt x="1931" y="621"/>
                    </a:lnTo>
                    <a:lnTo>
                      <a:pt x="1933" y="622"/>
                    </a:lnTo>
                    <a:lnTo>
                      <a:pt x="1934" y="622"/>
                    </a:lnTo>
                    <a:lnTo>
                      <a:pt x="1934" y="621"/>
                    </a:lnTo>
                    <a:lnTo>
                      <a:pt x="1934" y="620"/>
                    </a:lnTo>
                    <a:lnTo>
                      <a:pt x="1931" y="614"/>
                    </a:lnTo>
                    <a:lnTo>
                      <a:pt x="1931" y="612"/>
                    </a:lnTo>
                    <a:lnTo>
                      <a:pt x="1931" y="610"/>
                    </a:lnTo>
                    <a:lnTo>
                      <a:pt x="1931" y="609"/>
                    </a:lnTo>
                    <a:lnTo>
                      <a:pt x="1931" y="608"/>
                    </a:lnTo>
                    <a:lnTo>
                      <a:pt x="1933" y="608"/>
                    </a:lnTo>
                    <a:lnTo>
                      <a:pt x="1934" y="608"/>
                    </a:lnTo>
                    <a:lnTo>
                      <a:pt x="1935" y="608"/>
                    </a:lnTo>
                    <a:lnTo>
                      <a:pt x="1937" y="609"/>
                    </a:lnTo>
                    <a:lnTo>
                      <a:pt x="1937" y="609"/>
                    </a:lnTo>
                    <a:lnTo>
                      <a:pt x="1941" y="609"/>
                    </a:lnTo>
                    <a:lnTo>
                      <a:pt x="1945" y="610"/>
                    </a:lnTo>
                    <a:lnTo>
                      <a:pt x="1947" y="612"/>
                    </a:lnTo>
                    <a:lnTo>
                      <a:pt x="1949" y="614"/>
                    </a:lnTo>
                    <a:lnTo>
                      <a:pt x="1951" y="617"/>
                    </a:lnTo>
                    <a:lnTo>
                      <a:pt x="1954" y="621"/>
                    </a:lnTo>
                    <a:lnTo>
                      <a:pt x="1954" y="620"/>
                    </a:lnTo>
                    <a:lnTo>
                      <a:pt x="1954" y="618"/>
                    </a:lnTo>
                    <a:close/>
                    <a:moveTo>
                      <a:pt x="281" y="17"/>
                    </a:moveTo>
                    <a:lnTo>
                      <a:pt x="280" y="17"/>
                    </a:lnTo>
                    <a:lnTo>
                      <a:pt x="278" y="16"/>
                    </a:lnTo>
                    <a:lnTo>
                      <a:pt x="278" y="17"/>
                    </a:lnTo>
                    <a:lnTo>
                      <a:pt x="277" y="17"/>
                    </a:lnTo>
                    <a:lnTo>
                      <a:pt x="273" y="17"/>
                    </a:lnTo>
                    <a:lnTo>
                      <a:pt x="272" y="17"/>
                    </a:lnTo>
                    <a:lnTo>
                      <a:pt x="269" y="18"/>
                    </a:lnTo>
                    <a:lnTo>
                      <a:pt x="261" y="20"/>
                    </a:lnTo>
                    <a:lnTo>
                      <a:pt x="262" y="21"/>
                    </a:lnTo>
                    <a:lnTo>
                      <a:pt x="264" y="21"/>
                    </a:lnTo>
                    <a:lnTo>
                      <a:pt x="266" y="21"/>
                    </a:lnTo>
                    <a:lnTo>
                      <a:pt x="269" y="21"/>
                    </a:lnTo>
                    <a:lnTo>
                      <a:pt x="270" y="21"/>
                    </a:lnTo>
                    <a:lnTo>
                      <a:pt x="270" y="21"/>
                    </a:lnTo>
                    <a:lnTo>
                      <a:pt x="273" y="21"/>
                    </a:lnTo>
                    <a:lnTo>
                      <a:pt x="276" y="21"/>
                    </a:lnTo>
                    <a:lnTo>
                      <a:pt x="277" y="21"/>
                    </a:lnTo>
                    <a:lnTo>
                      <a:pt x="274" y="22"/>
                    </a:lnTo>
                    <a:lnTo>
                      <a:pt x="273" y="22"/>
                    </a:lnTo>
                    <a:lnTo>
                      <a:pt x="274" y="22"/>
                    </a:lnTo>
                    <a:lnTo>
                      <a:pt x="277" y="22"/>
                    </a:lnTo>
                    <a:lnTo>
                      <a:pt x="278" y="22"/>
                    </a:lnTo>
                    <a:lnTo>
                      <a:pt x="278" y="22"/>
                    </a:lnTo>
                    <a:lnTo>
                      <a:pt x="280" y="22"/>
                    </a:lnTo>
                    <a:lnTo>
                      <a:pt x="282" y="22"/>
                    </a:lnTo>
                    <a:lnTo>
                      <a:pt x="282" y="22"/>
                    </a:lnTo>
                    <a:lnTo>
                      <a:pt x="283" y="22"/>
                    </a:lnTo>
                    <a:lnTo>
                      <a:pt x="283" y="21"/>
                    </a:lnTo>
                    <a:lnTo>
                      <a:pt x="283" y="21"/>
                    </a:lnTo>
                    <a:lnTo>
                      <a:pt x="286" y="22"/>
                    </a:lnTo>
                    <a:lnTo>
                      <a:pt x="287" y="22"/>
                    </a:lnTo>
                    <a:lnTo>
                      <a:pt x="287" y="22"/>
                    </a:lnTo>
                    <a:lnTo>
                      <a:pt x="287" y="21"/>
                    </a:lnTo>
                    <a:lnTo>
                      <a:pt x="287" y="21"/>
                    </a:lnTo>
                    <a:lnTo>
                      <a:pt x="286" y="20"/>
                    </a:lnTo>
                    <a:lnTo>
                      <a:pt x="286" y="20"/>
                    </a:lnTo>
                    <a:lnTo>
                      <a:pt x="283" y="20"/>
                    </a:lnTo>
                    <a:lnTo>
                      <a:pt x="283" y="20"/>
                    </a:lnTo>
                    <a:lnTo>
                      <a:pt x="285" y="20"/>
                    </a:lnTo>
                    <a:lnTo>
                      <a:pt x="285" y="18"/>
                    </a:lnTo>
                    <a:lnTo>
                      <a:pt x="293" y="18"/>
                    </a:lnTo>
                    <a:lnTo>
                      <a:pt x="295" y="18"/>
                    </a:lnTo>
                    <a:lnTo>
                      <a:pt x="294" y="17"/>
                    </a:lnTo>
                    <a:lnTo>
                      <a:pt x="295" y="17"/>
                    </a:lnTo>
                    <a:lnTo>
                      <a:pt x="299" y="17"/>
                    </a:lnTo>
                    <a:lnTo>
                      <a:pt x="307" y="17"/>
                    </a:lnTo>
                    <a:lnTo>
                      <a:pt x="309" y="16"/>
                    </a:lnTo>
                    <a:lnTo>
                      <a:pt x="314" y="14"/>
                    </a:lnTo>
                    <a:lnTo>
                      <a:pt x="313" y="14"/>
                    </a:lnTo>
                    <a:lnTo>
                      <a:pt x="310" y="14"/>
                    </a:lnTo>
                    <a:lnTo>
                      <a:pt x="303" y="12"/>
                    </a:lnTo>
                    <a:lnTo>
                      <a:pt x="302" y="12"/>
                    </a:lnTo>
                    <a:lnTo>
                      <a:pt x="298" y="12"/>
                    </a:lnTo>
                    <a:lnTo>
                      <a:pt x="297" y="12"/>
                    </a:lnTo>
                    <a:lnTo>
                      <a:pt x="295" y="12"/>
                    </a:lnTo>
                    <a:lnTo>
                      <a:pt x="289" y="13"/>
                    </a:lnTo>
                    <a:lnTo>
                      <a:pt x="286" y="13"/>
                    </a:lnTo>
                    <a:lnTo>
                      <a:pt x="286" y="14"/>
                    </a:lnTo>
                    <a:lnTo>
                      <a:pt x="286" y="16"/>
                    </a:lnTo>
                    <a:lnTo>
                      <a:pt x="287" y="17"/>
                    </a:lnTo>
                    <a:lnTo>
                      <a:pt x="286" y="17"/>
                    </a:lnTo>
                    <a:lnTo>
                      <a:pt x="281" y="17"/>
                    </a:lnTo>
                    <a:close/>
                    <a:moveTo>
                      <a:pt x="47" y="450"/>
                    </a:moveTo>
                    <a:lnTo>
                      <a:pt x="47" y="450"/>
                    </a:lnTo>
                    <a:lnTo>
                      <a:pt x="45" y="449"/>
                    </a:lnTo>
                    <a:lnTo>
                      <a:pt x="44" y="447"/>
                    </a:lnTo>
                    <a:lnTo>
                      <a:pt x="43" y="446"/>
                    </a:lnTo>
                    <a:lnTo>
                      <a:pt x="40" y="446"/>
                    </a:lnTo>
                    <a:lnTo>
                      <a:pt x="36" y="446"/>
                    </a:lnTo>
                    <a:lnTo>
                      <a:pt x="36" y="446"/>
                    </a:lnTo>
                    <a:lnTo>
                      <a:pt x="32" y="445"/>
                    </a:lnTo>
                    <a:lnTo>
                      <a:pt x="30" y="445"/>
                    </a:lnTo>
                    <a:lnTo>
                      <a:pt x="28" y="443"/>
                    </a:lnTo>
                    <a:lnTo>
                      <a:pt x="26" y="443"/>
                    </a:lnTo>
                    <a:lnTo>
                      <a:pt x="26" y="442"/>
                    </a:lnTo>
                    <a:lnTo>
                      <a:pt x="24" y="442"/>
                    </a:lnTo>
                    <a:lnTo>
                      <a:pt x="23" y="442"/>
                    </a:lnTo>
                    <a:lnTo>
                      <a:pt x="23" y="445"/>
                    </a:lnTo>
                    <a:lnTo>
                      <a:pt x="23" y="449"/>
                    </a:lnTo>
                    <a:lnTo>
                      <a:pt x="20" y="449"/>
                    </a:lnTo>
                    <a:lnTo>
                      <a:pt x="18" y="449"/>
                    </a:lnTo>
                    <a:lnTo>
                      <a:pt x="16" y="449"/>
                    </a:lnTo>
                    <a:lnTo>
                      <a:pt x="15" y="449"/>
                    </a:lnTo>
                    <a:lnTo>
                      <a:pt x="14" y="447"/>
                    </a:lnTo>
                    <a:lnTo>
                      <a:pt x="18" y="443"/>
                    </a:lnTo>
                    <a:lnTo>
                      <a:pt x="19" y="442"/>
                    </a:lnTo>
                    <a:lnTo>
                      <a:pt x="18" y="442"/>
                    </a:lnTo>
                    <a:lnTo>
                      <a:pt x="18" y="443"/>
                    </a:lnTo>
                    <a:lnTo>
                      <a:pt x="15" y="445"/>
                    </a:lnTo>
                    <a:lnTo>
                      <a:pt x="12" y="447"/>
                    </a:lnTo>
                    <a:lnTo>
                      <a:pt x="11" y="449"/>
                    </a:lnTo>
                    <a:lnTo>
                      <a:pt x="7" y="447"/>
                    </a:lnTo>
                    <a:lnTo>
                      <a:pt x="4" y="449"/>
                    </a:lnTo>
                    <a:lnTo>
                      <a:pt x="4" y="450"/>
                    </a:lnTo>
                    <a:lnTo>
                      <a:pt x="4" y="451"/>
                    </a:lnTo>
                    <a:lnTo>
                      <a:pt x="3" y="454"/>
                    </a:lnTo>
                    <a:lnTo>
                      <a:pt x="2" y="455"/>
                    </a:lnTo>
                    <a:lnTo>
                      <a:pt x="0" y="458"/>
                    </a:lnTo>
                    <a:lnTo>
                      <a:pt x="0" y="458"/>
                    </a:lnTo>
                    <a:lnTo>
                      <a:pt x="4" y="458"/>
                    </a:lnTo>
                    <a:lnTo>
                      <a:pt x="8" y="458"/>
                    </a:lnTo>
                    <a:lnTo>
                      <a:pt x="15" y="458"/>
                    </a:lnTo>
                    <a:lnTo>
                      <a:pt x="23" y="459"/>
                    </a:lnTo>
                    <a:lnTo>
                      <a:pt x="30" y="459"/>
                    </a:lnTo>
                    <a:lnTo>
                      <a:pt x="37" y="459"/>
                    </a:lnTo>
                    <a:lnTo>
                      <a:pt x="47" y="459"/>
                    </a:lnTo>
                    <a:lnTo>
                      <a:pt x="47" y="459"/>
                    </a:lnTo>
                    <a:lnTo>
                      <a:pt x="45" y="458"/>
                    </a:lnTo>
                    <a:lnTo>
                      <a:pt x="45" y="457"/>
                    </a:lnTo>
                    <a:lnTo>
                      <a:pt x="45" y="455"/>
                    </a:lnTo>
                    <a:lnTo>
                      <a:pt x="45" y="454"/>
                    </a:lnTo>
                    <a:lnTo>
                      <a:pt x="47" y="450"/>
                    </a:lnTo>
                    <a:close/>
                    <a:moveTo>
                      <a:pt x="338" y="17"/>
                    </a:moveTo>
                    <a:lnTo>
                      <a:pt x="343" y="18"/>
                    </a:lnTo>
                    <a:lnTo>
                      <a:pt x="344" y="17"/>
                    </a:lnTo>
                    <a:lnTo>
                      <a:pt x="344" y="17"/>
                    </a:lnTo>
                    <a:lnTo>
                      <a:pt x="344" y="17"/>
                    </a:lnTo>
                    <a:lnTo>
                      <a:pt x="342" y="17"/>
                    </a:lnTo>
                    <a:lnTo>
                      <a:pt x="342" y="16"/>
                    </a:lnTo>
                    <a:lnTo>
                      <a:pt x="338" y="16"/>
                    </a:lnTo>
                    <a:lnTo>
                      <a:pt x="338" y="17"/>
                    </a:lnTo>
                    <a:lnTo>
                      <a:pt x="339" y="17"/>
                    </a:lnTo>
                    <a:lnTo>
                      <a:pt x="339" y="17"/>
                    </a:lnTo>
                    <a:lnTo>
                      <a:pt x="338" y="17"/>
                    </a:lnTo>
                    <a:lnTo>
                      <a:pt x="338" y="17"/>
                    </a:lnTo>
                    <a:close/>
                    <a:moveTo>
                      <a:pt x="342" y="13"/>
                    </a:moveTo>
                    <a:lnTo>
                      <a:pt x="343" y="13"/>
                    </a:lnTo>
                    <a:lnTo>
                      <a:pt x="344" y="13"/>
                    </a:lnTo>
                    <a:lnTo>
                      <a:pt x="346" y="14"/>
                    </a:lnTo>
                    <a:lnTo>
                      <a:pt x="350" y="14"/>
                    </a:lnTo>
                    <a:lnTo>
                      <a:pt x="355" y="14"/>
                    </a:lnTo>
                    <a:lnTo>
                      <a:pt x="358" y="16"/>
                    </a:lnTo>
                    <a:lnTo>
                      <a:pt x="359" y="16"/>
                    </a:lnTo>
                    <a:lnTo>
                      <a:pt x="364" y="16"/>
                    </a:lnTo>
                    <a:lnTo>
                      <a:pt x="369" y="14"/>
                    </a:lnTo>
                    <a:lnTo>
                      <a:pt x="377" y="14"/>
                    </a:lnTo>
                    <a:lnTo>
                      <a:pt x="377" y="13"/>
                    </a:lnTo>
                    <a:lnTo>
                      <a:pt x="376" y="13"/>
                    </a:lnTo>
                    <a:lnTo>
                      <a:pt x="368" y="12"/>
                    </a:lnTo>
                    <a:lnTo>
                      <a:pt x="363" y="10"/>
                    </a:lnTo>
                    <a:lnTo>
                      <a:pt x="359" y="10"/>
                    </a:lnTo>
                    <a:lnTo>
                      <a:pt x="352" y="10"/>
                    </a:lnTo>
                    <a:lnTo>
                      <a:pt x="343" y="9"/>
                    </a:lnTo>
                    <a:lnTo>
                      <a:pt x="342" y="9"/>
                    </a:lnTo>
                    <a:lnTo>
                      <a:pt x="340" y="10"/>
                    </a:lnTo>
                    <a:lnTo>
                      <a:pt x="340" y="12"/>
                    </a:lnTo>
                    <a:lnTo>
                      <a:pt x="339" y="12"/>
                    </a:lnTo>
                    <a:lnTo>
                      <a:pt x="338" y="12"/>
                    </a:lnTo>
                    <a:lnTo>
                      <a:pt x="338" y="13"/>
                    </a:lnTo>
                    <a:lnTo>
                      <a:pt x="342" y="13"/>
                    </a:lnTo>
                    <a:close/>
                    <a:moveTo>
                      <a:pt x="297" y="9"/>
                    </a:moveTo>
                    <a:lnTo>
                      <a:pt x="298" y="10"/>
                    </a:lnTo>
                    <a:lnTo>
                      <a:pt x="299" y="10"/>
                    </a:lnTo>
                    <a:lnTo>
                      <a:pt x="301" y="10"/>
                    </a:lnTo>
                    <a:lnTo>
                      <a:pt x="301" y="9"/>
                    </a:lnTo>
                    <a:lnTo>
                      <a:pt x="302" y="9"/>
                    </a:lnTo>
                    <a:lnTo>
                      <a:pt x="301" y="9"/>
                    </a:lnTo>
                    <a:lnTo>
                      <a:pt x="299" y="9"/>
                    </a:lnTo>
                    <a:lnTo>
                      <a:pt x="298" y="9"/>
                    </a:lnTo>
                    <a:lnTo>
                      <a:pt x="298" y="9"/>
                    </a:lnTo>
                    <a:lnTo>
                      <a:pt x="298" y="9"/>
                    </a:lnTo>
                    <a:lnTo>
                      <a:pt x="297" y="9"/>
                    </a:lnTo>
                    <a:lnTo>
                      <a:pt x="295" y="9"/>
                    </a:lnTo>
                    <a:lnTo>
                      <a:pt x="297" y="9"/>
                    </a:lnTo>
                    <a:lnTo>
                      <a:pt x="297" y="9"/>
                    </a:lnTo>
                    <a:close/>
                    <a:moveTo>
                      <a:pt x="1856" y="372"/>
                    </a:moveTo>
                    <a:lnTo>
                      <a:pt x="1857" y="372"/>
                    </a:lnTo>
                    <a:lnTo>
                      <a:pt x="1857" y="372"/>
                    </a:lnTo>
                    <a:lnTo>
                      <a:pt x="1859" y="371"/>
                    </a:lnTo>
                    <a:lnTo>
                      <a:pt x="1857" y="371"/>
                    </a:lnTo>
                    <a:lnTo>
                      <a:pt x="1856" y="369"/>
                    </a:lnTo>
                    <a:lnTo>
                      <a:pt x="1856" y="371"/>
                    </a:lnTo>
                    <a:lnTo>
                      <a:pt x="1856" y="372"/>
                    </a:lnTo>
                    <a:lnTo>
                      <a:pt x="1856" y="372"/>
                    </a:lnTo>
                    <a:close/>
                    <a:moveTo>
                      <a:pt x="314" y="24"/>
                    </a:moveTo>
                    <a:lnTo>
                      <a:pt x="310" y="22"/>
                    </a:lnTo>
                    <a:lnTo>
                      <a:pt x="307" y="24"/>
                    </a:lnTo>
                    <a:lnTo>
                      <a:pt x="305" y="24"/>
                    </a:lnTo>
                    <a:lnTo>
                      <a:pt x="301" y="24"/>
                    </a:lnTo>
                    <a:lnTo>
                      <a:pt x="306" y="25"/>
                    </a:lnTo>
                    <a:lnTo>
                      <a:pt x="313" y="25"/>
                    </a:lnTo>
                    <a:lnTo>
                      <a:pt x="317" y="25"/>
                    </a:lnTo>
                    <a:lnTo>
                      <a:pt x="317" y="25"/>
                    </a:lnTo>
                    <a:lnTo>
                      <a:pt x="317" y="25"/>
                    </a:lnTo>
                    <a:lnTo>
                      <a:pt x="315" y="24"/>
                    </a:lnTo>
                    <a:lnTo>
                      <a:pt x="314" y="24"/>
                    </a:lnTo>
                    <a:lnTo>
                      <a:pt x="314" y="24"/>
                    </a:lnTo>
                    <a:lnTo>
                      <a:pt x="314" y="24"/>
                    </a:lnTo>
                    <a:close/>
                    <a:moveTo>
                      <a:pt x="302" y="21"/>
                    </a:moveTo>
                    <a:lnTo>
                      <a:pt x="301" y="21"/>
                    </a:lnTo>
                    <a:lnTo>
                      <a:pt x="297" y="21"/>
                    </a:lnTo>
                    <a:lnTo>
                      <a:pt x="294" y="22"/>
                    </a:lnTo>
                    <a:lnTo>
                      <a:pt x="294" y="22"/>
                    </a:lnTo>
                    <a:lnTo>
                      <a:pt x="299" y="24"/>
                    </a:lnTo>
                    <a:lnTo>
                      <a:pt x="301" y="22"/>
                    </a:lnTo>
                    <a:lnTo>
                      <a:pt x="301" y="22"/>
                    </a:lnTo>
                    <a:lnTo>
                      <a:pt x="302" y="21"/>
                    </a:lnTo>
                    <a:lnTo>
                      <a:pt x="302" y="2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0" name="Freeform 214">
                <a:extLst>
                  <a:ext uri="{FF2B5EF4-FFF2-40B4-BE49-F238E27FC236}">
                    <a16:creationId xmlns:a16="http://schemas.microsoft.com/office/drawing/2014/main" id="{66EC2B96-E420-4AE0-BBB2-589243B8A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1412" y="2792413"/>
                <a:ext cx="238125" cy="142875"/>
              </a:xfrm>
              <a:custGeom>
                <a:avLst/>
                <a:gdLst>
                  <a:gd name="T0" fmla="*/ 139 w 150"/>
                  <a:gd name="T1" fmla="*/ 57 h 90"/>
                  <a:gd name="T2" fmla="*/ 135 w 150"/>
                  <a:gd name="T3" fmla="*/ 58 h 90"/>
                  <a:gd name="T4" fmla="*/ 128 w 150"/>
                  <a:gd name="T5" fmla="*/ 57 h 90"/>
                  <a:gd name="T6" fmla="*/ 124 w 150"/>
                  <a:gd name="T7" fmla="*/ 52 h 90"/>
                  <a:gd name="T8" fmla="*/ 124 w 150"/>
                  <a:gd name="T9" fmla="*/ 48 h 90"/>
                  <a:gd name="T10" fmla="*/ 125 w 150"/>
                  <a:gd name="T11" fmla="*/ 35 h 90"/>
                  <a:gd name="T12" fmla="*/ 121 w 150"/>
                  <a:gd name="T13" fmla="*/ 25 h 90"/>
                  <a:gd name="T14" fmla="*/ 115 w 150"/>
                  <a:gd name="T15" fmla="*/ 19 h 90"/>
                  <a:gd name="T16" fmla="*/ 108 w 150"/>
                  <a:gd name="T17" fmla="*/ 12 h 90"/>
                  <a:gd name="T18" fmla="*/ 104 w 150"/>
                  <a:gd name="T19" fmla="*/ 4 h 90"/>
                  <a:gd name="T20" fmla="*/ 98 w 150"/>
                  <a:gd name="T21" fmla="*/ 0 h 90"/>
                  <a:gd name="T22" fmla="*/ 91 w 150"/>
                  <a:gd name="T23" fmla="*/ 3 h 90"/>
                  <a:gd name="T24" fmla="*/ 79 w 150"/>
                  <a:gd name="T25" fmla="*/ 7 h 90"/>
                  <a:gd name="T26" fmla="*/ 70 w 150"/>
                  <a:gd name="T27" fmla="*/ 9 h 90"/>
                  <a:gd name="T28" fmla="*/ 60 w 150"/>
                  <a:gd name="T29" fmla="*/ 7 h 90"/>
                  <a:gd name="T30" fmla="*/ 51 w 150"/>
                  <a:gd name="T31" fmla="*/ 5 h 90"/>
                  <a:gd name="T32" fmla="*/ 43 w 150"/>
                  <a:gd name="T33" fmla="*/ 3 h 90"/>
                  <a:gd name="T34" fmla="*/ 39 w 150"/>
                  <a:gd name="T35" fmla="*/ 5 h 90"/>
                  <a:gd name="T36" fmla="*/ 33 w 150"/>
                  <a:gd name="T37" fmla="*/ 9 h 90"/>
                  <a:gd name="T38" fmla="*/ 29 w 150"/>
                  <a:gd name="T39" fmla="*/ 12 h 90"/>
                  <a:gd name="T40" fmla="*/ 25 w 150"/>
                  <a:gd name="T41" fmla="*/ 17 h 90"/>
                  <a:gd name="T42" fmla="*/ 21 w 150"/>
                  <a:gd name="T43" fmla="*/ 24 h 90"/>
                  <a:gd name="T44" fmla="*/ 18 w 150"/>
                  <a:gd name="T45" fmla="*/ 29 h 90"/>
                  <a:gd name="T46" fmla="*/ 16 w 150"/>
                  <a:gd name="T47" fmla="*/ 33 h 90"/>
                  <a:gd name="T48" fmla="*/ 14 w 150"/>
                  <a:gd name="T49" fmla="*/ 37 h 90"/>
                  <a:gd name="T50" fmla="*/ 8 w 150"/>
                  <a:gd name="T51" fmla="*/ 39 h 90"/>
                  <a:gd name="T52" fmla="*/ 5 w 150"/>
                  <a:gd name="T53" fmla="*/ 41 h 90"/>
                  <a:gd name="T54" fmla="*/ 1 w 150"/>
                  <a:gd name="T55" fmla="*/ 44 h 90"/>
                  <a:gd name="T56" fmla="*/ 8 w 150"/>
                  <a:gd name="T57" fmla="*/ 49 h 90"/>
                  <a:gd name="T58" fmla="*/ 9 w 150"/>
                  <a:gd name="T59" fmla="*/ 49 h 90"/>
                  <a:gd name="T60" fmla="*/ 9 w 150"/>
                  <a:gd name="T61" fmla="*/ 53 h 90"/>
                  <a:gd name="T62" fmla="*/ 13 w 150"/>
                  <a:gd name="T63" fmla="*/ 57 h 90"/>
                  <a:gd name="T64" fmla="*/ 19 w 150"/>
                  <a:gd name="T65" fmla="*/ 60 h 90"/>
                  <a:gd name="T66" fmla="*/ 19 w 150"/>
                  <a:gd name="T67" fmla="*/ 62 h 90"/>
                  <a:gd name="T68" fmla="*/ 18 w 150"/>
                  <a:gd name="T69" fmla="*/ 65 h 90"/>
                  <a:gd name="T70" fmla="*/ 21 w 150"/>
                  <a:gd name="T71" fmla="*/ 66 h 90"/>
                  <a:gd name="T72" fmla="*/ 18 w 150"/>
                  <a:gd name="T73" fmla="*/ 69 h 90"/>
                  <a:gd name="T74" fmla="*/ 27 w 150"/>
                  <a:gd name="T75" fmla="*/ 72 h 90"/>
                  <a:gd name="T76" fmla="*/ 37 w 150"/>
                  <a:gd name="T77" fmla="*/ 70 h 90"/>
                  <a:gd name="T78" fmla="*/ 39 w 150"/>
                  <a:gd name="T79" fmla="*/ 73 h 90"/>
                  <a:gd name="T80" fmla="*/ 38 w 150"/>
                  <a:gd name="T81" fmla="*/ 78 h 90"/>
                  <a:gd name="T82" fmla="*/ 42 w 150"/>
                  <a:gd name="T83" fmla="*/ 81 h 90"/>
                  <a:gd name="T84" fmla="*/ 45 w 150"/>
                  <a:gd name="T85" fmla="*/ 85 h 90"/>
                  <a:gd name="T86" fmla="*/ 49 w 150"/>
                  <a:gd name="T87" fmla="*/ 86 h 90"/>
                  <a:gd name="T88" fmla="*/ 75 w 150"/>
                  <a:gd name="T89" fmla="*/ 89 h 90"/>
                  <a:gd name="T90" fmla="*/ 92 w 150"/>
                  <a:gd name="T91" fmla="*/ 86 h 90"/>
                  <a:gd name="T92" fmla="*/ 111 w 150"/>
                  <a:gd name="T93" fmla="*/ 81 h 90"/>
                  <a:gd name="T94" fmla="*/ 121 w 150"/>
                  <a:gd name="T95" fmla="*/ 85 h 90"/>
                  <a:gd name="T96" fmla="*/ 132 w 150"/>
                  <a:gd name="T97" fmla="*/ 89 h 90"/>
                  <a:gd name="T98" fmla="*/ 135 w 150"/>
                  <a:gd name="T99" fmla="*/ 78 h 90"/>
                  <a:gd name="T100" fmla="*/ 137 w 150"/>
                  <a:gd name="T101" fmla="*/ 73 h 90"/>
                  <a:gd name="T102" fmla="*/ 137 w 150"/>
                  <a:gd name="T103" fmla="*/ 66 h 90"/>
                  <a:gd name="T104" fmla="*/ 140 w 150"/>
                  <a:gd name="T105" fmla="*/ 68 h 90"/>
                  <a:gd name="T106" fmla="*/ 149 w 150"/>
                  <a:gd name="T107" fmla="*/ 6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" h="90">
                    <a:moveTo>
                      <a:pt x="149" y="57"/>
                    </a:moveTo>
                    <a:lnTo>
                      <a:pt x="148" y="56"/>
                    </a:lnTo>
                    <a:lnTo>
                      <a:pt x="145" y="56"/>
                    </a:lnTo>
                    <a:lnTo>
                      <a:pt x="142" y="56"/>
                    </a:lnTo>
                    <a:lnTo>
                      <a:pt x="139" y="57"/>
                    </a:lnTo>
                    <a:lnTo>
                      <a:pt x="137" y="58"/>
                    </a:lnTo>
                    <a:lnTo>
                      <a:pt x="136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5" y="58"/>
                    </a:lnTo>
                    <a:lnTo>
                      <a:pt x="136" y="58"/>
                    </a:lnTo>
                    <a:lnTo>
                      <a:pt x="136" y="58"/>
                    </a:lnTo>
                    <a:lnTo>
                      <a:pt x="135" y="58"/>
                    </a:lnTo>
                    <a:lnTo>
                      <a:pt x="131" y="57"/>
                    </a:lnTo>
                    <a:lnTo>
                      <a:pt x="128" y="57"/>
                    </a:lnTo>
                    <a:lnTo>
                      <a:pt x="125" y="54"/>
                    </a:lnTo>
                    <a:lnTo>
                      <a:pt x="125" y="53"/>
                    </a:lnTo>
                    <a:lnTo>
                      <a:pt x="124" y="52"/>
                    </a:lnTo>
                    <a:lnTo>
                      <a:pt x="124" y="52"/>
                    </a:lnTo>
                    <a:lnTo>
                      <a:pt x="124" y="52"/>
                    </a:lnTo>
                    <a:lnTo>
                      <a:pt x="124" y="52"/>
                    </a:lnTo>
                    <a:lnTo>
                      <a:pt x="125" y="50"/>
                    </a:lnTo>
                    <a:lnTo>
                      <a:pt x="124" y="49"/>
                    </a:lnTo>
                    <a:lnTo>
                      <a:pt x="124" y="48"/>
                    </a:lnTo>
                    <a:lnTo>
                      <a:pt x="124" y="48"/>
                    </a:lnTo>
                    <a:lnTo>
                      <a:pt x="124" y="46"/>
                    </a:lnTo>
                    <a:lnTo>
                      <a:pt x="123" y="44"/>
                    </a:lnTo>
                    <a:lnTo>
                      <a:pt x="124" y="41"/>
                    </a:lnTo>
                    <a:lnTo>
                      <a:pt x="124" y="37"/>
                    </a:lnTo>
                    <a:lnTo>
                      <a:pt x="125" y="35"/>
                    </a:lnTo>
                    <a:lnTo>
                      <a:pt x="124" y="35"/>
                    </a:lnTo>
                    <a:lnTo>
                      <a:pt x="124" y="32"/>
                    </a:lnTo>
                    <a:lnTo>
                      <a:pt x="124" y="31"/>
                    </a:lnTo>
                    <a:lnTo>
                      <a:pt x="123" y="28"/>
                    </a:lnTo>
                    <a:lnTo>
                      <a:pt x="121" y="25"/>
                    </a:lnTo>
                    <a:lnTo>
                      <a:pt x="120" y="24"/>
                    </a:lnTo>
                    <a:lnTo>
                      <a:pt x="117" y="23"/>
                    </a:lnTo>
                    <a:lnTo>
                      <a:pt x="116" y="21"/>
                    </a:lnTo>
                    <a:lnTo>
                      <a:pt x="116" y="20"/>
                    </a:lnTo>
                    <a:lnTo>
                      <a:pt x="115" y="19"/>
                    </a:lnTo>
                    <a:lnTo>
                      <a:pt x="113" y="17"/>
                    </a:lnTo>
                    <a:lnTo>
                      <a:pt x="112" y="15"/>
                    </a:lnTo>
                    <a:lnTo>
                      <a:pt x="111" y="13"/>
                    </a:lnTo>
                    <a:lnTo>
                      <a:pt x="111" y="13"/>
                    </a:lnTo>
                    <a:lnTo>
                      <a:pt x="108" y="12"/>
                    </a:lnTo>
                    <a:lnTo>
                      <a:pt x="108" y="11"/>
                    </a:lnTo>
                    <a:lnTo>
                      <a:pt x="107" y="9"/>
                    </a:lnTo>
                    <a:lnTo>
                      <a:pt x="107" y="8"/>
                    </a:lnTo>
                    <a:lnTo>
                      <a:pt x="105" y="5"/>
                    </a:lnTo>
                    <a:lnTo>
                      <a:pt x="104" y="4"/>
                    </a:lnTo>
                    <a:lnTo>
                      <a:pt x="103" y="3"/>
                    </a:lnTo>
                    <a:lnTo>
                      <a:pt x="103" y="1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0"/>
                    </a:lnTo>
                    <a:lnTo>
                      <a:pt x="96" y="0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2" y="1"/>
                    </a:lnTo>
                    <a:lnTo>
                      <a:pt x="91" y="3"/>
                    </a:lnTo>
                    <a:lnTo>
                      <a:pt x="91" y="4"/>
                    </a:lnTo>
                    <a:lnTo>
                      <a:pt x="90" y="5"/>
                    </a:lnTo>
                    <a:lnTo>
                      <a:pt x="86" y="5"/>
                    </a:lnTo>
                    <a:lnTo>
                      <a:pt x="83" y="7"/>
                    </a:lnTo>
                    <a:lnTo>
                      <a:pt x="79" y="7"/>
                    </a:lnTo>
                    <a:lnTo>
                      <a:pt x="75" y="8"/>
                    </a:lnTo>
                    <a:lnTo>
                      <a:pt x="74" y="9"/>
                    </a:lnTo>
                    <a:lnTo>
                      <a:pt x="72" y="11"/>
                    </a:lnTo>
                    <a:lnTo>
                      <a:pt x="71" y="11"/>
                    </a:lnTo>
                    <a:lnTo>
                      <a:pt x="70" y="9"/>
                    </a:lnTo>
                    <a:lnTo>
                      <a:pt x="67" y="7"/>
                    </a:lnTo>
                    <a:lnTo>
                      <a:pt x="66" y="7"/>
                    </a:lnTo>
                    <a:lnTo>
                      <a:pt x="64" y="5"/>
                    </a:lnTo>
                    <a:lnTo>
                      <a:pt x="62" y="5"/>
                    </a:lnTo>
                    <a:lnTo>
                      <a:pt x="60" y="7"/>
                    </a:lnTo>
                    <a:lnTo>
                      <a:pt x="59" y="7"/>
                    </a:lnTo>
                    <a:lnTo>
                      <a:pt x="58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50" y="5"/>
                    </a:lnTo>
                    <a:lnTo>
                      <a:pt x="47" y="5"/>
                    </a:lnTo>
                    <a:lnTo>
                      <a:pt x="43" y="3"/>
                    </a:lnTo>
                    <a:lnTo>
                      <a:pt x="43" y="3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39" y="5"/>
                    </a:lnTo>
                    <a:lnTo>
                      <a:pt x="39" y="5"/>
                    </a:lnTo>
                    <a:lnTo>
                      <a:pt x="38" y="7"/>
                    </a:lnTo>
                    <a:lnTo>
                      <a:pt x="35" y="9"/>
                    </a:lnTo>
                    <a:lnTo>
                      <a:pt x="35" y="9"/>
                    </a:lnTo>
                    <a:lnTo>
                      <a:pt x="34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0" y="11"/>
                    </a:lnTo>
                    <a:lnTo>
                      <a:pt x="29" y="11"/>
                    </a:lnTo>
                    <a:lnTo>
                      <a:pt x="29" y="12"/>
                    </a:lnTo>
                    <a:lnTo>
                      <a:pt x="27" y="13"/>
                    </a:lnTo>
                    <a:lnTo>
                      <a:pt x="26" y="13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9"/>
                    </a:lnTo>
                    <a:lnTo>
                      <a:pt x="23" y="21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1" y="25"/>
                    </a:lnTo>
                    <a:lnTo>
                      <a:pt x="19" y="27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8" y="31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6" y="32"/>
                    </a:lnTo>
                    <a:lnTo>
                      <a:pt x="16" y="33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6" y="36"/>
                    </a:lnTo>
                    <a:lnTo>
                      <a:pt x="14" y="36"/>
                    </a:lnTo>
                    <a:lnTo>
                      <a:pt x="14" y="37"/>
                    </a:lnTo>
                    <a:lnTo>
                      <a:pt x="14" y="39"/>
                    </a:lnTo>
                    <a:lnTo>
                      <a:pt x="13" y="39"/>
                    </a:lnTo>
                    <a:lnTo>
                      <a:pt x="12" y="40"/>
                    </a:lnTo>
                    <a:lnTo>
                      <a:pt x="9" y="39"/>
                    </a:lnTo>
                    <a:lnTo>
                      <a:pt x="8" y="39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5" y="41"/>
                    </a:lnTo>
                    <a:lnTo>
                      <a:pt x="4" y="41"/>
                    </a:lnTo>
                    <a:lnTo>
                      <a:pt x="0" y="41"/>
                    </a:lnTo>
                    <a:lnTo>
                      <a:pt x="0" y="41"/>
                    </a:lnTo>
                    <a:lnTo>
                      <a:pt x="1" y="43"/>
                    </a:lnTo>
                    <a:lnTo>
                      <a:pt x="1" y="44"/>
                    </a:lnTo>
                    <a:lnTo>
                      <a:pt x="2" y="45"/>
                    </a:lnTo>
                    <a:lnTo>
                      <a:pt x="5" y="46"/>
                    </a:lnTo>
                    <a:lnTo>
                      <a:pt x="5" y="46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9" y="50"/>
                    </a:lnTo>
                    <a:lnTo>
                      <a:pt x="9" y="52"/>
                    </a:lnTo>
                    <a:lnTo>
                      <a:pt x="9" y="53"/>
                    </a:lnTo>
                    <a:lnTo>
                      <a:pt x="9" y="53"/>
                    </a:lnTo>
                    <a:lnTo>
                      <a:pt x="9" y="53"/>
                    </a:lnTo>
                    <a:lnTo>
                      <a:pt x="9" y="54"/>
                    </a:lnTo>
                    <a:lnTo>
                      <a:pt x="9" y="54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3" y="57"/>
                    </a:lnTo>
                    <a:lnTo>
                      <a:pt x="14" y="57"/>
                    </a:lnTo>
                    <a:lnTo>
                      <a:pt x="14" y="57"/>
                    </a:lnTo>
                    <a:lnTo>
                      <a:pt x="16" y="58"/>
                    </a:lnTo>
                    <a:lnTo>
                      <a:pt x="18" y="6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19" y="61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9" y="62"/>
                    </a:lnTo>
                    <a:lnTo>
                      <a:pt x="18" y="62"/>
                    </a:lnTo>
                    <a:lnTo>
                      <a:pt x="18" y="64"/>
                    </a:lnTo>
                    <a:lnTo>
                      <a:pt x="18" y="65"/>
                    </a:lnTo>
                    <a:lnTo>
                      <a:pt x="18" y="65"/>
                    </a:lnTo>
                    <a:lnTo>
                      <a:pt x="19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1" y="68"/>
                    </a:lnTo>
                    <a:lnTo>
                      <a:pt x="19" y="68"/>
                    </a:lnTo>
                    <a:lnTo>
                      <a:pt x="18" y="68"/>
                    </a:lnTo>
                    <a:lnTo>
                      <a:pt x="18" y="68"/>
                    </a:lnTo>
                    <a:lnTo>
                      <a:pt x="18" y="69"/>
                    </a:lnTo>
                    <a:lnTo>
                      <a:pt x="21" y="69"/>
                    </a:lnTo>
                    <a:lnTo>
                      <a:pt x="22" y="70"/>
                    </a:lnTo>
                    <a:lnTo>
                      <a:pt x="23" y="70"/>
                    </a:lnTo>
                    <a:lnTo>
                      <a:pt x="25" y="72"/>
                    </a:lnTo>
                    <a:lnTo>
                      <a:pt x="27" y="72"/>
                    </a:lnTo>
                    <a:lnTo>
                      <a:pt x="29" y="73"/>
                    </a:lnTo>
                    <a:lnTo>
                      <a:pt x="30" y="74"/>
                    </a:lnTo>
                    <a:lnTo>
                      <a:pt x="33" y="73"/>
                    </a:lnTo>
                    <a:lnTo>
                      <a:pt x="34" y="72"/>
                    </a:lnTo>
                    <a:lnTo>
                      <a:pt x="37" y="70"/>
                    </a:lnTo>
                    <a:lnTo>
                      <a:pt x="39" y="72"/>
                    </a:lnTo>
                    <a:lnTo>
                      <a:pt x="41" y="73"/>
                    </a:lnTo>
                    <a:lnTo>
                      <a:pt x="41" y="73"/>
                    </a:lnTo>
                    <a:lnTo>
                      <a:pt x="39" y="73"/>
                    </a:lnTo>
                    <a:lnTo>
                      <a:pt x="39" y="73"/>
                    </a:lnTo>
                    <a:lnTo>
                      <a:pt x="38" y="74"/>
                    </a:lnTo>
                    <a:lnTo>
                      <a:pt x="37" y="74"/>
                    </a:lnTo>
                    <a:lnTo>
                      <a:pt x="37" y="76"/>
                    </a:lnTo>
                    <a:lnTo>
                      <a:pt x="38" y="77"/>
                    </a:lnTo>
                    <a:lnTo>
                      <a:pt x="38" y="78"/>
                    </a:lnTo>
                    <a:lnTo>
                      <a:pt x="39" y="78"/>
                    </a:lnTo>
                    <a:lnTo>
                      <a:pt x="41" y="78"/>
                    </a:lnTo>
                    <a:lnTo>
                      <a:pt x="41" y="80"/>
                    </a:lnTo>
                    <a:lnTo>
                      <a:pt x="41" y="80"/>
                    </a:lnTo>
                    <a:lnTo>
                      <a:pt x="42" y="81"/>
                    </a:lnTo>
                    <a:lnTo>
                      <a:pt x="45" y="82"/>
                    </a:lnTo>
                    <a:lnTo>
                      <a:pt x="46" y="82"/>
                    </a:lnTo>
                    <a:lnTo>
                      <a:pt x="46" y="84"/>
                    </a:lnTo>
                    <a:lnTo>
                      <a:pt x="45" y="84"/>
                    </a:lnTo>
                    <a:lnTo>
                      <a:pt x="45" y="85"/>
                    </a:lnTo>
                    <a:lnTo>
                      <a:pt x="43" y="85"/>
                    </a:lnTo>
                    <a:lnTo>
                      <a:pt x="43" y="86"/>
                    </a:lnTo>
                    <a:lnTo>
                      <a:pt x="43" y="88"/>
                    </a:lnTo>
                    <a:lnTo>
                      <a:pt x="45" y="88"/>
                    </a:lnTo>
                    <a:lnTo>
                      <a:pt x="49" y="86"/>
                    </a:lnTo>
                    <a:lnTo>
                      <a:pt x="54" y="88"/>
                    </a:lnTo>
                    <a:lnTo>
                      <a:pt x="60" y="89"/>
                    </a:lnTo>
                    <a:lnTo>
                      <a:pt x="66" y="89"/>
                    </a:lnTo>
                    <a:lnTo>
                      <a:pt x="68" y="89"/>
                    </a:lnTo>
                    <a:lnTo>
                      <a:pt x="75" y="89"/>
                    </a:lnTo>
                    <a:lnTo>
                      <a:pt x="80" y="90"/>
                    </a:lnTo>
                    <a:lnTo>
                      <a:pt x="86" y="90"/>
                    </a:lnTo>
                    <a:lnTo>
                      <a:pt x="88" y="90"/>
                    </a:lnTo>
                    <a:lnTo>
                      <a:pt x="91" y="89"/>
                    </a:lnTo>
                    <a:lnTo>
                      <a:pt x="92" y="86"/>
                    </a:lnTo>
                    <a:lnTo>
                      <a:pt x="96" y="84"/>
                    </a:lnTo>
                    <a:lnTo>
                      <a:pt x="100" y="82"/>
                    </a:lnTo>
                    <a:lnTo>
                      <a:pt x="107" y="81"/>
                    </a:lnTo>
                    <a:lnTo>
                      <a:pt x="111" y="81"/>
                    </a:lnTo>
                    <a:lnTo>
                      <a:pt x="111" y="81"/>
                    </a:lnTo>
                    <a:lnTo>
                      <a:pt x="116" y="84"/>
                    </a:lnTo>
                    <a:lnTo>
                      <a:pt x="117" y="84"/>
                    </a:lnTo>
                    <a:lnTo>
                      <a:pt x="120" y="85"/>
                    </a:lnTo>
                    <a:lnTo>
                      <a:pt x="120" y="85"/>
                    </a:lnTo>
                    <a:lnTo>
                      <a:pt x="121" y="85"/>
                    </a:lnTo>
                    <a:lnTo>
                      <a:pt x="123" y="85"/>
                    </a:lnTo>
                    <a:lnTo>
                      <a:pt x="124" y="86"/>
                    </a:lnTo>
                    <a:lnTo>
                      <a:pt x="127" y="88"/>
                    </a:lnTo>
                    <a:lnTo>
                      <a:pt x="129" y="89"/>
                    </a:lnTo>
                    <a:lnTo>
                      <a:pt x="132" y="89"/>
                    </a:lnTo>
                    <a:lnTo>
                      <a:pt x="132" y="89"/>
                    </a:lnTo>
                    <a:lnTo>
                      <a:pt x="135" y="89"/>
                    </a:lnTo>
                    <a:lnTo>
                      <a:pt x="135" y="89"/>
                    </a:lnTo>
                    <a:lnTo>
                      <a:pt x="136" y="85"/>
                    </a:lnTo>
                    <a:lnTo>
                      <a:pt x="135" y="78"/>
                    </a:lnTo>
                    <a:lnTo>
                      <a:pt x="136" y="77"/>
                    </a:lnTo>
                    <a:lnTo>
                      <a:pt x="137" y="74"/>
                    </a:lnTo>
                    <a:lnTo>
                      <a:pt x="139" y="73"/>
                    </a:lnTo>
                    <a:lnTo>
                      <a:pt x="137" y="73"/>
                    </a:lnTo>
                    <a:lnTo>
                      <a:pt x="137" y="73"/>
                    </a:lnTo>
                    <a:lnTo>
                      <a:pt x="137" y="72"/>
                    </a:lnTo>
                    <a:lnTo>
                      <a:pt x="137" y="70"/>
                    </a:lnTo>
                    <a:lnTo>
                      <a:pt x="137" y="70"/>
                    </a:lnTo>
                    <a:lnTo>
                      <a:pt x="139" y="69"/>
                    </a:lnTo>
                    <a:lnTo>
                      <a:pt x="137" y="66"/>
                    </a:lnTo>
                    <a:lnTo>
                      <a:pt x="139" y="65"/>
                    </a:lnTo>
                    <a:lnTo>
                      <a:pt x="139" y="65"/>
                    </a:lnTo>
                    <a:lnTo>
                      <a:pt x="141" y="65"/>
                    </a:lnTo>
                    <a:lnTo>
                      <a:pt x="140" y="66"/>
                    </a:lnTo>
                    <a:lnTo>
                      <a:pt x="140" y="68"/>
                    </a:lnTo>
                    <a:lnTo>
                      <a:pt x="141" y="69"/>
                    </a:lnTo>
                    <a:lnTo>
                      <a:pt x="140" y="70"/>
                    </a:lnTo>
                    <a:lnTo>
                      <a:pt x="148" y="68"/>
                    </a:lnTo>
                    <a:lnTo>
                      <a:pt x="149" y="66"/>
                    </a:lnTo>
                    <a:lnTo>
                      <a:pt x="149" y="65"/>
                    </a:lnTo>
                    <a:lnTo>
                      <a:pt x="149" y="61"/>
                    </a:lnTo>
                    <a:lnTo>
                      <a:pt x="149" y="60"/>
                    </a:lnTo>
                    <a:lnTo>
                      <a:pt x="150" y="58"/>
                    </a:lnTo>
                    <a:lnTo>
                      <a:pt x="149" y="5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1" name="Freeform 215">
                <a:extLst>
                  <a:ext uri="{FF2B5EF4-FFF2-40B4-BE49-F238E27FC236}">
                    <a16:creationId xmlns:a16="http://schemas.microsoft.com/office/drawing/2014/main" id="{53C6401E-37D0-44F3-8FD7-B45688C5B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5837" y="2590800"/>
                <a:ext cx="241300" cy="176213"/>
              </a:xfrm>
              <a:custGeom>
                <a:avLst/>
                <a:gdLst>
                  <a:gd name="T0" fmla="*/ 151 w 152"/>
                  <a:gd name="T1" fmla="*/ 77 h 111"/>
                  <a:gd name="T2" fmla="*/ 151 w 152"/>
                  <a:gd name="T3" fmla="*/ 74 h 111"/>
                  <a:gd name="T4" fmla="*/ 144 w 152"/>
                  <a:gd name="T5" fmla="*/ 66 h 111"/>
                  <a:gd name="T6" fmla="*/ 143 w 152"/>
                  <a:gd name="T7" fmla="*/ 60 h 111"/>
                  <a:gd name="T8" fmla="*/ 144 w 152"/>
                  <a:gd name="T9" fmla="*/ 53 h 111"/>
                  <a:gd name="T10" fmla="*/ 139 w 152"/>
                  <a:gd name="T11" fmla="*/ 50 h 111"/>
                  <a:gd name="T12" fmla="*/ 137 w 152"/>
                  <a:gd name="T13" fmla="*/ 46 h 111"/>
                  <a:gd name="T14" fmla="*/ 147 w 152"/>
                  <a:gd name="T15" fmla="*/ 40 h 111"/>
                  <a:gd name="T16" fmla="*/ 144 w 152"/>
                  <a:gd name="T17" fmla="*/ 30 h 111"/>
                  <a:gd name="T18" fmla="*/ 137 w 152"/>
                  <a:gd name="T19" fmla="*/ 15 h 111"/>
                  <a:gd name="T20" fmla="*/ 132 w 152"/>
                  <a:gd name="T21" fmla="*/ 11 h 111"/>
                  <a:gd name="T22" fmla="*/ 128 w 152"/>
                  <a:gd name="T23" fmla="*/ 9 h 111"/>
                  <a:gd name="T24" fmla="*/ 110 w 152"/>
                  <a:gd name="T25" fmla="*/ 9 h 111"/>
                  <a:gd name="T26" fmla="*/ 80 w 152"/>
                  <a:gd name="T27" fmla="*/ 8 h 111"/>
                  <a:gd name="T28" fmla="*/ 69 w 152"/>
                  <a:gd name="T29" fmla="*/ 9 h 111"/>
                  <a:gd name="T30" fmla="*/ 66 w 152"/>
                  <a:gd name="T31" fmla="*/ 4 h 111"/>
                  <a:gd name="T32" fmla="*/ 57 w 152"/>
                  <a:gd name="T33" fmla="*/ 0 h 111"/>
                  <a:gd name="T34" fmla="*/ 34 w 152"/>
                  <a:gd name="T35" fmla="*/ 5 h 111"/>
                  <a:gd name="T36" fmla="*/ 28 w 152"/>
                  <a:gd name="T37" fmla="*/ 11 h 111"/>
                  <a:gd name="T38" fmla="*/ 1 w 152"/>
                  <a:gd name="T39" fmla="*/ 17 h 111"/>
                  <a:gd name="T40" fmla="*/ 5 w 152"/>
                  <a:gd name="T41" fmla="*/ 20 h 111"/>
                  <a:gd name="T42" fmla="*/ 4 w 152"/>
                  <a:gd name="T43" fmla="*/ 23 h 111"/>
                  <a:gd name="T44" fmla="*/ 4 w 152"/>
                  <a:gd name="T45" fmla="*/ 29 h 111"/>
                  <a:gd name="T46" fmla="*/ 0 w 152"/>
                  <a:gd name="T47" fmla="*/ 36 h 111"/>
                  <a:gd name="T48" fmla="*/ 6 w 152"/>
                  <a:gd name="T49" fmla="*/ 44 h 111"/>
                  <a:gd name="T50" fmla="*/ 8 w 152"/>
                  <a:gd name="T51" fmla="*/ 49 h 111"/>
                  <a:gd name="T52" fmla="*/ 9 w 152"/>
                  <a:gd name="T53" fmla="*/ 53 h 111"/>
                  <a:gd name="T54" fmla="*/ 8 w 152"/>
                  <a:gd name="T55" fmla="*/ 58 h 111"/>
                  <a:gd name="T56" fmla="*/ 9 w 152"/>
                  <a:gd name="T57" fmla="*/ 64 h 111"/>
                  <a:gd name="T58" fmla="*/ 13 w 152"/>
                  <a:gd name="T59" fmla="*/ 72 h 111"/>
                  <a:gd name="T60" fmla="*/ 13 w 152"/>
                  <a:gd name="T61" fmla="*/ 76 h 111"/>
                  <a:gd name="T62" fmla="*/ 17 w 152"/>
                  <a:gd name="T63" fmla="*/ 74 h 111"/>
                  <a:gd name="T64" fmla="*/ 21 w 152"/>
                  <a:gd name="T65" fmla="*/ 77 h 111"/>
                  <a:gd name="T66" fmla="*/ 28 w 152"/>
                  <a:gd name="T67" fmla="*/ 79 h 111"/>
                  <a:gd name="T68" fmla="*/ 34 w 152"/>
                  <a:gd name="T69" fmla="*/ 81 h 111"/>
                  <a:gd name="T70" fmla="*/ 34 w 152"/>
                  <a:gd name="T71" fmla="*/ 83 h 111"/>
                  <a:gd name="T72" fmla="*/ 33 w 152"/>
                  <a:gd name="T73" fmla="*/ 86 h 111"/>
                  <a:gd name="T74" fmla="*/ 38 w 152"/>
                  <a:gd name="T75" fmla="*/ 91 h 111"/>
                  <a:gd name="T76" fmla="*/ 42 w 152"/>
                  <a:gd name="T77" fmla="*/ 89 h 111"/>
                  <a:gd name="T78" fmla="*/ 42 w 152"/>
                  <a:gd name="T79" fmla="*/ 85 h 111"/>
                  <a:gd name="T80" fmla="*/ 53 w 152"/>
                  <a:gd name="T81" fmla="*/ 87 h 111"/>
                  <a:gd name="T82" fmla="*/ 55 w 152"/>
                  <a:gd name="T83" fmla="*/ 89 h 111"/>
                  <a:gd name="T84" fmla="*/ 55 w 152"/>
                  <a:gd name="T85" fmla="*/ 91 h 111"/>
                  <a:gd name="T86" fmla="*/ 59 w 152"/>
                  <a:gd name="T87" fmla="*/ 93 h 111"/>
                  <a:gd name="T88" fmla="*/ 63 w 152"/>
                  <a:gd name="T89" fmla="*/ 94 h 111"/>
                  <a:gd name="T90" fmla="*/ 69 w 152"/>
                  <a:gd name="T91" fmla="*/ 95 h 111"/>
                  <a:gd name="T92" fmla="*/ 73 w 152"/>
                  <a:gd name="T93" fmla="*/ 102 h 111"/>
                  <a:gd name="T94" fmla="*/ 78 w 152"/>
                  <a:gd name="T95" fmla="*/ 105 h 111"/>
                  <a:gd name="T96" fmla="*/ 83 w 152"/>
                  <a:gd name="T97" fmla="*/ 101 h 111"/>
                  <a:gd name="T98" fmla="*/ 86 w 152"/>
                  <a:gd name="T99" fmla="*/ 105 h 111"/>
                  <a:gd name="T100" fmla="*/ 87 w 152"/>
                  <a:gd name="T101" fmla="*/ 107 h 111"/>
                  <a:gd name="T102" fmla="*/ 92 w 152"/>
                  <a:gd name="T103" fmla="*/ 109 h 111"/>
                  <a:gd name="T104" fmla="*/ 96 w 152"/>
                  <a:gd name="T105" fmla="*/ 105 h 111"/>
                  <a:gd name="T106" fmla="*/ 100 w 152"/>
                  <a:gd name="T107" fmla="*/ 105 h 111"/>
                  <a:gd name="T108" fmla="*/ 107 w 152"/>
                  <a:gd name="T109" fmla="*/ 106 h 111"/>
                  <a:gd name="T110" fmla="*/ 116 w 152"/>
                  <a:gd name="T111" fmla="*/ 105 h 111"/>
                  <a:gd name="T112" fmla="*/ 123 w 152"/>
                  <a:gd name="T113" fmla="*/ 109 h 111"/>
                  <a:gd name="T114" fmla="*/ 133 w 152"/>
                  <a:gd name="T115" fmla="*/ 111 h 111"/>
                  <a:gd name="T116" fmla="*/ 133 w 152"/>
                  <a:gd name="T117" fmla="*/ 110 h 111"/>
                  <a:gd name="T118" fmla="*/ 133 w 152"/>
                  <a:gd name="T119" fmla="*/ 106 h 111"/>
                  <a:gd name="T120" fmla="*/ 136 w 152"/>
                  <a:gd name="T121" fmla="*/ 97 h 111"/>
                  <a:gd name="T122" fmla="*/ 145 w 152"/>
                  <a:gd name="T123" fmla="*/ 86 h 111"/>
                  <a:gd name="T124" fmla="*/ 152 w 152"/>
                  <a:gd name="T125" fmla="*/ 8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" h="111">
                    <a:moveTo>
                      <a:pt x="152" y="81"/>
                    </a:moveTo>
                    <a:lnTo>
                      <a:pt x="152" y="79"/>
                    </a:lnTo>
                    <a:lnTo>
                      <a:pt x="151" y="78"/>
                    </a:lnTo>
                    <a:lnTo>
                      <a:pt x="151" y="78"/>
                    </a:lnTo>
                    <a:lnTo>
                      <a:pt x="151" y="77"/>
                    </a:lnTo>
                    <a:lnTo>
                      <a:pt x="151" y="77"/>
                    </a:lnTo>
                    <a:lnTo>
                      <a:pt x="152" y="77"/>
                    </a:lnTo>
                    <a:lnTo>
                      <a:pt x="152" y="77"/>
                    </a:lnTo>
                    <a:lnTo>
                      <a:pt x="152" y="76"/>
                    </a:lnTo>
                    <a:lnTo>
                      <a:pt x="151" y="74"/>
                    </a:lnTo>
                    <a:lnTo>
                      <a:pt x="149" y="74"/>
                    </a:lnTo>
                    <a:lnTo>
                      <a:pt x="148" y="72"/>
                    </a:lnTo>
                    <a:lnTo>
                      <a:pt x="145" y="69"/>
                    </a:lnTo>
                    <a:lnTo>
                      <a:pt x="144" y="68"/>
                    </a:lnTo>
                    <a:lnTo>
                      <a:pt x="144" y="66"/>
                    </a:lnTo>
                    <a:lnTo>
                      <a:pt x="145" y="66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3" y="61"/>
                    </a:lnTo>
                    <a:lnTo>
                      <a:pt x="143" y="60"/>
                    </a:lnTo>
                    <a:lnTo>
                      <a:pt x="143" y="58"/>
                    </a:lnTo>
                    <a:lnTo>
                      <a:pt x="144" y="58"/>
                    </a:lnTo>
                    <a:lnTo>
                      <a:pt x="143" y="57"/>
                    </a:lnTo>
                    <a:lnTo>
                      <a:pt x="144" y="54"/>
                    </a:lnTo>
                    <a:lnTo>
                      <a:pt x="144" y="53"/>
                    </a:lnTo>
                    <a:lnTo>
                      <a:pt x="143" y="53"/>
                    </a:lnTo>
                    <a:lnTo>
                      <a:pt x="143" y="52"/>
                    </a:lnTo>
                    <a:lnTo>
                      <a:pt x="141" y="52"/>
                    </a:lnTo>
                    <a:lnTo>
                      <a:pt x="140" y="52"/>
                    </a:lnTo>
                    <a:lnTo>
                      <a:pt x="139" y="50"/>
                    </a:lnTo>
                    <a:lnTo>
                      <a:pt x="136" y="49"/>
                    </a:lnTo>
                    <a:lnTo>
                      <a:pt x="136" y="49"/>
                    </a:lnTo>
                    <a:lnTo>
                      <a:pt x="136" y="49"/>
                    </a:lnTo>
                    <a:lnTo>
                      <a:pt x="136" y="48"/>
                    </a:lnTo>
                    <a:lnTo>
                      <a:pt x="137" y="46"/>
                    </a:lnTo>
                    <a:lnTo>
                      <a:pt x="139" y="44"/>
                    </a:lnTo>
                    <a:lnTo>
                      <a:pt x="140" y="44"/>
                    </a:lnTo>
                    <a:lnTo>
                      <a:pt x="145" y="41"/>
                    </a:lnTo>
                    <a:lnTo>
                      <a:pt x="147" y="41"/>
                    </a:lnTo>
                    <a:lnTo>
                      <a:pt x="147" y="40"/>
                    </a:lnTo>
                    <a:lnTo>
                      <a:pt x="147" y="38"/>
                    </a:lnTo>
                    <a:lnTo>
                      <a:pt x="147" y="37"/>
                    </a:lnTo>
                    <a:lnTo>
                      <a:pt x="145" y="34"/>
                    </a:lnTo>
                    <a:lnTo>
                      <a:pt x="145" y="33"/>
                    </a:lnTo>
                    <a:lnTo>
                      <a:pt x="144" y="30"/>
                    </a:lnTo>
                    <a:lnTo>
                      <a:pt x="140" y="24"/>
                    </a:lnTo>
                    <a:lnTo>
                      <a:pt x="139" y="17"/>
                    </a:lnTo>
                    <a:lnTo>
                      <a:pt x="137" y="17"/>
                    </a:lnTo>
                    <a:lnTo>
                      <a:pt x="137" y="16"/>
                    </a:lnTo>
                    <a:lnTo>
                      <a:pt x="137" y="15"/>
                    </a:lnTo>
                    <a:lnTo>
                      <a:pt x="137" y="13"/>
                    </a:lnTo>
                    <a:lnTo>
                      <a:pt x="136" y="12"/>
                    </a:lnTo>
                    <a:lnTo>
                      <a:pt x="135" y="12"/>
                    </a:lnTo>
                    <a:lnTo>
                      <a:pt x="133" y="11"/>
                    </a:lnTo>
                    <a:lnTo>
                      <a:pt x="132" y="11"/>
                    </a:lnTo>
                    <a:lnTo>
                      <a:pt x="131" y="11"/>
                    </a:lnTo>
                    <a:lnTo>
                      <a:pt x="131" y="9"/>
                    </a:lnTo>
                    <a:lnTo>
                      <a:pt x="131" y="9"/>
                    </a:lnTo>
                    <a:lnTo>
                      <a:pt x="129" y="9"/>
                    </a:lnTo>
                    <a:lnTo>
                      <a:pt x="128" y="9"/>
                    </a:lnTo>
                    <a:lnTo>
                      <a:pt x="128" y="8"/>
                    </a:lnTo>
                    <a:lnTo>
                      <a:pt x="127" y="9"/>
                    </a:lnTo>
                    <a:lnTo>
                      <a:pt x="127" y="9"/>
                    </a:lnTo>
                    <a:lnTo>
                      <a:pt x="117" y="9"/>
                    </a:lnTo>
                    <a:lnTo>
                      <a:pt x="110" y="9"/>
                    </a:lnTo>
                    <a:lnTo>
                      <a:pt x="103" y="9"/>
                    </a:lnTo>
                    <a:lnTo>
                      <a:pt x="95" y="8"/>
                    </a:lnTo>
                    <a:lnTo>
                      <a:pt x="88" y="8"/>
                    </a:lnTo>
                    <a:lnTo>
                      <a:pt x="84" y="8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79" y="8"/>
                    </a:lnTo>
                    <a:lnTo>
                      <a:pt x="76" y="9"/>
                    </a:lnTo>
                    <a:lnTo>
                      <a:pt x="71" y="9"/>
                    </a:lnTo>
                    <a:lnTo>
                      <a:pt x="69" y="9"/>
                    </a:lnTo>
                    <a:lnTo>
                      <a:pt x="66" y="8"/>
                    </a:lnTo>
                    <a:lnTo>
                      <a:pt x="65" y="7"/>
                    </a:lnTo>
                    <a:lnTo>
                      <a:pt x="62" y="3"/>
                    </a:lnTo>
                    <a:lnTo>
                      <a:pt x="63" y="3"/>
                    </a:lnTo>
                    <a:lnTo>
                      <a:pt x="66" y="4"/>
                    </a:lnTo>
                    <a:lnTo>
                      <a:pt x="67" y="4"/>
                    </a:lnTo>
                    <a:lnTo>
                      <a:pt x="67" y="3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45" y="3"/>
                    </a:lnTo>
                    <a:lnTo>
                      <a:pt x="41" y="4"/>
                    </a:lnTo>
                    <a:lnTo>
                      <a:pt x="39" y="5"/>
                    </a:lnTo>
                    <a:lnTo>
                      <a:pt x="34" y="5"/>
                    </a:lnTo>
                    <a:lnTo>
                      <a:pt x="32" y="8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9" y="11"/>
                    </a:lnTo>
                    <a:lnTo>
                      <a:pt x="28" y="11"/>
                    </a:lnTo>
                    <a:lnTo>
                      <a:pt x="25" y="12"/>
                    </a:lnTo>
                    <a:lnTo>
                      <a:pt x="16" y="13"/>
                    </a:lnTo>
                    <a:lnTo>
                      <a:pt x="8" y="16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1" y="25"/>
                    </a:lnTo>
                    <a:lnTo>
                      <a:pt x="4" y="29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2" y="33"/>
                    </a:lnTo>
                    <a:lnTo>
                      <a:pt x="1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5" y="42"/>
                    </a:lnTo>
                    <a:lnTo>
                      <a:pt x="6" y="44"/>
                    </a:lnTo>
                    <a:lnTo>
                      <a:pt x="6" y="46"/>
                    </a:lnTo>
                    <a:lnTo>
                      <a:pt x="6" y="48"/>
                    </a:lnTo>
                    <a:lnTo>
                      <a:pt x="6" y="48"/>
                    </a:lnTo>
                    <a:lnTo>
                      <a:pt x="6" y="49"/>
                    </a:lnTo>
                    <a:lnTo>
                      <a:pt x="8" y="49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9" y="53"/>
                    </a:lnTo>
                    <a:lnTo>
                      <a:pt x="9" y="53"/>
                    </a:lnTo>
                    <a:lnTo>
                      <a:pt x="9" y="54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6" y="57"/>
                    </a:lnTo>
                    <a:lnTo>
                      <a:pt x="8" y="58"/>
                    </a:lnTo>
                    <a:lnTo>
                      <a:pt x="8" y="60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2" y="65"/>
                    </a:lnTo>
                    <a:lnTo>
                      <a:pt x="12" y="65"/>
                    </a:lnTo>
                    <a:lnTo>
                      <a:pt x="13" y="66"/>
                    </a:lnTo>
                    <a:lnTo>
                      <a:pt x="13" y="69"/>
                    </a:lnTo>
                    <a:lnTo>
                      <a:pt x="13" y="72"/>
                    </a:lnTo>
                    <a:lnTo>
                      <a:pt x="12" y="73"/>
                    </a:lnTo>
                    <a:lnTo>
                      <a:pt x="10" y="76"/>
                    </a:lnTo>
                    <a:lnTo>
                      <a:pt x="10" y="77"/>
                    </a:lnTo>
                    <a:lnTo>
                      <a:pt x="12" y="76"/>
                    </a:lnTo>
                    <a:lnTo>
                      <a:pt x="13" y="76"/>
                    </a:lnTo>
                    <a:lnTo>
                      <a:pt x="13" y="76"/>
                    </a:lnTo>
                    <a:lnTo>
                      <a:pt x="13" y="73"/>
                    </a:lnTo>
                    <a:lnTo>
                      <a:pt x="13" y="73"/>
                    </a:lnTo>
                    <a:lnTo>
                      <a:pt x="16" y="74"/>
                    </a:lnTo>
                    <a:lnTo>
                      <a:pt x="17" y="74"/>
                    </a:lnTo>
                    <a:lnTo>
                      <a:pt x="17" y="76"/>
                    </a:lnTo>
                    <a:lnTo>
                      <a:pt x="18" y="77"/>
                    </a:lnTo>
                    <a:lnTo>
                      <a:pt x="18" y="77"/>
                    </a:lnTo>
                    <a:lnTo>
                      <a:pt x="20" y="77"/>
                    </a:lnTo>
                    <a:lnTo>
                      <a:pt x="21" y="77"/>
                    </a:lnTo>
                    <a:lnTo>
                      <a:pt x="24" y="78"/>
                    </a:lnTo>
                    <a:lnTo>
                      <a:pt x="25" y="78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79"/>
                    </a:lnTo>
                    <a:lnTo>
                      <a:pt x="29" y="81"/>
                    </a:lnTo>
                    <a:lnTo>
                      <a:pt x="29" y="81"/>
                    </a:lnTo>
                    <a:lnTo>
                      <a:pt x="30" y="81"/>
                    </a:lnTo>
                    <a:lnTo>
                      <a:pt x="33" y="81"/>
                    </a:lnTo>
                    <a:lnTo>
                      <a:pt x="34" y="81"/>
                    </a:lnTo>
                    <a:lnTo>
                      <a:pt x="35" y="82"/>
                    </a:lnTo>
                    <a:lnTo>
                      <a:pt x="35" y="82"/>
                    </a:lnTo>
                    <a:lnTo>
                      <a:pt x="34" y="82"/>
                    </a:lnTo>
                    <a:lnTo>
                      <a:pt x="34" y="83"/>
                    </a:lnTo>
                    <a:lnTo>
                      <a:pt x="34" y="83"/>
                    </a:lnTo>
                    <a:lnTo>
                      <a:pt x="33" y="83"/>
                    </a:lnTo>
                    <a:lnTo>
                      <a:pt x="33" y="83"/>
                    </a:lnTo>
                    <a:lnTo>
                      <a:pt x="32" y="85"/>
                    </a:lnTo>
                    <a:lnTo>
                      <a:pt x="33" y="85"/>
                    </a:lnTo>
                    <a:lnTo>
                      <a:pt x="33" y="86"/>
                    </a:lnTo>
                    <a:lnTo>
                      <a:pt x="34" y="86"/>
                    </a:lnTo>
                    <a:lnTo>
                      <a:pt x="34" y="86"/>
                    </a:lnTo>
                    <a:lnTo>
                      <a:pt x="37" y="87"/>
                    </a:lnTo>
                    <a:lnTo>
                      <a:pt x="38" y="90"/>
                    </a:lnTo>
                    <a:lnTo>
                      <a:pt x="38" y="91"/>
                    </a:lnTo>
                    <a:lnTo>
                      <a:pt x="39" y="91"/>
                    </a:lnTo>
                    <a:lnTo>
                      <a:pt x="39" y="90"/>
                    </a:lnTo>
                    <a:lnTo>
                      <a:pt x="41" y="90"/>
                    </a:lnTo>
                    <a:lnTo>
                      <a:pt x="42" y="89"/>
                    </a:lnTo>
                    <a:lnTo>
                      <a:pt x="42" y="89"/>
                    </a:lnTo>
                    <a:lnTo>
                      <a:pt x="43" y="89"/>
                    </a:lnTo>
                    <a:lnTo>
                      <a:pt x="43" y="87"/>
                    </a:lnTo>
                    <a:lnTo>
                      <a:pt x="43" y="86"/>
                    </a:lnTo>
                    <a:lnTo>
                      <a:pt x="42" y="85"/>
                    </a:lnTo>
                    <a:lnTo>
                      <a:pt x="42" y="85"/>
                    </a:lnTo>
                    <a:lnTo>
                      <a:pt x="43" y="85"/>
                    </a:lnTo>
                    <a:lnTo>
                      <a:pt x="46" y="86"/>
                    </a:lnTo>
                    <a:lnTo>
                      <a:pt x="50" y="87"/>
                    </a:lnTo>
                    <a:lnTo>
                      <a:pt x="51" y="87"/>
                    </a:lnTo>
                    <a:lnTo>
                      <a:pt x="53" y="87"/>
                    </a:lnTo>
                    <a:lnTo>
                      <a:pt x="54" y="87"/>
                    </a:lnTo>
                    <a:lnTo>
                      <a:pt x="55" y="87"/>
                    </a:lnTo>
                    <a:lnTo>
                      <a:pt x="55" y="87"/>
                    </a:lnTo>
                    <a:lnTo>
                      <a:pt x="55" y="89"/>
                    </a:lnTo>
                    <a:lnTo>
                      <a:pt x="55" y="89"/>
                    </a:lnTo>
                    <a:lnTo>
                      <a:pt x="53" y="90"/>
                    </a:lnTo>
                    <a:lnTo>
                      <a:pt x="54" y="90"/>
                    </a:lnTo>
                    <a:lnTo>
                      <a:pt x="54" y="90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57" y="93"/>
                    </a:lnTo>
                    <a:lnTo>
                      <a:pt x="57" y="93"/>
                    </a:lnTo>
                    <a:lnTo>
                      <a:pt x="58" y="93"/>
                    </a:lnTo>
                    <a:lnTo>
                      <a:pt x="59" y="93"/>
                    </a:lnTo>
                    <a:lnTo>
                      <a:pt x="59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1" y="93"/>
                    </a:lnTo>
                    <a:lnTo>
                      <a:pt x="63" y="94"/>
                    </a:lnTo>
                    <a:lnTo>
                      <a:pt x="63" y="94"/>
                    </a:lnTo>
                    <a:lnTo>
                      <a:pt x="65" y="94"/>
                    </a:lnTo>
                    <a:lnTo>
                      <a:pt x="65" y="94"/>
                    </a:lnTo>
                    <a:lnTo>
                      <a:pt x="67" y="95"/>
                    </a:lnTo>
                    <a:lnTo>
                      <a:pt x="69" y="95"/>
                    </a:lnTo>
                    <a:lnTo>
                      <a:pt x="69" y="95"/>
                    </a:lnTo>
                    <a:lnTo>
                      <a:pt x="69" y="97"/>
                    </a:lnTo>
                    <a:lnTo>
                      <a:pt x="69" y="98"/>
                    </a:lnTo>
                    <a:lnTo>
                      <a:pt x="73" y="101"/>
                    </a:lnTo>
                    <a:lnTo>
                      <a:pt x="73" y="102"/>
                    </a:lnTo>
                    <a:lnTo>
                      <a:pt x="73" y="102"/>
                    </a:lnTo>
                    <a:lnTo>
                      <a:pt x="74" y="102"/>
                    </a:lnTo>
                    <a:lnTo>
                      <a:pt x="75" y="103"/>
                    </a:lnTo>
                    <a:lnTo>
                      <a:pt x="75" y="105"/>
                    </a:lnTo>
                    <a:lnTo>
                      <a:pt x="78" y="105"/>
                    </a:lnTo>
                    <a:lnTo>
                      <a:pt x="79" y="102"/>
                    </a:lnTo>
                    <a:lnTo>
                      <a:pt x="80" y="102"/>
                    </a:lnTo>
                    <a:lnTo>
                      <a:pt x="82" y="101"/>
                    </a:lnTo>
                    <a:lnTo>
                      <a:pt x="82" y="101"/>
                    </a:lnTo>
                    <a:lnTo>
                      <a:pt x="83" y="101"/>
                    </a:lnTo>
                    <a:lnTo>
                      <a:pt x="83" y="102"/>
                    </a:lnTo>
                    <a:lnTo>
                      <a:pt x="84" y="103"/>
                    </a:lnTo>
                    <a:lnTo>
                      <a:pt x="86" y="105"/>
                    </a:lnTo>
                    <a:lnTo>
                      <a:pt x="86" y="105"/>
                    </a:lnTo>
                    <a:lnTo>
                      <a:pt x="86" y="105"/>
                    </a:lnTo>
                    <a:lnTo>
                      <a:pt x="87" y="105"/>
                    </a:lnTo>
                    <a:lnTo>
                      <a:pt x="87" y="105"/>
                    </a:lnTo>
                    <a:lnTo>
                      <a:pt x="87" y="106"/>
                    </a:lnTo>
                    <a:lnTo>
                      <a:pt x="87" y="107"/>
                    </a:lnTo>
                    <a:lnTo>
                      <a:pt x="87" y="107"/>
                    </a:lnTo>
                    <a:lnTo>
                      <a:pt x="87" y="109"/>
                    </a:lnTo>
                    <a:lnTo>
                      <a:pt x="88" y="109"/>
                    </a:lnTo>
                    <a:lnTo>
                      <a:pt x="88" y="109"/>
                    </a:lnTo>
                    <a:lnTo>
                      <a:pt x="90" y="109"/>
                    </a:lnTo>
                    <a:lnTo>
                      <a:pt x="92" y="109"/>
                    </a:lnTo>
                    <a:lnTo>
                      <a:pt x="92" y="107"/>
                    </a:lnTo>
                    <a:lnTo>
                      <a:pt x="94" y="106"/>
                    </a:lnTo>
                    <a:lnTo>
                      <a:pt x="95" y="106"/>
                    </a:lnTo>
                    <a:lnTo>
                      <a:pt x="95" y="105"/>
                    </a:lnTo>
                    <a:lnTo>
                      <a:pt x="96" y="105"/>
                    </a:lnTo>
                    <a:lnTo>
                      <a:pt x="98" y="105"/>
                    </a:lnTo>
                    <a:lnTo>
                      <a:pt x="98" y="105"/>
                    </a:lnTo>
                    <a:lnTo>
                      <a:pt x="98" y="105"/>
                    </a:lnTo>
                    <a:lnTo>
                      <a:pt x="99" y="105"/>
                    </a:lnTo>
                    <a:lnTo>
                      <a:pt x="100" y="105"/>
                    </a:lnTo>
                    <a:lnTo>
                      <a:pt x="102" y="105"/>
                    </a:lnTo>
                    <a:lnTo>
                      <a:pt x="103" y="106"/>
                    </a:lnTo>
                    <a:lnTo>
                      <a:pt x="104" y="106"/>
                    </a:lnTo>
                    <a:lnTo>
                      <a:pt x="106" y="106"/>
                    </a:lnTo>
                    <a:lnTo>
                      <a:pt x="107" y="106"/>
                    </a:lnTo>
                    <a:lnTo>
                      <a:pt x="107" y="105"/>
                    </a:lnTo>
                    <a:lnTo>
                      <a:pt x="108" y="105"/>
                    </a:lnTo>
                    <a:lnTo>
                      <a:pt x="110" y="103"/>
                    </a:lnTo>
                    <a:lnTo>
                      <a:pt x="112" y="103"/>
                    </a:lnTo>
                    <a:lnTo>
                      <a:pt x="116" y="105"/>
                    </a:lnTo>
                    <a:lnTo>
                      <a:pt x="117" y="105"/>
                    </a:lnTo>
                    <a:lnTo>
                      <a:pt x="120" y="106"/>
                    </a:lnTo>
                    <a:lnTo>
                      <a:pt x="121" y="106"/>
                    </a:lnTo>
                    <a:lnTo>
                      <a:pt x="121" y="107"/>
                    </a:lnTo>
                    <a:lnTo>
                      <a:pt x="123" y="109"/>
                    </a:lnTo>
                    <a:lnTo>
                      <a:pt x="125" y="110"/>
                    </a:lnTo>
                    <a:lnTo>
                      <a:pt x="129" y="111"/>
                    </a:lnTo>
                    <a:lnTo>
                      <a:pt x="131" y="111"/>
                    </a:lnTo>
                    <a:lnTo>
                      <a:pt x="131" y="111"/>
                    </a:lnTo>
                    <a:lnTo>
                      <a:pt x="133" y="111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5" y="111"/>
                    </a:lnTo>
                    <a:lnTo>
                      <a:pt x="133" y="110"/>
                    </a:lnTo>
                    <a:lnTo>
                      <a:pt x="133" y="109"/>
                    </a:lnTo>
                    <a:lnTo>
                      <a:pt x="132" y="109"/>
                    </a:lnTo>
                    <a:lnTo>
                      <a:pt x="133" y="107"/>
                    </a:lnTo>
                    <a:lnTo>
                      <a:pt x="133" y="106"/>
                    </a:lnTo>
                    <a:lnTo>
                      <a:pt x="133" y="106"/>
                    </a:lnTo>
                    <a:lnTo>
                      <a:pt x="132" y="103"/>
                    </a:lnTo>
                    <a:lnTo>
                      <a:pt x="132" y="102"/>
                    </a:lnTo>
                    <a:lnTo>
                      <a:pt x="132" y="101"/>
                    </a:lnTo>
                    <a:lnTo>
                      <a:pt x="135" y="98"/>
                    </a:lnTo>
                    <a:lnTo>
                      <a:pt x="136" y="97"/>
                    </a:lnTo>
                    <a:lnTo>
                      <a:pt x="137" y="95"/>
                    </a:lnTo>
                    <a:lnTo>
                      <a:pt x="140" y="91"/>
                    </a:lnTo>
                    <a:lnTo>
                      <a:pt x="143" y="90"/>
                    </a:lnTo>
                    <a:lnTo>
                      <a:pt x="144" y="89"/>
                    </a:lnTo>
                    <a:lnTo>
                      <a:pt x="145" y="86"/>
                    </a:lnTo>
                    <a:lnTo>
                      <a:pt x="147" y="86"/>
                    </a:lnTo>
                    <a:lnTo>
                      <a:pt x="151" y="85"/>
                    </a:lnTo>
                    <a:lnTo>
                      <a:pt x="151" y="83"/>
                    </a:lnTo>
                    <a:lnTo>
                      <a:pt x="152" y="83"/>
                    </a:lnTo>
                    <a:lnTo>
                      <a:pt x="152" y="82"/>
                    </a:lnTo>
                    <a:lnTo>
                      <a:pt x="152" y="8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2" name="Freeform 216">
                <a:extLst>
                  <a:ext uri="{FF2B5EF4-FFF2-40B4-BE49-F238E27FC236}">
                    <a16:creationId xmlns:a16="http://schemas.microsoft.com/office/drawing/2014/main" id="{41450DD2-37A3-476D-B634-495165EBD5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50325" y="3659188"/>
                <a:ext cx="268288" cy="500063"/>
              </a:xfrm>
              <a:custGeom>
                <a:avLst/>
                <a:gdLst>
                  <a:gd name="T0" fmla="*/ 75 w 169"/>
                  <a:gd name="T1" fmla="*/ 294 h 315"/>
                  <a:gd name="T2" fmla="*/ 90 w 169"/>
                  <a:gd name="T3" fmla="*/ 287 h 315"/>
                  <a:gd name="T4" fmla="*/ 106 w 169"/>
                  <a:gd name="T5" fmla="*/ 268 h 315"/>
                  <a:gd name="T6" fmla="*/ 134 w 169"/>
                  <a:gd name="T7" fmla="*/ 233 h 315"/>
                  <a:gd name="T8" fmla="*/ 155 w 169"/>
                  <a:gd name="T9" fmla="*/ 221 h 315"/>
                  <a:gd name="T10" fmla="*/ 163 w 169"/>
                  <a:gd name="T11" fmla="*/ 239 h 315"/>
                  <a:gd name="T12" fmla="*/ 143 w 169"/>
                  <a:gd name="T13" fmla="*/ 238 h 315"/>
                  <a:gd name="T14" fmla="*/ 119 w 169"/>
                  <a:gd name="T15" fmla="*/ 255 h 315"/>
                  <a:gd name="T16" fmla="*/ 104 w 169"/>
                  <a:gd name="T17" fmla="*/ 253 h 315"/>
                  <a:gd name="T18" fmla="*/ 95 w 169"/>
                  <a:gd name="T19" fmla="*/ 268 h 315"/>
                  <a:gd name="T20" fmla="*/ 115 w 169"/>
                  <a:gd name="T21" fmla="*/ 262 h 315"/>
                  <a:gd name="T22" fmla="*/ 126 w 169"/>
                  <a:gd name="T23" fmla="*/ 283 h 315"/>
                  <a:gd name="T24" fmla="*/ 155 w 169"/>
                  <a:gd name="T25" fmla="*/ 299 h 315"/>
                  <a:gd name="T26" fmla="*/ 161 w 169"/>
                  <a:gd name="T27" fmla="*/ 279 h 315"/>
                  <a:gd name="T28" fmla="*/ 157 w 169"/>
                  <a:gd name="T29" fmla="*/ 218 h 315"/>
                  <a:gd name="T30" fmla="*/ 120 w 169"/>
                  <a:gd name="T31" fmla="*/ 223 h 315"/>
                  <a:gd name="T32" fmla="*/ 148 w 169"/>
                  <a:gd name="T33" fmla="*/ 208 h 315"/>
                  <a:gd name="T34" fmla="*/ 49 w 169"/>
                  <a:gd name="T35" fmla="*/ 205 h 315"/>
                  <a:gd name="T36" fmla="*/ 95 w 169"/>
                  <a:gd name="T37" fmla="*/ 202 h 315"/>
                  <a:gd name="T38" fmla="*/ 110 w 169"/>
                  <a:gd name="T39" fmla="*/ 230 h 315"/>
                  <a:gd name="T40" fmla="*/ 101 w 169"/>
                  <a:gd name="T41" fmla="*/ 200 h 315"/>
                  <a:gd name="T42" fmla="*/ 119 w 169"/>
                  <a:gd name="T43" fmla="*/ 192 h 315"/>
                  <a:gd name="T44" fmla="*/ 114 w 169"/>
                  <a:gd name="T45" fmla="*/ 215 h 315"/>
                  <a:gd name="T46" fmla="*/ 40 w 169"/>
                  <a:gd name="T47" fmla="*/ 190 h 315"/>
                  <a:gd name="T48" fmla="*/ 19 w 169"/>
                  <a:gd name="T49" fmla="*/ 229 h 315"/>
                  <a:gd name="T50" fmla="*/ 13 w 169"/>
                  <a:gd name="T51" fmla="*/ 241 h 315"/>
                  <a:gd name="T52" fmla="*/ 40 w 169"/>
                  <a:gd name="T53" fmla="*/ 209 h 315"/>
                  <a:gd name="T54" fmla="*/ 142 w 169"/>
                  <a:gd name="T55" fmla="*/ 210 h 315"/>
                  <a:gd name="T56" fmla="*/ 127 w 169"/>
                  <a:gd name="T57" fmla="*/ 188 h 315"/>
                  <a:gd name="T58" fmla="*/ 135 w 169"/>
                  <a:gd name="T59" fmla="*/ 213 h 315"/>
                  <a:gd name="T60" fmla="*/ 132 w 169"/>
                  <a:gd name="T61" fmla="*/ 184 h 315"/>
                  <a:gd name="T62" fmla="*/ 102 w 169"/>
                  <a:gd name="T63" fmla="*/ 185 h 315"/>
                  <a:gd name="T64" fmla="*/ 85 w 169"/>
                  <a:gd name="T65" fmla="*/ 194 h 315"/>
                  <a:gd name="T66" fmla="*/ 46 w 169"/>
                  <a:gd name="T67" fmla="*/ 181 h 315"/>
                  <a:gd name="T68" fmla="*/ 44 w 169"/>
                  <a:gd name="T69" fmla="*/ 172 h 315"/>
                  <a:gd name="T70" fmla="*/ 89 w 169"/>
                  <a:gd name="T71" fmla="*/ 167 h 315"/>
                  <a:gd name="T72" fmla="*/ 142 w 169"/>
                  <a:gd name="T73" fmla="*/ 193 h 315"/>
                  <a:gd name="T74" fmla="*/ 143 w 169"/>
                  <a:gd name="T75" fmla="*/ 172 h 315"/>
                  <a:gd name="T76" fmla="*/ 108 w 169"/>
                  <a:gd name="T77" fmla="*/ 172 h 315"/>
                  <a:gd name="T78" fmla="*/ 103 w 169"/>
                  <a:gd name="T79" fmla="*/ 168 h 315"/>
                  <a:gd name="T80" fmla="*/ 79 w 169"/>
                  <a:gd name="T81" fmla="*/ 170 h 315"/>
                  <a:gd name="T82" fmla="*/ 98 w 169"/>
                  <a:gd name="T83" fmla="*/ 156 h 315"/>
                  <a:gd name="T84" fmla="*/ 61 w 169"/>
                  <a:gd name="T85" fmla="*/ 147 h 315"/>
                  <a:gd name="T86" fmla="*/ 60 w 169"/>
                  <a:gd name="T87" fmla="*/ 161 h 315"/>
                  <a:gd name="T88" fmla="*/ 78 w 169"/>
                  <a:gd name="T89" fmla="*/ 145 h 315"/>
                  <a:gd name="T90" fmla="*/ 45 w 169"/>
                  <a:gd name="T91" fmla="*/ 139 h 315"/>
                  <a:gd name="T92" fmla="*/ 75 w 169"/>
                  <a:gd name="T93" fmla="*/ 132 h 315"/>
                  <a:gd name="T94" fmla="*/ 74 w 169"/>
                  <a:gd name="T95" fmla="*/ 120 h 315"/>
                  <a:gd name="T96" fmla="*/ 48 w 169"/>
                  <a:gd name="T97" fmla="*/ 125 h 315"/>
                  <a:gd name="T98" fmla="*/ 56 w 169"/>
                  <a:gd name="T99" fmla="*/ 137 h 315"/>
                  <a:gd name="T100" fmla="*/ 89 w 169"/>
                  <a:gd name="T101" fmla="*/ 151 h 315"/>
                  <a:gd name="T102" fmla="*/ 102 w 169"/>
                  <a:gd name="T103" fmla="*/ 152 h 315"/>
                  <a:gd name="T104" fmla="*/ 111 w 169"/>
                  <a:gd name="T105" fmla="*/ 153 h 315"/>
                  <a:gd name="T106" fmla="*/ 101 w 169"/>
                  <a:gd name="T107" fmla="*/ 139 h 315"/>
                  <a:gd name="T108" fmla="*/ 81 w 169"/>
                  <a:gd name="T109" fmla="*/ 136 h 315"/>
                  <a:gd name="T110" fmla="*/ 63 w 169"/>
                  <a:gd name="T111" fmla="*/ 107 h 315"/>
                  <a:gd name="T112" fmla="*/ 75 w 169"/>
                  <a:gd name="T113" fmla="*/ 71 h 315"/>
                  <a:gd name="T114" fmla="*/ 60 w 169"/>
                  <a:gd name="T115" fmla="*/ 49 h 315"/>
                  <a:gd name="T116" fmla="*/ 41 w 169"/>
                  <a:gd name="T117" fmla="*/ 80 h 315"/>
                  <a:gd name="T118" fmla="*/ 61 w 169"/>
                  <a:gd name="T119" fmla="*/ 39 h 315"/>
                  <a:gd name="T120" fmla="*/ 53 w 169"/>
                  <a:gd name="T121" fmla="*/ 29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" h="315">
                    <a:moveTo>
                      <a:pt x="60" y="310"/>
                    </a:moveTo>
                    <a:lnTo>
                      <a:pt x="60" y="310"/>
                    </a:lnTo>
                    <a:lnTo>
                      <a:pt x="57" y="311"/>
                    </a:lnTo>
                    <a:lnTo>
                      <a:pt x="56" y="311"/>
                    </a:lnTo>
                    <a:lnTo>
                      <a:pt x="53" y="313"/>
                    </a:lnTo>
                    <a:lnTo>
                      <a:pt x="53" y="315"/>
                    </a:lnTo>
                    <a:lnTo>
                      <a:pt x="54" y="315"/>
                    </a:lnTo>
                    <a:lnTo>
                      <a:pt x="56" y="315"/>
                    </a:lnTo>
                    <a:lnTo>
                      <a:pt x="57" y="312"/>
                    </a:lnTo>
                    <a:lnTo>
                      <a:pt x="58" y="312"/>
                    </a:lnTo>
                    <a:lnTo>
                      <a:pt x="58" y="311"/>
                    </a:lnTo>
                    <a:lnTo>
                      <a:pt x="58" y="312"/>
                    </a:lnTo>
                    <a:lnTo>
                      <a:pt x="60" y="312"/>
                    </a:lnTo>
                    <a:lnTo>
                      <a:pt x="60" y="312"/>
                    </a:lnTo>
                    <a:lnTo>
                      <a:pt x="61" y="311"/>
                    </a:lnTo>
                    <a:lnTo>
                      <a:pt x="60" y="310"/>
                    </a:lnTo>
                    <a:lnTo>
                      <a:pt x="60" y="310"/>
                    </a:lnTo>
                    <a:close/>
                    <a:moveTo>
                      <a:pt x="78" y="295"/>
                    </a:moveTo>
                    <a:lnTo>
                      <a:pt x="77" y="296"/>
                    </a:lnTo>
                    <a:lnTo>
                      <a:pt x="75" y="294"/>
                    </a:lnTo>
                    <a:lnTo>
                      <a:pt x="74" y="294"/>
                    </a:lnTo>
                    <a:lnTo>
                      <a:pt x="71" y="296"/>
                    </a:lnTo>
                    <a:lnTo>
                      <a:pt x="71" y="296"/>
                    </a:lnTo>
                    <a:lnTo>
                      <a:pt x="71" y="298"/>
                    </a:lnTo>
                    <a:lnTo>
                      <a:pt x="73" y="298"/>
                    </a:lnTo>
                    <a:lnTo>
                      <a:pt x="74" y="298"/>
                    </a:lnTo>
                    <a:lnTo>
                      <a:pt x="77" y="296"/>
                    </a:lnTo>
                    <a:lnTo>
                      <a:pt x="78" y="299"/>
                    </a:lnTo>
                    <a:lnTo>
                      <a:pt x="81" y="298"/>
                    </a:lnTo>
                    <a:lnTo>
                      <a:pt x="81" y="296"/>
                    </a:lnTo>
                    <a:lnTo>
                      <a:pt x="79" y="296"/>
                    </a:lnTo>
                    <a:lnTo>
                      <a:pt x="78" y="295"/>
                    </a:lnTo>
                    <a:close/>
                    <a:moveTo>
                      <a:pt x="91" y="280"/>
                    </a:moveTo>
                    <a:lnTo>
                      <a:pt x="89" y="282"/>
                    </a:lnTo>
                    <a:lnTo>
                      <a:pt x="87" y="283"/>
                    </a:lnTo>
                    <a:lnTo>
                      <a:pt x="86" y="283"/>
                    </a:lnTo>
                    <a:lnTo>
                      <a:pt x="87" y="284"/>
                    </a:lnTo>
                    <a:lnTo>
                      <a:pt x="87" y="286"/>
                    </a:lnTo>
                    <a:lnTo>
                      <a:pt x="90" y="287"/>
                    </a:lnTo>
                    <a:lnTo>
                      <a:pt x="90" y="287"/>
                    </a:lnTo>
                    <a:lnTo>
                      <a:pt x="91" y="287"/>
                    </a:lnTo>
                    <a:lnTo>
                      <a:pt x="94" y="286"/>
                    </a:lnTo>
                    <a:lnTo>
                      <a:pt x="94" y="284"/>
                    </a:lnTo>
                    <a:lnTo>
                      <a:pt x="95" y="284"/>
                    </a:lnTo>
                    <a:lnTo>
                      <a:pt x="95" y="283"/>
                    </a:lnTo>
                    <a:lnTo>
                      <a:pt x="91" y="280"/>
                    </a:lnTo>
                    <a:close/>
                    <a:moveTo>
                      <a:pt x="155" y="272"/>
                    </a:moveTo>
                    <a:lnTo>
                      <a:pt x="155" y="274"/>
                    </a:lnTo>
                    <a:lnTo>
                      <a:pt x="155" y="275"/>
                    </a:lnTo>
                    <a:lnTo>
                      <a:pt x="156" y="278"/>
                    </a:lnTo>
                    <a:lnTo>
                      <a:pt x="156" y="276"/>
                    </a:lnTo>
                    <a:lnTo>
                      <a:pt x="156" y="274"/>
                    </a:lnTo>
                    <a:lnTo>
                      <a:pt x="155" y="272"/>
                    </a:lnTo>
                    <a:close/>
                    <a:moveTo>
                      <a:pt x="104" y="267"/>
                    </a:moveTo>
                    <a:lnTo>
                      <a:pt x="104" y="268"/>
                    </a:lnTo>
                    <a:lnTo>
                      <a:pt x="103" y="267"/>
                    </a:lnTo>
                    <a:lnTo>
                      <a:pt x="103" y="268"/>
                    </a:lnTo>
                    <a:lnTo>
                      <a:pt x="103" y="270"/>
                    </a:lnTo>
                    <a:lnTo>
                      <a:pt x="104" y="270"/>
                    </a:lnTo>
                    <a:lnTo>
                      <a:pt x="106" y="268"/>
                    </a:lnTo>
                    <a:lnTo>
                      <a:pt x="106" y="268"/>
                    </a:lnTo>
                    <a:lnTo>
                      <a:pt x="106" y="267"/>
                    </a:lnTo>
                    <a:lnTo>
                      <a:pt x="104" y="267"/>
                    </a:lnTo>
                    <a:close/>
                    <a:moveTo>
                      <a:pt x="0" y="255"/>
                    </a:moveTo>
                    <a:lnTo>
                      <a:pt x="0" y="255"/>
                    </a:lnTo>
                    <a:lnTo>
                      <a:pt x="0" y="258"/>
                    </a:lnTo>
                    <a:lnTo>
                      <a:pt x="1" y="259"/>
                    </a:lnTo>
                    <a:lnTo>
                      <a:pt x="1" y="258"/>
                    </a:lnTo>
                    <a:lnTo>
                      <a:pt x="1" y="254"/>
                    </a:lnTo>
                    <a:lnTo>
                      <a:pt x="0" y="255"/>
                    </a:lnTo>
                    <a:close/>
                    <a:moveTo>
                      <a:pt x="5" y="250"/>
                    </a:moveTo>
                    <a:lnTo>
                      <a:pt x="5" y="250"/>
                    </a:lnTo>
                    <a:lnTo>
                      <a:pt x="5" y="251"/>
                    </a:lnTo>
                    <a:lnTo>
                      <a:pt x="5" y="253"/>
                    </a:lnTo>
                    <a:lnTo>
                      <a:pt x="7" y="251"/>
                    </a:lnTo>
                    <a:lnTo>
                      <a:pt x="7" y="250"/>
                    </a:lnTo>
                    <a:lnTo>
                      <a:pt x="5" y="250"/>
                    </a:lnTo>
                    <a:close/>
                    <a:moveTo>
                      <a:pt x="134" y="231"/>
                    </a:moveTo>
                    <a:lnTo>
                      <a:pt x="134" y="231"/>
                    </a:lnTo>
                    <a:lnTo>
                      <a:pt x="134" y="233"/>
                    </a:lnTo>
                    <a:lnTo>
                      <a:pt x="134" y="233"/>
                    </a:lnTo>
                    <a:lnTo>
                      <a:pt x="135" y="234"/>
                    </a:lnTo>
                    <a:lnTo>
                      <a:pt x="136" y="233"/>
                    </a:lnTo>
                    <a:lnTo>
                      <a:pt x="136" y="231"/>
                    </a:lnTo>
                    <a:lnTo>
                      <a:pt x="135" y="231"/>
                    </a:lnTo>
                    <a:lnTo>
                      <a:pt x="134" y="231"/>
                    </a:lnTo>
                    <a:close/>
                    <a:moveTo>
                      <a:pt x="115" y="230"/>
                    </a:moveTo>
                    <a:lnTo>
                      <a:pt x="115" y="230"/>
                    </a:lnTo>
                    <a:lnTo>
                      <a:pt x="114" y="231"/>
                    </a:lnTo>
                    <a:lnTo>
                      <a:pt x="112" y="231"/>
                    </a:lnTo>
                    <a:lnTo>
                      <a:pt x="112" y="231"/>
                    </a:lnTo>
                    <a:lnTo>
                      <a:pt x="114" y="233"/>
                    </a:lnTo>
                    <a:lnTo>
                      <a:pt x="115" y="234"/>
                    </a:lnTo>
                    <a:lnTo>
                      <a:pt x="116" y="233"/>
                    </a:lnTo>
                    <a:lnTo>
                      <a:pt x="116" y="231"/>
                    </a:lnTo>
                    <a:lnTo>
                      <a:pt x="115" y="230"/>
                    </a:lnTo>
                    <a:close/>
                    <a:moveTo>
                      <a:pt x="156" y="223"/>
                    </a:moveTo>
                    <a:lnTo>
                      <a:pt x="156" y="222"/>
                    </a:lnTo>
                    <a:lnTo>
                      <a:pt x="155" y="221"/>
                    </a:lnTo>
                    <a:lnTo>
                      <a:pt x="155" y="221"/>
                    </a:lnTo>
                    <a:lnTo>
                      <a:pt x="155" y="223"/>
                    </a:lnTo>
                    <a:lnTo>
                      <a:pt x="156" y="225"/>
                    </a:lnTo>
                    <a:lnTo>
                      <a:pt x="156" y="223"/>
                    </a:lnTo>
                    <a:close/>
                    <a:moveTo>
                      <a:pt x="169" y="264"/>
                    </a:moveTo>
                    <a:lnTo>
                      <a:pt x="169" y="262"/>
                    </a:lnTo>
                    <a:lnTo>
                      <a:pt x="168" y="262"/>
                    </a:lnTo>
                    <a:lnTo>
                      <a:pt x="168" y="261"/>
                    </a:lnTo>
                    <a:lnTo>
                      <a:pt x="167" y="259"/>
                    </a:lnTo>
                    <a:lnTo>
                      <a:pt x="167" y="258"/>
                    </a:lnTo>
                    <a:lnTo>
                      <a:pt x="167" y="253"/>
                    </a:lnTo>
                    <a:lnTo>
                      <a:pt x="167" y="251"/>
                    </a:lnTo>
                    <a:lnTo>
                      <a:pt x="165" y="249"/>
                    </a:lnTo>
                    <a:lnTo>
                      <a:pt x="164" y="246"/>
                    </a:lnTo>
                    <a:lnTo>
                      <a:pt x="163" y="245"/>
                    </a:lnTo>
                    <a:lnTo>
                      <a:pt x="161" y="245"/>
                    </a:lnTo>
                    <a:lnTo>
                      <a:pt x="160" y="243"/>
                    </a:lnTo>
                    <a:lnTo>
                      <a:pt x="160" y="243"/>
                    </a:lnTo>
                    <a:lnTo>
                      <a:pt x="161" y="242"/>
                    </a:lnTo>
                    <a:lnTo>
                      <a:pt x="163" y="241"/>
                    </a:lnTo>
                    <a:lnTo>
                      <a:pt x="163" y="239"/>
                    </a:lnTo>
                    <a:lnTo>
                      <a:pt x="163" y="237"/>
                    </a:lnTo>
                    <a:lnTo>
                      <a:pt x="161" y="234"/>
                    </a:lnTo>
                    <a:lnTo>
                      <a:pt x="160" y="233"/>
                    </a:lnTo>
                    <a:lnTo>
                      <a:pt x="160" y="230"/>
                    </a:lnTo>
                    <a:lnTo>
                      <a:pt x="159" y="230"/>
                    </a:lnTo>
                    <a:lnTo>
                      <a:pt x="157" y="229"/>
                    </a:lnTo>
                    <a:lnTo>
                      <a:pt x="156" y="227"/>
                    </a:lnTo>
                    <a:lnTo>
                      <a:pt x="155" y="226"/>
                    </a:lnTo>
                    <a:lnTo>
                      <a:pt x="149" y="222"/>
                    </a:lnTo>
                    <a:lnTo>
                      <a:pt x="148" y="221"/>
                    </a:lnTo>
                    <a:lnTo>
                      <a:pt x="147" y="221"/>
                    </a:lnTo>
                    <a:lnTo>
                      <a:pt x="145" y="222"/>
                    </a:lnTo>
                    <a:lnTo>
                      <a:pt x="148" y="230"/>
                    </a:lnTo>
                    <a:lnTo>
                      <a:pt x="148" y="233"/>
                    </a:lnTo>
                    <a:lnTo>
                      <a:pt x="148" y="235"/>
                    </a:lnTo>
                    <a:lnTo>
                      <a:pt x="147" y="235"/>
                    </a:lnTo>
                    <a:lnTo>
                      <a:pt x="144" y="235"/>
                    </a:lnTo>
                    <a:lnTo>
                      <a:pt x="143" y="235"/>
                    </a:lnTo>
                    <a:lnTo>
                      <a:pt x="143" y="237"/>
                    </a:lnTo>
                    <a:lnTo>
                      <a:pt x="143" y="238"/>
                    </a:lnTo>
                    <a:lnTo>
                      <a:pt x="140" y="238"/>
                    </a:lnTo>
                    <a:lnTo>
                      <a:pt x="139" y="237"/>
                    </a:lnTo>
                    <a:lnTo>
                      <a:pt x="138" y="237"/>
                    </a:lnTo>
                    <a:lnTo>
                      <a:pt x="136" y="237"/>
                    </a:lnTo>
                    <a:lnTo>
                      <a:pt x="136" y="238"/>
                    </a:lnTo>
                    <a:lnTo>
                      <a:pt x="136" y="242"/>
                    </a:lnTo>
                    <a:lnTo>
                      <a:pt x="135" y="245"/>
                    </a:lnTo>
                    <a:lnTo>
                      <a:pt x="134" y="246"/>
                    </a:lnTo>
                    <a:lnTo>
                      <a:pt x="131" y="243"/>
                    </a:lnTo>
                    <a:lnTo>
                      <a:pt x="130" y="243"/>
                    </a:lnTo>
                    <a:lnTo>
                      <a:pt x="128" y="245"/>
                    </a:lnTo>
                    <a:lnTo>
                      <a:pt x="128" y="246"/>
                    </a:lnTo>
                    <a:lnTo>
                      <a:pt x="128" y="249"/>
                    </a:lnTo>
                    <a:lnTo>
                      <a:pt x="127" y="250"/>
                    </a:lnTo>
                    <a:lnTo>
                      <a:pt x="127" y="251"/>
                    </a:lnTo>
                    <a:lnTo>
                      <a:pt x="126" y="251"/>
                    </a:lnTo>
                    <a:lnTo>
                      <a:pt x="123" y="253"/>
                    </a:lnTo>
                    <a:lnTo>
                      <a:pt x="122" y="253"/>
                    </a:lnTo>
                    <a:lnTo>
                      <a:pt x="120" y="255"/>
                    </a:lnTo>
                    <a:lnTo>
                      <a:pt x="119" y="255"/>
                    </a:lnTo>
                    <a:lnTo>
                      <a:pt x="120" y="253"/>
                    </a:lnTo>
                    <a:lnTo>
                      <a:pt x="120" y="253"/>
                    </a:lnTo>
                    <a:lnTo>
                      <a:pt x="120" y="249"/>
                    </a:lnTo>
                    <a:lnTo>
                      <a:pt x="120" y="247"/>
                    </a:lnTo>
                    <a:lnTo>
                      <a:pt x="119" y="245"/>
                    </a:lnTo>
                    <a:lnTo>
                      <a:pt x="116" y="243"/>
                    </a:lnTo>
                    <a:lnTo>
                      <a:pt x="115" y="243"/>
                    </a:lnTo>
                    <a:lnTo>
                      <a:pt x="114" y="242"/>
                    </a:lnTo>
                    <a:lnTo>
                      <a:pt x="112" y="242"/>
                    </a:lnTo>
                    <a:lnTo>
                      <a:pt x="111" y="243"/>
                    </a:lnTo>
                    <a:lnTo>
                      <a:pt x="111" y="245"/>
                    </a:lnTo>
                    <a:lnTo>
                      <a:pt x="110" y="245"/>
                    </a:lnTo>
                    <a:lnTo>
                      <a:pt x="107" y="246"/>
                    </a:lnTo>
                    <a:lnTo>
                      <a:pt x="107" y="246"/>
                    </a:lnTo>
                    <a:lnTo>
                      <a:pt x="106" y="247"/>
                    </a:lnTo>
                    <a:lnTo>
                      <a:pt x="106" y="247"/>
                    </a:lnTo>
                    <a:lnTo>
                      <a:pt x="106" y="249"/>
                    </a:lnTo>
                    <a:lnTo>
                      <a:pt x="106" y="250"/>
                    </a:lnTo>
                    <a:lnTo>
                      <a:pt x="106" y="251"/>
                    </a:lnTo>
                    <a:lnTo>
                      <a:pt x="104" y="253"/>
                    </a:lnTo>
                    <a:lnTo>
                      <a:pt x="102" y="253"/>
                    </a:lnTo>
                    <a:lnTo>
                      <a:pt x="101" y="253"/>
                    </a:lnTo>
                    <a:lnTo>
                      <a:pt x="98" y="254"/>
                    </a:lnTo>
                    <a:lnTo>
                      <a:pt x="95" y="255"/>
                    </a:lnTo>
                    <a:lnTo>
                      <a:pt x="94" y="255"/>
                    </a:lnTo>
                    <a:lnTo>
                      <a:pt x="93" y="257"/>
                    </a:lnTo>
                    <a:lnTo>
                      <a:pt x="91" y="259"/>
                    </a:lnTo>
                    <a:lnTo>
                      <a:pt x="91" y="261"/>
                    </a:lnTo>
                    <a:lnTo>
                      <a:pt x="91" y="263"/>
                    </a:lnTo>
                    <a:lnTo>
                      <a:pt x="90" y="268"/>
                    </a:lnTo>
                    <a:lnTo>
                      <a:pt x="89" y="270"/>
                    </a:lnTo>
                    <a:lnTo>
                      <a:pt x="87" y="272"/>
                    </a:lnTo>
                    <a:lnTo>
                      <a:pt x="87" y="274"/>
                    </a:lnTo>
                    <a:lnTo>
                      <a:pt x="89" y="276"/>
                    </a:lnTo>
                    <a:lnTo>
                      <a:pt x="90" y="278"/>
                    </a:lnTo>
                    <a:lnTo>
                      <a:pt x="91" y="278"/>
                    </a:lnTo>
                    <a:lnTo>
                      <a:pt x="93" y="276"/>
                    </a:lnTo>
                    <a:lnTo>
                      <a:pt x="93" y="275"/>
                    </a:lnTo>
                    <a:lnTo>
                      <a:pt x="94" y="272"/>
                    </a:lnTo>
                    <a:lnTo>
                      <a:pt x="95" y="268"/>
                    </a:lnTo>
                    <a:lnTo>
                      <a:pt x="97" y="264"/>
                    </a:lnTo>
                    <a:lnTo>
                      <a:pt x="97" y="263"/>
                    </a:lnTo>
                    <a:lnTo>
                      <a:pt x="98" y="262"/>
                    </a:lnTo>
                    <a:lnTo>
                      <a:pt x="99" y="261"/>
                    </a:lnTo>
                    <a:lnTo>
                      <a:pt x="101" y="261"/>
                    </a:lnTo>
                    <a:lnTo>
                      <a:pt x="103" y="262"/>
                    </a:lnTo>
                    <a:lnTo>
                      <a:pt x="103" y="264"/>
                    </a:lnTo>
                    <a:lnTo>
                      <a:pt x="103" y="266"/>
                    </a:lnTo>
                    <a:lnTo>
                      <a:pt x="104" y="266"/>
                    </a:lnTo>
                    <a:lnTo>
                      <a:pt x="106" y="264"/>
                    </a:lnTo>
                    <a:lnTo>
                      <a:pt x="107" y="263"/>
                    </a:lnTo>
                    <a:lnTo>
                      <a:pt x="108" y="262"/>
                    </a:lnTo>
                    <a:lnTo>
                      <a:pt x="108" y="262"/>
                    </a:lnTo>
                    <a:lnTo>
                      <a:pt x="108" y="263"/>
                    </a:lnTo>
                    <a:lnTo>
                      <a:pt x="108" y="264"/>
                    </a:lnTo>
                    <a:lnTo>
                      <a:pt x="110" y="266"/>
                    </a:lnTo>
                    <a:lnTo>
                      <a:pt x="111" y="267"/>
                    </a:lnTo>
                    <a:lnTo>
                      <a:pt x="114" y="267"/>
                    </a:lnTo>
                    <a:lnTo>
                      <a:pt x="115" y="262"/>
                    </a:lnTo>
                    <a:lnTo>
                      <a:pt x="115" y="262"/>
                    </a:lnTo>
                    <a:lnTo>
                      <a:pt x="115" y="261"/>
                    </a:lnTo>
                    <a:lnTo>
                      <a:pt x="115" y="259"/>
                    </a:lnTo>
                    <a:lnTo>
                      <a:pt x="116" y="259"/>
                    </a:lnTo>
                    <a:lnTo>
                      <a:pt x="116" y="259"/>
                    </a:lnTo>
                    <a:lnTo>
                      <a:pt x="118" y="259"/>
                    </a:lnTo>
                    <a:lnTo>
                      <a:pt x="119" y="261"/>
                    </a:lnTo>
                    <a:lnTo>
                      <a:pt x="119" y="261"/>
                    </a:lnTo>
                    <a:lnTo>
                      <a:pt x="123" y="262"/>
                    </a:lnTo>
                    <a:lnTo>
                      <a:pt x="126" y="264"/>
                    </a:lnTo>
                    <a:lnTo>
                      <a:pt x="127" y="267"/>
                    </a:lnTo>
                    <a:lnTo>
                      <a:pt x="128" y="268"/>
                    </a:lnTo>
                    <a:lnTo>
                      <a:pt x="128" y="270"/>
                    </a:lnTo>
                    <a:lnTo>
                      <a:pt x="128" y="270"/>
                    </a:lnTo>
                    <a:lnTo>
                      <a:pt x="127" y="271"/>
                    </a:lnTo>
                    <a:lnTo>
                      <a:pt x="127" y="272"/>
                    </a:lnTo>
                    <a:lnTo>
                      <a:pt x="126" y="274"/>
                    </a:lnTo>
                    <a:lnTo>
                      <a:pt x="124" y="276"/>
                    </a:lnTo>
                    <a:lnTo>
                      <a:pt x="124" y="278"/>
                    </a:lnTo>
                    <a:lnTo>
                      <a:pt x="124" y="279"/>
                    </a:lnTo>
                    <a:lnTo>
                      <a:pt x="126" y="283"/>
                    </a:lnTo>
                    <a:lnTo>
                      <a:pt x="126" y="286"/>
                    </a:lnTo>
                    <a:lnTo>
                      <a:pt x="127" y="288"/>
                    </a:lnTo>
                    <a:lnTo>
                      <a:pt x="130" y="291"/>
                    </a:lnTo>
                    <a:lnTo>
                      <a:pt x="132" y="294"/>
                    </a:lnTo>
                    <a:lnTo>
                      <a:pt x="138" y="296"/>
                    </a:lnTo>
                    <a:lnTo>
                      <a:pt x="143" y="299"/>
                    </a:lnTo>
                    <a:lnTo>
                      <a:pt x="143" y="299"/>
                    </a:lnTo>
                    <a:lnTo>
                      <a:pt x="144" y="299"/>
                    </a:lnTo>
                    <a:lnTo>
                      <a:pt x="145" y="298"/>
                    </a:lnTo>
                    <a:lnTo>
                      <a:pt x="147" y="295"/>
                    </a:lnTo>
                    <a:lnTo>
                      <a:pt x="147" y="295"/>
                    </a:lnTo>
                    <a:lnTo>
                      <a:pt x="147" y="295"/>
                    </a:lnTo>
                    <a:lnTo>
                      <a:pt x="148" y="295"/>
                    </a:lnTo>
                    <a:lnTo>
                      <a:pt x="148" y="298"/>
                    </a:lnTo>
                    <a:lnTo>
                      <a:pt x="148" y="300"/>
                    </a:lnTo>
                    <a:lnTo>
                      <a:pt x="148" y="300"/>
                    </a:lnTo>
                    <a:lnTo>
                      <a:pt x="149" y="303"/>
                    </a:lnTo>
                    <a:lnTo>
                      <a:pt x="149" y="304"/>
                    </a:lnTo>
                    <a:lnTo>
                      <a:pt x="152" y="303"/>
                    </a:lnTo>
                    <a:lnTo>
                      <a:pt x="155" y="299"/>
                    </a:lnTo>
                    <a:lnTo>
                      <a:pt x="155" y="296"/>
                    </a:lnTo>
                    <a:lnTo>
                      <a:pt x="155" y="291"/>
                    </a:lnTo>
                    <a:lnTo>
                      <a:pt x="153" y="287"/>
                    </a:lnTo>
                    <a:lnTo>
                      <a:pt x="153" y="286"/>
                    </a:lnTo>
                    <a:lnTo>
                      <a:pt x="151" y="284"/>
                    </a:lnTo>
                    <a:lnTo>
                      <a:pt x="151" y="283"/>
                    </a:lnTo>
                    <a:lnTo>
                      <a:pt x="149" y="282"/>
                    </a:lnTo>
                    <a:lnTo>
                      <a:pt x="149" y="280"/>
                    </a:lnTo>
                    <a:lnTo>
                      <a:pt x="151" y="278"/>
                    </a:lnTo>
                    <a:lnTo>
                      <a:pt x="152" y="275"/>
                    </a:lnTo>
                    <a:lnTo>
                      <a:pt x="153" y="274"/>
                    </a:lnTo>
                    <a:lnTo>
                      <a:pt x="153" y="272"/>
                    </a:lnTo>
                    <a:lnTo>
                      <a:pt x="153" y="271"/>
                    </a:lnTo>
                    <a:lnTo>
                      <a:pt x="155" y="271"/>
                    </a:lnTo>
                    <a:lnTo>
                      <a:pt x="156" y="270"/>
                    </a:lnTo>
                    <a:lnTo>
                      <a:pt x="156" y="268"/>
                    </a:lnTo>
                    <a:lnTo>
                      <a:pt x="157" y="274"/>
                    </a:lnTo>
                    <a:lnTo>
                      <a:pt x="159" y="275"/>
                    </a:lnTo>
                    <a:lnTo>
                      <a:pt x="160" y="276"/>
                    </a:lnTo>
                    <a:lnTo>
                      <a:pt x="161" y="279"/>
                    </a:lnTo>
                    <a:lnTo>
                      <a:pt x="161" y="282"/>
                    </a:lnTo>
                    <a:lnTo>
                      <a:pt x="163" y="286"/>
                    </a:lnTo>
                    <a:lnTo>
                      <a:pt x="163" y="288"/>
                    </a:lnTo>
                    <a:lnTo>
                      <a:pt x="164" y="290"/>
                    </a:lnTo>
                    <a:lnTo>
                      <a:pt x="164" y="286"/>
                    </a:lnTo>
                    <a:lnTo>
                      <a:pt x="164" y="282"/>
                    </a:lnTo>
                    <a:lnTo>
                      <a:pt x="164" y="279"/>
                    </a:lnTo>
                    <a:lnTo>
                      <a:pt x="164" y="278"/>
                    </a:lnTo>
                    <a:lnTo>
                      <a:pt x="165" y="278"/>
                    </a:lnTo>
                    <a:lnTo>
                      <a:pt x="168" y="275"/>
                    </a:lnTo>
                    <a:lnTo>
                      <a:pt x="169" y="272"/>
                    </a:lnTo>
                    <a:lnTo>
                      <a:pt x="169" y="271"/>
                    </a:lnTo>
                    <a:lnTo>
                      <a:pt x="169" y="270"/>
                    </a:lnTo>
                    <a:lnTo>
                      <a:pt x="169" y="264"/>
                    </a:lnTo>
                    <a:close/>
                    <a:moveTo>
                      <a:pt x="157" y="221"/>
                    </a:moveTo>
                    <a:lnTo>
                      <a:pt x="157" y="221"/>
                    </a:lnTo>
                    <a:lnTo>
                      <a:pt x="159" y="221"/>
                    </a:lnTo>
                    <a:lnTo>
                      <a:pt x="159" y="219"/>
                    </a:lnTo>
                    <a:lnTo>
                      <a:pt x="157" y="218"/>
                    </a:lnTo>
                    <a:lnTo>
                      <a:pt x="157" y="218"/>
                    </a:lnTo>
                    <a:lnTo>
                      <a:pt x="157" y="217"/>
                    </a:lnTo>
                    <a:lnTo>
                      <a:pt x="157" y="214"/>
                    </a:lnTo>
                    <a:lnTo>
                      <a:pt x="156" y="217"/>
                    </a:lnTo>
                    <a:lnTo>
                      <a:pt x="156" y="219"/>
                    </a:lnTo>
                    <a:lnTo>
                      <a:pt x="157" y="221"/>
                    </a:lnTo>
                    <a:close/>
                    <a:moveTo>
                      <a:pt x="143" y="217"/>
                    </a:moveTo>
                    <a:lnTo>
                      <a:pt x="143" y="215"/>
                    </a:lnTo>
                    <a:lnTo>
                      <a:pt x="142" y="213"/>
                    </a:lnTo>
                    <a:lnTo>
                      <a:pt x="140" y="213"/>
                    </a:lnTo>
                    <a:lnTo>
                      <a:pt x="140" y="213"/>
                    </a:lnTo>
                    <a:lnTo>
                      <a:pt x="140" y="214"/>
                    </a:lnTo>
                    <a:lnTo>
                      <a:pt x="143" y="217"/>
                    </a:lnTo>
                    <a:close/>
                    <a:moveTo>
                      <a:pt x="122" y="214"/>
                    </a:moveTo>
                    <a:lnTo>
                      <a:pt x="122" y="215"/>
                    </a:lnTo>
                    <a:lnTo>
                      <a:pt x="119" y="217"/>
                    </a:lnTo>
                    <a:lnTo>
                      <a:pt x="118" y="218"/>
                    </a:lnTo>
                    <a:lnTo>
                      <a:pt x="118" y="219"/>
                    </a:lnTo>
                    <a:lnTo>
                      <a:pt x="118" y="221"/>
                    </a:lnTo>
                    <a:lnTo>
                      <a:pt x="119" y="222"/>
                    </a:lnTo>
                    <a:lnTo>
                      <a:pt x="120" y="223"/>
                    </a:lnTo>
                    <a:lnTo>
                      <a:pt x="123" y="223"/>
                    </a:lnTo>
                    <a:lnTo>
                      <a:pt x="127" y="223"/>
                    </a:lnTo>
                    <a:lnTo>
                      <a:pt x="128" y="222"/>
                    </a:lnTo>
                    <a:lnTo>
                      <a:pt x="130" y="221"/>
                    </a:lnTo>
                    <a:lnTo>
                      <a:pt x="130" y="221"/>
                    </a:lnTo>
                    <a:lnTo>
                      <a:pt x="131" y="221"/>
                    </a:lnTo>
                    <a:lnTo>
                      <a:pt x="131" y="219"/>
                    </a:lnTo>
                    <a:lnTo>
                      <a:pt x="131" y="219"/>
                    </a:lnTo>
                    <a:lnTo>
                      <a:pt x="131" y="218"/>
                    </a:lnTo>
                    <a:lnTo>
                      <a:pt x="131" y="215"/>
                    </a:lnTo>
                    <a:lnTo>
                      <a:pt x="128" y="214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26" y="213"/>
                    </a:lnTo>
                    <a:lnTo>
                      <a:pt x="123" y="213"/>
                    </a:lnTo>
                    <a:lnTo>
                      <a:pt x="122" y="214"/>
                    </a:lnTo>
                    <a:close/>
                    <a:moveTo>
                      <a:pt x="149" y="208"/>
                    </a:moveTo>
                    <a:lnTo>
                      <a:pt x="148" y="208"/>
                    </a:lnTo>
                    <a:lnTo>
                      <a:pt x="148" y="208"/>
                    </a:lnTo>
                    <a:lnTo>
                      <a:pt x="148" y="209"/>
                    </a:lnTo>
                    <a:lnTo>
                      <a:pt x="147" y="210"/>
                    </a:lnTo>
                    <a:lnTo>
                      <a:pt x="147" y="212"/>
                    </a:lnTo>
                    <a:lnTo>
                      <a:pt x="147" y="213"/>
                    </a:lnTo>
                    <a:lnTo>
                      <a:pt x="147" y="214"/>
                    </a:lnTo>
                    <a:lnTo>
                      <a:pt x="148" y="215"/>
                    </a:lnTo>
                    <a:lnTo>
                      <a:pt x="149" y="217"/>
                    </a:lnTo>
                    <a:lnTo>
                      <a:pt x="149" y="218"/>
                    </a:lnTo>
                    <a:lnTo>
                      <a:pt x="151" y="218"/>
                    </a:lnTo>
                    <a:lnTo>
                      <a:pt x="151" y="217"/>
                    </a:lnTo>
                    <a:lnTo>
                      <a:pt x="149" y="217"/>
                    </a:lnTo>
                    <a:lnTo>
                      <a:pt x="151" y="214"/>
                    </a:lnTo>
                    <a:lnTo>
                      <a:pt x="149" y="212"/>
                    </a:lnTo>
                    <a:lnTo>
                      <a:pt x="149" y="208"/>
                    </a:lnTo>
                    <a:lnTo>
                      <a:pt x="149" y="208"/>
                    </a:lnTo>
                    <a:close/>
                    <a:moveTo>
                      <a:pt x="46" y="204"/>
                    </a:moveTo>
                    <a:lnTo>
                      <a:pt x="45" y="205"/>
                    </a:lnTo>
                    <a:lnTo>
                      <a:pt x="46" y="206"/>
                    </a:lnTo>
                    <a:lnTo>
                      <a:pt x="48" y="206"/>
                    </a:lnTo>
                    <a:lnTo>
                      <a:pt x="49" y="205"/>
                    </a:lnTo>
                    <a:lnTo>
                      <a:pt x="49" y="205"/>
                    </a:lnTo>
                    <a:lnTo>
                      <a:pt x="49" y="204"/>
                    </a:lnTo>
                    <a:lnTo>
                      <a:pt x="46" y="204"/>
                    </a:lnTo>
                    <a:close/>
                    <a:moveTo>
                      <a:pt x="126" y="202"/>
                    </a:moveTo>
                    <a:lnTo>
                      <a:pt x="126" y="202"/>
                    </a:lnTo>
                    <a:lnTo>
                      <a:pt x="126" y="202"/>
                    </a:lnTo>
                    <a:lnTo>
                      <a:pt x="124" y="204"/>
                    </a:lnTo>
                    <a:lnTo>
                      <a:pt x="124" y="204"/>
                    </a:lnTo>
                    <a:lnTo>
                      <a:pt x="126" y="204"/>
                    </a:lnTo>
                    <a:lnTo>
                      <a:pt x="126" y="202"/>
                    </a:lnTo>
                    <a:close/>
                    <a:moveTo>
                      <a:pt x="95" y="206"/>
                    </a:moveTo>
                    <a:lnTo>
                      <a:pt x="95" y="206"/>
                    </a:lnTo>
                    <a:lnTo>
                      <a:pt x="97" y="206"/>
                    </a:lnTo>
                    <a:lnTo>
                      <a:pt x="97" y="206"/>
                    </a:lnTo>
                    <a:lnTo>
                      <a:pt x="97" y="202"/>
                    </a:lnTo>
                    <a:lnTo>
                      <a:pt x="97" y="202"/>
                    </a:lnTo>
                    <a:lnTo>
                      <a:pt x="97" y="201"/>
                    </a:lnTo>
                    <a:lnTo>
                      <a:pt x="95" y="201"/>
                    </a:lnTo>
                    <a:lnTo>
                      <a:pt x="95" y="201"/>
                    </a:lnTo>
                    <a:lnTo>
                      <a:pt x="95" y="202"/>
                    </a:lnTo>
                    <a:lnTo>
                      <a:pt x="94" y="204"/>
                    </a:lnTo>
                    <a:lnTo>
                      <a:pt x="94" y="206"/>
                    </a:lnTo>
                    <a:lnTo>
                      <a:pt x="94" y="208"/>
                    </a:lnTo>
                    <a:lnTo>
                      <a:pt x="95" y="206"/>
                    </a:lnTo>
                    <a:close/>
                    <a:moveTo>
                      <a:pt x="93" y="219"/>
                    </a:moveTo>
                    <a:lnTo>
                      <a:pt x="93" y="222"/>
                    </a:lnTo>
                    <a:lnTo>
                      <a:pt x="97" y="226"/>
                    </a:lnTo>
                    <a:lnTo>
                      <a:pt x="97" y="227"/>
                    </a:lnTo>
                    <a:lnTo>
                      <a:pt x="98" y="227"/>
                    </a:lnTo>
                    <a:lnTo>
                      <a:pt x="101" y="229"/>
                    </a:lnTo>
                    <a:lnTo>
                      <a:pt x="102" y="229"/>
                    </a:lnTo>
                    <a:lnTo>
                      <a:pt x="103" y="234"/>
                    </a:lnTo>
                    <a:lnTo>
                      <a:pt x="104" y="234"/>
                    </a:lnTo>
                    <a:lnTo>
                      <a:pt x="106" y="235"/>
                    </a:lnTo>
                    <a:lnTo>
                      <a:pt x="107" y="234"/>
                    </a:lnTo>
                    <a:lnTo>
                      <a:pt x="107" y="234"/>
                    </a:lnTo>
                    <a:lnTo>
                      <a:pt x="108" y="233"/>
                    </a:lnTo>
                    <a:lnTo>
                      <a:pt x="110" y="231"/>
                    </a:lnTo>
                    <a:lnTo>
                      <a:pt x="110" y="230"/>
                    </a:lnTo>
                    <a:lnTo>
                      <a:pt x="110" y="230"/>
                    </a:lnTo>
                    <a:lnTo>
                      <a:pt x="110" y="229"/>
                    </a:lnTo>
                    <a:lnTo>
                      <a:pt x="106" y="223"/>
                    </a:lnTo>
                    <a:lnTo>
                      <a:pt x="106" y="222"/>
                    </a:lnTo>
                    <a:lnTo>
                      <a:pt x="106" y="222"/>
                    </a:lnTo>
                    <a:lnTo>
                      <a:pt x="106" y="218"/>
                    </a:lnTo>
                    <a:lnTo>
                      <a:pt x="106" y="217"/>
                    </a:lnTo>
                    <a:lnTo>
                      <a:pt x="107" y="214"/>
                    </a:lnTo>
                    <a:lnTo>
                      <a:pt x="108" y="213"/>
                    </a:lnTo>
                    <a:lnTo>
                      <a:pt x="108" y="209"/>
                    </a:lnTo>
                    <a:lnTo>
                      <a:pt x="110" y="206"/>
                    </a:lnTo>
                    <a:lnTo>
                      <a:pt x="111" y="204"/>
                    </a:lnTo>
                    <a:lnTo>
                      <a:pt x="111" y="202"/>
                    </a:lnTo>
                    <a:lnTo>
                      <a:pt x="111" y="200"/>
                    </a:lnTo>
                    <a:lnTo>
                      <a:pt x="111" y="200"/>
                    </a:lnTo>
                    <a:lnTo>
                      <a:pt x="110" y="197"/>
                    </a:lnTo>
                    <a:lnTo>
                      <a:pt x="106" y="196"/>
                    </a:lnTo>
                    <a:lnTo>
                      <a:pt x="104" y="196"/>
                    </a:lnTo>
                    <a:lnTo>
                      <a:pt x="102" y="197"/>
                    </a:lnTo>
                    <a:lnTo>
                      <a:pt x="101" y="198"/>
                    </a:lnTo>
                    <a:lnTo>
                      <a:pt x="101" y="200"/>
                    </a:lnTo>
                    <a:lnTo>
                      <a:pt x="101" y="201"/>
                    </a:lnTo>
                    <a:lnTo>
                      <a:pt x="101" y="202"/>
                    </a:lnTo>
                    <a:lnTo>
                      <a:pt x="101" y="204"/>
                    </a:lnTo>
                    <a:lnTo>
                      <a:pt x="99" y="205"/>
                    </a:lnTo>
                    <a:lnTo>
                      <a:pt x="99" y="206"/>
                    </a:lnTo>
                    <a:lnTo>
                      <a:pt x="99" y="208"/>
                    </a:lnTo>
                    <a:lnTo>
                      <a:pt x="101" y="210"/>
                    </a:lnTo>
                    <a:lnTo>
                      <a:pt x="101" y="213"/>
                    </a:lnTo>
                    <a:lnTo>
                      <a:pt x="101" y="214"/>
                    </a:lnTo>
                    <a:lnTo>
                      <a:pt x="98" y="215"/>
                    </a:lnTo>
                    <a:lnTo>
                      <a:pt x="97" y="215"/>
                    </a:lnTo>
                    <a:lnTo>
                      <a:pt x="94" y="217"/>
                    </a:lnTo>
                    <a:lnTo>
                      <a:pt x="94" y="217"/>
                    </a:lnTo>
                    <a:lnTo>
                      <a:pt x="93" y="218"/>
                    </a:lnTo>
                    <a:lnTo>
                      <a:pt x="93" y="219"/>
                    </a:lnTo>
                    <a:close/>
                    <a:moveTo>
                      <a:pt x="120" y="197"/>
                    </a:moveTo>
                    <a:lnTo>
                      <a:pt x="119" y="196"/>
                    </a:lnTo>
                    <a:lnTo>
                      <a:pt x="119" y="194"/>
                    </a:lnTo>
                    <a:lnTo>
                      <a:pt x="119" y="194"/>
                    </a:lnTo>
                    <a:lnTo>
                      <a:pt x="119" y="192"/>
                    </a:lnTo>
                    <a:lnTo>
                      <a:pt x="119" y="190"/>
                    </a:lnTo>
                    <a:lnTo>
                      <a:pt x="118" y="192"/>
                    </a:lnTo>
                    <a:lnTo>
                      <a:pt x="118" y="193"/>
                    </a:lnTo>
                    <a:lnTo>
                      <a:pt x="118" y="194"/>
                    </a:lnTo>
                    <a:lnTo>
                      <a:pt x="118" y="194"/>
                    </a:lnTo>
                    <a:lnTo>
                      <a:pt x="118" y="197"/>
                    </a:lnTo>
                    <a:lnTo>
                      <a:pt x="116" y="201"/>
                    </a:lnTo>
                    <a:lnTo>
                      <a:pt x="115" y="205"/>
                    </a:lnTo>
                    <a:lnTo>
                      <a:pt x="115" y="206"/>
                    </a:lnTo>
                    <a:lnTo>
                      <a:pt x="112" y="210"/>
                    </a:lnTo>
                    <a:lnTo>
                      <a:pt x="111" y="213"/>
                    </a:lnTo>
                    <a:lnTo>
                      <a:pt x="110" y="217"/>
                    </a:lnTo>
                    <a:lnTo>
                      <a:pt x="110" y="218"/>
                    </a:lnTo>
                    <a:lnTo>
                      <a:pt x="110" y="225"/>
                    </a:lnTo>
                    <a:lnTo>
                      <a:pt x="110" y="226"/>
                    </a:lnTo>
                    <a:lnTo>
                      <a:pt x="110" y="227"/>
                    </a:lnTo>
                    <a:lnTo>
                      <a:pt x="110" y="227"/>
                    </a:lnTo>
                    <a:lnTo>
                      <a:pt x="112" y="223"/>
                    </a:lnTo>
                    <a:lnTo>
                      <a:pt x="114" y="217"/>
                    </a:lnTo>
                    <a:lnTo>
                      <a:pt x="114" y="215"/>
                    </a:lnTo>
                    <a:lnTo>
                      <a:pt x="115" y="213"/>
                    </a:lnTo>
                    <a:lnTo>
                      <a:pt x="116" y="212"/>
                    </a:lnTo>
                    <a:lnTo>
                      <a:pt x="118" y="210"/>
                    </a:lnTo>
                    <a:lnTo>
                      <a:pt x="119" y="209"/>
                    </a:lnTo>
                    <a:lnTo>
                      <a:pt x="120" y="208"/>
                    </a:lnTo>
                    <a:lnTo>
                      <a:pt x="120" y="204"/>
                    </a:lnTo>
                    <a:lnTo>
                      <a:pt x="119" y="201"/>
                    </a:lnTo>
                    <a:lnTo>
                      <a:pt x="120" y="197"/>
                    </a:lnTo>
                    <a:close/>
                    <a:moveTo>
                      <a:pt x="114" y="190"/>
                    </a:moveTo>
                    <a:lnTo>
                      <a:pt x="114" y="190"/>
                    </a:lnTo>
                    <a:lnTo>
                      <a:pt x="114" y="193"/>
                    </a:lnTo>
                    <a:lnTo>
                      <a:pt x="115" y="193"/>
                    </a:lnTo>
                    <a:lnTo>
                      <a:pt x="114" y="190"/>
                    </a:lnTo>
                    <a:lnTo>
                      <a:pt x="114" y="190"/>
                    </a:lnTo>
                    <a:close/>
                    <a:moveTo>
                      <a:pt x="42" y="202"/>
                    </a:moveTo>
                    <a:lnTo>
                      <a:pt x="40" y="197"/>
                    </a:lnTo>
                    <a:lnTo>
                      <a:pt x="41" y="194"/>
                    </a:lnTo>
                    <a:lnTo>
                      <a:pt x="40" y="194"/>
                    </a:lnTo>
                    <a:lnTo>
                      <a:pt x="40" y="193"/>
                    </a:lnTo>
                    <a:lnTo>
                      <a:pt x="40" y="190"/>
                    </a:lnTo>
                    <a:lnTo>
                      <a:pt x="40" y="189"/>
                    </a:lnTo>
                    <a:lnTo>
                      <a:pt x="40" y="189"/>
                    </a:lnTo>
                    <a:lnTo>
                      <a:pt x="38" y="190"/>
                    </a:lnTo>
                    <a:lnTo>
                      <a:pt x="37" y="196"/>
                    </a:lnTo>
                    <a:lnTo>
                      <a:pt x="36" y="197"/>
                    </a:lnTo>
                    <a:lnTo>
                      <a:pt x="36" y="198"/>
                    </a:lnTo>
                    <a:lnTo>
                      <a:pt x="37" y="201"/>
                    </a:lnTo>
                    <a:lnTo>
                      <a:pt x="37" y="202"/>
                    </a:lnTo>
                    <a:lnTo>
                      <a:pt x="37" y="205"/>
                    </a:lnTo>
                    <a:lnTo>
                      <a:pt x="36" y="206"/>
                    </a:lnTo>
                    <a:lnTo>
                      <a:pt x="36" y="208"/>
                    </a:lnTo>
                    <a:lnTo>
                      <a:pt x="34" y="208"/>
                    </a:lnTo>
                    <a:lnTo>
                      <a:pt x="33" y="208"/>
                    </a:lnTo>
                    <a:lnTo>
                      <a:pt x="33" y="209"/>
                    </a:lnTo>
                    <a:lnTo>
                      <a:pt x="29" y="213"/>
                    </a:lnTo>
                    <a:lnTo>
                      <a:pt x="29" y="214"/>
                    </a:lnTo>
                    <a:lnTo>
                      <a:pt x="28" y="215"/>
                    </a:lnTo>
                    <a:lnTo>
                      <a:pt x="25" y="219"/>
                    </a:lnTo>
                    <a:lnTo>
                      <a:pt x="21" y="223"/>
                    </a:lnTo>
                    <a:lnTo>
                      <a:pt x="19" y="229"/>
                    </a:lnTo>
                    <a:lnTo>
                      <a:pt x="17" y="230"/>
                    </a:lnTo>
                    <a:lnTo>
                      <a:pt x="16" y="230"/>
                    </a:lnTo>
                    <a:lnTo>
                      <a:pt x="15" y="231"/>
                    </a:lnTo>
                    <a:lnTo>
                      <a:pt x="15" y="231"/>
                    </a:lnTo>
                    <a:lnTo>
                      <a:pt x="12" y="234"/>
                    </a:lnTo>
                    <a:lnTo>
                      <a:pt x="9" y="237"/>
                    </a:lnTo>
                    <a:lnTo>
                      <a:pt x="8" y="238"/>
                    </a:lnTo>
                    <a:lnTo>
                      <a:pt x="7" y="241"/>
                    </a:lnTo>
                    <a:lnTo>
                      <a:pt x="5" y="242"/>
                    </a:lnTo>
                    <a:lnTo>
                      <a:pt x="4" y="245"/>
                    </a:lnTo>
                    <a:lnTo>
                      <a:pt x="4" y="247"/>
                    </a:lnTo>
                    <a:lnTo>
                      <a:pt x="4" y="249"/>
                    </a:lnTo>
                    <a:lnTo>
                      <a:pt x="5" y="247"/>
                    </a:lnTo>
                    <a:lnTo>
                      <a:pt x="7" y="246"/>
                    </a:lnTo>
                    <a:lnTo>
                      <a:pt x="8" y="246"/>
                    </a:lnTo>
                    <a:lnTo>
                      <a:pt x="9" y="245"/>
                    </a:lnTo>
                    <a:lnTo>
                      <a:pt x="9" y="243"/>
                    </a:lnTo>
                    <a:lnTo>
                      <a:pt x="9" y="243"/>
                    </a:lnTo>
                    <a:lnTo>
                      <a:pt x="12" y="242"/>
                    </a:lnTo>
                    <a:lnTo>
                      <a:pt x="13" y="241"/>
                    </a:lnTo>
                    <a:lnTo>
                      <a:pt x="15" y="239"/>
                    </a:lnTo>
                    <a:lnTo>
                      <a:pt x="16" y="238"/>
                    </a:lnTo>
                    <a:lnTo>
                      <a:pt x="17" y="237"/>
                    </a:lnTo>
                    <a:lnTo>
                      <a:pt x="19" y="234"/>
                    </a:lnTo>
                    <a:lnTo>
                      <a:pt x="20" y="233"/>
                    </a:lnTo>
                    <a:lnTo>
                      <a:pt x="22" y="231"/>
                    </a:lnTo>
                    <a:lnTo>
                      <a:pt x="24" y="230"/>
                    </a:lnTo>
                    <a:lnTo>
                      <a:pt x="25" y="229"/>
                    </a:lnTo>
                    <a:lnTo>
                      <a:pt x="26" y="227"/>
                    </a:lnTo>
                    <a:lnTo>
                      <a:pt x="29" y="221"/>
                    </a:lnTo>
                    <a:lnTo>
                      <a:pt x="29" y="218"/>
                    </a:lnTo>
                    <a:lnTo>
                      <a:pt x="29" y="217"/>
                    </a:lnTo>
                    <a:lnTo>
                      <a:pt x="30" y="217"/>
                    </a:lnTo>
                    <a:lnTo>
                      <a:pt x="32" y="215"/>
                    </a:lnTo>
                    <a:lnTo>
                      <a:pt x="36" y="214"/>
                    </a:lnTo>
                    <a:lnTo>
                      <a:pt x="36" y="214"/>
                    </a:lnTo>
                    <a:lnTo>
                      <a:pt x="37" y="213"/>
                    </a:lnTo>
                    <a:lnTo>
                      <a:pt x="37" y="210"/>
                    </a:lnTo>
                    <a:lnTo>
                      <a:pt x="38" y="209"/>
                    </a:lnTo>
                    <a:lnTo>
                      <a:pt x="40" y="209"/>
                    </a:lnTo>
                    <a:lnTo>
                      <a:pt x="41" y="208"/>
                    </a:lnTo>
                    <a:lnTo>
                      <a:pt x="42" y="208"/>
                    </a:lnTo>
                    <a:lnTo>
                      <a:pt x="44" y="206"/>
                    </a:lnTo>
                    <a:lnTo>
                      <a:pt x="44" y="205"/>
                    </a:lnTo>
                    <a:lnTo>
                      <a:pt x="42" y="202"/>
                    </a:lnTo>
                    <a:close/>
                    <a:moveTo>
                      <a:pt x="45" y="186"/>
                    </a:moveTo>
                    <a:lnTo>
                      <a:pt x="45" y="185"/>
                    </a:lnTo>
                    <a:lnTo>
                      <a:pt x="45" y="185"/>
                    </a:lnTo>
                    <a:lnTo>
                      <a:pt x="44" y="186"/>
                    </a:lnTo>
                    <a:lnTo>
                      <a:pt x="42" y="186"/>
                    </a:lnTo>
                    <a:lnTo>
                      <a:pt x="42" y="188"/>
                    </a:lnTo>
                    <a:lnTo>
                      <a:pt x="44" y="188"/>
                    </a:lnTo>
                    <a:lnTo>
                      <a:pt x="45" y="188"/>
                    </a:lnTo>
                    <a:lnTo>
                      <a:pt x="45" y="188"/>
                    </a:lnTo>
                    <a:lnTo>
                      <a:pt x="45" y="186"/>
                    </a:lnTo>
                    <a:close/>
                    <a:moveTo>
                      <a:pt x="139" y="212"/>
                    </a:moveTo>
                    <a:lnTo>
                      <a:pt x="140" y="212"/>
                    </a:lnTo>
                    <a:lnTo>
                      <a:pt x="140" y="212"/>
                    </a:lnTo>
                    <a:lnTo>
                      <a:pt x="140" y="210"/>
                    </a:lnTo>
                    <a:lnTo>
                      <a:pt x="142" y="210"/>
                    </a:lnTo>
                    <a:lnTo>
                      <a:pt x="143" y="210"/>
                    </a:lnTo>
                    <a:lnTo>
                      <a:pt x="142" y="209"/>
                    </a:lnTo>
                    <a:lnTo>
                      <a:pt x="140" y="206"/>
                    </a:lnTo>
                    <a:lnTo>
                      <a:pt x="140" y="204"/>
                    </a:lnTo>
                    <a:lnTo>
                      <a:pt x="140" y="204"/>
                    </a:lnTo>
                    <a:lnTo>
                      <a:pt x="139" y="202"/>
                    </a:lnTo>
                    <a:lnTo>
                      <a:pt x="139" y="201"/>
                    </a:lnTo>
                    <a:lnTo>
                      <a:pt x="138" y="201"/>
                    </a:lnTo>
                    <a:lnTo>
                      <a:pt x="136" y="200"/>
                    </a:lnTo>
                    <a:lnTo>
                      <a:pt x="138" y="197"/>
                    </a:lnTo>
                    <a:lnTo>
                      <a:pt x="136" y="193"/>
                    </a:lnTo>
                    <a:lnTo>
                      <a:pt x="136" y="192"/>
                    </a:lnTo>
                    <a:lnTo>
                      <a:pt x="136" y="190"/>
                    </a:lnTo>
                    <a:lnTo>
                      <a:pt x="135" y="188"/>
                    </a:lnTo>
                    <a:lnTo>
                      <a:pt x="132" y="188"/>
                    </a:lnTo>
                    <a:lnTo>
                      <a:pt x="131" y="189"/>
                    </a:lnTo>
                    <a:lnTo>
                      <a:pt x="130" y="189"/>
                    </a:lnTo>
                    <a:lnTo>
                      <a:pt x="128" y="189"/>
                    </a:lnTo>
                    <a:lnTo>
                      <a:pt x="127" y="188"/>
                    </a:lnTo>
                    <a:lnTo>
                      <a:pt x="127" y="188"/>
                    </a:lnTo>
                    <a:lnTo>
                      <a:pt x="126" y="186"/>
                    </a:lnTo>
                    <a:lnTo>
                      <a:pt x="124" y="185"/>
                    </a:lnTo>
                    <a:lnTo>
                      <a:pt x="123" y="185"/>
                    </a:lnTo>
                    <a:lnTo>
                      <a:pt x="123" y="186"/>
                    </a:lnTo>
                    <a:lnTo>
                      <a:pt x="124" y="188"/>
                    </a:lnTo>
                    <a:lnTo>
                      <a:pt x="124" y="189"/>
                    </a:lnTo>
                    <a:lnTo>
                      <a:pt x="126" y="193"/>
                    </a:lnTo>
                    <a:lnTo>
                      <a:pt x="127" y="197"/>
                    </a:lnTo>
                    <a:lnTo>
                      <a:pt x="128" y="198"/>
                    </a:lnTo>
                    <a:lnTo>
                      <a:pt x="130" y="197"/>
                    </a:lnTo>
                    <a:lnTo>
                      <a:pt x="131" y="197"/>
                    </a:lnTo>
                    <a:lnTo>
                      <a:pt x="132" y="198"/>
                    </a:lnTo>
                    <a:lnTo>
                      <a:pt x="132" y="200"/>
                    </a:lnTo>
                    <a:lnTo>
                      <a:pt x="134" y="201"/>
                    </a:lnTo>
                    <a:lnTo>
                      <a:pt x="134" y="202"/>
                    </a:lnTo>
                    <a:lnTo>
                      <a:pt x="132" y="208"/>
                    </a:lnTo>
                    <a:lnTo>
                      <a:pt x="134" y="209"/>
                    </a:lnTo>
                    <a:lnTo>
                      <a:pt x="134" y="210"/>
                    </a:lnTo>
                    <a:lnTo>
                      <a:pt x="134" y="213"/>
                    </a:lnTo>
                    <a:lnTo>
                      <a:pt x="135" y="213"/>
                    </a:lnTo>
                    <a:lnTo>
                      <a:pt x="136" y="214"/>
                    </a:lnTo>
                    <a:lnTo>
                      <a:pt x="139" y="215"/>
                    </a:lnTo>
                    <a:lnTo>
                      <a:pt x="139" y="213"/>
                    </a:lnTo>
                    <a:lnTo>
                      <a:pt x="138" y="212"/>
                    </a:lnTo>
                    <a:lnTo>
                      <a:pt x="138" y="209"/>
                    </a:lnTo>
                    <a:lnTo>
                      <a:pt x="139" y="209"/>
                    </a:lnTo>
                    <a:lnTo>
                      <a:pt x="139" y="212"/>
                    </a:lnTo>
                    <a:close/>
                    <a:moveTo>
                      <a:pt x="126" y="186"/>
                    </a:moveTo>
                    <a:lnTo>
                      <a:pt x="128" y="186"/>
                    </a:lnTo>
                    <a:lnTo>
                      <a:pt x="128" y="185"/>
                    </a:lnTo>
                    <a:lnTo>
                      <a:pt x="127" y="182"/>
                    </a:lnTo>
                    <a:lnTo>
                      <a:pt x="127" y="182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6" y="185"/>
                    </a:lnTo>
                    <a:lnTo>
                      <a:pt x="126" y="186"/>
                    </a:lnTo>
                    <a:close/>
                    <a:moveTo>
                      <a:pt x="132" y="185"/>
                    </a:moveTo>
                    <a:lnTo>
                      <a:pt x="132" y="185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1" y="182"/>
                    </a:lnTo>
                    <a:lnTo>
                      <a:pt x="130" y="181"/>
                    </a:lnTo>
                    <a:lnTo>
                      <a:pt x="131" y="182"/>
                    </a:lnTo>
                    <a:lnTo>
                      <a:pt x="131" y="184"/>
                    </a:lnTo>
                    <a:lnTo>
                      <a:pt x="132" y="185"/>
                    </a:lnTo>
                    <a:close/>
                    <a:moveTo>
                      <a:pt x="94" y="202"/>
                    </a:moveTo>
                    <a:lnTo>
                      <a:pt x="95" y="200"/>
                    </a:lnTo>
                    <a:lnTo>
                      <a:pt x="98" y="200"/>
                    </a:lnTo>
                    <a:lnTo>
                      <a:pt x="98" y="198"/>
                    </a:lnTo>
                    <a:lnTo>
                      <a:pt x="98" y="197"/>
                    </a:lnTo>
                    <a:lnTo>
                      <a:pt x="98" y="196"/>
                    </a:lnTo>
                    <a:lnTo>
                      <a:pt x="98" y="196"/>
                    </a:lnTo>
                    <a:lnTo>
                      <a:pt x="101" y="194"/>
                    </a:lnTo>
                    <a:lnTo>
                      <a:pt x="102" y="193"/>
                    </a:lnTo>
                    <a:lnTo>
                      <a:pt x="102" y="192"/>
                    </a:lnTo>
                    <a:lnTo>
                      <a:pt x="103" y="190"/>
                    </a:lnTo>
                    <a:lnTo>
                      <a:pt x="103" y="189"/>
                    </a:lnTo>
                    <a:lnTo>
                      <a:pt x="103" y="186"/>
                    </a:lnTo>
                    <a:lnTo>
                      <a:pt x="103" y="185"/>
                    </a:lnTo>
                    <a:lnTo>
                      <a:pt x="102" y="185"/>
                    </a:lnTo>
                    <a:lnTo>
                      <a:pt x="98" y="186"/>
                    </a:lnTo>
                    <a:lnTo>
                      <a:pt x="98" y="186"/>
                    </a:lnTo>
                    <a:lnTo>
                      <a:pt x="99" y="185"/>
                    </a:lnTo>
                    <a:lnTo>
                      <a:pt x="97" y="184"/>
                    </a:lnTo>
                    <a:lnTo>
                      <a:pt x="95" y="184"/>
                    </a:lnTo>
                    <a:lnTo>
                      <a:pt x="94" y="185"/>
                    </a:lnTo>
                    <a:lnTo>
                      <a:pt x="91" y="184"/>
                    </a:lnTo>
                    <a:lnTo>
                      <a:pt x="89" y="182"/>
                    </a:lnTo>
                    <a:lnTo>
                      <a:pt x="87" y="180"/>
                    </a:lnTo>
                    <a:lnTo>
                      <a:pt x="83" y="178"/>
                    </a:lnTo>
                    <a:lnTo>
                      <a:pt x="82" y="178"/>
                    </a:lnTo>
                    <a:lnTo>
                      <a:pt x="81" y="178"/>
                    </a:lnTo>
                    <a:lnTo>
                      <a:pt x="81" y="178"/>
                    </a:lnTo>
                    <a:lnTo>
                      <a:pt x="81" y="180"/>
                    </a:lnTo>
                    <a:lnTo>
                      <a:pt x="81" y="181"/>
                    </a:lnTo>
                    <a:lnTo>
                      <a:pt x="83" y="181"/>
                    </a:lnTo>
                    <a:lnTo>
                      <a:pt x="85" y="182"/>
                    </a:lnTo>
                    <a:lnTo>
                      <a:pt x="85" y="182"/>
                    </a:lnTo>
                    <a:lnTo>
                      <a:pt x="85" y="189"/>
                    </a:lnTo>
                    <a:lnTo>
                      <a:pt x="85" y="194"/>
                    </a:lnTo>
                    <a:lnTo>
                      <a:pt x="83" y="196"/>
                    </a:lnTo>
                    <a:lnTo>
                      <a:pt x="83" y="198"/>
                    </a:lnTo>
                    <a:lnTo>
                      <a:pt x="83" y="201"/>
                    </a:lnTo>
                    <a:lnTo>
                      <a:pt x="83" y="202"/>
                    </a:lnTo>
                    <a:lnTo>
                      <a:pt x="83" y="204"/>
                    </a:lnTo>
                    <a:lnTo>
                      <a:pt x="83" y="206"/>
                    </a:lnTo>
                    <a:lnTo>
                      <a:pt x="83" y="206"/>
                    </a:lnTo>
                    <a:lnTo>
                      <a:pt x="83" y="208"/>
                    </a:lnTo>
                    <a:lnTo>
                      <a:pt x="85" y="206"/>
                    </a:lnTo>
                    <a:lnTo>
                      <a:pt x="86" y="205"/>
                    </a:lnTo>
                    <a:lnTo>
                      <a:pt x="86" y="205"/>
                    </a:lnTo>
                    <a:lnTo>
                      <a:pt x="87" y="204"/>
                    </a:lnTo>
                    <a:lnTo>
                      <a:pt x="94" y="202"/>
                    </a:lnTo>
                    <a:close/>
                    <a:moveTo>
                      <a:pt x="48" y="177"/>
                    </a:moveTo>
                    <a:lnTo>
                      <a:pt x="46" y="177"/>
                    </a:lnTo>
                    <a:lnTo>
                      <a:pt x="46" y="177"/>
                    </a:lnTo>
                    <a:lnTo>
                      <a:pt x="45" y="176"/>
                    </a:lnTo>
                    <a:lnTo>
                      <a:pt x="44" y="177"/>
                    </a:lnTo>
                    <a:lnTo>
                      <a:pt x="46" y="180"/>
                    </a:lnTo>
                    <a:lnTo>
                      <a:pt x="46" y="181"/>
                    </a:lnTo>
                    <a:lnTo>
                      <a:pt x="46" y="182"/>
                    </a:lnTo>
                    <a:lnTo>
                      <a:pt x="46" y="182"/>
                    </a:lnTo>
                    <a:lnTo>
                      <a:pt x="48" y="181"/>
                    </a:lnTo>
                    <a:lnTo>
                      <a:pt x="49" y="180"/>
                    </a:lnTo>
                    <a:lnTo>
                      <a:pt x="48" y="180"/>
                    </a:lnTo>
                    <a:lnTo>
                      <a:pt x="48" y="178"/>
                    </a:lnTo>
                    <a:lnTo>
                      <a:pt x="48" y="177"/>
                    </a:lnTo>
                    <a:close/>
                    <a:moveTo>
                      <a:pt x="50" y="172"/>
                    </a:moveTo>
                    <a:lnTo>
                      <a:pt x="50" y="172"/>
                    </a:lnTo>
                    <a:lnTo>
                      <a:pt x="49" y="173"/>
                    </a:lnTo>
                    <a:lnTo>
                      <a:pt x="48" y="172"/>
                    </a:lnTo>
                    <a:lnTo>
                      <a:pt x="48" y="172"/>
                    </a:lnTo>
                    <a:lnTo>
                      <a:pt x="45" y="170"/>
                    </a:lnTo>
                    <a:lnTo>
                      <a:pt x="45" y="169"/>
                    </a:lnTo>
                    <a:lnTo>
                      <a:pt x="44" y="169"/>
                    </a:lnTo>
                    <a:lnTo>
                      <a:pt x="44" y="169"/>
                    </a:lnTo>
                    <a:lnTo>
                      <a:pt x="44" y="170"/>
                    </a:lnTo>
                    <a:lnTo>
                      <a:pt x="44" y="170"/>
                    </a:lnTo>
                    <a:lnTo>
                      <a:pt x="44" y="170"/>
                    </a:lnTo>
                    <a:lnTo>
                      <a:pt x="44" y="172"/>
                    </a:lnTo>
                    <a:lnTo>
                      <a:pt x="45" y="172"/>
                    </a:lnTo>
                    <a:lnTo>
                      <a:pt x="46" y="174"/>
                    </a:lnTo>
                    <a:lnTo>
                      <a:pt x="46" y="176"/>
                    </a:lnTo>
                    <a:lnTo>
                      <a:pt x="49" y="176"/>
                    </a:lnTo>
                    <a:lnTo>
                      <a:pt x="50" y="176"/>
                    </a:lnTo>
                    <a:lnTo>
                      <a:pt x="50" y="176"/>
                    </a:lnTo>
                    <a:lnTo>
                      <a:pt x="52" y="176"/>
                    </a:lnTo>
                    <a:lnTo>
                      <a:pt x="53" y="174"/>
                    </a:lnTo>
                    <a:lnTo>
                      <a:pt x="50" y="173"/>
                    </a:lnTo>
                    <a:lnTo>
                      <a:pt x="50" y="172"/>
                    </a:lnTo>
                    <a:close/>
                    <a:moveTo>
                      <a:pt x="89" y="167"/>
                    </a:moveTo>
                    <a:lnTo>
                      <a:pt x="89" y="167"/>
                    </a:lnTo>
                    <a:lnTo>
                      <a:pt x="89" y="168"/>
                    </a:lnTo>
                    <a:lnTo>
                      <a:pt x="90" y="168"/>
                    </a:lnTo>
                    <a:lnTo>
                      <a:pt x="91" y="170"/>
                    </a:lnTo>
                    <a:lnTo>
                      <a:pt x="93" y="169"/>
                    </a:lnTo>
                    <a:lnTo>
                      <a:pt x="93" y="168"/>
                    </a:lnTo>
                    <a:lnTo>
                      <a:pt x="93" y="168"/>
                    </a:lnTo>
                    <a:lnTo>
                      <a:pt x="91" y="167"/>
                    </a:lnTo>
                    <a:lnTo>
                      <a:pt x="89" y="167"/>
                    </a:lnTo>
                    <a:close/>
                    <a:moveTo>
                      <a:pt x="123" y="170"/>
                    </a:moveTo>
                    <a:lnTo>
                      <a:pt x="124" y="173"/>
                    </a:lnTo>
                    <a:lnTo>
                      <a:pt x="126" y="174"/>
                    </a:lnTo>
                    <a:lnTo>
                      <a:pt x="127" y="174"/>
                    </a:lnTo>
                    <a:lnTo>
                      <a:pt x="128" y="176"/>
                    </a:lnTo>
                    <a:lnTo>
                      <a:pt x="130" y="177"/>
                    </a:lnTo>
                    <a:lnTo>
                      <a:pt x="131" y="178"/>
                    </a:lnTo>
                    <a:lnTo>
                      <a:pt x="131" y="178"/>
                    </a:lnTo>
                    <a:lnTo>
                      <a:pt x="132" y="180"/>
                    </a:lnTo>
                    <a:lnTo>
                      <a:pt x="134" y="181"/>
                    </a:lnTo>
                    <a:lnTo>
                      <a:pt x="135" y="181"/>
                    </a:lnTo>
                    <a:lnTo>
                      <a:pt x="135" y="182"/>
                    </a:lnTo>
                    <a:lnTo>
                      <a:pt x="135" y="182"/>
                    </a:lnTo>
                    <a:lnTo>
                      <a:pt x="134" y="185"/>
                    </a:lnTo>
                    <a:lnTo>
                      <a:pt x="135" y="186"/>
                    </a:lnTo>
                    <a:lnTo>
                      <a:pt x="136" y="189"/>
                    </a:lnTo>
                    <a:lnTo>
                      <a:pt x="138" y="190"/>
                    </a:lnTo>
                    <a:lnTo>
                      <a:pt x="139" y="190"/>
                    </a:lnTo>
                    <a:lnTo>
                      <a:pt x="140" y="193"/>
                    </a:lnTo>
                    <a:lnTo>
                      <a:pt x="142" y="193"/>
                    </a:lnTo>
                    <a:lnTo>
                      <a:pt x="144" y="193"/>
                    </a:lnTo>
                    <a:lnTo>
                      <a:pt x="147" y="193"/>
                    </a:lnTo>
                    <a:lnTo>
                      <a:pt x="148" y="193"/>
                    </a:lnTo>
                    <a:lnTo>
                      <a:pt x="149" y="194"/>
                    </a:lnTo>
                    <a:lnTo>
                      <a:pt x="149" y="194"/>
                    </a:lnTo>
                    <a:lnTo>
                      <a:pt x="148" y="193"/>
                    </a:lnTo>
                    <a:lnTo>
                      <a:pt x="147" y="192"/>
                    </a:lnTo>
                    <a:lnTo>
                      <a:pt x="145" y="192"/>
                    </a:lnTo>
                    <a:lnTo>
                      <a:pt x="145" y="190"/>
                    </a:lnTo>
                    <a:lnTo>
                      <a:pt x="147" y="189"/>
                    </a:lnTo>
                    <a:lnTo>
                      <a:pt x="145" y="188"/>
                    </a:lnTo>
                    <a:lnTo>
                      <a:pt x="144" y="185"/>
                    </a:lnTo>
                    <a:lnTo>
                      <a:pt x="144" y="184"/>
                    </a:lnTo>
                    <a:lnTo>
                      <a:pt x="144" y="182"/>
                    </a:lnTo>
                    <a:lnTo>
                      <a:pt x="144" y="181"/>
                    </a:lnTo>
                    <a:lnTo>
                      <a:pt x="143" y="180"/>
                    </a:lnTo>
                    <a:lnTo>
                      <a:pt x="143" y="177"/>
                    </a:lnTo>
                    <a:lnTo>
                      <a:pt x="143" y="174"/>
                    </a:lnTo>
                    <a:lnTo>
                      <a:pt x="143" y="173"/>
                    </a:lnTo>
                    <a:lnTo>
                      <a:pt x="143" y="172"/>
                    </a:lnTo>
                    <a:lnTo>
                      <a:pt x="143" y="170"/>
                    </a:lnTo>
                    <a:lnTo>
                      <a:pt x="140" y="170"/>
                    </a:lnTo>
                    <a:lnTo>
                      <a:pt x="140" y="170"/>
                    </a:lnTo>
                    <a:lnTo>
                      <a:pt x="139" y="169"/>
                    </a:lnTo>
                    <a:lnTo>
                      <a:pt x="139" y="168"/>
                    </a:lnTo>
                    <a:lnTo>
                      <a:pt x="139" y="167"/>
                    </a:lnTo>
                    <a:lnTo>
                      <a:pt x="138" y="165"/>
                    </a:lnTo>
                    <a:lnTo>
                      <a:pt x="136" y="164"/>
                    </a:lnTo>
                    <a:lnTo>
                      <a:pt x="131" y="165"/>
                    </a:lnTo>
                    <a:lnTo>
                      <a:pt x="126" y="165"/>
                    </a:lnTo>
                    <a:lnTo>
                      <a:pt x="120" y="164"/>
                    </a:lnTo>
                    <a:lnTo>
                      <a:pt x="122" y="168"/>
                    </a:lnTo>
                    <a:lnTo>
                      <a:pt x="123" y="170"/>
                    </a:lnTo>
                    <a:close/>
                    <a:moveTo>
                      <a:pt x="103" y="173"/>
                    </a:moveTo>
                    <a:lnTo>
                      <a:pt x="102" y="176"/>
                    </a:lnTo>
                    <a:lnTo>
                      <a:pt x="102" y="177"/>
                    </a:lnTo>
                    <a:lnTo>
                      <a:pt x="104" y="174"/>
                    </a:lnTo>
                    <a:lnTo>
                      <a:pt x="106" y="172"/>
                    </a:lnTo>
                    <a:lnTo>
                      <a:pt x="107" y="172"/>
                    </a:lnTo>
                    <a:lnTo>
                      <a:pt x="108" y="172"/>
                    </a:lnTo>
                    <a:lnTo>
                      <a:pt x="110" y="174"/>
                    </a:lnTo>
                    <a:lnTo>
                      <a:pt x="111" y="174"/>
                    </a:lnTo>
                    <a:lnTo>
                      <a:pt x="111" y="174"/>
                    </a:lnTo>
                    <a:lnTo>
                      <a:pt x="112" y="176"/>
                    </a:lnTo>
                    <a:lnTo>
                      <a:pt x="112" y="177"/>
                    </a:lnTo>
                    <a:lnTo>
                      <a:pt x="112" y="177"/>
                    </a:lnTo>
                    <a:lnTo>
                      <a:pt x="114" y="177"/>
                    </a:lnTo>
                    <a:lnTo>
                      <a:pt x="116" y="180"/>
                    </a:lnTo>
                    <a:lnTo>
                      <a:pt x="118" y="181"/>
                    </a:lnTo>
                    <a:lnTo>
                      <a:pt x="118" y="180"/>
                    </a:lnTo>
                    <a:lnTo>
                      <a:pt x="118" y="177"/>
                    </a:lnTo>
                    <a:lnTo>
                      <a:pt x="115" y="172"/>
                    </a:lnTo>
                    <a:lnTo>
                      <a:pt x="111" y="170"/>
                    </a:lnTo>
                    <a:lnTo>
                      <a:pt x="108" y="168"/>
                    </a:lnTo>
                    <a:lnTo>
                      <a:pt x="108" y="167"/>
                    </a:lnTo>
                    <a:lnTo>
                      <a:pt x="106" y="165"/>
                    </a:lnTo>
                    <a:lnTo>
                      <a:pt x="104" y="165"/>
                    </a:lnTo>
                    <a:lnTo>
                      <a:pt x="102" y="164"/>
                    </a:lnTo>
                    <a:lnTo>
                      <a:pt x="102" y="167"/>
                    </a:lnTo>
                    <a:lnTo>
                      <a:pt x="103" y="168"/>
                    </a:lnTo>
                    <a:lnTo>
                      <a:pt x="103" y="169"/>
                    </a:lnTo>
                    <a:lnTo>
                      <a:pt x="103" y="173"/>
                    </a:lnTo>
                    <a:close/>
                    <a:moveTo>
                      <a:pt x="86" y="164"/>
                    </a:moveTo>
                    <a:lnTo>
                      <a:pt x="85" y="165"/>
                    </a:lnTo>
                    <a:lnTo>
                      <a:pt x="85" y="165"/>
                    </a:lnTo>
                    <a:lnTo>
                      <a:pt x="86" y="165"/>
                    </a:lnTo>
                    <a:lnTo>
                      <a:pt x="86" y="165"/>
                    </a:lnTo>
                    <a:lnTo>
                      <a:pt x="86" y="164"/>
                    </a:lnTo>
                    <a:lnTo>
                      <a:pt x="86" y="164"/>
                    </a:lnTo>
                    <a:close/>
                    <a:moveTo>
                      <a:pt x="82" y="173"/>
                    </a:moveTo>
                    <a:lnTo>
                      <a:pt x="82" y="169"/>
                    </a:lnTo>
                    <a:lnTo>
                      <a:pt x="83" y="165"/>
                    </a:lnTo>
                    <a:lnTo>
                      <a:pt x="83" y="164"/>
                    </a:lnTo>
                    <a:lnTo>
                      <a:pt x="83" y="163"/>
                    </a:lnTo>
                    <a:lnTo>
                      <a:pt x="82" y="163"/>
                    </a:lnTo>
                    <a:lnTo>
                      <a:pt x="81" y="164"/>
                    </a:lnTo>
                    <a:lnTo>
                      <a:pt x="81" y="167"/>
                    </a:lnTo>
                    <a:lnTo>
                      <a:pt x="79" y="168"/>
                    </a:lnTo>
                    <a:lnTo>
                      <a:pt x="79" y="169"/>
                    </a:lnTo>
                    <a:lnTo>
                      <a:pt x="79" y="170"/>
                    </a:lnTo>
                    <a:lnTo>
                      <a:pt x="81" y="170"/>
                    </a:lnTo>
                    <a:lnTo>
                      <a:pt x="81" y="172"/>
                    </a:lnTo>
                    <a:lnTo>
                      <a:pt x="82" y="173"/>
                    </a:lnTo>
                    <a:close/>
                    <a:moveTo>
                      <a:pt x="111" y="168"/>
                    </a:moveTo>
                    <a:lnTo>
                      <a:pt x="112" y="168"/>
                    </a:lnTo>
                    <a:lnTo>
                      <a:pt x="112" y="167"/>
                    </a:lnTo>
                    <a:lnTo>
                      <a:pt x="110" y="164"/>
                    </a:lnTo>
                    <a:lnTo>
                      <a:pt x="108" y="163"/>
                    </a:lnTo>
                    <a:lnTo>
                      <a:pt x="108" y="163"/>
                    </a:lnTo>
                    <a:lnTo>
                      <a:pt x="108" y="164"/>
                    </a:lnTo>
                    <a:lnTo>
                      <a:pt x="111" y="168"/>
                    </a:lnTo>
                    <a:close/>
                    <a:moveTo>
                      <a:pt x="104" y="161"/>
                    </a:moveTo>
                    <a:lnTo>
                      <a:pt x="102" y="159"/>
                    </a:lnTo>
                    <a:lnTo>
                      <a:pt x="101" y="157"/>
                    </a:lnTo>
                    <a:lnTo>
                      <a:pt x="98" y="153"/>
                    </a:lnTo>
                    <a:lnTo>
                      <a:pt x="97" y="153"/>
                    </a:lnTo>
                    <a:lnTo>
                      <a:pt x="97" y="153"/>
                    </a:lnTo>
                    <a:lnTo>
                      <a:pt x="97" y="155"/>
                    </a:lnTo>
                    <a:lnTo>
                      <a:pt x="97" y="155"/>
                    </a:lnTo>
                    <a:lnTo>
                      <a:pt x="98" y="156"/>
                    </a:lnTo>
                    <a:lnTo>
                      <a:pt x="101" y="159"/>
                    </a:lnTo>
                    <a:lnTo>
                      <a:pt x="102" y="160"/>
                    </a:lnTo>
                    <a:lnTo>
                      <a:pt x="104" y="161"/>
                    </a:lnTo>
                    <a:close/>
                    <a:moveTo>
                      <a:pt x="70" y="168"/>
                    </a:moveTo>
                    <a:lnTo>
                      <a:pt x="71" y="165"/>
                    </a:lnTo>
                    <a:lnTo>
                      <a:pt x="71" y="164"/>
                    </a:lnTo>
                    <a:lnTo>
                      <a:pt x="73" y="163"/>
                    </a:lnTo>
                    <a:lnTo>
                      <a:pt x="71" y="159"/>
                    </a:lnTo>
                    <a:lnTo>
                      <a:pt x="70" y="157"/>
                    </a:lnTo>
                    <a:lnTo>
                      <a:pt x="70" y="156"/>
                    </a:lnTo>
                    <a:lnTo>
                      <a:pt x="71" y="155"/>
                    </a:lnTo>
                    <a:lnTo>
                      <a:pt x="71" y="153"/>
                    </a:lnTo>
                    <a:lnTo>
                      <a:pt x="69" y="152"/>
                    </a:lnTo>
                    <a:lnTo>
                      <a:pt x="67" y="151"/>
                    </a:lnTo>
                    <a:lnTo>
                      <a:pt x="66" y="148"/>
                    </a:lnTo>
                    <a:lnTo>
                      <a:pt x="65" y="147"/>
                    </a:lnTo>
                    <a:lnTo>
                      <a:pt x="63" y="148"/>
                    </a:lnTo>
                    <a:lnTo>
                      <a:pt x="62" y="148"/>
                    </a:lnTo>
                    <a:lnTo>
                      <a:pt x="62" y="147"/>
                    </a:lnTo>
                    <a:lnTo>
                      <a:pt x="61" y="147"/>
                    </a:lnTo>
                    <a:lnTo>
                      <a:pt x="60" y="145"/>
                    </a:lnTo>
                    <a:lnTo>
                      <a:pt x="57" y="147"/>
                    </a:lnTo>
                    <a:lnTo>
                      <a:pt x="56" y="147"/>
                    </a:lnTo>
                    <a:lnTo>
                      <a:pt x="54" y="145"/>
                    </a:lnTo>
                    <a:lnTo>
                      <a:pt x="52" y="145"/>
                    </a:lnTo>
                    <a:lnTo>
                      <a:pt x="50" y="145"/>
                    </a:lnTo>
                    <a:lnTo>
                      <a:pt x="50" y="147"/>
                    </a:lnTo>
                    <a:lnTo>
                      <a:pt x="49" y="148"/>
                    </a:lnTo>
                    <a:lnTo>
                      <a:pt x="50" y="148"/>
                    </a:lnTo>
                    <a:lnTo>
                      <a:pt x="52" y="148"/>
                    </a:lnTo>
                    <a:lnTo>
                      <a:pt x="52" y="148"/>
                    </a:lnTo>
                    <a:lnTo>
                      <a:pt x="53" y="149"/>
                    </a:lnTo>
                    <a:lnTo>
                      <a:pt x="53" y="151"/>
                    </a:lnTo>
                    <a:lnTo>
                      <a:pt x="54" y="152"/>
                    </a:lnTo>
                    <a:lnTo>
                      <a:pt x="56" y="152"/>
                    </a:lnTo>
                    <a:lnTo>
                      <a:pt x="56" y="153"/>
                    </a:lnTo>
                    <a:lnTo>
                      <a:pt x="58" y="156"/>
                    </a:lnTo>
                    <a:lnTo>
                      <a:pt x="58" y="159"/>
                    </a:lnTo>
                    <a:lnTo>
                      <a:pt x="58" y="160"/>
                    </a:lnTo>
                    <a:lnTo>
                      <a:pt x="60" y="161"/>
                    </a:lnTo>
                    <a:lnTo>
                      <a:pt x="60" y="161"/>
                    </a:lnTo>
                    <a:lnTo>
                      <a:pt x="61" y="163"/>
                    </a:lnTo>
                    <a:lnTo>
                      <a:pt x="62" y="164"/>
                    </a:lnTo>
                    <a:lnTo>
                      <a:pt x="62" y="165"/>
                    </a:lnTo>
                    <a:lnTo>
                      <a:pt x="62" y="167"/>
                    </a:lnTo>
                    <a:lnTo>
                      <a:pt x="65" y="169"/>
                    </a:lnTo>
                    <a:lnTo>
                      <a:pt x="65" y="169"/>
                    </a:lnTo>
                    <a:lnTo>
                      <a:pt x="65" y="169"/>
                    </a:lnTo>
                    <a:lnTo>
                      <a:pt x="66" y="170"/>
                    </a:lnTo>
                    <a:lnTo>
                      <a:pt x="66" y="170"/>
                    </a:lnTo>
                    <a:lnTo>
                      <a:pt x="67" y="172"/>
                    </a:lnTo>
                    <a:lnTo>
                      <a:pt x="69" y="170"/>
                    </a:lnTo>
                    <a:lnTo>
                      <a:pt x="69" y="169"/>
                    </a:lnTo>
                    <a:lnTo>
                      <a:pt x="70" y="169"/>
                    </a:lnTo>
                    <a:lnTo>
                      <a:pt x="70" y="169"/>
                    </a:lnTo>
                    <a:lnTo>
                      <a:pt x="70" y="169"/>
                    </a:lnTo>
                    <a:lnTo>
                      <a:pt x="70" y="168"/>
                    </a:lnTo>
                    <a:lnTo>
                      <a:pt x="70" y="168"/>
                    </a:lnTo>
                    <a:close/>
                    <a:moveTo>
                      <a:pt x="78" y="145"/>
                    </a:moveTo>
                    <a:lnTo>
                      <a:pt x="78" y="145"/>
                    </a:lnTo>
                    <a:lnTo>
                      <a:pt x="77" y="145"/>
                    </a:lnTo>
                    <a:lnTo>
                      <a:pt x="75" y="144"/>
                    </a:lnTo>
                    <a:lnTo>
                      <a:pt x="75" y="148"/>
                    </a:lnTo>
                    <a:lnTo>
                      <a:pt x="75" y="149"/>
                    </a:lnTo>
                    <a:lnTo>
                      <a:pt x="77" y="151"/>
                    </a:lnTo>
                    <a:lnTo>
                      <a:pt x="79" y="152"/>
                    </a:lnTo>
                    <a:lnTo>
                      <a:pt x="79" y="151"/>
                    </a:lnTo>
                    <a:lnTo>
                      <a:pt x="79" y="151"/>
                    </a:lnTo>
                    <a:lnTo>
                      <a:pt x="81" y="148"/>
                    </a:lnTo>
                    <a:lnTo>
                      <a:pt x="81" y="148"/>
                    </a:lnTo>
                    <a:lnTo>
                      <a:pt x="81" y="147"/>
                    </a:lnTo>
                    <a:lnTo>
                      <a:pt x="78" y="145"/>
                    </a:lnTo>
                    <a:close/>
                    <a:moveTo>
                      <a:pt x="45" y="139"/>
                    </a:moveTo>
                    <a:lnTo>
                      <a:pt x="45" y="139"/>
                    </a:lnTo>
                    <a:lnTo>
                      <a:pt x="45" y="140"/>
                    </a:lnTo>
                    <a:lnTo>
                      <a:pt x="45" y="140"/>
                    </a:lnTo>
                    <a:lnTo>
                      <a:pt x="48" y="143"/>
                    </a:lnTo>
                    <a:lnTo>
                      <a:pt x="48" y="141"/>
                    </a:lnTo>
                    <a:lnTo>
                      <a:pt x="46" y="140"/>
                    </a:lnTo>
                    <a:lnTo>
                      <a:pt x="45" y="139"/>
                    </a:lnTo>
                    <a:close/>
                    <a:moveTo>
                      <a:pt x="114" y="144"/>
                    </a:moveTo>
                    <a:lnTo>
                      <a:pt x="116" y="145"/>
                    </a:lnTo>
                    <a:lnTo>
                      <a:pt x="118" y="144"/>
                    </a:lnTo>
                    <a:lnTo>
                      <a:pt x="119" y="144"/>
                    </a:lnTo>
                    <a:lnTo>
                      <a:pt x="119" y="144"/>
                    </a:lnTo>
                    <a:lnTo>
                      <a:pt x="119" y="143"/>
                    </a:lnTo>
                    <a:lnTo>
                      <a:pt x="120" y="143"/>
                    </a:lnTo>
                    <a:lnTo>
                      <a:pt x="120" y="141"/>
                    </a:lnTo>
                    <a:lnTo>
                      <a:pt x="120" y="139"/>
                    </a:lnTo>
                    <a:lnTo>
                      <a:pt x="118" y="137"/>
                    </a:lnTo>
                    <a:lnTo>
                      <a:pt x="118" y="137"/>
                    </a:lnTo>
                    <a:lnTo>
                      <a:pt x="116" y="135"/>
                    </a:lnTo>
                    <a:lnTo>
                      <a:pt x="115" y="135"/>
                    </a:lnTo>
                    <a:lnTo>
                      <a:pt x="115" y="135"/>
                    </a:lnTo>
                    <a:lnTo>
                      <a:pt x="115" y="136"/>
                    </a:lnTo>
                    <a:lnTo>
                      <a:pt x="115" y="140"/>
                    </a:lnTo>
                    <a:lnTo>
                      <a:pt x="114" y="143"/>
                    </a:lnTo>
                    <a:lnTo>
                      <a:pt x="114" y="144"/>
                    </a:lnTo>
                    <a:close/>
                    <a:moveTo>
                      <a:pt x="75" y="132"/>
                    </a:moveTo>
                    <a:lnTo>
                      <a:pt x="75" y="132"/>
                    </a:lnTo>
                    <a:lnTo>
                      <a:pt x="77" y="132"/>
                    </a:lnTo>
                    <a:lnTo>
                      <a:pt x="81" y="136"/>
                    </a:lnTo>
                    <a:lnTo>
                      <a:pt x="81" y="135"/>
                    </a:lnTo>
                    <a:lnTo>
                      <a:pt x="75" y="131"/>
                    </a:lnTo>
                    <a:lnTo>
                      <a:pt x="75" y="132"/>
                    </a:lnTo>
                    <a:close/>
                    <a:moveTo>
                      <a:pt x="74" y="123"/>
                    </a:moveTo>
                    <a:lnTo>
                      <a:pt x="74" y="123"/>
                    </a:lnTo>
                    <a:lnTo>
                      <a:pt x="75" y="123"/>
                    </a:lnTo>
                    <a:lnTo>
                      <a:pt x="75" y="120"/>
                    </a:lnTo>
                    <a:lnTo>
                      <a:pt x="74" y="118"/>
                    </a:lnTo>
                    <a:lnTo>
                      <a:pt x="75" y="116"/>
                    </a:lnTo>
                    <a:lnTo>
                      <a:pt x="75" y="116"/>
                    </a:lnTo>
                    <a:lnTo>
                      <a:pt x="75" y="116"/>
                    </a:lnTo>
                    <a:lnTo>
                      <a:pt x="75" y="116"/>
                    </a:lnTo>
                    <a:lnTo>
                      <a:pt x="74" y="115"/>
                    </a:lnTo>
                    <a:lnTo>
                      <a:pt x="71" y="115"/>
                    </a:lnTo>
                    <a:lnTo>
                      <a:pt x="71" y="116"/>
                    </a:lnTo>
                    <a:lnTo>
                      <a:pt x="73" y="118"/>
                    </a:lnTo>
                    <a:lnTo>
                      <a:pt x="73" y="119"/>
                    </a:lnTo>
                    <a:lnTo>
                      <a:pt x="74" y="120"/>
                    </a:lnTo>
                    <a:lnTo>
                      <a:pt x="74" y="121"/>
                    </a:lnTo>
                    <a:lnTo>
                      <a:pt x="74" y="121"/>
                    </a:lnTo>
                    <a:lnTo>
                      <a:pt x="74" y="123"/>
                    </a:lnTo>
                    <a:close/>
                    <a:moveTo>
                      <a:pt x="33" y="95"/>
                    </a:moveTo>
                    <a:lnTo>
                      <a:pt x="34" y="96"/>
                    </a:lnTo>
                    <a:lnTo>
                      <a:pt x="34" y="98"/>
                    </a:lnTo>
                    <a:lnTo>
                      <a:pt x="36" y="98"/>
                    </a:lnTo>
                    <a:lnTo>
                      <a:pt x="36" y="99"/>
                    </a:lnTo>
                    <a:lnTo>
                      <a:pt x="37" y="107"/>
                    </a:lnTo>
                    <a:lnTo>
                      <a:pt x="38" y="110"/>
                    </a:lnTo>
                    <a:lnTo>
                      <a:pt x="40" y="111"/>
                    </a:lnTo>
                    <a:lnTo>
                      <a:pt x="40" y="114"/>
                    </a:lnTo>
                    <a:lnTo>
                      <a:pt x="41" y="116"/>
                    </a:lnTo>
                    <a:lnTo>
                      <a:pt x="41" y="119"/>
                    </a:lnTo>
                    <a:lnTo>
                      <a:pt x="42" y="120"/>
                    </a:lnTo>
                    <a:lnTo>
                      <a:pt x="44" y="120"/>
                    </a:lnTo>
                    <a:lnTo>
                      <a:pt x="45" y="120"/>
                    </a:lnTo>
                    <a:lnTo>
                      <a:pt x="45" y="121"/>
                    </a:lnTo>
                    <a:lnTo>
                      <a:pt x="48" y="124"/>
                    </a:lnTo>
                    <a:lnTo>
                      <a:pt x="48" y="125"/>
                    </a:lnTo>
                    <a:lnTo>
                      <a:pt x="49" y="127"/>
                    </a:lnTo>
                    <a:lnTo>
                      <a:pt x="50" y="127"/>
                    </a:lnTo>
                    <a:lnTo>
                      <a:pt x="50" y="127"/>
                    </a:lnTo>
                    <a:lnTo>
                      <a:pt x="52" y="127"/>
                    </a:lnTo>
                    <a:lnTo>
                      <a:pt x="52" y="124"/>
                    </a:lnTo>
                    <a:lnTo>
                      <a:pt x="50" y="120"/>
                    </a:lnTo>
                    <a:lnTo>
                      <a:pt x="50" y="119"/>
                    </a:lnTo>
                    <a:lnTo>
                      <a:pt x="52" y="119"/>
                    </a:lnTo>
                    <a:lnTo>
                      <a:pt x="53" y="120"/>
                    </a:lnTo>
                    <a:lnTo>
                      <a:pt x="54" y="120"/>
                    </a:lnTo>
                    <a:lnTo>
                      <a:pt x="56" y="121"/>
                    </a:lnTo>
                    <a:lnTo>
                      <a:pt x="57" y="123"/>
                    </a:lnTo>
                    <a:lnTo>
                      <a:pt x="58" y="124"/>
                    </a:lnTo>
                    <a:lnTo>
                      <a:pt x="57" y="125"/>
                    </a:lnTo>
                    <a:lnTo>
                      <a:pt x="54" y="129"/>
                    </a:lnTo>
                    <a:lnTo>
                      <a:pt x="53" y="131"/>
                    </a:lnTo>
                    <a:lnTo>
                      <a:pt x="53" y="132"/>
                    </a:lnTo>
                    <a:lnTo>
                      <a:pt x="53" y="136"/>
                    </a:lnTo>
                    <a:lnTo>
                      <a:pt x="54" y="140"/>
                    </a:lnTo>
                    <a:lnTo>
                      <a:pt x="56" y="137"/>
                    </a:lnTo>
                    <a:lnTo>
                      <a:pt x="57" y="139"/>
                    </a:lnTo>
                    <a:lnTo>
                      <a:pt x="60" y="140"/>
                    </a:lnTo>
                    <a:lnTo>
                      <a:pt x="61" y="140"/>
                    </a:lnTo>
                    <a:lnTo>
                      <a:pt x="62" y="143"/>
                    </a:lnTo>
                    <a:lnTo>
                      <a:pt x="65" y="143"/>
                    </a:lnTo>
                    <a:lnTo>
                      <a:pt x="66" y="143"/>
                    </a:lnTo>
                    <a:lnTo>
                      <a:pt x="69" y="141"/>
                    </a:lnTo>
                    <a:lnTo>
                      <a:pt x="69" y="140"/>
                    </a:lnTo>
                    <a:lnTo>
                      <a:pt x="69" y="139"/>
                    </a:lnTo>
                    <a:lnTo>
                      <a:pt x="71" y="137"/>
                    </a:lnTo>
                    <a:lnTo>
                      <a:pt x="71" y="137"/>
                    </a:lnTo>
                    <a:lnTo>
                      <a:pt x="73" y="137"/>
                    </a:lnTo>
                    <a:lnTo>
                      <a:pt x="74" y="137"/>
                    </a:lnTo>
                    <a:lnTo>
                      <a:pt x="79" y="140"/>
                    </a:lnTo>
                    <a:lnTo>
                      <a:pt x="82" y="143"/>
                    </a:lnTo>
                    <a:lnTo>
                      <a:pt x="85" y="145"/>
                    </a:lnTo>
                    <a:lnTo>
                      <a:pt x="86" y="145"/>
                    </a:lnTo>
                    <a:lnTo>
                      <a:pt x="87" y="148"/>
                    </a:lnTo>
                    <a:lnTo>
                      <a:pt x="87" y="149"/>
                    </a:lnTo>
                    <a:lnTo>
                      <a:pt x="89" y="151"/>
                    </a:lnTo>
                    <a:lnTo>
                      <a:pt x="90" y="152"/>
                    </a:lnTo>
                    <a:lnTo>
                      <a:pt x="91" y="151"/>
                    </a:lnTo>
                    <a:lnTo>
                      <a:pt x="90" y="148"/>
                    </a:lnTo>
                    <a:lnTo>
                      <a:pt x="89" y="145"/>
                    </a:lnTo>
                    <a:lnTo>
                      <a:pt x="89" y="144"/>
                    </a:lnTo>
                    <a:lnTo>
                      <a:pt x="87" y="143"/>
                    </a:lnTo>
                    <a:lnTo>
                      <a:pt x="87" y="141"/>
                    </a:lnTo>
                    <a:lnTo>
                      <a:pt x="87" y="140"/>
                    </a:lnTo>
                    <a:lnTo>
                      <a:pt x="86" y="140"/>
                    </a:lnTo>
                    <a:lnTo>
                      <a:pt x="86" y="139"/>
                    </a:lnTo>
                    <a:lnTo>
                      <a:pt x="86" y="137"/>
                    </a:lnTo>
                    <a:lnTo>
                      <a:pt x="87" y="137"/>
                    </a:lnTo>
                    <a:lnTo>
                      <a:pt x="87" y="137"/>
                    </a:lnTo>
                    <a:lnTo>
                      <a:pt x="91" y="141"/>
                    </a:lnTo>
                    <a:lnTo>
                      <a:pt x="94" y="144"/>
                    </a:lnTo>
                    <a:lnTo>
                      <a:pt x="94" y="144"/>
                    </a:lnTo>
                    <a:lnTo>
                      <a:pt x="99" y="147"/>
                    </a:lnTo>
                    <a:lnTo>
                      <a:pt x="99" y="148"/>
                    </a:lnTo>
                    <a:lnTo>
                      <a:pt x="101" y="149"/>
                    </a:lnTo>
                    <a:lnTo>
                      <a:pt x="102" y="152"/>
                    </a:lnTo>
                    <a:lnTo>
                      <a:pt x="102" y="153"/>
                    </a:lnTo>
                    <a:lnTo>
                      <a:pt x="102" y="155"/>
                    </a:lnTo>
                    <a:lnTo>
                      <a:pt x="104" y="155"/>
                    </a:lnTo>
                    <a:lnTo>
                      <a:pt x="108" y="157"/>
                    </a:lnTo>
                    <a:lnTo>
                      <a:pt x="110" y="157"/>
                    </a:lnTo>
                    <a:lnTo>
                      <a:pt x="111" y="157"/>
                    </a:lnTo>
                    <a:lnTo>
                      <a:pt x="112" y="157"/>
                    </a:lnTo>
                    <a:lnTo>
                      <a:pt x="114" y="157"/>
                    </a:lnTo>
                    <a:lnTo>
                      <a:pt x="114" y="157"/>
                    </a:lnTo>
                    <a:lnTo>
                      <a:pt x="114" y="160"/>
                    </a:lnTo>
                    <a:lnTo>
                      <a:pt x="114" y="163"/>
                    </a:lnTo>
                    <a:lnTo>
                      <a:pt x="115" y="164"/>
                    </a:lnTo>
                    <a:lnTo>
                      <a:pt x="116" y="164"/>
                    </a:lnTo>
                    <a:lnTo>
                      <a:pt x="118" y="160"/>
                    </a:lnTo>
                    <a:lnTo>
                      <a:pt x="116" y="155"/>
                    </a:lnTo>
                    <a:lnTo>
                      <a:pt x="116" y="156"/>
                    </a:lnTo>
                    <a:lnTo>
                      <a:pt x="116" y="155"/>
                    </a:lnTo>
                    <a:lnTo>
                      <a:pt x="114" y="153"/>
                    </a:lnTo>
                    <a:lnTo>
                      <a:pt x="112" y="153"/>
                    </a:lnTo>
                    <a:lnTo>
                      <a:pt x="111" y="153"/>
                    </a:lnTo>
                    <a:lnTo>
                      <a:pt x="111" y="152"/>
                    </a:lnTo>
                    <a:lnTo>
                      <a:pt x="111" y="151"/>
                    </a:lnTo>
                    <a:lnTo>
                      <a:pt x="110" y="149"/>
                    </a:lnTo>
                    <a:lnTo>
                      <a:pt x="108" y="147"/>
                    </a:lnTo>
                    <a:lnTo>
                      <a:pt x="107" y="145"/>
                    </a:lnTo>
                    <a:lnTo>
                      <a:pt x="106" y="143"/>
                    </a:lnTo>
                    <a:lnTo>
                      <a:pt x="106" y="141"/>
                    </a:lnTo>
                    <a:lnTo>
                      <a:pt x="110" y="141"/>
                    </a:lnTo>
                    <a:lnTo>
                      <a:pt x="110" y="140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07" y="137"/>
                    </a:lnTo>
                    <a:lnTo>
                      <a:pt x="106" y="137"/>
                    </a:lnTo>
                    <a:lnTo>
                      <a:pt x="102" y="136"/>
                    </a:lnTo>
                    <a:lnTo>
                      <a:pt x="102" y="135"/>
                    </a:lnTo>
                    <a:lnTo>
                      <a:pt x="101" y="135"/>
                    </a:lnTo>
                    <a:lnTo>
                      <a:pt x="99" y="135"/>
                    </a:lnTo>
                    <a:lnTo>
                      <a:pt x="99" y="136"/>
                    </a:lnTo>
                    <a:lnTo>
                      <a:pt x="101" y="137"/>
                    </a:lnTo>
                    <a:lnTo>
                      <a:pt x="101" y="139"/>
                    </a:lnTo>
                    <a:lnTo>
                      <a:pt x="99" y="141"/>
                    </a:lnTo>
                    <a:lnTo>
                      <a:pt x="97" y="141"/>
                    </a:lnTo>
                    <a:lnTo>
                      <a:pt x="97" y="140"/>
                    </a:lnTo>
                    <a:lnTo>
                      <a:pt x="97" y="139"/>
                    </a:lnTo>
                    <a:lnTo>
                      <a:pt x="97" y="137"/>
                    </a:lnTo>
                    <a:lnTo>
                      <a:pt x="97" y="136"/>
                    </a:lnTo>
                    <a:lnTo>
                      <a:pt x="95" y="135"/>
                    </a:lnTo>
                    <a:lnTo>
                      <a:pt x="93" y="132"/>
                    </a:lnTo>
                    <a:lnTo>
                      <a:pt x="91" y="131"/>
                    </a:lnTo>
                    <a:lnTo>
                      <a:pt x="90" y="131"/>
                    </a:lnTo>
                    <a:lnTo>
                      <a:pt x="87" y="129"/>
                    </a:lnTo>
                    <a:lnTo>
                      <a:pt x="85" y="129"/>
                    </a:lnTo>
                    <a:lnTo>
                      <a:pt x="83" y="131"/>
                    </a:lnTo>
                    <a:lnTo>
                      <a:pt x="82" y="132"/>
                    </a:lnTo>
                    <a:lnTo>
                      <a:pt x="81" y="132"/>
                    </a:lnTo>
                    <a:lnTo>
                      <a:pt x="81" y="133"/>
                    </a:lnTo>
                    <a:lnTo>
                      <a:pt x="81" y="133"/>
                    </a:lnTo>
                    <a:lnTo>
                      <a:pt x="82" y="135"/>
                    </a:lnTo>
                    <a:lnTo>
                      <a:pt x="82" y="136"/>
                    </a:lnTo>
                    <a:lnTo>
                      <a:pt x="81" y="136"/>
                    </a:lnTo>
                    <a:lnTo>
                      <a:pt x="81" y="137"/>
                    </a:lnTo>
                    <a:lnTo>
                      <a:pt x="79" y="137"/>
                    </a:lnTo>
                    <a:lnTo>
                      <a:pt x="79" y="137"/>
                    </a:lnTo>
                    <a:lnTo>
                      <a:pt x="75" y="136"/>
                    </a:lnTo>
                    <a:lnTo>
                      <a:pt x="74" y="135"/>
                    </a:lnTo>
                    <a:lnTo>
                      <a:pt x="74" y="133"/>
                    </a:lnTo>
                    <a:lnTo>
                      <a:pt x="73" y="132"/>
                    </a:lnTo>
                    <a:lnTo>
                      <a:pt x="73" y="131"/>
                    </a:lnTo>
                    <a:lnTo>
                      <a:pt x="70" y="127"/>
                    </a:lnTo>
                    <a:lnTo>
                      <a:pt x="69" y="124"/>
                    </a:lnTo>
                    <a:lnTo>
                      <a:pt x="69" y="123"/>
                    </a:lnTo>
                    <a:lnTo>
                      <a:pt x="70" y="121"/>
                    </a:lnTo>
                    <a:lnTo>
                      <a:pt x="70" y="120"/>
                    </a:lnTo>
                    <a:lnTo>
                      <a:pt x="69" y="120"/>
                    </a:lnTo>
                    <a:lnTo>
                      <a:pt x="66" y="116"/>
                    </a:lnTo>
                    <a:lnTo>
                      <a:pt x="65" y="111"/>
                    </a:lnTo>
                    <a:lnTo>
                      <a:pt x="63" y="111"/>
                    </a:lnTo>
                    <a:lnTo>
                      <a:pt x="63" y="110"/>
                    </a:lnTo>
                    <a:lnTo>
                      <a:pt x="63" y="108"/>
                    </a:lnTo>
                    <a:lnTo>
                      <a:pt x="63" y="107"/>
                    </a:lnTo>
                    <a:lnTo>
                      <a:pt x="65" y="106"/>
                    </a:lnTo>
                    <a:lnTo>
                      <a:pt x="66" y="103"/>
                    </a:lnTo>
                    <a:lnTo>
                      <a:pt x="66" y="103"/>
                    </a:lnTo>
                    <a:lnTo>
                      <a:pt x="66" y="102"/>
                    </a:lnTo>
                    <a:lnTo>
                      <a:pt x="65" y="100"/>
                    </a:lnTo>
                    <a:lnTo>
                      <a:pt x="65" y="99"/>
                    </a:lnTo>
                    <a:lnTo>
                      <a:pt x="65" y="98"/>
                    </a:lnTo>
                    <a:lnTo>
                      <a:pt x="66" y="95"/>
                    </a:lnTo>
                    <a:lnTo>
                      <a:pt x="67" y="94"/>
                    </a:lnTo>
                    <a:lnTo>
                      <a:pt x="71" y="92"/>
                    </a:lnTo>
                    <a:lnTo>
                      <a:pt x="74" y="92"/>
                    </a:lnTo>
                    <a:lnTo>
                      <a:pt x="74" y="88"/>
                    </a:lnTo>
                    <a:lnTo>
                      <a:pt x="74" y="87"/>
                    </a:lnTo>
                    <a:lnTo>
                      <a:pt x="77" y="79"/>
                    </a:lnTo>
                    <a:lnTo>
                      <a:pt x="77" y="76"/>
                    </a:lnTo>
                    <a:lnTo>
                      <a:pt x="78" y="75"/>
                    </a:lnTo>
                    <a:lnTo>
                      <a:pt x="78" y="74"/>
                    </a:lnTo>
                    <a:lnTo>
                      <a:pt x="77" y="72"/>
                    </a:lnTo>
                    <a:lnTo>
                      <a:pt x="75" y="72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4" y="69"/>
                    </a:lnTo>
                    <a:lnTo>
                      <a:pt x="73" y="69"/>
                    </a:lnTo>
                    <a:lnTo>
                      <a:pt x="71" y="67"/>
                    </a:lnTo>
                    <a:lnTo>
                      <a:pt x="70" y="65"/>
                    </a:lnTo>
                    <a:lnTo>
                      <a:pt x="70" y="62"/>
                    </a:lnTo>
                    <a:lnTo>
                      <a:pt x="69" y="61"/>
                    </a:lnTo>
                    <a:lnTo>
                      <a:pt x="69" y="54"/>
                    </a:lnTo>
                    <a:lnTo>
                      <a:pt x="69" y="53"/>
                    </a:lnTo>
                    <a:lnTo>
                      <a:pt x="70" y="51"/>
                    </a:lnTo>
                    <a:lnTo>
                      <a:pt x="70" y="50"/>
                    </a:lnTo>
                    <a:lnTo>
                      <a:pt x="70" y="47"/>
                    </a:lnTo>
                    <a:lnTo>
                      <a:pt x="69" y="46"/>
                    </a:lnTo>
                    <a:lnTo>
                      <a:pt x="69" y="46"/>
                    </a:lnTo>
                    <a:lnTo>
                      <a:pt x="67" y="46"/>
                    </a:lnTo>
                    <a:lnTo>
                      <a:pt x="66" y="49"/>
                    </a:lnTo>
                    <a:lnTo>
                      <a:pt x="66" y="49"/>
                    </a:lnTo>
                    <a:lnTo>
                      <a:pt x="63" y="50"/>
                    </a:lnTo>
                    <a:lnTo>
                      <a:pt x="62" y="50"/>
                    </a:lnTo>
                    <a:lnTo>
                      <a:pt x="60" y="49"/>
                    </a:lnTo>
                    <a:lnTo>
                      <a:pt x="58" y="49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8" y="43"/>
                    </a:lnTo>
                    <a:lnTo>
                      <a:pt x="45" y="45"/>
                    </a:lnTo>
                    <a:lnTo>
                      <a:pt x="45" y="43"/>
                    </a:lnTo>
                    <a:lnTo>
                      <a:pt x="44" y="43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40" y="49"/>
                    </a:lnTo>
                    <a:lnTo>
                      <a:pt x="40" y="50"/>
                    </a:lnTo>
                    <a:lnTo>
                      <a:pt x="40" y="53"/>
                    </a:lnTo>
                    <a:lnTo>
                      <a:pt x="38" y="63"/>
                    </a:lnTo>
                    <a:lnTo>
                      <a:pt x="40" y="65"/>
                    </a:lnTo>
                    <a:lnTo>
                      <a:pt x="40" y="67"/>
                    </a:lnTo>
                    <a:lnTo>
                      <a:pt x="41" y="69"/>
                    </a:lnTo>
                    <a:lnTo>
                      <a:pt x="41" y="70"/>
                    </a:lnTo>
                    <a:lnTo>
                      <a:pt x="41" y="74"/>
                    </a:lnTo>
                    <a:lnTo>
                      <a:pt x="41" y="76"/>
                    </a:lnTo>
                    <a:lnTo>
                      <a:pt x="41" y="80"/>
                    </a:lnTo>
                    <a:lnTo>
                      <a:pt x="41" y="83"/>
                    </a:lnTo>
                    <a:lnTo>
                      <a:pt x="41" y="86"/>
                    </a:lnTo>
                    <a:lnTo>
                      <a:pt x="41" y="88"/>
                    </a:lnTo>
                    <a:lnTo>
                      <a:pt x="44" y="91"/>
                    </a:lnTo>
                    <a:lnTo>
                      <a:pt x="44" y="92"/>
                    </a:lnTo>
                    <a:lnTo>
                      <a:pt x="44" y="94"/>
                    </a:lnTo>
                    <a:lnTo>
                      <a:pt x="42" y="95"/>
                    </a:lnTo>
                    <a:lnTo>
                      <a:pt x="41" y="95"/>
                    </a:lnTo>
                    <a:lnTo>
                      <a:pt x="40" y="95"/>
                    </a:lnTo>
                    <a:lnTo>
                      <a:pt x="40" y="95"/>
                    </a:lnTo>
                    <a:lnTo>
                      <a:pt x="37" y="92"/>
                    </a:lnTo>
                    <a:lnTo>
                      <a:pt x="36" y="91"/>
                    </a:lnTo>
                    <a:lnTo>
                      <a:pt x="36" y="91"/>
                    </a:lnTo>
                    <a:lnTo>
                      <a:pt x="34" y="90"/>
                    </a:lnTo>
                    <a:lnTo>
                      <a:pt x="33" y="90"/>
                    </a:lnTo>
                    <a:lnTo>
                      <a:pt x="33" y="90"/>
                    </a:lnTo>
                    <a:lnTo>
                      <a:pt x="32" y="91"/>
                    </a:lnTo>
                    <a:lnTo>
                      <a:pt x="33" y="95"/>
                    </a:lnTo>
                    <a:lnTo>
                      <a:pt x="33" y="95"/>
                    </a:lnTo>
                    <a:close/>
                    <a:moveTo>
                      <a:pt x="61" y="39"/>
                    </a:moveTo>
                    <a:lnTo>
                      <a:pt x="62" y="38"/>
                    </a:lnTo>
                    <a:lnTo>
                      <a:pt x="62" y="37"/>
                    </a:lnTo>
                    <a:lnTo>
                      <a:pt x="62" y="35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61" y="38"/>
                    </a:lnTo>
                    <a:lnTo>
                      <a:pt x="60" y="39"/>
                    </a:lnTo>
                    <a:lnTo>
                      <a:pt x="61" y="39"/>
                    </a:lnTo>
                    <a:close/>
                    <a:moveTo>
                      <a:pt x="49" y="35"/>
                    </a:moveTo>
                    <a:lnTo>
                      <a:pt x="49" y="35"/>
                    </a:lnTo>
                    <a:lnTo>
                      <a:pt x="49" y="34"/>
                    </a:lnTo>
                    <a:lnTo>
                      <a:pt x="49" y="33"/>
                    </a:lnTo>
                    <a:lnTo>
                      <a:pt x="49" y="33"/>
                    </a:lnTo>
                    <a:lnTo>
                      <a:pt x="48" y="33"/>
                    </a:lnTo>
                    <a:lnTo>
                      <a:pt x="48" y="34"/>
                    </a:lnTo>
                    <a:lnTo>
                      <a:pt x="49" y="35"/>
                    </a:lnTo>
                    <a:close/>
                    <a:moveTo>
                      <a:pt x="52" y="29"/>
                    </a:moveTo>
                    <a:lnTo>
                      <a:pt x="53" y="30"/>
                    </a:lnTo>
                    <a:lnTo>
                      <a:pt x="54" y="30"/>
                    </a:lnTo>
                    <a:lnTo>
                      <a:pt x="53" y="29"/>
                    </a:lnTo>
                    <a:lnTo>
                      <a:pt x="50" y="27"/>
                    </a:lnTo>
                    <a:lnTo>
                      <a:pt x="50" y="29"/>
                    </a:lnTo>
                    <a:lnTo>
                      <a:pt x="50" y="29"/>
                    </a:lnTo>
                    <a:lnTo>
                      <a:pt x="52" y="29"/>
                    </a:lnTo>
                    <a:close/>
                    <a:moveTo>
                      <a:pt x="58" y="9"/>
                    </a:moveTo>
                    <a:lnTo>
                      <a:pt x="58" y="6"/>
                    </a:lnTo>
                    <a:lnTo>
                      <a:pt x="58" y="6"/>
                    </a:lnTo>
                    <a:lnTo>
                      <a:pt x="57" y="6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8" y="9"/>
                    </a:lnTo>
                    <a:close/>
                    <a:moveTo>
                      <a:pt x="54" y="2"/>
                    </a:moveTo>
                    <a:lnTo>
                      <a:pt x="54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3" y="1"/>
                    </a:lnTo>
                    <a:lnTo>
                      <a:pt x="53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3" name="Freeform 217">
                <a:extLst>
                  <a:ext uri="{FF2B5EF4-FFF2-40B4-BE49-F238E27FC236}">
                    <a16:creationId xmlns:a16="http://schemas.microsoft.com/office/drawing/2014/main" id="{1402E8EE-F5FB-4E45-8459-580F99A0E7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05487" y="2628900"/>
                <a:ext cx="93663" cy="85725"/>
              </a:xfrm>
              <a:custGeom>
                <a:avLst/>
                <a:gdLst>
                  <a:gd name="T0" fmla="*/ 33 w 59"/>
                  <a:gd name="T1" fmla="*/ 3 h 54"/>
                  <a:gd name="T2" fmla="*/ 38 w 59"/>
                  <a:gd name="T3" fmla="*/ 3 h 54"/>
                  <a:gd name="T4" fmla="*/ 38 w 59"/>
                  <a:gd name="T5" fmla="*/ 3 h 54"/>
                  <a:gd name="T6" fmla="*/ 47 w 59"/>
                  <a:gd name="T7" fmla="*/ 1 h 54"/>
                  <a:gd name="T8" fmla="*/ 45 w 59"/>
                  <a:gd name="T9" fmla="*/ 3 h 54"/>
                  <a:gd name="T10" fmla="*/ 51 w 59"/>
                  <a:gd name="T11" fmla="*/ 0 h 54"/>
                  <a:gd name="T12" fmla="*/ 10 w 59"/>
                  <a:gd name="T13" fmla="*/ 42 h 54"/>
                  <a:gd name="T14" fmla="*/ 1 w 59"/>
                  <a:gd name="T15" fmla="*/ 42 h 54"/>
                  <a:gd name="T16" fmla="*/ 1 w 59"/>
                  <a:gd name="T17" fmla="*/ 45 h 54"/>
                  <a:gd name="T18" fmla="*/ 5 w 59"/>
                  <a:gd name="T19" fmla="*/ 44 h 54"/>
                  <a:gd name="T20" fmla="*/ 9 w 59"/>
                  <a:gd name="T21" fmla="*/ 45 h 54"/>
                  <a:gd name="T22" fmla="*/ 14 w 59"/>
                  <a:gd name="T23" fmla="*/ 42 h 54"/>
                  <a:gd name="T24" fmla="*/ 28 w 59"/>
                  <a:gd name="T25" fmla="*/ 5 h 54"/>
                  <a:gd name="T26" fmla="*/ 58 w 59"/>
                  <a:gd name="T27" fmla="*/ 5 h 54"/>
                  <a:gd name="T28" fmla="*/ 50 w 59"/>
                  <a:gd name="T29" fmla="*/ 3 h 54"/>
                  <a:gd name="T30" fmla="*/ 34 w 59"/>
                  <a:gd name="T31" fmla="*/ 6 h 54"/>
                  <a:gd name="T32" fmla="*/ 25 w 59"/>
                  <a:gd name="T33" fmla="*/ 13 h 54"/>
                  <a:gd name="T34" fmla="*/ 22 w 59"/>
                  <a:gd name="T35" fmla="*/ 14 h 54"/>
                  <a:gd name="T36" fmla="*/ 14 w 59"/>
                  <a:gd name="T37" fmla="*/ 29 h 54"/>
                  <a:gd name="T38" fmla="*/ 10 w 59"/>
                  <a:gd name="T39" fmla="*/ 33 h 54"/>
                  <a:gd name="T40" fmla="*/ 13 w 59"/>
                  <a:gd name="T41" fmla="*/ 38 h 54"/>
                  <a:gd name="T42" fmla="*/ 14 w 59"/>
                  <a:gd name="T43" fmla="*/ 40 h 54"/>
                  <a:gd name="T44" fmla="*/ 9 w 59"/>
                  <a:gd name="T45" fmla="*/ 38 h 54"/>
                  <a:gd name="T46" fmla="*/ 2 w 59"/>
                  <a:gd name="T47" fmla="*/ 40 h 54"/>
                  <a:gd name="T48" fmla="*/ 8 w 59"/>
                  <a:gd name="T49" fmla="*/ 42 h 54"/>
                  <a:gd name="T50" fmla="*/ 14 w 59"/>
                  <a:gd name="T51" fmla="*/ 42 h 54"/>
                  <a:gd name="T52" fmla="*/ 17 w 59"/>
                  <a:gd name="T53" fmla="*/ 41 h 54"/>
                  <a:gd name="T54" fmla="*/ 20 w 59"/>
                  <a:gd name="T55" fmla="*/ 41 h 54"/>
                  <a:gd name="T56" fmla="*/ 22 w 59"/>
                  <a:gd name="T57" fmla="*/ 41 h 54"/>
                  <a:gd name="T58" fmla="*/ 25 w 59"/>
                  <a:gd name="T59" fmla="*/ 41 h 54"/>
                  <a:gd name="T60" fmla="*/ 28 w 59"/>
                  <a:gd name="T61" fmla="*/ 42 h 54"/>
                  <a:gd name="T62" fmla="*/ 33 w 59"/>
                  <a:gd name="T63" fmla="*/ 44 h 54"/>
                  <a:gd name="T64" fmla="*/ 37 w 59"/>
                  <a:gd name="T65" fmla="*/ 46 h 54"/>
                  <a:gd name="T66" fmla="*/ 37 w 59"/>
                  <a:gd name="T67" fmla="*/ 50 h 54"/>
                  <a:gd name="T68" fmla="*/ 35 w 59"/>
                  <a:gd name="T69" fmla="*/ 52 h 54"/>
                  <a:gd name="T70" fmla="*/ 35 w 59"/>
                  <a:gd name="T71" fmla="*/ 54 h 54"/>
                  <a:gd name="T72" fmla="*/ 41 w 59"/>
                  <a:gd name="T73" fmla="*/ 52 h 54"/>
                  <a:gd name="T74" fmla="*/ 38 w 59"/>
                  <a:gd name="T75" fmla="*/ 49 h 54"/>
                  <a:gd name="T76" fmla="*/ 39 w 59"/>
                  <a:gd name="T77" fmla="*/ 49 h 54"/>
                  <a:gd name="T78" fmla="*/ 42 w 59"/>
                  <a:gd name="T79" fmla="*/ 46 h 54"/>
                  <a:gd name="T80" fmla="*/ 43 w 59"/>
                  <a:gd name="T81" fmla="*/ 42 h 54"/>
                  <a:gd name="T82" fmla="*/ 42 w 59"/>
                  <a:gd name="T83" fmla="*/ 38 h 54"/>
                  <a:gd name="T84" fmla="*/ 39 w 59"/>
                  <a:gd name="T85" fmla="*/ 34 h 54"/>
                  <a:gd name="T86" fmla="*/ 43 w 59"/>
                  <a:gd name="T87" fmla="*/ 33 h 54"/>
                  <a:gd name="T88" fmla="*/ 47 w 59"/>
                  <a:gd name="T89" fmla="*/ 33 h 54"/>
                  <a:gd name="T90" fmla="*/ 53 w 59"/>
                  <a:gd name="T91" fmla="*/ 30 h 54"/>
                  <a:gd name="T92" fmla="*/ 51 w 59"/>
                  <a:gd name="T93" fmla="*/ 29 h 54"/>
                  <a:gd name="T94" fmla="*/ 55 w 59"/>
                  <a:gd name="T95" fmla="*/ 26 h 54"/>
                  <a:gd name="T96" fmla="*/ 57 w 59"/>
                  <a:gd name="T97" fmla="*/ 22 h 54"/>
                  <a:gd name="T98" fmla="*/ 53 w 59"/>
                  <a:gd name="T99" fmla="*/ 21 h 54"/>
                  <a:gd name="T100" fmla="*/ 53 w 59"/>
                  <a:gd name="T101" fmla="*/ 20 h 54"/>
                  <a:gd name="T102" fmla="*/ 57 w 59"/>
                  <a:gd name="T103" fmla="*/ 18 h 54"/>
                  <a:gd name="T104" fmla="*/ 59 w 59"/>
                  <a:gd name="T105" fmla="*/ 12 h 54"/>
                  <a:gd name="T106" fmla="*/ 58 w 59"/>
                  <a:gd name="T107" fmla="*/ 5 h 54"/>
                  <a:gd name="T108" fmla="*/ 12 w 59"/>
                  <a:gd name="T109" fmla="*/ 37 h 54"/>
                  <a:gd name="T110" fmla="*/ 6 w 59"/>
                  <a:gd name="T111" fmla="*/ 36 h 54"/>
                  <a:gd name="T112" fmla="*/ 24 w 59"/>
                  <a:gd name="T113" fmla="*/ 12 h 54"/>
                  <a:gd name="T114" fmla="*/ 22 w 59"/>
                  <a:gd name="T115" fmla="*/ 1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9" h="54">
                    <a:moveTo>
                      <a:pt x="32" y="4"/>
                    </a:moveTo>
                    <a:lnTo>
                      <a:pt x="35" y="3"/>
                    </a:lnTo>
                    <a:lnTo>
                      <a:pt x="35" y="3"/>
                    </a:lnTo>
                    <a:lnTo>
                      <a:pt x="33" y="3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2" y="4"/>
                    </a:lnTo>
                    <a:close/>
                    <a:moveTo>
                      <a:pt x="38" y="3"/>
                    </a:moveTo>
                    <a:lnTo>
                      <a:pt x="41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8" y="3"/>
                    </a:lnTo>
                    <a:lnTo>
                      <a:pt x="37" y="3"/>
                    </a:lnTo>
                    <a:lnTo>
                      <a:pt x="37" y="3"/>
                    </a:lnTo>
                    <a:lnTo>
                      <a:pt x="38" y="3"/>
                    </a:lnTo>
                    <a:close/>
                    <a:moveTo>
                      <a:pt x="47" y="1"/>
                    </a:moveTo>
                    <a:lnTo>
                      <a:pt x="46" y="1"/>
                    </a:lnTo>
                    <a:lnTo>
                      <a:pt x="45" y="1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7" y="1"/>
                    </a:lnTo>
                    <a:close/>
                    <a:moveTo>
                      <a:pt x="54" y="0"/>
                    </a:moveTo>
                    <a:lnTo>
                      <a:pt x="53" y="0"/>
                    </a:lnTo>
                    <a:lnTo>
                      <a:pt x="51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4" y="0"/>
                    </a:lnTo>
                    <a:close/>
                    <a:moveTo>
                      <a:pt x="10" y="42"/>
                    </a:moveTo>
                    <a:lnTo>
                      <a:pt x="9" y="42"/>
                    </a:lnTo>
                    <a:lnTo>
                      <a:pt x="6" y="42"/>
                    </a:lnTo>
                    <a:lnTo>
                      <a:pt x="4" y="4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1" y="44"/>
                    </a:lnTo>
                    <a:lnTo>
                      <a:pt x="1" y="45"/>
                    </a:lnTo>
                    <a:lnTo>
                      <a:pt x="1" y="45"/>
                    </a:lnTo>
                    <a:lnTo>
                      <a:pt x="2" y="45"/>
                    </a:lnTo>
                    <a:lnTo>
                      <a:pt x="2" y="45"/>
                    </a:lnTo>
                    <a:lnTo>
                      <a:pt x="4" y="44"/>
                    </a:lnTo>
                    <a:lnTo>
                      <a:pt x="5" y="44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8" y="45"/>
                    </a:lnTo>
                    <a:lnTo>
                      <a:pt x="9" y="45"/>
                    </a:lnTo>
                    <a:lnTo>
                      <a:pt x="10" y="45"/>
                    </a:lnTo>
                    <a:lnTo>
                      <a:pt x="13" y="44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2" y="42"/>
                    </a:lnTo>
                    <a:lnTo>
                      <a:pt x="10" y="42"/>
                    </a:lnTo>
                    <a:close/>
                    <a:moveTo>
                      <a:pt x="29" y="5"/>
                    </a:moveTo>
                    <a:lnTo>
                      <a:pt x="28" y="5"/>
                    </a:lnTo>
                    <a:lnTo>
                      <a:pt x="25" y="6"/>
                    </a:lnTo>
                    <a:lnTo>
                      <a:pt x="26" y="6"/>
                    </a:lnTo>
                    <a:lnTo>
                      <a:pt x="29" y="5"/>
                    </a:lnTo>
                    <a:close/>
                    <a:moveTo>
                      <a:pt x="58" y="5"/>
                    </a:moveTo>
                    <a:lnTo>
                      <a:pt x="57" y="5"/>
                    </a:lnTo>
                    <a:lnTo>
                      <a:pt x="55" y="4"/>
                    </a:lnTo>
                    <a:lnTo>
                      <a:pt x="54" y="3"/>
                    </a:lnTo>
                    <a:lnTo>
                      <a:pt x="50" y="3"/>
                    </a:lnTo>
                    <a:lnTo>
                      <a:pt x="47" y="4"/>
                    </a:lnTo>
                    <a:lnTo>
                      <a:pt x="42" y="4"/>
                    </a:lnTo>
                    <a:lnTo>
                      <a:pt x="39" y="4"/>
                    </a:lnTo>
                    <a:lnTo>
                      <a:pt x="34" y="6"/>
                    </a:lnTo>
                    <a:lnTo>
                      <a:pt x="33" y="6"/>
                    </a:lnTo>
                    <a:lnTo>
                      <a:pt x="32" y="9"/>
                    </a:lnTo>
                    <a:lnTo>
                      <a:pt x="28" y="12"/>
                    </a:lnTo>
                    <a:lnTo>
                      <a:pt x="25" y="13"/>
                    </a:lnTo>
                    <a:lnTo>
                      <a:pt x="24" y="13"/>
                    </a:lnTo>
                    <a:lnTo>
                      <a:pt x="24" y="12"/>
                    </a:lnTo>
                    <a:lnTo>
                      <a:pt x="22" y="13"/>
                    </a:lnTo>
                    <a:lnTo>
                      <a:pt x="22" y="14"/>
                    </a:lnTo>
                    <a:lnTo>
                      <a:pt x="20" y="22"/>
                    </a:lnTo>
                    <a:lnTo>
                      <a:pt x="18" y="24"/>
                    </a:lnTo>
                    <a:lnTo>
                      <a:pt x="17" y="26"/>
                    </a:lnTo>
                    <a:lnTo>
                      <a:pt x="14" y="29"/>
                    </a:lnTo>
                    <a:lnTo>
                      <a:pt x="13" y="30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0" y="33"/>
                    </a:lnTo>
                    <a:lnTo>
                      <a:pt x="10" y="34"/>
                    </a:lnTo>
                    <a:lnTo>
                      <a:pt x="13" y="37"/>
                    </a:lnTo>
                    <a:lnTo>
                      <a:pt x="13" y="37"/>
                    </a:lnTo>
                    <a:lnTo>
                      <a:pt x="13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3" y="40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9" y="38"/>
                    </a:lnTo>
                    <a:lnTo>
                      <a:pt x="6" y="38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4" y="40"/>
                    </a:lnTo>
                    <a:lnTo>
                      <a:pt x="4" y="41"/>
                    </a:lnTo>
                    <a:lnTo>
                      <a:pt x="5" y="41"/>
                    </a:lnTo>
                    <a:lnTo>
                      <a:pt x="8" y="42"/>
                    </a:lnTo>
                    <a:lnTo>
                      <a:pt x="10" y="41"/>
                    </a:lnTo>
                    <a:lnTo>
                      <a:pt x="13" y="42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6" y="42"/>
                    </a:lnTo>
                    <a:lnTo>
                      <a:pt x="17" y="42"/>
                    </a:lnTo>
                    <a:lnTo>
                      <a:pt x="16" y="41"/>
                    </a:lnTo>
                    <a:lnTo>
                      <a:pt x="17" y="41"/>
                    </a:lnTo>
                    <a:lnTo>
                      <a:pt x="18" y="41"/>
                    </a:lnTo>
                    <a:lnTo>
                      <a:pt x="18" y="41"/>
                    </a:lnTo>
                    <a:lnTo>
                      <a:pt x="20" y="41"/>
                    </a:lnTo>
                    <a:lnTo>
                      <a:pt x="20" y="41"/>
                    </a:lnTo>
                    <a:lnTo>
                      <a:pt x="22" y="40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4" y="42"/>
                    </a:lnTo>
                    <a:lnTo>
                      <a:pt x="25" y="42"/>
                    </a:lnTo>
                    <a:lnTo>
                      <a:pt x="25" y="41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6" y="42"/>
                    </a:lnTo>
                    <a:lnTo>
                      <a:pt x="28" y="42"/>
                    </a:lnTo>
                    <a:lnTo>
                      <a:pt x="29" y="44"/>
                    </a:lnTo>
                    <a:lnTo>
                      <a:pt x="30" y="45"/>
                    </a:lnTo>
                    <a:lnTo>
                      <a:pt x="32" y="45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4" y="45"/>
                    </a:lnTo>
                    <a:lnTo>
                      <a:pt x="34" y="46"/>
                    </a:lnTo>
                    <a:lnTo>
                      <a:pt x="37" y="46"/>
                    </a:lnTo>
                    <a:lnTo>
                      <a:pt x="37" y="46"/>
                    </a:lnTo>
                    <a:lnTo>
                      <a:pt x="38" y="48"/>
                    </a:lnTo>
                    <a:lnTo>
                      <a:pt x="38" y="48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7" y="50"/>
                    </a:lnTo>
                    <a:lnTo>
                      <a:pt x="35" y="52"/>
                    </a:lnTo>
                    <a:lnTo>
                      <a:pt x="35" y="53"/>
                    </a:lnTo>
                    <a:lnTo>
                      <a:pt x="35" y="53"/>
                    </a:lnTo>
                    <a:lnTo>
                      <a:pt x="35" y="54"/>
                    </a:lnTo>
                    <a:lnTo>
                      <a:pt x="35" y="54"/>
                    </a:lnTo>
                    <a:lnTo>
                      <a:pt x="37" y="54"/>
                    </a:lnTo>
                    <a:lnTo>
                      <a:pt x="37" y="54"/>
                    </a:lnTo>
                    <a:lnTo>
                      <a:pt x="41" y="54"/>
                    </a:lnTo>
                    <a:lnTo>
                      <a:pt x="41" y="52"/>
                    </a:lnTo>
                    <a:lnTo>
                      <a:pt x="41" y="50"/>
                    </a:lnTo>
                    <a:lnTo>
                      <a:pt x="39" y="50"/>
                    </a:lnTo>
                    <a:lnTo>
                      <a:pt x="39" y="50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8" y="49"/>
                    </a:lnTo>
                    <a:lnTo>
                      <a:pt x="39" y="49"/>
                    </a:lnTo>
                    <a:lnTo>
                      <a:pt x="39" y="49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42" y="45"/>
                    </a:lnTo>
                    <a:lnTo>
                      <a:pt x="43" y="42"/>
                    </a:lnTo>
                    <a:lnTo>
                      <a:pt x="43" y="42"/>
                    </a:lnTo>
                    <a:lnTo>
                      <a:pt x="43" y="41"/>
                    </a:lnTo>
                    <a:lnTo>
                      <a:pt x="43" y="40"/>
                    </a:lnTo>
                    <a:lnTo>
                      <a:pt x="43" y="38"/>
                    </a:lnTo>
                    <a:lnTo>
                      <a:pt x="42" y="38"/>
                    </a:lnTo>
                    <a:lnTo>
                      <a:pt x="42" y="37"/>
                    </a:lnTo>
                    <a:lnTo>
                      <a:pt x="42" y="37"/>
                    </a:lnTo>
                    <a:lnTo>
                      <a:pt x="39" y="34"/>
                    </a:lnTo>
                    <a:lnTo>
                      <a:pt x="39" y="34"/>
                    </a:lnTo>
                    <a:lnTo>
                      <a:pt x="41" y="33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3" y="33"/>
                    </a:lnTo>
                    <a:lnTo>
                      <a:pt x="45" y="33"/>
                    </a:lnTo>
                    <a:lnTo>
                      <a:pt x="46" y="33"/>
                    </a:lnTo>
                    <a:lnTo>
                      <a:pt x="46" y="33"/>
                    </a:lnTo>
                    <a:lnTo>
                      <a:pt x="47" y="33"/>
                    </a:lnTo>
                    <a:lnTo>
                      <a:pt x="49" y="33"/>
                    </a:lnTo>
                    <a:lnTo>
                      <a:pt x="53" y="32"/>
                    </a:lnTo>
                    <a:lnTo>
                      <a:pt x="53" y="32"/>
                    </a:lnTo>
                    <a:lnTo>
                      <a:pt x="53" y="30"/>
                    </a:lnTo>
                    <a:lnTo>
                      <a:pt x="53" y="30"/>
                    </a:lnTo>
                    <a:lnTo>
                      <a:pt x="51" y="29"/>
                    </a:lnTo>
                    <a:lnTo>
                      <a:pt x="51" y="29"/>
                    </a:lnTo>
                    <a:lnTo>
                      <a:pt x="51" y="29"/>
                    </a:lnTo>
                    <a:lnTo>
                      <a:pt x="53" y="29"/>
                    </a:lnTo>
                    <a:lnTo>
                      <a:pt x="53" y="28"/>
                    </a:lnTo>
                    <a:lnTo>
                      <a:pt x="54" y="28"/>
                    </a:lnTo>
                    <a:lnTo>
                      <a:pt x="55" y="26"/>
                    </a:lnTo>
                    <a:lnTo>
                      <a:pt x="57" y="25"/>
                    </a:lnTo>
                    <a:lnTo>
                      <a:pt x="57" y="24"/>
                    </a:lnTo>
                    <a:lnTo>
                      <a:pt x="57" y="22"/>
                    </a:lnTo>
                    <a:lnTo>
                      <a:pt x="57" y="22"/>
                    </a:lnTo>
                    <a:lnTo>
                      <a:pt x="55" y="22"/>
                    </a:lnTo>
                    <a:lnTo>
                      <a:pt x="55" y="22"/>
                    </a:lnTo>
                    <a:lnTo>
                      <a:pt x="54" y="22"/>
                    </a:lnTo>
                    <a:lnTo>
                      <a:pt x="53" y="21"/>
                    </a:lnTo>
                    <a:lnTo>
                      <a:pt x="51" y="21"/>
                    </a:lnTo>
                    <a:lnTo>
                      <a:pt x="51" y="20"/>
                    </a:lnTo>
                    <a:lnTo>
                      <a:pt x="51" y="20"/>
                    </a:lnTo>
                    <a:lnTo>
                      <a:pt x="53" y="20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7" y="18"/>
                    </a:lnTo>
                    <a:lnTo>
                      <a:pt x="57" y="18"/>
                    </a:lnTo>
                    <a:lnTo>
                      <a:pt x="57" y="16"/>
                    </a:lnTo>
                    <a:lnTo>
                      <a:pt x="58" y="13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9" y="8"/>
                    </a:lnTo>
                    <a:lnTo>
                      <a:pt x="59" y="5"/>
                    </a:lnTo>
                    <a:lnTo>
                      <a:pt x="58" y="5"/>
                    </a:lnTo>
                    <a:close/>
                    <a:moveTo>
                      <a:pt x="8" y="36"/>
                    </a:moveTo>
                    <a:lnTo>
                      <a:pt x="10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8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7"/>
                    </a:lnTo>
                    <a:lnTo>
                      <a:pt x="8" y="36"/>
                    </a:lnTo>
                    <a:close/>
                    <a:moveTo>
                      <a:pt x="24" y="12"/>
                    </a:moveTo>
                    <a:lnTo>
                      <a:pt x="25" y="9"/>
                    </a:lnTo>
                    <a:lnTo>
                      <a:pt x="25" y="8"/>
                    </a:lnTo>
                    <a:lnTo>
                      <a:pt x="22" y="9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1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4" name="Freeform 218">
                <a:extLst>
                  <a:ext uri="{FF2B5EF4-FFF2-40B4-BE49-F238E27FC236}">
                    <a16:creationId xmlns:a16="http://schemas.microsoft.com/office/drawing/2014/main" id="{749A5B51-AC80-4B95-8ADB-1E93B05EB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1287" y="3179763"/>
                <a:ext cx="447675" cy="460375"/>
              </a:xfrm>
              <a:custGeom>
                <a:avLst/>
                <a:gdLst>
                  <a:gd name="T0" fmla="*/ 277 w 282"/>
                  <a:gd name="T1" fmla="*/ 65 h 290"/>
                  <a:gd name="T2" fmla="*/ 273 w 282"/>
                  <a:gd name="T3" fmla="*/ 46 h 290"/>
                  <a:gd name="T4" fmla="*/ 271 w 282"/>
                  <a:gd name="T5" fmla="*/ 30 h 290"/>
                  <a:gd name="T6" fmla="*/ 271 w 282"/>
                  <a:gd name="T7" fmla="*/ 25 h 290"/>
                  <a:gd name="T8" fmla="*/ 265 w 282"/>
                  <a:gd name="T9" fmla="*/ 16 h 290"/>
                  <a:gd name="T10" fmla="*/ 253 w 282"/>
                  <a:gd name="T11" fmla="*/ 12 h 290"/>
                  <a:gd name="T12" fmla="*/ 245 w 282"/>
                  <a:gd name="T13" fmla="*/ 13 h 290"/>
                  <a:gd name="T14" fmla="*/ 225 w 282"/>
                  <a:gd name="T15" fmla="*/ 14 h 290"/>
                  <a:gd name="T16" fmla="*/ 210 w 282"/>
                  <a:gd name="T17" fmla="*/ 0 h 290"/>
                  <a:gd name="T18" fmla="*/ 188 w 282"/>
                  <a:gd name="T19" fmla="*/ 36 h 290"/>
                  <a:gd name="T20" fmla="*/ 156 w 282"/>
                  <a:gd name="T21" fmla="*/ 54 h 290"/>
                  <a:gd name="T22" fmla="*/ 136 w 282"/>
                  <a:gd name="T23" fmla="*/ 83 h 290"/>
                  <a:gd name="T24" fmla="*/ 134 w 282"/>
                  <a:gd name="T25" fmla="*/ 106 h 290"/>
                  <a:gd name="T26" fmla="*/ 128 w 282"/>
                  <a:gd name="T27" fmla="*/ 126 h 290"/>
                  <a:gd name="T28" fmla="*/ 102 w 282"/>
                  <a:gd name="T29" fmla="*/ 151 h 290"/>
                  <a:gd name="T30" fmla="*/ 74 w 282"/>
                  <a:gd name="T31" fmla="*/ 163 h 290"/>
                  <a:gd name="T32" fmla="*/ 64 w 282"/>
                  <a:gd name="T33" fmla="*/ 183 h 290"/>
                  <a:gd name="T34" fmla="*/ 48 w 282"/>
                  <a:gd name="T35" fmla="*/ 194 h 290"/>
                  <a:gd name="T36" fmla="*/ 40 w 282"/>
                  <a:gd name="T37" fmla="*/ 221 h 290"/>
                  <a:gd name="T38" fmla="*/ 21 w 282"/>
                  <a:gd name="T39" fmla="*/ 241 h 290"/>
                  <a:gd name="T40" fmla="*/ 24 w 282"/>
                  <a:gd name="T41" fmla="*/ 242 h 290"/>
                  <a:gd name="T42" fmla="*/ 16 w 282"/>
                  <a:gd name="T43" fmla="*/ 257 h 290"/>
                  <a:gd name="T44" fmla="*/ 4 w 282"/>
                  <a:gd name="T45" fmla="*/ 275 h 290"/>
                  <a:gd name="T46" fmla="*/ 8 w 282"/>
                  <a:gd name="T47" fmla="*/ 288 h 290"/>
                  <a:gd name="T48" fmla="*/ 27 w 282"/>
                  <a:gd name="T49" fmla="*/ 288 h 290"/>
                  <a:gd name="T50" fmla="*/ 41 w 282"/>
                  <a:gd name="T51" fmla="*/ 286 h 290"/>
                  <a:gd name="T52" fmla="*/ 44 w 282"/>
                  <a:gd name="T53" fmla="*/ 278 h 290"/>
                  <a:gd name="T54" fmla="*/ 49 w 282"/>
                  <a:gd name="T55" fmla="*/ 271 h 290"/>
                  <a:gd name="T56" fmla="*/ 52 w 282"/>
                  <a:gd name="T57" fmla="*/ 259 h 290"/>
                  <a:gd name="T58" fmla="*/ 56 w 282"/>
                  <a:gd name="T59" fmla="*/ 243 h 290"/>
                  <a:gd name="T60" fmla="*/ 65 w 282"/>
                  <a:gd name="T61" fmla="*/ 239 h 290"/>
                  <a:gd name="T62" fmla="*/ 70 w 282"/>
                  <a:gd name="T63" fmla="*/ 230 h 290"/>
                  <a:gd name="T64" fmla="*/ 78 w 282"/>
                  <a:gd name="T65" fmla="*/ 225 h 290"/>
                  <a:gd name="T66" fmla="*/ 85 w 282"/>
                  <a:gd name="T67" fmla="*/ 216 h 290"/>
                  <a:gd name="T68" fmla="*/ 89 w 282"/>
                  <a:gd name="T69" fmla="*/ 201 h 290"/>
                  <a:gd name="T70" fmla="*/ 91 w 282"/>
                  <a:gd name="T71" fmla="*/ 197 h 290"/>
                  <a:gd name="T72" fmla="*/ 97 w 282"/>
                  <a:gd name="T73" fmla="*/ 192 h 290"/>
                  <a:gd name="T74" fmla="*/ 102 w 282"/>
                  <a:gd name="T75" fmla="*/ 185 h 290"/>
                  <a:gd name="T76" fmla="*/ 106 w 282"/>
                  <a:gd name="T77" fmla="*/ 179 h 290"/>
                  <a:gd name="T78" fmla="*/ 116 w 282"/>
                  <a:gd name="T79" fmla="*/ 179 h 290"/>
                  <a:gd name="T80" fmla="*/ 124 w 282"/>
                  <a:gd name="T81" fmla="*/ 180 h 290"/>
                  <a:gd name="T82" fmla="*/ 131 w 282"/>
                  <a:gd name="T83" fmla="*/ 180 h 290"/>
                  <a:gd name="T84" fmla="*/ 139 w 282"/>
                  <a:gd name="T85" fmla="*/ 176 h 290"/>
                  <a:gd name="T86" fmla="*/ 147 w 282"/>
                  <a:gd name="T87" fmla="*/ 175 h 290"/>
                  <a:gd name="T88" fmla="*/ 147 w 282"/>
                  <a:gd name="T89" fmla="*/ 167 h 290"/>
                  <a:gd name="T90" fmla="*/ 150 w 282"/>
                  <a:gd name="T91" fmla="*/ 156 h 290"/>
                  <a:gd name="T92" fmla="*/ 152 w 282"/>
                  <a:gd name="T93" fmla="*/ 143 h 290"/>
                  <a:gd name="T94" fmla="*/ 167 w 282"/>
                  <a:gd name="T95" fmla="*/ 131 h 290"/>
                  <a:gd name="T96" fmla="*/ 176 w 282"/>
                  <a:gd name="T97" fmla="*/ 126 h 290"/>
                  <a:gd name="T98" fmla="*/ 185 w 282"/>
                  <a:gd name="T99" fmla="*/ 127 h 290"/>
                  <a:gd name="T100" fmla="*/ 188 w 282"/>
                  <a:gd name="T101" fmla="*/ 122 h 290"/>
                  <a:gd name="T102" fmla="*/ 200 w 282"/>
                  <a:gd name="T103" fmla="*/ 120 h 290"/>
                  <a:gd name="T104" fmla="*/ 214 w 282"/>
                  <a:gd name="T105" fmla="*/ 108 h 290"/>
                  <a:gd name="T106" fmla="*/ 232 w 282"/>
                  <a:gd name="T107" fmla="*/ 99 h 290"/>
                  <a:gd name="T108" fmla="*/ 237 w 282"/>
                  <a:gd name="T109" fmla="*/ 95 h 290"/>
                  <a:gd name="T110" fmla="*/ 234 w 282"/>
                  <a:gd name="T111" fmla="*/ 92 h 290"/>
                  <a:gd name="T112" fmla="*/ 234 w 282"/>
                  <a:gd name="T113" fmla="*/ 85 h 290"/>
                  <a:gd name="T114" fmla="*/ 249 w 282"/>
                  <a:gd name="T115" fmla="*/ 81 h 290"/>
                  <a:gd name="T116" fmla="*/ 257 w 282"/>
                  <a:gd name="T117" fmla="*/ 75 h 290"/>
                  <a:gd name="T118" fmla="*/ 275 w 282"/>
                  <a:gd name="T119" fmla="*/ 77 h 290"/>
                  <a:gd name="T120" fmla="*/ 280 w 282"/>
                  <a:gd name="T121" fmla="*/ 7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2" h="290">
                    <a:moveTo>
                      <a:pt x="280" y="70"/>
                    </a:moveTo>
                    <a:lnTo>
                      <a:pt x="282" y="69"/>
                    </a:lnTo>
                    <a:lnTo>
                      <a:pt x="280" y="67"/>
                    </a:lnTo>
                    <a:lnTo>
                      <a:pt x="279" y="66"/>
                    </a:lnTo>
                    <a:lnTo>
                      <a:pt x="278" y="65"/>
                    </a:lnTo>
                    <a:lnTo>
                      <a:pt x="277" y="65"/>
                    </a:lnTo>
                    <a:lnTo>
                      <a:pt x="275" y="62"/>
                    </a:lnTo>
                    <a:lnTo>
                      <a:pt x="275" y="61"/>
                    </a:lnTo>
                    <a:lnTo>
                      <a:pt x="274" y="57"/>
                    </a:lnTo>
                    <a:lnTo>
                      <a:pt x="273" y="54"/>
                    </a:lnTo>
                    <a:lnTo>
                      <a:pt x="273" y="51"/>
                    </a:lnTo>
                    <a:lnTo>
                      <a:pt x="273" y="46"/>
                    </a:lnTo>
                    <a:lnTo>
                      <a:pt x="273" y="43"/>
                    </a:lnTo>
                    <a:lnTo>
                      <a:pt x="273" y="42"/>
                    </a:lnTo>
                    <a:lnTo>
                      <a:pt x="273" y="41"/>
                    </a:lnTo>
                    <a:lnTo>
                      <a:pt x="273" y="38"/>
                    </a:lnTo>
                    <a:lnTo>
                      <a:pt x="273" y="34"/>
                    </a:lnTo>
                    <a:lnTo>
                      <a:pt x="271" y="30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3" y="28"/>
                    </a:lnTo>
                    <a:lnTo>
                      <a:pt x="271" y="26"/>
                    </a:lnTo>
                    <a:lnTo>
                      <a:pt x="270" y="26"/>
                    </a:lnTo>
                    <a:lnTo>
                      <a:pt x="271" y="25"/>
                    </a:lnTo>
                    <a:lnTo>
                      <a:pt x="271" y="24"/>
                    </a:lnTo>
                    <a:lnTo>
                      <a:pt x="271" y="22"/>
                    </a:lnTo>
                    <a:lnTo>
                      <a:pt x="270" y="21"/>
                    </a:lnTo>
                    <a:lnTo>
                      <a:pt x="266" y="18"/>
                    </a:lnTo>
                    <a:lnTo>
                      <a:pt x="265" y="17"/>
                    </a:lnTo>
                    <a:lnTo>
                      <a:pt x="265" y="16"/>
                    </a:lnTo>
                    <a:lnTo>
                      <a:pt x="261" y="16"/>
                    </a:lnTo>
                    <a:lnTo>
                      <a:pt x="258" y="16"/>
                    </a:lnTo>
                    <a:lnTo>
                      <a:pt x="257" y="16"/>
                    </a:lnTo>
                    <a:lnTo>
                      <a:pt x="254" y="16"/>
                    </a:lnTo>
                    <a:lnTo>
                      <a:pt x="254" y="14"/>
                    </a:lnTo>
                    <a:lnTo>
                      <a:pt x="253" y="12"/>
                    </a:lnTo>
                    <a:lnTo>
                      <a:pt x="251" y="12"/>
                    </a:lnTo>
                    <a:lnTo>
                      <a:pt x="253" y="10"/>
                    </a:lnTo>
                    <a:lnTo>
                      <a:pt x="253" y="9"/>
                    </a:lnTo>
                    <a:lnTo>
                      <a:pt x="251" y="12"/>
                    </a:lnTo>
                    <a:lnTo>
                      <a:pt x="249" y="13"/>
                    </a:lnTo>
                    <a:lnTo>
                      <a:pt x="245" y="13"/>
                    </a:lnTo>
                    <a:lnTo>
                      <a:pt x="242" y="13"/>
                    </a:lnTo>
                    <a:lnTo>
                      <a:pt x="241" y="12"/>
                    </a:lnTo>
                    <a:lnTo>
                      <a:pt x="238" y="13"/>
                    </a:lnTo>
                    <a:lnTo>
                      <a:pt x="236" y="13"/>
                    </a:lnTo>
                    <a:lnTo>
                      <a:pt x="230" y="14"/>
                    </a:lnTo>
                    <a:lnTo>
                      <a:pt x="225" y="14"/>
                    </a:lnTo>
                    <a:lnTo>
                      <a:pt x="221" y="12"/>
                    </a:lnTo>
                    <a:lnTo>
                      <a:pt x="217" y="9"/>
                    </a:lnTo>
                    <a:lnTo>
                      <a:pt x="214" y="5"/>
                    </a:lnTo>
                    <a:lnTo>
                      <a:pt x="213" y="2"/>
                    </a:lnTo>
                    <a:lnTo>
                      <a:pt x="213" y="1"/>
                    </a:lnTo>
                    <a:lnTo>
                      <a:pt x="210" y="0"/>
                    </a:lnTo>
                    <a:lnTo>
                      <a:pt x="209" y="1"/>
                    </a:lnTo>
                    <a:lnTo>
                      <a:pt x="206" y="1"/>
                    </a:lnTo>
                    <a:lnTo>
                      <a:pt x="204" y="2"/>
                    </a:lnTo>
                    <a:lnTo>
                      <a:pt x="204" y="4"/>
                    </a:lnTo>
                    <a:lnTo>
                      <a:pt x="196" y="22"/>
                    </a:lnTo>
                    <a:lnTo>
                      <a:pt x="188" y="36"/>
                    </a:lnTo>
                    <a:lnTo>
                      <a:pt x="185" y="38"/>
                    </a:lnTo>
                    <a:lnTo>
                      <a:pt x="181" y="41"/>
                    </a:lnTo>
                    <a:lnTo>
                      <a:pt x="173" y="45"/>
                    </a:lnTo>
                    <a:lnTo>
                      <a:pt x="161" y="50"/>
                    </a:lnTo>
                    <a:lnTo>
                      <a:pt x="157" y="53"/>
                    </a:lnTo>
                    <a:lnTo>
                      <a:pt x="156" y="54"/>
                    </a:lnTo>
                    <a:lnTo>
                      <a:pt x="152" y="59"/>
                    </a:lnTo>
                    <a:lnTo>
                      <a:pt x="144" y="66"/>
                    </a:lnTo>
                    <a:lnTo>
                      <a:pt x="144" y="69"/>
                    </a:lnTo>
                    <a:lnTo>
                      <a:pt x="143" y="73"/>
                    </a:lnTo>
                    <a:lnTo>
                      <a:pt x="142" y="77"/>
                    </a:lnTo>
                    <a:lnTo>
                      <a:pt x="136" y="83"/>
                    </a:lnTo>
                    <a:lnTo>
                      <a:pt x="134" y="90"/>
                    </a:lnTo>
                    <a:lnTo>
                      <a:pt x="132" y="96"/>
                    </a:lnTo>
                    <a:lnTo>
                      <a:pt x="132" y="100"/>
                    </a:lnTo>
                    <a:lnTo>
                      <a:pt x="131" y="103"/>
                    </a:lnTo>
                    <a:lnTo>
                      <a:pt x="132" y="104"/>
                    </a:lnTo>
                    <a:lnTo>
                      <a:pt x="134" y="106"/>
                    </a:lnTo>
                    <a:lnTo>
                      <a:pt x="135" y="108"/>
                    </a:lnTo>
                    <a:lnTo>
                      <a:pt x="135" y="111"/>
                    </a:lnTo>
                    <a:lnTo>
                      <a:pt x="135" y="116"/>
                    </a:lnTo>
                    <a:lnTo>
                      <a:pt x="132" y="119"/>
                    </a:lnTo>
                    <a:lnTo>
                      <a:pt x="131" y="122"/>
                    </a:lnTo>
                    <a:lnTo>
                      <a:pt x="128" y="126"/>
                    </a:lnTo>
                    <a:lnTo>
                      <a:pt x="124" y="131"/>
                    </a:lnTo>
                    <a:lnTo>
                      <a:pt x="119" y="136"/>
                    </a:lnTo>
                    <a:lnTo>
                      <a:pt x="116" y="139"/>
                    </a:lnTo>
                    <a:lnTo>
                      <a:pt x="109" y="144"/>
                    </a:lnTo>
                    <a:lnTo>
                      <a:pt x="105" y="147"/>
                    </a:lnTo>
                    <a:lnTo>
                      <a:pt x="102" y="151"/>
                    </a:lnTo>
                    <a:lnTo>
                      <a:pt x="101" y="152"/>
                    </a:lnTo>
                    <a:lnTo>
                      <a:pt x="93" y="155"/>
                    </a:lnTo>
                    <a:lnTo>
                      <a:pt x="85" y="157"/>
                    </a:lnTo>
                    <a:lnTo>
                      <a:pt x="79" y="159"/>
                    </a:lnTo>
                    <a:lnTo>
                      <a:pt x="77" y="160"/>
                    </a:lnTo>
                    <a:lnTo>
                      <a:pt x="74" y="163"/>
                    </a:lnTo>
                    <a:lnTo>
                      <a:pt x="72" y="165"/>
                    </a:lnTo>
                    <a:lnTo>
                      <a:pt x="72" y="165"/>
                    </a:lnTo>
                    <a:lnTo>
                      <a:pt x="70" y="169"/>
                    </a:lnTo>
                    <a:lnTo>
                      <a:pt x="68" y="175"/>
                    </a:lnTo>
                    <a:lnTo>
                      <a:pt x="66" y="180"/>
                    </a:lnTo>
                    <a:lnTo>
                      <a:pt x="64" y="183"/>
                    </a:lnTo>
                    <a:lnTo>
                      <a:pt x="62" y="185"/>
                    </a:lnTo>
                    <a:lnTo>
                      <a:pt x="57" y="188"/>
                    </a:lnTo>
                    <a:lnTo>
                      <a:pt x="54" y="189"/>
                    </a:lnTo>
                    <a:lnTo>
                      <a:pt x="52" y="192"/>
                    </a:lnTo>
                    <a:lnTo>
                      <a:pt x="49" y="193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45" y="201"/>
                    </a:lnTo>
                    <a:lnTo>
                      <a:pt x="44" y="206"/>
                    </a:lnTo>
                    <a:lnTo>
                      <a:pt x="42" y="210"/>
                    </a:lnTo>
                    <a:lnTo>
                      <a:pt x="41" y="213"/>
                    </a:lnTo>
                    <a:lnTo>
                      <a:pt x="40" y="221"/>
                    </a:lnTo>
                    <a:lnTo>
                      <a:pt x="40" y="224"/>
                    </a:lnTo>
                    <a:lnTo>
                      <a:pt x="37" y="228"/>
                    </a:lnTo>
                    <a:lnTo>
                      <a:pt x="34" y="229"/>
                    </a:lnTo>
                    <a:lnTo>
                      <a:pt x="27" y="237"/>
                    </a:lnTo>
                    <a:lnTo>
                      <a:pt x="24" y="239"/>
                    </a:lnTo>
                    <a:lnTo>
                      <a:pt x="21" y="241"/>
                    </a:lnTo>
                    <a:lnTo>
                      <a:pt x="20" y="243"/>
                    </a:lnTo>
                    <a:lnTo>
                      <a:pt x="20" y="245"/>
                    </a:lnTo>
                    <a:lnTo>
                      <a:pt x="21" y="243"/>
                    </a:lnTo>
                    <a:lnTo>
                      <a:pt x="23" y="242"/>
                    </a:lnTo>
                    <a:lnTo>
                      <a:pt x="23" y="241"/>
                    </a:lnTo>
                    <a:lnTo>
                      <a:pt x="24" y="242"/>
                    </a:lnTo>
                    <a:lnTo>
                      <a:pt x="23" y="243"/>
                    </a:lnTo>
                    <a:lnTo>
                      <a:pt x="20" y="247"/>
                    </a:lnTo>
                    <a:lnTo>
                      <a:pt x="20" y="249"/>
                    </a:lnTo>
                    <a:lnTo>
                      <a:pt x="17" y="253"/>
                    </a:lnTo>
                    <a:lnTo>
                      <a:pt x="16" y="255"/>
                    </a:lnTo>
                    <a:lnTo>
                      <a:pt x="16" y="257"/>
                    </a:lnTo>
                    <a:lnTo>
                      <a:pt x="16" y="259"/>
                    </a:lnTo>
                    <a:lnTo>
                      <a:pt x="13" y="261"/>
                    </a:lnTo>
                    <a:lnTo>
                      <a:pt x="12" y="266"/>
                    </a:lnTo>
                    <a:lnTo>
                      <a:pt x="9" y="271"/>
                    </a:lnTo>
                    <a:lnTo>
                      <a:pt x="7" y="273"/>
                    </a:lnTo>
                    <a:lnTo>
                      <a:pt x="4" y="275"/>
                    </a:lnTo>
                    <a:lnTo>
                      <a:pt x="1" y="280"/>
                    </a:lnTo>
                    <a:lnTo>
                      <a:pt x="0" y="290"/>
                    </a:lnTo>
                    <a:lnTo>
                      <a:pt x="0" y="290"/>
                    </a:lnTo>
                    <a:lnTo>
                      <a:pt x="1" y="290"/>
                    </a:lnTo>
                    <a:lnTo>
                      <a:pt x="5" y="288"/>
                    </a:lnTo>
                    <a:lnTo>
                      <a:pt x="8" y="288"/>
                    </a:lnTo>
                    <a:lnTo>
                      <a:pt x="15" y="288"/>
                    </a:lnTo>
                    <a:lnTo>
                      <a:pt x="17" y="288"/>
                    </a:lnTo>
                    <a:lnTo>
                      <a:pt x="19" y="288"/>
                    </a:lnTo>
                    <a:lnTo>
                      <a:pt x="23" y="288"/>
                    </a:lnTo>
                    <a:lnTo>
                      <a:pt x="24" y="288"/>
                    </a:lnTo>
                    <a:lnTo>
                      <a:pt x="27" y="288"/>
                    </a:lnTo>
                    <a:lnTo>
                      <a:pt x="31" y="288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7" y="288"/>
                    </a:lnTo>
                    <a:lnTo>
                      <a:pt x="40" y="288"/>
                    </a:lnTo>
                    <a:lnTo>
                      <a:pt x="41" y="286"/>
                    </a:lnTo>
                    <a:lnTo>
                      <a:pt x="41" y="284"/>
                    </a:lnTo>
                    <a:lnTo>
                      <a:pt x="42" y="283"/>
                    </a:lnTo>
                    <a:lnTo>
                      <a:pt x="41" y="282"/>
                    </a:lnTo>
                    <a:lnTo>
                      <a:pt x="41" y="280"/>
                    </a:lnTo>
                    <a:lnTo>
                      <a:pt x="42" y="279"/>
                    </a:lnTo>
                    <a:lnTo>
                      <a:pt x="44" y="278"/>
                    </a:lnTo>
                    <a:lnTo>
                      <a:pt x="45" y="277"/>
                    </a:lnTo>
                    <a:lnTo>
                      <a:pt x="45" y="277"/>
                    </a:lnTo>
                    <a:lnTo>
                      <a:pt x="46" y="275"/>
                    </a:lnTo>
                    <a:lnTo>
                      <a:pt x="48" y="274"/>
                    </a:lnTo>
                    <a:lnTo>
                      <a:pt x="48" y="273"/>
                    </a:lnTo>
                    <a:lnTo>
                      <a:pt x="49" y="271"/>
                    </a:lnTo>
                    <a:lnTo>
                      <a:pt x="49" y="270"/>
                    </a:lnTo>
                    <a:lnTo>
                      <a:pt x="49" y="269"/>
                    </a:lnTo>
                    <a:lnTo>
                      <a:pt x="50" y="266"/>
                    </a:lnTo>
                    <a:lnTo>
                      <a:pt x="50" y="263"/>
                    </a:lnTo>
                    <a:lnTo>
                      <a:pt x="50" y="261"/>
                    </a:lnTo>
                    <a:lnTo>
                      <a:pt x="52" y="259"/>
                    </a:lnTo>
                    <a:lnTo>
                      <a:pt x="52" y="255"/>
                    </a:lnTo>
                    <a:lnTo>
                      <a:pt x="53" y="251"/>
                    </a:lnTo>
                    <a:lnTo>
                      <a:pt x="53" y="250"/>
                    </a:lnTo>
                    <a:lnTo>
                      <a:pt x="54" y="247"/>
                    </a:lnTo>
                    <a:lnTo>
                      <a:pt x="56" y="246"/>
                    </a:lnTo>
                    <a:lnTo>
                      <a:pt x="56" y="243"/>
                    </a:lnTo>
                    <a:lnTo>
                      <a:pt x="57" y="243"/>
                    </a:lnTo>
                    <a:lnTo>
                      <a:pt x="58" y="242"/>
                    </a:lnTo>
                    <a:lnTo>
                      <a:pt x="60" y="241"/>
                    </a:lnTo>
                    <a:lnTo>
                      <a:pt x="61" y="241"/>
                    </a:lnTo>
                    <a:lnTo>
                      <a:pt x="64" y="239"/>
                    </a:lnTo>
                    <a:lnTo>
                      <a:pt x="65" y="239"/>
                    </a:lnTo>
                    <a:lnTo>
                      <a:pt x="66" y="238"/>
                    </a:lnTo>
                    <a:lnTo>
                      <a:pt x="66" y="238"/>
                    </a:lnTo>
                    <a:lnTo>
                      <a:pt x="68" y="235"/>
                    </a:lnTo>
                    <a:lnTo>
                      <a:pt x="69" y="233"/>
                    </a:lnTo>
                    <a:lnTo>
                      <a:pt x="70" y="231"/>
                    </a:lnTo>
                    <a:lnTo>
                      <a:pt x="70" y="230"/>
                    </a:lnTo>
                    <a:lnTo>
                      <a:pt x="72" y="229"/>
                    </a:lnTo>
                    <a:lnTo>
                      <a:pt x="73" y="228"/>
                    </a:lnTo>
                    <a:lnTo>
                      <a:pt x="73" y="228"/>
                    </a:lnTo>
                    <a:lnTo>
                      <a:pt x="75" y="226"/>
                    </a:lnTo>
                    <a:lnTo>
                      <a:pt x="77" y="225"/>
                    </a:lnTo>
                    <a:lnTo>
                      <a:pt x="78" y="225"/>
                    </a:lnTo>
                    <a:lnTo>
                      <a:pt x="79" y="224"/>
                    </a:lnTo>
                    <a:lnTo>
                      <a:pt x="81" y="222"/>
                    </a:lnTo>
                    <a:lnTo>
                      <a:pt x="82" y="221"/>
                    </a:lnTo>
                    <a:lnTo>
                      <a:pt x="82" y="221"/>
                    </a:lnTo>
                    <a:lnTo>
                      <a:pt x="83" y="218"/>
                    </a:lnTo>
                    <a:lnTo>
                      <a:pt x="85" y="216"/>
                    </a:lnTo>
                    <a:lnTo>
                      <a:pt x="85" y="213"/>
                    </a:lnTo>
                    <a:lnTo>
                      <a:pt x="86" y="209"/>
                    </a:lnTo>
                    <a:lnTo>
                      <a:pt x="86" y="208"/>
                    </a:lnTo>
                    <a:lnTo>
                      <a:pt x="87" y="205"/>
                    </a:lnTo>
                    <a:lnTo>
                      <a:pt x="87" y="204"/>
                    </a:lnTo>
                    <a:lnTo>
                      <a:pt x="89" y="201"/>
                    </a:lnTo>
                    <a:lnTo>
                      <a:pt x="89" y="201"/>
                    </a:lnTo>
                    <a:lnTo>
                      <a:pt x="89" y="200"/>
                    </a:lnTo>
                    <a:lnTo>
                      <a:pt x="89" y="198"/>
                    </a:lnTo>
                    <a:lnTo>
                      <a:pt x="90" y="198"/>
                    </a:lnTo>
                    <a:lnTo>
                      <a:pt x="90" y="197"/>
                    </a:lnTo>
                    <a:lnTo>
                      <a:pt x="91" y="197"/>
                    </a:lnTo>
                    <a:lnTo>
                      <a:pt x="93" y="197"/>
                    </a:lnTo>
                    <a:lnTo>
                      <a:pt x="95" y="196"/>
                    </a:lnTo>
                    <a:lnTo>
                      <a:pt x="95" y="196"/>
                    </a:lnTo>
                    <a:lnTo>
                      <a:pt x="95" y="194"/>
                    </a:lnTo>
                    <a:lnTo>
                      <a:pt x="97" y="193"/>
                    </a:lnTo>
                    <a:lnTo>
                      <a:pt x="97" y="192"/>
                    </a:lnTo>
                    <a:lnTo>
                      <a:pt x="98" y="190"/>
                    </a:lnTo>
                    <a:lnTo>
                      <a:pt x="98" y="190"/>
                    </a:lnTo>
                    <a:lnTo>
                      <a:pt x="99" y="188"/>
                    </a:lnTo>
                    <a:lnTo>
                      <a:pt x="101" y="188"/>
                    </a:lnTo>
                    <a:lnTo>
                      <a:pt x="101" y="186"/>
                    </a:lnTo>
                    <a:lnTo>
                      <a:pt x="102" y="185"/>
                    </a:lnTo>
                    <a:lnTo>
                      <a:pt x="103" y="184"/>
                    </a:lnTo>
                    <a:lnTo>
                      <a:pt x="103" y="183"/>
                    </a:lnTo>
                    <a:lnTo>
                      <a:pt x="102" y="183"/>
                    </a:lnTo>
                    <a:lnTo>
                      <a:pt x="102" y="180"/>
                    </a:lnTo>
                    <a:lnTo>
                      <a:pt x="103" y="180"/>
                    </a:lnTo>
                    <a:lnTo>
                      <a:pt x="106" y="179"/>
                    </a:lnTo>
                    <a:lnTo>
                      <a:pt x="107" y="179"/>
                    </a:lnTo>
                    <a:lnTo>
                      <a:pt x="110" y="177"/>
                    </a:lnTo>
                    <a:lnTo>
                      <a:pt x="111" y="177"/>
                    </a:lnTo>
                    <a:lnTo>
                      <a:pt x="113" y="177"/>
                    </a:lnTo>
                    <a:lnTo>
                      <a:pt x="114" y="177"/>
                    </a:lnTo>
                    <a:lnTo>
                      <a:pt x="116" y="179"/>
                    </a:lnTo>
                    <a:lnTo>
                      <a:pt x="118" y="179"/>
                    </a:lnTo>
                    <a:lnTo>
                      <a:pt x="119" y="180"/>
                    </a:lnTo>
                    <a:lnTo>
                      <a:pt x="122" y="181"/>
                    </a:lnTo>
                    <a:lnTo>
                      <a:pt x="122" y="181"/>
                    </a:lnTo>
                    <a:lnTo>
                      <a:pt x="123" y="180"/>
                    </a:lnTo>
                    <a:lnTo>
                      <a:pt x="124" y="180"/>
                    </a:lnTo>
                    <a:lnTo>
                      <a:pt x="124" y="180"/>
                    </a:lnTo>
                    <a:lnTo>
                      <a:pt x="126" y="180"/>
                    </a:lnTo>
                    <a:lnTo>
                      <a:pt x="127" y="181"/>
                    </a:lnTo>
                    <a:lnTo>
                      <a:pt x="128" y="181"/>
                    </a:lnTo>
                    <a:lnTo>
                      <a:pt x="130" y="181"/>
                    </a:lnTo>
                    <a:lnTo>
                      <a:pt x="131" y="180"/>
                    </a:lnTo>
                    <a:lnTo>
                      <a:pt x="132" y="179"/>
                    </a:lnTo>
                    <a:lnTo>
                      <a:pt x="135" y="177"/>
                    </a:lnTo>
                    <a:lnTo>
                      <a:pt x="136" y="176"/>
                    </a:lnTo>
                    <a:lnTo>
                      <a:pt x="136" y="176"/>
                    </a:lnTo>
                    <a:lnTo>
                      <a:pt x="138" y="176"/>
                    </a:lnTo>
                    <a:lnTo>
                      <a:pt x="139" y="176"/>
                    </a:lnTo>
                    <a:lnTo>
                      <a:pt x="142" y="176"/>
                    </a:lnTo>
                    <a:lnTo>
                      <a:pt x="143" y="176"/>
                    </a:lnTo>
                    <a:lnTo>
                      <a:pt x="144" y="176"/>
                    </a:lnTo>
                    <a:lnTo>
                      <a:pt x="147" y="176"/>
                    </a:lnTo>
                    <a:lnTo>
                      <a:pt x="147" y="175"/>
                    </a:lnTo>
                    <a:lnTo>
                      <a:pt x="147" y="175"/>
                    </a:lnTo>
                    <a:lnTo>
                      <a:pt x="147" y="173"/>
                    </a:lnTo>
                    <a:lnTo>
                      <a:pt x="147" y="172"/>
                    </a:lnTo>
                    <a:lnTo>
                      <a:pt x="147" y="171"/>
                    </a:lnTo>
                    <a:lnTo>
                      <a:pt x="147" y="169"/>
                    </a:lnTo>
                    <a:lnTo>
                      <a:pt x="147" y="169"/>
                    </a:lnTo>
                    <a:lnTo>
                      <a:pt x="147" y="167"/>
                    </a:lnTo>
                    <a:lnTo>
                      <a:pt x="147" y="165"/>
                    </a:lnTo>
                    <a:lnTo>
                      <a:pt x="147" y="165"/>
                    </a:lnTo>
                    <a:lnTo>
                      <a:pt x="147" y="165"/>
                    </a:lnTo>
                    <a:lnTo>
                      <a:pt x="148" y="165"/>
                    </a:lnTo>
                    <a:lnTo>
                      <a:pt x="148" y="160"/>
                    </a:lnTo>
                    <a:lnTo>
                      <a:pt x="150" y="156"/>
                    </a:lnTo>
                    <a:lnTo>
                      <a:pt x="150" y="151"/>
                    </a:lnTo>
                    <a:lnTo>
                      <a:pt x="150" y="148"/>
                    </a:lnTo>
                    <a:lnTo>
                      <a:pt x="150" y="145"/>
                    </a:lnTo>
                    <a:lnTo>
                      <a:pt x="150" y="144"/>
                    </a:lnTo>
                    <a:lnTo>
                      <a:pt x="150" y="144"/>
                    </a:lnTo>
                    <a:lnTo>
                      <a:pt x="152" y="143"/>
                    </a:lnTo>
                    <a:lnTo>
                      <a:pt x="155" y="140"/>
                    </a:lnTo>
                    <a:lnTo>
                      <a:pt x="156" y="139"/>
                    </a:lnTo>
                    <a:lnTo>
                      <a:pt x="157" y="139"/>
                    </a:lnTo>
                    <a:lnTo>
                      <a:pt x="161" y="135"/>
                    </a:lnTo>
                    <a:lnTo>
                      <a:pt x="163" y="135"/>
                    </a:lnTo>
                    <a:lnTo>
                      <a:pt x="167" y="131"/>
                    </a:lnTo>
                    <a:lnTo>
                      <a:pt x="168" y="131"/>
                    </a:lnTo>
                    <a:lnTo>
                      <a:pt x="171" y="130"/>
                    </a:lnTo>
                    <a:lnTo>
                      <a:pt x="172" y="130"/>
                    </a:lnTo>
                    <a:lnTo>
                      <a:pt x="173" y="128"/>
                    </a:lnTo>
                    <a:lnTo>
                      <a:pt x="175" y="127"/>
                    </a:lnTo>
                    <a:lnTo>
                      <a:pt x="176" y="126"/>
                    </a:lnTo>
                    <a:lnTo>
                      <a:pt x="177" y="126"/>
                    </a:lnTo>
                    <a:lnTo>
                      <a:pt x="177" y="126"/>
                    </a:lnTo>
                    <a:lnTo>
                      <a:pt x="181" y="126"/>
                    </a:lnTo>
                    <a:lnTo>
                      <a:pt x="183" y="126"/>
                    </a:lnTo>
                    <a:lnTo>
                      <a:pt x="185" y="127"/>
                    </a:lnTo>
                    <a:lnTo>
                      <a:pt x="185" y="127"/>
                    </a:lnTo>
                    <a:lnTo>
                      <a:pt x="187" y="126"/>
                    </a:lnTo>
                    <a:lnTo>
                      <a:pt x="188" y="124"/>
                    </a:lnTo>
                    <a:lnTo>
                      <a:pt x="188" y="123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8" y="122"/>
                    </a:lnTo>
                    <a:lnTo>
                      <a:pt x="189" y="122"/>
                    </a:lnTo>
                    <a:lnTo>
                      <a:pt x="191" y="122"/>
                    </a:lnTo>
                    <a:lnTo>
                      <a:pt x="193" y="122"/>
                    </a:lnTo>
                    <a:lnTo>
                      <a:pt x="193" y="122"/>
                    </a:lnTo>
                    <a:lnTo>
                      <a:pt x="196" y="122"/>
                    </a:lnTo>
                    <a:lnTo>
                      <a:pt x="200" y="120"/>
                    </a:lnTo>
                    <a:lnTo>
                      <a:pt x="204" y="119"/>
                    </a:lnTo>
                    <a:lnTo>
                      <a:pt x="205" y="119"/>
                    </a:lnTo>
                    <a:lnTo>
                      <a:pt x="209" y="116"/>
                    </a:lnTo>
                    <a:lnTo>
                      <a:pt x="210" y="115"/>
                    </a:lnTo>
                    <a:lnTo>
                      <a:pt x="213" y="111"/>
                    </a:lnTo>
                    <a:lnTo>
                      <a:pt x="214" y="108"/>
                    </a:lnTo>
                    <a:lnTo>
                      <a:pt x="217" y="107"/>
                    </a:lnTo>
                    <a:lnTo>
                      <a:pt x="221" y="106"/>
                    </a:lnTo>
                    <a:lnTo>
                      <a:pt x="222" y="106"/>
                    </a:lnTo>
                    <a:lnTo>
                      <a:pt x="225" y="104"/>
                    </a:lnTo>
                    <a:lnTo>
                      <a:pt x="229" y="102"/>
                    </a:lnTo>
                    <a:lnTo>
                      <a:pt x="232" y="99"/>
                    </a:lnTo>
                    <a:lnTo>
                      <a:pt x="233" y="99"/>
                    </a:lnTo>
                    <a:lnTo>
                      <a:pt x="236" y="99"/>
                    </a:lnTo>
                    <a:lnTo>
                      <a:pt x="237" y="99"/>
                    </a:lnTo>
                    <a:lnTo>
                      <a:pt x="237" y="98"/>
                    </a:lnTo>
                    <a:lnTo>
                      <a:pt x="238" y="96"/>
                    </a:lnTo>
                    <a:lnTo>
                      <a:pt x="237" y="95"/>
                    </a:lnTo>
                    <a:lnTo>
                      <a:pt x="236" y="95"/>
                    </a:lnTo>
                    <a:lnTo>
                      <a:pt x="236" y="95"/>
                    </a:lnTo>
                    <a:lnTo>
                      <a:pt x="234" y="95"/>
                    </a:lnTo>
                    <a:lnTo>
                      <a:pt x="234" y="94"/>
                    </a:lnTo>
                    <a:lnTo>
                      <a:pt x="234" y="92"/>
                    </a:lnTo>
                    <a:lnTo>
                      <a:pt x="234" y="92"/>
                    </a:lnTo>
                    <a:lnTo>
                      <a:pt x="236" y="91"/>
                    </a:lnTo>
                    <a:lnTo>
                      <a:pt x="236" y="90"/>
                    </a:lnTo>
                    <a:lnTo>
                      <a:pt x="234" y="87"/>
                    </a:lnTo>
                    <a:lnTo>
                      <a:pt x="234" y="87"/>
                    </a:lnTo>
                    <a:lnTo>
                      <a:pt x="234" y="86"/>
                    </a:lnTo>
                    <a:lnTo>
                      <a:pt x="234" y="85"/>
                    </a:lnTo>
                    <a:lnTo>
                      <a:pt x="236" y="85"/>
                    </a:lnTo>
                    <a:lnTo>
                      <a:pt x="237" y="85"/>
                    </a:lnTo>
                    <a:lnTo>
                      <a:pt x="238" y="85"/>
                    </a:lnTo>
                    <a:lnTo>
                      <a:pt x="241" y="85"/>
                    </a:lnTo>
                    <a:lnTo>
                      <a:pt x="249" y="82"/>
                    </a:lnTo>
                    <a:lnTo>
                      <a:pt x="249" y="81"/>
                    </a:lnTo>
                    <a:lnTo>
                      <a:pt x="250" y="79"/>
                    </a:lnTo>
                    <a:lnTo>
                      <a:pt x="250" y="77"/>
                    </a:lnTo>
                    <a:lnTo>
                      <a:pt x="251" y="77"/>
                    </a:lnTo>
                    <a:lnTo>
                      <a:pt x="251" y="77"/>
                    </a:lnTo>
                    <a:lnTo>
                      <a:pt x="254" y="77"/>
                    </a:lnTo>
                    <a:lnTo>
                      <a:pt x="257" y="75"/>
                    </a:lnTo>
                    <a:lnTo>
                      <a:pt x="258" y="75"/>
                    </a:lnTo>
                    <a:lnTo>
                      <a:pt x="262" y="75"/>
                    </a:lnTo>
                    <a:lnTo>
                      <a:pt x="265" y="75"/>
                    </a:lnTo>
                    <a:lnTo>
                      <a:pt x="269" y="77"/>
                    </a:lnTo>
                    <a:lnTo>
                      <a:pt x="273" y="77"/>
                    </a:lnTo>
                    <a:lnTo>
                      <a:pt x="275" y="77"/>
                    </a:lnTo>
                    <a:lnTo>
                      <a:pt x="278" y="77"/>
                    </a:lnTo>
                    <a:lnTo>
                      <a:pt x="279" y="75"/>
                    </a:lnTo>
                    <a:lnTo>
                      <a:pt x="279" y="75"/>
                    </a:lnTo>
                    <a:lnTo>
                      <a:pt x="278" y="73"/>
                    </a:lnTo>
                    <a:lnTo>
                      <a:pt x="279" y="71"/>
                    </a:lnTo>
                    <a:lnTo>
                      <a:pt x="280" y="7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5" name="Freeform 219">
                <a:extLst>
                  <a:ext uri="{FF2B5EF4-FFF2-40B4-BE49-F238E27FC236}">
                    <a16:creationId xmlns:a16="http://schemas.microsoft.com/office/drawing/2014/main" id="{AF5332C8-A7BD-4BCE-90E3-385110C59D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00650" y="2933700"/>
                <a:ext cx="617538" cy="508000"/>
              </a:xfrm>
              <a:custGeom>
                <a:avLst/>
                <a:gdLst>
                  <a:gd name="T0" fmla="*/ 47 w 389"/>
                  <a:gd name="T1" fmla="*/ 310 h 320"/>
                  <a:gd name="T2" fmla="*/ 42 w 389"/>
                  <a:gd name="T3" fmla="*/ 318 h 320"/>
                  <a:gd name="T4" fmla="*/ 16 w 389"/>
                  <a:gd name="T5" fmla="*/ 308 h 320"/>
                  <a:gd name="T6" fmla="*/ 33 w 389"/>
                  <a:gd name="T7" fmla="*/ 302 h 320"/>
                  <a:gd name="T8" fmla="*/ 28 w 389"/>
                  <a:gd name="T9" fmla="*/ 312 h 320"/>
                  <a:gd name="T10" fmla="*/ 73 w 389"/>
                  <a:gd name="T11" fmla="*/ 299 h 320"/>
                  <a:gd name="T12" fmla="*/ 73 w 389"/>
                  <a:gd name="T13" fmla="*/ 308 h 320"/>
                  <a:gd name="T14" fmla="*/ 4 w 389"/>
                  <a:gd name="T15" fmla="*/ 298 h 320"/>
                  <a:gd name="T16" fmla="*/ 82 w 389"/>
                  <a:gd name="T17" fmla="*/ 289 h 320"/>
                  <a:gd name="T18" fmla="*/ 82 w 389"/>
                  <a:gd name="T19" fmla="*/ 292 h 320"/>
                  <a:gd name="T20" fmla="*/ 342 w 389"/>
                  <a:gd name="T21" fmla="*/ 98 h 320"/>
                  <a:gd name="T22" fmla="*/ 338 w 389"/>
                  <a:gd name="T23" fmla="*/ 93 h 320"/>
                  <a:gd name="T24" fmla="*/ 344 w 389"/>
                  <a:gd name="T25" fmla="*/ 89 h 320"/>
                  <a:gd name="T26" fmla="*/ 370 w 389"/>
                  <a:gd name="T27" fmla="*/ 73 h 320"/>
                  <a:gd name="T28" fmla="*/ 358 w 389"/>
                  <a:gd name="T29" fmla="*/ 82 h 320"/>
                  <a:gd name="T30" fmla="*/ 369 w 389"/>
                  <a:gd name="T31" fmla="*/ 85 h 320"/>
                  <a:gd name="T32" fmla="*/ 381 w 389"/>
                  <a:gd name="T33" fmla="*/ 73 h 320"/>
                  <a:gd name="T34" fmla="*/ 383 w 389"/>
                  <a:gd name="T35" fmla="*/ 73 h 320"/>
                  <a:gd name="T36" fmla="*/ 234 w 389"/>
                  <a:gd name="T37" fmla="*/ 143 h 320"/>
                  <a:gd name="T38" fmla="*/ 264 w 389"/>
                  <a:gd name="T39" fmla="*/ 138 h 320"/>
                  <a:gd name="T40" fmla="*/ 284 w 389"/>
                  <a:gd name="T41" fmla="*/ 134 h 320"/>
                  <a:gd name="T42" fmla="*/ 303 w 389"/>
                  <a:gd name="T43" fmla="*/ 116 h 320"/>
                  <a:gd name="T44" fmla="*/ 320 w 389"/>
                  <a:gd name="T45" fmla="*/ 98 h 320"/>
                  <a:gd name="T46" fmla="*/ 319 w 389"/>
                  <a:gd name="T47" fmla="*/ 73 h 320"/>
                  <a:gd name="T48" fmla="*/ 332 w 389"/>
                  <a:gd name="T49" fmla="*/ 57 h 320"/>
                  <a:gd name="T50" fmla="*/ 369 w 389"/>
                  <a:gd name="T51" fmla="*/ 38 h 320"/>
                  <a:gd name="T52" fmla="*/ 374 w 389"/>
                  <a:gd name="T53" fmla="*/ 29 h 320"/>
                  <a:gd name="T54" fmla="*/ 365 w 389"/>
                  <a:gd name="T55" fmla="*/ 26 h 320"/>
                  <a:gd name="T56" fmla="*/ 353 w 389"/>
                  <a:gd name="T57" fmla="*/ 28 h 320"/>
                  <a:gd name="T58" fmla="*/ 345 w 389"/>
                  <a:gd name="T59" fmla="*/ 25 h 320"/>
                  <a:gd name="T60" fmla="*/ 341 w 389"/>
                  <a:gd name="T61" fmla="*/ 20 h 320"/>
                  <a:gd name="T62" fmla="*/ 329 w 389"/>
                  <a:gd name="T63" fmla="*/ 21 h 320"/>
                  <a:gd name="T64" fmla="*/ 317 w 389"/>
                  <a:gd name="T65" fmla="*/ 18 h 320"/>
                  <a:gd name="T66" fmla="*/ 308 w 389"/>
                  <a:gd name="T67" fmla="*/ 16 h 320"/>
                  <a:gd name="T68" fmla="*/ 299 w 389"/>
                  <a:gd name="T69" fmla="*/ 14 h 320"/>
                  <a:gd name="T70" fmla="*/ 296 w 389"/>
                  <a:gd name="T71" fmla="*/ 9 h 320"/>
                  <a:gd name="T72" fmla="*/ 284 w 389"/>
                  <a:gd name="T73" fmla="*/ 8 h 320"/>
                  <a:gd name="T74" fmla="*/ 260 w 389"/>
                  <a:gd name="T75" fmla="*/ 5 h 320"/>
                  <a:gd name="T76" fmla="*/ 223 w 389"/>
                  <a:gd name="T77" fmla="*/ 3 h 320"/>
                  <a:gd name="T78" fmla="*/ 200 w 389"/>
                  <a:gd name="T79" fmla="*/ 0 h 320"/>
                  <a:gd name="T80" fmla="*/ 188 w 389"/>
                  <a:gd name="T81" fmla="*/ 8 h 320"/>
                  <a:gd name="T82" fmla="*/ 174 w 389"/>
                  <a:gd name="T83" fmla="*/ 16 h 320"/>
                  <a:gd name="T84" fmla="*/ 180 w 389"/>
                  <a:gd name="T85" fmla="*/ 22 h 320"/>
                  <a:gd name="T86" fmla="*/ 181 w 389"/>
                  <a:gd name="T87" fmla="*/ 29 h 320"/>
                  <a:gd name="T88" fmla="*/ 186 w 389"/>
                  <a:gd name="T89" fmla="*/ 32 h 320"/>
                  <a:gd name="T90" fmla="*/ 189 w 389"/>
                  <a:gd name="T91" fmla="*/ 37 h 320"/>
                  <a:gd name="T92" fmla="*/ 198 w 389"/>
                  <a:gd name="T93" fmla="*/ 37 h 320"/>
                  <a:gd name="T94" fmla="*/ 206 w 389"/>
                  <a:gd name="T95" fmla="*/ 34 h 320"/>
                  <a:gd name="T96" fmla="*/ 214 w 389"/>
                  <a:gd name="T97" fmla="*/ 38 h 320"/>
                  <a:gd name="T98" fmla="*/ 219 w 389"/>
                  <a:gd name="T99" fmla="*/ 44 h 320"/>
                  <a:gd name="T100" fmla="*/ 209 w 389"/>
                  <a:gd name="T101" fmla="*/ 55 h 320"/>
                  <a:gd name="T102" fmla="*/ 208 w 389"/>
                  <a:gd name="T103" fmla="*/ 67 h 320"/>
                  <a:gd name="T104" fmla="*/ 204 w 389"/>
                  <a:gd name="T105" fmla="*/ 78 h 320"/>
                  <a:gd name="T106" fmla="*/ 198 w 389"/>
                  <a:gd name="T107" fmla="*/ 85 h 320"/>
                  <a:gd name="T108" fmla="*/ 198 w 389"/>
                  <a:gd name="T109" fmla="*/ 99 h 320"/>
                  <a:gd name="T110" fmla="*/ 201 w 389"/>
                  <a:gd name="T111" fmla="*/ 111 h 320"/>
                  <a:gd name="T112" fmla="*/ 198 w 389"/>
                  <a:gd name="T113" fmla="*/ 128 h 320"/>
                  <a:gd name="T114" fmla="*/ 213 w 389"/>
                  <a:gd name="T115" fmla="*/ 134 h 320"/>
                  <a:gd name="T116" fmla="*/ 213 w 389"/>
                  <a:gd name="T117" fmla="*/ 146 h 320"/>
                  <a:gd name="T118" fmla="*/ 226 w 389"/>
                  <a:gd name="T119" fmla="*/ 14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9" h="320">
                    <a:moveTo>
                      <a:pt x="3" y="318"/>
                    </a:moveTo>
                    <a:lnTo>
                      <a:pt x="0" y="318"/>
                    </a:lnTo>
                    <a:lnTo>
                      <a:pt x="0" y="318"/>
                    </a:lnTo>
                    <a:lnTo>
                      <a:pt x="1" y="319"/>
                    </a:lnTo>
                    <a:lnTo>
                      <a:pt x="3" y="320"/>
                    </a:lnTo>
                    <a:lnTo>
                      <a:pt x="5" y="316"/>
                    </a:lnTo>
                    <a:lnTo>
                      <a:pt x="4" y="316"/>
                    </a:lnTo>
                    <a:lnTo>
                      <a:pt x="3" y="318"/>
                    </a:lnTo>
                    <a:close/>
                    <a:moveTo>
                      <a:pt x="47" y="310"/>
                    </a:moveTo>
                    <a:lnTo>
                      <a:pt x="47" y="310"/>
                    </a:lnTo>
                    <a:lnTo>
                      <a:pt x="47" y="310"/>
                    </a:lnTo>
                    <a:lnTo>
                      <a:pt x="46" y="310"/>
                    </a:lnTo>
                    <a:lnTo>
                      <a:pt x="44" y="310"/>
                    </a:lnTo>
                    <a:lnTo>
                      <a:pt x="42" y="311"/>
                    </a:lnTo>
                    <a:lnTo>
                      <a:pt x="41" y="312"/>
                    </a:lnTo>
                    <a:lnTo>
                      <a:pt x="41" y="315"/>
                    </a:lnTo>
                    <a:lnTo>
                      <a:pt x="42" y="318"/>
                    </a:lnTo>
                    <a:lnTo>
                      <a:pt x="42" y="318"/>
                    </a:lnTo>
                    <a:lnTo>
                      <a:pt x="45" y="318"/>
                    </a:lnTo>
                    <a:lnTo>
                      <a:pt x="46" y="316"/>
                    </a:lnTo>
                    <a:lnTo>
                      <a:pt x="47" y="315"/>
                    </a:lnTo>
                    <a:lnTo>
                      <a:pt x="47" y="312"/>
                    </a:lnTo>
                    <a:lnTo>
                      <a:pt x="47" y="311"/>
                    </a:lnTo>
                    <a:lnTo>
                      <a:pt x="47" y="310"/>
                    </a:lnTo>
                    <a:close/>
                    <a:moveTo>
                      <a:pt x="18" y="310"/>
                    </a:moveTo>
                    <a:lnTo>
                      <a:pt x="17" y="308"/>
                    </a:lnTo>
                    <a:lnTo>
                      <a:pt x="16" y="308"/>
                    </a:lnTo>
                    <a:lnTo>
                      <a:pt x="16" y="310"/>
                    </a:lnTo>
                    <a:lnTo>
                      <a:pt x="14" y="311"/>
                    </a:lnTo>
                    <a:lnTo>
                      <a:pt x="16" y="312"/>
                    </a:lnTo>
                    <a:lnTo>
                      <a:pt x="17" y="312"/>
                    </a:lnTo>
                    <a:lnTo>
                      <a:pt x="17" y="312"/>
                    </a:lnTo>
                    <a:lnTo>
                      <a:pt x="18" y="311"/>
                    </a:lnTo>
                    <a:lnTo>
                      <a:pt x="18" y="311"/>
                    </a:lnTo>
                    <a:lnTo>
                      <a:pt x="18" y="310"/>
                    </a:lnTo>
                    <a:close/>
                    <a:moveTo>
                      <a:pt x="33" y="302"/>
                    </a:moveTo>
                    <a:lnTo>
                      <a:pt x="29" y="304"/>
                    </a:lnTo>
                    <a:lnTo>
                      <a:pt x="29" y="304"/>
                    </a:lnTo>
                    <a:lnTo>
                      <a:pt x="25" y="306"/>
                    </a:lnTo>
                    <a:lnTo>
                      <a:pt x="24" y="306"/>
                    </a:lnTo>
                    <a:lnTo>
                      <a:pt x="22" y="306"/>
                    </a:lnTo>
                    <a:lnTo>
                      <a:pt x="22" y="307"/>
                    </a:lnTo>
                    <a:lnTo>
                      <a:pt x="24" y="310"/>
                    </a:lnTo>
                    <a:lnTo>
                      <a:pt x="26" y="312"/>
                    </a:lnTo>
                    <a:lnTo>
                      <a:pt x="28" y="312"/>
                    </a:lnTo>
                    <a:lnTo>
                      <a:pt x="29" y="311"/>
                    </a:lnTo>
                    <a:lnTo>
                      <a:pt x="30" y="310"/>
                    </a:lnTo>
                    <a:lnTo>
                      <a:pt x="32" y="306"/>
                    </a:lnTo>
                    <a:lnTo>
                      <a:pt x="36" y="302"/>
                    </a:lnTo>
                    <a:lnTo>
                      <a:pt x="36" y="302"/>
                    </a:lnTo>
                    <a:lnTo>
                      <a:pt x="33" y="302"/>
                    </a:lnTo>
                    <a:close/>
                    <a:moveTo>
                      <a:pt x="74" y="298"/>
                    </a:moveTo>
                    <a:lnTo>
                      <a:pt x="73" y="298"/>
                    </a:lnTo>
                    <a:lnTo>
                      <a:pt x="73" y="299"/>
                    </a:lnTo>
                    <a:lnTo>
                      <a:pt x="71" y="300"/>
                    </a:lnTo>
                    <a:lnTo>
                      <a:pt x="69" y="304"/>
                    </a:lnTo>
                    <a:lnTo>
                      <a:pt x="67" y="308"/>
                    </a:lnTo>
                    <a:lnTo>
                      <a:pt x="66" y="310"/>
                    </a:lnTo>
                    <a:lnTo>
                      <a:pt x="63" y="311"/>
                    </a:lnTo>
                    <a:lnTo>
                      <a:pt x="63" y="311"/>
                    </a:lnTo>
                    <a:lnTo>
                      <a:pt x="66" y="312"/>
                    </a:lnTo>
                    <a:lnTo>
                      <a:pt x="69" y="310"/>
                    </a:lnTo>
                    <a:lnTo>
                      <a:pt x="73" y="308"/>
                    </a:lnTo>
                    <a:lnTo>
                      <a:pt x="74" y="304"/>
                    </a:lnTo>
                    <a:lnTo>
                      <a:pt x="75" y="302"/>
                    </a:lnTo>
                    <a:lnTo>
                      <a:pt x="75" y="299"/>
                    </a:lnTo>
                    <a:lnTo>
                      <a:pt x="75" y="298"/>
                    </a:lnTo>
                    <a:lnTo>
                      <a:pt x="74" y="298"/>
                    </a:lnTo>
                    <a:close/>
                    <a:moveTo>
                      <a:pt x="9" y="296"/>
                    </a:moveTo>
                    <a:lnTo>
                      <a:pt x="8" y="296"/>
                    </a:lnTo>
                    <a:lnTo>
                      <a:pt x="5" y="296"/>
                    </a:lnTo>
                    <a:lnTo>
                      <a:pt x="4" y="298"/>
                    </a:lnTo>
                    <a:lnTo>
                      <a:pt x="6" y="302"/>
                    </a:lnTo>
                    <a:lnTo>
                      <a:pt x="6" y="303"/>
                    </a:lnTo>
                    <a:lnTo>
                      <a:pt x="6" y="303"/>
                    </a:lnTo>
                    <a:lnTo>
                      <a:pt x="8" y="302"/>
                    </a:lnTo>
                    <a:lnTo>
                      <a:pt x="8" y="300"/>
                    </a:lnTo>
                    <a:lnTo>
                      <a:pt x="8" y="299"/>
                    </a:lnTo>
                    <a:lnTo>
                      <a:pt x="9" y="298"/>
                    </a:lnTo>
                    <a:lnTo>
                      <a:pt x="9" y="296"/>
                    </a:lnTo>
                    <a:close/>
                    <a:moveTo>
                      <a:pt x="82" y="289"/>
                    </a:moveTo>
                    <a:lnTo>
                      <a:pt x="81" y="290"/>
                    </a:lnTo>
                    <a:lnTo>
                      <a:pt x="79" y="290"/>
                    </a:lnTo>
                    <a:lnTo>
                      <a:pt x="77" y="291"/>
                    </a:lnTo>
                    <a:lnTo>
                      <a:pt x="75" y="292"/>
                    </a:lnTo>
                    <a:lnTo>
                      <a:pt x="75" y="295"/>
                    </a:lnTo>
                    <a:lnTo>
                      <a:pt x="77" y="296"/>
                    </a:lnTo>
                    <a:lnTo>
                      <a:pt x="78" y="295"/>
                    </a:lnTo>
                    <a:lnTo>
                      <a:pt x="81" y="294"/>
                    </a:lnTo>
                    <a:lnTo>
                      <a:pt x="82" y="292"/>
                    </a:lnTo>
                    <a:lnTo>
                      <a:pt x="82" y="290"/>
                    </a:lnTo>
                    <a:lnTo>
                      <a:pt x="83" y="289"/>
                    </a:lnTo>
                    <a:lnTo>
                      <a:pt x="82" y="289"/>
                    </a:lnTo>
                    <a:lnTo>
                      <a:pt x="82" y="289"/>
                    </a:lnTo>
                    <a:close/>
                    <a:moveTo>
                      <a:pt x="341" y="97"/>
                    </a:moveTo>
                    <a:lnTo>
                      <a:pt x="341" y="97"/>
                    </a:lnTo>
                    <a:lnTo>
                      <a:pt x="340" y="98"/>
                    </a:lnTo>
                    <a:lnTo>
                      <a:pt x="340" y="98"/>
                    </a:lnTo>
                    <a:lnTo>
                      <a:pt x="342" y="98"/>
                    </a:lnTo>
                    <a:lnTo>
                      <a:pt x="342" y="99"/>
                    </a:lnTo>
                    <a:lnTo>
                      <a:pt x="344" y="98"/>
                    </a:lnTo>
                    <a:lnTo>
                      <a:pt x="344" y="98"/>
                    </a:lnTo>
                    <a:lnTo>
                      <a:pt x="342" y="98"/>
                    </a:lnTo>
                    <a:lnTo>
                      <a:pt x="341" y="97"/>
                    </a:lnTo>
                    <a:close/>
                    <a:moveTo>
                      <a:pt x="344" y="89"/>
                    </a:moveTo>
                    <a:lnTo>
                      <a:pt x="340" y="90"/>
                    </a:lnTo>
                    <a:lnTo>
                      <a:pt x="338" y="91"/>
                    </a:lnTo>
                    <a:lnTo>
                      <a:pt x="338" y="93"/>
                    </a:lnTo>
                    <a:lnTo>
                      <a:pt x="338" y="93"/>
                    </a:lnTo>
                    <a:lnTo>
                      <a:pt x="337" y="94"/>
                    </a:lnTo>
                    <a:lnTo>
                      <a:pt x="338" y="94"/>
                    </a:lnTo>
                    <a:lnTo>
                      <a:pt x="341" y="94"/>
                    </a:lnTo>
                    <a:lnTo>
                      <a:pt x="341" y="94"/>
                    </a:lnTo>
                    <a:lnTo>
                      <a:pt x="342" y="93"/>
                    </a:lnTo>
                    <a:lnTo>
                      <a:pt x="344" y="91"/>
                    </a:lnTo>
                    <a:lnTo>
                      <a:pt x="344" y="90"/>
                    </a:lnTo>
                    <a:lnTo>
                      <a:pt x="344" y="89"/>
                    </a:lnTo>
                    <a:close/>
                    <a:moveTo>
                      <a:pt x="374" y="77"/>
                    </a:moveTo>
                    <a:lnTo>
                      <a:pt x="373" y="75"/>
                    </a:lnTo>
                    <a:lnTo>
                      <a:pt x="372" y="77"/>
                    </a:lnTo>
                    <a:lnTo>
                      <a:pt x="370" y="75"/>
                    </a:lnTo>
                    <a:lnTo>
                      <a:pt x="370" y="75"/>
                    </a:lnTo>
                    <a:lnTo>
                      <a:pt x="370" y="74"/>
                    </a:lnTo>
                    <a:lnTo>
                      <a:pt x="370" y="74"/>
                    </a:lnTo>
                    <a:lnTo>
                      <a:pt x="370" y="74"/>
                    </a:lnTo>
                    <a:lnTo>
                      <a:pt x="370" y="73"/>
                    </a:lnTo>
                    <a:lnTo>
                      <a:pt x="370" y="73"/>
                    </a:lnTo>
                    <a:lnTo>
                      <a:pt x="370" y="73"/>
                    </a:lnTo>
                    <a:lnTo>
                      <a:pt x="366" y="74"/>
                    </a:lnTo>
                    <a:lnTo>
                      <a:pt x="364" y="74"/>
                    </a:lnTo>
                    <a:lnTo>
                      <a:pt x="357" y="79"/>
                    </a:lnTo>
                    <a:lnTo>
                      <a:pt x="357" y="81"/>
                    </a:lnTo>
                    <a:lnTo>
                      <a:pt x="357" y="81"/>
                    </a:lnTo>
                    <a:lnTo>
                      <a:pt x="358" y="81"/>
                    </a:lnTo>
                    <a:lnTo>
                      <a:pt x="358" y="82"/>
                    </a:lnTo>
                    <a:lnTo>
                      <a:pt x="360" y="81"/>
                    </a:lnTo>
                    <a:lnTo>
                      <a:pt x="361" y="81"/>
                    </a:lnTo>
                    <a:lnTo>
                      <a:pt x="362" y="81"/>
                    </a:lnTo>
                    <a:lnTo>
                      <a:pt x="362" y="82"/>
                    </a:lnTo>
                    <a:lnTo>
                      <a:pt x="364" y="83"/>
                    </a:lnTo>
                    <a:lnTo>
                      <a:pt x="364" y="83"/>
                    </a:lnTo>
                    <a:lnTo>
                      <a:pt x="365" y="85"/>
                    </a:lnTo>
                    <a:lnTo>
                      <a:pt x="368" y="86"/>
                    </a:lnTo>
                    <a:lnTo>
                      <a:pt x="369" y="85"/>
                    </a:lnTo>
                    <a:lnTo>
                      <a:pt x="372" y="83"/>
                    </a:lnTo>
                    <a:lnTo>
                      <a:pt x="372" y="82"/>
                    </a:lnTo>
                    <a:lnTo>
                      <a:pt x="373" y="81"/>
                    </a:lnTo>
                    <a:lnTo>
                      <a:pt x="374" y="79"/>
                    </a:lnTo>
                    <a:lnTo>
                      <a:pt x="374" y="78"/>
                    </a:lnTo>
                    <a:lnTo>
                      <a:pt x="374" y="77"/>
                    </a:lnTo>
                    <a:lnTo>
                      <a:pt x="374" y="77"/>
                    </a:lnTo>
                    <a:close/>
                    <a:moveTo>
                      <a:pt x="381" y="73"/>
                    </a:moveTo>
                    <a:lnTo>
                      <a:pt x="381" y="73"/>
                    </a:lnTo>
                    <a:lnTo>
                      <a:pt x="381" y="73"/>
                    </a:lnTo>
                    <a:lnTo>
                      <a:pt x="381" y="73"/>
                    </a:lnTo>
                    <a:close/>
                    <a:moveTo>
                      <a:pt x="389" y="73"/>
                    </a:moveTo>
                    <a:lnTo>
                      <a:pt x="387" y="73"/>
                    </a:lnTo>
                    <a:lnTo>
                      <a:pt x="385" y="71"/>
                    </a:lnTo>
                    <a:lnTo>
                      <a:pt x="381" y="71"/>
                    </a:lnTo>
                    <a:lnTo>
                      <a:pt x="381" y="73"/>
                    </a:lnTo>
                    <a:lnTo>
                      <a:pt x="381" y="73"/>
                    </a:lnTo>
                    <a:lnTo>
                      <a:pt x="383" y="73"/>
                    </a:lnTo>
                    <a:lnTo>
                      <a:pt x="387" y="75"/>
                    </a:lnTo>
                    <a:lnTo>
                      <a:pt x="389" y="75"/>
                    </a:lnTo>
                    <a:lnTo>
                      <a:pt x="389" y="74"/>
                    </a:lnTo>
                    <a:lnTo>
                      <a:pt x="389" y="73"/>
                    </a:lnTo>
                    <a:close/>
                    <a:moveTo>
                      <a:pt x="227" y="149"/>
                    </a:moveTo>
                    <a:lnTo>
                      <a:pt x="227" y="148"/>
                    </a:lnTo>
                    <a:lnTo>
                      <a:pt x="229" y="146"/>
                    </a:lnTo>
                    <a:lnTo>
                      <a:pt x="230" y="144"/>
                    </a:lnTo>
                    <a:lnTo>
                      <a:pt x="234" y="143"/>
                    </a:lnTo>
                    <a:lnTo>
                      <a:pt x="238" y="143"/>
                    </a:lnTo>
                    <a:lnTo>
                      <a:pt x="242" y="140"/>
                    </a:lnTo>
                    <a:lnTo>
                      <a:pt x="242" y="139"/>
                    </a:lnTo>
                    <a:lnTo>
                      <a:pt x="243" y="138"/>
                    </a:lnTo>
                    <a:lnTo>
                      <a:pt x="252" y="138"/>
                    </a:lnTo>
                    <a:lnTo>
                      <a:pt x="256" y="138"/>
                    </a:lnTo>
                    <a:lnTo>
                      <a:pt x="259" y="138"/>
                    </a:lnTo>
                    <a:lnTo>
                      <a:pt x="262" y="138"/>
                    </a:lnTo>
                    <a:lnTo>
                      <a:pt x="264" y="138"/>
                    </a:lnTo>
                    <a:lnTo>
                      <a:pt x="268" y="138"/>
                    </a:lnTo>
                    <a:lnTo>
                      <a:pt x="270" y="138"/>
                    </a:lnTo>
                    <a:lnTo>
                      <a:pt x="272" y="138"/>
                    </a:lnTo>
                    <a:lnTo>
                      <a:pt x="272" y="136"/>
                    </a:lnTo>
                    <a:lnTo>
                      <a:pt x="275" y="136"/>
                    </a:lnTo>
                    <a:lnTo>
                      <a:pt x="278" y="136"/>
                    </a:lnTo>
                    <a:lnTo>
                      <a:pt x="280" y="138"/>
                    </a:lnTo>
                    <a:lnTo>
                      <a:pt x="282" y="136"/>
                    </a:lnTo>
                    <a:lnTo>
                      <a:pt x="284" y="134"/>
                    </a:lnTo>
                    <a:lnTo>
                      <a:pt x="287" y="127"/>
                    </a:lnTo>
                    <a:lnTo>
                      <a:pt x="290" y="124"/>
                    </a:lnTo>
                    <a:lnTo>
                      <a:pt x="295" y="120"/>
                    </a:lnTo>
                    <a:lnTo>
                      <a:pt x="301" y="120"/>
                    </a:lnTo>
                    <a:lnTo>
                      <a:pt x="303" y="120"/>
                    </a:lnTo>
                    <a:lnTo>
                      <a:pt x="304" y="120"/>
                    </a:lnTo>
                    <a:lnTo>
                      <a:pt x="304" y="119"/>
                    </a:lnTo>
                    <a:lnTo>
                      <a:pt x="303" y="118"/>
                    </a:lnTo>
                    <a:lnTo>
                      <a:pt x="303" y="116"/>
                    </a:lnTo>
                    <a:lnTo>
                      <a:pt x="304" y="115"/>
                    </a:lnTo>
                    <a:lnTo>
                      <a:pt x="304" y="114"/>
                    </a:lnTo>
                    <a:lnTo>
                      <a:pt x="305" y="112"/>
                    </a:lnTo>
                    <a:lnTo>
                      <a:pt x="307" y="108"/>
                    </a:lnTo>
                    <a:lnTo>
                      <a:pt x="308" y="107"/>
                    </a:lnTo>
                    <a:lnTo>
                      <a:pt x="308" y="106"/>
                    </a:lnTo>
                    <a:lnTo>
                      <a:pt x="311" y="103"/>
                    </a:lnTo>
                    <a:lnTo>
                      <a:pt x="316" y="100"/>
                    </a:lnTo>
                    <a:lnTo>
                      <a:pt x="320" y="98"/>
                    </a:lnTo>
                    <a:lnTo>
                      <a:pt x="321" y="97"/>
                    </a:lnTo>
                    <a:lnTo>
                      <a:pt x="320" y="95"/>
                    </a:lnTo>
                    <a:lnTo>
                      <a:pt x="317" y="94"/>
                    </a:lnTo>
                    <a:lnTo>
                      <a:pt x="316" y="93"/>
                    </a:lnTo>
                    <a:lnTo>
                      <a:pt x="315" y="90"/>
                    </a:lnTo>
                    <a:lnTo>
                      <a:pt x="312" y="83"/>
                    </a:lnTo>
                    <a:lnTo>
                      <a:pt x="313" y="81"/>
                    </a:lnTo>
                    <a:lnTo>
                      <a:pt x="317" y="74"/>
                    </a:lnTo>
                    <a:lnTo>
                      <a:pt x="319" y="73"/>
                    </a:lnTo>
                    <a:lnTo>
                      <a:pt x="321" y="71"/>
                    </a:lnTo>
                    <a:lnTo>
                      <a:pt x="325" y="67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29" y="61"/>
                    </a:lnTo>
                    <a:lnTo>
                      <a:pt x="331" y="61"/>
                    </a:lnTo>
                    <a:lnTo>
                      <a:pt x="333" y="59"/>
                    </a:lnTo>
                    <a:lnTo>
                      <a:pt x="333" y="59"/>
                    </a:lnTo>
                    <a:lnTo>
                      <a:pt x="332" y="57"/>
                    </a:lnTo>
                    <a:lnTo>
                      <a:pt x="331" y="57"/>
                    </a:lnTo>
                    <a:lnTo>
                      <a:pt x="333" y="55"/>
                    </a:lnTo>
                    <a:lnTo>
                      <a:pt x="336" y="53"/>
                    </a:lnTo>
                    <a:lnTo>
                      <a:pt x="338" y="52"/>
                    </a:lnTo>
                    <a:lnTo>
                      <a:pt x="345" y="50"/>
                    </a:lnTo>
                    <a:lnTo>
                      <a:pt x="353" y="48"/>
                    </a:lnTo>
                    <a:lnTo>
                      <a:pt x="354" y="48"/>
                    </a:lnTo>
                    <a:lnTo>
                      <a:pt x="357" y="45"/>
                    </a:lnTo>
                    <a:lnTo>
                      <a:pt x="369" y="38"/>
                    </a:lnTo>
                    <a:lnTo>
                      <a:pt x="372" y="37"/>
                    </a:lnTo>
                    <a:lnTo>
                      <a:pt x="373" y="36"/>
                    </a:lnTo>
                    <a:lnTo>
                      <a:pt x="373" y="33"/>
                    </a:lnTo>
                    <a:lnTo>
                      <a:pt x="373" y="32"/>
                    </a:lnTo>
                    <a:lnTo>
                      <a:pt x="372" y="32"/>
                    </a:lnTo>
                    <a:lnTo>
                      <a:pt x="372" y="30"/>
                    </a:lnTo>
                    <a:lnTo>
                      <a:pt x="372" y="29"/>
                    </a:lnTo>
                    <a:lnTo>
                      <a:pt x="373" y="29"/>
                    </a:lnTo>
                    <a:lnTo>
                      <a:pt x="374" y="29"/>
                    </a:lnTo>
                    <a:lnTo>
                      <a:pt x="374" y="28"/>
                    </a:lnTo>
                    <a:lnTo>
                      <a:pt x="373" y="26"/>
                    </a:lnTo>
                    <a:lnTo>
                      <a:pt x="373" y="25"/>
                    </a:lnTo>
                    <a:lnTo>
                      <a:pt x="372" y="25"/>
                    </a:lnTo>
                    <a:lnTo>
                      <a:pt x="370" y="25"/>
                    </a:lnTo>
                    <a:lnTo>
                      <a:pt x="369" y="25"/>
                    </a:lnTo>
                    <a:lnTo>
                      <a:pt x="368" y="25"/>
                    </a:lnTo>
                    <a:lnTo>
                      <a:pt x="366" y="26"/>
                    </a:lnTo>
                    <a:lnTo>
                      <a:pt x="365" y="26"/>
                    </a:lnTo>
                    <a:lnTo>
                      <a:pt x="364" y="26"/>
                    </a:lnTo>
                    <a:lnTo>
                      <a:pt x="364" y="26"/>
                    </a:lnTo>
                    <a:lnTo>
                      <a:pt x="364" y="28"/>
                    </a:lnTo>
                    <a:lnTo>
                      <a:pt x="364" y="28"/>
                    </a:lnTo>
                    <a:lnTo>
                      <a:pt x="362" y="28"/>
                    </a:lnTo>
                    <a:lnTo>
                      <a:pt x="358" y="26"/>
                    </a:lnTo>
                    <a:lnTo>
                      <a:pt x="356" y="26"/>
                    </a:lnTo>
                    <a:lnTo>
                      <a:pt x="354" y="26"/>
                    </a:lnTo>
                    <a:lnTo>
                      <a:pt x="353" y="28"/>
                    </a:lnTo>
                    <a:lnTo>
                      <a:pt x="353" y="28"/>
                    </a:lnTo>
                    <a:lnTo>
                      <a:pt x="352" y="26"/>
                    </a:lnTo>
                    <a:lnTo>
                      <a:pt x="352" y="26"/>
                    </a:lnTo>
                    <a:lnTo>
                      <a:pt x="350" y="25"/>
                    </a:lnTo>
                    <a:lnTo>
                      <a:pt x="348" y="24"/>
                    </a:lnTo>
                    <a:lnTo>
                      <a:pt x="348" y="25"/>
                    </a:lnTo>
                    <a:lnTo>
                      <a:pt x="346" y="25"/>
                    </a:lnTo>
                    <a:lnTo>
                      <a:pt x="345" y="25"/>
                    </a:lnTo>
                    <a:lnTo>
                      <a:pt x="345" y="25"/>
                    </a:lnTo>
                    <a:lnTo>
                      <a:pt x="344" y="25"/>
                    </a:lnTo>
                    <a:lnTo>
                      <a:pt x="344" y="25"/>
                    </a:lnTo>
                    <a:lnTo>
                      <a:pt x="344" y="25"/>
                    </a:lnTo>
                    <a:lnTo>
                      <a:pt x="344" y="24"/>
                    </a:lnTo>
                    <a:lnTo>
                      <a:pt x="344" y="24"/>
                    </a:lnTo>
                    <a:lnTo>
                      <a:pt x="344" y="22"/>
                    </a:lnTo>
                    <a:lnTo>
                      <a:pt x="342" y="21"/>
                    </a:lnTo>
                    <a:lnTo>
                      <a:pt x="342" y="20"/>
                    </a:lnTo>
                    <a:lnTo>
                      <a:pt x="341" y="20"/>
                    </a:lnTo>
                    <a:lnTo>
                      <a:pt x="338" y="20"/>
                    </a:lnTo>
                    <a:lnTo>
                      <a:pt x="337" y="18"/>
                    </a:lnTo>
                    <a:lnTo>
                      <a:pt x="333" y="18"/>
                    </a:lnTo>
                    <a:lnTo>
                      <a:pt x="332" y="17"/>
                    </a:lnTo>
                    <a:lnTo>
                      <a:pt x="332" y="18"/>
                    </a:lnTo>
                    <a:lnTo>
                      <a:pt x="332" y="18"/>
                    </a:lnTo>
                    <a:lnTo>
                      <a:pt x="332" y="21"/>
                    </a:lnTo>
                    <a:lnTo>
                      <a:pt x="332" y="21"/>
                    </a:lnTo>
                    <a:lnTo>
                      <a:pt x="329" y="21"/>
                    </a:lnTo>
                    <a:lnTo>
                      <a:pt x="327" y="21"/>
                    </a:lnTo>
                    <a:lnTo>
                      <a:pt x="327" y="21"/>
                    </a:lnTo>
                    <a:lnTo>
                      <a:pt x="325" y="21"/>
                    </a:lnTo>
                    <a:lnTo>
                      <a:pt x="324" y="20"/>
                    </a:lnTo>
                    <a:lnTo>
                      <a:pt x="320" y="21"/>
                    </a:lnTo>
                    <a:lnTo>
                      <a:pt x="320" y="21"/>
                    </a:lnTo>
                    <a:lnTo>
                      <a:pt x="319" y="20"/>
                    </a:lnTo>
                    <a:lnTo>
                      <a:pt x="317" y="18"/>
                    </a:lnTo>
                    <a:lnTo>
                      <a:pt x="317" y="18"/>
                    </a:lnTo>
                    <a:lnTo>
                      <a:pt x="316" y="18"/>
                    </a:lnTo>
                    <a:lnTo>
                      <a:pt x="316" y="18"/>
                    </a:lnTo>
                    <a:lnTo>
                      <a:pt x="315" y="18"/>
                    </a:lnTo>
                    <a:lnTo>
                      <a:pt x="313" y="18"/>
                    </a:lnTo>
                    <a:lnTo>
                      <a:pt x="312" y="18"/>
                    </a:lnTo>
                    <a:lnTo>
                      <a:pt x="312" y="18"/>
                    </a:lnTo>
                    <a:lnTo>
                      <a:pt x="309" y="17"/>
                    </a:lnTo>
                    <a:lnTo>
                      <a:pt x="309" y="16"/>
                    </a:lnTo>
                    <a:lnTo>
                      <a:pt x="308" y="16"/>
                    </a:lnTo>
                    <a:lnTo>
                      <a:pt x="307" y="16"/>
                    </a:lnTo>
                    <a:lnTo>
                      <a:pt x="303" y="14"/>
                    </a:lnTo>
                    <a:lnTo>
                      <a:pt x="301" y="13"/>
                    </a:lnTo>
                    <a:lnTo>
                      <a:pt x="300" y="13"/>
                    </a:lnTo>
                    <a:lnTo>
                      <a:pt x="300" y="13"/>
                    </a:lnTo>
                    <a:lnTo>
                      <a:pt x="300" y="13"/>
                    </a:lnTo>
                    <a:lnTo>
                      <a:pt x="300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4"/>
                    </a:lnTo>
                    <a:lnTo>
                      <a:pt x="297" y="13"/>
                    </a:lnTo>
                    <a:lnTo>
                      <a:pt x="297" y="13"/>
                    </a:lnTo>
                    <a:lnTo>
                      <a:pt x="299" y="13"/>
                    </a:lnTo>
                    <a:lnTo>
                      <a:pt x="299" y="12"/>
                    </a:lnTo>
                    <a:lnTo>
                      <a:pt x="299" y="10"/>
                    </a:lnTo>
                    <a:lnTo>
                      <a:pt x="299" y="10"/>
                    </a:lnTo>
                    <a:lnTo>
                      <a:pt x="299" y="9"/>
                    </a:lnTo>
                    <a:lnTo>
                      <a:pt x="296" y="9"/>
                    </a:lnTo>
                    <a:lnTo>
                      <a:pt x="296" y="9"/>
                    </a:lnTo>
                    <a:lnTo>
                      <a:pt x="295" y="9"/>
                    </a:lnTo>
                    <a:lnTo>
                      <a:pt x="293" y="8"/>
                    </a:lnTo>
                    <a:lnTo>
                      <a:pt x="293" y="8"/>
                    </a:lnTo>
                    <a:lnTo>
                      <a:pt x="293" y="6"/>
                    </a:lnTo>
                    <a:lnTo>
                      <a:pt x="292" y="6"/>
                    </a:lnTo>
                    <a:lnTo>
                      <a:pt x="290" y="8"/>
                    </a:lnTo>
                    <a:lnTo>
                      <a:pt x="287" y="8"/>
                    </a:lnTo>
                    <a:lnTo>
                      <a:pt x="284" y="8"/>
                    </a:lnTo>
                    <a:lnTo>
                      <a:pt x="280" y="6"/>
                    </a:lnTo>
                    <a:lnTo>
                      <a:pt x="276" y="6"/>
                    </a:lnTo>
                    <a:lnTo>
                      <a:pt x="275" y="6"/>
                    </a:lnTo>
                    <a:lnTo>
                      <a:pt x="274" y="8"/>
                    </a:lnTo>
                    <a:lnTo>
                      <a:pt x="267" y="6"/>
                    </a:lnTo>
                    <a:lnTo>
                      <a:pt x="266" y="5"/>
                    </a:lnTo>
                    <a:lnTo>
                      <a:pt x="264" y="5"/>
                    </a:lnTo>
                    <a:lnTo>
                      <a:pt x="262" y="5"/>
                    </a:lnTo>
                    <a:lnTo>
                      <a:pt x="260" y="5"/>
                    </a:lnTo>
                    <a:lnTo>
                      <a:pt x="258" y="5"/>
                    </a:lnTo>
                    <a:lnTo>
                      <a:pt x="252" y="6"/>
                    </a:lnTo>
                    <a:lnTo>
                      <a:pt x="250" y="6"/>
                    </a:lnTo>
                    <a:lnTo>
                      <a:pt x="241" y="5"/>
                    </a:lnTo>
                    <a:lnTo>
                      <a:pt x="237" y="4"/>
                    </a:lnTo>
                    <a:lnTo>
                      <a:pt x="231" y="4"/>
                    </a:lnTo>
                    <a:lnTo>
                      <a:pt x="229" y="3"/>
                    </a:lnTo>
                    <a:lnTo>
                      <a:pt x="225" y="4"/>
                    </a:lnTo>
                    <a:lnTo>
                      <a:pt x="223" y="3"/>
                    </a:lnTo>
                    <a:lnTo>
                      <a:pt x="218" y="4"/>
                    </a:lnTo>
                    <a:lnTo>
                      <a:pt x="217" y="4"/>
                    </a:lnTo>
                    <a:lnTo>
                      <a:pt x="211" y="4"/>
                    </a:lnTo>
                    <a:lnTo>
                      <a:pt x="209" y="4"/>
                    </a:lnTo>
                    <a:lnTo>
                      <a:pt x="206" y="4"/>
                    </a:lnTo>
                    <a:lnTo>
                      <a:pt x="204" y="1"/>
                    </a:lnTo>
                    <a:lnTo>
                      <a:pt x="202" y="0"/>
                    </a:lnTo>
                    <a:lnTo>
                      <a:pt x="201" y="1"/>
                    </a:lnTo>
                    <a:lnTo>
                      <a:pt x="200" y="0"/>
                    </a:lnTo>
                    <a:lnTo>
                      <a:pt x="197" y="1"/>
                    </a:lnTo>
                    <a:lnTo>
                      <a:pt x="194" y="1"/>
                    </a:lnTo>
                    <a:lnTo>
                      <a:pt x="193" y="3"/>
                    </a:lnTo>
                    <a:lnTo>
                      <a:pt x="190" y="4"/>
                    </a:lnTo>
                    <a:lnTo>
                      <a:pt x="190" y="4"/>
                    </a:lnTo>
                    <a:lnTo>
                      <a:pt x="190" y="5"/>
                    </a:lnTo>
                    <a:lnTo>
                      <a:pt x="190" y="6"/>
                    </a:lnTo>
                    <a:lnTo>
                      <a:pt x="189" y="6"/>
                    </a:lnTo>
                    <a:lnTo>
                      <a:pt x="188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0" y="8"/>
                    </a:lnTo>
                    <a:lnTo>
                      <a:pt x="177" y="10"/>
                    </a:lnTo>
                    <a:lnTo>
                      <a:pt x="176" y="10"/>
                    </a:lnTo>
                    <a:lnTo>
                      <a:pt x="174" y="12"/>
                    </a:lnTo>
                    <a:lnTo>
                      <a:pt x="173" y="14"/>
                    </a:lnTo>
                    <a:lnTo>
                      <a:pt x="173" y="16"/>
                    </a:lnTo>
                    <a:lnTo>
                      <a:pt x="174" y="16"/>
                    </a:lnTo>
                    <a:lnTo>
                      <a:pt x="176" y="17"/>
                    </a:lnTo>
                    <a:lnTo>
                      <a:pt x="176" y="18"/>
                    </a:lnTo>
                    <a:lnTo>
                      <a:pt x="178" y="18"/>
                    </a:lnTo>
                    <a:lnTo>
                      <a:pt x="178" y="20"/>
                    </a:lnTo>
                    <a:lnTo>
                      <a:pt x="176" y="21"/>
                    </a:lnTo>
                    <a:lnTo>
                      <a:pt x="176" y="22"/>
                    </a:lnTo>
                    <a:lnTo>
                      <a:pt x="177" y="22"/>
                    </a:lnTo>
                    <a:lnTo>
                      <a:pt x="180" y="21"/>
                    </a:lnTo>
                    <a:lnTo>
                      <a:pt x="180" y="22"/>
                    </a:lnTo>
                    <a:lnTo>
                      <a:pt x="180" y="24"/>
                    </a:lnTo>
                    <a:lnTo>
                      <a:pt x="180" y="25"/>
                    </a:lnTo>
                    <a:lnTo>
                      <a:pt x="180" y="25"/>
                    </a:lnTo>
                    <a:lnTo>
                      <a:pt x="181" y="26"/>
                    </a:lnTo>
                    <a:lnTo>
                      <a:pt x="180" y="28"/>
                    </a:lnTo>
                    <a:lnTo>
                      <a:pt x="180" y="28"/>
                    </a:lnTo>
                    <a:lnTo>
                      <a:pt x="178" y="29"/>
                    </a:lnTo>
                    <a:lnTo>
                      <a:pt x="181" y="29"/>
                    </a:lnTo>
                    <a:lnTo>
                      <a:pt x="181" y="29"/>
                    </a:lnTo>
                    <a:lnTo>
                      <a:pt x="180" y="30"/>
                    </a:lnTo>
                    <a:lnTo>
                      <a:pt x="177" y="32"/>
                    </a:lnTo>
                    <a:lnTo>
                      <a:pt x="177" y="36"/>
                    </a:lnTo>
                    <a:lnTo>
                      <a:pt x="178" y="36"/>
                    </a:lnTo>
                    <a:lnTo>
                      <a:pt x="178" y="36"/>
                    </a:lnTo>
                    <a:lnTo>
                      <a:pt x="181" y="34"/>
                    </a:lnTo>
                    <a:lnTo>
                      <a:pt x="182" y="33"/>
                    </a:lnTo>
                    <a:lnTo>
                      <a:pt x="184" y="33"/>
                    </a:lnTo>
                    <a:lnTo>
                      <a:pt x="186" y="32"/>
                    </a:lnTo>
                    <a:lnTo>
                      <a:pt x="188" y="32"/>
                    </a:lnTo>
                    <a:lnTo>
                      <a:pt x="189" y="32"/>
                    </a:lnTo>
                    <a:lnTo>
                      <a:pt x="189" y="32"/>
                    </a:lnTo>
                    <a:lnTo>
                      <a:pt x="189" y="33"/>
                    </a:lnTo>
                    <a:lnTo>
                      <a:pt x="189" y="33"/>
                    </a:lnTo>
                    <a:lnTo>
                      <a:pt x="189" y="34"/>
                    </a:lnTo>
                    <a:lnTo>
                      <a:pt x="188" y="36"/>
                    </a:lnTo>
                    <a:lnTo>
                      <a:pt x="188" y="36"/>
                    </a:lnTo>
                    <a:lnTo>
                      <a:pt x="189" y="37"/>
                    </a:lnTo>
                    <a:lnTo>
                      <a:pt x="189" y="37"/>
                    </a:lnTo>
                    <a:lnTo>
                      <a:pt x="189" y="38"/>
                    </a:lnTo>
                    <a:lnTo>
                      <a:pt x="190" y="38"/>
                    </a:lnTo>
                    <a:lnTo>
                      <a:pt x="192" y="37"/>
                    </a:lnTo>
                    <a:lnTo>
                      <a:pt x="193" y="37"/>
                    </a:lnTo>
                    <a:lnTo>
                      <a:pt x="193" y="37"/>
                    </a:lnTo>
                    <a:lnTo>
                      <a:pt x="197" y="36"/>
                    </a:lnTo>
                    <a:lnTo>
                      <a:pt x="197" y="37"/>
                    </a:lnTo>
                    <a:lnTo>
                      <a:pt x="198" y="37"/>
                    </a:lnTo>
                    <a:lnTo>
                      <a:pt x="200" y="37"/>
                    </a:lnTo>
                    <a:lnTo>
                      <a:pt x="201" y="37"/>
                    </a:lnTo>
                    <a:lnTo>
                      <a:pt x="204" y="37"/>
                    </a:lnTo>
                    <a:lnTo>
                      <a:pt x="205" y="36"/>
                    </a:lnTo>
                    <a:lnTo>
                      <a:pt x="205" y="36"/>
                    </a:lnTo>
                    <a:lnTo>
                      <a:pt x="205" y="34"/>
                    </a:lnTo>
                    <a:lnTo>
                      <a:pt x="205" y="34"/>
                    </a:lnTo>
                    <a:lnTo>
                      <a:pt x="205" y="34"/>
                    </a:lnTo>
                    <a:lnTo>
                      <a:pt x="206" y="34"/>
                    </a:lnTo>
                    <a:lnTo>
                      <a:pt x="208" y="36"/>
                    </a:lnTo>
                    <a:lnTo>
                      <a:pt x="210" y="36"/>
                    </a:lnTo>
                    <a:lnTo>
                      <a:pt x="210" y="34"/>
                    </a:lnTo>
                    <a:lnTo>
                      <a:pt x="211" y="34"/>
                    </a:lnTo>
                    <a:lnTo>
                      <a:pt x="213" y="36"/>
                    </a:lnTo>
                    <a:lnTo>
                      <a:pt x="214" y="36"/>
                    </a:lnTo>
                    <a:lnTo>
                      <a:pt x="214" y="36"/>
                    </a:lnTo>
                    <a:lnTo>
                      <a:pt x="214" y="37"/>
                    </a:lnTo>
                    <a:lnTo>
                      <a:pt x="214" y="38"/>
                    </a:lnTo>
                    <a:lnTo>
                      <a:pt x="214" y="40"/>
                    </a:lnTo>
                    <a:lnTo>
                      <a:pt x="214" y="41"/>
                    </a:lnTo>
                    <a:lnTo>
                      <a:pt x="215" y="41"/>
                    </a:lnTo>
                    <a:lnTo>
                      <a:pt x="217" y="41"/>
                    </a:lnTo>
                    <a:lnTo>
                      <a:pt x="218" y="41"/>
                    </a:lnTo>
                    <a:lnTo>
                      <a:pt x="219" y="42"/>
                    </a:lnTo>
                    <a:lnTo>
                      <a:pt x="219" y="42"/>
                    </a:lnTo>
                    <a:lnTo>
                      <a:pt x="219" y="44"/>
                    </a:lnTo>
                    <a:lnTo>
                      <a:pt x="219" y="44"/>
                    </a:lnTo>
                    <a:lnTo>
                      <a:pt x="218" y="45"/>
                    </a:lnTo>
                    <a:lnTo>
                      <a:pt x="217" y="46"/>
                    </a:lnTo>
                    <a:lnTo>
                      <a:pt x="214" y="48"/>
                    </a:lnTo>
                    <a:lnTo>
                      <a:pt x="211" y="49"/>
                    </a:lnTo>
                    <a:lnTo>
                      <a:pt x="210" y="52"/>
                    </a:lnTo>
                    <a:lnTo>
                      <a:pt x="209" y="53"/>
                    </a:lnTo>
                    <a:lnTo>
                      <a:pt x="208" y="53"/>
                    </a:lnTo>
                    <a:lnTo>
                      <a:pt x="208" y="53"/>
                    </a:lnTo>
                    <a:lnTo>
                      <a:pt x="209" y="55"/>
                    </a:lnTo>
                    <a:lnTo>
                      <a:pt x="209" y="58"/>
                    </a:lnTo>
                    <a:lnTo>
                      <a:pt x="209" y="61"/>
                    </a:lnTo>
                    <a:lnTo>
                      <a:pt x="209" y="61"/>
                    </a:lnTo>
                    <a:lnTo>
                      <a:pt x="208" y="63"/>
                    </a:lnTo>
                    <a:lnTo>
                      <a:pt x="208" y="65"/>
                    </a:lnTo>
                    <a:lnTo>
                      <a:pt x="208" y="65"/>
                    </a:lnTo>
                    <a:lnTo>
                      <a:pt x="208" y="66"/>
                    </a:lnTo>
                    <a:lnTo>
                      <a:pt x="209" y="66"/>
                    </a:lnTo>
                    <a:lnTo>
                      <a:pt x="208" y="67"/>
                    </a:lnTo>
                    <a:lnTo>
                      <a:pt x="206" y="69"/>
                    </a:lnTo>
                    <a:lnTo>
                      <a:pt x="205" y="69"/>
                    </a:lnTo>
                    <a:lnTo>
                      <a:pt x="205" y="70"/>
                    </a:lnTo>
                    <a:lnTo>
                      <a:pt x="205" y="70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6" y="73"/>
                    </a:lnTo>
                    <a:lnTo>
                      <a:pt x="205" y="75"/>
                    </a:lnTo>
                    <a:lnTo>
                      <a:pt x="204" y="78"/>
                    </a:lnTo>
                    <a:lnTo>
                      <a:pt x="204" y="78"/>
                    </a:lnTo>
                    <a:lnTo>
                      <a:pt x="202" y="78"/>
                    </a:lnTo>
                    <a:lnTo>
                      <a:pt x="197" y="78"/>
                    </a:lnTo>
                    <a:lnTo>
                      <a:pt x="196" y="78"/>
                    </a:lnTo>
                    <a:lnTo>
                      <a:pt x="196" y="79"/>
                    </a:lnTo>
                    <a:lnTo>
                      <a:pt x="197" y="81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98" y="85"/>
                    </a:lnTo>
                    <a:lnTo>
                      <a:pt x="201" y="89"/>
                    </a:lnTo>
                    <a:lnTo>
                      <a:pt x="202" y="90"/>
                    </a:lnTo>
                    <a:lnTo>
                      <a:pt x="204" y="90"/>
                    </a:lnTo>
                    <a:lnTo>
                      <a:pt x="204" y="93"/>
                    </a:lnTo>
                    <a:lnTo>
                      <a:pt x="202" y="94"/>
                    </a:lnTo>
                    <a:lnTo>
                      <a:pt x="201" y="95"/>
                    </a:lnTo>
                    <a:lnTo>
                      <a:pt x="200" y="97"/>
                    </a:lnTo>
                    <a:lnTo>
                      <a:pt x="198" y="98"/>
                    </a:lnTo>
                    <a:lnTo>
                      <a:pt x="198" y="99"/>
                    </a:lnTo>
                    <a:lnTo>
                      <a:pt x="198" y="100"/>
                    </a:lnTo>
                    <a:lnTo>
                      <a:pt x="197" y="102"/>
                    </a:lnTo>
                    <a:lnTo>
                      <a:pt x="197" y="103"/>
                    </a:lnTo>
                    <a:lnTo>
                      <a:pt x="201" y="108"/>
                    </a:lnTo>
                    <a:lnTo>
                      <a:pt x="202" y="108"/>
                    </a:lnTo>
                    <a:lnTo>
                      <a:pt x="202" y="108"/>
                    </a:lnTo>
                    <a:lnTo>
                      <a:pt x="202" y="110"/>
                    </a:lnTo>
                    <a:lnTo>
                      <a:pt x="201" y="111"/>
                    </a:lnTo>
                    <a:lnTo>
                      <a:pt x="201" y="111"/>
                    </a:lnTo>
                    <a:lnTo>
                      <a:pt x="198" y="111"/>
                    </a:lnTo>
                    <a:lnTo>
                      <a:pt x="197" y="114"/>
                    </a:lnTo>
                    <a:lnTo>
                      <a:pt x="196" y="116"/>
                    </a:lnTo>
                    <a:lnTo>
                      <a:pt x="194" y="118"/>
                    </a:lnTo>
                    <a:lnTo>
                      <a:pt x="193" y="120"/>
                    </a:lnTo>
                    <a:lnTo>
                      <a:pt x="193" y="122"/>
                    </a:lnTo>
                    <a:lnTo>
                      <a:pt x="193" y="123"/>
                    </a:lnTo>
                    <a:lnTo>
                      <a:pt x="194" y="128"/>
                    </a:lnTo>
                    <a:lnTo>
                      <a:pt x="198" y="128"/>
                    </a:lnTo>
                    <a:lnTo>
                      <a:pt x="201" y="128"/>
                    </a:lnTo>
                    <a:lnTo>
                      <a:pt x="202" y="128"/>
                    </a:lnTo>
                    <a:lnTo>
                      <a:pt x="204" y="127"/>
                    </a:lnTo>
                    <a:lnTo>
                      <a:pt x="204" y="127"/>
                    </a:lnTo>
                    <a:lnTo>
                      <a:pt x="202" y="128"/>
                    </a:lnTo>
                    <a:lnTo>
                      <a:pt x="209" y="134"/>
                    </a:lnTo>
                    <a:lnTo>
                      <a:pt x="210" y="136"/>
                    </a:lnTo>
                    <a:lnTo>
                      <a:pt x="211" y="134"/>
                    </a:lnTo>
                    <a:lnTo>
                      <a:pt x="213" y="134"/>
                    </a:lnTo>
                    <a:lnTo>
                      <a:pt x="213" y="135"/>
                    </a:lnTo>
                    <a:lnTo>
                      <a:pt x="211" y="135"/>
                    </a:lnTo>
                    <a:lnTo>
                      <a:pt x="210" y="138"/>
                    </a:lnTo>
                    <a:lnTo>
                      <a:pt x="210" y="140"/>
                    </a:lnTo>
                    <a:lnTo>
                      <a:pt x="211" y="140"/>
                    </a:lnTo>
                    <a:lnTo>
                      <a:pt x="213" y="142"/>
                    </a:lnTo>
                    <a:lnTo>
                      <a:pt x="211" y="142"/>
                    </a:lnTo>
                    <a:lnTo>
                      <a:pt x="213" y="144"/>
                    </a:lnTo>
                    <a:lnTo>
                      <a:pt x="213" y="146"/>
                    </a:lnTo>
                    <a:lnTo>
                      <a:pt x="215" y="148"/>
                    </a:lnTo>
                    <a:lnTo>
                      <a:pt x="217" y="149"/>
                    </a:lnTo>
                    <a:lnTo>
                      <a:pt x="219" y="151"/>
                    </a:lnTo>
                    <a:lnTo>
                      <a:pt x="222" y="152"/>
                    </a:lnTo>
                    <a:lnTo>
                      <a:pt x="223" y="152"/>
                    </a:lnTo>
                    <a:lnTo>
                      <a:pt x="225" y="151"/>
                    </a:lnTo>
                    <a:lnTo>
                      <a:pt x="225" y="149"/>
                    </a:lnTo>
                    <a:lnTo>
                      <a:pt x="226" y="149"/>
                    </a:lnTo>
                    <a:lnTo>
                      <a:pt x="226" y="149"/>
                    </a:lnTo>
                    <a:lnTo>
                      <a:pt x="227" y="14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6" name="Freeform 220">
                <a:extLst>
                  <a:ext uri="{FF2B5EF4-FFF2-40B4-BE49-F238E27FC236}">
                    <a16:creationId xmlns:a16="http://schemas.microsoft.com/office/drawing/2014/main" id="{9B2E3E52-BACA-43E1-AE11-4D560174C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662" y="3176588"/>
                <a:ext cx="6350" cy="4763"/>
              </a:xfrm>
              <a:custGeom>
                <a:avLst/>
                <a:gdLst>
                  <a:gd name="T0" fmla="*/ 3 w 4"/>
                  <a:gd name="T1" fmla="*/ 3 h 3"/>
                  <a:gd name="T2" fmla="*/ 4 w 4"/>
                  <a:gd name="T3" fmla="*/ 2 h 3"/>
                  <a:gd name="T4" fmla="*/ 3 w 4"/>
                  <a:gd name="T5" fmla="*/ 0 h 3"/>
                  <a:gd name="T6" fmla="*/ 0 w 4"/>
                  <a:gd name="T7" fmla="*/ 2 h 3"/>
                  <a:gd name="T8" fmla="*/ 3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lnTo>
                      <a:pt x="4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7" name="Freeform 221">
                <a:extLst>
                  <a:ext uri="{FF2B5EF4-FFF2-40B4-BE49-F238E27FC236}">
                    <a16:creationId xmlns:a16="http://schemas.microsoft.com/office/drawing/2014/main" id="{6FF1C259-9BE3-4853-AED9-718EE1975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750" y="3195638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8" name="Freeform 222">
                <a:extLst>
                  <a:ext uri="{FF2B5EF4-FFF2-40B4-BE49-F238E27FC236}">
                    <a16:creationId xmlns:a16="http://schemas.microsoft.com/office/drawing/2014/main" id="{D5915750-5ACC-4847-9981-D9727E0F2E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64400" y="4953000"/>
                <a:ext cx="12700" cy="17463"/>
              </a:xfrm>
              <a:custGeom>
                <a:avLst/>
                <a:gdLst>
                  <a:gd name="T0" fmla="*/ 8 w 8"/>
                  <a:gd name="T1" fmla="*/ 3 h 11"/>
                  <a:gd name="T2" fmla="*/ 7 w 8"/>
                  <a:gd name="T3" fmla="*/ 0 h 11"/>
                  <a:gd name="T4" fmla="*/ 5 w 8"/>
                  <a:gd name="T5" fmla="*/ 0 h 11"/>
                  <a:gd name="T6" fmla="*/ 4 w 8"/>
                  <a:gd name="T7" fmla="*/ 2 h 11"/>
                  <a:gd name="T8" fmla="*/ 3 w 8"/>
                  <a:gd name="T9" fmla="*/ 3 h 11"/>
                  <a:gd name="T10" fmla="*/ 1 w 8"/>
                  <a:gd name="T11" fmla="*/ 4 h 11"/>
                  <a:gd name="T12" fmla="*/ 1 w 8"/>
                  <a:gd name="T13" fmla="*/ 6 h 11"/>
                  <a:gd name="T14" fmla="*/ 0 w 8"/>
                  <a:gd name="T15" fmla="*/ 7 h 11"/>
                  <a:gd name="T16" fmla="*/ 0 w 8"/>
                  <a:gd name="T17" fmla="*/ 8 h 11"/>
                  <a:gd name="T18" fmla="*/ 0 w 8"/>
                  <a:gd name="T19" fmla="*/ 10 h 11"/>
                  <a:gd name="T20" fmla="*/ 0 w 8"/>
                  <a:gd name="T21" fmla="*/ 10 h 11"/>
                  <a:gd name="T22" fmla="*/ 1 w 8"/>
                  <a:gd name="T23" fmla="*/ 11 h 11"/>
                  <a:gd name="T24" fmla="*/ 3 w 8"/>
                  <a:gd name="T25" fmla="*/ 11 h 11"/>
                  <a:gd name="T26" fmla="*/ 5 w 8"/>
                  <a:gd name="T27" fmla="*/ 11 h 11"/>
                  <a:gd name="T28" fmla="*/ 7 w 8"/>
                  <a:gd name="T29" fmla="*/ 10 h 11"/>
                  <a:gd name="T30" fmla="*/ 7 w 8"/>
                  <a:gd name="T31" fmla="*/ 8 h 11"/>
                  <a:gd name="T32" fmla="*/ 8 w 8"/>
                  <a:gd name="T33" fmla="*/ 7 h 11"/>
                  <a:gd name="T34" fmla="*/ 8 w 8"/>
                  <a:gd name="T35" fmla="*/ 4 h 11"/>
                  <a:gd name="T36" fmla="*/ 8 w 8"/>
                  <a:gd name="T3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1">
                    <a:moveTo>
                      <a:pt x="8" y="3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1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" y="11"/>
                    </a:lnTo>
                    <a:lnTo>
                      <a:pt x="3" y="11"/>
                    </a:lnTo>
                    <a:lnTo>
                      <a:pt x="5" y="11"/>
                    </a:lnTo>
                    <a:lnTo>
                      <a:pt x="7" y="10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39" name="Freeform 223">
                <a:extLst>
                  <a:ext uri="{FF2B5EF4-FFF2-40B4-BE49-F238E27FC236}">
                    <a16:creationId xmlns:a16="http://schemas.microsoft.com/office/drawing/2014/main" id="{48CCBB4C-0688-4A01-92F8-67C19D5F43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69312" y="4084638"/>
                <a:ext cx="550863" cy="206375"/>
              </a:xfrm>
              <a:custGeom>
                <a:avLst/>
                <a:gdLst>
                  <a:gd name="T0" fmla="*/ 208 w 347"/>
                  <a:gd name="T1" fmla="*/ 93 h 130"/>
                  <a:gd name="T2" fmla="*/ 81 w 347"/>
                  <a:gd name="T3" fmla="*/ 92 h 130"/>
                  <a:gd name="T4" fmla="*/ 32 w 347"/>
                  <a:gd name="T5" fmla="*/ 88 h 130"/>
                  <a:gd name="T6" fmla="*/ 320 w 347"/>
                  <a:gd name="T7" fmla="*/ 63 h 130"/>
                  <a:gd name="T8" fmla="*/ 12 w 347"/>
                  <a:gd name="T9" fmla="*/ 39 h 130"/>
                  <a:gd name="T10" fmla="*/ 1 w 347"/>
                  <a:gd name="T11" fmla="*/ 23 h 130"/>
                  <a:gd name="T12" fmla="*/ 78 w 347"/>
                  <a:gd name="T13" fmla="*/ 102 h 130"/>
                  <a:gd name="T14" fmla="*/ 69 w 347"/>
                  <a:gd name="T15" fmla="*/ 77 h 130"/>
                  <a:gd name="T16" fmla="*/ 61 w 347"/>
                  <a:gd name="T17" fmla="*/ 40 h 130"/>
                  <a:gd name="T18" fmla="*/ 42 w 347"/>
                  <a:gd name="T19" fmla="*/ 24 h 130"/>
                  <a:gd name="T20" fmla="*/ 36 w 347"/>
                  <a:gd name="T21" fmla="*/ 32 h 130"/>
                  <a:gd name="T22" fmla="*/ 27 w 347"/>
                  <a:gd name="T23" fmla="*/ 35 h 130"/>
                  <a:gd name="T24" fmla="*/ 25 w 347"/>
                  <a:gd name="T25" fmla="*/ 24 h 130"/>
                  <a:gd name="T26" fmla="*/ 19 w 347"/>
                  <a:gd name="T27" fmla="*/ 18 h 130"/>
                  <a:gd name="T28" fmla="*/ 8 w 347"/>
                  <a:gd name="T29" fmla="*/ 18 h 130"/>
                  <a:gd name="T30" fmla="*/ 17 w 347"/>
                  <a:gd name="T31" fmla="*/ 55 h 130"/>
                  <a:gd name="T32" fmla="*/ 23 w 347"/>
                  <a:gd name="T33" fmla="*/ 72 h 130"/>
                  <a:gd name="T34" fmla="*/ 33 w 347"/>
                  <a:gd name="T35" fmla="*/ 92 h 130"/>
                  <a:gd name="T36" fmla="*/ 68 w 347"/>
                  <a:gd name="T37" fmla="*/ 117 h 130"/>
                  <a:gd name="T38" fmla="*/ 79 w 347"/>
                  <a:gd name="T39" fmla="*/ 118 h 130"/>
                  <a:gd name="T40" fmla="*/ 82 w 347"/>
                  <a:gd name="T41" fmla="*/ 121 h 130"/>
                  <a:gd name="T42" fmla="*/ 344 w 347"/>
                  <a:gd name="T43" fmla="*/ 39 h 130"/>
                  <a:gd name="T44" fmla="*/ 331 w 347"/>
                  <a:gd name="T45" fmla="*/ 32 h 130"/>
                  <a:gd name="T46" fmla="*/ 322 w 347"/>
                  <a:gd name="T47" fmla="*/ 32 h 130"/>
                  <a:gd name="T48" fmla="*/ 316 w 347"/>
                  <a:gd name="T49" fmla="*/ 30 h 130"/>
                  <a:gd name="T50" fmla="*/ 316 w 347"/>
                  <a:gd name="T51" fmla="*/ 18 h 130"/>
                  <a:gd name="T52" fmla="*/ 307 w 347"/>
                  <a:gd name="T53" fmla="*/ 8 h 130"/>
                  <a:gd name="T54" fmla="*/ 302 w 347"/>
                  <a:gd name="T55" fmla="*/ 11 h 130"/>
                  <a:gd name="T56" fmla="*/ 288 w 347"/>
                  <a:gd name="T57" fmla="*/ 30 h 130"/>
                  <a:gd name="T58" fmla="*/ 281 w 347"/>
                  <a:gd name="T59" fmla="*/ 36 h 130"/>
                  <a:gd name="T60" fmla="*/ 278 w 347"/>
                  <a:gd name="T61" fmla="*/ 49 h 130"/>
                  <a:gd name="T62" fmla="*/ 277 w 347"/>
                  <a:gd name="T63" fmla="*/ 60 h 130"/>
                  <a:gd name="T64" fmla="*/ 270 w 347"/>
                  <a:gd name="T65" fmla="*/ 51 h 130"/>
                  <a:gd name="T66" fmla="*/ 269 w 347"/>
                  <a:gd name="T67" fmla="*/ 60 h 130"/>
                  <a:gd name="T68" fmla="*/ 265 w 347"/>
                  <a:gd name="T69" fmla="*/ 67 h 130"/>
                  <a:gd name="T70" fmla="*/ 258 w 347"/>
                  <a:gd name="T71" fmla="*/ 59 h 130"/>
                  <a:gd name="T72" fmla="*/ 254 w 347"/>
                  <a:gd name="T73" fmla="*/ 59 h 130"/>
                  <a:gd name="T74" fmla="*/ 237 w 347"/>
                  <a:gd name="T75" fmla="*/ 84 h 130"/>
                  <a:gd name="T76" fmla="*/ 210 w 347"/>
                  <a:gd name="T77" fmla="*/ 98 h 130"/>
                  <a:gd name="T78" fmla="*/ 206 w 347"/>
                  <a:gd name="T79" fmla="*/ 102 h 130"/>
                  <a:gd name="T80" fmla="*/ 204 w 347"/>
                  <a:gd name="T81" fmla="*/ 116 h 130"/>
                  <a:gd name="T82" fmla="*/ 201 w 347"/>
                  <a:gd name="T83" fmla="*/ 117 h 130"/>
                  <a:gd name="T84" fmla="*/ 185 w 347"/>
                  <a:gd name="T85" fmla="*/ 113 h 130"/>
                  <a:gd name="T86" fmla="*/ 179 w 347"/>
                  <a:gd name="T87" fmla="*/ 112 h 130"/>
                  <a:gd name="T88" fmla="*/ 188 w 347"/>
                  <a:gd name="T89" fmla="*/ 124 h 130"/>
                  <a:gd name="T90" fmla="*/ 205 w 347"/>
                  <a:gd name="T91" fmla="*/ 126 h 130"/>
                  <a:gd name="T92" fmla="*/ 220 w 347"/>
                  <a:gd name="T93" fmla="*/ 125 h 130"/>
                  <a:gd name="T94" fmla="*/ 237 w 347"/>
                  <a:gd name="T95" fmla="*/ 117 h 130"/>
                  <a:gd name="T96" fmla="*/ 246 w 347"/>
                  <a:gd name="T97" fmla="*/ 122 h 130"/>
                  <a:gd name="T98" fmla="*/ 258 w 347"/>
                  <a:gd name="T99" fmla="*/ 118 h 130"/>
                  <a:gd name="T100" fmla="*/ 267 w 347"/>
                  <a:gd name="T101" fmla="*/ 112 h 130"/>
                  <a:gd name="T102" fmla="*/ 269 w 347"/>
                  <a:gd name="T103" fmla="*/ 105 h 130"/>
                  <a:gd name="T104" fmla="*/ 277 w 347"/>
                  <a:gd name="T105" fmla="*/ 96 h 130"/>
                  <a:gd name="T106" fmla="*/ 275 w 347"/>
                  <a:gd name="T107" fmla="*/ 90 h 130"/>
                  <a:gd name="T108" fmla="*/ 282 w 347"/>
                  <a:gd name="T109" fmla="*/ 84 h 130"/>
                  <a:gd name="T110" fmla="*/ 283 w 347"/>
                  <a:gd name="T111" fmla="*/ 68 h 130"/>
                  <a:gd name="T112" fmla="*/ 291 w 347"/>
                  <a:gd name="T113" fmla="*/ 60 h 130"/>
                  <a:gd name="T114" fmla="*/ 300 w 347"/>
                  <a:gd name="T115" fmla="*/ 61 h 130"/>
                  <a:gd name="T116" fmla="*/ 318 w 347"/>
                  <a:gd name="T117" fmla="*/ 64 h 130"/>
                  <a:gd name="T118" fmla="*/ 331 w 347"/>
                  <a:gd name="T119" fmla="*/ 61 h 130"/>
                  <a:gd name="T120" fmla="*/ 328 w 347"/>
                  <a:gd name="T121" fmla="*/ 48 h 130"/>
                  <a:gd name="T122" fmla="*/ 345 w 347"/>
                  <a:gd name="T123" fmla="*/ 44 h 130"/>
                  <a:gd name="T124" fmla="*/ 310 w 347"/>
                  <a:gd name="T125" fmla="*/ 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7" h="130">
                    <a:moveTo>
                      <a:pt x="209" y="100"/>
                    </a:moveTo>
                    <a:lnTo>
                      <a:pt x="209" y="100"/>
                    </a:lnTo>
                    <a:lnTo>
                      <a:pt x="209" y="98"/>
                    </a:lnTo>
                    <a:lnTo>
                      <a:pt x="209" y="96"/>
                    </a:lnTo>
                    <a:lnTo>
                      <a:pt x="209" y="93"/>
                    </a:lnTo>
                    <a:lnTo>
                      <a:pt x="209" y="92"/>
                    </a:lnTo>
                    <a:lnTo>
                      <a:pt x="208" y="92"/>
                    </a:lnTo>
                    <a:lnTo>
                      <a:pt x="208" y="93"/>
                    </a:lnTo>
                    <a:lnTo>
                      <a:pt x="208" y="98"/>
                    </a:lnTo>
                    <a:lnTo>
                      <a:pt x="209" y="100"/>
                    </a:lnTo>
                    <a:close/>
                    <a:moveTo>
                      <a:pt x="82" y="93"/>
                    </a:moveTo>
                    <a:lnTo>
                      <a:pt x="82" y="93"/>
                    </a:lnTo>
                    <a:lnTo>
                      <a:pt x="83" y="92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81" y="92"/>
                    </a:lnTo>
                    <a:lnTo>
                      <a:pt x="82" y="93"/>
                    </a:lnTo>
                    <a:lnTo>
                      <a:pt x="82" y="93"/>
                    </a:lnTo>
                    <a:close/>
                    <a:moveTo>
                      <a:pt x="32" y="87"/>
                    </a:moveTo>
                    <a:lnTo>
                      <a:pt x="32" y="87"/>
                    </a:lnTo>
                    <a:lnTo>
                      <a:pt x="31" y="87"/>
                    </a:lnTo>
                    <a:lnTo>
                      <a:pt x="31" y="88"/>
                    </a:lnTo>
                    <a:lnTo>
                      <a:pt x="31" y="88"/>
                    </a:lnTo>
                    <a:lnTo>
                      <a:pt x="32" y="88"/>
                    </a:lnTo>
                    <a:lnTo>
                      <a:pt x="32" y="87"/>
                    </a:lnTo>
                    <a:close/>
                    <a:moveTo>
                      <a:pt x="320" y="63"/>
                    </a:moveTo>
                    <a:lnTo>
                      <a:pt x="319" y="63"/>
                    </a:lnTo>
                    <a:lnTo>
                      <a:pt x="319" y="64"/>
                    </a:lnTo>
                    <a:lnTo>
                      <a:pt x="319" y="64"/>
                    </a:lnTo>
                    <a:lnTo>
                      <a:pt x="320" y="64"/>
                    </a:lnTo>
                    <a:lnTo>
                      <a:pt x="323" y="64"/>
                    </a:lnTo>
                    <a:lnTo>
                      <a:pt x="320" y="63"/>
                    </a:lnTo>
                    <a:lnTo>
                      <a:pt x="320" y="63"/>
                    </a:lnTo>
                    <a:close/>
                    <a:moveTo>
                      <a:pt x="11" y="39"/>
                    </a:moveTo>
                    <a:lnTo>
                      <a:pt x="11" y="39"/>
                    </a:lnTo>
                    <a:lnTo>
                      <a:pt x="9" y="42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2" y="40"/>
                    </a:lnTo>
                    <a:lnTo>
                      <a:pt x="12" y="39"/>
                    </a:lnTo>
                    <a:lnTo>
                      <a:pt x="11" y="39"/>
                    </a:lnTo>
                    <a:close/>
                    <a:moveTo>
                      <a:pt x="3" y="19"/>
                    </a:moveTo>
                    <a:lnTo>
                      <a:pt x="1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3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3" y="19"/>
                    </a:lnTo>
                    <a:lnTo>
                      <a:pt x="3" y="19"/>
                    </a:lnTo>
                    <a:close/>
                    <a:moveTo>
                      <a:pt x="78" y="102"/>
                    </a:moveTo>
                    <a:lnTo>
                      <a:pt x="76" y="97"/>
                    </a:lnTo>
                    <a:lnTo>
                      <a:pt x="76" y="96"/>
                    </a:lnTo>
                    <a:lnTo>
                      <a:pt x="70" y="92"/>
                    </a:lnTo>
                    <a:lnTo>
                      <a:pt x="70" y="90"/>
                    </a:lnTo>
                    <a:lnTo>
                      <a:pt x="69" y="89"/>
                    </a:lnTo>
                    <a:lnTo>
                      <a:pt x="69" y="83"/>
                    </a:lnTo>
                    <a:lnTo>
                      <a:pt x="69" y="80"/>
                    </a:lnTo>
                    <a:lnTo>
                      <a:pt x="69" y="77"/>
                    </a:lnTo>
                    <a:lnTo>
                      <a:pt x="68" y="75"/>
                    </a:lnTo>
                    <a:lnTo>
                      <a:pt x="68" y="72"/>
                    </a:lnTo>
                    <a:lnTo>
                      <a:pt x="68" y="68"/>
                    </a:lnTo>
                    <a:lnTo>
                      <a:pt x="69" y="60"/>
                    </a:lnTo>
                    <a:lnTo>
                      <a:pt x="68" y="55"/>
                    </a:lnTo>
                    <a:lnTo>
                      <a:pt x="68" y="51"/>
                    </a:lnTo>
                    <a:lnTo>
                      <a:pt x="64" y="43"/>
                    </a:lnTo>
                    <a:lnTo>
                      <a:pt x="61" y="40"/>
                    </a:lnTo>
                    <a:lnTo>
                      <a:pt x="60" y="38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0" y="31"/>
                    </a:lnTo>
                    <a:lnTo>
                      <a:pt x="48" y="24"/>
                    </a:lnTo>
                    <a:lnTo>
                      <a:pt x="46" y="24"/>
                    </a:lnTo>
                    <a:lnTo>
                      <a:pt x="42" y="23"/>
                    </a:lnTo>
                    <a:lnTo>
                      <a:pt x="42" y="24"/>
                    </a:lnTo>
                    <a:lnTo>
                      <a:pt x="42" y="26"/>
                    </a:lnTo>
                    <a:lnTo>
                      <a:pt x="40" y="28"/>
                    </a:lnTo>
                    <a:lnTo>
                      <a:pt x="40" y="30"/>
                    </a:lnTo>
                    <a:lnTo>
                      <a:pt x="40" y="31"/>
                    </a:lnTo>
                    <a:lnTo>
                      <a:pt x="37" y="32"/>
                    </a:lnTo>
                    <a:lnTo>
                      <a:pt x="37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5" y="30"/>
                    </a:lnTo>
                    <a:lnTo>
                      <a:pt x="35" y="30"/>
                    </a:lnTo>
                    <a:lnTo>
                      <a:pt x="33" y="30"/>
                    </a:lnTo>
                    <a:lnTo>
                      <a:pt x="31" y="31"/>
                    </a:lnTo>
                    <a:lnTo>
                      <a:pt x="28" y="32"/>
                    </a:lnTo>
                    <a:lnTo>
                      <a:pt x="28" y="34"/>
                    </a:lnTo>
                    <a:lnTo>
                      <a:pt x="28" y="35"/>
                    </a:lnTo>
                    <a:lnTo>
                      <a:pt x="27" y="35"/>
                    </a:lnTo>
                    <a:lnTo>
                      <a:pt x="27" y="35"/>
                    </a:lnTo>
                    <a:lnTo>
                      <a:pt x="25" y="35"/>
                    </a:lnTo>
                    <a:lnTo>
                      <a:pt x="24" y="34"/>
                    </a:lnTo>
                    <a:lnTo>
                      <a:pt x="24" y="32"/>
                    </a:lnTo>
                    <a:lnTo>
                      <a:pt x="24" y="31"/>
                    </a:lnTo>
                    <a:lnTo>
                      <a:pt x="25" y="28"/>
                    </a:lnTo>
                    <a:lnTo>
                      <a:pt x="25" y="27"/>
                    </a:lnTo>
                    <a:lnTo>
                      <a:pt x="25" y="24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20" y="19"/>
                    </a:lnTo>
                    <a:lnTo>
                      <a:pt x="19" y="19"/>
                    </a:lnTo>
                    <a:lnTo>
                      <a:pt x="19" y="18"/>
                    </a:lnTo>
                    <a:lnTo>
                      <a:pt x="17" y="19"/>
                    </a:lnTo>
                    <a:lnTo>
                      <a:pt x="16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2"/>
                    </a:lnTo>
                    <a:lnTo>
                      <a:pt x="11" y="24"/>
                    </a:lnTo>
                    <a:lnTo>
                      <a:pt x="12" y="28"/>
                    </a:lnTo>
                    <a:lnTo>
                      <a:pt x="13" y="32"/>
                    </a:lnTo>
                    <a:lnTo>
                      <a:pt x="12" y="36"/>
                    </a:lnTo>
                    <a:lnTo>
                      <a:pt x="15" y="47"/>
                    </a:lnTo>
                    <a:lnTo>
                      <a:pt x="17" y="55"/>
                    </a:lnTo>
                    <a:lnTo>
                      <a:pt x="19" y="60"/>
                    </a:lnTo>
                    <a:lnTo>
                      <a:pt x="19" y="63"/>
                    </a:lnTo>
                    <a:lnTo>
                      <a:pt x="21" y="65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0" y="68"/>
                    </a:lnTo>
                    <a:lnTo>
                      <a:pt x="21" y="71"/>
                    </a:lnTo>
                    <a:lnTo>
                      <a:pt x="23" y="72"/>
                    </a:lnTo>
                    <a:lnTo>
                      <a:pt x="25" y="75"/>
                    </a:lnTo>
                    <a:lnTo>
                      <a:pt x="28" y="79"/>
                    </a:lnTo>
                    <a:lnTo>
                      <a:pt x="31" y="83"/>
                    </a:lnTo>
                    <a:lnTo>
                      <a:pt x="32" y="85"/>
                    </a:lnTo>
                    <a:lnTo>
                      <a:pt x="32" y="88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3" y="92"/>
                    </a:lnTo>
                    <a:lnTo>
                      <a:pt x="35" y="94"/>
                    </a:lnTo>
                    <a:lnTo>
                      <a:pt x="40" y="96"/>
                    </a:lnTo>
                    <a:lnTo>
                      <a:pt x="42" y="98"/>
                    </a:lnTo>
                    <a:lnTo>
                      <a:pt x="46" y="102"/>
                    </a:lnTo>
                    <a:lnTo>
                      <a:pt x="53" y="106"/>
                    </a:lnTo>
                    <a:lnTo>
                      <a:pt x="57" y="110"/>
                    </a:lnTo>
                    <a:lnTo>
                      <a:pt x="60" y="112"/>
                    </a:lnTo>
                    <a:lnTo>
                      <a:pt x="68" y="117"/>
                    </a:lnTo>
                    <a:lnTo>
                      <a:pt x="69" y="118"/>
                    </a:lnTo>
                    <a:lnTo>
                      <a:pt x="69" y="120"/>
                    </a:lnTo>
                    <a:lnTo>
                      <a:pt x="70" y="121"/>
                    </a:lnTo>
                    <a:lnTo>
                      <a:pt x="72" y="121"/>
                    </a:lnTo>
                    <a:lnTo>
                      <a:pt x="74" y="118"/>
                    </a:lnTo>
                    <a:lnTo>
                      <a:pt x="77" y="118"/>
                    </a:lnTo>
                    <a:lnTo>
                      <a:pt x="78" y="118"/>
                    </a:lnTo>
                    <a:lnTo>
                      <a:pt x="79" y="118"/>
                    </a:lnTo>
                    <a:lnTo>
                      <a:pt x="79" y="117"/>
                    </a:lnTo>
                    <a:lnTo>
                      <a:pt x="79" y="116"/>
                    </a:lnTo>
                    <a:lnTo>
                      <a:pt x="79" y="116"/>
                    </a:lnTo>
                    <a:lnTo>
                      <a:pt x="81" y="117"/>
                    </a:lnTo>
                    <a:lnTo>
                      <a:pt x="81" y="118"/>
                    </a:lnTo>
                    <a:lnTo>
                      <a:pt x="81" y="118"/>
                    </a:lnTo>
                    <a:lnTo>
                      <a:pt x="81" y="120"/>
                    </a:lnTo>
                    <a:lnTo>
                      <a:pt x="82" y="121"/>
                    </a:lnTo>
                    <a:lnTo>
                      <a:pt x="83" y="120"/>
                    </a:lnTo>
                    <a:lnTo>
                      <a:pt x="85" y="120"/>
                    </a:lnTo>
                    <a:lnTo>
                      <a:pt x="85" y="118"/>
                    </a:lnTo>
                    <a:lnTo>
                      <a:pt x="83" y="113"/>
                    </a:lnTo>
                    <a:lnTo>
                      <a:pt x="78" y="102"/>
                    </a:lnTo>
                    <a:close/>
                    <a:moveTo>
                      <a:pt x="345" y="40"/>
                    </a:moveTo>
                    <a:lnTo>
                      <a:pt x="345" y="39"/>
                    </a:lnTo>
                    <a:lnTo>
                      <a:pt x="344" y="39"/>
                    </a:lnTo>
                    <a:lnTo>
                      <a:pt x="343" y="39"/>
                    </a:lnTo>
                    <a:lnTo>
                      <a:pt x="341" y="39"/>
                    </a:lnTo>
                    <a:lnTo>
                      <a:pt x="340" y="39"/>
                    </a:lnTo>
                    <a:lnTo>
                      <a:pt x="336" y="36"/>
                    </a:lnTo>
                    <a:lnTo>
                      <a:pt x="333" y="36"/>
                    </a:lnTo>
                    <a:lnTo>
                      <a:pt x="333" y="34"/>
                    </a:lnTo>
                    <a:lnTo>
                      <a:pt x="332" y="34"/>
                    </a:lnTo>
                    <a:lnTo>
                      <a:pt x="331" y="32"/>
                    </a:lnTo>
                    <a:lnTo>
                      <a:pt x="329" y="32"/>
                    </a:lnTo>
                    <a:lnTo>
                      <a:pt x="328" y="31"/>
                    </a:lnTo>
                    <a:lnTo>
                      <a:pt x="328" y="31"/>
                    </a:lnTo>
                    <a:lnTo>
                      <a:pt x="325" y="32"/>
                    </a:lnTo>
                    <a:lnTo>
                      <a:pt x="324" y="34"/>
                    </a:lnTo>
                    <a:lnTo>
                      <a:pt x="323" y="34"/>
                    </a:lnTo>
                    <a:lnTo>
                      <a:pt x="322" y="32"/>
                    </a:lnTo>
                    <a:lnTo>
                      <a:pt x="322" y="32"/>
                    </a:lnTo>
                    <a:lnTo>
                      <a:pt x="324" y="31"/>
                    </a:lnTo>
                    <a:lnTo>
                      <a:pt x="325" y="31"/>
                    </a:lnTo>
                    <a:lnTo>
                      <a:pt x="324" y="28"/>
                    </a:lnTo>
                    <a:lnTo>
                      <a:pt x="323" y="27"/>
                    </a:lnTo>
                    <a:lnTo>
                      <a:pt x="322" y="28"/>
                    </a:lnTo>
                    <a:lnTo>
                      <a:pt x="320" y="30"/>
                    </a:lnTo>
                    <a:lnTo>
                      <a:pt x="315" y="30"/>
                    </a:lnTo>
                    <a:lnTo>
                      <a:pt x="316" y="30"/>
                    </a:lnTo>
                    <a:lnTo>
                      <a:pt x="316" y="28"/>
                    </a:lnTo>
                    <a:lnTo>
                      <a:pt x="316" y="27"/>
                    </a:lnTo>
                    <a:lnTo>
                      <a:pt x="316" y="24"/>
                    </a:lnTo>
                    <a:lnTo>
                      <a:pt x="318" y="23"/>
                    </a:lnTo>
                    <a:lnTo>
                      <a:pt x="318" y="20"/>
                    </a:lnTo>
                    <a:lnTo>
                      <a:pt x="316" y="19"/>
                    </a:lnTo>
                    <a:lnTo>
                      <a:pt x="316" y="18"/>
                    </a:lnTo>
                    <a:lnTo>
                      <a:pt x="316" y="18"/>
                    </a:lnTo>
                    <a:lnTo>
                      <a:pt x="314" y="16"/>
                    </a:lnTo>
                    <a:lnTo>
                      <a:pt x="311" y="15"/>
                    </a:lnTo>
                    <a:lnTo>
                      <a:pt x="310" y="14"/>
                    </a:lnTo>
                    <a:lnTo>
                      <a:pt x="310" y="12"/>
                    </a:lnTo>
                    <a:lnTo>
                      <a:pt x="308" y="11"/>
                    </a:lnTo>
                    <a:lnTo>
                      <a:pt x="310" y="10"/>
                    </a:lnTo>
                    <a:lnTo>
                      <a:pt x="308" y="8"/>
                    </a:lnTo>
                    <a:lnTo>
                      <a:pt x="307" y="8"/>
                    </a:lnTo>
                    <a:lnTo>
                      <a:pt x="306" y="10"/>
                    </a:lnTo>
                    <a:lnTo>
                      <a:pt x="306" y="12"/>
                    </a:lnTo>
                    <a:lnTo>
                      <a:pt x="303" y="15"/>
                    </a:lnTo>
                    <a:lnTo>
                      <a:pt x="302" y="15"/>
                    </a:lnTo>
                    <a:lnTo>
                      <a:pt x="302" y="15"/>
                    </a:lnTo>
                    <a:lnTo>
                      <a:pt x="302" y="14"/>
                    </a:lnTo>
                    <a:lnTo>
                      <a:pt x="302" y="12"/>
                    </a:lnTo>
                    <a:lnTo>
                      <a:pt x="302" y="11"/>
                    </a:lnTo>
                    <a:lnTo>
                      <a:pt x="302" y="8"/>
                    </a:lnTo>
                    <a:lnTo>
                      <a:pt x="300" y="8"/>
                    </a:lnTo>
                    <a:lnTo>
                      <a:pt x="300" y="8"/>
                    </a:lnTo>
                    <a:lnTo>
                      <a:pt x="296" y="16"/>
                    </a:lnTo>
                    <a:lnTo>
                      <a:pt x="296" y="18"/>
                    </a:lnTo>
                    <a:lnTo>
                      <a:pt x="290" y="26"/>
                    </a:lnTo>
                    <a:lnTo>
                      <a:pt x="290" y="28"/>
                    </a:lnTo>
                    <a:lnTo>
                      <a:pt x="288" y="30"/>
                    </a:lnTo>
                    <a:lnTo>
                      <a:pt x="287" y="34"/>
                    </a:lnTo>
                    <a:lnTo>
                      <a:pt x="286" y="35"/>
                    </a:lnTo>
                    <a:lnTo>
                      <a:pt x="284" y="38"/>
                    </a:lnTo>
                    <a:lnTo>
                      <a:pt x="283" y="38"/>
                    </a:lnTo>
                    <a:lnTo>
                      <a:pt x="283" y="38"/>
                    </a:lnTo>
                    <a:lnTo>
                      <a:pt x="282" y="36"/>
                    </a:lnTo>
                    <a:lnTo>
                      <a:pt x="282" y="36"/>
                    </a:lnTo>
                    <a:lnTo>
                      <a:pt x="281" y="36"/>
                    </a:lnTo>
                    <a:lnTo>
                      <a:pt x="278" y="39"/>
                    </a:lnTo>
                    <a:lnTo>
                      <a:pt x="278" y="42"/>
                    </a:lnTo>
                    <a:lnTo>
                      <a:pt x="279" y="43"/>
                    </a:lnTo>
                    <a:lnTo>
                      <a:pt x="282" y="44"/>
                    </a:lnTo>
                    <a:lnTo>
                      <a:pt x="281" y="45"/>
                    </a:lnTo>
                    <a:lnTo>
                      <a:pt x="281" y="47"/>
                    </a:lnTo>
                    <a:lnTo>
                      <a:pt x="279" y="48"/>
                    </a:lnTo>
                    <a:lnTo>
                      <a:pt x="278" y="49"/>
                    </a:lnTo>
                    <a:lnTo>
                      <a:pt x="274" y="49"/>
                    </a:lnTo>
                    <a:lnTo>
                      <a:pt x="274" y="51"/>
                    </a:lnTo>
                    <a:lnTo>
                      <a:pt x="275" y="52"/>
                    </a:lnTo>
                    <a:lnTo>
                      <a:pt x="277" y="55"/>
                    </a:lnTo>
                    <a:lnTo>
                      <a:pt x="277" y="59"/>
                    </a:lnTo>
                    <a:lnTo>
                      <a:pt x="278" y="60"/>
                    </a:lnTo>
                    <a:lnTo>
                      <a:pt x="278" y="60"/>
                    </a:lnTo>
                    <a:lnTo>
                      <a:pt x="277" y="60"/>
                    </a:lnTo>
                    <a:lnTo>
                      <a:pt x="277" y="61"/>
                    </a:lnTo>
                    <a:lnTo>
                      <a:pt x="275" y="60"/>
                    </a:lnTo>
                    <a:lnTo>
                      <a:pt x="274" y="60"/>
                    </a:lnTo>
                    <a:lnTo>
                      <a:pt x="273" y="56"/>
                    </a:lnTo>
                    <a:lnTo>
                      <a:pt x="273" y="53"/>
                    </a:lnTo>
                    <a:lnTo>
                      <a:pt x="271" y="51"/>
                    </a:lnTo>
                    <a:lnTo>
                      <a:pt x="271" y="49"/>
                    </a:lnTo>
                    <a:lnTo>
                      <a:pt x="270" y="51"/>
                    </a:lnTo>
                    <a:lnTo>
                      <a:pt x="269" y="52"/>
                    </a:lnTo>
                    <a:lnTo>
                      <a:pt x="267" y="52"/>
                    </a:lnTo>
                    <a:lnTo>
                      <a:pt x="267" y="53"/>
                    </a:lnTo>
                    <a:lnTo>
                      <a:pt x="267" y="55"/>
                    </a:lnTo>
                    <a:lnTo>
                      <a:pt x="267" y="56"/>
                    </a:lnTo>
                    <a:lnTo>
                      <a:pt x="269" y="59"/>
                    </a:lnTo>
                    <a:lnTo>
                      <a:pt x="269" y="59"/>
                    </a:lnTo>
                    <a:lnTo>
                      <a:pt x="269" y="60"/>
                    </a:lnTo>
                    <a:lnTo>
                      <a:pt x="269" y="60"/>
                    </a:lnTo>
                    <a:lnTo>
                      <a:pt x="269" y="63"/>
                    </a:lnTo>
                    <a:lnTo>
                      <a:pt x="269" y="63"/>
                    </a:lnTo>
                    <a:lnTo>
                      <a:pt x="269" y="64"/>
                    </a:lnTo>
                    <a:lnTo>
                      <a:pt x="267" y="65"/>
                    </a:lnTo>
                    <a:lnTo>
                      <a:pt x="266" y="67"/>
                    </a:lnTo>
                    <a:lnTo>
                      <a:pt x="265" y="67"/>
                    </a:lnTo>
                    <a:lnTo>
                      <a:pt x="265" y="67"/>
                    </a:lnTo>
                    <a:lnTo>
                      <a:pt x="263" y="65"/>
                    </a:lnTo>
                    <a:lnTo>
                      <a:pt x="262" y="64"/>
                    </a:lnTo>
                    <a:lnTo>
                      <a:pt x="262" y="63"/>
                    </a:lnTo>
                    <a:lnTo>
                      <a:pt x="259" y="63"/>
                    </a:lnTo>
                    <a:lnTo>
                      <a:pt x="259" y="61"/>
                    </a:lnTo>
                    <a:lnTo>
                      <a:pt x="259" y="60"/>
                    </a:lnTo>
                    <a:lnTo>
                      <a:pt x="258" y="60"/>
                    </a:lnTo>
                    <a:lnTo>
                      <a:pt x="258" y="59"/>
                    </a:lnTo>
                    <a:lnTo>
                      <a:pt x="257" y="57"/>
                    </a:lnTo>
                    <a:lnTo>
                      <a:pt x="255" y="56"/>
                    </a:lnTo>
                    <a:lnTo>
                      <a:pt x="255" y="56"/>
                    </a:lnTo>
                    <a:lnTo>
                      <a:pt x="255" y="56"/>
                    </a:lnTo>
                    <a:lnTo>
                      <a:pt x="254" y="56"/>
                    </a:lnTo>
                    <a:lnTo>
                      <a:pt x="254" y="57"/>
                    </a:lnTo>
                    <a:lnTo>
                      <a:pt x="254" y="59"/>
                    </a:lnTo>
                    <a:lnTo>
                      <a:pt x="254" y="59"/>
                    </a:lnTo>
                    <a:lnTo>
                      <a:pt x="253" y="61"/>
                    </a:lnTo>
                    <a:lnTo>
                      <a:pt x="253" y="63"/>
                    </a:lnTo>
                    <a:lnTo>
                      <a:pt x="249" y="68"/>
                    </a:lnTo>
                    <a:lnTo>
                      <a:pt x="245" y="73"/>
                    </a:lnTo>
                    <a:lnTo>
                      <a:pt x="242" y="76"/>
                    </a:lnTo>
                    <a:lnTo>
                      <a:pt x="240" y="81"/>
                    </a:lnTo>
                    <a:lnTo>
                      <a:pt x="238" y="84"/>
                    </a:lnTo>
                    <a:lnTo>
                      <a:pt x="237" y="84"/>
                    </a:lnTo>
                    <a:lnTo>
                      <a:pt x="236" y="85"/>
                    </a:lnTo>
                    <a:lnTo>
                      <a:pt x="233" y="87"/>
                    </a:lnTo>
                    <a:lnTo>
                      <a:pt x="222" y="89"/>
                    </a:lnTo>
                    <a:lnTo>
                      <a:pt x="216" y="90"/>
                    </a:lnTo>
                    <a:lnTo>
                      <a:pt x="213" y="92"/>
                    </a:lnTo>
                    <a:lnTo>
                      <a:pt x="212" y="93"/>
                    </a:lnTo>
                    <a:lnTo>
                      <a:pt x="210" y="94"/>
                    </a:lnTo>
                    <a:lnTo>
                      <a:pt x="210" y="98"/>
                    </a:lnTo>
                    <a:lnTo>
                      <a:pt x="210" y="100"/>
                    </a:lnTo>
                    <a:lnTo>
                      <a:pt x="210" y="100"/>
                    </a:lnTo>
                    <a:lnTo>
                      <a:pt x="209" y="100"/>
                    </a:lnTo>
                    <a:lnTo>
                      <a:pt x="209" y="101"/>
                    </a:lnTo>
                    <a:lnTo>
                      <a:pt x="208" y="100"/>
                    </a:lnTo>
                    <a:lnTo>
                      <a:pt x="206" y="98"/>
                    </a:lnTo>
                    <a:lnTo>
                      <a:pt x="206" y="100"/>
                    </a:lnTo>
                    <a:lnTo>
                      <a:pt x="206" y="102"/>
                    </a:lnTo>
                    <a:lnTo>
                      <a:pt x="206" y="104"/>
                    </a:lnTo>
                    <a:lnTo>
                      <a:pt x="208" y="105"/>
                    </a:lnTo>
                    <a:lnTo>
                      <a:pt x="208" y="106"/>
                    </a:lnTo>
                    <a:lnTo>
                      <a:pt x="206" y="108"/>
                    </a:lnTo>
                    <a:lnTo>
                      <a:pt x="205" y="109"/>
                    </a:lnTo>
                    <a:lnTo>
                      <a:pt x="205" y="113"/>
                    </a:lnTo>
                    <a:lnTo>
                      <a:pt x="205" y="114"/>
                    </a:lnTo>
                    <a:lnTo>
                      <a:pt x="204" y="116"/>
                    </a:lnTo>
                    <a:lnTo>
                      <a:pt x="204" y="117"/>
                    </a:lnTo>
                    <a:lnTo>
                      <a:pt x="204" y="118"/>
                    </a:lnTo>
                    <a:lnTo>
                      <a:pt x="205" y="118"/>
                    </a:lnTo>
                    <a:lnTo>
                      <a:pt x="206" y="120"/>
                    </a:lnTo>
                    <a:lnTo>
                      <a:pt x="205" y="120"/>
                    </a:lnTo>
                    <a:lnTo>
                      <a:pt x="205" y="120"/>
                    </a:lnTo>
                    <a:lnTo>
                      <a:pt x="202" y="117"/>
                    </a:lnTo>
                    <a:lnTo>
                      <a:pt x="201" y="117"/>
                    </a:lnTo>
                    <a:lnTo>
                      <a:pt x="199" y="117"/>
                    </a:lnTo>
                    <a:lnTo>
                      <a:pt x="197" y="117"/>
                    </a:lnTo>
                    <a:lnTo>
                      <a:pt x="192" y="114"/>
                    </a:lnTo>
                    <a:lnTo>
                      <a:pt x="192" y="113"/>
                    </a:lnTo>
                    <a:lnTo>
                      <a:pt x="191" y="114"/>
                    </a:lnTo>
                    <a:lnTo>
                      <a:pt x="189" y="114"/>
                    </a:lnTo>
                    <a:lnTo>
                      <a:pt x="187" y="114"/>
                    </a:lnTo>
                    <a:lnTo>
                      <a:pt x="185" y="113"/>
                    </a:lnTo>
                    <a:lnTo>
                      <a:pt x="183" y="113"/>
                    </a:lnTo>
                    <a:lnTo>
                      <a:pt x="180" y="110"/>
                    </a:lnTo>
                    <a:lnTo>
                      <a:pt x="180" y="110"/>
                    </a:lnTo>
                    <a:lnTo>
                      <a:pt x="179" y="108"/>
                    </a:lnTo>
                    <a:lnTo>
                      <a:pt x="177" y="110"/>
                    </a:lnTo>
                    <a:lnTo>
                      <a:pt x="177" y="110"/>
                    </a:lnTo>
                    <a:lnTo>
                      <a:pt x="177" y="112"/>
                    </a:lnTo>
                    <a:lnTo>
                      <a:pt x="179" y="112"/>
                    </a:lnTo>
                    <a:lnTo>
                      <a:pt x="179" y="116"/>
                    </a:lnTo>
                    <a:lnTo>
                      <a:pt x="180" y="117"/>
                    </a:lnTo>
                    <a:lnTo>
                      <a:pt x="183" y="118"/>
                    </a:lnTo>
                    <a:lnTo>
                      <a:pt x="183" y="120"/>
                    </a:lnTo>
                    <a:lnTo>
                      <a:pt x="184" y="121"/>
                    </a:lnTo>
                    <a:lnTo>
                      <a:pt x="185" y="122"/>
                    </a:lnTo>
                    <a:lnTo>
                      <a:pt x="187" y="124"/>
                    </a:lnTo>
                    <a:lnTo>
                      <a:pt x="188" y="124"/>
                    </a:lnTo>
                    <a:lnTo>
                      <a:pt x="191" y="128"/>
                    </a:lnTo>
                    <a:lnTo>
                      <a:pt x="192" y="129"/>
                    </a:lnTo>
                    <a:lnTo>
                      <a:pt x="193" y="130"/>
                    </a:lnTo>
                    <a:lnTo>
                      <a:pt x="195" y="130"/>
                    </a:lnTo>
                    <a:lnTo>
                      <a:pt x="196" y="130"/>
                    </a:lnTo>
                    <a:lnTo>
                      <a:pt x="202" y="128"/>
                    </a:lnTo>
                    <a:lnTo>
                      <a:pt x="202" y="128"/>
                    </a:lnTo>
                    <a:lnTo>
                      <a:pt x="205" y="126"/>
                    </a:lnTo>
                    <a:lnTo>
                      <a:pt x="208" y="126"/>
                    </a:lnTo>
                    <a:lnTo>
                      <a:pt x="212" y="128"/>
                    </a:lnTo>
                    <a:lnTo>
                      <a:pt x="213" y="128"/>
                    </a:lnTo>
                    <a:lnTo>
                      <a:pt x="214" y="128"/>
                    </a:lnTo>
                    <a:lnTo>
                      <a:pt x="216" y="128"/>
                    </a:lnTo>
                    <a:lnTo>
                      <a:pt x="217" y="128"/>
                    </a:lnTo>
                    <a:lnTo>
                      <a:pt x="217" y="128"/>
                    </a:lnTo>
                    <a:lnTo>
                      <a:pt x="220" y="125"/>
                    </a:lnTo>
                    <a:lnTo>
                      <a:pt x="222" y="125"/>
                    </a:lnTo>
                    <a:lnTo>
                      <a:pt x="222" y="122"/>
                    </a:lnTo>
                    <a:lnTo>
                      <a:pt x="224" y="121"/>
                    </a:lnTo>
                    <a:lnTo>
                      <a:pt x="224" y="118"/>
                    </a:lnTo>
                    <a:lnTo>
                      <a:pt x="225" y="118"/>
                    </a:lnTo>
                    <a:lnTo>
                      <a:pt x="226" y="117"/>
                    </a:lnTo>
                    <a:lnTo>
                      <a:pt x="229" y="117"/>
                    </a:lnTo>
                    <a:lnTo>
                      <a:pt x="237" y="117"/>
                    </a:lnTo>
                    <a:lnTo>
                      <a:pt x="238" y="117"/>
                    </a:lnTo>
                    <a:lnTo>
                      <a:pt x="238" y="118"/>
                    </a:lnTo>
                    <a:lnTo>
                      <a:pt x="238" y="118"/>
                    </a:lnTo>
                    <a:lnTo>
                      <a:pt x="238" y="120"/>
                    </a:lnTo>
                    <a:lnTo>
                      <a:pt x="240" y="120"/>
                    </a:lnTo>
                    <a:lnTo>
                      <a:pt x="241" y="120"/>
                    </a:lnTo>
                    <a:lnTo>
                      <a:pt x="245" y="121"/>
                    </a:lnTo>
                    <a:lnTo>
                      <a:pt x="246" y="122"/>
                    </a:lnTo>
                    <a:lnTo>
                      <a:pt x="247" y="121"/>
                    </a:lnTo>
                    <a:lnTo>
                      <a:pt x="249" y="124"/>
                    </a:lnTo>
                    <a:lnTo>
                      <a:pt x="250" y="122"/>
                    </a:lnTo>
                    <a:lnTo>
                      <a:pt x="251" y="121"/>
                    </a:lnTo>
                    <a:lnTo>
                      <a:pt x="253" y="120"/>
                    </a:lnTo>
                    <a:lnTo>
                      <a:pt x="254" y="120"/>
                    </a:lnTo>
                    <a:lnTo>
                      <a:pt x="255" y="118"/>
                    </a:lnTo>
                    <a:lnTo>
                      <a:pt x="258" y="118"/>
                    </a:lnTo>
                    <a:lnTo>
                      <a:pt x="261" y="118"/>
                    </a:lnTo>
                    <a:lnTo>
                      <a:pt x="263" y="118"/>
                    </a:lnTo>
                    <a:lnTo>
                      <a:pt x="265" y="118"/>
                    </a:lnTo>
                    <a:lnTo>
                      <a:pt x="266" y="118"/>
                    </a:lnTo>
                    <a:lnTo>
                      <a:pt x="266" y="117"/>
                    </a:lnTo>
                    <a:lnTo>
                      <a:pt x="267" y="116"/>
                    </a:lnTo>
                    <a:lnTo>
                      <a:pt x="267" y="114"/>
                    </a:lnTo>
                    <a:lnTo>
                      <a:pt x="267" y="112"/>
                    </a:lnTo>
                    <a:lnTo>
                      <a:pt x="269" y="110"/>
                    </a:lnTo>
                    <a:lnTo>
                      <a:pt x="269" y="110"/>
                    </a:lnTo>
                    <a:lnTo>
                      <a:pt x="270" y="110"/>
                    </a:lnTo>
                    <a:lnTo>
                      <a:pt x="270" y="109"/>
                    </a:lnTo>
                    <a:lnTo>
                      <a:pt x="270" y="108"/>
                    </a:lnTo>
                    <a:lnTo>
                      <a:pt x="270" y="108"/>
                    </a:lnTo>
                    <a:lnTo>
                      <a:pt x="270" y="106"/>
                    </a:lnTo>
                    <a:lnTo>
                      <a:pt x="269" y="105"/>
                    </a:lnTo>
                    <a:lnTo>
                      <a:pt x="269" y="104"/>
                    </a:lnTo>
                    <a:lnTo>
                      <a:pt x="270" y="102"/>
                    </a:lnTo>
                    <a:lnTo>
                      <a:pt x="270" y="102"/>
                    </a:lnTo>
                    <a:lnTo>
                      <a:pt x="273" y="101"/>
                    </a:lnTo>
                    <a:lnTo>
                      <a:pt x="275" y="98"/>
                    </a:lnTo>
                    <a:lnTo>
                      <a:pt x="275" y="98"/>
                    </a:lnTo>
                    <a:lnTo>
                      <a:pt x="277" y="97"/>
                    </a:lnTo>
                    <a:lnTo>
                      <a:pt x="277" y="96"/>
                    </a:lnTo>
                    <a:lnTo>
                      <a:pt x="275" y="96"/>
                    </a:lnTo>
                    <a:lnTo>
                      <a:pt x="274" y="94"/>
                    </a:lnTo>
                    <a:lnTo>
                      <a:pt x="274" y="94"/>
                    </a:lnTo>
                    <a:lnTo>
                      <a:pt x="274" y="93"/>
                    </a:lnTo>
                    <a:lnTo>
                      <a:pt x="274" y="93"/>
                    </a:lnTo>
                    <a:lnTo>
                      <a:pt x="274" y="92"/>
                    </a:lnTo>
                    <a:lnTo>
                      <a:pt x="274" y="90"/>
                    </a:lnTo>
                    <a:lnTo>
                      <a:pt x="275" y="90"/>
                    </a:lnTo>
                    <a:lnTo>
                      <a:pt x="277" y="88"/>
                    </a:lnTo>
                    <a:lnTo>
                      <a:pt x="277" y="88"/>
                    </a:lnTo>
                    <a:lnTo>
                      <a:pt x="278" y="88"/>
                    </a:lnTo>
                    <a:lnTo>
                      <a:pt x="279" y="88"/>
                    </a:lnTo>
                    <a:lnTo>
                      <a:pt x="281" y="87"/>
                    </a:lnTo>
                    <a:lnTo>
                      <a:pt x="282" y="85"/>
                    </a:lnTo>
                    <a:lnTo>
                      <a:pt x="282" y="84"/>
                    </a:lnTo>
                    <a:lnTo>
                      <a:pt x="282" y="84"/>
                    </a:lnTo>
                    <a:lnTo>
                      <a:pt x="282" y="81"/>
                    </a:lnTo>
                    <a:lnTo>
                      <a:pt x="282" y="80"/>
                    </a:lnTo>
                    <a:lnTo>
                      <a:pt x="282" y="79"/>
                    </a:lnTo>
                    <a:lnTo>
                      <a:pt x="282" y="77"/>
                    </a:lnTo>
                    <a:lnTo>
                      <a:pt x="282" y="75"/>
                    </a:lnTo>
                    <a:lnTo>
                      <a:pt x="282" y="73"/>
                    </a:lnTo>
                    <a:lnTo>
                      <a:pt x="282" y="69"/>
                    </a:lnTo>
                    <a:lnTo>
                      <a:pt x="283" y="68"/>
                    </a:lnTo>
                    <a:lnTo>
                      <a:pt x="283" y="67"/>
                    </a:lnTo>
                    <a:lnTo>
                      <a:pt x="284" y="64"/>
                    </a:lnTo>
                    <a:lnTo>
                      <a:pt x="286" y="63"/>
                    </a:lnTo>
                    <a:lnTo>
                      <a:pt x="287" y="61"/>
                    </a:lnTo>
                    <a:lnTo>
                      <a:pt x="287" y="61"/>
                    </a:lnTo>
                    <a:lnTo>
                      <a:pt x="287" y="61"/>
                    </a:lnTo>
                    <a:lnTo>
                      <a:pt x="290" y="61"/>
                    </a:lnTo>
                    <a:lnTo>
                      <a:pt x="291" y="60"/>
                    </a:lnTo>
                    <a:lnTo>
                      <a:pt x="294" y="60"/>
                    </a:lnTo>
                    <a:lnTo>
                      <a:pt x="295" y="60"/>
                    </a:lnTo>
                    <a:lnTo>
                      <a:pt x="296" y="61"/>
                    </a:lnTo>
                    <a:lnTo>
                      <a:pt x="296" y="61"/>
                    </a:lnTo>
                    <a:lnTo>
                      <a:pt x="299" y="60"/>
                    </a:lnTo>
                    <a:lnTo>
                      <a:pt x="299" y="60"/>
                    </a:lnTo>
                    <a:lnTo>
                      <a:pt x="300" y="61"/>
                    </a:lnTo>
                    <a:lnTo>
                      <a:pt x="300" y="61"/>
                    </a:lnTo>
                    <a:lnTo>
                      <a:pt x="302" y="60"/>
                    </a:lnTo>
                    <a:lnTo>
                      <a:pt x="304" y="61"/>
                    </a:lnTo>
                    <a:lnTo>
                      <a:pt x="308" y="61"/>
                    </a:lnTo>
                    <a:lnTo>
                      <a:pt x="312" y="61"/>
                    </a:lnTo>
                    <a:lnTo>
                      <a:pt x="315" y="64"/>
                    </a:lnTo>
                    <a:lnTo>
                      <a:pt x="316" y="64"/>
                    </a:lnTo>
                    <a:lnTo>
                      <a:pt x="318" y="64"/>
                    </a:lnTo>
                    <a:lnTo>
                      <a:pt x="318" y="64"/>
                    </a:lnTo>
                    <a:lnTo>
                      <a:pt x="319" y="61"/>
                    </a:lnTo>
                    <a:lnTo>
                      <a:pt x="319" y="61"/>
                    </a:lnTo>
                    <a:lnTo>
                      <a:pt x="320" y="61"/>
                    </a:lnTo>
                    <a:lnTo>
                      <a:pt x="323" y="63"/>
                    </a:lnTo>
                    <a:lnTo>
                      <a:pt x="325" y="63"/>
                    </a:lnTo>
                    <a:lnTo>
                      <a:pt x="327" y="61"/>
                    </a:lnTo>
                    <a:lnTo>
                      <a:pt x="328" y="61"/>
                    </a:lnTo>
                    <a:lnTo>
                      <a:pt x="331" y="61"/>
                    </a:lnTo>
                    <a:lnTo>
                      <a:pt x="333" y="60"/>
                    </a:lnTo>
                    <a:lnTo>
                      <a:pt x="335" y="60"/>
                    </a:lnTo>
                    <a:lnTo>
                      <a:pt x="335" y="60"/>
                    </a:lnTo>
                    <a:lnTo>
                      <a:pt x="335" y="59"/>
                    </a:lnTo>
                    <a:lnTo>
                      <a:pt x="335" y="57"/>
                    </a:lnTo>
                    <a:lnTo>
                      <a:pt x="329" y="55"/>
                    </a:lnTo>
                    <a:lnTo>
                      <a:pt x="328" y="51"/>
                    </a:lnTo>
                    <a:lnTo>
                      <a:pt x="328" y="48"/>
                    </a:lnTo>
                    <a:lnTo>
                      <a:pt x="329" y="48"/>
                    </a:lnTo>
                    <a:lnTo>
                      <a:pt x="331" y="47"/>
                    </a:lnTo>
                    <a:lnTo>
                      <a:pt x="333" y="48"/>
                    </a:lnTo>
                    <a:lnTo>
                      <a:pt x="336" y="48"/>
                    </a:lnTo>
                    <a:lnTo>
                      <a:pt x="340" y="47"/>
                    </a:lnTo>
                    <a:lnTo>
                      <a:pt x="344" y="45"/>
                    </a:lnTo>
                    <a:lnTo>
                      <a:pt x="345" y="44"/>
                    </a:lnTo>
                    <a:lnTo>
                      <a:pt x="345" y="44"/>
                    </a:lnTo>
                    <a:lnTo>
                      <a:pt x="347" y="43"/>
                    </a:lnTo>
                    <a:lnTo>
                      <a:pt x="347" y="42"/>
                    </a:lnTo>
                    <a:lnTo>
                      <a:pt x="345" y="40"/>
                    </a:lnTo>
                    <a:close/>
                    <a:moveTo>
                      <a:pt x="306" y="6"/>
                    </a:moveTo>
                    <a:lnTo>
                      <a:pt x="307" y="4"/>
                    </a:lnTo>
                    <a:lnTo>
                      <a:pt x="308" y="4"/>
                    </a:lnTo>
                    <a:lnTo>
                      <a:pt x="308" y="3"/>
                    </a:lnTo>
                    <a:lnTo>
                      <a:pt x="310" y="2"/>
                    </a:lnTo>
                    <a:lnTo>
                      <a:pt x="308" y="0"/>
                    </a:lnTo>
                    <a:lnTo>
                      <a:pt x="307" y="0"/>
                    </a:lnTo>
                    <a:lnTo>
                      <a:pt x="306" y="3"/>
                    </a:lnTo>
                    <a:lnTo>
                      <a:pt x="306" y="4"/>
                    </a:lnTo>
                    <a:lnTo>
                      <a:pt x="306" y="6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0" name="Freeform 224">
                <a:extLst>
                  <a:ext uri="{FF2B5EF4-FFF2-40B4-BE49-F238E27FC236}">
                    <a16:creationId xmlns:a16="http://schemas.microsoft.com/office/drawing/2014/main" id="{79707E19-4425-42C4-8672-F15D43080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1050" y="2733675"/>
                <a:ext cx="19050" cy="20638"/>
              </a:xfrm>
              <a:custGeom>
                <a:avLst/>
                <a:gdLst>
                  <a:gd name="T0" fmla="*/ 12 w 12"/>
                  <a:gd name="T1" fmla="*/ 7 h 13"/>
                  <a:gd name="T2" fmla="*/ 11 w 12"/>
                  <a:gd name="T3" fmla="*/ 7 h 13"/>
                  <a:gd name="T4" fmla="*/ 10 w 12"/>
                  <a:gd name="T5" fmla="*/ 5 h 13"/>
                  <a:gd name="T6" fmla="*/ 8 w 12"/>
                  <a:gd name="T7" fmla="*/ 5 h 13"/>
                  <a:gd name="T8" fmla="*/ 8 w 12"/>
                  <a:gd name="T9" fmla="*/ 4 h 13"/>
                  <a:gd name="T10" fmla="*/ 7 w 12"/>
                  <a:gd name="T11" fmla="*/ 3 h 13"/>
                  <a:gd name="T12" fmla="*/ 7 w 12"/>
                  <a:gd name="T13" fmla="*/ 3 h 13"/>
                  <a:gd name="T14" fmla="*/ 7 w 12"/>
                  <a:gd name="T15" fmla="*/ 1 h 13"/>
                  <a:gd name="T16" fmla="*/ 7 w 12"/>
                  <a:gd name="T17" fmla="*/ 0 h 13"/>
                  <a:gd name="T18" fmla="*/ 7 w 12"/>
                  <a:gd name="T19" fmla="*/ 0 h 13"/>
                  <a:gd name="T20" fmla="*/ 6 w 12"/>
                  <a:gd name="T21" fmla="*/ 0 h 13"/>
                  <a:gd name="T22" fmla="*/ 6 w 12"/>
                  <a:gd name="T23" fmla="*/ 0 h 13"/>
                  <a:gd name="T24" fmla="*/ 4 w 12"/>
                  <a:gd name="T25" fmla="*/ 0 h 13"/>
                  <a:gd name="T26" fmla="*/ 3 w 12"/>
                  <a:gd name="T27" fmla="*/ 1 h 13"/>
                  <a:gd name="T28" fmla="*/ 2 w 12"/>
                  <a:gd name="T29" fmla="*/ 3 h 13"/>
                  <a:gd name="T30" fmla="*/ 2 w 12"/>
                  <a:gd name="T31" fmla="*/ 4 h 13"/>
                  <a:gd name="T32" fmla="*/ 0 w 12"/>
                  <a:gd name="T33" fmla="*/ 4 h 13"/>
                  <a:gd name="T34" fmla="*/ 0 w 12"/>
                  <a:gd name="T35" fmla="*/ 5 h 13"/>
                  <a:gd name="T36" fmla="*/ 0 w 12"/>
                  <a:gd name="T37" fmla="*/ 5 h 13"/>
                  <a:gd name="T38" fmla="*/ 0 w 12"/>
                  <a:gd name="T39" fmla="*/ 7 h 13"/>
                  <a:gd name="T40" fmla="*/ 0 w 12"/>
                  <a:gd name="T41" fmla="*/ 7 h 13"/>
                  <a:gd name="T42" fmla="*/ 2 w 12"/>
                  <a:gd name="T43" fmla="*/ 8 h 13"/>
                  <a:gd name="T44" fmla="*/ 2 w 12"/>
                  <a:gd name="T45" fmla="*/ 8 h 13"/>
                  <a:gd name="T46" fmla="*/ 3 w 12"/>
                  <a:gd name="T47" fmla="*/ 9 h 13"/>
                  <a:gd name="T48" fmla="*/ 2 w 12"/>
                  <a:gd name="T49" fmla="*/ 11 h 13"/>
                  <a:gd name="T50" fmla="*/ 2 w 12"/>
                  <a:gd name="T51" fmla="*/ 11 h 13"/>
                  <a:gd name="T52" fmla="*/ 2 w 12"/>
                  <a:gd name="T53" fmla="*/ 12 h 13"/>
                  <a:gd name="T54" fmla="*/ 2 w 12"/>
                  <a:gd name="T55" fmla="*/ 12 h 13"/>
                  <a:gd name="T56" fmla="*/ 2 w 12"/>
                  <a:gd name="T57" fmla="*/ 12 h 13"/>
                  <a:gd name="T58" fmla="*/ 3 w 12"/>
                  <a:gd name="T59" fmla="*/ 13 h 13"/>
                  <a:gd name="T60" fmla="*/ 3 w 12"/>
                  <a:gd name="T61" fmla="*/ 13 h 13"/>
                  <a:gd name="T62" fmla="*/ 4 w 12"/>
                  <a:gd name="T63" fmla="*/ 13 h 13"/>
                  <a:gd name="T64" fmla="*/ 4 w 12"/>
                  <a:gd name="T65" fmla="*/ 13 h 13"/>
                  <a:gd name="T66" fmla="*/ 6 w 12"/>
                  <a:gd name="T67" fmla="*/ 13 h 13"/>
                  <a:gd name="T68" fmla="*/ 6 w 12"/>
                  <a:gd name="T69" fmla="*/ 13 h 13"/>
                  <a:gd name="T70" fmla="*/ 7 w 12"/>
                  <a:gd name="T71" fmla="*/ 12 h 13"/>
                  <a:gd name="T72" fmla="*/ 8 w 12"/>
                  <a:gd name="T73" fmla="*/ 13 h 13"/>
                  <a:gd name="T74" fmla="*/ 8 w 12"/>
                  <a:gd name="T75" fmla="*/ 13 h 13"/>
                  <a:gd name="T76" fmla="*/ 10 w 12"/>
                  <a:gd name="T77" fmla="*/ 13 h 13"/>
                  <a:gd name="T78" fmla="*/ 10 w 12"/>
                  <a:gd name="T79" fmla="*/ 12 h 13"/>
                  <a:gd name="T80" fmla="*/ 11 w 12"/>
                  <a:gd name="T81" fmla="*/ 11 h 13"/>
                  <a:gd name="T82" fmla="*/ 11 w 12"/>
                  <a:gd name="T83" fmla="*/ 9 h 13"/>
                  <a:gd name="T84" fmla="*/ 11 w 12"/>
                  <a:gd name="T85" fmla="*/ 9 h 13"/>
                  <a:gd name="T86" fmla="*/ 12 w 12"/>
                  <a:gd name="T87" fmla="*/ 8 h 13"/>
                  <a:gd name="T88" fmla="*/ 12 w 12"/>
                  <a:gd name="T89" fmla="*/ 8 h 13"/>
                  <a:gd name="T90" fmla="*/ 12 w 12"/>
                  <a:gd name="T91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lnTo>
                      <a:pt x="11" y="7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9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3"/>
                    </a:lnTo>
                    <a:lnTo>
                      <a:pt x="4" y="13"/>
                    </a:lnTo>
                    <a:lnTo>
                      <a:pt x="6" y="13"/>
                    </a:lnTo>
                    <a:lnTo>
                      <a:pt x="6" y="13"/>
                    </a:lnTo>
                    <a:lnTo>
                      <a:pt x="7" y="12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0" y="13"/>
                    </a:lnTo>
                    <a:lnTo>
                      <a:pt x="10" y="12"/>
                    </a:lnTo>
                    <a:lnTo>
                      <a:pt x="11" y="11"/>
                    </a:lnTo>
                    <a:lnTo>
                      <a:pt x="11" y="9"/>
                    </a:lnTo>
                    <a:lnTo>
                      <a:pt x="11" y="9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1" name="Freeform 225">
                <a:extLst>
                  <a:ext uri="{FF2B5EF4-FFF2-40B4-BE49-F238E27FC236}">
                    <a16:creationId xmlns:a16="http://schemas.microsoft.com/office/drawing/2014/main" id="{C65EA985-2FC4-4A4F-AA67-82391D13A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1412" y="2544763"/>
                <a:ext cx="138113" cy="76200"/>
              </a:xfrm>
              <a:custGeom>
                <a:avLst/>
                <a:gdLst>
                  <a:gd name="T0" fmla="*/ 1 w 87"/>
                  <a:gd name="T1" fmla="*/ 18 h 48"/>
                  <a:gd name="T2" fmla="*/ 2 w 87"/>
                  <a:gd name="T3" fmla="*/ 20 h 48"/>
                  <a:gd name="T4" fmla="*/ 2 w 87"/>
                  <a:gd name="T5" fmla="*/ 14 h 48"/>
                  <a:gd name="T6" fmla="*/ 84 w 87"/>
                  <a:gd name="T7" fmla="*/ 21 h 48"/>
                  <a:gd name="T8" fmla="*/ 82 w 87"/>
                  <a:gd name="T9" fmla="*/ 20 h 48"/>
                  <a:gd name="T10" fmla="*/ 83 w 87"/>
                  <a:gd name="T11" fmla="*/ 14 h 48"/>
                  <a:gd name="T12" fmla="*/ 80 w 87"/>
                  <a:gd name="T13" fmla="*/ 13 h 48"/>
                  <a:gd name="T14" fmla="*/ 75 w 87"/>
                  <a:gd name="T15" fmla="*/ 9 h 48"/>
                  <a:gd name="T16" fmla="*/ 68 w 87"/>
                  <a:gd name="T17" fmla="*/ 5 h 48"/>
                  <a:gd name="T18" fmla="*/ 59 w 87"/>
                  <a:gd name="T19" fmla="*/ 4 h 48"/>
                  <a:gd name="T20" fmla="*/ 57 w 87"/>
                  <a:gd name="T21" fmla="*/ 0 h 48"/>
                  <a:gd name="T22" fmla="*/ 51 w 87"/>
                  <a:gd name="T23" fmla="*/ 1 h 48"/>
                  <a:gd name="T24" fmla="*/ 46 w 87"/>
                  <a:gd name="T25" fmla="*/ 3 h 48"/>
                  <a:gd name="T26" fmla="*/ 39 w 87"/>
                  <a:gd name="T27" fmla="*/ 1 h 48"/>
                  <a:gd name="T28" fmla="*/ 31 w 87"/>
                  <a:gd name="T29" fmla="*/ 1 h 48"/>
                  <a:gd name="T30" fmla="*/ 27 w 87"/>
                  <a:gd name="T31" fmla="*/ 0 h 48"/>
                  <a:gd name="T32" fmla="*/ 19 w 87"/>
                  <a:gd name="T33" fmla="*/ 0 h 48"/>
                  <a:gd name="T34" fmla="*/ 10 w 87"/>
                  <a:gd name="T35" fmla="*/ 1 h 48"/>
                  <a:gd name="T36" fmla="*/ 1 w 87"/>
                  <a:gd name="T37" fmla="*/ 7 h 48"/>
                  <a:gd name="T38" fmla="*/ 4 w 87"/>
                  <a:gd name="T39" fmla="*/ 14 h 48"/>
                  <a:gd name="T40" fmla="*/ 5 w 87"/>
                  <a:gd name="T41" fmla="*/ 21 h 48"/>
                  <a:gd name="T42" fmla="*/ 8 w 87"/>
                  <a:gd name="T43" fmla="*/ 21 h 48"/>
                  <a:gd name="T44" fmla="*/ 12 w 87"/>
                  <a:gd name="T45" fmla="*/ 24 h 48"/>
                  <a:gd name="T46" fmla="*/ 18 w 87"/>
                  <a:gd name="T47" fmla="*/ 25 h 48"/>
                  <a:gd name="T48" fmla="*/ 26 w 87"/>
                  <a:gd name="T49" fmla="*/ 26 h 48"/>
                  <a:gd name="T50" fmla="*/ 29 w 87"/>
                  <a:gd name="T51" fmla="*/ 29 h 48"/>
                  <a:gd name="T52" fmla="*/ 27 w 87"/>
                  <a:gd name="T53" fmla="*/ 36 h 48"/>
                  <a:gd name="T54" fmla="*/ 30 w 87"/>
                  <a:gd name="T55" fmla="*/ 37 h 48"/>
                  <a:gd name="T56" fmla="*/ 33 w 87"/>
                  <a:gd name="T57" fmla="*/ 38 h 48"/>
                  <a:gd name="T58" fmla="*/ 34 w 87"/>
                  <a:gd name="T59" fmla="*/ 40 h 48"/>
                  <a:gd name="T60" fmla="*/ 38 w 87"/>
                  <a:gd name="T61" fmla="*/ 41 h 48"/>
                  <a:gd name="T62" fmla="*/ 39 w 87"/>
                  <a:gd name="T63" fmla="*/ 45 h 48"/>
                  <a:gd name="T64" fmla="*/ 41 w 87"/>
                  <a:gd name="T65" fmla="*/ 46 h 48"/>
                  <a:gd name="T66" fmla="*/ 47 w 87"/>
                  <a:gd name="T67" fmla="*/ 46 h 48"/>
                  <a:gd name="T68" fmla="*/ 50 w 87"/>
                  <a:gd name="T69" fmla="*/ 46 h 48"/>
                  <a:gd name="T70" fmla="*/ 55 w 87"/>
                  <a:gd name="T71" fmla="*/ 46 h 48"/>
                  <a:gd name="T72" fmla="*/ 59 w 87"/>
                  <a:gd name="T73" fmla="*/ 45 h 48"/>
                  <a:gd name="T74" fmla="*/ 63 w 87"/>
                  <a:gd name="T75" fmla="*/ 42 h 48"/>
                  <a:gd name="T76" fmla="*/ 66 w 87"/>
                  <a:gd name="T77" fmla="*/ 41 h 48"/>
                  <a:gd name="T78" fmla="*/ 70 w 87"/>
                  <a:gd name="T79" fmla="*/ 40 h 48"/>
                  <a:gd name="T80" fmla="*/ 70 w 87"/>
                  <a:gd name="T81" fmla="*/ 42 h 48"/>
                  <a:gd name="T82" fmla="*/ 74 w 87"/>
                  <a:gd name="T83" fmla="*/ 42 h 48"/>
                  <a:gd name="T84" fmla="*/ 74 w 87"/>
                  <a:gd name="T85" fmla="*/ 40 h 48"/>
                  <a:gd name="T86" fmla="*/ 70 w 87"/>
                  <a:gd name="T87" fmla="*/ 40 h 48"/>
                  <a:gd name="T88" fmla="*/ 71 w 87"/>
                  <a:gd name="T89" fmla="*/ 37 h 48"/>
                  <a:gd name="T90" fmla="*/ 72 w 87"/>
                  <a:gd name="T91" fmla="*/ 34 h 48"/>
                  <a:gd name="T92" fmla="*/ 72 w 87"/>
                  <a:gd name="T93" fmla="*/ 29 h 48"/>
                  <a:gd name="T94" fmla="*/ 76 w 87"/>
                  <a:gd name="T95" fmla="*/ 26 h 48"/>
                  <a:gd name="T96" fmla="*/ 79 w 87"/>
                  <a:gd name="T97" fmla="*/ 25 h 48"/>
                  <a:gd name="T98" fmla="*/ 84 w 87"/>
                  <a:gd name="T99" fmla="*/ 24 h 48"/>
                  <a:gd name="T100" fmla="*/ 86 w 87"/>
                  <a:gd name="T101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" h="48">
                    <a:moveTo>
                      <a:pt x="2" y="16"/>
                    </a:moveTo>
                    <a:lnTo>
                      <a:pt x="2" y="17"/>
                    </a:lnTo>
                    <a:lnTo>
                      <a:pt x="1" y="18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2" y="16"/>
                    </a:lnTo>
                    <a:close/>
                    <a:moveTo>
                      <a:pt x="86" y="21"/>
                    </a:moveTo>
                    <a:lnTo>
                      <a:pt x="84" y="21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20"/>
                    </a:lnTo>
                    <a:lnTo>
                      <a:pt x="82" y="17"/>
                    </a:lnTo>
                    <a:lnTo>
                      <a:pt x="83" y="16"/>
                    </a:lnTo>
                    <a:lnTo>
                      <a:pt x="83" y="14"/>
                    </a:lnTo>
                    <a:lnTo>
                      <a:pt x="83" y="13"/>
                    </a:lnTo>
                    <a:lnTo>
                      <a:pt x="82" y="13"/>
                    </a:lnTo>
                    <a:lnTo>
                      <a:pt x="80" y="13"/>
                    </a:lnTo>
                    <a:lnTo>
                      <a:pt x="78" y="12"/>
                    </a:lnTo>
                    <a:lnTo>
                      <a:pt x="78" y="11"/>
                    </a:lnTo>
                    <a:lnTo>
                      <a:pt x="75" y="9"/>
                    </a:lnTo>
                    <a:lnTo>
                      <a:pt x="74" y="9"/>
                    </a:lnTo>
                    <a:lnTo>
                      <a:pt x="72" y="8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2" y="4"/>
                    </a:lnTo>
                    <a:lnTo>
                      <a:pt x="59" y="4"/>
                    </a:lnTo>
                    <a:lnTo>
                      <a:pt x="58" y="1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4" y="0"/>
                    </a:lnTo>
                    <a:lnTo>
                      <a:pt x="51" y="1"/>
                    </a:lnTo>
                    <a:lnTo>
                      <a:pt x="51" y="3"/>
                    </a:lnTo>
                    <a:lnTo>
                      <a:pt x="50" y="3"/>
                    </a:lnTo>
                    <a:lnTo>
                      <a:pt x="46" y="3"/>
                    </a:lnTo>
                    <a:lnTo>
                      <a:pt x="45" y="1"/>
                    </a:lnTo>
                    <a:lnTo>
                      <a:pt x="41" y="1"/>
                    </a:lnTo>
                    <a:lnTo>
                      <a:pt x="39" y="1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31" y="1"/>
                    </a:lnTo>
                    <a:lnTo>
                      <a:pt x="30" y="1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1"/>
                    </a:lnTo>
                    <a:lnTo>
                      <a:pt x="10" y="1"/>
                    </a:lnTo>
                    <a:lnTo>
                      <a:pt x="5" y="4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2" y="11"/>
                    </a:lnTo>
                    <a:lnTo>
                      <a:pt x="4" y="14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5" y="21"/>
                    </a:lnTo>
                    <a:lnTo>
                      <a:pt x="5" y="21"/>
                    </a:lnTo>
                    <a:lnTo>
                      <a:pt x="6" y="21"/>
                    </a:lnTo>
                    <a:lnTo>
                      <a:pt x="8" y="21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2" y="25"/>
                    </a:lnTo>
                    <a:lnTo>
                      <a:pt x="25" y="25"/>
                    </a:lnTo>
                    <a:lnTo>
                      <a:pt x="26" y="26"/>
                    </a:lnTo>
                    <a:lnTo>
                      <a:pt x="27" y="28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7" y="33"/>
                    </a:lnTo>
                    <a:lnTo>
                      <a:pt x="27" y="34"/>
                    </a:lnTo>
                    <a:lnTo>
                      <a:pt x="27" y="36"/>
                    </a:lnTo>
                    <a:lnTo>
                      <a:pt x="27" y="37"/>
                    </a:lnTo>
                    <a:lnTo>
                      <a:pt x="29" y="38"/>
                    </a:lnTo>
                    <a:lnTo>
                      <a:pt x="30" y="37"/>
                    </a:lnTo>
                    <a:lnTo>
                      <a:pt x="30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4" y="40"/>
                    </a:lnTo>
                    <a:lnTo>
                      <a:pt x="35" y="40"/>
                    </a:lnTo>
                    <a:lnTo>
                      <a:pt x="37" y="41"/>
                    </a:lnTo>
                    <a:lnTo>
                      <a:pt x="38" y="41"/>
                    </a:lnTo>
                    <a:lnTo>
                      <a:pt x="39" y="42"/>
                    </a:lnTo>
                    <a:lnTo>
                      <a:pt x="39" y="44"/>
                    </a:lnTo>
                    <a:lnTo>
                      <a:pt x="39" y="45"/>
                    </a:lnTo>
                    <a:lnTo>
                      <a:pt x="39" y="46"/>
                    </a:lnTo>
                    <a:lnTo>
                      <a:pt x="41" y="46"/>
                    </a:lnTo>
                    <a:lnTo>
                      <a:pt x="41" y="46"/>
                    </a:lnTo>
                    <a:lnTo>
                      <a:pt x="43" y="46"/>
                    </a:lnTo>
                    <a:lnTo>
                      <a:pt x="46" y="46"/>
                    </a:lnTo>
                    <a:lnTo>
                      <a:pt x="47" y="46"/>
                    </a:lnTo>
                    <a:lnTo>
                      <a:pt x="47" y="46"/>
                    </a:lnTo>
                    <a:lnTo>
                      <a:pt x="49" y="46"/>
                    </a:lnTo>
                    <a:lnTo>
                      <a:pt x="50" y="46"/>
                    </a:lnTo>
                    <a:lnTo>
                      <a:pt x="51" y="46"/>
                    </a:lnTo>
                    <a:lnTo>
                      <a:pt x="53" y="48"/>
                    </a:lnTo>
                    <a:lnTo>
                      <a:pt x="55" y="46"/>
                    </a:lnTo>
                    <a:lnTo>
                      <a:pt x="57" y="45"/>
                    </a:lnTo>
                    <a:lnTo>
                      <a:pt x="59" y="46"/>
                    </a:lnTo>
                    <a:lnTo>
                      <a:pt x="59" y="45"/>
                    </a:lnTo>
                    <a:lnTo>
                      <a:pt x="59" y="42"/>
                    </a:lnTo>
                    <a:lnTo>
                      <a:pt x="60" y="42"/>
                    </a:lnTo>
                    <a:lnTo>
                      <a:pt x="63" y="42"/>
                    </a:lnTo>
                    <a:lnTo>
                      <a:pt x="64" y="42"/>
                    </a:lnTo>
                    <a:lnTo>
                      <a:pt x="64" y="41"/>
                    </a:lnTo>
                    <a:lnTo>
                      <a:pt x="66" y="41"/>
                    </a:lnTo>
                    <a:lnTo>
                      <a:pt x="67" y="41"/>
                    </a:lnTo>
                    <a:lnTo>
                      <a:pt x="68" y="40"/>
                    </a:lnTo>
                    <a:lnTo>
                      <a:pt x="70" y="40"/>
                    </a:lnTo>
                    <a:lnTo>
                      <a:pt x="70" y="41"/>
                    </a:lnTo>
                    <a:lnTo>
                      <a:pt x="70" y="42"/>
                    </a:lnTo>
                    <a:lnTo>
                      <a:pt x="70" y="42"/>
                    </a:lnTo>
                    <a:lnTo>
                      <a:pt x="71" y="42"/>
                    </a:lnTo>
                    <a:lnTo>
                      <a:pt x="72" y="42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4" y="41"/>
                    </a:lnTo>
                    <a:lnTo>
                      <a:pt x="74" y="40"/>
                    </a:lnTo>
                    <a:lnTo>
                      <a:pt x="72" y="40"/>
                    </a:lnTo>
                    <a:lnTo>
                      <a:pt x="71" y="40"/>
                    </a:lnTo>
                    <a:lnTo>
                      <a:pt x="70" y="40"/>
                    </a:lnTo>
                    <a:lnTo>
                      <a:pt x="70" y="38"/>
                    </a:lnTo>
                    <a:lnTo>
                      <a:pt x="70" y="38"/>
                    </a:lnTo>
                    <a:lnTo>
                      <a:pt x="71" y="37"/>
                    </a:lnTo>
                    <a:lnTo>
                      <a:pt x="71" y="34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2" y="33"/>
                    </a:lnTo>
                    <a:lnTo>
                      <a:pt x="72" y="32"/>
                    </a:lnTo>
                    <a:lnTo>
                      <a:pt x="72" y="29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9" y="25"/>
                    </a:lnTo>
                    <a:lnTo>
                      <a:pt x="79" y="25"/>
                    </a:lnTo>
                    <a:lnTo>
                      <a:pt x="79" y="24"/>
                    </a:lnTo>
                    <a:lnTo>
                      <a:pt x="79" y="24"/>
                    </a:lnTo>
                    <a:lnTo>
                      <a:pt x="84" y="24"/>
                    </a:lnTo>
                    <a:lnTo>
                      <a:pt x="84" y="22"/>
                    </a:lnTo>
                    <a:lnTo>
                      <a:pt x="86" y="22"/>
                    </a:lnTo>
                    <a:lnTo>
                      <a:pt x="86" y="21"/>
                    </a:lnTo>
                    <a:lnTo>
                      <a:pt x="87" y="21"/>
                    </a:lnTo>
                    <a:lnTo>
                      <a:pt x="86" y="2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2" name="Freeform 226">
                <a:extLst>
                  <a:ext uri="{FF2B5EF4-FFF2-40B4-BE49-F238E27FC236}">
                    <a16:creationId xmlns:a16="http://schemas.microsoft.com/office/drawing/2014/main" id="{E5992C91-6296-4142-B517-A35292FC1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1412" y="2495550"/>
                <a:ext cx="166688" cy="69850"/>
              </a:xfrm>
              <a:custGeom>
                <a:avLst/>
                <a:gdLst>
                  <a:gd name="T0" fmla="*/ 103 w 105"/>
                  <a:gd name="T1" fmla="*/ 28 h 44"/>
                  <a:gd name="T2" fmla="*/ 101 w 105"/>
                  <a:gd name="T3" fmla="*/ 27 h 44"/>
                  <a:gd name="T4" fmla="*/ 99 w 105"/>
                  <a:gd name="T5" fmla="*/ 23 h 44"/>
                  <a:gd name="T6" fmla="*/ 96 w 105"/>
                  <a:gd name="T7" fmla="*/ 23 h 44"/>
                  <a:gd name="T8" fmla="*/ 96 w 105"/>
                  <a:gd name="T9" fmla="*/ 19 h 44"/>
                  <a:gd name="T10" fmla="*/ 98 w 105"/>
                  <a:gd name="T11" fmla="*/ 16 h 44"/>
                  <a:gd name="T12" fmla="*/ 98 w 105"/>
                  <a:gd name="T13" fmla="*/ 14 h 44"/>
                  <a:gd name="T14" fmla="*/ 92 w 105"/>
                  <a:gd name="T15" fmla="*/ 10 h 44"/>
                  <a:gd name="T16" fmla="*/ 90 w 105"/>
                  <a:gd name="T17" fmla="*/ 10 h 44"/>
                  <a:gd name="T18" fmla="*/ 84 w 105"/>
                  <a:gd name="T19" fmla="*/ 8 h 44"/>
                  <a:gd name="T20" fmla="*/ 79 w 105"/>
                  <a:gd name="T21" fmla="*/ 10 h 44"/>
                  <a:gd name="T22" fmla="*/ 74 w 105"/>
                  <a:gd name="T23" fmla="*/ 7 h 44"/>
                  <a:gd name="T24" fmla="*/ 70 w 105"/>
                  <a:gd name="T25" fmla="*/ 4 h 44"/>
                  <a:gd name="T26" fmla="*/ 64 w 105"/>
                  <a:gd name="T27" fmla="*/ 3 h 44"/>
                  <a:gd name="T28" fmla="*/ 59 w 105"/>
                  <a:gd name="T29" fmla="*/ 0 h 44"/>
                  <a:gd name="T30" fmla="*/ 59 w 105"/>
                  <a:gd name="T31" fmla="*/ 2 h 44"/>
                  <a:gd name="T32" fmla="*/ 57 w 105"/>
                  <a:gd name="T33" fmla="*/ 0 h 44"/>
                  <a:gd name="T34" fmla="*/ 53 w 105"/>
                  <a:gd name="T35" fmla="*/ 2 h 44"/>
                  <a:gd name="T36" fmla="*/ 46 w 105"/>
                  <a:gd name="T37" fmla="*/ 3 h 44"/>
                  <a:gd name="T38" fmla="*/ 49 w 105"/>
                  <a:gd name="T39" fmla="*/ 14 h 44"/>
                  <a:gd name="T40" fmla="*/ 43 w 105"/>
                  <a:gd name="T41" fmla="*/ 19 h 44"/>
                  <a:gd name="T42" fmla="*/ 33 w 105"/>
                  <a:gd name="T43" fmla="*/ 18 h 44"/>
                  <a:gd name="T44" fmla="*/ 22 w 105"/>
                  <a:gd name="T45" fmla="*/ 8 h 44"/>
                  <a:gd name="T46" fmla="*/ 16 w 105"/>
                  <a:gd name="T47" fmla="*/ 7 h 44"/>
                  <a:gd name="T48" fmla="*/ 5 w 105"/>
                  <a:gd name="T49" fmla="*/ 14 h 44"/>
                  <a:gd name="T50" fmla="*/ 5 w 105"/>
                  <a:gd name="T51" fmla="*/ 19 h 44"/>
                  <a:gd name="T52" fmla="*/ 0 w 105"/>
                  <a:gd name="T53" fmla="*/ 27 h 44"/>
                  <a:gd name="T54" fmla="*/ 5 w 105"/>
                  <a:gd name="T55" fmla="*/ 35 h 44"/>
                  <a:gd name="T56" fmla="*/ 16 w 105"/>
                  <a:gd name="T57" fmla="*/ 31 h 44"/>
                  <a:gd name="T58" fmla="*/ 23 w 105"/>
                  <a:gd name="T59" fmla="*/ 31 h 44"/>
                  <a:gd name="T60" fmla="*/ 29 w 105"/>
                  <a:gd name="T61" fmla="*/ 31 h 44"/>
                  <a:gd name="T62" fmla="*/ 33 w 105"/>
                  <a:gd name="T63" fmla="*/ 31 h 44"/>
                  <a:gd name="T64" fmla="*/ 41 w 105"/>
                  <a:gd name="T65" fmla="*/ 32 h 44"/>
                  <a:gd name="T66" fmla="*/ 50 w 105"/>
                  <a:gd name="T67" fmla="*/ 34 h 44"/>
                  <a:gd name="T68" fmla="*/ 54 w 105"/>
                  <a:gd name="T69" fmla="*/ 31 h 44"/>
                  <a:gd name="T70" fmla="*/ 57 w 105"/>
                  <a:gd name="T71" fmla="*/ 31 h 44"/>
                  <a:gd name="T72" fmla="*/ 62 w 105"/>
                  <a:gd name="T73" fmla="*/ 35 h 44"/>
                  <a:gd name="T74" fmla="*/ 72 w 105"/>
                  <a:gd name="T75" fmla="*/ 39 h 44"/>
                  <a:gd name="T76" fmla="*/ 78 w 105"/>
                  <a:gd name="T77" fmla="*/ 42 h 44"/>
                  <a:gd name="T78" fmla="*/ 82 w 105"/>
                  <a:gd name="T79" fmla="*/ 44 h 44"/>
                  <a:gd name="T80" fmla="*/ 86 w 105"/>
                  <a:gd name="T81" fmla="*/ 44 h 44"/>
                  <a:gd name="T82" fmla="*/ 90 w 105"/>
                  <a:gd name="T83" fmla="*/ 42 h 44"/>
                  <a:gd name="T84" fmla="*/ 95 w 105"/>
                  <a:gd name="T85" fmla="*/ 42 h 44"/>
                  <a:gd name="T86" fmla="*/ 98 w 105"/>
                  <a:gd name="T87" fmla="*/ 40 h 44"/>
                  <a:gd name="T88" fmla="*/ 103 w 105"/>
                  <a:gd name="T89" fmla="*/ 36 h 44"/>
                  <a:gd name="T90" fmla="*/ 105 w 105"/>
                  <a:gd name="T91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5" h="44">
                    <a:moveTo>
                      <a:pt x="105" y="32"/>
                    </a:moveTo>
                    <a:lnTo>
                      <a:pt x="104" y="31"/>
                    </a:lnTo>
                    <a:lnTo>
                      <a:pt x="103" y="28"/>
                    </a:lnTo>
                    <a:lnTo>
                      <a:pt x="103" y="28"/>
                    </a:lnTo>
                    <a:lnTo>
                      <a:pt x="101" y="27"/>
                    </a:lnTo>
                    <a:lnTo>
                      <a:pt x="101" y="27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99" y="23"/>
                    </a:lnTo>
                    <a:lnTo>
                      <a:pt x="99" y="23"/>
                    </a:lnTo>
                    <a:lnTo>
                      <a:pt x="98" y="22"/>
                    </a:lnTo>
                    <a:lnTo>
                      <a:pt x="96" y="23"/>
                    </a:lnTo>
                    <a:lnTo>
                      <a:pt x="96" y="23"/>
                    </a:lnTo>
                    <a:lnTo>
                      <a:pt x="96" y="20"/>
                    </a:lnTo>
                    <a:lnTo>
                      <a:pt x="96" y="19"/>
                    </a:lnTo>
                    <a:lnTo>
                      <a:pt x="98" y="18"/>
                    </a:lnTo>
                    <a:lnTo>
                      <a:pt x="98" y="16"/>
                    </a:lnTo>
                    <a:lnTo>
                      <a:pt x="98" y="16"/>
                    </a:lnTo>
                    <a:lnTo>
                      <a:pt x="98" y="15"/>
                    </a:lnTo>
                    <a:lnTo>
                      <a:pt x="98" y="14"/>
                    </a:lnTo>
                    <a:lnTo>
                      <a:pt x="98" y="14"/>
                    </a:lnTo>
                    <a:lnTo>
                      <a:pt x="95" y="12"/>
                    </a:lnTo>
                    <a:lnTo>
                      <a:pt x="94" y="11"/>
                    </a:lnTo>
                    <a:lnTo>
                      <a:pt x="92" y="10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90" y="10"/>
                    </a:lnTo>
                    <a:lnTo>
                      <a:pt x="88" y="10"/>
                    </a:lnTo>
                    <a:lnTo>
                      <a:pt x="86" y="8"/>
                    </a:lnTo>
                    <a:lnTo>
                      <a:pt x="84" y="8"/>
                    </a:lnTo>
                    <a:lnTo>
                      <a:pt x="83" y="8"/>
                    </a:lnTo>
                    <a:lnTo>
                      <a:pt x="83" y="8"/>
                    </a:lnTo>
                    <a:lnTo>
                      <a:pt x="79" y="10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4" y="7"/>
                    </a:lnTo>
                    <a:lnTo>
                      <a:pt x="71" y="4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67" y="3"/>
                    </a:lnTo>
                    <a:lnTo>
                      <a:pt x="66" y="3"/>
                    </a:lnTo>
                    <a:lnTo>
                      <a:pt x="64" y="3"/>
                    </a:lnTo>
                    <a:lnTo>
                      <a:pt x="63" y="2"/>
                    </a:lnTo>
                    <a:lnTo>
                      <a:pt x="60" y="0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9" y="2"/>
                    </a:lnTo>
                    <a:lnTo>
                      <a:pt x="59" y="2"/>
                    </a:lnTo>
                    <a:lnTo>
                      <a:pt x="58" y="0"/>
                    </a:lnTo>
                    <a:lnTo>
                      <a:pt x="57" y="0"/>
                    </a:lnTo>
                    <a:lnTo>
                      <a:pt x="54" y="0"/>
                    </a:lnTo>
                    <a:lnTo>
                      <a:pt x="53" y="2"/>
                    </a:lnTo>
                    <a:lnTo>
                      <a:pt x="53" y="2"/>
                    </a:lnTo>
                    <a:lnTo>
                      <a:pt x="47" y="3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6" y="4"/>
                    </a:lnTo>
                    <a:lnTo>
                      <a:pt x="47" y="7"/>
                    </a:lnTo>
                    <a:lnTo>
                      <a:pt x="49" y="14"/>
                    </a:lnTo>
                    <a:lnTo>
                      <a:pt x="47" y="15"/>
                    </a:lnTo>
                    <a:lnTo>
                      <a:pt x="46" y="16"/>
                    </a:lnTo>
                    <a:lnTo>
                      <a:pt x="43" y="19"/>
                    </a:lnTo>
                    <a:lnTo>
                      <a:pt x="42" y="19"/>
                    </a:lnTo>
                    <a:lnTo>
                      <a:pt x="38" y="20"/>
                    </a:lnTo>
                    <a:lnTo>
                      <a:pt x="33" y="18"/>
                    </a:lnTo>
                    <a:lnTo>
                      <a:pt x="30" y="14"/>
                    </a:lnTo>
                    <a:lnTo>
                      <a:pt x="29" y="12"/>
                    </a:lnTo>
                    <a:lnTo>
                      <a:pt x="22" y="8"/>
                    </a:lnTo>
                    <a:lnTo>
                      <a:pt x="22" y="7"/>
                    </a:lnTo>
                    <a:lnTo>
                      <a:pt x="21" y="6"/>
                    </a:lnTo>
                    <a:lnTo>
                      <a:pt x="16" y="7"/>
                    </a:lnTo>
                    <a:lnTo>
                      <a:pt x="12" y="8"/>
                    </a:lnTo>
                    <a:lnTo>
                      <a:pt x="9" y="8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1" y="23"/>
                    </a:lnTo>
                    <a:lnTo>
                      <a:pt x="0" y="27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5" y="35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9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7" y="31"/>
                    </a:lnTo>
                    <a:lnTo>
                      <a:pt x="29" y="31"/>
                    </a:lnTo>
                    <a:lnTo>
                      <a:pt x="30" y="32"/>
                    </a:lnTo>
                    <a:lnTo>
                      <a:pt x="31" y="32"/>
                    </a:lnTo>
                    <a:lnTo>
                      <a:pt x="33" y="31"/>
                    </a:lnTo>
                    <a:lnTo>
                      <a:pt x="38" y="32"/>
                    </a:lnTo>
                    <a:lnTo>
                      <a:pt x="39" y="32"/>
                    </a:lnTo>
                    <a:lnTo>
                      <a:pt x="41" y="32"/>
                    </a:lnTo>
                    <a:lnTo>
                      <a:pt x="45" y="32"/>
                    </a:lnTo>
                    <a:lnTo>
                      <a:pt x="46" y="34"/>
                    </a:lnTo>
                    <a:lnTo>
                      <a:pt x="50" y="34"/>
                    </a:lnTo>
                    <a:lnTo>
                      <a:pt x="51" y="34"/>
                    </a:lnTo>
                    <a:lnTo>
                      <a:pt x="51" y="32"/>
                    </a:lnTo>
                    <a:lnTo>
                      <a:pt x="54" y="31"/>
                    </a:lnTo>
                    <a:lnTo>
                      <a:pt x="55" y="31"/>
                    </a:lnTo>
                    <a:lnTo>
                      <a:pt x="57" y="31"/>
                    </a:lnTo>
                    <a:lnTo>
                      <a:pt x="57" y="31"/>
                    </a:lnTo>
                    <a:lnTo>
                      <a:pt x="58" y="32"/>
                    </a:lnTo>
                    <a:lnTo>
                      <a:pt x="59" y="35"/>
                    </a:lnTo>
                    <a:lnTo>
                      <a:pt x="62" y="35"/>
                    </a:lnTo>
                    <a:lnTo>
                      <a:pt x="67" y="36"/>
                    </a:lnTo>
                    <a:lnTo>
                      <a:pt x="68" y="36"/>
                    </a:lnTo>
                    <a:lnTo>
                      <a:pt x="72" y="39"/>
                    </a:lnTo>
                    <a:lnTo>
                      <a:pt x="74" y="40"/>
                    </a:lnTo>
                    <a:lnTo>
                      <a:pt x="75" y="40"/>
                    </a:lnTo>
                    <a:lnTo>
                      <a:pt x="78" y="42"/>
                    </a:lnTo>
                    <a:lnTo>
                      <a:pt x="78" y="43"/>
                    </a:lnTo>
                    <a:lnTo>
                      <a:pt x="80" y="44"/>
                    </a:lnTo>
                    <a:lnTo>
                      <a:pt x="82" y="44"/>
                    </a:lnTo>
                    <a:lnTo>
                      <a:pt x="83" y="44"/>
                    </a:lnTo>
                    <a:lnTo>
                      <a:pt x="83" y="44"/>
                    </a:lnTo>
                    <a:lnTo>
                      <a:pt x="86" y="44"/>
                    </a:lnTo>
                    <a:lnTo>
                      <a:pt x="86" y="44"/>
                    </a:lnTo>
                    <a:lnTo>
                      <a:pt x="88" y="42"/>
                    </a:lnTo>
                    <a:lnTo>
                      <a:pt x="90" y="42"/>
                    </a:lnTo>
                    <a:lnTo>
                      <a:pt x="94" y="42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98" y="43"/>
                    </a:lnTo>
                    <a:lnTo>
                      <a:pt x="98" y="42"/>
                    </a:lnTo>
                    <a:lnTo>
                      <a:pt x="98" y="40"/>
                    </a:lnTo>
                    <a:lnTo>
                      <a:pt x="99" y="39"/>
                    </a:lnTo>
                    <a:lnTo>
                      <a:pt x="101" y="38"/>
                    </a:lnTo>
                    <a:lnTo>
                      <a:pt x="103" y="36"/>
                    </a:lnTo>
                    <a:lnTo>
                      <a:pt x="104" y="36"/>
                    </a:lnTo>
                    <a:lnTo>
                      <a:pt x="104" y="36"/>
                    </a:lnTo>
                    <a:lnTo>
                      <a:pt x="105" y="35"/>
                    </a:lnTo>
                    <a:lnTo>
                      <a:pt x="105" y="34"/>
                    </a:lnTo>
                    <a:lnTo>
                      <a:pt x="105" y="3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3" name="Freeform 227">
                <a:extLst>
                  <a:ext uri="{FF2B5EF4-FFF2-40B4-BE49-F238E27FC236}">
                    <a16:creationId xmlns:a16="http://schemas.microsoft.com/office/drawing/2014/main" id="{8D1FBC01-FEF2-4637-AF35-26A31D49C3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2762" y="2573338"/>
                <a:ext cx="995363" cy="457200"/>
              </a:xfrm>
              <a:custGeom>
                <a:avLst/>
                <a:gdLst>
                  <a:gd name="T0" fmla="*/ 73 w 627"/>
                  <a:gd name="T1" fmla="*/ 200 h 288"/>
                  <a:gd name="T2" fmla="*/ 613 w 627"/>
                  <a:gd name="T3" fmla="*/ 113 h 288"/>
                  <a:gd name="T4" fmla="*/ 593 w 627"/>
                  <a:gd name="T5" fmla="*/ 112 h 288"/>
                  <a:gd name="T6" fmla="*/ 568 w 627"/>
                  <a:gd name="T7" fmla="*/ 93 h 288"/>
                  <a:gd name="T8" fmla="*/ 537 w 627"/>
                  <a:gd name="T9" fmla="*/ 89 h 288"/>
                  <a:gd name="T10" fmla="*/ 515 w 627"/>
                  <a:gd name="T11" fmla="*/ 81 h 288"/>
                  <a:gd name="T12" fmla="*/ 504 w 627"/>
                  <a:gd name="T13" fmla="*/ 87 h 288"/>
                  <a:gd name="T14" fmla="*/ 446 w 627"/>
                  <a:gd name="T15" fmla="*/ 39 h 288"/>
                  <a:gd name="T16" fmla="*/ 418 w 627"/>
                  <a:gd name="T17" fmla="*/ 22 h 288"/>
                  <a:gd name="T18" fmla="*/ 396 w 627"/>
                  <a:gd name="T19" fmla="*/ 36 h 288"/>
                  <a:gd name="T20" fmla="*/ 383 w 627"/>
                  <a:gd name="T21" fmla="*/ 27 h 288"/>
                  <a:gd name="T22" fmla="*/ 365 w 627"/>
                  <a:gd name="T23" fmla="*/ 28 h 288"/>
                  <a:gd name="T24" fmla="*/ 340 w 627"/>
                  <a:gd name="T25" fmla="*/ 16 h 288"/>
                  <a:gd name="T26" fmla="*/ 302 w 627"/>
                  <a:gd name="T27" fmla="*/ 0 h 288"/>
                  <a:gd name="T28" fmla="*/ 274 w 627"/>
                  <a:gd name="T29" fmla="*/ 14 h 288"/>
                  <a:gd name="T30" fmla="*/ 244 w 627"/>
                  <a:gd name="T31" fmla="*/ 20 h 288"/>
                  <a:gd name="T32" fmla="*/ 209 w 627"/>
                  <a:gd name="T33" fmla="*/ 27 h 288"/>
                  <a:gd name="T34" fmla="*/ 203 w 627"/>
                  <a:gd name="T35" fmla="*/ 35 h 288"/>
                  <a:gd name="T36" fmla="*/ 216 w 627"/>
                  <a:gd name="T37" fmla="*/ 45 h 288"/>
                  <a:gd name="T38" fmla="*/ 201 w 627"/>
                  <a:gd name="T39" fmla="*/ 61 h 288"/>
                  <a:gd name="T40" fmla="*/ 217 w 627"/>
                  <a:gd name="T41" fmla="*/ 79 h 288"/>
                  <a:gd name="T42" fmla="*/ 195 w 627"/>
                  <a:gd name="T43" fmla="*/ 93 h 288"/>
                  <a:gd name="T44" fmla="*/ 162 w 627"/>
                  <a:gd name="T45" fmla="*/ 83 h 288"/>
                  <a:gd name="T46" fmla="*/ 135 w 627"/>
                  <a:gd name="T47" fmla="*/ 92 h 288"/>
                  <a:gd name="T48" fmla="*/ 115 w 627"/>
                  <a:gd name="T49" fmla="*/ 93 h 288"/>
                  <a:gd name="T50" fmla="*/ 85 w 627"/>
                  <a:gd name="T51" fmla="*/ 76 h 288"/>
                  <a:gd name="T52" fmla="*/ 61 w 627"/>
                  <a:gd name="T53" fmla="*/ 75 h 288"/>
                  <a:gd name="T54" fmla="*/ 35 w 627"/>
                  <a:gd name="T55" fmla="*/ 85 h 288"/>
                  <a:gd name="T56" fmla="*/ 23 w 627"/>
                  <a:gd name="T57" fmla="*/ 106 h 288"/>
                  <a:gd name="T58" fmla="*/ 0 w 627"/>
                  <a:gd name="T59" fmla="*/ 113 h 288"/>
                  <a:gd name="T60" fmla="*/ 12 w 627"/>
                  <a:gd name="T61" fmla="*/ 145 h 288"/>
                  <a:gd name="T62" fmla="*/ 41 w 627"/>
                  <a:gd name="T63" fmla="*/ 169 h 288"/>
                  <a:gd name="T64" fmla="*/ 52 w 627"/>
                  <a:gd name="T65" fmla="*/ 173 h 288"/>
                  <a:gd name="T66" fmla="*/ 80 w 627"/>
                  <a:gd name="T67" fmla="*/ 161 h 288"/>
                  <a:gd name="T68" fmla="*/ 110 w 627"/>
                  <a:gd name="T69" fmla="*/ 169 h 288"/>
                  <a:gd name="T70" fmla="*/ 93 w 627"/>
                  <a:gd name="T71" fmla="*/ 194 h 288"/>
                  <a:gd name="T72" fmla="*/ 90 w 627"/>
                  <a:gd name="T73" fmla="*/ 212 h 288"/>
                  <a:gd name="T74" fmla="*/ 89 w 627"/>
                  <a:gd name="T75" fmla="*/ 227 h 288"/>
                  <a:gd name="T76" fmla="*/ 107 w 627"/>
                  <a:gd name="T77" fmla="*/ 244 h 288"/>
                  <a:gd name="T78" fmla="*/ 123 w 627"/>
                  <a:gd name="T79" fmla="*/ 260 h 288"/>
                  <a:gd name="T80" fmla="*/ 163 w 627"/>
                  <a:gd name="T81" fmla="*/ 269 h 288"/>
                  <a:gd name="T82" fmla="*/ 170 w 627"/>
                  <a:gd name="T83" fmla="*/ 239 h 288"/>
                  <a:gd name="T84" fmla="*/ 187 w 627"/>
                  <a:gd name="T85" fmla="*/ 194 h 288"/>
                  <a:gd name="T86" fmla="*/ 232 w 627"/>
                  <a:gd name="T87" fmla="*/ 208 h 288"/>
                  <a:gd name="T88" fmla="*/ 271 w 627"/>
                  <a:gd name="T89" fmla="*/ 231 h 288"/>
                  <a:gd name="T90" fmla="*/ 312 w 627"/>
                  <a:gd name="T91" fmla="*/ 231 h 288"/>
                  <a:gd name="T92" fmla="*/ 335 w 627"/>
                  <a:gd name="T93" fmla="*/ 260 h 288"/>
                  <a:gd name="T94" fmla="*/ 368 w 627"/>
                  <a:gd name="T95" fmla="*/ 277 h 288"/>
                  <a:gd name="T96" fmla="*/ 384 w 627"/>
                  <a:gd name="T97" fmla="*/ 286 h 288"/>
                  <a:gd name="T98" fmla="*/ 402 w 627"/>
                  <a:gd name="T99" fmla="*/ 264 h 288"/>
                  <a:gd name="T100" fmla="*/ 414 w 627"/>
                  <a:gd name="T101" fmla="*/ 249 h 288"/>
                  <a:gd name="T102" fmla="*/ 450 w 627"/>
                  <a:gd name="T103" fmla="*/ 252 h 288"/>
                  <a:gd name="T104" fmla="*/ 482 w 627"/>
                  <a:gd name="T105" fmla="*/ 245 h 288"/>
                  <a:gd name="T106" fmla="*/ 524 w 627"/>
                  <a:gd name="T107" fmla="*/ 244 h 288"/>
                  <a:gd name="T108" fmla="*/ 557 w 627"/>
                  <a:gd name="T109" fmla="*/ 253 h 288"/>
                  <a:gd name="T110" fmla="*/ 560 w 627"/>
                  <a:gd name="T111" fmla="*/ 241 h 288"/>
                  <a:gd name="T112" fmla="*/ 553 w 627"/>
                  <a:gd name="T113" fmla="*/ 219 h 288"/>
                  <a:gd name="T114" fmla="*/ 541 w 627"/>
                  <a:gd name="T115" fmla="*/ 204 h 288"/>
                  <a:gd name="T116" fmla="*/ 576 w 627"/>
                  <a:gd name="T117" fmla="*/ 198 h 288"/>
                  <a:gd name="T118" fmla="*/ 574 w 627"/>
                  <a:gd name="T119" fmla="*/ 179 h 288"/>
                  <a:gd name="T120" fmla="*/ 601 w 627"/>
                  <a:gd name="T121" fmla="*/ 163 h 288"/>
                  <a:gd name="T122" fmla="*/ 610 w 627"/>
                  <a:gd name="T123" fmla="*/ 147 h 288"/>
                  <a:gd name="T124" fmla="*/ 619 w 627"/>
                  <a:gd name="T125" fmla="*/ 12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27" h="288">
                    <a:moveTo>
                      <a:pt x="68" y="204"/>
                    </a:moveTo>
                    <a:lnTo>
                      <a:pt x="68" y="202"/>
                    </a:lnTo>
                    <a:lnTo>
                      <a:pt x="69" y="200"/>
                    </a:lnTo>
                    <a:lnTo>
                      <a:pt x="69" y="200"/>
                    </a:lnTo>
                    <a:lnTo>
                      <a:pt x="68" y="200"/>
                    </a:lnTo>
                    <a:lnTo>
                      <a:pt x="68" y="200"/>
                    </a:lnTo>
                    <a:lnTo>
                      <a:pt x="68" y="204"/>
                    </a:lnTo>
                    <a:lnTo>
                      <a:pt x="69" y="206"/>
                    </a:lnTo>
                    <a:lnTo>
                      <a:pt x="70" y="207"/>
                    </a:lnTo>
                    <a:lnTo>
                      <a:pt x="70" y="206"/>
                    </a:lnTo>
                    <a:lnTo>
                      <a:pt x="69" y="206"/>
                    </a:lnTo>
                    <a:lnTo>
                      <a:pt x="68" y="204"/>
                    </a:lnTo>
                    <a:close/>
                    <a:moveTo>
                      <a:pt x="72" y="200"/>
                    </a:moveTo>
                    <a:lnTo>
                      <a:pt x="72" y="200"/>
                    </a:lnTo>
                    <a:lnTo>
                      <a:pt x="72" y="204"/>
                    </a:lnTo>
                    <a:lnTo>
                      <a:pt x="72" y="203"/>
                    </a:lnTo>
                    <a:lnTo>
                      <a:pt x="73" y="203"/>
                    </a:lnTo>
                    <a:lnTo>
                      <a:pt x="73" y="200"/>
                    </a:lnTo>
                    <a:lnTo>
                      <a:pt x="72" y="200"/>
                    </a:lnTo>
                    <a:close/>
                    <a:moveTo>
                      <a:pt x="107" y="194"/>
                    </a:moveTo>
                    <a:lnTo>
                      <a:pt x="107" y="192"/>
                    </a:lnTo>
                    <a:lnTo>
                      <a:pt x="107" y="191"/>
                    </a:lnTo>
                    <a:lnTo>
                      <a:pt x="106" y="191"/>
                    </a:lnTo>
                    <a:lnTo>
                      <a:pt x="106" y="192"/>
                    </a:lnTo>
                    <a:lnTo>
                      <a:pt x="106" y="192"/>
                    </a:lnTo>
                    <a:lnTo>
                      <a:pt x="107" y="194"/>
                    </a:lnTo>
                    <a:lnTo>
                      <a:pt x="107" y="194"/>
                    </a:lnTo>
                    <a:close/>
                    <a:moveTo>
                      <a:pt x="626" y="121"/>
                    </a:moveTo>
                    <a:lnTo>
                      <a:pt x="625" y="120"/>
                    </a:lnTo>
                    <a:lnTo>
                      <a:pt x="623" y="118"/>
                    </a:lnTo>
                    <a:lnTo>
                      <a:pt x="622" y="118"/>
                    </a:lnTo>
                    <a:lnTo>
                      <a:pt x="621" y="118"/>
                    </a:lnTo>
                    <a:lnTo>
                      <a:pt x="619" y="117"/>
                    </a:lnTo>
                    <a:lnTo>
                      <a:pt x="615" y="114"/>
                    </a:lnTo>
                    <a:lnTo>
                      <a:pt x="614" y="113"/>
                    </a:lnTo>
                    <a:lnTo>
                      <a:pt x="613" y="113"/>
                    </a:lnTo>
                    <a:lnTo>
                      <a:pt x="611" y="112"/>
                    </a:lnTo>
                    <a:lnTo>
                      <a:pt x="613" y="110"/>
                    </a:lnTo>
                    <a:lnTo>
                      <a:pt x="613" y="110"/>
                    </a:lnTo>
                    <a:lnTo>
                      <a:pt x="613" y="109"/>
                    </a:lnTo>
                    <a:lnTo>
                      <a:pt x="611" y="108"/>
                    </a:lnTo>
                    <a:lnTo>
                      <a:pt x="610" y="108"/>
                    </a:lnTo>
                    <a:lnTo>
                      <a:pt x="610" y="109"/>
                    </a:lnTo>
                    <a:lnTo>
                      <a:pt x="609" y="110"/>
                    </a:lnTo>
                    <a:lnTo>
                      <a:pt x="607" y="112"/>
                    </a:lnTo>
                    <a:lnTo>
                      <a:pt x="606" y="113"/>
                    </a:lnTo>
                    <a:lnTo>
                      <a:pt x="606" y="113"/>
                    </a:lnTo>
                    <a:lnTo>
                      <a:pt x="605" y="113"/>
                    </a:lnTo>
                    <a:lnTo>
                      <a:pt x="603" y="113"/>
                    </a:lnTo>
                    <a:lnTo>
                      <a:pt x="602" y="113"/>
                    </a:lnTo>
                    <a:lnTo>
                      <a:pt x="602" y="113"/>
                    </a:lnTo>
                    <a:lnTo>
                      <a:pt x="601" y="113"/>
                    </a:lnTo>
                    <a:lnTo>
                      <a:pt x="594" y="112"/>
                    </a:lnTo>
                    <a:lnTo>
                      <a:pt x="593" y="112"/>
                    </a:lnTo>
                    <a:lnTo>
                      <a:pt x="592" y="112"/>
                    </a:lnTo>
                    <a:lnTo>
                      <a:pt x="590" y="112"/>
                    </a:lnTo>
                    <a:lnTo>
                      <a:pt x="590" y="110"/>
                    </a:lnTo>
                    <a:lnTo>
                      <a:pt x="588" y="109"/>
                    </a:lnTo>
                    <a:lnTo>
                      <a:pt x="586" y="108"/>
                    </a:lnTo>
                    <a:lnTo>
                      <a:pt x="585" y="106"/>
                    </a:lnTo>
                    <a:lnTo>
                      <a:pt x="584" y="105"/>
                    </a:lnTo>
                    <a:lnTo>
                      <a:pt x="584" y="104"/>
                    </a:lnTo>
                    <a:lnTo>
                      <a:pt x="584" y="102"/>
                    </a:lnTo>
                    <a:lnTo>
                      <a:pt x="582" y="102"/>
                    </a:lnTo>
                    <a:lnTo>
                      <a:pt x="581" y="102"/>
                    </a:lnTo>
                    <a:lnTo>
                      <a:pt x="576" y="100"/>
                    </a:lnTo>
                    <a:lnTo>
                      <a:pt x="574" y="100"/>
                    </a:lnTo>
                    <a:lnTo>
                      <a:pt x="573" y="100"/>
                    </a:lnTo>
                    <a:lnTo>
                      <a:pt x="572" y="100"/>
                    </a:lnTo>
                    <a:lnTo>
                      <a:pt x="570" y="98"/>
                    </a:lnTo>
                    <a:lnTo>
                      <a:pt x="568" y="96"/>
                    </a:lnTo>
                    <a:lnTo>
                      <a:pt x="568" y="93"/>
                    </a:lnTo>
                    <a:lnTo>
                      <a:pt x="565" y="92"/>
                    </a:lnTo>
                    <a:lnTo>
                      <a:pt x="564" y="90"/>
                    </a:lnTo>
                    <a:lnTo>
                      <a:pt x="561" y="89"/>
                    </a:lnTo>
                    <a:lnTo>
                      <a:pt x="560" y="88"/>
                    </a:lnTo>
                    <a:lnTo>
                      <a:pt x="557" y="87"/>
                    </a:lnTo>
                    <a:lnTo>
                      <a:pt x="555" y="85"/>
                    </a:lnTo>
                    <a:lnTo>
                      <a:pt x="551" y="85"/>
                    </a:lnTo>
                    <a:lnTo>
                      <a:pt x="549" y="85"/>
                    </a:lnTo>
                    <a:lnTo>
                      <a:pt x="548" y="85"/>
                    </a:lnTo>
                    <a:lnTo>
                      <a:pt x="547" y="85"/>
                    </a:lnTo>
                    <a:lnTo>
                      <a:pt x="547" y="87"/>
                    </a:lnTo>
                    <a:lnTo>
                      <a:pt x="545" y="87"/>
                    </a:lnTo>
                    <a:lnTo>
                      <a:pt x="543" y="87"/>
                    </a:lnTo>
                    <a:lnTo>
                      <a:pt x="543" y="87"/>
                    </a:lnTo>
                    <a:lnTo>
                      <a:pt x="543" y="88"/>
                    </a:lnTo>
                    <a:lnTo>
                      <a:pt x="541" y="89"/>
                    </a:lnTo>
                    <a:lnTo>
                      <a:pt x="540" y="89"/>
                    </a:lnTo>
                    <a:lnTo>
                      <a:pt x="537" y="89"/>
                    </a:lnTo>
                    <a:lnTo>
                      <a:pt x="536" y="90"/>
                    </a:lnTo>
                    <a:lnTo>
                      <a:pt x="533" y="90"/>
                    </a:lnTo>
                    <a:lnTo>
                      <a:pt x="531" y="89"/>
                    </a:lnTo>
                    <a:lnTo>
                      <a:pt x="528" y="89"/>
                    </a:lnTo>
                    <a:lnTo>
                      <a:pt x="527" y="89"/>
                    </a:lnTo>
                    <a:lnTo>
                      <a:pt x="524" y="89"/>
                    </a:lnTo>
                    <a:lnTo>
                      <a:pt x="523" y="89"/>
                    </a:lnTo>
                    <a:lnTo>
                      <a:pt x="523" y="88"/>
                    </a:lnTo>
                    <a:lnTo>
                      <a:pt x="523" y="87"/>
                    </a:lnTo>
                    <a:lnTo>
                      <a:pt x="521" y="87"/>
                    </a:lnTo>
                    <a:lnTo>
                      <a:pt x="521" y="85"/>
                    </a:lnTo>
                    <a:lnTo>
                      <a:pt x="520" y="85"/>
                    </a:lnTo>
                    <a:lnTo>
                      <a:pt x="517" y="85"/>
                    </a:lnTo>
                    <a:lnTo>
                      <a:pt x="516" y="85"/>
                    </a:lnTo>
                    <a:lnTo>
                      <a:pt x="516" y="84"/>
                    </a:lnTo>
                    <a:lnTo>
                      <a:pt x="516" y="83"/>
                    </a:lnTo>
                    <a:lnTo>
                      <a:pt x="516" y="81"/>
                    </a:lnTo>
                    <a:lnTo>
                      <a:pt x="515" y="81"/>
                    </a:lnTo>
                    <a:lnTo>
                      <a:pt x="514" y="81"/>
                    </a:lnTo>
                    <a:lnTo>
                      <a:pt x="514" y="81"/>
                    </a:lnTo>
                    <a:lnTo>
                      <a:pt x="512" y="80"/>
                    </a:lnTo>
                    <a:lnTo>
                      <a:pt x="511" y="79"/>
                    </a:lnTo>
                    <a:lnTo>
                      <a:pt x="510" y="79"/>
                    </a:lnTo>
                    <a:lnTo>
                      <a:pt x="508" y="79"/>
                    </a:lnTo>
                    <a:lnTo>
                      <a:pt x="507" y="79"/>
                    </a:lnTo>
                    <a:lnTo>
                      <a:pt x="507" y="80"/>
                    </a:lnTo>
                    <a:lnTo>
                      <a:pt x="507" y="80"/>
                    </a:lnTo>
                    <a:lnTo>
                      <a:pt x="506" y="81"/>
                    </a:lnTo>
                    <a:lnTo>
                      <a:pt x="506" y="81"/>
                    </a:lnTo>
                    <a:lnTo>
                      <a:pt x="506" y="81"/>
                    </a:lnTo>
                    <a:lnTo>
                      <a:pt x="506" y="83"/>
                    </a:lnTo>
                    <a:lnTo>
                      <a:pt x="507" y="85"/>
                    </a:lnTo>
                    <a:lnTo>
                      <a:pt x="507" y="85"/>
                    </a:lnTo>
                    <a:lnTo>
                      <a:pt x="506" y="87"/>
                    </a:lnTo>
                    <a:lnTo>
                      <a:pt x="504" y="87"/>
                    </a:lnTo>
                    <a:lnTo>
                      <a:pt x="504" y="87"/>
                    </a:lnTo>
                    <a:lnTo>
                      <a:pt x="503" y="88"/>
                    </a:lnTo>
                    <a:lnTo>
                      <a:pt x="502" y="88"/>
                    </a:lnTo>
                    <a:lnTo>
                      <a:pt x="503" y="88"/>
                    </a:lnTo>
                    <a:lnTo>
                      <a:pt x="503" y="89"/>
                    </a:lnTo>
                    <a:lnTo>
                      <a:pt x="502" y="89"/>
                    </a:lnTo>
                    <a:lnTo>
                      <a:pt x="498" y="85"/>
                    </a:lnTo>
                    <a:lnTo>
                      <a:pt x="494" y="81"/>
                    </a:lnTo>
                    <a:lnTo>
                      <a:pt x="490" y="77"/>
                    </a:lnTo>
                    <a:lnTo>
                      <a:pt x="488" y="75"/>
                    </a:lnTo>
                    <a:lnTo>
                      <a:pt x="480" y="68"/>
                    </a:lnTo>
                    <a:lnTo>
                      <a:pt x="476" y="64"/>
                    </a:lnTo>
                    <a:lnTo>
                      <a:pt x="470" y="59"/>
                    </a:lnTo>
                    <a:lnTo>
                      <a:pt x="463" y="53"/>
                    </a:lnTo>
                    <a:lnTo>
                      <a:pt x="458" y="48"/>
                    </a:lnTo>
                    <a:lnTo>
                      <a:pt x="454" y="44"/>
                    </a:lnTo>
                    <a:lnTo>
                      <a:pt x="450" y="41"/>
                    </a:lnTo>
                    <a:lnTo>
                      <a:pt x="449" y="40"/>
                    </a:lnTo>
                    <a:lnTo>
                      <a:pt x="446" y="39"/>
                    </a:lnTo>
                    <a:lnTo>
                      <a:pt x="442" y="36"/>
                    </a:lnTo>
                    <a:lnTo>
                      <a:pt x="435" y="34"/>
                    </a:lnTo>
                    <a:lnTo>
                      <a:pt x="430" y="31"/>
                    </a:lnTo>
                    <a:lnTo>
                      <a:pt x="425" y="28"/>
                    </a:lnTo>
                    <a:lnTo>
                      <a:pt x="424" y="27"/>
                    </a:lnTo>
                    <a:lnTo>
                      <a:pt x="424" y="27"/>
                    </a:lnTo>
                    <a:lnTo>
                      <a:pt x="422" y="26"/>
                    </a:lnTo>
                    <a:lnTo>
                      <a:pt x="421" y="26"/>
                    </a:lnTo>
                    <a:lnTo>
                      <a:pt x="421" y="24"/>
                    </a:lnTo>
                    <a:lnTo>
                      <a:pt x="425" y="24"/>
                    </a:lnTo>
                    <a:lnTo>
                      <a:pt x="425" y="24"/>
                    </a:lnTo>
                    <a:lnTo>
                      <a:pt x="425" y="22"/>
                    </a:lnTo>
                    <a:lnTo>
                      <a:pt x="425" y="19"/>
                    </a:lnTo>
                    <a:lnTo>
                      <a:pt x="424" y="19"/>
                    </a:lnTo>
                    <a:lnTo>
                      <a:pt x="422" y="20"/>
                    </a:lnTo>
                    <a:lnTo>
                      <a:pt x="421" y="20"/>
                    </a:lnTo>
                    <a:lnTo>
                      <a:pt x="421" y="20"/>
                    </a:lnTo>
                    <a:lnTo>
                      <a:pt x="418" y="22"/>
                    </a:lnTo>
                    <a:lnTo>
                      <a:pt x="416" y="22"/>
                    </a:lnTo>
                    <a:lnTo>
                      <a:pt x="413" y="24"/>
                    </a:lnTo>
                    <a:lnTo>
                      <a:pt x="410" y="26"/>
                    </a:lnTo>
                    <a:lnTo>
                      <a:pt x="410" y="26"/>
                    </a:lnTo>
                    <a:lnTo>
                      <a:pt x="408" y="26"/>
                    </a:lnTo>
                    <a:lnTo>
                      <a:pt x="406" y="26"/>
                    </a:lnTo>
                    <a:lnTo>
                      <a:pt x="406" y="27"/>
                    </a:lnTo>
                    <a:lnTo>
                      <a:pt x="408" y="28"/>
                    </a:lnTo>
                    <a:lnTo>
                      <a:pt x="405" y="30"/>
                    </a:lnTo>
                    <a:lnTo>
                      <a:pt x="404" y="31"/>
                    </a:lnTo>
                    <a:lnTo>
                      <a:pt x="402" y="31"/>
                    </a:lnTo>
                    <a:lnTo>
                      <a:pt x="401" y="31"/>
                    </a:lnTo>
                    <a:lnTo>
                      <a:pt x="400" y="31"/>
                    </a:lnTo>
                    <a:lnTo>
                      <a:pt x="398" y="32"/>
                    </a:lnTo>
                    <a:lnTo>
                      <a:pt x="396" y="34"/>
                    </a:lnTo>
                    <a:lnTo>
                      <a:pt x="396" y="35"/>
                    </a:lnTo>
                    <a:lnTo>
                      <a:pt x="396" y="36"/>
                    </a:lnTo>
                    <a:lnTo>
                      <a:pt x="396" y="36"/>
                    </a:lnTo>
                    <a:lnTo>
                      <a:pt x="396" y="38"/>
                    </a:lnTo>
                    <a:lnTo>
                      <a:pt x="394" y="36"/>
                    </a:lnTo>
                    <a:lnTo>
                      <a:pt x="393" y="35"/>
                    </a:lnTo>
                    <a:lnTo>
                      <a:pt x="391" y="35"/>
                    </a:lnTo>
                    <a:lnTo>
                      <a:pt x="388" y="35"/>
                    </a:lnTo>
                    <a:lnTo>
                      <a:pt x="385" y="35"/>
                    </a:lnTo>
                    <a:lnTo>
                      <a:pt x="384" y="35"/>
                    </a:lnTo>
                    <a:lnTo>
                      <a:pt x="383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1" y="36"/>
                    </a:lnTo>
                    <a:lnTo>
                      <a:pt x="380" y="36"/>
                    </a:lnTo>
                    <a:lnTo>
                      <a:pt x="379" y="35"/>
                    </a:lnTo>
                    <a:lnTo>
                      <a:pt x="379" y="32"/>
                    </a:lnTo>
                    <a:lnTo>
                      <a:pt x="379" y="31"/>
                    </a:lnTo>
                    <a:lnTo>
                      <a:pt x="381" y="30"/>
                    </a:lnTo>
                    <a:lnTo>
                      <a:pt x="383" y="28"/>
                    </a:lnTo>
                    <a:lnTo>
                      <a:pt x="383" y="27"/>
                    </a:lnTo>
                    <a:lnTo>
                      <a:pt x="381" y="27"/>
                    </a:lnTo>
                    <a:lnTo>
                      <a:pt x="381" y="26"/>
                    </a:lnTo>
                    <a:lnTo>
                      <a:pt x="380" y="26"/>
                    </a:lnTo>
                    <a:lnTo>
                      <a:pt x="380" y="27"/>
                    </a:lnTo>
                    <a:lnTo>
                      <a:pt x="379" y="27"/>
                    </a:lnTo>
                    <a:lnTo>
                      <a:pt x="377" y="28"/>
                    </a:lnTo>
                    <a:lnTo>
                      <a:pt x="376" y="28"/>
                    </a:lnTo>
                    <a:lnTo>
                      <a:pt x="376" y="28"/>
                    </a:lnTo>
                    <a:lnTo>
                      <a:pt x="373" y="27"/>
                    </a:lnTo>
                    <a:lnTo>
                      <a:pt x="369" y="26"/>
                    </a:lnTo>
                    <a:lnTo>
                      <a:pt x="367" y="24"/>
                    </a:lnTo>
                    <a:lnTo>
                      <a:pt x="365" y="24"/>
                    </a:lnTo>
                    <a:lnTo>
                      <a:pt x="364" y="24"/>
                    </a:lnTo>
                    <a:lnTo>
                      <a:pt x="364" y="26"/>
                    </a:lnTo>
                    <a:lnTo>
                      <a:pt x="365" y="26"/>
                    </a:lnTo>
                    <a:lnTo>
                      <a:pt x="365" y="27"/>
                    </a:lnTo>
                    <a:lnTo>
                      <a:pt x="365" y="27"/>
                    </a:lnTo>
                    <a:lnTo>
                      <a:pt x="365" y="28"/>
                    </a:lnTo>
                    <a:lnTo>
                      <a:pt x="364" y="28"/>
                    </a:lnTo>
                    <a:lnTo>
                      <a:pt x="363" y="28"/>
                    </a:lnTo>
                    <a:lnTo>
                      <a:pt x="361" y="26"/>
                    </a:lnTo>
                    <a:lnTo>
                      <a:pt x="361" y="24"/>
                    </a:lnTo>
                    <a:lnTo>
                      <a:pt x="360" y="24"/>
                    </a:lnTo>
                    <a:lnTo>
                      <a:pt x="359" y="22"/>
                    </a:lnTo>
                    <a:lnTo>
                      <a:pt x="357" y="20"/>
                    </a:lnTo>
                    <a:lnTo>
                      <a:pt x="356" y="22"/>
                    </a:lnTo>
                    <a:lnTo>
                      <a:pt x="356" y="23"/>
                    </a:lnTo>
                    <a:lnTo>
                      <a:pt x="355" y="23"/>
                    </a:lnTo>
                    <a:lnTo>
                      <a:pt x="353" y="23"/>
                    </a:lnTo>
                    <a:lnTo>
                      <a:pt x="351" y="24"/>
                    </a:lnTo>
                    <a:lnTo>
                      <a:pt x="346" y="24"/>
                    </a:lnTo>
                    <a:lnTo>
                      <a:pt x="342" y="23"/>
                    </a:lnTo>
                    <a:lnTo>
                      <a:pt x="340" y="22"/>
                    </a:lnTo>
                    <a:lnTo>
                      <a:pt x="342" y="20"/>
                    </a:lnTo>
                    <a:lnTo>
                      <a:pt x="342" y="19"/>
                    </a:lnTo>
                    <a:lnTo>
                      <a:pt x="340" y="16"/>
                    </a:lnTo>
                    <a:lnTo>
                      <a:pt x="340" y="16"/>
                    </a:lnTo>
                    <a:lnTo>
                      <a:pt x="339" y="14"/>
                    </a:lnTo>
                    <a:lnTo>
                      <a:pt x="335" y="10"/>
                    </a:lnTo>
                    <a:lnTo>
                      <a:pt x="332" y="6"/>
                    </a:lnTo>
                    <a:lnTo>
                      <a:pt x="330" y="3"/>
                    </a:lnTo>
                    <a:lnTo>
                      <a:pt x="328" y="3"/>
                    </a:lnTo>
                    <a:lnTo>
                      <a:pt x="324" y="3"/>
                    </a:lnTo>
                    <a:lnTo>
                      <a:pt x="324" y="3"/>
                    </a:lnTo>
                    <a:lnTo>
                      <a:pt x="324" y="4"/>
                    </a:lnTo>
                    <a:lnTo>
                      <a:pt x="323" y="4"/>
                    </a:lnTo>
                    <a:lnTo>
                      <a:pt x="322" y="6"/>
                    </a:lnTo>
                    <a:lnTo>
                      <a:pt x="320" y="4"/>
                    </a:lnTo>
                    <a:lnTo>
                      <a:pt x="318" y="4"/>
                    </a:lnTo>
                    <a:lnTo>
                      <a:pt x="316" y="3"/>
                    </a:lnTo>
                    <a:lnTo>
                      <a:pt x="314" y="2"/>
                    </a:lnTo>
                    <a:lnTo>
                      <a:pt x="310" y="2"/>
                    </a:lnTo>
                    <a:lnTo>
                      <a:pt x="306" y="2"/>
                    </a:lnTo>
                    <a:lnTo>
                      <a:pt x="302" y="0"/>
                    </a:lnTo>
                    <a:lnTo>
                      <a:pt x="301" y="2"/>
                    </a:lnTo>
                    <a:lnTo>
                      <a:pt x="299" y="2"/>
                    </a:lnTo>
                    <a:lnTo>
                      <a:pt x="297" y="4"/>
                    </a:lnTo>
                    <a:lnTo>
                      <a:pt x="295" y="4"/>
                    </a:lnTo>
                    <a:lnTo>
                      <a:pt x="294" y="4"/>
                    </a:lnTo>
                    <a:lnTo>
                      <a:pt x="293" y="6"/>
                    </a:lnTo>
                    <a:lnTo>
                      <a:pt x="293" y="6"/>
                    </a:lnTo>
                    <a:lnTo>
                      <a:pt x="294" y="7"/>
                    </a:lnTo>
                    <a:lnTo>
                      <a:pt x="294" y="8"/>
                    </a:lnTo>
                    <a:lnTo>
                      <a:pt x="293" y="8"/>
                    </a:lnTo>
                    <a:lnTo>
                      <a:pt x="291" y="8"/>
                    </a:lnTo>
                    <a:lnTo>
                      <a:pt x="290" y="10"/>
                    </a:lnTo>
                    <a:lnTo>
                      <a:pt x="289" y="10"/>
                    </a:lnTo>
                    <a:lnTo>
                      <a:pt x="287" y="11"/>
                    </a:lnTo>
                    <a:lnTo>
                      <a:pt x="283" y="11"/>
                    </a:lnTo>
                    <a:lnTo>
                      <a:pt x="281" y="11"/>
                    </a:lnTo>
                    <a:lnTo>
                      <a:pt x="278" y="12"/>
                    </a:lnTo>
                    <a:lnTo>
                      <a:pt x="274" y="14"/>
                    </a:lnTo>
                    <a:lnTo>
                      <a:pt x="271" y="14"/>
                    </a:lnTo>
                    <a:lnTo>
                      <a:pt x="266" y="15"/>
                    </a:lnTo>
                    <a:lnTo>
                      <a:pt x="262" y="15"/>
                    </a:lnTo>
                    <a:lnTo>
                      <a:pt x="262" y="14"/>
                    </a:lnTo>
                    <a:lnTo>
                      <a:pt x="260" y="15"/>
                    </a:lnTo>
                    <a:lnTo>
                      <a:pt x="256" y="15"/>
                    </a:lnTo>
                    <a:lnTo>
                      <a:pt x="256" y="16"/>
                    </a:lnTo>
                    <a:lnTo>
                      <a:pt x="254" y="16"/>
                    </a:lnTo>
                    <a:lnTo>
                      <a:pt x="254" y="16"/>
                    </a:lnTo>
                    <a:lnTo>
                      <a:pt x="253" y="18"/>
                    </a:lnTo>
                    <a:lnTo>
                      <a:pt x="253" y="19"/>
                    </a:lnTo>
                    <a:lnTo>
                      <a:pt x="253" y="20"/>
                    </a:lnTo>
                    <a:lnTo>
                      <a:pt x="252" y="20"/>
                    </a:lnTo>
                    <a:lnTo>
                      <a:pt x="250" y="20"/>
                    </a:lnTo>
                    <a:lnTo>
                      <a:pt x="249" y="19"/>
                    </a:lnTo>
                    <a:lnTo>
                      <a:pt x="248" y="20"/>
                    </a:lnTo>
                    <a:lnTo>
                      <a:pt x="245" y="20"/>
                    </a:lnTo>
                    <a:lnTo>
                      <a:pt x="244" y="20"/>
                    </a:lnTo>
                    <a:lnTo>
                      <a:pt x="242" y="20"/>
                    </a:lnTo>
                    <a:lnTo>
                      <a:pt x="238" y="20"/>
                    </a:lnTo>
                    <a:lnTo>
                      <a:pt x="237" y="22"/>
                    </a:lnTo>
                    <a:lnTo>
                      <a:pt x="237" y="22"/>
                    </a:lnTo>
                    <a:lnTo>
                      <a:pt x="236" y="22"/>
                    </a:lnTo>
                    <a:lnTo>
                      <a:pt x="234" y="23"/>
                    </a:lnTo>
                    <a:lnTo>
                      <a:pt x="232" y="23"/>
                    </a:lnTo>
                    <a:lnTo>
                      <a:pt x="232" y="23"/>
                    </a:lnTo>
                    <a:lnTo>
                      <a:pt x="230" y="23"/>
                    </a:lnTo>
                    <a:lnTo>
                      <a:pt x="228" y="24"/>
                    </a:lnTo>
                    <a:lnTo>
                      <a:pt x="227" y="24"/>
                    </a:lnTo>
                    <a:lnTo>
                      <a:pt x="225" y="24"/>
                    </a:lnTo>
                    <a:lnTo>
                      <a:pt x="224" y="24"/>
                    </a:lnTo>
                    <a:lnTo>
                      <a:pt x="224" y="26"/>
                    </a:lnTo>
                    <a:lnTo>
                      <a:pt x="217" y="26"/>
                    </a:lnTo>
                    <a:lnTo>
                      <a:pt x="217" y="27"/>
                    </a:lnTo>
                    <a:lnTo>
                      <a:pt x="216" y="27"/>
                    </a:lnTo>
                    <a:lnTo>
                      <a:pt x="209" y="27"/>
                    </a:lnTo>
                    <a:lnTo>
                      <a:pt x="208" y="27"/>
                    </a:lnTo>
                    <a:lnTo>
                      <a:pt x="208" y="28"/>
                    </a:lnTo>
                    <a:lnTo>
                      <a:pt x="208" y="28"/>
                    </a:lnTo>
                    <a:lnTo>
                      <a:pt x="203" y="27"/>
                    </a:lnTo>
                    <a:lnTo>
                      <a:pt x="197" y="26"/>
                    </a:lnTo>
                    <a:lnTo>
                      <a:pt x="196" y="27"/>
                    </a:lnTo>
                    <a:lnTo>
                      <a:pt x="196" y="28"/>
                    </a:lnTo>
                    <a:lnTo>
                      <a:pt x="196" y="30"/>
                    </a:lnTo>
                    <a:lnTo>
                      <a:pt x="196" y="31"/>
                    </a:lnTo>
                    <a:lnTo>
                      <a:pt x="196" y="32"/>
                    </a:lnTo>
                    <a:lnTo>
                      <a:pt x="196" y="32"/>
                    </a:lnTo>
                    <a:lnTo>
                      <a:pt x="195" y="34"/>
                    </a:lnTo>
                    <a:lnTo>
                      <a:pt x="195" y="35"/>
                    </a:lnTo>
                    <a:lnTo>
                      <a:pt x="197" y="35"/>
                    </a:lnTo>
                    <a:lnTo>
                      <a:pt x="200" y="36"/>
                    </a:lnTo>
                    <a:lnTo>
                      <a:pt x="201" y="35"/>
                    </a:lnTo>
                    <a:lnTo>
                      <a:pt x="201" y="35"/>
                    </a:lnTo>
                    <a:lnTo>
                      <a:pt x="203" y="35"/>
                    </a:lnTo>
                    <a:lnTo>
                      <a:pt x="204" y="36"/>
                    </a:lnTo>
                    <a:lnTo>
                      <a:pt x="204" y="36"/>
                    </a:lnTo>
                    <a:lnTo>
                      <a:pt x="204" y="36"/>
                    </a:lnTo>
                    <a:lnTo>
                      <a:pt x="204" y="38"/>
                    </a:lnTo>
                    <a:lnTo>
                      <a:pt x="203" y="38"/>
                    </a:lnTo>
                    <a:lnTo>
                      <a:pt x="201" y="38"/>
                    </a:lnTo>
                    <a:lnTo>
                      <a:pt x="200" y="38"/>
                    </a:lnTo>
                    <a:lnTo>
                      <a:pt x="200" y="39"/>
                    </a:lnTo>
                    <a:lnTo>
                      <a:pt x="200" y="40"/>
                    </a:lnTo>
                    <a:lnTo>
                      <a:pt x="200" y="40"/>
                    </a:lnTo>
                    <a:lnTo>
                      <a:pt x="203" y="41"/>
                    </a:lnTo>
                    <a:lnTo>
                      <a:pt x="204" y="41"/>
                    </a:lnTo>
                    <a:lnTo>
                      <a:pt x="207" y="41"/>
                    </a:lnTo>
                    <a:lnTo>
                      <a:pt x="208" y="41"/>
                    </a:lnTo>
                    <a:lnTo>
                      <a:pt x="209" y="43"/>
                    </a:lnTo>
                    <a:lnTo>
                      <a:pt x="213" y="44"/>
                    </a:lnTo>
                    <a:lnTo>
                      <a:pt x="215" y="45"/>
                    </a:lnTo>
                    <a:lnTo>
                      <a:pt x="216" y="45"/>
                    </a:lnTo>
                    <a:lnTo>
                      <a:pt x="215" y="47"/>
                    </a:lnTo>
                    <a:lnTo>
                      <a:pt x="215" y="47"/>
                    </a:lnTo>
                    <a:lnTo>
                      <a:pt x="213" y="47"/>
                    </a:lnTo>
                    <a:lnTo>
                      <a:pt x="211" y="47"/>
                    </a:lnTo>
                    <a:lnTo>
                      <a:pt x="208" y="47"/>
                    </a:lnTo>
                    <a:lnTo>
                      <a:pt x="205" y="47"/>
                    </a:lnTo>
                    <a:lnTo>
                      <a:pt x="203" y="47"/>
                    </a:lnTo>
                    <a:lnTo>
                      <a:pt x="200" y="47"/>
                    </a:lnTo>
                    <a:lnTo>
                      <a:pt x="200" y="47"/>
                    </a:lnTo>
                    <a:lnTo>
                      <a:pt x="199" y="49"/>
                    </a:lnTo>
                    <a:lnTo>
                      <a:pt x="199" y="49"/>
                    </a:lnTo>
                    <a:lnTo>
                      <a:pt x="197" y="51"/>
                    </a:lnTo>
                    <a:lnTo>
                      <a:pt x="197" y="52"/>
                    </a:lnTo>
                    <a:lnTo>
                      <a:pt x="199" y="55"/>
                    </a:lnTo>
                    <a:lnTo>
                      <a:pt x="203" y="57"/>
                    </a:lnTo>
                    <a:lnTo>
                      <a:pt x="203" y="59"/>
                    </a:lnTo>
                    <a:lnTo>
                      <a:pt x="203" y="60"/>
                    </a:lnTo>
                    <a:lnTo>
                      <a:pt x="201" y="61"/>
                    </a:lnTo>
                    <a:lnTo>
                      <a:pt x="199" y="63"/>
                    </a:lnTo>
                    <a:lnTo>
                      <a:pt x="196" y="63"/>
                    </a:lnTo>
                    <a:lnTo>
                      <a:pt x="196" y="63"/>
                    </a:lnTo>
                    <a:lnTo>
                      <a:pt x="193" y="65"/>
                    </a:lnTo>
                    <a:lnTo>
                      <a:pt x="191" y="65"/>
                    </a:lnTo>
                    <a:lnTo>
                      <a:pt x="191" y="67"/>
                    </a:lnTo>
                    <a:lnTo>
                      <a:pt x="192" y="68"/>
                    </a:lnTo>
                    <a:lnTo>
                      <a:pt x="195" y="68"/>
                    </a:lnTo>
                    <a:lnTo>
                      <a:pt x="197" y="69"/>
                    </a:lnTo>
                    <a:lnTo>
                      <a:pt x="197" y="71"/>
                    </a:lnTo>
                    <a:lnTo>
                      <a:pt x="199" y="72"/>
                    </a:lnTo>
                    <a:lnTo>
                      <a:pt x="201" y="73"/>
                    </a:lnTo>
                    <a:lnTo>
                      <a:pt x="208" y="75"/>
                    </a:lnTo>
                    <a:lnTo>
                      <a:pt x="208" y="75"/>
                    </a:lnTo>
                    <a:lnTo>
                      <a:pt x="208" y="75"/>
                    </a:lnTo>
                    <a:lnTo>
                      <a:pt x="213" y="76"/>
                    </a:lnTo>
                    <a:lnTo>
                      <a:pt x="215" y="76"/>
                    </a:lnTo>
                    <a:lnTo>
                      <a:pt x="217" y="79"/>
                    </a:lnTo>
                    <a:lnTo>
                      <a:pt x="219" y="80"/>
                    </a:lnTo>
                    <a:lnTo>
                      <a:pt x="217" y="81"/>
                    </a:lnTo>
                    <a:lnTo>
                      <a:pt x="217" y="85"/>
                    </a:lnTo>
                    <a:lnTo>
                      <a:pt x="217" y="88"/>
                    </a:lnTo>
                    <a:lnTo>
                      <a:pt x="216" y="89"/>
                    </a:lnTo>
                    <a:lnTo>
                      <a:pt x="212" y="90"/>
                    </a:lnTo>
                    <a:lnTo>
                      <a:pt x="207" y="90"/>
                    </a:lnTo>
                    <a:lnTo>
                      <a:pt x="205" y="90"/>
                    </a:lnTo>
                    <a:lnTo>
                      <a:pt x="204" y="90"/>
                    </a:lnTo>
                    <a:lnTo>
                      <a:pt x="201" y="90"/>
                    </a:lnTo>
                    <a:lnTo>
                      <a:pt x="200" y="89"/>
                    </a:lnTo>
                    <a:lnTo>
                      <a:pt x="199" y="88"/>
                    </a:lnTo>
                    <a:lnTo>
                      <a:pt x="197" y="88"/>
                    </a:lnTo>
                    <a:lnTo>
                      <a:pt x="196" y="88"/>
                    </a:lnTo>
                    <a:lnTo>
                      <a:pt x="196" y="88"/>
                    </a:lnTo>
                    <a:lnTo>
                      <a:pt x="196" y="90"/>
                    </a:lnTo>
                    <a:lnTo>
                      <a:pt x="195" y="93"/>
                    </a:lnTo>
                    <a:lnTo>
                      <a:pt x="195" y="93"/>
                    </a:lnTo>
                    <a:lnTo>
                      <a:pt x="191" y="94"/>
                    </a:lnTo>
                    <a:lnTo>
                      <a:pt x="191" y="94"/>
                    </a:lnTo>
                    <a:lnTo>
                      <a:pt x="191" y="93"/>
                    </a:lnTo>
                    <a:lnTo>
                      <a:pt x="189" y="92"/>
                    </a:lnTo>
                    <a:lnTo>
                      <a:pt x="189" y="92"/>
                    </a:lnTo>
                    <a:lnTo>
                      <a:pt x="184" y="92"/>
                    </a:lnTo>
                    <a:lnTo>
                      <a:pt x="183" y="90"/>
                    </a:lnTo>
                    <a:lnTo>
                      <a:pt x="182" y="90"/>
                    </a:lnTo>
                    <a:lnTo>
                      <a:pt x="180" y="90"/>
                    </a:lnTo>
                    <a:lnTo>
                      <a:pt x="179" y="89"/>
                    </a:lnTo>
                    <a:lnTo>
                      <a:pt x="176" y="87"/>
                    </a:lnTo>
                    <a:lnTo>
                      <a:pt x="174" y="85"/>
                    </a:lnTo>
                    <a:lnTo>
                      <a:pt x="170" y="84"/>
                    </a:lnTo>
                    <a:lnTo>
                      <a:pt x="167" y="83"/>
                    </a:lnTo>
                    <a:lnTo>
                      <a:pt x="167" y="83"/>
                    </a:lnTo>
                    <a:lnTo>
                      <a:pt x="166" y="83"/>
                    </a:lnTo>
                    <a:lnTo>
                      <a:pt x="162" y="83"/>
                    </a:lnTo>
                    <a:lnTo>
                      <a:pt x="162" y="83"/>
                    </a:lnTo>
                    <a:lnTo>
                      <a:pt x="162" y="84"/>
                    </a:lnTo>
                    <a:lnTo>
                      <a:pt x="160" y="85"/>
                    </a:lnTo>
                    <a:lnTo>
                      <a:pt x="160" y="87"/>
                    </a:lnTo>
                    <a:lnTo>
                      <a:pt x="159" y="87"/>
                    </a:lnTo>
                    <a:lnTo>
                      <a:pt x="158" y="87"/>
                    </a:lnTo>
                    <a:lnTo>
                      <a:pt x="155" y="85"/>
                    </a:lnTo>
                    <a:lnTo>
                      <a:pt x="152" y="84"/>
                    </a:lnTo>
                    <a:lnTo>
                      <a:pt x="150" y="84"/>
                    </a:lnTo>
                    <a:lnTo>
                      <a:pt x="147" y="84"/>
                    </a:lnTo>
                    <a:lnTo>
                      <a:pt x="147" y="84"/>
                    </a:lnTo>
                    <a:lnTo>
                      <a:pt x="145" y="85"/>
                    </a:lnTo>
                    <a:lnTo>
                      <a:pt x="143" y="84"/>
                    </a:lnTo>
                    <a:lnTo>
                      <a:pt x="142" y="84"/>
                    </a:lnTo>
                    <a:lnTo>
                      <a:pt x="141" y="85"/>
                    </a:lnTo>
                    <a:lnTo>
                      <a:pt x="138" y="88"/>
                    </a:lnTo>
                    <a:lnTo>
                      <a:pt x="138" y="89"/>
                    </a:lnTo>
                    <a:lnTo>
                      <a:pt x="137" y="90"/>
                    </a:lnTo>
                    <a:lnTo>
                      <a:pt x="135" y="92"/>
                    </a:lnTo>
                    <a:lnTo>
                      <a:pt x="134" y="92"/>
                    </a:lnTo>
                    <a:lnTo>
                      <a:pt x="133" y="93"/>
                    </a:lnTo>
                    <a:lnTo>
                      <a:pt x="130" y="92"/>
                    </a:lnTo>
                    <a:lnTo>
                      <a:pt x="127" y="90"/>
                    </a:lnTo>
                    <a:lnTo>
                      <a:pt x="123" y="89"/>
                    </a:lnTo>
                    <a:lnTo>
                      <a:pt x="121" y="87"/>
                    </a:lnTo>
                    <a:lnTo>
                      <a:pt x="118" y="85"/>
                    </a:lnTo>
                    <a:lnTo>
                      <a:pt x="115" y="85"/>
                    </a:lnTo>
                    <a:lnTo>
                      <a:pt x="114" y="84"/>
                    </a:lnTo>
                    <a:lnTo>
                      <a:pt x="113" y="85"/>
                    </a:lnTo>
                    <a:lnTo>
                      <a:pt x="113" y="85"/>
                    </a:lnTo>
                    <a:lnTo>
                      <a:pt x="113" y="87"/>
                    </a:lnTo>
                    <a:lnTo>
                      <a:pt x="114" y="87"/>
                    </a:lnTo>
                    <a:lnTo>
                      <a:pt x="115" y="89"/>
                    </a:lnTo>
                    <a:lnTo>
                      <a:pt x="115" y="90"/>
                    </a:lnTo>
                    <a:lnTo>
                      <a:pt x="115" y="92"/>
                    </a:lnTo>
                    <a:lnTo>
                      <a:pt x="115" y="93"/>
                    </a:lnTo>
                    <a:lnTo>
                      <a:pt x="115" y="93"/>
                    </a:lnTo>
                    <a:lnTo>
                      <a:pt x="114" y="93"/>
                    </a:lnTo>
                    <a:lnTo>
                      <a:pt x="114" y="93"/>
                    </a:lnTo>
                    <a:lnTo>
                      <a:pt x="113" y="90"/>
                    </a:lnTo>
                    <a:lnTo>
                      <a:pt x="111" y="89"/>
                    </a:lnTo>
                    <a:lnTo>
                      <a:pt x="109" y="87"/>
                    </a:lnTo>
                    <a:lnTo>
                      <a:pt x="107" y="85"/>
                    </a:lnTo>
                    <a:lnTo>
                      <a:pt x="106" y="84"/>
                    </a:lnTo>
                    <a:lnTo>
                      <a:pt x="105" y="83"/>
                    </a:lnTo>
                    <a:lnTo>
                      <a:pt x="104" y="81"/>
                    </a:lnTo>
                    <a:lnTo>
                      <a:pt x="100" y="80"/>
                    </a:lnTo>
                    <a:lnTo>
                      <a:pt x="98" y="80"/>
                    </a:lnTo>
                    <a:lnTo>
                      <a:pt x="96" y="77"/>
                    </a:lnTo>
                    <a:lnTo>
                      <a:pt x="94" y="76"/>
                    </a:lnTo>
                    <a:lnTo>
                      <a:pt x="92" y="75"/>
                    </a:lnTo>
                    <a:lnTo>
                      <a:pt x="90" y="75"/>
                    </a:lnTo>
                    <a:lnTo>
                      <a:pt x="90" y="75"/>
                    </a:lnTo>
                    <a:lnTo>
                      <a:pt x="88" y="76"/>
                    </a:lnTo>
                    <a:lnTo>
                      <a:pt x="85" y="76"/>
                    </a:lnTo>
                    <a:lnTo>
                      <a:pt x="84" y="75"/>
                    </a:lnTo>
                    <a:lnTo>
                      <a:pt x="82" y="75"/>
                    </a:lnTo>
                    <a:lnTo>
                      <a:pt x="82" y="75"/>
                    </a:lnTo>
                    <a:lnTo>
                      <a:pt x="81" y="76"/>
                    </a:lnTo>
                    <a:lnTo>
                      <a:pt x="81" y="75"/>
                    </a:lnTo>
                    <a:lnTo>
                      <a:pt x="80" y="75"/>
                    </a:lnTo>
                    <a:lnTo>
                      <a:pt x="80" y="75"/>
                    </a:lnTo>
                    <a:lnTo>
                      <a:pt x="77" y="73"/>
                    </a:lnTo>
                    <a:lnTo>
                      <a:pt x="76" y="72"/>
                    </a:lnTo>
                    <a:lnTo>
                      <a:pt x="74" y="71"/>
                    </a:lnTo>
                    <a:lnTo>
                      <a:pt x="70" y="72"/>
                    </a:lnTo>
                    <a:lnTo>
                      <a:pt x="68" y="73"/>
                    </a:lnTo>
                    <a:lnTo>
                      <a:pt x="65" y="75"/>
                    </a:lnTo>
                    <a:lnTo>
                      <a:pt x="64" y="75"/>
                    </a:lnTo>
                    <a:lnTo>
                      <a:pt x="63" y="76"/>
                    </a:lnTo>
                    <a:lnTo>
                      <a:pt x="61" y="76"/>
                    </a:lnTo>
                    <a:lnTo>
                      <a:pt x="61" y="75"/>
                    </a:lnTo>
                    <a:lnTo>
                      <a:pt x="61" y="75"/>
                    </a:lnTo>
                    <a:lnTo>
                      <a:pt x="60" y="73"/>
                    </a:lnTo>
                    <a:lnTo>
                      <a:pt x="59" y="72"/>
                    </a:lnTo>
                    <a:lnTo>
                      <a:pt x="56" y="72"/>
                    </a:lnTo>
                    <a:lnTo>
                      <a:pt x="53" y="71"/>
                    </a:lnTo>
                    <a:lnTo>
                      <a:pt x="52" y="71"/>
                    </a:lnTo>
                    <a:lnTo>
                      <a:pt x="52" y="72"/>
                    </a:lnTo>
                    <a:lnTo>
                      <a:pt x="51" y="73"/>
                    </a:lnTo>
                    <a:lnTo>
                      <a:pt x="49" y="75"/>
                    </a:lnTo>
                    <a:lnTo>
                      <a:pt x="47" y="77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80"/>
                    </a:lnTo>
                    <a:lnTo>
                      <a:pt x="41" y="81"/>
                    </a:lnTo>
                    <a:lnTo>
                      <a:pt x="40" y="83"/>
                    </a:lnTo>
                    <a:lnTo>
                      <a:pt x="37" y="83"/>
                    </a:lnTo>
                    <a:lnTo>
                      <a:pt x="36" y="83"/>
                    </a:lnTo>
                    <a:lnTo>
                      <a:pt x="35" y="84"/>
                    </a:lnTo>
                    <a:lnTo>
                      <a:pt x="35" y="85"/>
                    </a:lnTo>
                    <a:lnTo>
                      <a:pt x="33" y="88"/>
                    </a:lnTo>
                    <a:lnTo>
                      <a:pt x="31" y="89"/>
                    </a:lnTo>
                    <a:lnTo>
                      <a:pt x="28" y="92"/>
                    </a:lnTo>
                    <a:lnTo>
                      <a:pt x="27" y="92"/>
                    </a:lnTo>
                    <a:lnTo>
                      <a:pt x="25" y="92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5" y="93"/>
                    </a:lnTo>
                    <a:lnTo>
                      <a:pt x="27" y="97"/>
                    </a:lnTo>
                    <a:lnTo>
                      <a:pt x="28" y="100"/>
                    </a:lnTo>
                    <a:lnTo>
                      <a:pt x="28" y="101"/>
                    </a:lnTo>
                    <a:lnTo>
                      <a:pt x="29" y="102"/>
                    </a:lnTo>
                    <a:lnTo>
                      <a:pt x="29" y="104"/>
                    </a:lnTo>
                    <a:lnTo>
                      <a:pt x="29" y="105"/>
                    </a:lnTo>
                    <a:lnTo>
                      <a:pt x="29" y="105"/>
                    </a:lnTo>
                    <a:lnTo>
                      <a:pt x="27" y="106"/>
                    </a:lnTo>
                    <a:lnTo>
                      <a:pt x="24" y="108"/>
                    </a:lnTo>
                    <a:lnTo>
                      <a:pt x="23" y="106"/>
                    </a:lnTo>
                    <a:lnTo>
                      <a:pt x="20" y="105"/>
                    </a:lnTo>
                    <a:lnTo>
                      <a:pt x="20" y="105"/>
                    </a:lnTo>
                    <a:lnTo>
                      <a:pt x="18" y="102"/>
                    </a:lnTo>
                    <a:lnTo>
                      <a:pt x="14" y="98"/>
                    </a:lnTo>
                    <a:lnTo>
                      <a:pt x="11" y="97"/>
                    </a:lnTo>
                    <a:lnTo>
                      <a:pt x="10" y="96"/>
                    </a:lnTo>
                    <a:lnTo>
                      <a:pt x="8" y="96"/>
                    </a:lnTo>
                    <a:lnTo>
                      <a:pt x="7" y="97"/>
                    </a:lnTo>
                    <a:lnTo>
                      <a:pt x="7" y="97"/>
                    </a:lnTo>
                    <a:lnTo>
                      <a:pt x="6" y="98"/>
                    </a:lnTo>
                    <a:lnTo>
                      <a:pt x="6" y="100"/>
                    </a:lnTo>
                    <a:lnTo>
                      <a:pt x="6" y="101"/>
                    </a:lnTo>
                    <a:lnTo>
                      <a:pt x="6" y="102"/>
                    </a:lnTo>
                    <a:lnTo>
                      <a:pt x="6" y="104"/>
                    </a:lnTo>
                    <a:lnTo>
                      <a:pt x="4" y="105"/>
                    </a:lnTo>
                    <a:lnTo>
                      <a:pt x="2" y="106"/>
                    </a:lnTo>
                    <a:lnTo>
                      <a:pt x="2" y="110"/>
                    </a:lnTo>
                    <a:lnTo>
                      <a:pt x="0" y="113"/>
                    </a:lnTo>
                    <a:lnTo>
                      <a:pt x="2" y="116"/>
                    </a:lnTo>
                    <a:lnTo>
                      <a:pt x="2" y="117"/>
                    </a:lnTo>
                    <a:lnTo>
                      <a:pt x="4" y="118"/>
                    </a:lnTo>
                    <a:lnTo>
                      <a:pt x="6" y="120"/>
                    </a:lnTo>
                    <a:lnTo>
                      <a:pt x="6" y="121"/>
                    </a:lnTo>
                    <a:lnTo>
                      <a:pt x="6" y="121"/>
                    </a:lnTo>
                    <a:lnTo>
                      <a:pt x="4" y="122"/>
                    </a:lnTo>
                    <a:lnTo>
                      <a:pt x="3" y="124"/>
                    </a:lnTo>
                    <a:lnTo>
                      <a:pt x="2" y="128"/>
                    </a:lnTo>
                    <a:lnTo>
                      <a:pt x="2" y="132"/>
                    </a:lnTo>
                    <a:lnTo>
                      <a:pt x="3" y="134"/>
                    </a:lnTo>
                    <a:lnTo>
                      <a:pt x="6" y="137"/>
                    </a:lnTo>
                    <a:lnTo>
                      <a:pt x="8" y="137"/>
                    </a:lnTo>
                    <a:lnTo>
                      <a:pt x="10" y="138"/>
                    </a:lnTo>
                    <a:lnTo>
                      <a:pt x="11" y="141"/>
                    </a:lnTo>
                    <a:lnTo>
                      <a:pt x="11" y="142"/>
                    </a:lnTo>
                    <a:lnTo>
                      <a:pt x="11" y="143"/>
                    </a:lnTo>
                    <a:lnTo>
                      <a:pt x="12" y="145"/>
                    </a:lnTo>
                    <a:lnTo>
                      <a:pt x="14" y="147"/>
                    </a:lnTo>
                    <a:lnTo>
                      <a:pt x="15" y="147"/>
                    </a:lnTo>
                    <a:lnTo>
                      <a:pt x="16" y="147"/>
                    </a:lnTo>
                    <a:lnTo>
                      <a:pt x="18" y="146"/>
                    </a:lnTo>
                    <a:lnTo>
                      <a:pt x="19" y="147"/>
                    </a:lnTo>
                    <a:lnTo>
                      <a:pt x="24" y="147"/>
                    </a:lnTo>
                    <a:lnTo>
                      <a:pt x="28" y="147"/>
                    </a:lnTo>
                    <a:lnTo>
                      <a:pt x="28" y="149"/>
                    </a:lnTo>
                    <a:lnTo>
                      <a:pt x="31" y="151"/>
                    </a:lnTo>
                    <a:lnTo>
                      <a:pt x="33" y="154"/>
                    </a:lnTo>
                    <a:lnTo>
                      <a:pt x="36" y="157"/>
                    </a:lnTo>
                    <a:lnTo>
                      <a:pt x="37" y="157"/>
                    </a:lnTo>
                    <a:lnTo>
                      <a:pt x="39" y="161"/>
                    </a:lnTo>
                    <a:lnTo>
                      <a:pt x="41" y="163"/>
                    </a:lnTo>
                    <a:lnTo>
                      <a:pt x="44" y="167"/>
                    </a:lnTo>
                    <a:lnTo>
                      <a:pt x="44" y="167"/>
                    </a:lnTo>
                    <a:lnTo>
                      <a:pt x="44" y="169"/>
                    </a:lnTo>
                    <a:lnTo>
                      <a:pt x="41" y="169"/>
                    </a:lnTo>
                    <a:lnTo>
                      <a:pt x="40" y="167"/>
                    </a:lnTo>
                    <a:lnTo>
                      <a:pt x="40" y="167"/>
                    </a:lnTo>
                    <a:lnTo>
                      <a:pt x="39" y="167"/>
                    </a:lnTo>
                    <a:lnTo>
                      <a:pt x="39" y="167"/>
                    </a:lnTo>
                    <a:lnTo>
                      <a:pt x="37" y="167"/>
                    </a:lnTo>
                    <a:lnTo>
                      <a:pt x="37" y="169"/>
                    </a:lnTo>
                    <a:lnTo>
                      <a:pt x="37" y="169"/>
                    </a:lnTo>
                    <a:lnTo>
                      <a:pt x="39" y="170"/>
                    </a:lnTo>
                    <a:lnTo>
                      <a:pt x="39" y="171"/>
                    </a:lnTo>
                    <a:lnTo>
                      <a:pt x="40" y="171"/>
                    </a:lnTo>
                    <a:lnTo>
                      <a:pt x="43" y="173"/>
                    </a:lnTo>
                    <a:lnTo>
                      <a:pt x="45" y="174"/>
                    </a:lnTo>
                    <a:lnTo>
                      <a:pt x="49" y="175"/>
                    </a:lnTo>
                    <a:lnTo>
                      <a:pt x="51" y="175"/>
                    </a:lnTo>
                    <a:lnTo>
                      <a:pt x="49" y="174"/>
                    </a:lnTo>
                    <a:lnTo>
                      <a:pt x="51" y="174"/>
                    </a:lnTo>
                    <a:lnTo>
                      <a:pt x="52" y="174"/>
                    </a:lnTo>
                    <a:lnTo>
                      <a:pt x="52" y="173"/>
                    </a:lnTo>
                    <a:lnTo>
                      <a:pt x="52" y="171"/>
                    </a:lnTo>
                    <a:lnTo>
                      <a:pt x="53" y="171"/>
                    </a:lnTo>
                    <a:lnTo>
                      <a:pt x="55" y="171"/>
                    </a:lnTo>
                    <a:lnTo>
                      <a:pt x="56" y="171"/>
                    </a:lnTo>
                    <a:lnTo>
                      <a:pt x="57" y="171"/>
                    </a:lnTo>
                    <a:lnTo>
                      <a:pt x="60" y="170"/>
                    </a:lnTo>
                    <a:lnTo>
                      <a:pt x="61" y="170"/>
                    </a:lnTo>
                    <a:lnTo>
                      <a:pt x="63" y="169"/>
                    </a:lnTo>
                    <a:lnTo>
                      <a:pt x="65" y="166"/>
                    </a:lnTo>
                    <a:lnTo>
                      <a:pt x="66" y="165"/>
                    </a:lnTo>
                    <a:lnTo>
                      <a:pt x="68" y="165"/>
                    </a:lnTo>
                    <a:lnTo>
                      <a:pt x="69" y="165"/>
                    </a:lnTo>
                    <a:lnTo>
                      <a:pt x="69" y="165"/>
                    </a:lnTo>
                    <a:lnTo>
                      <a:pt x="70" y="163"/>
                    </a:lnTo>
                    <a:lnTo>
                      <a:pt x="72" y="163"/>
                    </a:lnTo>
                    <a:lnTo>
                      <a:pt x="74" y="162"/>
                    </a:lnTo>
                    <a:lnTo>
                      <a:pt x="77" y="161"/>
                    </a:lnTo>
                    <a:lnTo>
                      <a:pt x="80" y="161"/>
                    </a:lnTo>
                    <a:lnTo>
                      <a:pt x="85" y="162"/>
                    </a:lnTo>
                    <a:lnTo>
                      <a:pt x="85" y="162"/>
                    </a:lnTo>
                    <a:lnTo>
                      <a:pt x="88" y="163"/>
                    </a:lnTo>
                    <a:lnTo>
                      <a:pt x="90" y="165"/>
                    </a:lnTo>
                    <a:lnTo>
                      <a:pt x="92" y="165"/>
                    </a:lnTo>
                    <a:lnTo>
                      <a:pt x="93" y="166"/>
                    </a:lnTo>
                    <a:lnTo>
                      <a:pt x="94" y="166"/>
                    </a:lnTo>
                    <a:lnTo>
                      <a:pt x="94" y="166"/>
                    </a:lnTo>
                    <a:lnTo>
                      <a:pt x="97" y="165"/>
                    </a:lnTo>
                    <a:lnTo>
                      <a:pt x="97" y="163"/>
                    </a:lnTo>
                    <a:lnTo>
                      <a:pt x="98" y="163"/>
                    </a:lnTo>
                    <a:lnTo>
                      <a:pt x="98" y="162"/>
                    </a:lnTo>
                    <a:lnTo>
                      <a:pt x="102" y="163"/>
                    </a:lnTo>
                    <a:lnTo>
                      <a:pt x="105" y="163"/>
                    </a:lnTo>
                    <a:lnTo>
                      <a:pt x="107" y="165"/>
                    </a:lnTo>
                    <a:lnTo>
                      <a:pt x="109" y="165"/>
                    </a:lnTo>
                    <a:lnTo>
                      <a:pt x="110" y="167"/>
                    </a:lnTo>
                    <a:lnTo>
                      <a:pt x="110" y="169"/>
                    </a:lnTo>
                    <a:lnTo>
                      <a:pt x="110" y="170"/>
                    </a:lnTo>
                    <a:lnTo>
                      <a:pt x="110" y="171"/>
                    </a:lnTo>
                    <a:lnTo>
                      <a:pt x="110" y="173"/>
                    </a:lnTo>
                    <a:lnTo>
                      <a:pt x="110" y="174"/>
                    </a:lnTo>
                    <a:lnTo>
                      <a:pt x="111" y="178"/>
                    </a:lnTo>
                    <a:lnTo>
                      <a:pt x="111" y="183"/>
                    </a:lnTo>
                    <a:lnTo>
                      <a:pt x="110" y="186"/>
                    </a:lnTo>
                    <a:lnTo>
                      <a:pt x="109" y="190"/>
                    </a:lnTo>
                    <a:lnTo>
                      <a:pt x="110" y="191"/>
                    </a:lnTo>
                    <a:lnTo>
                      <a:pt x="114" y="194"/>
                    </a:lnTo>
                    <a:lnTo>
                      <a:pt x="117" y="195"/>
                    </a:lnTo>
                    <a:lnTo>
                      <a:pt x="114" y="195"/>
                    </a:lnTo>
                    <a:lnTo>
                      <a:pt x="111" y="195"/>
                    </a:lnTo>
                    <a:lnTo>
                      <a:pt x="110" y="195"/>
                    </a:lnTo>
                    <a:lnTo>
                      <a:pt x="106" y="194"/>
                    </a:lnTo>
                    <a:lnTo>
                      <a:pt x="104" y="194"/>
                    </a:lnTo>
                    <a:lnTo>
                      <a:pt x="98" y="194"/>
                    </a:lnTo>
                    <a:lnTo>
                      <a:pt x="93" y="194"/>
                    </a:lnTo>
                    <a:lnTo>
                      <a:pt x="90" y="195"/>
                    </a:lnTo>
                    <a:lnTo>
                      <a:pt x="88" y="195"/>
                    </a:lnTo>
                    <a:lnTo>
                      <a:pt x="88" y="196"/>
                    </a:lnTo>
                    <a:lnTo>
                      <a:pt x="86" y="196"/>
                    </a:lnTo>
                    <a:lnTo>
                      <a:pt x="86" y="199"/>
                    </a:lnTo>
                    <a:lnTo>
                      <a:pt x="85" y="200"/>
                    </a:lnTo>
                    <a:lnTo>
                      <a:pt x="84" y="203"/>
                    </a:lnTo>
                    <a:lnTo>
                      <a:pt x="84" y="204"/>
                    </a:lnTo>
                    <a:lnTo>
                      <a:pt x="84" y="206"/>
                    </a:lnTo>
                    <a:lnTo>
                      <a:pt x="85" y="207"/>
                    </a:lnTo>
                    <a:lnTo>
                      <a:pt x="88" y="208"/>
                    </a:lnTo>
                    <a:lnTo>
                      <a:pt x="89" y="211"/>
                    </a:lnTo>
                    <a:lnTo>
                      <a:pt x="90" y="211"/>
                    </a:lnTo>
                    <a:lnTo>
                      <a:pt x="92" y="211"/>
                    </a:lnTo>
                    <a:lnTo>
                      <a:pt x="93" y="211"/>
                    </a:lnTo>
                    <a:lnTo>
                      <a:pt x="93" y="212"/>
                    </a:lnTo>
                    <a:lnTo>
                      <a:pt x="90" y="212"/>
                    </a:lnTo>
                    <a:lnTo>
                      <a:pt x="90" y="212"/>
                    </a:lnTo>
                    <a:lnTo>
                      <a:pt x="88" y="212"/>
                    </a:lnTo>
                    <a:lnTo>
                      <a:pt x="86" y="212"/>
                    </a:lnTo>
                    <a:lnTo>
                      <a:pt x="85" y="212"/>
                    </a:lnTo>
                    <a:lnTo>
                      <a:pt x="82" y="210"/>
                    </a:lnTo>
                    <a:lnTo>
                      <a:pt x="78" y="210"/>
                    </a:lnTo>
                    <a:lnTo>
                      <a:pt x="76" y="210"/>
                    </a:lnTo>
                    <a:lnTo>
                      <a:pt x="73" y="211"/>
                    </a:lnTo>
                    <a:lnTo>
                      <a:pt x="73" y="212"/>
                    </a:lnTo>
                    <a:lnTo>
                      <a:pt x="73" y="214"/>
                    </a:lnTo>
                    <a:lnTo>
                      <a:pt x="73" y="215"/>
                    </a:lnTo>
                    <a:lnTo>
                      <a:pt x="74" y="215"/>
                    </a:lnTo>
                    <a:lnTo>
                      <a:pt x="74" y="216"/>
                    </a:lnTo>
                    <a:lnTo>
                      <a:pt x="77" y="216"/>
                    </a:lnTo>
                    <a:lnTo>
                      <a:pt x="81" y="218"/>
                    </a:lnTo>
                    <a:lnTo>
                      <a:pt x="82" y="218"/>
                    </a:lnTo>
                    <a:lnTo>
                      <a:pt x="84" y="219"/>
                    </a:lnTo>
                    <a:lnTo>
                      <a:pt x="86" y="223"/>
                    </a:lnTo>
                    <a:lnTo>
                      <a:pt x="89" y="227"/>
                    </a:lnTo>
                    <a:lnTo>
                      <a:pt x="90" y="230"/>
                    </a:lnTo>
                    <a:lnTo>
                      <a:pt x="92" y="231"/>
                    </a:lnTo>
                    <a:lnTo>
                      <a:pt x="93" y="231"/>
                    </a:lnTo>
                    <a:lnTo>
                      <a:pt x="93" y="232"/>
                    </a:lnTo>
                    <a:lnTo>
                      <a:pt x="94" y="233"/>
                    </a:lnTo>
                    <a:lnTo>
                      <a:pt x="94" y="235"/>
                    </a:lnTo>
                    <a:lnTo>
                      <a:pt x="94" y="237"/>
                    </a:lnTo>
                    <a:lnTo>
                      <a:pt x="94" y="239"/>
                    </a:lnTo>
                    <a:lnTo>
                      <a:pt x="96" y="239"/>
                    </a:lnTo>
                    <a:lnTo>
                      <a:pt x="98" y="239"/>
                    </a:lnTo>
                    <a:lnTo>
                      <a:pt x="100" y="239"/>
                    </a:lnTo>
                    <a:lnTo>
                      <a:pt x="101" y="240"/>
                    </a:lnTo>
                    <a:lnTo>
                      <a:pt x="104" y="241"/>
                    </a:lnTo>
                    <a:lnTo>
                      <a:pt x="104" y="243"/>
                    </a:lnTo>
                    <a:lnTo>
                      <a:pt x="105" y="243"/>
                    </a:lnTo>
                    <a:lnTo>
                      <a:pt x="105" y="244"/>
                    </a:lnTo>
                    <a:lnTo>
                      <a:pt x="106" y="244"/>
                    </a:lnTo>
                    <a:lnTo>
                      <a:pt x="107" y="244"/>
                    </a:lnTo>
                    <a:lnTo>
                      <a:pt x="109" y="244"/>
                    </a:lnTo>
                    <a:lnTo>
                      <a:pt x="110" y="244"/>
                    </a:lnTo>
                    <a:lnTo>
                      <a:pt x="111" y="245"/>
                    </a:lnTo>
                    <a:lnTo>
                      <a:pt x="113" y="245"/>
                    </a:lnTo>
                    <a:lnTo>
                      <a:pt x="114" y="245"/>
                    </a:lnTo>
                    <a:lnTo>
                      <a:pt x="115" y="245"/>
                    </a:lnTo>
                    <a:lnTo>
                      <a:pt x="115" y="245"/>
                    </a:lnTo>
                    <a:lnTo>
                      <a:pt x="117" y="247"/>
                    </a:lnTo>
                    <a:lnTo>
                      <a:pt x="118" y="251"/>
                    </a:lnTo>
                    <a:lnTo>
                      <a:pt x="118" y="253"/>
                    </a:lnTo>
                    <a:lnTo>
                      <a:pt x="118" y="255"/>
                    </a:lnTo>
                    <a:lnTo>
                      <a:pt x="118" y="256"/>
                    </a:lnTo>
                    <a:lnTo>
                      <a:pt x="117" y="259"/>
                    </a:lnTo>
                    <a:lnTo>
                      <a:pt x="118" y="260"/>
                    </a:lnTo>
                    <a:lnTo>
                      <a:pt x="118" y="263"/>
                    </a:lnTo>
                    <a:lnTo>
                      <a:pt x="119" y="265"/>
                    </a:lnTo>
                    <a:lnTo>
                      <a:pt x="122" y="263"/>
                    </a:lnTo>
                    <a:lnTo>
                      <a:pt x="123" y="260"/>
                    </a:lnTo>
                    <a:lnTo>
                      <a:pt x="126" y="259"/>
                    </a:lnTo>
                    <a:lnTo>
                      <a:pt x="126" y="259"/>
                    </a:lnTo>
                    <a:lnTo>
                      <a:pt x="130" y="257"/>
                    </a:lnTo>
                    <a:lnTo>
                      <a:pt x="134" y="256"/>
                    </a:lnTo>
                    <a:lnTo>
                      <a:pt x="137" y="255"/>
                    </a:lnTo>
                    <a:lnTo>
                      <a:pt x="141" y="255"/>
                    </a:lnTo>
                    <a:lnTo>
                      <a:pt x="141" y="255"/>
                    </a:lnTo>
                    <a:lnTo>
                      <a:pt x="143" y="255"/>
                    </a:lnTo>
                    <a:lnTo>
                      <a:pt x="145" y="255"/>
                    </a:lnTo>
                    <a:lnTo>
                      <a:pt x="146" y="256"/>
                    </a:lnTo>
                    <a:lnTo>
                      <a:pt x="150" y="257"/>
                    </a:lnTo>
                    <a:lnTo>
                      <a:pt x="152" y="260"/>
                    </a:lnTo>
                    <a:lnTo>
                      <a:pt x="156" y="261"/>
                    </a:lnTo>
                    <a:lnTo>
                      <a:pt x="158" y="263"/>
                    </a:lnTo>
                    <a:lnTo>
                      <a:pt x="158" y="264"/>
                    </a:lnTo>
                    <a:lnTo>
                      <a:pt x="159" y="265"/>
                    </a:lnTo>
                    <a:lnTo>
                      <a:pt x="162" y="268"/>
                    </a:lnTo>
                    <a:lnTo>
                      <a:pt x="163" y="269"/>
                    </a:lnTo>
                    <a:lnTo>
                      <a:pt x="164" y="272"/>
                    </a:lnTo>
                    <a:lnTo>
                      <a:pt x="166" y="272"/>
                    </a:lnTo>
                    <a:lnTo>
                      <a:pt x="167" y="273"/>
                    </a:lnTo>
                    <a:lnTo>
                      <a:pt x="168" y="275"/>
                    </a:lnTo>
                    <a:lnTo>
                      <a:pt x="170" y="276"/>
                    </a:lnTo>
                    <a:lnTo>
                      <a:pt x="170" y="276"/>
                    </a:lnTo>
                    <a:lnTo>
                      <a:pt x="172" y="275"/>
                    </a:lnTo>
                    <a:lnTo>
                      <a:pt x="175" y="275"/>
                    </a:lnTo>
                    <a:lnTo>
                      <a:pt x="176" y="275"/>
                    </a:lnTo>
                    <a:lnTo>
                      <a:pt x="176" y="275"/>
                    </a:lnTo>
                    <a:lnTo>
                      <a:pt x="176" y="269"/>
                    </a:lnTo>
                    <a:lnTo>
                      <a:pt x="175" y="265"/>
                    </a:lnTo>
                    <a:lnTo>
                      <a:pt x="174" y="261"/>
                    </a:lnTo>
                    <a:lnTo>
                      <a:pt x="174" y="256"/>
                    </a:lnTo>
                    <a:lnTo>
                      <a:pt x="172" y="252"/>
                    </a:lnTo>
                    <a:lnTo>
                      <a:pt x="171" y="248"/>
                    </a:lnTo>
                    <a:lnTo>
                      <a:pt x="171" y="243"/>
                    </a:lnTo>
                    <a:lnTo>
                      <a:pt x="170" y="239"/>
                    </a:lnTo>
                    <a:lnTo>
                      <a:pt x="168" y="235"/>
                    </a:lnTo>
                    <a:lnTo>
                      <a:pt x="167" y="230"/>
                    </a:lnTo>
                    <a:lnTo>
                      <a:pt x="167" y="226"/>
                    </a:lnTo>
                    <a:lnTo>
                      <a:pt x="166" y="220"/>
                    </a:lnTo>
                    <a:lnTo>
                      <a:pt x="164" y="216"/>
                    </a:lnTo>
                    <a:lnTo>
                      <a:pt x="164" y="212"/>
                    </a:lnTo>
                    <a:lnTo>
                      <a:pt x="163" y="207"/>
                    </a:lnTo>
                    <a:lnTo>
                      <a:pt x="162" y="203"/>
                    </a:lnTo>
                    <a:lnTo>
                      <a:pt x="163" y="200"/>
                    </a:lnTo>
                    <a:lnTo>
                      <a:pt x="166" y="200"/>
                    </a:lnTo>
                    <a:lnTo>
                      <a:pt x="168" y="199"/>
                    </a:lnTo>
                    <a:lnTo>
                      <a:pt x="171" y="199"/>
                    </a:lnTo>
                    <a:lnTo>
                      <a:pt x="174" y="198"/>
                    </a:lnTo>
                    <a:lnTo>
                      <a:pt x="176" y="198"/>
                    </a:lnTo>
                    <a:lnTo>
                      <a:pt x="179" y="196"/>
                    </a:lnTo>
                    <a:lnTo>
                      <a:pt x="182" y="195"/>
                    </a:lnTo>
                    <a:lnTo>
                      <a:pt x="184" y="195"/>
                    </a:lnTo>
                    <a:lnTo>
                      <a:pt x="187" y="194"/>
                    </a:lnTo>
                    <a:lnTo>
                      <a:pt x="191" y="192"/>
                    </a:lnTo>
                    <a:lnTo>
                      <a:pt x="193" y="192"/>
                    </a:lnTo>
                    <a:lnTo>
                      <a:pt x="196" y="191"/>
                    </a:lnTo>
                    <a:lnTo>
                      <a:pt x="199" y="191"/>
                    </a:lnTo>
                    <a:lnTo>
                      <a:pt x="200" y="191"/>
                    </a:lnTo>
                    <a:lnTo>
                      <a:pt x="203" y="191"/>
                    </a:lnTo>
                    <a:lnTo>
                      <a:pt x="204" y="192"/>
                    </a:lnTo>
                    <a:lnTo>
                      <a:pt x="207" y="194"/>
                    </a:lnTo>
                    <a:lnTo>
                      <a:pt x="209" y="195"/>
                    </a:lnTo>
                    <a:lnTo>
                      <a:pt x="212" y="196"/>
                    </a:lnTo>
                    <a:lnTo>
                      <a:pt x="215" y="198"/>
                    </a:lnTo>
                    <a:lnTo>
                      <a:pt x="217" y="199"/>
                    </a:lnTo>
                    <a:lnTo>
                      <a:pt x="220" y="200"/>
                    </a:lnTo>
                    <a:lnTo>
                      <a:pt x="223" y="203"/>
                    </a:lnTo>
                    <a:lnTo>
                      <a:pt x="224" y="204"/>
                    </a:lnTo>
                    <a:lnTo>
                      <a:pt x="227" y="206"/>
                    </a:lnTo>
                    <a:lnTo>
                      <a:pt x="229" y="207"/>
                    </a:lnTo>
                    <a:lnTo>
                      <a:pt x="232" y="208"/>
                    </a:lnTo>
                    <a:lnTo>
                      <a:pt x="234" y="210"/>
                    </a:lnTo>
                    <a:lnTo>
                      <a:pt x="237" y="211"/>
                    </a:lnTo>
                    <a:lnTo>
                      <a:pt x="240" y="212"/>
                    </a:lnTo>
                    <a:lnTo>
                      <a:pt x="242" y="214"/>
                    </a:lnTo>
                    <a:lnTo>
                      <a:pt x="244" y="215"/>
                    </a:lnTo>
                    <a:lnTo>
                      <a:pt x="245" y="216"/>
                    </a:lnTo>
                    <a:lnTo>
                      <a:pt x="246" y="218"/>
                    </a:lnTo>
                    <a:lnTo>
                      <a:pt x="248" y="219"/>
                    </a:lnTo>
                    <a:lnTo>
                      <a:pt x="250" y="220"/>
                    </a:lnTo>
                    <a:lnTo>
                      <a:pt x="252" y="223"/>
                    </a:lnTo>
                    <a:lnTo>
                      <a:pt x="254" y="224"/>
                    </a:lnTo>
                    <a:lnTo>
                      <a:pt x="257" y="227"/>
                    </a:lnTo>
                    <a:lnTo>
                      <a:pt x="258" y="228"/>
                    </a:lnTo>
                    <a:lnTo>
                      <a:pt x="262" y="231"/>
                    </a:lnTo>
                    <a:lnTo>
                      <a:pt x="264" y="232"/>
                    </a:lnTo>
                    <a:lnTo>
                      <a:pt x="265" y="232"/>
                    </a:lnTo>
                    <a:lnTo>
                      <a:pt x="268" y="232"/>
                    </a:lnTo>
                    <a:lnTo>
                      <a:pt x="271" y="231"/>
                    </a:lnTo>
                    <a:lnTo>
                      <a:pt x="274" y="231"/>
                    </a:lnTo>
                    <a:lnTo>
                      <a:pt x="277" y="231"/>
                    </a:lnTo>
                    <a:lnTo>
                      <a:pt x="281" y="230"/>
                    </a:lnTo>
                    <a:lnTo>
                      <a:pt x="283" y="230"/>
                    </a:lnTo>
                    <a:lnTo>
                      <a:pt x="287" y="230"/>
                    </a:lnTo>
                    <a:lnTo>
                      <a:pt x="290" y="230"/>
                    </a:lnTo>
                    <a:lnTo>
                      <a:pt x="293" y="231"/>
                    </a:lnTo>
                    <a:lnTo>
                      <a:pt x="295" y="231"/>
                    </a:lnTo>
                    <a:lnTo>
                      <a:pt x="299" y="231"/>
                    </a:lnTo>
                    <a:lnTo>
                      <a:pt x="301" y="231"/>
                    </a:lnTo>
                    <a:lnTo>
                      <a:pt x="303" y="231"/>
                    </a:lnTo>
                    <a:lnTo>
                      <a:pt x="303" y="231"/>
                    </a:lnTo>
                    <a:lnTo>
                      <a:pt x="305" y="230"/>
                    </a:lnTo>
                    <a:lnTo>
                      <a:pt x="307" y="230"/>
                    </a:lnTo>
                    <a:lnTo>
                      <a:pt x="309" y="228"/>
                    </a:lnTo>
                    <a:lnTo>
                      <a:pt x="310" y="228"/>
                    </a:lnTo>
                    <a:lnTo>
                      <a:pt x="311" y="230"/>
                    </a:lnTo>
                    <a:lnTo>
                      <a:pt x="312" y="231"/>
                    </a:lnTo>
                    <a:lnTo>
                      <a:pt x="315" y="232"/>
                    </a:lnTo>
                    <a:lnTo>
                      <a:pt x="316" y="233"/>
                    </a:lnTo>
                    <a:lnTo>
                      <a:pt x="319" y="235"/>
                    </a:lnTo>
                    <a:lnTo>
                      <a:pt x="320" y="236"/>
                    </a:lnTo>
                    <a:lnTo>
                      <a:pt x="323" y="237"/>
                    </a:lnTo>
                    <a:lnTo>
                      <a:pt x="324" y="240"/>
                    </a:lnTo>
                    <a:lnTo>
                      <a:pt x="327" y="243"/>
                    </a:lnTo>
                    <a:lnTo>
                      <a:pt x="328" y="244"/>
                    </a:lnTo>
                    <a:lnTo>
                      <a:pt x="330" y="243"/>
                    </a:lnTo>
                    <a:lnTo>
                      <a:pt x="331" y="243"/>
                    </a:lnTo>
                    <a:lnTo>
                      <a:pt x="332" y="241"/>
                    </a:lnTo>
                    <a:lnTo>
                      <a:pt x="332" y="244"/>
                    </a:lnTo>
                    <a:lnTo>
                      <a:pt x="332" y="247"/>
                    </a:lnTo>
                    <a:lnTo>
                      <a:pt x="334" y="249"/>
                    </a:lnTo>
                    <a:lnTo>
                      <a:pt x="334" y="252"/>
                    </a:lnTo>
                    <a:lnTo>
                      <a:pt x="334" y="255"/>
                    </a:lnTo>
                    <a:lnTo>
                      <a:pt x="335" y="257"/>
                    </a:lnTo>
                    <a:lnTo>
                      <a:pt x="335" y="260"/>
                    </a:lnTo>
                    <a:lnTo>
                      <a:pt x="336" y="261"/>
                    </a:lnTo>
                    <a:lnTo>
                      <a:pt x="339" y="261"/>
                    </a:lnTo>
                    <a:lnTo>
                      <a:pt x="340" y="261"/>
                    </a:lnTo>
                    <a:lnTo>
                      <a:pt x="343" y="261"/>
                    </a:lnTo>
                    <a:lnTo>
                      <a:pt x="344" y="263"/>
                    </a:lnTo>
                    <a:lnTo>
                      <a:pt x="346" y="267"/>
                    </a:lnTo>
                    <a:lnTo>
                      <a:pt x="347" y="269"/>
                    </a:lnTo>
                    <a:lnTo>
                      <a:pt x="348" y="271"/>
                    </a:lnTo>
                    <a:lnTo>
                      <a:pt x="350" y="273"/>
                    </a:lnTo>
                    <a:lnTo>
                      <a:pt x="350" y="276"/>
                    </a:lnTo>
                    <a:lnTo>
                      <a:pt x="351" y="277"/>
                    </a:lnTo>
                    <a:lnTo>
                      <a:pt x="352" y="277"/>
                    </a:lnTo>
                    <a:lnTo>
                      <a:pt x="352" y="277"/>
                    </a:lnTo>
                    <a:lnTo>
                      <a:pt x="356" y="277"/>
                    </a:lnTo>
                    <a:lnTo>
                      <a:pt x="359" y="277"/>
                    </a:lnTo>
                    <a:lnTo>
                      <a:pt x="361" y="277"/>
                    </a:lnTo>
                    <a:lnTo>
                      <a:pt x="364" y="277"/>
                    </a:lnTo>
                    <a:lnTo>
                      <a:pt x="368" y="277"/>
                    </a:lnTo>
                    <a:lnTo>
                      <a:pt x="369" y="277"/>
                    </a:lnTo>
                    <a:lnTo>
                      <a:pt x="369" y="277"/>
                    </a:lnTo>
                    <a:lnTo>
                      <a:pt x="371" y="277"/>
                    </a:lnTo>
                    <a:lnTo>
                      <a:pt x="372" y="279"/>
                    </a:lnTo>
                    <a:lnTo>
                      <a:pt x="372" y="279"/>
                    </a:lnTo>
                    <a:lnTo>
                      <a:pt x="373" y="280"/>
                    </a:lnTo>
                    <a:lnTo>
                      <a:pt x="375" y="280"/>
                    </a:lnTo>
                    <a:lnTo>
                      <a:pt x="375" y="281"/>
                    </a:lnTo>
                    <a:lnTo>
                      <a:pt x="375" y="284"/>
                    </a:lnTo>
                    <a:lnTo>
                      <a:pt x="375" y="284"/>
                    </a:lnTo>
                    <a:lnTo>
                      <a:pt x="376" y="285"/>
                    </a:lnTo>
                    <a:lnTo>
                      <a:pt x="376" y="286"/>
                    </a:lnTo>
                    <a:lnTo>
                      <a:pt x="379" y="288"/>
                    </a:lnTo>
                    <a:lnTo>
                      <a:pt x="381" y="288"/>
                    </a:lnTo>
                    <a:lnTo>
                      <a:pt x="383" y="288"/>
                    </a:lnTo>
                    <a:lnTo>
                      <a:pt x="384" y="288"/>
                    </a:lnTo>
                    <a:lnTo>
                      <a:pt x="384" y="288"/>
                    </a:lnTo>
                    <a:lnTo>
                      <a:pt x="384" y="286"/>
                    </a:lnTo>
                    <a:lnTo>
                      <a:pt x="383" y="285"/>
                    </a:lnTo>
                    <a:lnTo>
                      <a:pt x="383" y="284"/>
                    </a:lnTo>
                    <a:lnTo>
                      <a:pt x="383" y="282"/>
                    </a:lnTo>
                    <a:lnTo>
                      <a:pt x="384" y="281"/>
                    </a:lnTo>
                    <a:lnTo>
                      <a:pt x="384" y="280"/>
                    </a:lnTo>
                    <a:lnTo>
                      <a:pt x="385" y="279"/>
                    </a:lnTo>
                    <a:lnTo>
                      <a:pt x="388" y="276"/>
                    </a:lnTo>
                    <a:lnTo>
                      <a:pt x="388" y="276"/>
                    </a:lnTo>
                    <a:lnTo>
                      <a:pt x="388" y="273"/>
                    </a:lnTo>
                    <a:lnTo>
                      <a:pt x="389" y="272"/>
                    </a:lnTo>
                    <a:lnTo>
                      <a:pt x="391" y="272"/>
                    </a:lnTo>
                    <a:lnTo>
                      <a:pt x="392" y="271"/>
                    </a:lnTo>
                    <a:lnTo>
                      <a:pt x="393" y="271"/>
                    </a:lnTo>
                    <a:lnTo>
                      <a:pt x="394" y="268"/>
                    </a:lnTo>
                    <a:lnTo>
                      <a:pt x="396" y="268"/>
                    </a:lnTo>
                    <a:lnTo>
                      <a:pt x="398" y="267"/>
                    </a:lnTo>
                    <a:lnTo>
                      <a:pt x="401" y="265"/>
                    </a:lnTo>
                    <a:lnTo>
                      <a:pt x="402" y="264"/>
                    </a:lnTo>
                    <a:lnTo>
                      <a:pt x="404" y="263"/>
                    </a:lnTo>
                    <a:lnTo>
                      <a:pt x="405" y="260"/>
                    </a:lnTo>
                    <a:lnTo>
                      <a:pt x="406" y="260"/>
                    </a:lnTo>
                    <a:lnTo>
                      <a:pt x="408" y="260"/>
                    </a:lnTo>
                    <a:lnTo>
                      <a:pt x="408" y="260"/>
                    </a:lnTo>
                    <a:lnTo>
                      <a:pt x="409" y="260"/>
                    </a:lnTo>
                    <a:lnTo>
                      <a:pt x="409" y="260"/>
                    </a:lnTo>
                    <a:lnTo>
                      <a:pt x="410" y="259"/>
                    </a:lnTo>
                    <a:lnTo>
                      <a:pt x="410" y="257"/>
                    </a:lnTo>
                    <a:lnTo>
                      <a:pt x="412" y="257"/>
                    </a:lnTo>
                    <a:lnTo>
                      <a:pt x="413" y="257"/>
                    </a:lnTo>
                    <a:lnTo>
                      <a:pt x="414" y="256"/>
                    </a:lnTo>
                    <a:lnTo>
                      <a:pt x="413" y="256"/>
                    </a:lnTo>
                    <a:lnTo>
                      <a:pt x="413" y="255"/>
                    </a:lnTo>
                    <a:lnTo>
                      <a:pt x="413" y="253"/>
                    </a:lnTo>
                    <a:lnTo>
                      <a:pt x="413" y="252"/>
                    </a:lnTo>
                    <a:lnTo>
                      <a:pt x="413" y="251"/>
                    </a:lnTo>
                    <a:lnTo>
                      <a:pt x="414" y="249"/>
                    </a:lnTo>
                    <a:lnTo>
                      <a:pt x="416" y="248"/>
                    </a:lnTo>
                    <a:lnTo>
                      <a:pt x="416" y="247"/>
                    </a:lnTo>
                    <a:lnTo>
                      <a:pt x="418" y="245"/>
                    </a:lnTo>
                    <a:lnTo>
                      <a:pt x="420" y="247"/>
                    </a:lnTo>
                    <a:lnTo>
                      <a:pt x="421" y="245"/>
                    </a:lnTo>
                    <a:lnTo>
                      <a:pt x="424" y="245"/>
                    </a:lnTo>
                    <a:lnTo>
                      <a:pt x="424" y="245"/>
                    </a:lnTo>
                    <a:lnTo>
                      <a:pt x="425" y="245"/>
                    </a:lnTo>
                    <a:lnTo>
                      <a:pt x="430" y="247"/>
                    </a:lnTo>
                    <a:lnTo>
                      <a:pt x="433" y="247"/>
                    </a:lnTo>
                    <a:lnTo>
                      <a:pt x="437" y="248"/>
                    </a:lnTo>
                    <a:lnTo>
                      <a:pt x="439" y="248"/>
                    </a:lnTo>
                    <a:lnTo>
                      <a:pt x="441" y="248"/>
                    </a:lnTo>
                    <a:lnTo>
                      <a:pt x="442" y="249"/>
                    </a:lnTo>
                    <a:lnTo>
                      <a:pt x="442" y="251"/>
                    </a:lnTo>
                    <a:lnTo>
                      <a:pt x="449" y="251"/>
                    </a:lnTo>
                    <a:lnTo>
                      <a:pt x="450" y="251"/>
                    </a:lnTo>
                    <a:lnTo>
                      <a:pt x="450" y="252"/>
                    </a:lnTo>
                    <a:lnTo>
                      <a:pt x="453" y="253"/>
                    </a:lnTo>
                    <a:lnTo>
                      <a:pt x="454" y="253"/>
                    </a:lnTo>
                    <a:lnTo>
                      <a:pt x="451" y="249"/>
                    </a:lnTo>
                    <a:lnTo>
                      <a:pt x="451" y="248"/>
                    </a:lnTo>
                    <a:lnTo>
                      <a:pt x="451" y="241"/>
                    </a:lnTo>
                    <a:lnTo>
                      <a:pt x="453" y="240"/>
                    </a:lnTo>
                    <a:lnTo>
                      <a:pt x="454" y="240"/>
                    </a:lnTo>
                    <a:lnTo>
                      <a:pt x="455" y="239"/>
                    </a:lnTo>
                    <a:lnTo>
                      <a:pt x="457" y="237"/>
                    </a:lnTo>
                    <a:lnTo>
                      <a:pt x="459" y="237"/>
                    </a:lnTo>
                    <a:lnTo>
                      <a:pt x="459" y="237"/>
                    </a:lnTo>
                    <a:lnTo>
                      <a:pt x="461" y="237"/>
                    </a:lnTo>
                    <a:lnTo>
                      <a:pt x="461" y="237"/>
                    </a:lnTo>
                    <a:lnTo>
                      <a:pt x="463" y="239"/>
                    </a:lnTo>
                    <a:lnTo>
                      <a:pt x="469" y="240"/>
                    </a:lnTo>
                    <a:lnTo>
                      <a:pt x="471" y="243"/>
                    </a:lnTo>
                    <a:lnTo>
                      <a:pt x="476" y="244"/>
                    </a:lnTo>
                    <a:lnTo>
                      <a:pt x="482" y="245"/>
                    </a:lnTo>
                    <a:lnTo>
                      <a:pt x="486" y="245"/>
                    </a:lnTo>
                    <a:lnTo>
                      <a:pt x="487" y="245"/>
                    </a:lnTo>
                    <a:lnTo>
                      <a:pt x="487" y="243"/>
                    </a:lnTo>
                    <a:lnTo>
                      <a:pt x="488" y="243"/>
                    </a:lnTo>
                    <a:lnTo>
                      <a:pt x="490" y="243"/>
                    </a:lnTo>
                    <a:lnTo>
                      <a:pt x="495" y="243"/>
                    </a:lnTo>
                    <a:lnTo>
                      <a:pt x="499" y="243"/>
                    </a:lnTo>
                    <a:lnTo>
                      <a:pt x="502" y="243"/>
                    </a:lnTo>
                    <a:lnTo>
                      <a:pt x="506" y="243"/>
                    </a:lnTo>
                    <a:lnTo>
                      <a:pt x="507" y="243"/>
                    </a:lnTo>
                    <a:lnTo>
                      <a:pt x="508" y="243"/>
                    </a:lnTo>
                    <a:lnTo>
                      <a:pt x="511" y="243"/>
                    </a:lnTo>
                    <a:lnTo>
                      <a:pt x="514" y="244"/>
                    </a:lnTo>
                    <a:lnTo>
                      <a:pt x="515" y="244"/>
                    </a:lnTo>
                    <a:lnTo>
                      <a:pt x="515" y="244"/>
                    </a:lnTo>
                    <a:lnTo>
                      <a:pt x="517" y="244"/>
                    </a:lnTo>
                    <a:lnTo>
                      <a:pt x="520" y="244"/>
                    </a:lnTo>
                    <a:lnTo>
                      <a:pt x="524" y="244"/>
                    </a:lnTo>
                    <a:lnTo>
                      <a:pt x="528" y="244"/>
                    </a:lnTo>
                    <a:lnTo>
                      <a:pt x="529" y="244"/>
                    </a:lnTo>
                    <a:lnTo>
                      <a:pt x="532" y="244"/>
                    </a:lnTo>
                    <a:lnTo>
                      <a:pt x="533" y="245"/>
                    </a:lnTo>
                    <a:lnTo>
                      <a:pt x="536" y="245"/>
                    </a:lnTo>
                    <a:lnTo>
                      <a:pt x="539" y="245"/>
                    </a:lnTo>
                    <a:lnTo>
                      <a:pt x="539" y="247"/>
                    </a:lnTo>
                    <a:lnTo>
                      <a:pt x="541" y="247"/>
                    </a:lnTo>
                    <a:lnTo>
                      <a:pt x="543" y="245"/>
                    </a:lnTo>
                    <a:lnTo>
                      <a:pt x="543" y="247"/>
                    </a:lnTo>
                    <a:lnTo>
                      <a:pt x="544" y="248"/>
                    </a:lnTo>
                    <a:lnTo>
                      <a:pt x="545" y="249"/>
                    </a:lnTo>
                    <a:lnTo>
                      <a:pt x="548" y="251"/>
                    </a:lnTo>
                    <a:lnTo>
                      <a:pt x="549" y="252"/>
                    </a:lnTo>
                    <a:lnTo>
                      <a:pt x="549" y="252"/>
                    </a:lnTo>
                    <a:lnTo>
                      <a:pt x="552" y="252"/>
                    </a:lnTo>
                    <a:lnTo>
                      <a:pt x="555" y="252"/>
                    </a:lnTo>
                    <a:lnTo>
                      <a:pt x="557" y="253"/>
                    </a:lnTo>
                    <a:lnTo>
                      <a:pt x="560" y="255"/>
                    </a:lnTo>
                    <a:lnTo>
                      <a:pt x="562" y="257"/>
                    </a:lnTo>
                    <a:lnTo>
                      <a:pt x="564" y="257"/>
                    </a:lnTo>
                    <a:lnTo>
                      <a:pt x="564" y="256"/>
                    </a:lnTo>
                    <a:lnTo>
                      <a:pt x="564" y="256"/>
                    </a:lnTo>
                    <a:lnTo>
                      <a:pt x="561" y="253"/>
                    </a:lnTo>
                    <a:lnTo>
                      <a:pt x="560" y="251"/>
                    </a:lnTo>
                    <a:lnTo>
                      <a:pt x="560" y="249"/>
                    </a:lnTo>
                    <a:lnTo>
                      <a:pt x="560" y="248"/>
                    </a:lnTo>
                    <a:lnTo>
                      <a:pt x="560" y="247"/>
                    </a:lnTo>
                    <a:lnTo>
                      <a:pt x="560" y="245"/>
                    </a:lnTo>
                    <a:lnTo>
                      <a:pt x="562" y="244"/>
                    </a:lnTo>
                    <a:lnTo>
                      <a:pt x="564" y="244"/>
                    </a:lnTo>
                    <a:lnTo>
                      <a:pt x="564" y="243"/>
                    </a:lnTo>
                    <a:lnTo>
                      <a:pt x="562" y="243"/>
                    </a:lnTo>
                    <a:lnTo>
                      <a:pt x="561" y="243"/>
                    </a:lnTo>
                    <a:lnTo>
                      <a:pt x="561" y="241"/>
                    </a:lnTo>
                    <a:lnTo>
                      <a:pt x="560" y="241"/>
                    </a:lnTo>
                    <a:lnTo>
                      <a:pt x="561" y="241"/>
                    </a:lnTo>
                    <a:lnTo>
                      <a:pt x="562" y="240"/>
                    </a:lnTo>
                    <a:lnTo>
                      <a:pt x="564" y="239"/>
                    </a:lnTo>
                    <a:lnTo>
                      <a:pt x="566" y="240"/>
                    </a:lnTo>
                    <a:lnTo>
                      <a:pt x="566" y="239"/>
                    </a:lnTo>
                    <a:lnTo>
                      <a:pt x="566" y="239"/>
                    </a:lnTo>
                    <a:lnTo>
                      <a:pt x="565" y="237"/>
                    </a:lnTo>
                    <a:lnTo>
                      <a:pt x="565" y="236"/>
                    </a:lnTo>
                    <a:lnTo>
                      <a:pt x="564" y="236"/>
                    </a:lnTo>
                    <a:lnTo>
                      <a:pt x="562" y="235"/>
                    </a:lnTo>
                    <a:lnTo>
                      <a:pt x="562" y="233"/>
                    </a:lnTo>
                    <a:lnTo>
                      <a:pt x="561" y="231"/>
                    </a:lnTo>
                    <a:lnTo>
                      <a:pt x="560" y="228"/>
                    </a:lnTo>
                    <a:lnTo>
                      <a:pt x="557" y="224"/>
                    </a:lnTo>
                    <a:lnTo>
                      <a:pt x="556" y="223"/>
                    </a:lnTo>
                    <a:lnTo>
                      <a:pt x="555" y="222"/>
                    </a:lnTo>
                    <a:lnTo>
                      <a:pt x="553" y="220"/>
                    </a:lnTo>
                    <a:lnTo>
                      <a:pt x="553" y="219"/>
                    </a:lnTo>
                    <a:lnTo>
                      <a:pt x="553" y="218"/>
                    </a:lnTo>
                    <a:lnTo>
                      <a:pt x="552" y="216"/>
                    </a:lnTo>
                    <a:lnTo>
                      <a:pt x="551" y="214"/>
                    </a:lnTo>
                    <a:lnTo>
                      <a:pt x="551" y="212"/>
                    </a:lnTo>
                    <a:lnTo>
                      <a:pt x="551" y="210"/>
                    </a:lnTo>
                    <a:lnTo>
                      <a:pt x="551" y="210"/>
                    </a:lnTo>
                    <a:lnTo>
                      <a:pt x="551" y="210"/>
                    </a:lnTo>
                    <a:lnTo>
                      <a:pt x="551" y="210"/>
                    </a:lnTo>
                    <a:lnTo>
                      <a:pt x="551" y="208"/>
                    </a:lnTo>
                    <a:lnTo>
                      <a:pt x="551" y="208"/>
                    </a:lnTo>
                    <a:lnTo>
                      <a:pt x="549" y="207"/>
                    </a:lnTo>
                    <a:lnTo>
                      <a:pt x="547" y="207"/>
                    </a:lnTo>
                    <a:lnTo>
                      <a:pt x="545" y="207"/>
                    </a:lnTo>
                    <a:lnTo>
                      <a:pt x="543" y="207"/>
                    </a:lnTo>
                    <a:lnTo>
                      <a:pt x="541" y="207"/>
                    </a:lnTo>
                    <a:lnTo>
                      <a:pt x="541" y="206"/>
                    </a:lnTo>
                    <a:lnTo>
                      <a:pt x="540" y="206"/>
                    </a:lnTo>
                    <a:lnTo>
                      <a:pt x="541" y="204"/>
                    </a:lnTo>
                    <a:lnTo>
                      <a:pt x="543" y="202"/>
                    </a:lnTo>
                    <a:lnTo>
                      <a:pt x="545" y="200"/>
                    </a:lnTo>
                    <a:lnTo>
                      <a:pt x="548" y="200"/>
                    </a:lnTo>
                    <a:lnTo>
                      <a:pt x="549" y="199"/>
                    </a:lnTo>
                    <a:lnTo>
                      <a:pt x="551" y="199"/>
                    </a:lnTo>
                    <a:lnTo>
                      <a:pt x="553" y="199"/>
                    </a:lnTo>
                    <a:lnTo>
                      <a:pt x="555" y="199"/>
                    </a:lnTo>
                    <a:lnTo>
                      <a:pt x="557" y="198"/>
                    </a:lnTo>
                    <a:lnTo>
                      <a:pt x="561" y="196"/>
                    </a:lnTo>
                    <a:lnTo>
                      <a:pt x="565" y="195"/>
                    </a:lnTo>
                    <a:lnTo>
                      <a:pt x="566" y="195"/>
                    </a:lnTo>
                    <a:lnTo>
                      <a:pt x="568" y="195"/>
                    </a:lnTo>
                    <a:lnTo>
                      <a:pt x="569" y="196"/>
                    </a:lnTo>
                    <a:lnTo>
                      <a:pt x="570" y="198"/>
                    </a:lnTo>
                    <a:lnTo>
                      <a:pt x="572" y="198"/>
                    </a:lnTo>
                    <a:lnTo>
                      <a:pt x="572" y="198"/>
                    </a:lnTo>
                    <a:lnTo>
                      <a:pt x="574" y="198"/>
                    </a:lnTo>
                    <a:lnTo>
                      <a:pt x="576" y="198"/>
                    </a:lnTo>
                    <a:lnTo>
                      <a:pt x="577" y="198"/>
                    </a:lnTo>
                    <a:lnTo>
                      <a:pt x="578" y="198"/>
                    </a:lnTo>
                    <a:lnTo>
                      <a:pt x="580" y="199"/>
                    </a:lnTo>
                    <a:lnTo>
                      <a:pt x="581" y="199"/>
                    </a:lnTo>
                    <a:lnTo>
                      <a:pt x="581" y="198"/>
                    </a:lnTo>
                    <a:lnTo>
                      <a:pt x="581" y="198"/>
                    </a:lnTo>
                    <a:lnTo>
                      <a:pt x="581" y="195"/>
                    </a:lnTo>
                    <a:lnTo>
                      <a:pt x="581" y="194"/>
                    </a:lnTo>
                    <a:lnTo>
                      <a:pt x="580" y="194"/>
                    </a:lnTo>
                    <a:lnTo>
                      <a:pt x="580" y="192"/>
                    </a:lnTo>
                    <a:lnTo>
                      <a:pt x="577" y="192"/>
                    </a:lnTo>
                    <a:lnTo>
                      <a:pt x="574" y="191"/>
                    </a:lnTo>
                    <a:lnTo>
                      <a:pt x="574" y="190"/>
                    </a:lnTo>
                    <a:lnTo>
                      <a:pt x="574" y="190"/>
                    </a:lnTo>
                    <a:lnTo>
                      <a:pt x="574" y="188"/>
                    </a:lnTo>
                    <a:lnTo>
                      <a:pt x="574" y="186"/>
                    </a:lnTo>
                    <a:lnTo>
                      <a:pt x="574" y="182"/>
                    </a:lnTo>
                    <a:lnTo>
                      <a:pt x="574" y="179"/>
                    </a:lnTo>
                    <a:lnTo>
                      <a:pt x="574" y="174"/>
                    </a:lnTo>
                    <a:lnTo>
                      <a:pt x="574" y="170"/>
                    </a:lnTo>
                    <a:lnTo>
                      <a:pt x="576" y="163"/>
                    </a:lnTo>
                    <a:lnTo>
                      <a:pt x="576" y="162"/>
                    </a:lnTo>
                    <a:lnTo>
                      <a:pt x="574" y="159"/>
                    </a:lnTo>
                    <a:lnTo>
                      <a:pt x="574" y="159"/>
                    </a:lnTo>
                    <a:lnTo>
                      <a:pt x="576" y="158"/>
                    </a:lnTo>
                    <a:lnTo>
                      <a:pt x="577" y="159"/>
                    </a:lnTo>
                    <a:lnTo>
                      <a:pt x="581" y="161"/>
                    </a:lnTo>
                    <a:lnTo>
                      <a:pt x="585" y="162"/>
                    </a:lnTo>
                    <a:lnTo>
                      <a:pt x="586" y="162"/>
                    </a:lnTo>
                    <a:lnTo>
                      <a:pt x="589" y="162"/>
                    </a:lnTo>
                    <a:lnTo>
                      <a:pt x="592" y="163"/>
                    </a:lnTo>
                    <a:lnTo>
                      <a:pt x="593" y="163"/>
                    </a:lnTo>
                    <a:lnTo>
                      <a:pt x="594" y="162"/>
                    </a:lnTo>
                    <a:lnTo>
                      <a:pt x="597" y="162"/>
                    </a:lnTo>
                    <a:lnTo>
                      <a:pt x="599" y="163"/>
                    </a:lnTo>
                    <a:lnTo>
                      <a:pt x="601" y="163"/>
                    </a:lnTo>
                    <a:lnTo>
                      <a:pt x="602" y="163"/>
                    </a:lnTo>
                    <a:lnTo>
                      <a:pt x="602" y="163"/>
                    </a:lnTo>
                    <a:lnTo>
                      <a:pt x="603" y="165"/>
                    </a:lnTo>
                    <a:lnTo>
                      <a:pt x="605" y="166"/>
                    </a:lnTo>
                    <a:lnTo>
                      <a:pt x="606" y="166"/>
                    </a:lnTo>
                    <a:lnTo>
                      <a:pt x="607" y="165"/>
                    </a:lnTo>
                    <a:lnTo>
                      <a:pt x="609" y="163"/>
                    </a:lnTo>
                    <a:lnTo>
                      <a:pt x="610" y="162"/>
                    </a:lnTo>
                    <a:lnTo>
                      <a:pt x="611" y="162"/>
                    </a:lnTo>
                    <a:lnTo>
                      <a:pt x="614" y="161"/>
                    </a:lnTo>
                    <a:lnTo>
                      <a:pt x="614" y="161"/>
                    </a:lnTo>
                    <a:lnTo>
                      <a:pt x="614" y="159"/>
                    </a:lnTo>
                    <a:lnTo>
                      <a:pt x="615" y="158"/>
                    </a:lnTo>
                    <a:lnTo>
                      <a:pt x="614" y="155"/>
                    </a:lnTo>
                    <a:lnTo>
                      <a:pt x="614" y="154"/>
                    </a:lnTo>
                    <a:lnTo>
                      <a:pt x="613" y="153"/>
                    </a:lnTo>
                    <a:lnTo>
                      <a:pt x="611" y="151"/>
                    </a:lnTo>
                    <a:lnTo>
                      <a:pt x="610" y="147"/>
                    </a:lnTo>
                    <a:lnTo>
                      <a:pt x="607" y="145"/>
                    </a:lnTo>
                    <a:lnTo>
                      <a:pt x="607" y="142"/>
                    </a:lnTo>
                    <a:lnTo>
                      <a:pt x="607" y="139"/>
                    </a:lnTo>
                    <a:lnTo>
                      <a:pt x="607" y="138"/>
                    </a:lnTo>
                    <a:lnTo>
                      <a:pt x="607" y="137"/>
                    </a:lnTo>
                    <a:lnTo>
                      <a:pt x="607" y="136"/>
                    </a:lnTo>
                    <a:lnTo>
                      <a:pt x="609" y="136"/>
                    </a:lnTo>
                    <a:lnTo>
                      <a:pt x="613" y="134"/>
                    </a:lnTo>
                    <a:lnTo>
                      <a:pt x="615" y="134"/>
                    </a:lnTo>
                    <a:lnTo>
                      <a:pt x="617" y="133"/>
                    </a:lnTo>
                    <a:lnTo>
                      <a:pt x="618" y="133"/>
                    </a:lnTo>
                    <a:lnTo>
                      <a:pt x="619" y="133"/>
                    </a:lnTo>
                    <a:lnTo>
                      <a:pt x="621" y="130"/>
                    </a:lnTo>
                    <a:lnTo>
                      <a:pt x="621" y="129"/>
                    </a:lnTo>
                    <a:lnTo>
                      <a:pt x="619" y="126"/>
                    </a:lnTo>
                    <a:lnTo>
                      <a:pt x="619" y="125"/>
                    </a:lnTo>
                    <a:lnTo>
                      <a:pt x="618" y="124"/>
                    </a:lnTo>
                    <a:lnTo>
                      <a:pt x="619" y="122"/>
                    </a:lnTo>
                    <a:lnTo>
                      <a:pt x="621" y="121"/>
                    </a:lnTo>
                    <a:lnTo>
                      <a:pt x="621" y="121"/>
                    </a:lnTo>
                    <a:lnTo>
                      <a:pt x="622" y="121"/>
                    </a:lnTo>
                    <a:lnTo>
                      <a:pt x="625" y="121"/>
                    </a:lnTo>
                    <a:lnTo>
                      <a:pt x="627" y="122"/>
                    </a:lnTo>
                    <a:lnTo>
                      <a:pt x="626" y="12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4" name="Freeform 228">
                <a:extLst>
                  <a:ext uri="{FF2B5EF4-FFF2-40B4-BE49-F238E27FC236}">
                    <a16:creationId xmlns:a16="http://schemas.microsoft.com/office/drawing/2014/main" id="{A70621EA-6FF3-423A-A5F9-2883BD5A45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32575" y="4144963"/>
                <a:ext cx="222250" cy="322263"/>
              </a:xfrm>
              <a:custGeom>
                <a:avLst/>
                <a:gdLst>
                  <a:gd name="T0" fmla="*/ 124 w 140"/>
                  <a:gd name="T1" fmla="*/ 153 h 203"/>
                  <a:gd name="T2" fmla="*/ 127 w 140"/>
                  <a:gd name="T3" fmla="*/ 150 h 203"/>
                  <a:gd name="T4" fmla="*/ 131 w 140"/>
                  <a:gd name="T5" fmla="*/ 31 h 203"/>
                  <a:gd name="T6" fmla="*/ 126 w 140"/>
                  <a:gd name="T7" fmla="*/ 30 h 203"/>
                  <a:gd name="T8" fmla="*/ 116 w 140"/>
                  <a:gd name="T9" fmla="*/ 26 h 203"/>
                  <a:gd name="T10" fmla="*/ 103 w 140"/>
                  <a:gd name="T11" fmla="*/ 35 h 203"/>
                  <a:gd name="T12" fmla="*/ 94 w 140"/>
                  <a:gd name="T13" fmla="*/ 41 h 203"/>
                  <a:gd name="T14" fmla="*/ 82 w 140"/>
                  <a:gd name="T15" fmla="*/ 38 h 203"/>
                  <a:gd name="T16" fmla="*/ 70 w 140"/>
                  <a:gd name="T17" fmla="*/ 35 h 203"/>
                  <a:gd name="T18" fmla="*/ 57 w 140"/>
                  <a:gd name="T19" fmla="*/ 25 h 203"/>
                  <a:gd name="T20" fmla="*/ 46 w 140"/>
                  <a:gd name="T21" fmla="*/ 21 h 203"/>
                  <a:gd name="T22" fmla="*/ 36 w 140"/>
                  <a:gd name="T23" fmla="*/ 19 h 203"/>
                  <a:gd name="T24" fmla="*/ 32 w 140"/>
                  <a:gd name="T25" fmla="*/ 10 h 203"/>
                  <a:gd name="T26" fmla="*/ 32 w 140"/>
                  <a:gd name="T27" fmla="*/ 5 h 203"/>
                  <a:gd name="T28" fmla="*/ 25 w 140"/>
                  <a:gd name="T29" fmla="*/ 2 h 203"/>
                  <a:gd name="T30" fmla="*/ 22 w 140"/>
                  <a:gd name="T31" fmla="*/ 1 h 203"/>
                  <a:gd name="T32" fmla="*/ 12 w 140"/>
                  <a:gd name="T33" fmla="*/ 13 h 203"/>
                  <a:gd name="T34" fmla="*/ 4 w 140"/>
                  <a:gd name="T35" fmla="*/ 31 h 203"/>
                  <a:gd name="T36" fmla="*/ 5 w 140"/>
                  <a:gd name="T37" fmla="*/ 35 h 203"/>
                  <a:gd name="T38" fmla="*/ 8 w 140"/>
                  <a:gd name="T39" fmla="*/ 42 h 203"/>
                  <a:gd name="T40" fmla="*/ 12 w 140"/>
                  <a:gd name="T41" fmla="*/ 51 h 203"/>
                  <a:gd name="T42" fmla="*/ 16 w 140"/>
                  <a:gd name="T43" fmla="*/ 58 h 203"/>
                  <a:gd name="T44" fmla="*/ 17 w 140"/>
                  <a:gd name="T45" fmla="*/ 62 h 203"/>
                  <a:gd name="T46" fmla="*/ 18 w 140"/>
                  <a:gd name="T47" fmla="*/ 74 h 203"/>
                  <a:gd name="T48" fmla="*/ 17 w 140"/>
                  <a:gd name="T49" fmla="*/ 79 h 203"/>
                  <a:gd name="T50" fmla="*/ 16 w 140"/>
                  <a:gd name="T51" fmla="*/ 84 h 203"/>
                  <a:gd name="T52" fmla="*/ 13 w 140"/>
                  <a:gd name="T53" fmla="*/ 86 h 203"/>
                  <a:gd name="T54" fmla="*/ 9 w 140"/>
                  <a:gd name="T55" fmla="*/ 92 h 203"/>
                  <a:gd name="T56" fmla="*/ 4 w 140"/>
                  <a:gd name="T57" fmla="*/ 100 h 203"/>
                  <a:gd name="T58" fmla="*/ 0 w 140"/>
                  <a:gd name="T59" fmla="*/ 109 h 203"/>
                  <a:gd name="T60" fmla="*/ 1 w 140"/>
                  <a:gd name="T61" fmla="*/ 129 h 203"/>
                  <a:gd name="T62" fmla="*/ 12 w 140"/>
                  <a:gd name="T63" fmla="*/ 136 h 203"/>
                  <a:gd name="T64" fmla="*/ 26 w 140"/>
                  <a:gd name="T65" fmla="*/ 145 h 203"/>
                  <a:gd name="T66" fmla="*/ 41 w 140"/>
                  <a:gd name="T67" fmla="*/ 156 h 203"/>
                  <a:gd name="T68" fmla="*/ 57 w 140"/>
                  <a:gd name="T69" fmla="*/ 165 h 203"/>
                  <a:gd name="T70" fmla="*/ 66 w 140"/>
                  <a:gd name="T71" fmla="*/ 172 h 203"/>
                  <a:gd name="T72" fmla="*/ 65 w 140"/>
                  <a:gd name="T73" fmla="*/ 178 h 203"/>
                  <a:gd name="T74" fmla="*/ 66 w 140"/>
                  <a:gd name="T75" fmla="*/ 180 h 203"/>
                  <a:gd name="T76" fmla="*/ 67 w 140"/>
                  <a:gd name="T77" fmla="*/ 184 h 203"/>
                  <a:gd name="T78" fmla="*/ 81 w 140"/>
                  <a:gd name="T79" fmla="*/ 193 h 203"/>
                  <a:gd name="T80" fmla="*/ 91 w 140"/>
                  <a:gd name="T81" fmla="*/ 202 h 203"/>
                  <a:gd name="T82" fmla="*/ 94 w 140"/>
                  <a:gd name="T83" fmla="*/ 202 h 203"/>
                  <a:gd name="T84" fmla="*/ 100 w 140"/>
                  <a:gd name="T85" fmla="*/ 192 h 203"/>
                  <a:gd name="T86" fmla="*/ 103 w 140"/>
                  <a:gd name="T87" fmla="*/ 188 h 203"/>
                  <a:gd name="T88" fmla="*/ 106 w 140"/>
                  <a:gd name="T89" fmla="*/ 178 h 203"/>
                  <a:gd name="T90" fmla="*/ 111 w 140"/>
                  <a:gd name="T91" fmla="*/ 170 h 203"/>
                  <a:gd name="T92" fmla="*/ 114 w 140"/>
                  <a:gd name="T93" fmla="*/ 161 h 203"/>
                  <a:gd name="T94" fmla="*/ 123 w 140"/>
                  <a:gd name="T95" fmla="*/ 156 h 203"/>
                  <a:gd name="T96" fmla="*/ 123 w 140"/>
                  <a:gd name="T97" fmla="*/ 150 h 203"/>
                  <a:gd name="T98" fmla="*/ 126 w 140"/>
                  <a:gd name="T99" fmla="*/ 149 h 203"/>
                  <a:gd name="T100" fmla="*/ 135 w 140"/>
                  <a:gd name="T101" fmla="*/ 144 h 203"/>
                  <a:gd name="T102" fmla="*/ 129 w 140"/>
                  <a:gd name="T103" fmla="*/ 135 h 203"/>
                  <a:gd name="T104" fmla="*/ 124 w 140"/>
                  <a:gd name="T105" fmla="*/ 116 h 203"/>
                  <a:gd name="T106" fmla="*/ 124 w 140"/>
                  <a:gd name="T107" fmla="*/ 56 h 203"/>
                  <a:gd name="T108" fmla="*/ 131 w 140"/>
                  <a:gd name="T109" fmla="*/ 46 h 203"/>
                  <a:gd name="T110" fmla="*/ 137 w 140"/>
                  <a:gd name="T111" fmla="*/ 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0" h="203">
                    <a:moveTo>
                      <a:pt x="127" y="150"/>
                    </a:moveTo>
                    <a:lnTo>
                      <a:pt x="124" y="152"/>
                    </a:lnTo>
                    <a:lnTo>
                      <a:pt x="124" y="153"/>
                    </a:lnTo>
                    <a:lnTo>
                      <a:pt x="124" y="153"/>
                    </a:lnTo>
                    <a:lnTo>
                      <a:pt x="127" y="152"/>
                    </a:lnTo>
                    <a:lnTo>
                      <a:pt x="127" y="152"/>
                    </a:lnTo>
                    <a:lnTo>
                      <a:pt x="127" y="150"/>
                    </a:lnTo>
                    <a:lnTo>
                      <a:pt x="127" y="150"/>
                    </a:lnTo>
                    <a:lnTo>
                      <a:pt x="127" y="150"/>
                    </a:lnTo>
                    <a:close/>
                    <a:moveTo>
                      <a:pt x="137" y="30"/>
                    </a:moveTo>
                    <a:lnTo>
                      <a:pt x="133" y="30"/>
                    </a:lnTo>
                    <a:lnTo>
                      <a:pt x="131" y="31"/>
                    </a:lnTo>
                    <a:lnTo>
                      <a:pt x="129" y="31"/>
                    </a:lnTo>
                    <a:lnTo>
                      <a:pt x="128" y="31"/>
                    </a:lnTo>
                    <a:lnTo>
                      <a:pt x="127" y="30"/>
                    </a:lnTo>
                    <a:lnTo>
                      <a:pt x="126" y="30"/>
                    </a:lnTo>
                    <a:lnTo>
                      <a:pt x="124" y="29"/>
                    </a:lnTo>
                    <a:lnTo>
                      <a:pt x="122" y="26"/>
                    </a:lnTo>
                    <a:lnTo>
                      <a:pt x="120" y="25"/>
                    </a:lnTo>
                    <a:lnTo>
                      <a:pt x="116" y="26"/>
                    </a:lnTo>
                    <a:lnTo>
                      <a:pt x="112" y="29"/>
                    </a:lnTo>
                    <a:lnTo>
                      <a:pt x="107" y="31"/>
                    </a:lnTo>
                    <a:lnTo>
                      <a:pt x="104" y="33"/>
                    </a:lnTo>
                    <a:lnTo>
                      <a:pt x="103" y="35"/>
                    </a:lnTo>
                    <a:lnTo>
                      <a:pt x="100" y="38"/>
                    </a:lnTo>
                    <a:lnTo>
                      <a:pt x="99" y="41"/>
                    </a:lnTo>
                    <a:lnTo>
                      <a:pt x="98" y="41"/>
                    </a:lnTo>
                    <a:lnTo>
                      <a:pt x="94" y="41"/>
                    </a:lnTo>
                    <a:lnTo>
                      <a:pt x="91" y="39"/>
                    </a:lnTo>
                    <a:lnTo>
                      <a:pt x="88" y="39"/>
                    </a:lnTo>
                    <a:lnTo>
                      <a:pt x="85" y="38"/>
                    </a:lnTo>
                    <a:lnTo>
                      <a:pt x="82" y="38"/>
                    </a:lnTo>
                    <a:lnTo>
                      <a:pt x="79" y="38"/>
                    </a:lnTo>
                    <a:lnTo>
                      <a:pt x="75" y="38"/>
                    </a:lnTo>
                    <a:lnTo>
                      <a:pt x="73" y="37"/>
                    </a:lnTo>
                    <a:lnTo>
                      <a:pt x="70" y="35"/>
                    </a:lnTo>
                    <a:lnTo>
                      <a:pt x="67" y="33"/>
                    </a:lnTo>
                    <a:lnTo>
                      <a:pt x="63" y="30"/>
                    </a:lnTo>
                    <a:lnTo>
                      <a:pt x="61" y="27"/>
                    </a:lnTo>
                    <a:lnTo>
                      <a:pt x="57" y="25"/>
                    </a:lnTo>
                    <a:lnTo>
                      <a:pt x="51" y="22"/>
                    </a:lnTo>
                    <a:lnTo>
                      <a:pt x="51" y="21"/>
                    </a:lnTo>
                    <a:lnTo>
                      <a:pt x="50" y="21"/>
                    </a:lnTo>
                    <a:lnTo>
                      <a:pt x="46" y="21"/>
                    </a:lnTo>
                    <a:lnTo>
                      <a:pt x="41" y="21"/>
                    </a:lnTo>
                    <a:lnTo>
                      <a:pt x="38" y="21"/>
                    </a:lnTo>
                    <a:lnTo>
                      <a:pt x="37" y="21"/>
                    </a:lnTo>
                    <a:lnTo>
                      <a:pt x="36" y="19"/>
                    </a:lnTo>
                    <a:lnTo>
                      <a:pt x="34" y="17"/>
                    </a:lnTo>
                    <a:lnTo>
                      <a:pt x="33" y="15"/>
                    </a:lnTo>
                    <a:lnTo>
                      <a:pt x="32" y="14"/>
                    </a:lnTo>
                    <a:lnTo>
                      <a:pt x="32" y="10"/>
                    </a:lnTo>
                    <a:lnTo>
                      <a:pt x="32" y="7"/>
                    </a:lnTo>
                    <a:lnTo>
                      <a:pt x="33" y="6"/>
                    </a:lnTo>
                    <a:lnTo>
                      <a:pt x="32" y="6"/>
                    </a:lnTo>
                    <a:lnTo>
                      <a:pt x="32" y="5"/>
                    </a:lnTo>
                    <a:lnTo>
                      <a:pt x="32" y="4"/>
                    </a:lnTo>
                    <a:lnTo>
                      <a:pt x="26" y="1"/>
                    </a:lnTo>
                    <a:lnTo>
                      <a:pt x="26" y="1"/>
                    </a:lnTo>
                    <a:lnTo>
                      <a:pt x="25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2" y="1"/>
                    </a:lnTo>
                    <a:lnTo>
                      <a:pt x="22" y="1"/>
                    </a:lnTo>
                    <a:lnTo>
                      <a:pt x="22" y="0"/>
                    </a:lnTo>
                    <a:lnTo>
                      <a:pt x="20" y="4"/>
                    </a:lnTo>
                    <a:lnTo>
                      <a:pt x="16" y="7"/>
                    </a:lnTo>
                    <a:lnTo>
                      <a:pt x="12" y="13"/>
                    </a:lnTo>
                    <a:lnTo>
                      <a:pt x="8" y="17"/>
                    </a:lnTo>
                    <a:lnTo>
                      <a:pt x="4" y="21"/>
                    </a:lnTo>
                    <a:lnTo>
                      <a:pt x="0" y="25"/>
                    </a:lnTo>
                    <a:lnTo>
                      <a:pt x="4" y="31"/>
                    </a:lnTo>
                    <a:lnTo>
                      <a:pt x="4" y="33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5" y="35"/>
                    </a:lnTo>
                    <a:lnTo>
                      <a:pt x="8" y="35"/>
                    </a:lnTo>
                    <a:lnTo>
                      <a:pt x="9" y="37"/>
                    </a:lnTo>
                    <a:lnTo>
                      <a:pt x="9" y="38"/>
                    </a:lnTo>
                    <a:lnTo>
                      <a:pt x="8" y="42"/>
                    </a:lnTo>
                    <a:lnTo>
                      <a:pt x="8" y="43"/>
                    </a:lnTo>
                    <a:lnTo>
                      <a:pt x="9" y="46"/>
                    </a:lnTo>
                    <a:lnTo>
                      <a:pt x="10" y="47"/>
                    </a:lnTo>
                    <a:lnTo>
                      <a:pt x="12" y="51"/>
                    </a:lnTo>
                    <a:lnTo>
                      <a:pt x="14" y="52"/>
                    </a:lnTo>
                    <a:lnTo>
                      <a:pt x="14" y="54"/>
                    </a:lnTo>
                    <a:lnTo>
                      <a:pt x="14" y="55"/>
                    </a:lnTo>
                    <a:lnTo>
                      <a:pt x="16" y="58"/>
                    </a:lnTo>
                    <a:lnTo>
                      <a:pt x="16" y="58"/>
                    </a:lnTo>
                    <a:lnTo>
                      <a:pt x="17" y="58"/>
                    </a:lnTo>
                    <a:lnTo>
                      <a:pt x="17" y="60"/>
                    </a:lnTo>
                    <a:lnTo>
                      <a:pt x="17" y="62"/>
                    </a:lnTo>
                    <a:lnTo>
                      <a:pt x="17" y="66"/>
                    </a:lnTo>
                    <a:lnTo>
                      <a:pt x="18" y="68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8" y="75"/>
                    </a:lnTo>
                    <a:lnTo>
                      <a:pt x="18" y="76"/>
                    </a:lnTo>
                    <a:lnTo>
                      <a:pt x="18" y="78"/>
                    </a:lnTo>
                    <a:lnTo>
                      <a:pt x="17" y="79"/>
                    </a:lnTo>
                    <a:lnTo>
                      <a:pt x="16" y="80"/>
                    </a:lnTo>
                    <a:lnTo>
                      <a:pt x="16" y="82"/>
                    </a:lnTo>
                    <a:lnTo>
                      <a:pt x="16" y="82"/>
                    </a:lnTo>
                    <a:lnTo>
                      <a:pt x="16" y="84"/>
                    </a:lnTo>
                    <a:lnTo>
                      <a:pt x="16" y="84"/>
                    </a:lnTo>
                    <a:lnTo>
                      <a:pt x="16" y="86"/>
                    </a:lnTo>
                    <a:lnTo>
                      <a:pt x="14" y="86"/>
                    </a:lnTo>
                    <a:lnTo>
                      <a:pt x="13" y="86"/>
                    </a:lnTo>
                    <a:lnTo>
                      <a:pt x="12" y="87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9" y="92"/>
                    </a:lnTo>
                    <a:lnTo>
                      <a:pt x="6" y="95"/>
                    </a:lnTo>
                    <a:lnTo>
                      <a:pt x="6" y="96"/>
                    </a:lnTo>
                    <a:lnTo>
                      <a:pt x="4" y="98"/>
                    </a:lnTo>
                    <a:lnTo>
                      <a:pt x="4" y="100"/>
                    </a:lnTo>
                    <a:lnTo>
                      <a:pt x="3" y="101"/>
                    </a:lnTo>
                    <a:lnTo>
                      <a:pt x="3" y="104"/>
                    </a:lnTo>
                    <a:lnTo>
                      <a:pt x="0" y="107"/>
                    </a:lnTo>
                    <a:lnTo>
                      <a:pt x="0" y="109"/>
                    </a:lnTo>
                    <a:lnTo>
                      <a:pt x="0" y="117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1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8" y="133"/>
                    </a:lnTo>
                    <a:lnTo>
                      <a:pt x="12" y="136"/>
                    </a:lnTo>
                    <a:lnTo>
                      <a:pt x="14" y="139"/>
                    </a:lnTo>
                    <a:lnTo>
                      <a:pt x="18" y="141"/>
                    </a:lnTo>
                    <a:lnTo>
                      <a:pt x="22" y="144"/>
                    </a:lnTo>
                    <a:lnTo>
                      <a:pt x="26" y="145"/>
                    </a:lnTo>
                    <a:lnTo>
                      <a:pt x="30" y="148"/>
                    </a:lnTo>
                    <a:lnTo>
                      <a:pt x="34" y="150"/>
                    </a:lnTo>
                    <a:lnTo>
                      <a:pt x="37" y="153"/>
                    </a:lnTo>
                    <a:lnTo>
                      <a:pt x="41" y="156"/>
                    </a:lnTo>
                    <a:lnTo>
                      <a:pt x="45" y="157"/>
                    </a:lnTo>
                    <a:lnTo>
                      <a:pt x="49" y="160"/>
                    </a:lnTo>
                    <a:lnTo>
                      <a:pt x="53" y="162"/>
                    </a:lnTo>
                    <a:lnTo>
                      <a:pt x="57" y="165"/>
                    </a:lnTo>
                    <a:lnTo>
                      <a:pt x="59" y="168"/>
                    </a:lnTo>
                    <a:lnTo>
                      <a:pt x="63" y="169"/>
                    </a:lnTo>
                    <a:lnTo>
                      <a:pt x="66" y="170"/>
                    </a:lnTo>
                    <a:lnTo>
                      <a:pt x="66" y="172"/>
                    </a:lnTo>
                    <a:lnTo>
                      <a:pt x="66" y="173"/>
                    </a:lnTo>
                    <a:lnTo>
                      <a:pt x="66" y="174"/>
                    </a:lnTo>
                    <a:lnTo>
                      <a:pt x="66" y="176"/>
                    </a:lnTo>
                    <a:lnTo>
                      <a:pt x="65" y="178"/>
                    </a:lnTo>
                    <a:lnTo>
                      <a:pt x="65" y="178"/>
                    </a:lnTo>
                    <a:lnTo>
                      <a:pt x="65" y="180"/>
                    </a:lnTo>
                    <a:lnTo>
                      <a:pt x="65" y="180"/>
                    </a:lnTo>
                    <a:lnTo>
                      <a:pt x="66" y="180"/>
                    </a:lnTo>
                    <a:lnTo>
                      <a:pt x="66" y="181"/>
                    </a:lnTo>
                    <a:lnTo>
                      <a:pt x="67" y="181"/>
                    </a:lnTo>
                    <a:lnTo>
                      <a:pt x="67" y="182"/>
                    </a:lnTo>
                    <a:lnTo>
                      <a:pt x="67" y="184"/>
                    </a:lnTo>
                    <a:lnTo>
                      <a:pt x="70" y="185"/>
                    </a:lnTo>
                    <a:lnTo>
                      <a:pt x="73" y="186"/>
                    </a:lnTo>
                    <a:lnTo>
                      <a:pt x="78" y="192"/>
                    </a:lnTo>
                    <a:lnTo>
                      <a:pt x="81" y="193"/>
                    </a:lnTo>
                    <a:lnTo>
                      <a:pt x="83" y="195"/>
                    </a:lnTo>
                    <a:lnTo>
                      <a:pt x="86" y="198"/>
                    </a:lnTo>
                    <a:lnTo>
                      <a:pt x="88" y="199"/>
                    </a:lnTo>
                    <a:lnTo>
                      <a:pt x="91" y="202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202"/>
                    </a:lnTo>
                    <a:lnTo>
                      <a:pt x="95" y="202"/>
                    </a:lnTo>
                    <a:lnTo>
                      <a:pt x="98" y="199"/>
                    </a:lnTo>
                    <a:lnTo>
                      <a:pt x="100" y="193"/>
                    </a:lnTo>
                    <a:lnTo>
                      <a:pt x="100" y="192"/>
                    </a:lnTo>
                    <a:lnTo>
                      <a:pt x="102" y="192"/>
                    </a:lnTo>
                    <a:lnTo>
                      <a:pt x="102" y="190"/>
                    </a:lnTo>
                    <a:lnTo>
                      <a:pt x="102" y="189"/>
                    </a:lnTo>
                    <a:lnTo>
                      <a:pt x="103" y="188"/>
                    </a:lnTo>
                    <a:lnTo>
                      <a:pt x="103" y="185"/>
                    </a:lnTo>
                    <a:lnTo>
                      <a:pt x="104" y="181"/>
                    </a:lnTo>
                    <a:lnTo>
                      <a:pt x="104" y="181"/>
                    </a:lnTo>
                    <a:lnTo>
                      <a:pt x="106" y="178"/>
                    </a:lnTo>
                    <a:lnTo>
                      <a:pt x="107" y="177"/>
                    </a:lnTo>
                    <a:lnTo>
                      <a:pt x="108" y="174"/>
                    </a:lnTo>
                    <a:lnTo>
                      <a:pt x="110" y="173"/>
                    </a:lnTo>
                    <a:lnTo>
                      <a:pt x="111" y="170"/>
                    </a:lnTo>
                    <a:lnTo>
                      <a:pt x="110" y="166"/>
                    </a:lnTo>
                    <a:lnTo>
                      <a:pt x="111" y="164"/>
                    </a:lnTo>
                    <a:lnTo>
                      <a:pt x="112" y="162"/>
                    </a:lnTo>
                    <a:lnTo>
                      <a:pt x="114" y="161"/>
                    </a:lnTo>
                    <a:lnTo>
                      <a:pt x="119" y="161"/>
                    </a:lnTo>
                    <a:lnTo>
                      <a:pt x="122" y="157"/>
                    </a:lnTo>
                    <a:lnTo>
                      <a:pt x="122" y="157"/>
                    </a:lnTo>
                    <a:lnTo>
                      <a:pt x="123" y="156"/>
                    </a:lnTo>
                    <a:lnTo>
                      <a:pt x="123" y="153"/>
                    </a:lnTo>
                    <a:lnTo>
                      <a:pt x="123" y="153"/>
                    </a:lnTo>
                    <a:lnTo>
                      <a:pt x="123" y="150"/>
                    </a:lnTo>
                    <a:lnTo>
                      <a:pt x="123" y="150"/>
                    </a:lnTo>
                    <a:lnTo>
                      <a:pt x="124" y="150"/>
                    </a:lnTo>
                    <a:lnTo>
                      <a:pt x="124" y="149"/>
                    </a:lnTo>
                    <a:lnTo>
                      <a:pt x="124" y="149"/>
                    </a:lnTo>
                    <a:lnTo>
                      <a:pt x="126" y="149"/>
                    </a:lnTo>
                    <a:lnTo>
                      <a:pt x="127" y="149"/>
                    </a:lnTo>
                    <a:lnTo>
                      <a:pt x="129" y="149"/>
                    </a:lnTo>
                    <a:lnTo>
                      <a:pt x="132" y="147"/>
                    </a:lnTo>
                    <a:lnTo>
                      <a:pt x="135" y="144"/>
                    </a:lnTo>
                    <a:lnTo>
                      <a:pt x="135" y="143"/>
                    </a:lnTo>
                    <a:lnTo>
                      <a:pt x="133" y="141"/>
                    </a:lnTo>
                    <a:lnTo>
                      <a:pt x="132" y="139"/>
                    </a:lnTo>
                    <a:lnTo>
                      <a:pt x="129" y="135"/>
                    </a:lnTo>
                    <a:lnTo>
                      <a:pt x="127" y="131"/>
                    </a:lnTo>
                    <a:lnTo>
                      <a:pt x="124" y="127"/>
                    </a:lnTo>
                    <a:lnTo>
                      <a:pt x="124" y="124"/>
                    </a:lnTo>
                    <a:lnTo>
                      <a:pt x="124" y="116"/>
                    </a:lnTo>
                    <a:lnTo>
                      <a:pt x="124" y="99"/>
                    </a:lnTo>
                    <a:lnTo>
                      <a:pt x="124" y="82"/>
                    </a:lnTo>
                    <a:lnTo>
                      <a:pt x="124" y="66"/>
                    </a:lnTo>
                    <a:lnTo>
                      <a:pt x="124" y="56"/>
                    </a:lnTo>
                    <a:lnTo>
                      <a:pt x="124" y="54"/>
                    </a:lnTo>
                    <a:lnTo>
                      <a:pt x="124" y="52"/>
                    </a:lnTo>
                    <a:lnTo>
                      <a:pt x="127" y="50"/>
                    </a:lnTo>
                    <a:lnTo>
                      <a:pt x="131" y="46"/>
                    </a:lnTo>
                    <a:lnTo>
                      <a:pt x="135" y="38"/>
                    </a:lnTo>
                    <a:lnTo>
                      <a:pt x="137" y="34"/>
                    </a:lnTo>
                    <a:lnTo>
                      <a:pt x="140" y="30"/>
                    </a:lnTo>
                    <a:lnTo>
                      <a:pt x="137" y="3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5" name="Freeform 229">
                <a:extLst>
                  <a:ext uri="{FF2B5EF4-FFF2-40B4-BE49-F238E27FC236}">
                    <a16:creationId xmlns:a16="http://schemas.microsoft.com/office/drawing/2014/main" id="{20D1FDA9-7B2C-4664-92CD-5803A93231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0100" y="2828925"/>
                <a:ext cx="303213" cy="325438"/>
              </a:xfrm>
              <a:custGeom>
                <a:avLst/>
                <a:gdLst>
                  <a:gd name="T0" fmla="*/ 141 w 191"/>
                  <a:gd name="T1" fmla="*/ 173 h 205"/>
                  <a:gd name="T2" fmla="*/ 127 w 191"/>
                  <a:gd name="T3" fmla="*/ 177 h 205"/>
                  <a:gd name="T4" fmla="*/ 109 w 191"/>
                  <a:gd name="T5" fmla="*/ 176 h 205"/>
                  <a:gd name="T6" fmla="*/ 97 w 191"/>
                  <a:gd name="T7" fmla="*/ 174 h 205"/>
                  <a:gd name="T8" fmla="*/ 98 w 191"/>
                  <a:gd name="T9" fmla="*/ 186 h 205"/>
                  <a:gd name="T10" fmla="*/ 117 w 191"/>
                  <a:gd name="T11" fmla="*/ 196 h 205"/>
                  <a:gd name="T12" fmla="*/ 135 w 191"/>
                  <a:gd name="T13" fmla="*/ 205 h 205"/>
                  <a:gd name="T14" fmla="*/ 139 w 191"/>
                  <a:gd name="T15" fmla="*/ 196 h 205"/>
                  <a:gd name="T16" fmla="*/ 138 w 191"/>
                  <a:gd name="T17" fmla="*/ 185 h 205"/>
                  <a:gd name="T18" fmla="*/ 27 w 191"/>
                  <a:gd name="T19" fmla="*/ 156 h 205"/>
                  <a:gd name="T20" fmla="*/ 115 w 191"/>
                  <a:gd name="T21" fmla="*/ 125 h 205"/>
                  <a:gd name="T22" fmla="*/ 24 w 191"/>
                  <a:gd name="T23" fmla="*/ 120 h 205"/>
                  <a:gd name="T24" fmla="*/ 47 w 191"/>
                  <a:gd name="T25" fmla="*/ 119 h 205"/>
                  <a:gd name="T26" fmla="*/ 37 w 191"/>
                  <a:gd name="T27" fmla="*/ 118 h 205"/>
                  <a:gd name="T28" fmla="*/ 24 w 191"/>
                  <a:gd name="T29" fmla="*/ 124 h 205"/>
                  <a:gd name="T30" fmla="*/ 27 w 191"/>
                  <a:gd name="T31" fmla="*/ 139 h 205"/>
                  <a:gd name="T32" fmla="*/ 28 w 191"/>
                  <a:gd name="T33" fmla="*/ 145 h 205"/>
                  <a:gd name="T34" fmla="*/ 32 w 191"/>
                  <a:gd name="T35" fmla="*/ 159 h 205"/>
                  <a:gd name="T36" fmla="*/ 43 w 191"/>
                  <a:gd name="T37" fmla="*/ 155 h 205"/>
                  <a:gd name="T38" fmla="*/ 49 w 191"/>
                  <a:gd name="T39" fmla="*/ 131 h 205"/>
                  <a:gd name="T40" fmla="*/ 56 w 191"/>
                  <a:gd name="T41" fmla="*/ 84 h 205"/>
                  <a:gd name="T42" fmla="*/ 188 w 191"/>
                  <a:gd name="T43" fmla="*/ 132 h 205"/>
                  <a:gd name="T44" fmla="*/ 151 w 191"/>
                  <a:gd name="T45" fmla="*/ 106 h 205"/>
                  <a:gd name="T46" fmla="*/ 121 w 191"/>
                  <a:gd name="T47" fmla="*/ 90 h 205"/>
                  <a:gd name="T48" fmla="*/ 93 w 191"/>
                  <a:gd name="T49" fmla="*/ 59 h 205"/>
                  <a:gd name="T50" fmla="*/ 92 w 191"/>
                  <a:gd name="T51" fmla="*/ 39 h 205"/>
                  <a:gd name="T52" fmla="*/ 94 w 191"/>
                  <a:gd name="T53" fmla="*/ 30 h 205"/>
                  <a:gd name="T54" fmla="*/ 113 w 191"/>
                  <a:gd name="T55" fmla="*/ 29 h 205"/>
                  <a:gd name="T56" fmla="*/ 110 w 191"/>
                  <a:gd name="T57" fmla="*/ 22 h 205"/>
                  <a:gd name="T58" fmla="*/ 109 w 191"/>
                  <a:gd name="T59" fmla="*/ 17 h 205"/>
                  <a:gd name="T60" fmla="*/ 111 w 191"/>
                  <a:gd name="T61" fmla="*/ 12 h 205"/>
                  <a:gd name="T62" fmla="*/ 90 w 191"/>
                  <a:gd name="T63" fmla="*/ 6 h 205"/>
                  <a:gd name="T64" fmla="*/ 80 w 191"/>
                  <a:gd name="T65" fmla="*/ 2 h 205"/>
                  <a:gd name="T66" fmla="*/ 67 w 191"/>
                  <a:gd name="T67" fmla="*/ 6 h 205"/>
                  <a:gd name="T68" fmla="*/ 60 w 191"/>
                  <a:gd name="T69" fmla="*/ 10 h 205"/>
                  <a:gd name="T70" fmla="*/ 56 w 191"/>
                  <a:gd name="T71" fmla="*/ 14 h 205"/>
                  <a:gd name="T72" fmla="*/ 48 w 191"/>
                  <a:gd name="T73" fmla="*/ 16 h 205"/>
                  <a:gd name="T74" fmla="*/ 41 w 191"/>
                  <a:gd name="T75" fmla="*/ 16 h 205"/>
                  <a:gd name="T76" fmla="*/ 36 w 191"/>
                  <a:gd name="T77" fmla="*/ 23 h 205"/>
                  <a:gd name="T78" fmla="*/ 29 w 191"/>
                  <a:gd name="T79" fmla="*/ 13 h 205"/>
                  <a:gd name="T80" fmla="*/ 22 w 191"/>
                  <a:gd name="T81" fmla="*/ 21 h 205"/>
                  <a:gd name="T82" fmla="*/ 6 w 191"/>
                  <a:gd name="T83" fmla="*/ 23 h 205"/>
                  <a:gd name="T84" fmla="*/ 8 w 191"/>
                  <a:gd name="T85" fmla="*/ 33 h 205"/>
                  <a:gd name="T86" fmla="*/ 2 w 191"/>
                  <a:gd name="T87" fmla="*/ 39 h 205"/>
                  <a:gd name="T88" fmla="*/ 6 w 191"/>
                  <a:gd name="T89" fmla="*/ 49 h 205"/>
                  <a:gd name="T90" fmla="*/ 11 w 191"/>
                  <a:gd name="T91" fmla="*/ 59 h 205"/>
                  <a:gd name="T92" fmla="*/ 14 w 191"/>
                  <a:gd name="T93" fmla="*/ 65 h 205"/>
                  <a:gd name="T94" fmla="*/ 43 w 191"/>
                  <a:gd name="T95" fmla="*/ 55 h 205"/>
                  <a:gd name="T96" fmla="*/ 61 w 191"/>
                  <a:gd name="T97" fmla="*/ 82 h 205"/>
                  <a:gd name="T98" fmla="*/ 72 w 191"/>
                  <a:gd name="T99" fmla="*/ 91 h 205"/>
                  <a:gd name="T100" fmla="*/ 89 w 191"/>
                  <a:gd name="T101" fmla="*/ 104 h 205"/>
                  <a:gd name="T102" fmla="*/ 113 w 191"/>
                  <a:gd name="T103" fmla="*/ 115 h 205"/>
                  <a:gd name="T104" fmla="*/ 126 w 191"/>
                  <a:gd name="T105" fmla="*/ 125 h 205"/>
                  <a:gd name="T106" fmla="*/ 134 w 191"/>
                  <a:gd name="T107" fmla="*/ 132 h 205"/>
                  <a:gd name="T108" fmla="*/ 151 w 191"/>
                  <a:gd name="T109" fmla="*/ 151 h 205"/>
                  <a:gd name="T110" fmla="*/ 149 w 191"/>
                  <a:gd name="T111" fmla="*/ 172 h 205"/>
                  <a:gd name="T112" fmla="*/ 160 w 191"/>
                  <a:gd name="T113" fmla="*/ 168 h 205"/>
                  <a:gd name="T114" fmla="*/ 164 w 191"/>
                  <a:gd name="T115" fmla="*/ 147 h 205"/>
                  <a:gd name="T116" fmla="*/ 171 w 191"/>
                  <a:gd name="T117" fmla="*/ 131 h 205"/>
                  <a:gd name="T118" fmla="*/ 191 w 191"/>
                  <a:gd name="T119" fmla="*/ 137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1" h="205">
                    <a:moveTo>
                      <a:pt x="86" y="202"/>
                    </a:moveTo>
                    <a:lnTo>
                      <a:pt x="85" y="201"/>
                    </a:lnTo>
                    <a:lnTo>
                      <a:pt x="85" y="202"/>
                    </a:lnTo>
                    <a:lnTo>
                      <a:pt x="85" y="202"/>
                    </a:lnTo>
                    <a:lnTo>
                      <a:pt x="86" y="204"/>
                    </a:lnTo>
                    <a:lnTo>
                      <a:pt x="86" y="204"/>
                    </a:lnTo>
                    <a:lnTo>
                      <a:pt x="86" y="202"/>
                    </a:lnTo>
                    <a:lnTo>
                      <a:pt x="86" y="202"/>
                    </a:lnTo>
                    <a:close/>
                    <a:moveTo>
                      <a:pt x="143" y="172"/>
                    </a:moveTo>
                    <a:lnTo>
                      <a:pt x="141" y="173"/>
                    </a:lnTo>
                    <a:lnTo>
                      <a:pt x="139" y="173"/>
                    </a:lnTo>
                    <a:lnTo>
                      <a:pt x="139" y="173"/>
                    </a:lnTo>
                    <a:lnTo>
                      <a:pt x="138" y="174"/>
                    </a:lnTo>
                    <a:lnTo>
                      <a:pt x="137" y="174"/>
                    </a:lnTo>
                    <a:lnTo>
                      <a:pt x="135" y="174"/>
                    </a:lnTo>
                    <a:lnTo>
                      <a:pt x="133" y="174"/>
                    </a:lnTo>
                    <a:lnTo>
                      <a:pt x="131" y="174"/>
                    </a:lnTo>
                    <a:lnTo>
                      <a:pt x="131" y="174"/>
                    </a:lnTo>
                    <a:lnTo>
                      <a:pt x="129" y="176"/>
                    </a:lnTo>
                    <a:lnTo>
                      <a:pt x="127" y="177"/>
                    </a:lnTo>
                    <a:lnTo>
                      <a:pt x="126" y="177"/>
                    </a:lnTo>
                    <a:lnTo>
                      <a:pt x="123" y="177"/>
                    </a:lnTo>
                    <a:lnTo>
                      <a:pt x="119" y="177"/>
                    </a:lnTo>
                    <a:lnTo>
                      <a:pt x="118" y="177"/>
                    </a:lnTo>
                    <a:lnTo>
                      <a:pt x="115" y="178"/>
                    </a:lnTo>
                    <a:lnTo>
                      <a:pt x="114" y="178"/>
                    </a:lnTo>
                    <a:lnTo>
                      <a:pt x="114" y="178"/>
                    </a:lnTo>
                    <a:lnTo>
                      <a:pt x="110" y="176"/>
                    </a:lnTo>
                    <a:lnTo>
                      <a:pt x="109" y="176"/>
                    </a:lnTo>
                    <a:lnTo>
                      <a:pt x="109" y="176"/>
                    </a:lnTo>
                    <a:lnTo>
                      <a:pt x="108" y="174"/>
                    </a:lnTo>
                    <a:lnTo>
                      <a:pt x="108" y="174"/>
                    </a:lnTo>
                    <a:lnTo>
                      <a:pt x="105" y="174"/>
                    </a:lnTo>
                    <a:lnTo>
                      <a:pt x="104" y="176"/>
                    </a:lnTo>
                    <a:lnTo>
                      <a:pt x="104" y="176"/>
                    </a:lnTo>
                    <a:lnTo>
                      <a:pt x="101" y="177"/>
                    </a:lnTo>
                    <a:lnTo>
                      <a:pt x="101" y="177"/>
                    </a:lnTo>
                    <a:lnTo>
                      <a:pt x="100" y="177"/>
                    </a:lnTo>
                    <a:lnTo>
                      <a:pt x="98" y="174"/>
                    </a:lnTo>
                    <a:lnTo>
                      <a:pt x="97" y="174"/>
                    </a:lnTo>
                    <a:lnTo>
                      <a:pt x="97" y="176"/>
                    </a:lnTo>
                    <a:lnTo>
                      <a:pt x="96" y="176"/>
                    </a:lnTo>
                    <a:lnTo>
                      <a:pt x="94" y="177"/>
                    </a:lnTo>
                    <a:lnTo>
                      <a:pt x="94" y="180"/>
                    </a:lnTo>
                    <a:lnTo>
                      <a:pt x="93" y="181"/>
                    </a:lnTo>
                    <a:lnTo>
                      <a:pt x="93" y="182"/>
                    </a:lnTo>
                    <a:lnTo>
                      <a:pt x="94" y="185"/>
                    </a:lnTo>
                    <a:lnTo>
                      <a:pt x="97" y="186"/>
                    </a:lnTo>
                    <a:lnTo>
                      <a:pt x="97" y="186"/>
                    </a:lnTo>
                    <a:lnTo>
                      <a:pt x="98" y="186"/>
                    </a:lnTo>
                    <a:lnTo>
                      <a:pt x="100" y="186"/>
                    </a:lnTo>
                    <a:lnTo>
                      <a:pt x="101" y="186"/>
                    </a:lnTo>
                    <a:lnTo>
                      <a:pt x="104" y="188"/>
                    </a:lnTo>
                    <a:lnTo>
                      <a:pt x="105" y="189"/>
                    </a:lnTo>
                    <a:lnTo>
                      <a:pt x="106" y="189"/>
                    </a:lnTo>
                    <a:lnTo>
                      <a:pt x="106" y="190"/>
                    </a:lnTo>
                    <a:lnTo>
                      <a:pt x="109" y="192"/>
                    </a:lnTo>
                    <a:lnTo>
                      <a:pt x="111" y="193"/>
                    </a:lnTo>
                    <a:lnTo>
                      <a:pt x="115" y="196"/>
                    </a:lnTo>
                    <a:lnTo>
                      <a:pt x="117" y="196"/>
                    </a:lnTo>
                    <a:lnTo>
                      <a:pt x="119" y="196"/>
                    </a:lnTo>
                    <a:lnTo>
                      <a:pt x="121" y="196"/>
                    </a:lnTo>
                    <a:lnTo>
                      <a:pt x="123" y="197"/>
                    </a:lnTo>
                    <a:lnTo>
                      <a:pt x="125" y="198"/>
                    </a:lnTo>
                    <a:lnTo>
                      <a:pt x="127" y="202"/>
                    </a:lnTo>
                    <a:lnTo>
                      <a:pt x="129" y="202"/>
                    </a:lnTo>
                    <a:lnTo>
                      <a:pt x="129" y="204"/>
                    </a:lnTo>
                    <a:lnTo>
                      <a:pt x="131" y="204"/>
                    </a:lnTo>
                    <a:lnTo>
                      <a:pt x="134" y="204"/>
                    </a:lnTo>
                    <a:lnTo>
                      <a:pt x="135" y="205"/>
                    </a:lnTo>
                    <a:lnTo>
                      <a:pt x="138" y="205"/>
                    </a:lnTo>
                    <a:lnTo>
                      <a:pt x="138" y="204"/>
                    </a:lnTo>
                    <a:lnTo>
                      <a:pt x="137" y="202"/>
                    </a:lnTo>
                    <a:lnTo>
                      <a:pt x="138" y="201"/>
                    </a:lnTo>
                    <a:lnTo>
                      <a:pt x="138" y="201"/>
                    </a:lnTo>
                    <a:lnTo>
                      <a:pt x="138" y="200"/>
                    </a:lnTo>
                    <a:lnTo>
                      <a:pt x="141" y="198"/>
                    </a:lnTo>
                    <a:lnTo>
                      <a:pt x="141" y="197"/>
                    </a:lnTo>
                    <a:lnTo>
                      <a:pt x="141" y="196"/>
                    </a:lnTo>
                    <a:lnTo>
                      <a:pt x="139" y="196"/>
                    </a:lnTo>
                    <a:lnTo>
                      <a:pt x="138" y="194"/>
                    </a:lnTo>
                    <a:lnTo>
                      <a:pt x="139" y="193"/>
                    </a:lnTo>
                    <a:lnTo>
                      <a:pt x="138" y="193"/>
                    </a:lnTo>
                    <a:lnTo>
                      <a:pt x="138" y="192"/>
                    </a:lnTo>
                    <a:lnTo>
                      <a:pt x="137" y="192"/>
                    </a:lnTo>
                    <a:lnTo>
                      <a:pt x="137" y="190"/>
                    </a:lnTo>
                    <a:lnTo>
                      <a:pt x="137" y="189"/>
                    </a:lnTo>
                    <a:lnTo>
                      <a:pt x="138" y="188"/>
                    </a:lnTo>
                    <a:lnTo>
                      <a:pt x="138" y="186"/>
                    </a:lnTo>
                    <a:lnTo>
                      <a:pt x="138" y="185"/>
                    </a:lnTo>
                    <a:lnTo>
                      <a:pt x="139" y="184"/>
                    </a:lnTo>
                    <a:lnTo>
                      <a:pt x="139" y="182"/>
                    </a:lnTo>
                    <a:lnTo>
                      <a:pt x="143" y="177"/>
                    </a:lnTo>
                    <a:lnTo>
                      <a:pt x="143" y="176"/>
                    </a:lnTo>
                    <a:lnTo>
                      <a:pt x="145" y="173"/>
                    </a:lnTo>
                    <a:lnTo>
                      <a:pt x="146" y="172"/>
                    </a:lnTo>
                    <a:lnTo>
                      <a:pt x="145" y="172"/>
                    </a:lnTo>
                    <a:lnTo>
                      <a:pt x="143" y="172"/>
                    </a:lnTo>
                    <a:close/>
                    <a:moveTo>
                      <a:pt x="27" y="156"/>
                    </a:moveTo>
                    <a:lnTo>
                      <a:pt x="27" y="156"/>
                    </a:lnTo>
                    <a:lnTo>
                      <a:pt x="27" y="157"/>
                    </a:lnTo>
                    <a:lnTo>
                      <a:pt x="27" y="159"/>
                    </a:lnTo>
                    <a:lnTo>
                      <a:pt x="28" y="156"/>
                    </a:lnTo>
                    <a:lnTo>
                      <a:pt x="28" y="156"/>
                    </a:lnTo>
                    <a:lnTo>
                      <a:pt x="27" y="156"/>
                    </a:lnTo>
                    <a:close/>
                    <a:moveTo>
                      <a:pt x="117" y="125"/>
                    </a:moveTo>
                    <a:lnTo>
                      <a:pt x="117" y="125"/>
                    </a:lnTo>
                    <a:lnTo>
                      <a:pt x="117" y="124"/>
                    </a:lnTo>
                    <a:lnTo>
                      <a:pt x="115" y="124"/>
                    </a:lnTo>
                    <a:lnTo>
                      <a:pt x="115" y="125"/>
                    </a:lnTo>
                    <a:lnTo>
                      <a:pt x="115" y="125"/>
                    </a:lnTo>
                    <a:lnTo>
                      <a:pt x="117" y="125"/>
                    </a:lnTo>
                    <a:lnTo>
                      <a:pt x="117" y="125"/>
                    </a:lnTo>
                    <a:close/>
                    <a:moveTo>
                      <a:pt x="26" y="119"/>
                    </a:moveTo>
                    <a:lnTo>
                      <a:pt x="26" y="119"/>
                    </a:lnTo>
                    <a:lnTo>
                      <a:pt x="27" y="118"/>
                    </a:lnTo>
                    <a:lnTo>
                      <a:pt x="26" y="118"/>
                    </a:lnTo>
                    <a:lnTo>
                      <a:pt x="26" y="118"/>
                    </a:lnTo>
                    <a:lnTo>
                      <a:pt x="24" y="119"/>
                    </a:lnTo>
                    <a:lnTo>
                      <a:pt x="24" y="120"/>
                    </a:lnTo>
                    <a:lnTo>
                      <a:pt x="26" y="120"/>
                    </a:lnTo>
                    <a:lnTo>
                      <a:pt x="26" y="119"/>
                    </a:lnTo>
                    <a:close/>
                    <a:moveTo>
                      <a:pt x="48" y="123"/>
                    </a:moveTo>
                    <a:lnTo>
                      <a:pt x="47" y="121"/>
                    </a:lnTo>
                    <a:lnTo>
                      <a:pt x="47" y="121"/>
                    </a:lnTo>
                    <a:lnTo>
                      <a:pt x="47" y="121"/>
                    </a:lnTo>
                    <a:lnTo>
                      <a:pt x="47" y="120"/>
                    </a:lnTo>
                    <a:lnTo>
                      <a:pt x="47" y="119"/>
                    </a:lnTo>
                    <a:lnTo>
                      <a:pt x="47" y="119"/>
                    </a:lnTo>
                    <a:lnTo>
                      <a:pt x="47" y="119"/>
                    </a:lnTo>
                    <a:lnTo>
                      <a:pt x="45" y="119"/>
                    </a:lnTo>
                    <a:lnTo>
                      <a:pt x="45" y="118"/>
                    </a:lnTo>
                    <a:lnTo>
                      <a:pt x="44" y="116"/>
                    </a:lnTo>
                    <a:lnTo>
                      <a:pt x="43" y="116"/>
                    </a:lnTo>
                    <a:lnTo>
                      <a:pt x="41" y="116"/>
                    </a:lnTo>
                    <a:lnTo>
                      <a:pt x="41" y="115"/>
                    </a:lnTo>
                    <a:lnTo>
                      <a:pt x="40" y="115"/>
                    </a:lnTo>
                    <a:lnTo>
                      <a:pt x="40" y="116"/>
                    </a:lnTo>
                    <a:lnTo>
                      <a:pt x="39" y="116"/>
                    </a:lnTo>
                    <a:lnTo>
                      <a:pt x="37" y="118"/>
                    </a:lnTo>
                    <a:lnTo>
                      <a:pt x="35" y="120"/>
                    </a:lnTo>
                    <a:lnTo>
                      <a:pt x="32" y="121"/>
                    </a:lnTo>
                    <a:lnTo>
                      <a:pt x="29" y="123"/>
                    </a:lnTo>
                    <a:lnTo>
                      <a:pt x="28" y="123"/>
                    </a:lnTo>
                    <a:lnTo>
                      <a:pt x="27" y="123"/>
                    </a:lnTo>
                    <a:lnTo>
                      <a:pt x="26" y="123"/>
                    </a:lnTo>
                    <a:lnTo>
                      <a:pt x="24" y="121"/>
                    </a:lnTo>
                    <a:lnTo>
                      <a:pt x="24" y="121"/>
                    </a:lnTo>
                    <a:lnTo>
                      <a:pt x="24" y="121"/>
                    </a:lnTo>
                    <a:lnTo>
                      <a:pt x="24" y="124"/>
                    </a:lnTo>
                    <a:lnTo>
                      <a:pt x="24" y="127"/>
                    </a:lnTo>
                    <a:lnTo>
                      <a:pt x="24" y="127"/>
                    </a:lnTo>
                    <a:lnTo>
                      <a:pt x="26" y="128"/>
                    </a:lnTo>
                    <a:lnTo>
                      <a:pt x="27" y="129"/>
                    </a:lnTo>
                    <a:lnTo>
                      <a:pt x="27" y="131"/>
                    </a:lnTo>
                    <a:lnTo>
                      <a:pt x="27" y="132"/>
                    </a:lnTo>
                    <a:lnTo>
                      <a:pt x="28" y="133"/>
                    </a:lnTo>
                    <a:lnTo>
                      <a:pt x="28" y="136"/>
                    </a:lnTo>
                    <a:lnTo>
                      <a:pt x="28" y="137"/>
                    </a:lnTo>
                    <a:lnTo>
                      <a:pt x="27" y="139"/>
                    </a:lnTo>
                    <a:lnTo>
                      <a:pt x="27" y="139"/>
                    </a:lnTo>
                    <a:lnTo>
                      <a:pt x="27" y="139"/>
                    </a:lnTo>
                    <a:lnTo>
                      <a:pt x="28" y="140"/>
                    </a:lnTo>
                    <a:lnTo>
                      <a:pt x="29" y="141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9" y="143"/>
                    </a:lnTo>
                    <a:lnTo>
                      <a:pt x="28" y="143"/>
                    </a:lnTo>
                    <a:lnTo>
                      <a:pt x="28" y="143"/>
                    </a:lnTo>
                    <a:lnTo>
                      <a:pt x="28" y="145"/>
                    </a:lnTo>
                    <a:lnTo>
                      <a:pt x="28" y="147"/>
                    </a:lnTo>
                    <a:lnTo>
                      <a:pt x="27" y="147"/>
                    </a:lnTo>
                    <a:lnTo>
                      <a:pt x="27" y="148"/>
                    </a:lnTo>
                    <a:lnTo>
                      <a:pt x="27" y="152"/>
                    </a:lnTo>
                    <a:lnTo>
                      <a:pt x="27" y="153"/>
                    </a:lnTo>
                    <a:lnTo>
                      <a:pt x="28" y="156"/>
                    </a:lnTo>
                    <a:lnTo>
                      <a:pt x="29" y="157"/>
                    </a:lnTo>
                    <a:lnTo>
                      <a:pt x="29" y="159"/>
                    </a:lnTo>
                    <a:lnTo>
                      <a:pt x="31" y="159"/>
                    </a:lnTo>
                    <a:lnTo>
                      <a:pt x="32" y="159"/>
                    </a:lnTo>
                    <a:lnTo>
                      <a:pt x="33" y="160"/>
                    </a:lnTo>
                    <a:lnTo>
                      <a:pt x="35" y="160"/>
                    </a:lnTo>
                    <a:lnTo>
                      <a:pt x="36" y="159"/>
                    </a:lnTo>
                    <a:lnTo>
                      <a:pt x="37" y="157"/>
                    </a:lnTo>
                    <a:lnTo>
                      <a:pt x="37" y="153"/>
                    </a:lnTo>
                    <a:lnTo>
                      <a:pt x="39" y="153"/>
                    </a:lnTo>
                    <a:lnTo>
                      <a:pt x="39" y="153"/>
                    </a:lnTo>
                    <a:lnTo>
                      <a:pt x="40" y="153"/>
                    </a:lnTo>
                    <a:lnTo>
                      <a:pt x="41" y="153"/>
                    </a:lnTo>
                    <a:lnTo>
                      <a:pt x="43" y="155"/>
                    </a:lnTo>
                    <a:lnTo>
                      <a:pt x="45" y="155"/>
                    </a:lnTo>
                    <a:lnTo>
                      <a:pt x="45" y="155"/>
                    </a:lnTo>
                    <a:lnTo>
                      <a:pt x="47" y="152"/>
                    </a:lnTo>
                    <a:lnTo>
                      <a:pt x="47" y="151"/>
                    </a:lnTo>
                    <a:lnTo>
                      <a:pt x="48" y="139"/>
                    </a:lnTo>
                    <a:lnTo>
                      <a:pt x="48" y="139"/>
                    </a:lnTo>
                    <a:lnTo>
                      <a:pt x="48" y="137"/>
                    </a:lnTo>
                    <a:lnTo>
                      <a:pt x="48" y="136"/>
                    </a:lnTo>
                    <a:lnTo>
                      <a:pt x="48" y="133"/>
                    </a:lnTo>
                    <a:lnTo>
                      <a:pt x="49" y="131"/>
                    </a:lnTo>
                    <a:lnTo>
                      <a:pt x="49" y="131"/>
                    </a:lnTo>
                    <a:lnTo>
                      <a:pt x="51" y="129"/>
                    </a:lnTo>
                    <a:lnTo>
                      <a:pt x="49" y="128"/>
                    </a:lnTo>
                    <a:lnTo>
                      <a:pt x="48" y="123"/>
                    </a:lnTo>
                    <a:close/>
                    <a:moveTo>
                      <a:pt x="60" y="84"/>
                    </a:moveTo>
                    <a:lnTo>
                      <a:pt x="60" y="83"/>
                    </a:lnTo>
                    <a:lnTo>
                      <a:pt x="59" y="84"/>
                    </a:lnTo>
                    <a:lnTo>
                      <a:pt x="59" y="84"/>
                    </a:lnTo>
                    <a:lnTo>
                      <a:pt x="57" y="84"/>
                    </a:lnTo>
                    <a:lnTo>
                      <a:pt x="56" y="84"/>
                    </a:lnTo>
                    <a:lnTo>
                      <a:pt x="55" y="84"/>
                    </a:lnTo>
                    <a:lnTo>
                      <a:pt x="56" y="86"/>
                    </a:lnTo>
                    <a:lnTo>
                      <a:pt x="57" y="86"/>
                    </a:lnTo>
                    <a:lnTo>
                      <a:pt x="59" y="86"/>
                    </a:lnTo>
                    <a:lnTo>
                      <a:pt x="60" y="86"/>
                    </a:lnTo>
                    <a:lnTo>
                      <a:pt x="60" y="86"/>
                    </a:lnTo>
                    <a:lnTo>
                      <a:pt x="60" y="84"/>
                    </a:lnTo>
                    <a:lnTo>
                      <a:pt x="60" y="84"/>
                    </a:lnTo>
                    <a:close/>
                    <a:moveTo>
                      <a:pt x="191" y="135"/>
                    </a:moveTo>
                    <a:lnTo>
                      <a:pt x="188" y="132"/>
                    </a:lnTo>
                    <a:lnTo>
                      <a:pt x="183" y="128"/>
                    </a:lnTo>
                    <a:lnTo>
                      <a:pt x="182" y="127"/>
                    </a:lnTo>
                    <a:lnTo>
                      <a:pt x="174" y="123"/>
                    </a:lnTo>
                    <a:lnTo>
                      <a:pt x="171" y="120"/>
                    </a:lnTo>
                    <a:lnTo>
                      <a:pt x="168" y="119"/>
                    </a:lnTo>
                    <a:lnTo>
                      <a:pt x="159" y="115"/>
                    </a:lnTo>
                    <a:lnTo>
                      <a:pt x="150" y="111"/>
                    </a:lnTo>
                    <a:lnTo>
                      <a:pt x="149" y="110"/>
                    </a:lnTo>
                    <a:lnTo>
                      <a:pt x="149" y="107"/>
                    </a:lnTo>
                    <a:lnTo>
                      <a:pt x="151" y="106"/>
                    </a:lnTo>
                    <a:lnTo>
                      <a:pt x="152" y="104"/>
                    </a:lnTo>
                    <a:lnTo>
                      <a:pt x="152" y="104"/>
                    </a:lnTo>
                    <a:lnTo>
                      <a:pt x="152" y="102"/>
                    </a:lnTo>
                    <a:lnTo>
                      <a:pt x="151" y="102"/>
                    </a:lnTo>
                    <a:lnTo>
                      <a:pt x="150" y="102"/>
                    </a:lnTo>
                    <a:lnTo>
                      <a:pt x="141" y="102"/>
                    </a:lnTo>
                    <a:lnTo>
                      <a:pt x="137" y="102"/>
                    </a:lnTo>
                    <a:lnTo>
                      <a:pt x="131" y="99"/>
                    </a:lnTo>
                    <a:lnTo>
                      <a:pt x="126" y="95"/>
                    </a:lnTo>
                    <a:lnTo>
                      <a:pt x="121" y="90"/>
                    </a:lnTo>
                    <a:lnTo>
                      <a:pt x="118" y="87"/>
                    </a:lnTo>
                    <a:lnTo>
                      <a:pt x="117" y="83"/>
                    </a:lnTo>
                    <a:lnTo>
                      <a:pt x="114" y="78"/>
                    </a:lnTo>
                    <a:lnTo>
                      <a:pt x="113" y="72"/>
                    </a:lnTo>
                    <a:lnTo>
                      <a:pt x="110" y="70"/>
                    </a:lnTo>
                    <a:lnTo>
                      <a:pt x="109" y="69"/>
                    </a:lnTo>
                    <a:lnTo>
                      <a:pt x="106" y="67"/>
                    </a:lnTo>
                    <a:lnTo>
                      <a:pt x="100" y="63"/>
                    </a:lnTo>
                    <a:lnTo>
                      <a:pt x="97" y="62"/>
                    </a:lnTo>
                    <a:lnTo>
                      <a:pt x="93" y="59"/>
                    </a:lnTo>
                    <a:lnTo>
                      <a:pt x="92" y="57"/>
                    </a:lnTo>
                    <a:lnTo>
                      <a:pt x="90" y="53"/>
                    </a:lnTo>
                    <a:lnTo>
                      <a:pt x="89" y="47"/>
                    </a:lnTo>
                    <a:lnTo>
                      <a:pt x="90" y="45"/>
                    </a:lnTo>
                    <a:lnTo>
                      <a:pt x="90" y="45"/>
                    </a:lnTo>
                    <a:lnTo>
                      <a:pt x="92" y="46"/>
                    </a:lnTo>
                    <a:lnTo>
                      <a:pt x="93" y="45"/>
                    </a:lnTo>
                    <a:lnTo>
                      <a:pt x="93" y="43"/>
                    </a:lnTo>
                    <a:lnTo>
                      <a:pt x="93" y="42"/>
                    </a:lnTo>
                    <a:lnTo>
                      <a:pt x="92" y="39"/>
                    </a:lnTo>
                    <a:lnTo>
                      <a:pt x="90" y="37"/>
                    </a:lnTo>
                    <a:lnTo>
                      <a:pt x="89" y="35"/>
                    </a:lnTo>
                    <a:lnTo>
                      <a:pt x="89" y="33"/>
                    </a:lnTo>
                    <a:lnTo>
                      <a:pt x="89" y="31"/>
                    </a:lnTo>
                    <a:lnTo>
                      <a:pt x="90" y="31"/>
                    </a:lnTo>
                    <a:lnTo>
                      <a:pt x="93" y="30"/>
                    </a:lnTo>
                    <a:lnTo>
                      <a:pt x="94" y="30"/>
                    </a:lnTo>
                    <a:lnTo>
                      <a:pt x="92" y="31"/>
                    </a:lnTo>
                    <a:lnTo>
                      <a:pt x="93" y="31"/>
                    </a:lnTo>
                    <a:lnTo>
                      <a:pt x="94" y="30"/>
                    </a:lnTo>
                    <a:lnTo>
                      <a:pt x="97" y="30"/>
                    </a:lnTo>
                    <a:lnTo>
                      <a:pt x="100" y="29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6"/>
                    </a:lnTo>
                    <a:lnTo>
                      <a:pt x="104" y="25"/>
                    </a:lnTo>
                    <a:lnTo>
                      <a:pt x="109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3" y="29"/>
                    </a:lnTo>
                    <a:lnTo>
                      <a:pt x="113" y="29"/>
                    </a:lnTo>
                    <a:lnTo>
                      <a:pt x="113" y="29"/>
                    </a:lnTo>
                    <a:lnTo>
                      <a:pt x="114" y="29"/>
                    </a:lnTo>
                    <a:lnTo>
                      <a:pt x="114" y="29"/>
                    </a:lnTo>
                    <a:lnTo>
                      <a:pt x="114" y="27"/>
                    </a:lnTo>
                    <a:lnTo>
                      <a:pt x="113" y="26"/>
                    </a:lnTo>
                    <a:lnTo>
                      <a:pt x="111" y="25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2"/>
                    </a:lnTo>
                    <a:lnTo>
                      <a:pt x="110" y="21"/>
                    </a:lnTo>
                    <a:lnTo>
                      <a:pt x="109" y="21"/>
                    </a:lnTo>
                    <a:lnTo>
                      <a:pt x="109" y="21"/>
                    </a:lnTo>
                    <a:lnTo>
                      <a:pt x="109" y="21"/>
                    </a:lnTo>
                    <a:lnTo>
                      <a:pt x="109" y="20"/>
                    </a:lnTo>
                    <a:lnTo>
                      <a:pt x="109" y="20"/>
                    </a:lnTo>
                    <a:lnTo>
                      <a:pt x="110" y="18"/>
                    </a:lnTo>
                    <a:lnTo>
                      <a:pt x="110" y="18"/>
                    </a:lnTo>
                    <a:lnTo>
                      <a:pt x="110" y="17"/>
                    </a:lnTo>
                    <a:lnTo>
                      <a:pt x="109" y="17"/>
                    </a:lnTo>
                    <a:lnTo>
                      <a:pt x="109" y="17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8" y="17"/>
                    </a:lnTo>
                    <a:lnTo>
                      <a:pt x="106" y="16"/>
                    </a:lnTo>
                    <a:lnTo>
                      <a:pt x="108" y="14"/>
                    </a:lnTo>
                    <a:lnTo>
                      <a:pt x="109" y="14"/>
                    </a:lnTo>
                    <a:lnTo>
                      <a:pt x="110" y="13"/>
                    </a:lnTo>
                    <a:lnTo>
                      <a:pt x="110" y="12"/>
                    </a:lnTo>
                    <a:lnTo>
                      <a:pt x="111" y="12"/>
                    </a:lnTo>
                    <a:lnTo>
                      <a:pt x="111" y="10"/>
                    </a:lnTo>
                    <a:lnTo>
                      <a:pt x="109" y="10"/>
                    </a:lnTo>
                    <a:lnTo>
                      <a:pt x="106" y="10"/>
                    </a:lnTo>
                    <a:lnTo>
                      <a:pt x="104" y="10"/>
                    </a:lnTo>
                    <a:lnTo>
                      <a:pt x="98" y="9"/>
                    </a:lnTo>
                    <a:lnTo>
                      <a:pt x="96" y="9"/>
                    </a:lnTo>
                    <a:lnTo>
                      <a:pt x="94" y="8"/>
                    </a:lnTo>
                    <a:lnTo>
                      <a:pt x="93" y="8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89" y="5"/>
                    </a:lnTo>
                    <a:lnTo>
                      <a:pt x="88" y="2"/>
                    </a:lnTo>
                    <a:lnTo>
                      <a:pt x="88" y="2"/>
                    </a:lnTo>
                    <a:lnTo>
                      <a:pt x="88" y="1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5" y="1"/>
                    </a:lnTo>
                    <a:lnTo>
                      <a:pt x="81" y="2"/>
                    </a:lnTo>
                    <a:lnTo>
                      <a:pt x="80" y="2"/>
                    </a:lnTo>
                    <a:lnTo>
                      <a:pt x="80" y="1"/>
                    </a:lnTo>
                    <a:lnTo>
                      <a:pt x="77" y="1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2" y="2"/>
                    </a:lnTo>
                    <a:lnTo>
                      <a:pt x="70" y="4"/>
                    </a:lnTo>
                    <a:lnTo>
                      <a:pt x="70" y="5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7" y="6"/>
                    </a:lnTo>
                    <a:lnTo>
                      <a:pt x="65" y="5"/>
                    </a:lnTo>
                    <a:lnTo>
                      <a:pt x="65" y="5"/>
                    </a:lnTo>
                    <a:lnTo>
                      <a:pt x="63" y="4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0" y="6"/>
                    </a:lnTo>
                    <a:lnTo>
                      <a:pt x="60" y="8"/>
                    </a:lnTo>
                    <a:lnTo>
                      <a:pt x="61" y="9"/>
                    </a:lnTo>
                    <a:lnTo>
                      <a:pt x="61" y="9"/>
                    </a:lnTo>
                    <a:lnTo>
                      <a:pt x="60" y="10"/>
                    </a:lnTo>
                    <a:lnTo>
                      <a:pt x="60" y="10"/>
                    </a:lnTo>
                    <a:lnTo>
                      <a:pt x="59" y="10"/>
                    </a:lnTo>
                    <a:lnTo>
                      <a:pt x="57" y="9"/>
                    </a:lnTo>
                    <a:lnTo>
                      <a:pt x="56" y="9"/>
                    </a:lnTo>
                    <a:lnTo>
                      <a:pt x="55" y="9"/>
                    </a:lnTo>
                    <a:lnTo>
                      <a:pt x="55" y="10"/>
                    </a:lnTo>
                    <a:lnTo>
                      <a:pt x="55" y="12"/>
                    </a:lnTo>
                    <a:lnTo>
                      <a:pt x="55" y="12"/>
                    </a:lnTo>
                    <a:lnTo>
                      <a:pt x="55" y="13"/>
                    </a:lnTo>
                    <a:lnTo>
                      <a:pt x="56" y="14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6" y="17"/>
                    </a:lnTo>
                    <a:lnTo>
                      <a:pt x="55" y="17"/>
                    </a:lnTo>
                    <a:lnTo>
                      <a:pt x="55" y="17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2" y="14"/>
                    </a:lnTo>
                    <a:lnTo>
                      <a:pt x="51" y="14"/>
                    </a:lnTo>
                    <a:lnTo>
                      <a:pt x="48" y="16"/>
                    </a:lnTo>
                    <a:lnTo>
                      <a:pt x="47" y="16"/>
                    </a:lnTo>
                    <a:lnTo>
                      <a:pt x="47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2"/>
                    </a:lnTo>
                    <a:lnTo>
                      <a:pt x="44" y="12"/>
                    </a:lnTo>
                    <a:lnTo>
                      <a:pt x="43" y="12"/>
                    </a:lnTo>
                    <a:lnTo>
                      <a:pt x="43" y="12"/>
                    </a:lnTo>
                    <a:lnTo>
                      <a:pt x="43" y="13"/>
                    </a:lnTo>
                    <a:lnTo>
                      <a:pt x="41" y="16"/>
                    </a:lnTo>
                    <a:lnTo>
                      <a:pt x="41" y="17"/>
                    </a:lnTo>
                    <a:lnTo>
                      <a:pt x="39" y="20"/>
                    </a:lnTo>
                    <a:lnTo>
                      <a:pt x="39" y="20"/>
                    </a:lnTo>
                    <a:lnTo>
                      <a:pt x="37" y="21"/>
                    </a:lnTo>
                    <a:lnTo>
                      <a:pt x="37" y="21"/>
                    </a:lnTo>
                    <a:lnTo>
                      <a:pt x="39" y="22"/>
                    </a:lnTo>
                    <a:lnTo>
                      <a:pt x="39" y="23"/>
                    </a:lnTo>
                    <a:lnTo>
                      <a:pt x="39" y="23"/>
                    </a:lnTo>
                    <a:lnTo>
                      <a:pt x="37" y="25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5" y="21"/>
                    </a:lnTo>
                    <a:lnTo>
                      <a:pt x="35" y="20"/>
                    </a:lnTo>
                    <a:lnTo>
                      <a:pt x="35" y="20"/>
                    </a:lnTo>
                    <a:lnTo>
                      <a:pt x="32" y="18"/>
                    </a:lnTo>
                    <a:lnTo>
                      <a:pt x="31" y="18"/>
                    </a:lnTo>
                    <a:lnTo>
                      <a:pt x="29" y="16"/>
                    </a:lnTo>
                    <a:lnTo>
                      <a:pt x="29" y="16"/>
                    </a:lnTo>
                    <a:lnTo>
                      <a:pt x="29" y="13"/>
                    </a:lnTo>
                    <a:lnTo>
                      <a:pt x="29" y="13"/>
                    </a:lnTo>
                    <a:lnTo>
                      <a:pt x="29" y="12"/>
                    </a:lnTo>
                    <a:lnTo>
                      <a:pt x="28" y="13"/>
                    </a:lnTo>
                    <a:lnTo>
                      <a:pt x="27" y="13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3" y="20"/>
                    </a:lnTo>
                    <a:lnTo>
                      <a:pt x="22" y="21"/>
                    </a:lnTo>
                    <a:lnTo>
                      <a:pt x="20" y="22"/>
                    </a:lnTo>
                    <a:lnTo>
                      <a:pt x="19" y="22"/>
                    </a:lnTo>
                    <a:lnTo>
                      <a:pt x="16" y="21"/>
                    </a:lnTo>
                    <a:lnTo>
                      <a:pt x="15" y="21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8" y="23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6" y="23"/>
                    </a:lnTo>
                    <a:lnTo>
                      <a:pt x="3" y="25"/>
                    </a:lnTo>
                    <a:lnTo>
                      <a:pt x="3" y="25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4" y="27"/>
                    </a:lnTo>
                    <a:lnTo>
                      <a:pt x="6" y="29"/>
                    </a:lnTo>
                    <a:lnTo>
                      <a:pt x="7" y="30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8" y="33"/>
                    </a:lnTo>
                    <a:lnTo>
                      <a:pt x="8" y="34"/>
                    </a:lnTo>
                    <a:lnTo>
                      <a:pt x="7" y="35"/>
                    </a:lnTo>
                    <a:lnTo>
                      <a:pt x="7" y="37"/>
                    </a:lnTo>
                    <a:lnTo>
                      <a:pt x="6" y="37"/>
                    </a:lnTo>
                    <a:lnTo>
                      <a:pt x="4" y="38"/>
                    </a:lnTo>
                    <a:lnTo>
                      <a:pt x="3" y="38"/>
                    </a:lnTo>
                    <a:lnTo>
                      <a:pt x="2" y="38"/>
                    </a:lnTo>
                    <a:lnTo>
                      <a:pt x="0" y="38"/>
                    </a:lnTo>
                    <a:lnTo>
                      <a:pt x="0" y="39"/>
                    </a:lnTo>
                    <a:lnTo>
                      <a:pt x="2" y="39"/>
                    </a:lnTo>
                    <a:lnTo>
                      <a:pt x="2" y="42"/>
                    </a:lnTo>
                    <a:lnTo>
                      <a:pt x="2" y="43"/>
                    </a:lnTo>
                    <a:lnTo>
                      <a:pt x="3" y="45"/>
                    </a:lnTo>
                    <a:lnTo>
                      <a:pt x="4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6" y="46"/>
                    </a:lnTo>
                    <a:lnTo>
                      <a:pt x="7" y="47"/>
                    </a:lnTo>
                    <a:lnTo>
                      <a:pt x="6" y="49"/>
                    </a:lnTo>
                    <a:lnTo>
                      <a:pt x="6" y="49"/>
                    </a:lnTo>
                    <a:lnTo>
                      <a:pt x="4" y="49"/>
                    </a:lnTo>
                    <a:lnTo>
                      <a:pt x="4" y="50"/>
                    </a:lnTo>
                    <a:lnTo>
                      <a:pt x="3" y="51"/>
                    </a:lnTo>
                    <a:lnTo>
                      <a:pt x="4" y="53"/>
                    </a:lnTo>
                    <a:lnTo>
                      <a:pt x="4" y="53"/>
                    </a:lnTo>
                    <a:lnTo>
                      <a:pt x="4" y="54"/>
                    </a:lnTo>
                    <a:lnTo>
                      <a:pt x="4" y="55"/>
                    </a:lnTo>
                    <a:lnTo>
                      <a:pt x="6" y="57"/>
                    </a:lnTo>
                    <a:lnTo>
                      <a:pt x="8" y="58"/>
                    </a:lnTo>
                    <a:lnTo>
                      <a:pt x="11" y="59"/>
                    </a:lnTo>
                    <a:lnTo>
                      <a:pt x="12" y="59"/>
                    </a:lnTo>
                    <a:lnTo>
                      <a:pt x="15" y="58"/>
                    </a:lnTo>
                    <a:lnTo>
                      <a:pt x="16" y="58"/>
                    </a:lnTo>
                    <a:lnTo>
                      <a:pt x="16" y="59"/>
                    </a:lnTo>
                    <a:lnTo>
                      <a:pt x="16" y="59"/>
                    </a:lnTo>
                    <a:lnTo>
                      <a:pt x="16" y="61"/>
                    </a:lnTo>
                    <a:lnTo>
                      <a:pt x="15" y="62"/>
                    </a:lnTo>
                    <a:lnTo>
                      <a:pt x="14" y="63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4" y="66"/>
                    </a:lnTo>
                    <a:lnTo>
                      <a:pt x="18" y="65"/>
                    </a:lnTo>
                    <a:lnTo>
                      <a:pt x="22" y="63"/>
                    </a:lnTo>
                    <a:lnTo>
                      <a:pt x="23" y="63"/>
                    </a:lnTo>
                    <a:lnTo>
                      <a:pt x="27" y="59"/>
                    </a:lnTo>
                    <a:lnTo>
                      <a:pt x="31" y="55"/>
                    </a:lnTo>
                    <a:lnTo>
                      <a:pt x="33" y="53"/>
                    </a:lnTo>
                    <a:lnTo>
                      <a:pt x="36" y="54"/>
                    </a:lnTo>
                    <a:lnTo>
                      <a:pt x="41" y="55"/>
                    </a:lnTo>
                    <a:lnTo>
                      <a:pt x="43" y="55"/>
                    </a:lnTo>
                    <a:lnTo>
                      <a:pt x="49" y="59"/>
                    </a:lnTo>
                    <a:lnTo>
                      <a:pt x="55" y="61"/>
                    </a:lnTo>
                    <a:lnTo>
                      <a:pt x="56" y="62"/>
                    </a:lnTo>
                    <a:lnTo>
                      <a:pt x="57" y="65"/>
                    </a:lnTo>
                    <a:lnTo>
                      <a:pt x="59" y="71"/>
                    </a:lnTo>
                    <a:lnTo>
                      <a:pt x="61" y="74"/>
                    </a:lnTo>
                    <a:lnTo>
                      <a:pt x="61" y="76"/>
                    </a:lnTo>
                    <a:lnTo>
                      <a:pt x="63" y="78"/>
                    </a:lnTo>
                    <a:lnTo>
                      <a:pt x="61" y="79"/>
                    </a:lnTo>
                    <a:lnTo>
                      <a:pt x="61" y="82"/>
                    </a:lnTo>
                    <a:lnTo>
                      <a:pt x="63" y="82"/>
                    </a:lnTo>
                    <a:lnTo>
                      <a:pt x="64" y="82"/>
                    </a:lnTo>
                    <a:lnTo>
                      <a:pt x="65" y="82"/>
                    </a:lnTo>
                    <a:lnTo>
                      <a:pt x="65" y="83"/>
                    </a:lnTo>
                    <a:lnTo>
                      <a:pt x="65" y="83"/>
                    </a:lnTo>
                    <a:lnTo>
                      <a:pt x="67" y="84"/>
                    </a:lnTo>
                    <a:lnTo>
                      <a:pt x="68" y="86"/>
                    </a:lnTo>
                    <a:lnTo>
                      <a:pt x="72" y="90"/>
                    </a:lnTo>
                    <a:lnTo>
                      <a:pt x="72" y="91"/>
                    </a:lnTo>
                    <a:lnTo>
                      <a:pt x="72" y="91"/>
                    </a:lnTo>
                    <a:lnTo>
                      <a:pt x="70" y="92"/>
                    </a:lnTo>
                    <a:lnTo>
                      <a:pt x="72" y="92"/>
                    </a:lnTo>
                    <a:lnTo>
                      <a:pt x="73" y="92"/>
                    </a:lnTo>
                    <a:lnTo>
                      <a:pt x="73" y="92"/>
                    </a:lnTo>
                    <a:lnTo>
                      <a:pt x="74" y="92"/>
                    </a:lnTo>
                    <a:lnTo>
                      <a:pt x="77" y="92"/>
                    </a:lnTo>
                    <a:lnTo>
                      <a:pt x="80" y="95"/>
                    </a:lnTo>
                    <a:lnTo>
                      <a:pt x="82" y="99"/>
                    </a:lnTo>
                    <a:lnTo>
                      <a:pt x="86" y="102"/>
                    </a:lnTo>
                    <a:lnTo>
                      <a:pt x="89" y="104"/>
                    </a:lnTo>
                    <a:lnTo>
                      <a:pt x="96" y="111"/>
                    </a:lnTo>
                    <a:lnTo>
                      <a:pt x="100" y="111"/>
                    </a:lnTo>
                    <a:lnTo>
                      <a:pt x="102" y="114"/>
                    </a:lnTo>
                    <a:lnTo>
                      <a:pt x="102" y="115"/>
                    </a:lnTo>
                    <a:lnTo>
                      <a:pt x="104" y="115"/>
                    </a:lnTo>
                    <a:lnTo>
                      <a:pt x="105" y="114"/>
                    </a:lnTo>
                    <a:lnTo>
                      <a:pt x="106" y="114"/>
                    </a:lnTo>
                    <a:lnTo>
                      <a:pt x="108" y="114"/>
                    </a:lnTo>
                    <a:lnTo>
                      <a:pt x="110" y="115"/>
                    </a:lnTo>
                    <a:lnTo>
                      <a:pt x="113" y="115"/>
                    </a:lnTo>
                    <a:lnTo>
                      <a:pt x="114" y="115"/>
                    </a:lnTo>
                    <a:lnTo>
                      <a:pt x="115" y="118"/>
                    </a:lnTo>
                    <a:lnTo>
                      <a:pt x="119" y="121"/>
                    </a:lnTo>
                    <a:lnTo>
                      <a:pt x="118" y="123"/>
                    </a:lnTo>
                    <a:lnTo>
                      <a:pt x="119" y="124"/>
                    </a:lnTo>
                    <a:lnTo>
                      <a:pt x="119" y="123"/>
                    </a:lnTo>
                    <a:lnTo>
                      <a:pt x="121" y="123"/>
                    </a:lnTo>
                    <a:lnTo>
                      <a:pt x="123" y="123"/>
                    </a:lnTo>
                    <a:lnTo>
                      <a:pt x="125" y="124"/>
                    </a:lnTo>
                    <a:lnTo>
                      <a:pt x="126" y="125"/>
                    </a:lnTo>
                    <a:lnTo>
                      <a:pt x="123" y="127"/>
                    </a:lnTo>
                    <a:lnTo>
                      <a:pt x="125" y="127"/>
                    </a:lnTo>
                    <a:lnTo>
                      <a:pt x="126" y="127"/>
                    </a:lnTo>
                    <a:lnTo>
                      <a:pt x="127" y="127"/>
                    </a:lnTo>
                    <a:lnTo>
                      <a:pt x="127" y="127"/>
                    </a:lnTo>
                    <a:lnTo>
                      <a:pt x="130" y="125"/>
                    </a:lnTo>
                    <a:lnTo>
                      <a:pt x="131" y="127"/>
                    </a:lnTo>
                    <a:lnTo>
                      <a:pt x="133" y="128"/>
                    </a:lnTo>
                    <a:lnTo>
                      <a:pt x="134" y="129"/>
                    </a:lnTo>
                    <a:lnTo>
                      <a:pt x="134" y="132"/>
                    </a:lnTo>
                    <a:lnTo>
                      <a:pt x="133" y="133"/>
                    </a:lnTo>
                    <a:lnTo>
                      <a:pt x="133" y="133"/>
                    </a:lnTo>
                    <a:lnTo>
                      <a:pt x="134" y="135"/>
                    </a:lnTo>
                    <a:lnTo>
                      <a:pt x="139" y="137"/>
                    </a:lnTo>
                    <a:lnTo>
                      <a:pt x="141" y="139"/>
                    </a:lnTo>
                    <a:lnTo>
                      <a:pt x="145" y="139"/>
                    </a:lnTo>
                    <a:lnTo>
                      <a:pt x="146" y="137"/>
                    </a:lnTo>
                    <a:lnTo>
                      <a:pt x="147" y="140"/>
                    </a:lnTo>
                    <a:lnTo>
                      <a:pt x="149" y="145"/>
                    </a:lnTo>
                    <a:lnTo>
                      <a:pt x="151" y="151"/>
                    </a:lnTo>
                    <a:lnTo>
                      <a:pt x="152" y="155"/>
                    </a:lnTo>
                    <a:lnTo>
                      <a:pt x="152" y="157"/>
                    </a:lnTo>
                    <a:lnTo>
                      <a:pt x="155" y="159"/>
                    </a:lnTo>
                    <a:lnTo>
                      <a:pt x="155" y="163"/>
                    </a:lnTo>
                    <a:lnTo>
                      <a:pt x="152" y="163"/>
                    </a:lnTo>
                    <a:lnTo>
                      <a:pt x="151" y="164"/>
                    </a:lnTo>
                    <a:lnTo>
                      <a:pt x="150" y="164"/>
                    </a:lnTo>
                    <a:lnTo>
                      <a:pt x="150" y="165"/>
                    </a:lnTo>
                    <a:lnTo>
                      <a:pt x="150" y="168"/>
                    </a:lnTo>
                    <a:lnTo>
                      <a:pt x="149" y="172"/>
                    </a:lnTo>
                    <a:lnTo>
                      <a:pt x="146" y="173"/>
                    </a:lnTo>
                    <a:lnTo>
                      <a:pt x="146" y="174"/>
                    </a:lnTo>
                    <a:lnTo>
                      <a:pt x="146" y="177"/>
                    </a:lnTo>
                    <a:lnTo>
                      <a:pt x="147" y="180"/>
                    </a:lnTo>
                    <a:lnTo>
                      <a:pt x="152" y="178"/>
                    </a:lnTo>
                    <a:lnTo>
                      <a:pt x="154" y="177"/>
                    </a:lnTo>
                    <a:lnTo>
                      <a:pt x="154" y="176"/>
                    </a:lnTo>
                    <a:lnTo>
                      <a:pt x="156" y="173"/>
                    </a:lnTo>
                    <a:lnTo>
                      <a:pt x="160" y="169"/>
                    </a:lnTo>
                    <a:lnTo>
                      <a:pt x="160" y="168"/>
                    </a:lnTo>
                    <a:lnTo>
                      <a:pt x="160" y="164"/>
                    </a:lnTo>
                    <a:lnTo>
                      <a:pt x="162" y="161"/>
                    </a:lnTo>
                    <a:lnTo>
                      <a:pt x="163" y="160"/>
                    </a:lnTo>
                    <a:lnTo>
                      <a:pt x="167" y="159"/>
                    </a:lnTo>
                    <a:lnTo>
                      <a:pt x="170" y="160"/>
                    </a:lnTo>
                    <a:lnTo>
                      <a:pt x="171" y="157"/>
                    </a:lnTo>
                    <a:lnTo>
                      <a:pt x="170" y="155"/>
                    </a:lnTo>
                    <a:lnTo>
                      <a:pt x="170" y="151"/>
                    </a:lnTo>
                    <a:lnTo>
                      <a:pt x="167" y="148"/>
                    </a:lnTo>
                    <a:lnTo>
                      <a:pt x="164" y="147"/>
                    </a:lnTo>
                    <a:lnTo>
                      <a:pt x="160" y="145"/>
                    </a:lnTo>
                    <a:lnTo>
                      <a:pt x="159" y="143"/>
                    </a:lnTo>
                    <a:lnTo>
                      <a:pt x="159" y="140"/>
                    </a:lnTo>
                    <a:lnTo>
                      <a:pt x="162" y="136"/>
                    </a:lnTo>
                    <a:lnTo>
                      <a:pt x="163" y="133"/>
                    </a:lnTo>
                    <a:lnTo>
                      <a:pt x="166" y="131"/>
                    </a:lnTo>
                    <a:lnTo>
                      <a:pt x="167" y="129"/>
                    </a:lnTo>
                    <a:lnTo>
                      <a:pt x="170" y="129"/>
                    </a:lnTo>
                    <a:lnTo>
                      <a:pt x="170" y="129"/>
                    </a:lnTo>
                    <a:lnTo>
                      <a:pt x="171" y="131"/>
                    </a:lnTo>
                    <a:lnTo>
                      <a:pt x="171" y="131"/>
                    </a:lnTo>
                    <a:lnTo>
                      <a:pt x="174" y="132"/>
                    </a:lnTo>
                    <a:lnTo>
                      <a:pt x="175" y="133"/>
                    </a:lnTo>
                    <a:lnTo>
                      <a:pt x="182" y="133"/>
                    </a:lnTo>
                    <a:lnTo>
                      <a:pt x="184" y="139"/>
                    </a:lnTo>
                    <a:lnTo>
                      <a:pt x="187" y="140"/>
                    </a:lnTo>
                    <a:lnTo>
                      <a:pt x="190" y="141"/>
                    </a:lnTo>
                    <a:lnTo>
                      <a:pt x="190" y="140"/>
                    </a:lnTo>
                    <a:lnTo>
                      <a:pt x="190" y="137"/>
                    </a:lnTo>
                    <a:lnTo>
                      <a:pt x="191" y="137"/>
                    </a:lnTo>
                    <a:lnTo>
                      <a:pt x="191" y="135"/>
                    </a:lnTo>
                    <a:close/>
                    <a:moveTo>
                      <a:pt x="93" y="63"/>
                    </a:moveTo>
                    <a:lnTo>
                      <a:pt x="92" y="63"/>
                    </a:lnTo>
                    <a:lnTo>
                      <a:pt x="92" y="63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3" y="62"/>
                    </a:lnTo>
                    <a:lnTo>
                      <a:pt x="93" y="6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6" name="Freeform 230">
                <a:extLst>
                  <a:ext uri="{FF2B5EF4-FFF2-40B4-BE49-F238E27FC236}">
                    <a16:creationId xmlns:a16="http://schemas.microsoft.com/office/drawing/2014/main" id="{6A17F3F9-2C2D-414B-B2ED-F5DB081B9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8162" y="2603500"/>
                <a:ext cx="11113" cy="11113"/>
              </a:xfrm>
              <a:custGeom>
                <a:avLst/>
                <a:gdLst>
                  <a:gd name="T0" fmla="*/ 7 w 7"/>
                  <a:gd name="T1" fmla="*/ 1 h 7"/>
                  <a:gd name="T2" fmla="*/ 7 w 7"/>
                  <a:gd name="T3" fmla="*/ 0 h 7"/>
                  <a:gd name="T4" fmla="*/ 7 w 7"/>
                  <a:gd name="T5" fmla="*/ 0 h 7"/>
                  <a:gd name="T6" fmla="*/ 5 w 7"/>
                  <a:gd name="T7" fmla="*/ 1 h 7"/>
                  <a:gd name="T8" fmla="*/ 3 w 7"/>
                  <a:gd name="T9" fmla="*/ 3 h 7"/>
                  <a:gd name="T10" fmla="*/ 1 w 7"/>
                  <a:gd name="T11" fmla="*/ 4 h 7"/>
                  <a:gd name="T12" fmla="*/ 0 w 7"/>
                  <a:gd name="T13" fmla="*/ 5 h 7"/>
                  <a:gd name="T14" fmla="*/ 0 w 7"/>
                  <a:gd name="T15" fmla="*/ 7 h 7"/>
                  <a:gd name="T16" fmla="*/ 0 w 7"/>
                  <a:gd name="T17" fmla="*/ 7 h 7"/>
                  <a:gd name="T18" fmla="*/ 1 w 7"/>
                  <a:gd name="T19" fmla="*/ 7 h 7"/>
                  <a:gd name="T20" fmla="*/ 3 w 7"/>
                  <a:gd name="T21" fmla="*/ 7 h 7"/>
                  <a:gd name="T22" fmla="*/ 5 w 7"/>
                  <a:gd name="T23" fmla="*/ 5 h 7"/>
                  <a:gd name="T24" fmla="*/ 7 w 7"/>
                  <a:gd name="T25" fmla="*/ 4 h 7"/>
                  <a:gd name="T26" fmla="*/ 7 w 7"/>
                  <a:gd name="T27" fmla="*/ 3 h 7"/>
                  <a:gd name="T28" fmla="*/ 7 w 7"/>
                  <a:gd name="T2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7" y="1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5" y="1"/>
                    </a:lnTo>
                    <a:lnTo>
                      <a:pt x="3" y="3"/>
                    </a:lnTo>
                    <a:lnTo>
                      <a:pt x="1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4"/>
                    </a:lnTo>
                    <a:lnTo>
                      <a:pt x="7" y="3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7" name="Freeform 231">
                <a:extLst>
                  <a:ext uri="{FF2B5EF4-FFF2-40B4-BE49-F238E27FC236}">
                    <a16:creationId xmlns:a16="http://schemas.microsoft.com/office/drawing/2014/main" id="{6E14F73A-6680-4B81-8657-01749ED809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76875" y="2576513"/>
                <a:ext cx="107950" cy="117475"/>
              </a:xfrm>
              <a:custGeom>
                <a:avLst/>
                <a:gdLst>
                  <a:gd name="T0" fmla="*/ 11 w 68"/>
                  <a:gd name="T1" fmla="*/ 25 h 74"/>
                  <a:gd name="T2" fmla="*/ 11 w 68"/>
                  <a:gd name="T3" fmla="*/ 26 h 74"/>
                  <a:gd name="T4" fmla="*/ 68 w 68"/>
                  <a:gd name="T5" fmla="*/ 34 h 74"/>
                  <a:gd name="T6" fmla="*/ 65 w 68"/>
                  <a:gd name="T7" fmla="*/ 28 h 74"/>
                  <a:gd name="T8" fmla="*/ 68 w 68"/>
                  <a:gd name="T9" fmla="*/ 25 h 74"/>
                  <a:gd name="T10" fmla="*/ 65 w 68"/>
                  <a:gd name="T11" fmla="*/ 24 h 74"/>
                  <a:gd name="T12" fmla="*/ 61 w 68"/>
                  <a:gd name="T13" fmla="*/ 22 h 74"/>
                  <a:gd name="T14" fmla="*/ 59 w 68"/>
                  <a:gd name="T15" fmla="*/ 20 h 74"/>
                  <a:gd name="T16" fmla="*/ 55 w 68"/>
                  <a:gd name="T17" fmla="*/ 18 h 74"/>
                  <a:gd name="T18" fmla="*/ 52 w 68"/>
                  <a:gd name="T19" fmla="*/ 22 h 74"/>
                  <a:gd name="T20" fmla="*/ 47 w 68"/>
                  <a:gd name="T21" fmla="*/ 22 h 74"/>
                  <a:gd name="T22" fmla="*/ 40 w 68"/>
                  <a:gd name="T23" fmla="*/ 17 h 74"/>
                  <a:gd name="T24" fmla="*/ 47 w 68"/>
                  <a:gd name="T25" fmla="*/ 14 h 74"/>
                  <a:gd name="T26" fmla="*/ 44 w 68"/>
                  <a:gd name="T27" fmla="*/ 12 h 74"/>
                  <a:gd name="T28" fmla="*/ 48 w 68"/>
                  <a:gd name="T29" fmla="*/ 10 h 74"/>
                  <a:gd name="T30" fmla="*/ 52 w 68"/>
                  <a:gd name="T31" fmla="*/ 6 h 74"/>
                  <a:gd name="T32" fmla="*/ 59 w 68"/>
                  <a:gd name="T33" fmla="*/ 1 h 74"/>
                  <a:gd name="T34" fmla="*/ 53 w 68"/>
                  <a:gd name="T35" fmla="*/ 0 h 74"/>
                  <a:gd name="T36" fmla="*/ 51 w 68"/>
                  <a:gd name="T37" fmla="*/ 4 h 74"/>
                  <a:gd name="T38" fmla="*/ 49 w 68"/>
                  <a:gd name="T39" fmla="*/ 6 h 74"/>
                  <a:gd name="T40" fmla="*/ 49 w 68"/>
                  <a:gd name="T41" fmla="*/ 2 h 74"/>
                  <a:gd name="T42" fmla="*/ 47 w 68"/>
                  <a:gd name="T43" fmla="*/ 2 h 74"/>
                  <a:gd name="T44" fmla="*/ 39 w 68"/>
                  <a:gd name="T45" fmla="*/ 4 h 74"/>
                  <a:gd name="T46" fmla="*/ 36 w 68"/>
                  <a:gd name="T47" fmla="*/ 9 h 74"/>
                  <a:gd name="T48" fmla="*/ 31 w 68"/>
                  <a:gd name="T49" fmla="*/ 12 h 74"/>
                  <a:gd name="T50" fmla="*/ 37 w 68"/>
                  <a:gd name="T51" fmla="*/ 16 h 74"/>
                  <a:gd name="T52" fmla="*/ 34 w 68"/>
                  <a:gd name="T53" fmla="*/ 20 h 74"/>
                  <a:gd name="T54" fmla="*/ 27 w 68"/>
                  <a:gd name="T55" fmla="*/ 20 h 74"/>
                  <a:gd name="T56" fmla="*/ 16 w 68"/>
                  <a:gd name="T57" fmla="*/ 20 h 74"/>
                  <a:gd name="T58" fmla="*/ 11 w 68"/>
                  <a:gd name="T59" fmla="*/ 21 h 74"/>
                  <a:gd name="T60" fmla="*/ 14 w 68"/>
                  <a:gd name="T61" fmla="*/ 24 h 74"/>
                  <a:gd name="T62" fmla="*/ 15 w 68"/>
                  <a:gd name="T63" fmla="*/ 28 h 74"/>
                  <a:gd name="T64" fmla="*/ 12 w 68"/>
                  <a:gd name="T65" fmla="*/ 30 h 74"/>
                  <a:gd name="T66" fmla="*/ 12 w 68"/>
                  <a:gd name="T67" fmla="*/ 33 h 74"/>
                  <a:gd name="T68" fmla="*/ 10 w 68"/>
                  <a:gd name="T69" fmla="*/ 36 h 74"/>
                  <a:gd name="T70" fmla="*/ 12 w 68"/>
                  <a:gd name="T71" fmla="*/ 37 h 74"/>
                  <a:gd name="T72" fmla="*/ 15 w 68"/>
                  <a:gd name="T73" fmla="*/ 38 h 74"/>
                  <a:gd name="T74" fmla="*/ 18 w 68"/>
                  <a:gd name="T75" fmla="*/ 39 h 74"/>
                  <a:gd name="T76" fmla="*/ 24 w 68"/>
                  <a:gd name="T77" fmla="*/ 41 h 74"/>
                  <a:gd name="T78" fmla="*/ 16 w 68"/>
                  <a:gd name="T79" fmla="*/ 45 h 74"/>
                  <a:gd name="T80" fmla="*/ 12 w 68"/>
                  <a:gd name="T81" fmla="*/ 51 h 74"/>
                  <a:gd name="T82" fmla="*/ 15 w 68"/>
                  <a:gd name="T83" fmla="*/ 51 h 74"/>
                  <a:gd name="T84" fmla="*/ 23 w 68"/>
                  <a:gd name="T85" fmla="*/ 49 h 74"/>
                  <a:gd name="T86" fmla="*/ 14 w 68"/>
                  <a:gd name="T87" fmla="*/ 53 h 74"/>
                  <a:gd name="T88" fmla="*/ 10 w 68"/>
                  <a:gd name="T89" fmla="*/ 57 h 74"/>
                  <a:gd name="T90" fmla="*/ 6 w 68"/>
                  <a:gd name="T91" fmla="*/ 58 h 74"/>
                  <a:gd name="T92" fmla="*/ 0 w 68"/>
                  <a:gd name="T93" fmla="*/ 61 h 74"/>
                  <a:gd name="T94" fmla="*/ 6 w 68"/>
                  <a:gd name="T95" fmla="*/ 62 h 74"/>
                  <a:gd name="T96" fmla="*/ 2 w 68"/>
                  <a:gd name="T97" fmla="*/ 67 h 74"/>
                  <a:gd name="T98" fmla="*/ 8 w 68"/>
                  <a:gd name="T99" fmla="*/ 67 h 74"/>
                  <a:gd name="T100" fmla="*/ 6 w 68"/>
                  <a:gd name="T101" fmla="*/ 71 h 74"/>
                  <a:gd name="T102" fmla="*/ 10 w 68"/>
                  <a:gd name="T103" fmla="*/ 71 h 74"/>
                  <a:gd name="T104" fmla="*/ 15 w 68"/>
                  <a:gd name="T105" fmla="*/ 73 h 74"/>
                  <a:gd name="T106" fmla="*/ 27 w 68"/>
                  <a:gd name="T107" fmla="*/ 70 h 74"/>
                  <a:gd name="T108" fmla="*/ 31 w 68"/>
                  <a:gd name="T109" fmla="*/ 66 h 74"/>
                  <a:gd name="T110" fmla="*/ 34 w 68"/>
                  <a:gd name="T111" fmla="*/ 66 h 74"/>
                  <a:gd name="T112" fmla="*/ 39 w 68"/>
                  <a:gd name="T113" fmla="*/ 65 h 74"/>
                  <a:gd name="T114" fmla="*/ 44 w 68"/>
                  <a:gd name="T115" fmla="*/ 62 h 74"/>
                  <a:gd name="T116" fmla="*/ 53 w 68"/>
                  <a:gd name="T117" fmla="*/ 58 h 74"/>
                  <a:gd name="T118" fmla="*/ 57 w 68"/>
                  <a:gd name="T119" fmla="*/ 59 h 74"/>
                  <a:gd name="T120" fmla="*/ 61 w 68"/>
                  <a:gd name="T121" fmla="*/ 57 h 74"/>
                  <a:gd name="T122" fmla="*/ 67 w 68"/>
                  <a:gd name="T123" fmla="*/ 47 h 74"/>
                  <a:gd name="T124" fmla="*/ 68 w 68"/>
                  <a:gd name="T125" fmla="*/ 3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8" h="74">
                    <a:moveTo>
                      <a:pt x="11" y="26"/>
                    </a:moveTo>
                    <a:lnTo>
                      <a:pt x="12" y="28"/>
                    </a:lnTo>
                    <a:lnTo>
                      <a:pt x="12" y="26"/>
                    </a:lnTo>
                    <a:lnTo>
                      <a:pt x="12" y="25"/>
                    </a:lnTo>
                    <a:lnTo>
                      <a:pt x="11" y="25"/>
                    </a:lnTo>
                    <a:lnTo>
                      <a:pt x="10" y="25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11" y="26"/>
                    </a:lnTo>
                    <a:lnTo>
                      <a:pt x="11" y="26"/>
                    </a:lnTo>
                    <a:close/>
                    <a:moveTo>
                      <a:pt x="68" y="38"/>
                    </a:moveTo>
                    <a:lnTo>
                      <a:pt x="68" y="37"/>
                    </a:lnTo>
                    <a:lnTo>
                      <a:pt x="68" y="37"/>
                    </a:lnTo>
                    <a:lnTo>
                      <a:pt x="68" y="36"/>
                    </a:lnTo>
                    <a:lnTo>
                      <a:pt x="68" y="34"/>
                    </a:lnTo>
                    <a:lnTo>
                      <a:pt x="68" y="33"/>
                    </a:lnTo>
                    <a:lnTo>
                      <a:pt x="67" y="32"/>
                    </a:lnTo>
                    <a:lnTo>
                      <a:pt x="67" y="30"/>
                    </a:lnTo>
                    <a:lnTo>
                      <a:pt x="67" y="28"/>
                    </a:lnTo>
                    <a:lnTo>
                      <a:pt x="65" y="28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7" y="25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68" y="24"/>
                    </a:lnTo>
                    <a:lnTo>
                      <a:pt x="68" y="24"/>
                    </a:lnTo>
                    <a:lnTo>
                      <a:pt x="67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4" y="24"/>
                    </a:lnTo>
                    <a:lnTo>
                      <a:pt x="63" y="24"/>
                    </a:lnTo>
                    <a:lnTo>
                      <a:pt x="61" y="24"/>
                    </a:lnTo>
                    <a:lnTo>
                      <a:pt x="61" y="24"/>
                    </a:lnTo>
                    <a:lnTo>
                      <a:pt x="61" y="22"/>
                    </a:lnTo>
                    <a:lnTo>
                      <a:pt x="61" y="22"/>
                    </a:lnTo>
                    <a:lnTo>
                      <a:pt x="60" y="21"/>
                    </a:lnTo>
                    <a:lnTo>
                      <a:pt x="60" y="21"/>
                    </a:lnTo>
                    <a:lnTo>
                      <a:pt x="59" y="20"/>
                    </a:lnTo>
                    <a:lnTo>
                      <a:pt x="59" y="20"/>
                    </a:lnTo>
                    <a:lnTo>
                      <a:pt x="59" y="18"/>
                    </a:lnTo>
                    <a:lnTo>
                      <a:pt x="57" y="18"/>
                    </a:lnTo>
                    <a:lnTo>
                      <a:pt x="57" y="17"/>
                    </a:lnTo>
                    <a:lnTo>
                      <a:pt x="56" y="17"/>
                    </a:lnTo>
                    <a:lnTo>
                      <a:pt x="55" y="18"/>
                    </a:lnTo>
                    <a:lnTo>
                      <a:pt x="53" y="20"/>
                    </a:lnTo>
                    <a:lnTo>
                      <a:pt x="53" y="20"/>
                    </a:lnTo>
                    <a:lnTo>
                      <a:pt x="55" y="21"/>
                    </a:lnTo>
                    <a:lnTo>
                      <a:pt x="53" y="21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1" y="22"/>
                    </a:lnTo>
                    <a:lnTo>
                      <a:pt x="51" y="22"/>
                    </a:lnTo>
                    <a:lnTo>
                      <a:pt x="48" y="22"/>
                    </a:lnTo>
                    <a:lnTo>
                      <a:pt x="47" y="22"/>
                    </a:lnTo>
                    <a:lnTo>
                      <a:pt x="47" y="21"/>
                    </a:lnTo>
                    <a:lnTo>
                      <a:pt x="44" y="21"/>
                    </a:lnTo>
                    <a:lnTo>
                      <a:pt x="44" y="20"/>
                    </a:lnTo>
                    <a:lnTo>
                      <a:pt x="43" y="20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40" y="16"/>
                    </a:lnTo>
                    <a:lnTo>
                      <a:pt x="41" y="16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47" y="13"/>
                    </a:lnTo>
                    <a:lnTo>
                      <a:pt x="45" y="13"/>
                    </a:lnTo>
                    <a:lnTo>
                      <a:pt x="44" y="13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9" y="10"/>
                    </a:lnTo>
                    <a:lnTo>
                      <a:pt x="51" y="9"/>
                    </a:lnTo>
                    <a:lnTo>
                      <a:pt x="51" y="9"/>
                    </a:lnTo>
                    <a:lnTo>
                      <a:pt x="52" y="8"/>
                    </a:lnTo>
                    <a:lnTo>
                      <a:pt x="52" y="6"/>
                    </a:lnTo>
                    <a:lnTo>
                      <a:pt x="53" y="5"/>
                    </a:lnTo>
                    <a:lnTo>
                      <a:pt x="55" y="5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6" y="1"/>
                    </a:lnTo>
                    <a:lnTo>
                      <a:pt x="56" y="0"/>
                    </a:lnTo>
                    <a:lnTo>
                      <a:pt x="55" y="0"/>
                    </a:lnTo>
                    <a:lnTo>
                      <a:pt x="53" y="0"/>
                    </a:lnTo>
                    <a:lnTo>
                      <a:pt x="55" y="1"/>
                    </a:lnTo>
                    <a:lnTo>
                      <a:pt x="52" y="1"/>
                    </a:lnTo>
                    <a:lnTo>
                      <a:pt x="51" y="1"/>
                    </a:lnTo>
                    <a:lnTo>
                      <a:pt x="51" y="2"/>
                    </a:lnTo>
                    <a:lnTo>
                      <a:pt x="51" y="4"/>
                    </a:lnTo>
                    <a:lnTo>
                      <a:pt x="51" y="5"/>
                    </a:lnTo>
                    <a:lnTo>
                      <a:pt x="51" y="5"/>
                    </a:lnTo>
                    <a:lnTo>
                      <a:pt x="49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5"/>
                    </a:lnTo>
                    <a:lnTo>
                      <a:pt x="49" y="5"/>
                    </a:lnTo>
                    <a:lnTo>
                      <a:pt x="51" y="4"/>
                    </a:lnTo>
                    <a:lnTo>
                      <a:pt x="51" y="2"/>
                    </a:lnTo>
                    <a:lnTo>
                      <a:pt x="49" y="2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48" y="1"/>
                    </a:lnTo>
                    <a:lnTo>
                      <a:pt x="48" y="2"/>
                    </a:lnTo>
                    <a:lnTo>
                      <a:pt x="47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9" y="4"/>
                    </a:lnTo>
                    <a:lnTo>
                      <a:pt x="39" y="5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7" y="8"/>
                    </a:lnTo>
                    <a:lnTo>
                      <a:pt x="36" y="9"/>
                    </a:lnTo>
                    <a:lnTo>
                      <a:pt x="35" y="10"/>
                    </a:lnTo>
                    <a:lnTo>
                      <a:pt x="35" y="10"/>
                    </a:lnTo>
                    <a:lnTo>
                      <a:pt x="34" y="10"/>
                    </a:lnTo>
                    <a:lnTo>
                      <a:pt x="32" y="12"/>
                    </a:lnTo>
                    <a:lnTo>
                      <a:pt x="31" y="12"/>
                    </a:lnTo>
                    <a:lnTo>
                      <a:pt x="36" y="13"/>
                    </a:lnTo>
                    <a:lnTo>
                      <a:pt x="40" y="13"/>
                    </a:lnTo>
                    <a:lnTo>
                      <a:pt x="40" y="14"/>
                    </a:lnTo>
                    <a:lnTo>
                      <a:pt x="39" y="16"/>
                    </a:lnTo>
                    <a:lnTo>
                      <a:pt x="37" y="16"/>
                    </a:lnTo>
                    <a:lnTo>
                      <a:pt x="36" y="17"/>
                    </a:lnTo>
                    <a:lnTo>
                      <a:pt x="35" y="17"/>
                    </a:lnTo>
                    <a:lnTo>
                      <a:pt x="34" y="17"/>
                    </a:lnTo>
                    <a:lnTo>
                      <a:pt x="32" y="18"/>
                    </a:lnTo>
                    <a:lnTo>
                      <a:pt x="34" y="20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31" y="20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6" y="21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19" y="20"/>
                    </a:lnTo>
                    <a:lnTo>
                      <a:pt x="16" y="20"/>
                    </a:lnTo>
                    <a:lnTo>
                      <a:pt x="15" y="20"/>
                    </a:lnTo>
                    <a:lnTo>
                      <a:pt x="14" y="20"/>
                    </a:lnTo>
                    <a:lnTo>
                      <a:pt x="12" y="20"/>
                    </a:lnTo>
                    <a:lnTo>
                      <a:pt x="11" y="20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2" y="21"/>
                    </a:lnTo>
                    <a:lnTo>
                      <a:pt x="12" y="2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4" y="25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8" y="29"/>
                    </a:lnTo>
                    <a:lnTo>
                      <a:pt x="15" y="29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5" y="33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0" y="36"/>
                    </a:lnTo>
                    <a:lnTo>
                      <a:pt x="8" y="36"/>
                    </a:lnTo>
                    <a:lnTo>
                      <a:pt x="8" y="37"/>
                    </a:lnTo>
                    <a:lnTo>
                      <a:pt x="10" y="37"/>
                    </a:lnTo>
                    <a:lnTo>
                      <a:pt x="11" y="37"/>
                    </a:lnTo>
                    <a:lnTo>
                      <a:pt x="12" y="37"/>
                    </a:lnTo>
                    <a:lnTo>
                      <a:pt x="11" y="38"/>
                    </a:lnTo>
                    <a:lnTo>
                      <a:pt x="12" y="38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5" y="38"/>
                    </a:lnTo>
                    <a:lnTo>
                      <a:pt x="16" y="38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16" y="39"/>
                    </a:lnTo>
                    <a:lnTo>
                      <a:pt x="18" y="39"/>
                    </a:lnTo>
                    <a:lnTo>
                      <a:pt x="23" y="39"/>
                    </a:lnTo>
                    <a:lnTo>
                      <a:pt x="24" y="39"/>
                    </a:lnTo>
                    <a:lnTo>
                      <a:pt x="26" y="41"/>
                    </a:lnTo>
                    <a:lnTo>
                      <a:pt x="24" y="41"/>
                    </a:lnTo>
                    <a:lnTo>
                      <a:pt x="24" y="41"/>
                    </a:lnTo>
                    <a:lnTo>
                      <a:pt x="23" y="41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6" y="45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6" y="47"/>
                    </a:lnTo>
                    <a:lnTo>
                      <a:pt x="15" y="49"/>
                    </a:lnTo>
                    <a:lnTo>
                      <a:pt x="12" y="51"/>
                    </a:lnTo>
                    <a:lnTo>
                      <a:pt x="10" y="53"/>
                    </a:lnTo>
                    <a:lnTo>
                      <a:pt x="11" y="53"/>
                    </a:lnTo>
                    <a:lnTo>
                      <a:pt x="14" y="51"/>
                    </a:lnTo>
                    <a:lnTo>
                      <a:pt x="14" y="51"/>
                    </a:lnTo>
                    <a:lnTo>
                      <a:pt x="15" y="51"/>
                    </a:lnTo>
                    <a:lnTo>
                      <a:pt x="16" y="51"/>
                    </a:lnTo>
                    <a:lnTo>
                      <a:pt x="18" y="51"/>
                    </a:lnTo>
                    <a:lnTo>
                      <a:pt x="20" y="51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50"/>
                    </a:lnTo>
                    <a:lnTo>
                      <a:pt x="27" y="50"/>
                    </a:lnTo>
                    <a:lnTo>
                      <a:pt x="22" y="51"/>
                    </a:lnTo>
                    <a:lnTo>
                      <a:pt x="18" y="53"/>
                    </a:lnTo>
                    <a:lnTo>
                      <a:pt x="14" y="53"/>
                    </a:lnTo>
                    <a:lnTo>
                      <a:pt x="14" y="53"/>
                    </a:lnTo>
                    <a:lnTo>
                      <a:pt x="11" y="54"/>
                    </a:lnTo>
                    <a:lnTo>
                      <a:pt x="10" y="55"/>
                    </a:lnTo>
                    <a:lnTo>
                      <a:pt x="8" y="55"/>
                    </a:lnTo>
                    <a:lnTo>
                      <a:pt x="10" y="57"/>
                    </a:lnTo>
                    <a:lnTo>
                      <a:pt x="10" y="58"/>
                    </a:lnTo>
                    <a:lnTo>
                      <a:pt x="11" y="58"/>
                    </a:lnTo>
                    <a:lnTo>
                      <a:pt x="8" y="59"/>
                    </a:lnTo>
                    <a:lnTo>
                      <a:pt x="7" y="58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4" y="58"/>
                    </a:lnTo>
                    <a:lnTo>
                      <a:pt x="2" y="59"/>
                    </a:lnTo>
                    <a:lnTo>
                      <a:pt x="2" y="61"/>
                    </a:lnTo>
                    <a:lnTo>
                      <a:pt x="0" y="61"/>
                    </a:lnTo>
                    <a:lnTo>
                      <a:pt x="3" y="61"/>
                    </a:lnTo>
                    <a:lnTo>
                      <a:pt x="7" y="61"/>
                    </a:lnTo>
                    <a:lnTo>
                      <a:pt x="8" y="61"/>
                    </a:lnTo>
                    <a:lnTo>
                      <a:pt x="7" y="62"/>
                    </a:lnTo>
                    <a:lnTo>
                      <a:pt x="6" y="62"/>
                    </a:lnTo>
                    <a:lnTo>
                      <a:pt x="4" y="63"/>
                    </a:lnTo>
                    <a:lnTo>
                      <a:pt x="3" y="63"/>
                    </a:lnTo>
                    <a:lnTo>
                      <a:pt x="0" y="66"/>
                    </a:lnTo>
                    <a:lnTo>
                      <a:pt x="0" y="67"/>
                    </a:lnTo>
                    <a:lnTo>
                      <a:pt x="2" y="67"/>
                    </a:lnTo>
                    <a:lnTo>
                      <a:pt x="3" y="67"/>
                    </a:lnTo>
                    <a:lnTo>
                      <a:pt x="4" y="67"/>
                    </a:lnTo>
                    <a:lnTo>
                      <a:pt x="12" y="66"/>
                    </a:lnTo>
                    <a:lnTo>
                      <a:pt x="10" y="67"/>
                    </a:lnTo>
                    <a:lnTo>
                      <a:pt x="8" y="67"/>
                    </a:lnTo>
                    <a:lnTo>
                      <a:pt x="8" y="67"/>
                    </a:lnTo>
                    <a:lnTo>
                      <a:pt x="7" y="69"/>
                    </a:lnTo>
                    <a:lnTo>
                      <a:pt x="4" y="70"/>
                    </a:lnTo>
                    <a:lnTo>
                      <a:pt x="3" y="71"/>
                    </a:lnTo>
                    <a:lnTo>
                      <a:pt x="6" y="71"/>
                    </a:lnTo>
                    <a:lnTo>
                      <a:pt x="7" y="70"/>
                    </a:lnTo>
                    <a:lnTo>
                      <a:pt x="12" y="69"/>
                    </a:lnTo>
                    <a:lnTo>
                      <a:pt x="12" y="70"/>
                    </a:lnTo>
                    <a:lnTo>
                      <a:pt x="12" y="70"/>
                    </a:lnTo>
                    <a:lnTo>
                      <a:pt x="10" y="71"/>
                    </a:lnTo>
                    <a:lnTo>
                      <a:pt x="8" y="73"/>
                    </a:lnTo>
                    <a:lnTo>
                      <a:pt x="10" y="74"/>
                    </a:lnTo>
                    <a:lnTo>
                      <a:pt x="12" y="73"/>
                    </a:lnTo>
                    <a:lnTo>
                      <a:pt x="14" y="73"/>
                    </a:lnTo>
                    <a:lnTo>
                      <a:pt x="15" y="73"/>
                    </a:lnTo>
                    <a:lnTo>
                      <a:pt x="15" y="73"/>
                    </a:lnTo>
                    <a:lnTo>
                      <a:pt x="16" y="73"/>
                    </a:lnTo>
                    <a:lnTo>
                      <a:pt x="23" y="71"/>
                    </a:lnTo>
                    <a:lnTo>
                      <a:pt x="24" y="70"/>
                    </a:lnTo>
                    <a:lnTo>
                      <a:pt x="27" y="70"/>
                    </a:lnTo>
                    <a:lnTo>
                      <a:pt x="28" y="69"/>
                    </a:lnTo>
                    <a:lnTo>
                      <a:pt x="30" y="69"/>
                    </a:lnTo>
                    <a:lnTo>
                      <a:pt x="31" y="69"/>
                    </a:lnTo>
                    <a:lnTo>
                      <a:pt x="31" y="67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32" y="66"/>
                    </a:lnTo>
                    <a:lnTo>
                      <a:pt x="32" y="66"/>
                    </a:lnTo>
                    <a:lnTo>
                      <a:pt x="34" y="66"/>
                    </a:lnTo>
                    <a:lnTo>
                      <a:pt x="34" y="67"/>
                    </a:lnTo>
                    <a:lnTo>
                      <a:pt x="35" y="66"/>
                    </a:lnTo>
                    <a:lnTo>
                      <a:pt x="37" y="66"/>
                    </a:lnTo>
                    <a:lnTo>
                      <a:pt x="39" y="65"/>
                    </a:lnTo>
                    <a:lnTo>
                      <a:pt x="39" y="65"/>
                    </a:lnTo>
                    <a:lnTo>
                      <a:pt x="41" y="63"/>
                    </a:lnTo>
                    <a:lnTo>
                      <a:pt x="43" y="63"/>
                    </a:lnTo>
                    <a:lnTo>
                      <a:pt x="43" y="63"/>
                    </a:lnTo>
                    <a:lnTo>
                      <a:pt x="43" y="62"/>
                    </a:lnTo>
                    <a:lnTo>
                      <a:pt x="44" y="62"/>
                    </a:lnTo>
                    <a:lnTo>
                      <a:pt x="45" y="61"/>
                    </a:lnTo>
                    <a:lnTo>
                      <a:pt x="49" y="61"/>
                    </a:lnTo>
                    <a:lnTo>
                      <a:pt x="51" y="61"/>
                    </a:lnTo>
                    <a:lnTo>
                      <a:pt x="52" y="61"/>
                    </a:lnTo>
                    <a:lnTo>
                      <a:pt x="53" y="58"/>
                    </a:lnTo>
                    <a:lnTo>
                      <a:pt x="53" y="61"/>
                    </a:lnTo>
                    <a:lnTo>
                      <a:pt x="53" y="61"/>
                    </a:lnTo>
                    <a:lnTo>
                      <a:pt x="55" y="59"/>
                    </a:lnTo>
                    <a:lnTo>
                      <a:pt x="56" y="59"/>
                    </a:lnTo>
                    <a:lnTo>
                      <a:pt x="57" y="59"/>
                    </a:lnTo>
                    <a:lnTo>
                      <a:pt x="59" y="59"/>
                    </a:lnTo>
                    <a:lnTo>
                      <a:pt x="61" y="59"/>
                    </a:lnTo>
                    <a:lnTo>
                      <a:pt x="63" y="58"/>
                    </a:lnTo>
                    <a:lnTo>
                      <a:pt x="60" y="57"/>
                    </a:lnTo>
                    <a:lnTo>
                      <a:pt x="61" y="57"/>
                    </a:lnTo>
                    <a:lnTo>
                      <a:pt x="63" y="55"/>
                    </a:lnTo>
                    <a:lnTo>
                      <a:pt x="65" y="53"/>
                    </a:lnTo>
                    <a:lnTo>
                      <a:pt x="65" y="50"/>
                    </a:lnTo>
                    <a:lnTo>
                      <a:pt x="65" y="49"/>
                    </a:lnTo>
                    <a:lnTo>
                      <a:pt x="67" y="47"/>
                    </a:lnTo>
                    <a:lnTo>
                      <a:pt x="68" y="46"/>
                    </a:lnTo>
                    <a:lnTo>
                      <a:pt x="68" y="46"/>
                    </a:lnTo>
                    <a:lnTo>
                      <a:pt x="68" y="42"/>
                    </a:lnTo>
                    <a:lnTo>
                      <a:pt x="68" y="41"/>
                    </a:lnTo>
                    <a:lnTo>
                      <a:pt x="68" y="3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8" name="Freeform 232">
                <a:extLst>
                  <a:ext uri="{FF2B5EF4-FFF2-40B4-BE49-F238E27FC236}">
                    <a16:creationId xmlns:a16="http://schemas.microsoft.com/office/drawing/2014/main" id="{2D24309D-B07D-4105-BAD9-39D6A52F28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5487" y="4132263"/>
                <a:ext cx="1285875" cy="533400"/>
              </a:xfrm>
              <a:custGeom>
                <a:avLst/>
                <a:gdLst>
                  <a:gd name="T0" fmla="*/ 414 w 810"/>
                  <a:gd name="T1" fmla="*/ 307 h 336"/>
                  <a:gd name="T2" fmla="*/ 499 w 810"/>
                  <a:gd name="T3" fmla="*/ 324 h 336"/>
                  <a:gd name="T4" fmla="*/ 425 w 810"/>
                  <a:gd name="T5" fmla="*/ 290 h 336"/>
                  <a:gd name="T6" fmla="*/ 503 w 810"/>
                  <a:gd name="T7" fmla="*/ 283 h 336"/>
                  <a:gd name="T8" fmla="*/ 511 w 810"/>
                  <a:gd name="T9" fmla="*/ 283 h 336"/>
                  <a:gd name="T10" fmla="*/ 446 w 810"/>
                  <a:gd name="T11" fmla="*/ 284 h 336"/>
                  <a:gd name="T12" fmla="*/ 415 w 810"/>
                  <a:gd name="T13" fmla="*/ 292 h 336"/>
                  <a:gd name="T14" fmla="*/ 377 w 810"/>
                  <a:gd name="T15" fmla="*/ 294 h 336"/>
                  <a:gd name="T16" fmla="*/ 349 w 810"/>
                  <a:gd name="T17" fmla="*/ 294 h 336"/>
                  <a:gd name="T18" fmla="*/ 757 w 810"/>
                  <a:gd name="T19" fmla="*/ 267 h 336"/>
                  <a:gd name="T20" fmla="*/ 337 w 810"/>
                  <a:gd name="T21" fmla="*/ 260 h 336"/>
                  <a:gd name="T22" fmla="*/ 696 w 810"/>
                  <a:gd name="T23" fmla="*/ 250 h 336"/>
                  <a:gd name="T24" fmla="*/ 320 w 810"/>
                  <a:gd name="T25" fmla="*/ 272 h 336"/>
                  <a:gd name="T26" fmla="*/ 228 w 810"/>
                  <a:gd name="T27" fmla="*/ 243 h 336"/>
                  <a:gd name="T28" fmla="*/ 216 w 810"/>
                  <a:gd name="T29" fmla="*/ 268 h 336"/>
                  <a:gd name="T30" fmla="*/ 308 w 810"/>
                  <a:gd name="T31" fmla="*/ 233 h 336"/>
                  <a:gd name="T32" fmla="*/ 665 w 810"/>
                  <a:gd name="T33" fmla="*/ 230 h 336"/>
                  <a:gd name="T34" fmla="*/ 479 w 810"/>
                  <a:gd name="T35" fmla="*/ 219 h 336"/>
                  <a:gd name="T36" fmla="*/ 495 w 810"/>
                  <a:gd name="T37" fmla="*/ 198 h 336"/>
                  <a:gd name="T38" fmla="*/ 373 w 810"/>
                  <a:gd name="T39" fmla="*/ 189 h 336"/>
                  <a:gd name="T40" fmla="*/ 208 w 810"/>
                  <a:gd name="T41" fmla="*/ 178 h 336"/>
                  <a:gd name="T42" fmla="*/ 589 w 810"/>
                  <a:gd name="T43" fmla="*/ 186 h 336"/>
                  <a:gd name="T44" fmla="*/ 232 w 810"/>
                  <a:gd name="T45" fmla="*/ 177 h 336"/>
                  <a:gd name="T46" fmla="*/ 507 w 810"/>
                  <a:gd name="T47" fmla="*/ 157 h 336"/>
                  <a:gd name="T48" fmla="*/ 520 w 810"/>
                  <a:gd name="T49" fmla="*/ 158 h 336"/>
                  <a:gd name="T50" fmla="*/ 204 w 810"/>
                  <a:gd name="T51" fmla="*/ 172 h 336"/>
                  <a:gd name="T52" fmla="*/ 503 w 810"/>
                  <a:gd name="T53" fmla="*/ 144 h 336"/>
                  <a:gd name="T54" fmla="*/ 69 w 810"/>
                  <a:gd name="T55" fmla="*/ 139 h 336"/>
                  <a:gd name="T56" fmla="*/ 728 w 810"/>
                  <a:gd name="T57" fmla="*/ 139 h 336"/>
                  <a:gd name="T58" fmla="*/ 759 w 810"/>
                  <a:gd name="T59" fmla="*/ 151 h 336"/>
                  <a:gd name="T60" fmla="*/ 688 w 810"/>
                  <a:gd name="T61" fmla="*/ 137 h 336"/>
                  <a:gd name="T62" fmla="*/ 684 w 810"/>
                  <a:gd name="T63" fmla="*/ 162 h 336"/>
                  <a:gd name="T64" fmla="*/ 680 w 810"/>
                  <a:gd name="T65" fmla="*/ 184 h 336"/>
                  <a:gd name="T66" fmla="*/ 759 w 810"/>
                  <a:gd name="T67" fmla="*/ 231 h 336"/>
                  <a:gd name="T68" fmla="*/ 787 w 810"/>
                  <a:gd name="T69" fmla="*/ 279 h 336"/>
                  <a:gd name="T70" fmla="*/ 168 w 810"/>
                  <a:gd name="T71" fmla="*/ 127 h 336"/>
                  <a:gd name="T72" fmla="*/ 631 w 810"/>
                  <a:gd name="T73" fmla="*/ 124 h 336"/>
                  <a:gd name="T74" fmla="*/ 175 w 810"/>
                  <a:gd name="T75" fmla="*/ 123 h 336"/>
                  <a:gd name="T76" fmla="*/ 147 w 810"/>
                  <a:gd name="T77" fmla="*/ 104 h 336"/>
                  <a:gd name="T78" fmla="*/ 135 w 810"/>
                  <a:gd name="T79" fmla="*/ 95 h 336"/>
                  <a:gd name="T80" fmla="*/ 40 w 810"/>
                  <a:gd name="T81" fmla="*/ 88 h 336"/>
                  <a:gd name="T82" fmla="*/ 426 w 810"/>
                  <a:gd name="T83" fmla="*/ 222 h 336"/>
                  <a:gd name="T84" fmla="*/ 468 w 810"/>
                  <a:gd name="T85" fmla="*/ 214 h 336"/>
                  <a:gd name="T86" fmla="*/ 467 w 810"/>
                  <a:gd name="T87" fmla="*/ 156 h 336"/>
                  <a:gd name="T88" fmla="*/ 441 w 810"/>
                  <a:gd name="T89" fmla="*/ 129 h 336"/>
                  <a:gd name="T90" fmla="*/ 516 w 810"/>
                  <a:gd name="T91" fmla="*/ 98 h 336"/>
                  <a:gd name="T92" fmla="*/ 437 w 810"/>
                  <a:gd name="T93" fmla="*/ 133 h 336"/>
                  <a:gd name="T94" fmla="*/ 581 w 810"/>
                  <a:gd name="T95" fmla="*/ 123 h 336"/>
                  <a:gd name="T96" fmla="*/ 579 w 810"/>
                  <a:gd name="T97" fmla="*/ 79 h 336"/>
                  <a:gd name="T98" fmla="*/ 21 w 810"/>
                  <a:gd name="T99" fmla="*/ 70 h 336"/>
                  <a:gd name="T100" fmla="*/ 560 w 810"/>
                  <a:gd name="T101" fmla="*/ 42 h 336"/>
                  <a:gd name="T102" fmla="*/ 258 w 810"/>
                  <a:gd name="T103" fmla="*/ 136 h 336"/>
                  <a:gd name="T104" fmla="*/ 327 w 810"/>
                  <a:gd name="T105" fmla="*/ 185 h 336"/>
                  <a:gd name="T106" fmla="*/ 374 w 810"/>
                  <a:gd name="T107" fmla="*/ 153 h 336"/>
                  <a:gd name="T108" fmla="*/ 402 w 810"/>
                  <a:gd name="T109" fmla="*/ 76 h 336"/>
                  <a:gd name="T110" fmla="*/ 374 w 810"/>
                  <a:gd name="T111" fmla="*/ 31 h 336"/>
                  <a:gd name="T112" fmla="*/ 336 w 810"/>
                  <a:gd name="T113" fmla="*/ 88 h 336"/>
                  <a:gd name="T114" fmla="*/ 246 w 810"/>
                  <a:gd name="T115" fmla="*/ 94 h 336"/>
                  <a:gd name="T116" fmla="*/ 180 w 810"/>
                  <a:gd name="T117" fmla="*/ 165 h 336"/>
                  <a:gd name="T118" fmla="*/ 139 w 810"/>
                  <a:gd name="T119" fmla="*/ 104 h 336"/>
                  <a:gd name="T120" fmla="*/ 41 w 810"/>
                  <a:gd name="T121" fmla="*/ 13 h 336"/>
                  <a:gd name="T122" fmla="*/ 81 w 810"/>
                  <a:gd name="T123" fmla="*/ 11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10" h="336">
                    <a:moveTo>
                      <a:pt x="489" y="329"/>
                    </a:moveTo>
                    <a:lnTo>
                      <a:pt x="489" y="327"/>
                    </a:lnTo>
                    <a:lnTo>
                      <a:pt x="489" y="327"/>
                    </a:lnTo>
                    <a:lnTo>
                      <a:pt x="489" y="328"/>
                    </a:lnTo>
                    <a:lnTo>
                      <a:pt x="488" y="328"/>
                    </a:lnTo>
                    <a:lnTo>
                      <a:pt x="485" y="331"/>
                    </a:lnTo>
                    <a:lnTo>
                      <a:pt x="484" y="332"/>
                    </a:lnTo>
                    <a:lnTo>
                      <a:pt x="480" y="333"/>
                    </a:lnTo>
                    <a:lnTo>
                      <a:pt x="479" y="333"/>
                    </a:lnTo>
                    <a:lnTo>
                      <a:pt x="479" y="336"/>
                    </a:lnTo>
                    <a:lnTo>
                      <a:pt x="480" y="336"/>
                    </a:lnTo>
                    <a:lnTo>
                      <a:pt x="482" y="336"/>
                    </a:lnTo>
                    <a:lnTo>
                      <a:pt x="483" y="335"/>
                    </a:lnTo>
                    <a:lnTo>
                      <a:pt x="487" y="333"/>
                    </a:lnTo>
                    <a:lnTo>
                      <a:pt x="488" y="332"/>
                    </a:lnTo>
                    <a:lnTo>
                      <a:pt x="489" y="331"/>
                    </a:lnTo>
                    <a:lnTo>
                      <a:pt x="489" y="331"/>
                    </a:lnTo>
                    <a:lnTo>
                      <a:pt x="489" y="329"/>
                    </a:lnTo>
                    <a:close/>
                    <a:moveTo>
                      <a:pt x="463" y="327"/>
                    </a:moveTo>
                    <a:lnTo>
                      <a:pt x="462" y="328"/>
                    </a:lnTo>
                    <a:lnTo>
                      <a:pt x="460" y="329"/>
                    </a:lnTo>
                    <a:lnTo>
                      <a:pt x="460" y="329"/>
                    </a:lnTo>
                    <a:lnTo>
                      <a:pt x="463" y="329"/>
                    </a:lnTo>
                    <a:lnTo>
                      <a:pt x="463" y="329"/>
                    </a:lnTo>
                    <a:lnTo>
                      <a:pt x="466" y="328"/>
                    </a:lnTo>
                    <a:lnTo>
                      <a:pt x="466" y="327"/>
                    </a:lnTo>
                    <a:lnTo>
                      <a:pt x="464" y="327"/>
                    </a:lnTo>
                    <a:lnTo>
                      <a:pt x="463" y="327"/>
                    </a:lnTo>
                    <a:close/>
                    <a:moveTo>
                      <a:pt x="492" y="321"/>
                    </a:moveTo>
                    <a:lnTo>
                      <a:pt x="492" y="320"/>
                    </a:lnTo>
                    <a:lnTo>
                      <a:pt x="491" y="321"/>
                    </a:lnTo>
                    <a:lnTo>
                      <a:pt x="489" y="323"/>
                    </a:lnTo>
                    <a:lnTo>
                      <a:pt x="489" y="324"/>
                    </a:lnTo>
                    <a:lnTo>
                      <a:pt x="491" y="324"/>
                    </a:lnTo>
                    <a:lnTo>
                      <a:pt x="491" y="323"/>
                    </a:lnTo>
                    <a:lnTo>
                      <a:pt x="492" y="321"/>
                    </a:lnTo>
                    <a:lnTo>
                      <a:pt x="492" y="321"/>
                    </a:lnTo>
                    <a:close/>
                    <a:moveTo>
                      <a:pt x="443" y="316"/>
                    </a:moveTo>
                    <a:lnTo>
                      <a:pt x="443" y="313"/>
                    </a:lnTo>
                    <a:lnTo>
                      <a:pt x="442" y="312"/>
                    </a:lnTo>
                    <a:lnTo>
                      <a:pt x="441" y="311"/>
                    </a:lnTo>
                    <a:lnTo>
                      <a:pt x="439" y="311"/>
                    </a:lnTo>
                    <a:lnTo>
                      <a:pt x="438" y="311"/>
                    </a:lnTo>
                    <a:lnTo>
                      <a:pt x="437" y="311"/>
                    </a:lnTo>
                    <a:lnTo>
                      <a:pt x="437" y="309"/>
                    </a:lnTo>
                    <a:lnTo>
                      <a:pt x="437" y="308"/>
                    </a:lnTo>
                    <a:lnTo>
                      <a:pt x="435" y="308"/>
                    </a:lnTo>
                    <a:lnTo>
                      <a:pt x="433" y="305"/>
                    </a:lnTo>
                    <a:lnTo>
                      <a:pt x="433" y="305"/>
                    </a:lnTo>
                    <a:lnTo>
                      <a:pt x="431" y="304"/>
                    </a:lnTo>
                    <a:lnTo>
                      <a:pt x="431" y="304"/>
                    </a:lnTo>
                    <a:lnTo>
                      <a:pt x="430" y="305"/>
                    </a:lnTo>
                    <a:lnTo>
                      <a:pt x="429" y="305"/>
                    </a:lnTo>
                    <a:lnTo>
                      <a:pt x="426" y="304"/>
                    </a:lnTo>
                    <a:lnTo>
                      <a:pt x="422" y="305"/>
                    </a:lnTo>
                    <a:lnTo>
                      <a:pt x="419" y="305"/>
                    </a:lnTo>
                    <a:lnTo>
                      <a:pt x="418" y="305"/>
                    </a:lnTo>
                    <a:lnTo>
                      <a:pt x="415" y="307"/>
                    </a:lnTo>
                    <a:lnTo>
                      <a:pt x="414" y="307"/>
                    </a:lnTo>
                    <a:lnTo>
                      <a:pt x="414" y="308"/>
                    </a:lnTo>
                    <a:lnTo>
                      <a:pt x="414" y="309"/>
                    </a:lnTo>
                    <a:lnTo>
                      <a:pt x="414" y="311"/>
                    </a:lnTo>
                    <a:lnTo>
                      <a:pt x="415" y="311"/>
                    </a:lnTo>
                    <a:lnTo>
                      <a:pt x="415" y="312"/>
                    </a:lnTo>
                    <a:lnTo>
                      <a:pt x="421" y="313"/>
                    </a:lnTo>
                    <a:lnTo>
                      <a:pt x="421" y="313"/>
                    </a:lnTo>
                    <a:lnTo>
                      <a:pt x="422" y="313"/>
                    </a:lnTo>
                    <a:lnTo>
                      <a:pt x="425" y="313"/>
                    </a:lnTo>
                    <a:lnTo>
                      <a:pt x="429" y="316"/>
                    </a:lnTo>
                    <a:lnTo>
                      <a:pt x="430" y="317"/>
                    </a:lnTo>
                    <a:lnTo>
                      <a:pt x="431" y="319"/>
                    </a:lnTo>
                    <a:lnTo>
                      <a:pt x="431" y="320"/>
                    </a:lnTo>
                    <a:lnTo>
                      <a:pt x="434" y="321"/>
                    </a:lnTo>
                    <a:lnTo>
                      <a:pt x="435" y="323"/>
                    </a:lnTo>
                    <a:lnTo>
                      <a:pt x="438" y="323"/>
                    </a:lnTo>
                    <a:lnTo>
                      <a:pt x="438" y="324"/>
                    </a:lnTo>
                    <a:lnTo>
                      <a:pt x="441" y="323"/>
                    </a:lnTo>
                    <a:lnTo>
                      <a:pt x="442" y="323"/>
                    </a:lnTo>
                    <a:lnTo>
                      <a:pt x="443" y="321"/>
                    </a:lnTo>
                    <a:lnTo>
                      <a:pt x="444" y="320"/>
                    </a:lnTo>
                    <a:lnTo>
                      <a:pt x="446" y="319"/>
                    </a:lnTo>
                    <a:lnTo>
                      <a:pt x="444" y="317"/>
                    </a:lnTo>
                    <a:lnTo>
                      <a:pt x="443" y="316"/>
                    </a:lnTo>
                    <a:close/>
                    <a:moveTo>
                      <a:pt x="523" y="298"/>
                    </a:moveTo>
                    <a:lnTo>
                      <a:pt x="520" y="299"/>
                    </a:lnTo>
                    <a:lnTo>
                      <a:pt x="520" y="299"/>
                    </a:lnTo>
                    <a:lnTo>
                      <a:pt x="519" y="299"/>
                    </a:lnTo>
                    <a:lnTo>
                      <a:pt x="520" y="296"/>
                    </a:lnTo>
                    <a:lnTo>
                      <a:pt x="519" y="298"/>
                    </a:lnTo>
                    <a:lnTo>
                      <a:pt x="516" y="299"/>
                    </a:lnTo>
                    <a:lnTo>
                      <a:pt x="515" y="300"/>
                    </a:lnTo>
                    <a:lnTo>
                      <a:pt x="513" y="300"/>
                    </a:lnTo>
                    <a:lnTo>
                      <a:pt x="511" y="301"/>
                    </a:lnTo>
                    <a:lnTo>
                      <a:pt x="511" y="303"/>
                    </a:lnTo>
                    <a:lnTo>
                      <a:pt x="509" y="304"/>
                    </a:lnTo>
                    <a:lnTo>
                      <a:pt x="509" y="304"/>
                    </a:lnTo>
                    <a:lnTo>
                      <a:pt x="508" y="305"/>
                    </a:lnTo>
                    <a:lnTo>
                      <a:pt x="508" y="307"/>
                    </a:lnTo>
                    <a:lnTo>
                      <a:pt x="505" y="305"/>
                    </a:lnTo>
                    <a:lnTo>
                      <a:pt x="504" y="307"/>
                    </a:lnTo>
                    <a:lnTo>
                      <a:pt x="504" y="305"/>
                    </a:lnTo>
                    <a:lnTo>
                      <a:pt x="504" y="305"/>
                    </a:lnTo>
                    <a:lnTo>
                      <a:pt x="503" y="304"/>
                    </a:lnTo>
                    <a:lnTo>
                      <a:pt x="503" y="305"/>
                    </a:lnTo>
                    <a:lnTo>
                      <a:pt x="500" y="307"/>
                    </a:lnTo>
                    <a:lnTo>
                      <a:pt x="497" y="309"/>
                    </a:lnTo>
                    <a:lnTo>
                      <a:pt x="496" y="312"/>
                    </a:lnTo>
                    <a:lnTo>
                      <a:pt x="495" y="315"/>
                    </a:lnTo>
                    <a:lnTo>
                      <a:pt x="495" y="317"/>
                    </a:lnTo>
                    <a:lnTo>
                      <a:pt x="495" y="317"/>
                    </a:lnTo>
                    <a:lnTo>
                      <a:pt x="496" y="319"/>
                    </a:lnTo>
                    <a:lnTo>
                      <a:pt x="496" y="320"/>
                    </a:lnTo>
                    <a:lnTo>
                      <a:pt x="495" y="321"/>
                    </a:lnTo>
                    <a:lnTo>
                      <a:pt x="495" y="321"/>
                    </a:lnTo>
                    <a:lnTo>
                      <a:pt x="493" y="323"/>
                    </a:lnTo>
                    <a:lnTo>
                      <a:pt x="495" y="324"/>
                    </a:lnTo>
                    <a:lnTo>
                      <a:pt x="496" y="324"/>
                    </a:lnTo>
                    <a:lnTo>
                      <a:pt x="499" y="324"/>
                    </a:lnTo>
                    <a:lnTo>
                      <a:pt x="500" y="324"/>
                    </a:lnTo>
                    <a:lnTo>
                      <a:pt x="504" y="321"/>
                    </a:lnTo>
                    <a:lnTo>
                      <a:pt x="507" y="321"/>
                    </a:lnTo>
                    <a:lnTo>
                      <a:pt x="509" y="320"/>
                    </a:lnTo>
                    <a:lnTo>
                      <a:pt x="511" y="320"/>
                    </a:lnTo>
                    <a:lnTo>
                      <a:pt x="512" y="317"/>
                    </a:lnTo>
                    <a:lnTo>
                      <a:pt x="515" y="316"/>
                    </a:lnTo>
                    <a:lnTo>
                      <a:pt x="517" y="313"/>
                    </a:lnTo>
                    <a:lnTo>
                      <a:pt x="519" y="311"/>
                    </a:lnTo>
                    <a:lnTo>
                      <a:pt x="520" y="309"/>
                    </a:lnTo>
                    <a:lnTo>
                      <a:pt x="521" y="308"/>
                    </a:lnTo>
                    <a:lnTo>
                      <a:pt x="521" y="305"/>
                    </a:lnTo>
                    <a:lnTo>
                      <a:pt x="520" y="304"/>
                    </a:lnTo>
                    <a:lnTo>
                      <a:pt x="520" y="304"/>
                    </a:lnTo>
                    <a:lnTo>
                      <a:pt x="520" y="303"/>
                    </a:lnTo>
                    <a:lnTo>
                      <a:pt x="520" y="301"/>
                    </a:lnTo>
                    <a:lnTo>
                      <a:pt x="520" y="301"/>
                    </a:lnTo>
                    <a:lnTo>
                      <a:pt x="523" y="301"/>
                    </a:lnTo>
                    <a:lnTo>
                      <a:pt x="523" y="300"/>
                    </a:lnTo>
                    <a:lnTo>
                      <a:pt x="523" y="299"/>
                    </a:lnTo>
                    <a:lnTo>
                      <a:pt x="523" y="298"/>
                    </a:lnTo>
                    <a:lnTo>
                      <a:pt x="523" y="298"/>
                    </a:lnTo>
                    <a:close/>
                    <a:moveTo>
                      <a:pt x="355" y="291"/>
                    </a:moveTo>
                    <a:lnTo>
                      <a:pt x="353" y="292"/>
                    </a:lnTo>
                    <a:lnTo>
                      <a:pt x="355" y="292"/>
                    </a:lnTo>
                    <a:lnTo>
                      <a:pt x="356" y="294"/>
                    </a:lnTo>
                    <a:lnTo>
                      <a:pt x="356" y="294"/>
                    </a:lnTo>
                    <a:lnTo>
                      <a:pt x="356" y="292"/>
                    </a:lnTo>
                    <a:lnTo>
                      <a:pt x="355" y="291"/>
                    </a:lnTo>
                    <a:lnTo>
                      <a:pt x="355" y="291"/>
                    </a:lnTo>
                    <a:close/>
                    <a:moveTo>
                      <a:pt x="487" y="287"/>
                    </a:moveTo>
                    <a:lnTo>
                      <a:pt x="485" y="288"/>
                    </a:lnTo>
                    <a:lnTo>
                      <a:pt x="484" y="288"/>
                    </a:lnTo>
                    <a:lnTo>
                      <a:pt x="484" y="290"/>
                    </a:lnTo>
                    <a:lnTo>
                      <a:pt x="485" y="290"/>
                    </a:lnTo>
                    <a:lnTo>
                      <a:pt x="485" y="288"/>
                    </a:lnTo>
                    <a:lnTo>
                      <a:pt x="487" y="288"/>
                    </a:lnTo>
                    <a:lnTo>
                      <a:pt x="489" y="287"/>
                    </a:lnTo>
                    <a:lnTo>
                      <a:pt x="488" y="287"/>
                    </a:lnTo>
                    <a:lnTo>
                      <a:pt x="488" y="287"/>
                    </a:lnTo>
                    <a:lnTo>
                      <a:pt x="487" y="287"/>
                    </a:lnTo>
                    <a:close/>
                    <a:moveTo>
                      <a:pt x="425" y="290"/>
                    </a:moveTo>
                    <a:lnTo>
                      <a:pt x="426" y="288"/>
                    </a:lnTo>
                    <a:lnTo>
                      <a:pt x="426" y="288"/>
                    </a:lnTo>
                    <a:lnTo>
                      <a:pt x="426" y="287"/>
                    </a:lnTo>
                    <a:lnTo>
                      <a:pt x="425" y="287"/>
                    </a:lnTo>
                    <a:lnTo>
                      <a:pt x="425" y="287"/>
                    </a:lnTo>
                    <a:lnTo>
                      <a:pt x="425" y="287"/>
                    </a:lnTo>
                    <a:lnTo>
                      <a:pt x="423" y="287"/>
                    </a:lnTo>
                    <a:lnTo>
                      <a:pt x="423" y="287"/>
                    </a:lnTo>
                    <a:lnTo>
                      <a:pt x="423" y="288"/>
                    </a:lnTo>
                    <a:lnTo>
                      <a:pt x="422" y="290"/>
                    </a:lnTo>
                    <a:lnTo>
                      <a:pt x="422" y="291"/>
                    </a:lnTo>
                    <a:lnTo>
                      <a:pt x="422" y="292"/>
                    </a:lnTo>
                    <a:lnTo>
                      <a:pt x="423" y="292"/>
                    </a:lnTo>
                    <a:lnTo>
                      <a:pt x="423" y="292"/>
                    </a:lnTo>
                    <a:lnTo>
                      <a:pt x="423" y="291"/>
                    </a:lnTo>
                    <a:lnTo>
                      <a:pt x="425" y="291"/>
                    </a:lnTo>
                    <a:lnTo>
                      <a:pt x="425" y="290"/>
                    </a:lnTo>
                    <a:close/>
                    <a:moveTo>
                      <a:pt x="492" y="284"/>
                    </a:moveTo>
                    <a:lnTo>
                      <a:pt x="492" y="283"/>
                    </a:lnTo>
                    <a:lnTo>
                      <a:pt x="491" y="283"/>
                    </a:lnTo>
                    <a:lnTo>
                      <a:pt x="489" y="283"/>
                    </a:lnTo>
                    <a:lnTo>
                      <a:pt x="488" y="283"/>
                    </a:lnTo>
                    <a:lnTo>
                      <a:pt x="487" y="284"/>
                    </a:lnTo>
                    <a:lnTo>
                      <a:pt x="487" y="286"/>
                    </a:lnTo>
                    <a:lnTo>
                      <a:pt x="492" y="286"/>
                    </a:lnTo>
                    <a:lnTo>
                      <a:pt x="492" y="284"/>
                    </a:lnTo>
                    <a:close/>
                    <a:moveTo>
                      <a:pt x="376" y="286"/>
                    </a:moveTo>
                    <a:lnTo>
                      <a:pt x="376" y="284"/>
                    </a:lnTo>
                    <a:lnTo>
                      <a:pt x="376" y="284"/>
                    </a:lnTo>
                    <a:lnTo>
                      <a:pt x="374" y="283"/>
                    </a:lnTo>
                    <a:lnTo>
                      <a:pt x="370" y="282"/>
                    </a:lnTo>
                    <a:lnTo>
                      <a:pt x="369" y="283"/>
                    </a:lnTo>
                    <a:lnTo>
                      <a:pt x="368" y="283"/>
                    </a:lnTo>
                    <a:lnTo>
                      <a:pt x="364" y="287"/>
                    </a:lnTo>
                    <a:lnTo>
                      <a:pt x="364" y="290"/>
                    </a:lnTo>
                    <a:lnTo>
                      <a:pt x="364" y="292"/>
                    </a:lnTo>
                    <a:lnTo>
                      <a:pt x="364" y="294"/>
                    </a:lnTo>
                    <a:lnTo>
                      <a:pt x="361" y="292"/>
                    </a:lnTo>
                    <a:lnTo>
                      <a:pt x="360" y="292"/>
                    </a:lnTo>
                    <a:lnTo>
                      <a:pt x="360" y="294"/>
                    </a:lnTo>
                    <a:lnTo>
                      <a:pt x="360" y="295"/>
                    </a:lnTo>
                    <a:lnTo>
                      <a:pt x="362" y="295"/>
                    </a:lnTo>
                    <a:lnTo>
                      <a:pt x="366" y="296"/>
                    </a:lnTo>
                    <a:lnTo>
                      <a:pt x="368" y="296"/>
                    </a:lnTo>
                    <a:lnTo>
                      <a:pt x="369" y="296"/>
                    </a:lnTo>
                    <a:lnTo>
                      <a:pt x="373" y="295"/>
                    </a:lnTo>
                    <a:lnTo>
                      <a:pt x="372" y="295"/>
                    </a:lnTo>
                    <a:lnTo>
                      <a:pt x="372" y="294"/>
                    </a:lnTo>
                    <a:lnTo>
                      <a:pt x="374" y="290"/>
                    </a:lnTo>
                    <a:lnTo>
                      <a:pt x="376" y="286"/>
                    </a:lnTo>
                    <a:close/>
                    <a:moveTo>
                      <a:pt x="504" y="287"/>
                    </a:moveTo>
                    <a:lnTo>
                      <a:pt x="505" y="288"/>
                    </a:lnTo>
                    <a:lnTo>
                      <a:pt x="507" y="288"/>
                    </a:lnTo>
                    <a:lnTo>
                      <a:pt x="507" y="288"/>
                    </a:lnTo>
                    <a:lnTo>
                      <a:pt x="508" y="286"/>
                    </a:lnTo>
                    <a:lnTo>
                      <a:pt x="509" y="284"/>
                    </a:lnTo>
                    <a:lnTo>
                      <a:pt x="509" y="282"/>
                    </a:lnTo>
                    <a:lnTo>
                      <a:pt x="509" y="282"/>
                    </a:lnTo>
                    <a:lnTo>
                      <a:pt x="509" y="282"/>
                    </a:lnTo>
                    <a:lnTo>
                      <a:pt x="508" y="282"/>
                    </a:lnTo>
                    <a:lnTo>
                      <a:pt x="505" y="286"/>
                    </a:lnTo>
                    <a:lnTo>
                      <a:pt x="505" y="284"/>
                    </a:lnTo>
                    <a:lnTo>
                      <a:pt x="505" y="284"/>
                    </a:lnTo>
                    <a:lnTo>
                      <a:pt x="504" y="284"/>
                    </a:lnTo>
                    <a:lnTo>
                      <a:pt x="504" y="284"/>
                    </a:lnTo>
                    <a:lnTo>
                      <a:pt x="503" y="287"/>
                    </a:lnTo>
                    <a:lnTo>
                      <a:pt x="504" y="287"/>
                    </a:lnTo>
                    <a:close/>
                    <a:moveTo>
                      <a:pt x="496" y="290"/>
                    </a:moveTo>
                    <a:lnTo>
                      <a:pt x="496" y="288"/>
                    </a:lnTo>
                    <a:lnTo>
                      <a:pt x="496" y="288"/>
                    </a:lnTo>
                    <a:lnTo>
                      <a:pt x="496" y="288"/>
                    </a:lnTo>
                    <a:lnTo>
                      <a:pt x="496" y="287"/>
                    </a:lnTo>
                    <a:lnTo>
                      <a:pt x="497" y="286"/>
                    </a:lnTo>
                    <a:lnTo>
                      <a:pt x="499" y="286"/>
                    </a:lnTo>
                    <a:lnTo>
                      <a:pt x="500" y="284"/>
                    </a:lnTo>
                    <a:lnTo>
                      <a:pt x="503" y="283"/>
                    </a:lnTo>
                    <a:lnTo>
                      <a:pt x="503" y="283"/>
                    </a:lnTo>
                    <a:lnTo>
                      <a:pt x="501" y="282"/>
                    </a:lnTo>
                    <a:lnTo>
                      <a:pt x="500" y="282"/>
                    </a:lnTo>
                    <a:lnTo>
                      <a:pt x="497" y="283"/>
                    </a:lnTo>
                    <a:lnTo>
                      <a:pt x="496" y="283"/>
                    </a:lnTo>
                    <a:lnTo>
                      <a:pt x="496" y="283"/>
                    </a:lnTo>
                    <a:lnTo>
                      <a:pt x="495" y="283"/>
                    </a:lnTo>
                    <a:lnTo>
                      <a:pt x="493" y="283"/>
                    </a:lnTo>
                    <a:lnTo>
                      <a:pt x="493" y="284"/>
                    </a:lnTo>
                    <a:lnTo>
                      <a:pt x="493" y="284"/>
                    </a:lnTo>
                    <a:lnTo>
                      <a:pt x="495" y="284"/>
                    </a:lnTo>
                    <a:lnTo>
                      <a:pt x="495" y="284"/>
                    </a:lnTo>
                    <a:lnTo>
                      <a:pt x="492" y="287"/>
                    </a:lnTo>
                    <a:lnTo>
                      <a:pt x="491" y="288"/>
                    </a:lnTo>
                    <a:lnTo>
                      <a:pt x="491" y="288"/>
                    </a:lnTo>
                    <a:lnTo>
                      <a:pt x="492" y="288"/>
                    </a:lnTo>
                    <a:lnTo>
                      <a:pt x="493" y="290"/>
                    </a:lnTo>
                    <a:lnTo>
                      <a:pt x="493" y="290"/>
                    </a:lnTo>
                    <a:lnTo>
                      <a:pt x="495" y="288"/>
                    </a:lnTo>
                    <a:lnTo>
                      <a:pt x="496" y="290"/>
                    </a:lnTo>
                    <a:close/>
                    <a:moveTo>
                      <a:pt x="763" y="282"/>
                    </a:moveTo>
                    <a:lnTo>
                      <a:pt x="762" y="282"/>
                    </a:lnTo>
                    <a:lnTo>
                      <a:pt x="761" y="283"/>
                    </a:lnTo>
                    <a:lnTo>
                      <a:pt x="761" y="284"/>
                    </a:lnTo>
                    <a:lnTo>
                      <a:pt x="761" y="284"/>
                    </a:lnTo>
                    <a:lnTo>
                      <a:pt x="761" y="286"/>
                    </a:lnTo>
                    <a:lnTo>
                      <a:pt x="765" y="286"/>
                    </a:lnTo>
                    <a:lnTo>
                      <a:pt x="766" y="286"/>
                    </a:lnTo>
                    <a:lnTo>
                      <a:pt x="766" y="284"/>
                    </a:lnTo>
                    <a:lnTo>
                      <a:pt x="765" y="282"/>
                    </a:lnTo>
                    <a:lnTo>
                      <a:pt x="763" y="282"/>
                    </a:lnTo>
                    <a:close/>
                    <a:moveTo>
                      <a:pt x="390" y="286"/>
                    </a:moveTo>
                    <a:lnTo>
                      <a:pt x="390" y="286"/>
                    </a:lnTo>
                    <a:lnTo>
                      <a:pt x="393" y="282"/>
                    </a:lnTo>
                    <a:lnTo>
                      <a:pt x="393" y="280"/>
                    </a:lnTo>
                    <a:lnTo>
                      <a:pt x="390" y="280"/>
                    </a:lnTo>
                    <a:lnTo>
                      <a:pt x="390" y="282"/>
                    </a:lnTo>
                    <a:lnTo>
                      <a:pt x="389" y="283"/>
                    </a:lnTo>
                    <a:lnTo>
                      <a:pt x="390" y="284"/>
                    </a:lnTo>
                    <a:lnTo>
                      <a:pt x="389" y="284"/>
                    </a:lnTo>
                    <a:lnTo>
                      <a:pt x="390" y="286"/>
                    </a:lnTo>
                    <a:close/>
                    <a:moveTo>
                      <a:pt x="418" y="280"/>
                    </a:moveTo>
                    <a:lnTo>
                      <a:pt x="417" y="280"/>
                    </a:lnTo>
                    <a:lnTo>
                      <a:pt x="417" y="282"/>
                    </a:lnTo>
                    <a:lnTo>
                      <a:pt x="417" y="283"/>
                    </a:lnTo>
                    <a:lnTo>
                      <a:pt x="418" y="283"/>
                    </a:lnTo>
                    <a:lnTo>
                      <a:pt x="418" y="282"/>
                    </a:lnTo>
                    <a:lnTo>
                      <a:pt x="418" y="282"/>
                    </a:lnTo>
                    <a:lnTo>
                      <a:pt x="418" y="282"/>
                    </a:lnTo>
                    <a:lnTo>
                      <a:pt x="418" y="280"/>
                    </a:lnTo>
                    <a:lnTo>
                      <a:pt x="418" y="280"/>
                    </a:lnTo>
                    <a:close/>
                    <a:moveTo>
                      <a:pt x="520" y="282"/>
                    </a:moveTo>
                    <a:lnTo>
                      <a:pt x="517" y="280"/>
                    </a:lnTo>
                    <a:lnTo>
                      <a:pt x="516" y="282"/>
                    </a:lnTo>
                    <a:lnTo>
                      <a:pt x="515" y="282"/>
                    </a:lnTo>
                    <a:lnTo>
                      <a:pt x="515" y="280"/>
                    </a:lnTo>
                    <a:lnTo>
                      <a:pt x="513" y="280"/>
                    </a:lnTo>
                    <a:lnTo>
                      <a:pt x="512" y="282"/>
                    </a:lnTo>
                    <a:lnTo>
                      <a:pt x="511" y="283"/>
                    </a:lnTo>
                    <a:lnTo>
                      <a:pt x="512" y="284"/>
                    </a:lnTo>
                    <a:lnTo>
                      <a:pt x="511" y="286"/>
                    </a:lnTo>
                    <a:lnTo>
                      <a:pt x="511" y="286"/>
                    </a:lnTo>
                    <a:lnTo>
                      <a:pt x="512" y="287"/>
                    </a:lnTo>
                    <a:lnTo>
                      <a:pt x="524" y="284"/>
                    </a:lnTo>
                    <a:lnTo>
                      <a:pt x="524" y="284"/>
                    </a:lnTo>
                    <a:lnTo>
                      <a:pt x="524" y="282"/>
                    </a:lnTo>
                    <a:lnTo>
                      <a:pt x="523" y="282"/>
                    </a:lnTo>
                    <a:lnTo>
                      <a:pt x="520" y="282"/>
                    </a:lnTo>
                    <a:close/>
                    <a:moveTo>
                      <a:pt x="574" y="280"/>
                    </a:moveTo>
                    <a:lnTo>
                      <a:pt x="571" y="280"/>
                    </a:lnTo>
                    <a:lnTo>
                      <a:pt x="571" y="280"/>
                    </a:lnTo>
                    <a:lnTo>
                      <a:pt x="571" y="282"/>
                    </a:lnTo>
                    <a:lnTo>
                      <a:pt x="575" y="283"/>
                    </a:lnTo>
                    <a:lnTo>
                      <a:pt x="577" y="282"/>
                    </a:lnTo>
                    <a:lnTo>
                      <a:pt x="577" y="280"/>
                    </a:lnTo>
                    <a:lnTo>
                      <a:pt x="574" y="280"/>
                    </a:lnTo>
                    <a:close/>
                    <a:moveTo>
                      <a:pt x="482" y="290"/>
                    </a:moveTo>
                    <a:lnTo>
                      <a:pt x="483" y="290"/>
                    </a:lnTo>
                    <a:lnTo>
                      <a:pt x="483" y="290"/>
                    </a:lnTo>
                    <a:lnTo>
                      <a:pt x="483" y="287"/>
                    </a:lnTo>
                    <a:lnTo>
                      <a:pt x="484" y="286"/>
                    </a:lnTo>
                    <a:lnTo>
                      <a:pt x="485" y="286"/>
                    </a:lnTo>
                    <a:lnTo>
                      <a:pt x="485" y="284"/>
                    </a:lnTo>
                    <a:lnTo>
                      <a:pt x="487" y="284"/>
                    </a:lnTo>
                    <a:lnTo>
                      <a:pt x="487" y="280"/>
                    </a:lnTo>
                    <a:lnTo>
                      <a:pt x="485" y="280"/>
                    </a:lnTo>
                    <a:lnTo>
                      <a:pt x="484" y="279"/>
                    </a:lnTo>
                    <a:lnTo>
                      <a:pt x="483" y="280"/>
                    </a:lnTo>
                    <a:lnTo>
                      <a:pt x="483" y="282"/>
                    </a:lnTo>
                    <a:lnTo>
                      <a:pt x="485" y="282"/>
                    </a:lnTo>
                    <a:lnTo>
                      <a:pt x="484" y="284"/>
                    </a:lnTo>
                    <a:lnTo>
                      <a:pt x="482" y="284"/>
                    </a:lnTo>
                    <a:lnTo>
                      <a:pt x="479" y="286"/>
                    </a:lnTo>
                    <a:lnTo>
                      <a:pt x="479" y="287"/>
                    </a:lnTo>
                    <a:lnTo>
                      <a:pt x="478" y="287"/>
                    </a:lnTo>
                    <a:lnTo>
                      <a:pt x="478" y="288"/>
                    </a:lnTo>
                    <a:lnTo>
                      <a:pt x="476" y="290"/>
                    </a:lnTo>
                    <a:lnTo>
                      <a:pt x="476" y="290"/>
                    </a:lnTo>
                    <a:lnTo>
                      <a:pt x="474" y="291"/>
                    </a:lnTo>
                    <a:lnTo>
                      <a:pt x="474" y="290"/>
                    </a:lnTo>
                    <a:lnTo>
                      <a:pt x="470" y="288"/>
                    </a:lnTo>
                    <a:lnTo>
                      <a:pt x="468" y="287"/>
                    </a:lnTo>
                    <a:lnTo>
                      <a:pt x="468" y="287"/>
                    </a:lnTo>
                    <a:lnTo>
                      <a:pt x="467" y="287"/>
                    </a:lnTo>
                    <a:lnTo>
                      <a:pt x="466" y="287"/>
                    </a:lnTo>
                    <a:lnTo>
                      <a:pt x="464" y="288"/>
                    </a:lnTo>
                    <a:lnTo>
                      <a:pt x="463" y="288"/>
                    </a:lnTo>
                    <a:lnTo>
                      <a:pt x="462" y="288"/>
                    </a:lnTo>
                    <a:lnTo>
                      <a:pt x="460" y="290"/>
                    </a:lnTo>
                    <a:lnTo>
                      <a:pt x="459" y="290"/>
                    </a:lnTo>
                    <a:lnTo>
                      <a:pt x="459" y="290"/>
                    </a:lnTo>
                    <a:lnTo>
                      <a:pt x="458" y="288"/>
                    </a:lnTo>
                    <a:lnTo>
                      <a:pt x="456" y="287"/>
                    </a:lnTo>
                    <a:lnTo>
                      <a:pt x="454" y="286"/>
                    </a:lnTo>
                    <a:lnTo>
                      <a:pt x="451" y="286"/>
                    </a:lnTo>
                    <a:lnTo>
                      <a:pt x="450" y="284"/>
                    </a:lnTo>
                    <a:lnTo>
                      <a:pt x="447" y="284"/>
                    </a:lnTo>
                    <a:lnTo>
                      <a:pt x="446" y="284"/>
                    </a:lnTo>
                    <a:lnTo>
                      <a:pt x="444" y="283"/>
                    </a:lnTo>
                    <a:lnTo>
                      <a:pt x="443" y="283"/>
                    </a:lnTo>
                    <a:lnTo>
                      <a:pt x="442" y="283"/>
                    </a:lnTo>
                    <a:lnTo>
                      <a:pt x="442" y="283"/>
                    </a:lnTo>
                    <a:lnTo>
                      <a:pt x="441" y="283"/>
                    </a:lnTo>
                    <a:lnTo>
                      <a:pt x="438" y="283"/>
                    </a:lnTo>
                    <a:lnTo>
                      <a:pt x="435" y="286"/>
                    </a:lnTo>
                    <a:lnTo>
                      <a:pt x="433" y="287"/>
                    </a:lnTo>
                    <a:lnTo>
                      <a:pt x="433" y="287"/>
                    </a:lnTo>
                    <a:lnTo>
                      <a:pt x="431" y="286"/>
                    </a:lnTo>
                    <a:lnTo>
                      <a:pt x="431" y="287"/>
                    </a:lnTo>
                    <a:lnTo>
                      <a:pt x="431" y="288"/>
                    </a:lnTo>
                    <a:lnTo>
                      <a:pt x="430" y="290"/>
                    </a:lnTo>
                    <a:lnTo>
                      <a:pt x="430" y="290"/>
                    </a:lnTo>
                    <a:lnTo>
                      <a:pt x="430" y="292"/>
                    </a:lnTo>
                    <a:lnTo>
                      <a:pt x="430" y="294"/>
                    </a:lnTo>
                    <a:lnTo>
                      <a:pt x="431" y="294"/>
                    </a:lnTo>
                    <a:lnTo>
                      <a:pt x="431" y="295"/>
                    </a:lnTo>
                    <a:lnTo>
                      <a:pt x="433" y="294"/>
                    </a:lnTo>
                    <a:lnTo>
                      <a:pt x="435" y="294"/>
                    </a:lnTo>
                    <a:lnTo>
                      <a:pt x="439" y="294"/>
                    </a:lnTo>
                    <a:lnTo>
                      <a:pt x="443" y="294"/>
                    </a:lnTo>
                    <a:lnTo>
                      <a:pt x="447" y="295"/>
                    </a:lnTo>
                    <a:lnTo>
                      <a:pt x="450" y="296"/>
                    </a:lnTo>
                    <a:lnTo>
                      <a:pt x="451" y="296"/>
                    </a:lnTo>
                    <a:lnTo>
                      <a:pt x="452" y="296"/>
                    </a:lnTo>
                    <a:lnTo>
                      <a:pt x="452" y="296"/>
                    </a:lnTo>
                    <a:lnTo>
                      <a:pt x="454" y="296"/>
                    </a:lnTo>
                    <a:lnTo>
                      <a:pt x="456" y="296"/>
                    </a:lnTo>
                    <a:lnTo>
                      <a:pt x="458" y="294"/>
                    </a:lnTo>
                    <a:lnTo>
                      <a:pt x="459" y="294"/>
                    </a:lnTo>
                    <a:lnTo>
                      <a:pt x="460" y="294"/>
                    </a:lnTo>
                    <a:lnTo>
                      <a:pt x="462" y="295"/>
                    </a:lnTo>
                    <a:lnTo>
                      <a:pt x="462" y="296"/>
                    </a:lnTo>
                    <a:lnTo>
                      <a:pt x="463" y="295"/>
                    </a:lnTo>
                    <a:lnTo>
                      <a:pt x="466" y="295"/>
                    </a:lnTo>
                    <a:lnTo>
                      <a:pt x="470" y="292"/>
                    </a:lnTo>
                    <a:lnTo>
                      <a:pt x="471" y="292"/>
                    </a:lnTo>
                    <a:lnTo>
                      <a:pt x="474" y="292"/>
                    </a:lnTo>
                    <a:lnTo>
                      <a:pt x="475" y="292"/>
                    </a:lnTo>
                    <a:lnTo>
                      <a:pt x="476" y="292"/>
                    </a:lnTo>
                    <a:lnTo>
                      <a:pt x="478" y="291"/>
                    </a:lnTo>
                    <a:lnTo>
                      <a:pt x="480" y="291"/>
                    </a:lnTo>
                    <a:lnTo>
                      <a:pt x="482" y="290"/>
                    </a:lnTo>
                    <a:close/>
                    <a:moveTo>
                      <a:pt x="628" y="279"/>
                    </a:moveTo>
                    <a:lnTo>
                      <a:pt x="624" y="283"/>
                    </a:lnTo>
                    <a:lnTo>
                      <a:pt x="623" y="284"/>
                    </a:lnTo>
                    <a:lnTo>
                      <a:pt x="624" y="284"/>
                    </a:lnTo>
                    <a:lnTo>
                      <a:pt x="626" y="283"/>
                    </a:lnTo>
                    <a:lnTo>
                      <a:pt x="628" y="282"/>
                    </a:lnTo>
                    <a:lnTo>
                      <a:pt x="631" y="280"/>
                    </a:lnTo>
                    <a:lnTo>
                      <a:pt x="628" y="280"/>
                    </a:lnTo>
                    <a:lnTo>
                      <a:pt x="628" y="279"/>
                    </a:lnTo>
                    <a:close/>
                    <a:moveTo>
                      <a:pt x="411" y="294"/>
                    </a:moveTo>
                    <a:lnTo>
                      <a:pt x="411" y="292"/>
                    </a:lnTo>
                    <a:lnTo>
                      <a:pt x="413" y="292"/>
                    </a:lnTo>
                    <a:lnTo>
                      <a:pt x="414" y="292"/>
                    </a:lnTo>
                    <a:lnTo>
                      <a:pt x="414" y="292"/>
                    </a:lnTo>
                    <a:lnTo>
                      <a:pt x="415" y="292"/>
                    </a:lnTo>
                    <a:lnTo>
                      <a:pt x="415" y="292"/>
                    </a:lnTo>
                    <a:lnTo>
                      <a:pt x="417" y="292"/>
                    </a:lnTo>
                    <a:lnTo>
                      <a:pt x="417" y="292"/>
                    </a:lnTo>
                    <a:lnTo>
                      <a:pt x="418" y="291"/>
                    </a:lnTo>
                    <a:lnTo>
                      <a:pt x="418" y="291"/>
                    </a:lnTo>
                    <a:lnTo>
                      <a:pt x="417" y="290"/>
                    </a:lnTo>
                    <a:lnTo>
                      <a:pt x="417" y="290"/>
                    </a:lnTo>
                    <a:lnTo>
                      <a:pt x="417" y="287"/>
                    </a:lnTo>
                    <a:lnTo>
                      <a:pt x="415" y="284"/>
                    </a:lnTo>
                    <a:lnTo>
                      <a:pt x="415" y="284"/>
                    </a:lnTo>
                    <a:lnTo>
                      <a:pt x="413" y="283"/>
                    </a:lnTo>
                    <a:lnTo>
                      <a:pt x="413" y="284"/>
                    </a:lnTo>
                    <a:lnTo>
                      <a:pt x="411" y="284"/>
                    </a:lnTo>
                    <a:lnTo>
                      <a:pt x="411" y="286"/>
                    </a:lnTo>
                    <a:lnTo>
                      <a:pt x="410" y="286"/>
                    </a:lnTo>
                    <a:lnTo>
                      <a:pt x="410" y="284"/>
                    </a:lnTo>
                    <a:lnTo>
                      <a:pt x="409" y="283"/>
                    </a:lnTo>
                    <a:lnTo>
                      <a:pt x="409" y="283"/>
                    </a:lnTo>
                    <a:lnTo>
                      <a:pt x="407" y="283"/>
                    </a:lnTo>
                    <a:lnTo>
                      <a:pt x="406" y="283"/>
                    </a:lnTo>
                    <a:lnTo>
                      <a:pt x="405" y="284"/>
                    </a:lnTo>
                    <a:lnTo>
                      <a:pt x="403" y="284"/>
                    </a:lnTo>
                    <a:lnTo>
                      <a:pt x="402" y="284"/>
                    </a:lnTo>
                    <a:lnTo>
                      <a:pt x="402" y="283"/>
                    </a:lnTo>
                    <a:lnTo>
                      <a:pt x="401" y="280"/>
                    </a:lnTo>
                    <a:lnTo>
                      <a:pt x="401" y="280"/>
                    </a:lnTo>
                    <a:lnTo>
                      <a:pt x="397" y="279"/>
                    </a:lnTo>
                    <a:lnTo>
                      <a:pt x="397" y="280"/>
                    </a:lnTo>
                    <a:lnTo>
                      <a:pt x="394" y="280"/>
                    </a:lnTo>
                    <a:lnTo>
                      <a:pt x="394" y="282"/>
                    </a:lnTo>
                    <a:lnTo>
                      <a:pt x="394" y="283"/>
                    </a:lnTo>
                    <a:lnTo>
                      <a:pt x="396" y="284"/>
                    </a:lnTo>
                    <a:lnTo>
                      <a:pt x="398" y="287"/>
                    </a:lnTo>
                    <a:lnTo>
                      <a:pt x="398" y="287"/>
                    </a:lnTo>
                    <a:lnTo>
                      <a:pt x="400" y="287"/>
                    </a:lnTo>
                    <a:lnTo>
                      <a:pt x="400" y="287"/>
                    </a:lnTo>
                    <a:lnTo>
                      <a:pt x="401" y="288"/>
                    </a:lnTo>
                    <a:lnTo>
                      <a:pt x="402" y="290"/>
                    </a:lnTo>
                    <a:lnTo>
                      <a:pt x="402" y="291"/>
                    </a:lnTo>
                    <a:lnTo>
                      <a:pt x="400" y="291"/>
                    </a:lnTo>
                    <a:lnTo>
                      <a:pt x="397" y="292"/>
                    </a:lnTo>
                    <a:lnTo>
                      <a:pt x="396" y="292"/>
                    </a:lnTo>
                    <a:lnTo>
                      <a:pt x="394" y="292"/>
                    </a:lnTo>
                    <a:lnTo>
                      <a:pt x="393" y="290"/>
                    </a:lnTo>
                    <a:lnTo>
                      <a:pt x="393" y="290"/>
                    </a:lnTo>
                    <a:lnTo>
                      <a:pt x="392" y="288"/>
                    </a:lnTo>
                    <a:lnTo>
                      <a:pt x="392" y="287"/>
                    </a:lnTo>
                    <a:lnTo>
                      <a:pt x="390" y="286"/>
                    </a:lnTo>
                    <a:lnTo>
                      <a:pt x="389" y="287"/>
                    </a:lnTo>
                    <a:lnTo>
                      <a:pt x="388" y="287"/>
                    </a:lnTo>
                    <a:lnTo>
                      <a:pt x="385" y="286"/>
                    </a:lnTo>
                    <a:lnTo>
                      <a:pt x="384" y="286"/>
                    </a:lnTo>
                    <a:lnTo>
                      <a:pt x="382" y="287"/>
                    </a:lnTo>
                    <a:lnTo>
                      <a:pt x="380" y="288"/>
                    </a:lnTo>
                    <a:lnTo>
                      <a:pt x="378" y="288"/>
                    </a:lnTo>
                    <a:lnTo>
                      <a:pt x="377" y="288"/>
                    </a:lnTo>
                    <a:lnTo>
                      <a:pt x="377" y="290"/>
                    </a:lnTo>
                    <a:lnTo>
                      <a:pt x="377" y="291"/>
                    </a:lnTo>
                    <a:lnTo>
                      <a:pt x="377" y="294"/>
                    </a:lnTo>
                    <a:lnTo>
                      <a:pt x="376" y="296"/>
                    </a:lnTo>
                    <a:lnTo>
                      <a:pt x="376" y="296"/>
                    </a:lnTo>
                    <a:lnTo>
                      <a:pt x="376" y="298"/>
                    </a:lnTo>
                    <a:lnTo>
                      <a:pt x="377" y="299"/>
                    </a:lnTo>
                    <a:lnTo>
                      <a:pt x="380" y="299"/>
                    </a:lnTo>
                    <a:lnTo>
                      <a:pt x="381" y="300"/>
                    </a:lnTo>
                    <a:lnTo>
                      <a:pt x="382" y="299"/>
                    </a:lnTo>
                    <a:lnTo>
                      <a:pt x="384" y="299"/>
                    </a:lnTo>
                    <a:lnTo>
                      <a:pt x="385" y="299"/>
                    </a:lnTo>
                    <a:lnTo>
                      <a:pt x="385" y="299"/>
                    </a:lnTo>
                    <a:lnTo>
                      <a:pt x="386" y="299"/>
                    </a:lnTo>
                    <a:lnTo>
                      <a:pt x="389" y="298"/>
                    </a:lnTo>
                    <a:lnTo>
                      <a:pt x="393" y="296"/>
                    </a:lnTo>
                    <a:lnTo>
                      <a:pt x="394" y="296"/>
                    </a:lnTo>
                    <a:lnTo>
                      <a:pt x="396" y="296"/>
                    </a:lnTo>
                    <a:lnTo>
                      <a:pt x="400" y="295"/>
                    </a:lnTo>
                    <a:lnTo>
                      <a:pt x="400" y="295"/>
                    </a:lnTo>
                    <a:lnTo>
                      <a:pt x="401" y="295"/>
                    </a:lnTo>
                    <a:lnTo>
                      <a:pt x="402" y="294"/>
                    </a:lnTo>
                    <a:lnTo>
                      <a:pt x="405" y="291"/>
                    </a:lnTo>
                    <a:lnTo>
                      <a:pt x="405" y="292"/>
                    </a:lnTo>
                    <a:lnTo>
                      <a:pt x="405" y="294"/>
                    </a:lnTo>
                    <a:lnTo>
                      <a:pt x="405" y="295"/>
                    </a:lnTo>
                    <a:lnTo>
                      <a:pt x="406" y="295"/>
                    </a:lnTo>
                    <a:lnTo>
                      <a:pt x="410" y="294"/>
                    </a:lnTo>
                    <a:lnTo>
                      <a:pt x="410" y="294"/>
                    </a:lnTo>
                    <a:lnTo>
                      <a:pt x="411" y="295"/>
                    </a:lnTo>
                    <a:lnTo>
                      <a:pt x="413" y="295"/>
                    </a:lnTo>
                    <a:lnTo>
                      <a:pt x="413" y="294"/>
                    </a:lnTo>
                    <a:lnTo>
                      <a:pt x="413" y="294"/>
                    </a:lnTo>
                    <a:lnTo>
                      <a:pt x="411" y="294"/>
                    </a:lnTo>
                    <a:close/>
                    <a:moveTo>
                      <a:pt x="356" y="282"/>
                    </a:moveTo>
                    <a:lnTo>
                      <a:pt x="353" y="280"/>
                    </a:lnTo>
                    <a:lnTo>
                      <a:pt x="352" y="280"/>
                    </a:lnTo>
                    <a:lnTo>
                      <a:pt x="349" y="279"/>
                    </a:lnTo>
                    <a:lnTo>
                      <a:pt x="349" y="279"/>
                    </a:lnTo>
                    <a:lnTo>
                      <a:pt x="345" y="282"/>
                    </a:lnTo>
                    <a:lnTo>
                      <a:pt x="345" y="282"/>
                    </a:lnTo>
                    <a:lnTo>
                      <a:pt x="343" y="282"/>
                    </a:lnTo>
                    <a:lnTo>
                      <a:pt x="339" y="280"/>
                    </a:lnTo>
                    <a:lnTo>
                      <a:pt x="337" y="280"/>
                    </a:lnTo>
                    <a:lnTo>
                      <a:pt x="337" y="280"/>
                    </a:lnTo>
                    <a:lnTo>
                      <a:pt x="336" y="282"/>
                    </a:lnTo>
                    <a:lnTo>
                      <a:pt x="336" y="282"/>
                    </a:lnTo>
                    <a:lnTo>
                      <a:pt x="337" y="283"/>
                    </a:lnTo>
                    <a:lnTo>
                      <a:pt x="339" y="284"/>
                    </a:lnTo>
                    <a:lnTo>
                      <a:pt x="339" y="286"/>
                    </a:lnTo>
                    <a:lnTo>
                      <a:pt x="341" y="286"/>
                    </a:lnTo>
                    <a:lnTo>
                      <a:pt x="343" y="287"/>
                    </a:lnTo>
                    <a:lnTo>
                      <a:pt x="344" y="288"/>
                    </a:lnTo>
                    <a:lnTo>
                      <a:pt x="347" y="290"/>
                    </a:lnTo>
                    <a:lnTo>
                      <a:pt x="347" y="291"/>
                    </a:lnTo>
                    <a:lnTo>
                      <a:pt x="348" y="292"/>
                    </a:lnTo>
                    <a:lnTo>
                      <a:pt x="348" y="294"/>
                    </a:lnTo>
                    <a:lnTo>
                      <a:pt x="347" y="295"/>
                    </a:lnTo>
                    <a:lnTo>
                      <a:pt x="348" y="295"/>
                    </a:lnTo>
                    <a:lnTo>
                      <a:pt x="348" y="295"/>
                    </a:lnTo>
                    <a:lnTo>
                      <a:pt x="349" y="294"/>
                    </a:lnTo>
                    <a:lnTo>
                      <a:pt x="349" y="294"/>
                    </a:lnTo>
                    <a:lnTo>
                      <a:pt x="349" y="292"/>
                    </a:lnTo>
                    <a:lnTo>
                      <a:pt x="351" y="291"/>
                    </a:lnTo>
                    <a:lnTo>
                      <a:pt x="351" y="290"/>
                    </a:lnTo>
                    <a:lnTo>
                      <a:pt x="356" y="288"/>
                    </a:lnTo>
                    <a:lnTo>
                      <a:pt x="357" y="287"/>
                    </a:lnTo>
                    <a:lnTo>
                      <a:pt x="359" y="286"/>
                    </a:lnTo>
                    <a:lnTo>
                      <a:pt x="357" y="286"/>
                    </a:lnTo>
                    <a:lnTo>
                      <a:pt x="356" y="282"/>
                    </a:lnTo>
                    <a:close/>
                    <a:moveTo>
                      <a:pt x="605" y="274"/>
                    </a:moveTo>
                    <a:lnTo>
                      <a:pt x="603" y="274"/>
                    </a:lnTo>
                    <a:lnTo>
                      <a:pt x="603" y="274"/>
                    </a:lnTo>
                    <a:lnTo>
                      <a:pt x="603" y="276"/>
                    </a:lnTo>
                    <a:lnTo>
                      <a:pt x="605" y="279"/>
                    </a:lnTo>
                    <a:lnTo>
                      <a:pt x="606" y="279"/>
                    </a:lnTo>
                    <a:lnTo>
                      <a:pt x="607" y="276"/>
                    </a:lnTo>
                    <a:lnTo>
                      <a:pt x="607" y="275"/>
                    </a:lnTo>
                    <a:lnTo>
                      <a:pt x="607" y="274"/>
                    </a:lnTo>
                    <a:lnTo>
                      <a:pt x="605" y="274"/>
                    </a:lnTo>
                    <a:close/>
                    <a:moveTo>
                      <a:pt x="553" y="271"/>
                    </a:moveTo>
                    <a:lnTo>
                      <a:pt x="550" y="270"/>
                    </a:lnTo>
                    <a:lnTo>
                      <a:pt x="548" y="270"/>
                    </a:lnTo>
                    <a:lnTo>
                      <a:pt x="546" y="271"/>
                    </a:lnTo>
                    <a:lnTo>
                      <a:pt x="544" y="272"/>
                    </a:lnTo>
                    <a:lnTo>
                      <a:pt x="541" y="271"/>
                    </a:lnTo>
                    <a:lnTo>
                      <a:pt x="540" y="271"/>
                    </a:lnTo>
                    <a:lnTo>
                      <a:pt x="537" y="274"/>
                    </a:lnTo>
                    <a:lnTo>
                      <a:pt x="536" y="275"/>
                    </a:lnTo>
                    <a:lnTo>
                      <a:pt x="536" y="278"/>
                    </a:lnTo>
                    <a:lnTo>
                      <a:pt x="537" y="278"/>
                    </a:lnTo>
                    <a:lnTo>
                      <a:pt x="538" y="276"/>
                    </a:lnTo>
                    <a:lnTo>
                      <a:pt x="541" y="275"/>
                    </a:lnTo>
                    <a:lnTo>
                      <a:pt x="541" y="275"/>
                    </a:lnTo>
                    <a:lnTo>
                      <a:pt x="542" y="276"/>
                    </a:lnTo>
                    <a:lnTo>
                      <a:pt x="545" y="276"/>
                    </a:lnTo>
                    <a:lnTo>
                      <a:pt x="548" y="276"/>
                    </a:lnTo>
                    <a:lnTo>
                      <a:pt x="549" y="275"/>
                    </a:lnTo>
                    <a:lnTo>
                      <a:pt x="550" y="274"/>
                    </a:lnTo>
                    <a:lnTo>
                      <a:pt x="552" y="272"/>
                    </a:lnTo>
                    <a:lnTo>
                      <a:pt x="554" y="272"/>
                    </a:lnTo>
                    <a:lnTo>
                      <a:pt x="554" y="272"/>
                    </a:lnTo>
                    <a:lnTo>
                      <a:pt x="554" y="271"/>
                    </a:lnTo>
                    <a:lnTo>
                      <a:pt x="553" y="271"/>
                    </a:lnTo>
                    <a:close/>
                    <a:moveTo>
                      <a:pt x="565" y="270"/>
                    </a:moveTo>
                    <a:lnTo>
                      <a:pt x="564" y="271"/>
                    </a:lnTo>
                    <a:lnTo>
                      <a:pt x="565" y="270"/>
                    </a:lnTo>
                    <a:lnTo>
                      <a:pt x="566" y="270"/>
                    </a:lnTo>
                    <a:lnTo>
                      <a:pt x="566" y="270"/>
                    </a:lnTo>
                    <a:lnTo>
                      <a:pt x="566" y="268"/>
                    </a:lnTo>
                    <a:lnTo>
                      <a:pt x="565" y="268"/>
                    </a:lnTo>
                    <a:lnTo>
                      <a:pt x="565" y="270"/>
                    </a:lnTo>
                    <a:close/>
                    <a:moveTo>
                      <a:pt x="765" y="279"/>
                    </a:moveTo>
                    <a:lnTo>
                      <a:pt x="767" y="275"/>
                    </a:lnTo>
                    <a:lnTo>
                      <a:pt x="769" y="271"/>
                    </a:lnTo>
                    <a:lnTo>
                      <a:pt x="769" y="270"/>
                    </a:lnTo>
                    <a:lnTo>
                      <a:pt x="767" y="268"/>
                    </a:lnTo>
                    <a:lnTo>
                      <a:pt x="766" y="266"/>
                    </a:lnTo>
                    <a:lnTo>
                      <a:pt x="765" y="266"/>
                    </a:lnTo>
                    <a:lnTo>
                      <a:pt x="761" y="266"/>
                    </a:lnTo>
                    <a:lnTo>
                      <a:pt x="757" y="267"/>
                    </a:lnTo>
                    <a:lnTo>
                      <a:pt x="755" y="267"/>
                    </a:lnTo>
                    <a:lnTo>
                      <a:pt x="753" y="268"/>
                    </a:lnTo>
                    <a:lnTo>
                      <a:pt x="751" y="271"/>
                    </a:lnTo>
                    <a:lnTo>
                      <a:pt x="747" y="276"/>
                    </a:lnTo>
                    <a:lnTo>
                      <a:pt x="745" y="283"/>
                    </a:lnTo>
                    <a:lnTo>
                      <a:pt x="743" y="286"/>
                    </a:lnTo>
                    <a:lnTo>
                      <a:pt x="745" y="286"/>
                    </a:lnTo>
                    <a:lnTo>
                      <a:pt x="747" y="286"/>
                    </a:lnTo>
                    <a:lnTo>
                      <a:pt x="750" y="286"/>
                    </a:lnTo>
                    <a:lnTo>
                      <a:pt x="755" y="286"/>
                    </a:lnTo>
                    <a:lnTo>
                      <a:pt x="759" y="283"/>
                    </a:lnTo>
                    <a:lnTo>
                      <a:pt x="761" y="282"/>
                    </a:lnTo>
                    <a:lnTo>
                      <a:pt x="765" y="279"/>
                    </a:lnTo>
                    <a:close/>
                    <a:moveTo>
                      <a:pt x="642" y="260"/>
                    </a:moveTo>
                    <a:lnTo>
                      <a:pt x="640" y="260"/>
                    </a:lnTo>
                    <a:lnTo>
                      <a:pt x="639" y="260"/>
                    </a:lnTo>
                    <a:lnTo>
                      <a:pt x="638" y="260"/>
                    </a:lnTo>
                    <a:lnTo>
                      <a:pt x="638" y="262"/>
                    </a:lnTo>
                    <a:lnTo>
                      <a:pt x="638" y="263"/>
                    </a:lnTo>
                    <a:lnTo>
                      <a:pt x="636" y="264"/>
                    </a:lnTo>
                    <a:lnTo>
                      <a:pt x="636" y="264"/>
                    </a:lnTo>
                    <a:lnTo>
                      <a:pt x="635" y="266"/>
                    </a:lnTo>
                    <a:lnTo>
                      <a:pt x="634" y="267"/>
                    </a:lnTo>
                    <a:lnTo>
                      <a:pt x="632" y="267"/>
                    </a:lnTo>
                    <a:lnTo>
                      <a:pt x="631" y="270"/>
                    </a:lnTo>
                    <a:lnTo>
                      <a:pt x="631" y="271"/>
                    </a:lnTo>
                    <a:lnTo>
                      <a:pt x="631" y="271"/>
                    </a:lnTo>
                    <a:lnTo>
                      <a:pt x="630" y="274"/>
                    </a:lnTo>
                    <a:lnTo>
                      <a:pt x="630" y="275"/>
                    </a:lnTo>
                    <a:lnTo>
                      <a:pt x="630" y="276"/>
                    </a:lnTo>
                    <a:lnTo>
                      <a:pt x="630" y="278"/>
                    </a:lnTo>
                    <a:lnTo>
                      <a:pt x="631" y="278"/>
                    </a:lnTo>
                    <a:lnTo>
                      <a:pt x="634" y="278"/>
                    </a:lnTo>
                    <a:lnTo>
                      <a:pt x="634" y="278"/>
                    </a:lnTo>
                    <a:lnTo>
                      <a:pt x="634" y="278"/>
                    </a:lnTo>
                    <a:lnTo>
                      <a:pt x="634" y="276"/>
                    </a:lnTo>
                    <a:lnTo>
                      <a:pt x="635" y="275"/>
                    </a:lnTo>
                    <a:lnTo>
                      <a:pt x="636" y="274"/>
                    </a:lnTo>
                    <a:lnTo>
                      <a:pt x="636" y="272"/>
                    </a:lnTo>
                    <a:lnTo>
                      <a:pt x="638" y="271"/>
                    </a:lnTo>
                    <a:lnTo>
                      <a:pt x="639" y="270"/>
                    </a:lnTo>
                    <a:lnTo>
                      <a:pt x="640" y="267"/>
                    </a:lnTo>
                    <a:lnTo>
                      <a:pt x="640" y="263"/>
                    </a:lnTo>
                    <a:lnTo>
                      <a:pt x="642" y="262"/>
                    </a:lnTo>
                    <a:lnTo>
                      <a:pt x="642" y="260"/>
                    </a:lnTo>
                    <a:close/>
                    <a:moveTo>
                      <a:pt x="642" y="260"/>
                    </a:moveTo>
                    <a:lnTo>
                      <a:pt x="643" y="260"/>
                    </a:lnTo>
                    <a:lnTo>
                      <a:pt x="643" y="260"/>
                    </a:lnTo>
                    <a:lnTo>
                      <a:pt x="644" y="260"/>
                    </a:lnTo>
                    <a:lnTo>
                      <a:pt x="646" y="262"/>
                    </a:lnTo>
                    <a:lnTo>
                      <a:pt x="646" y="263"/>
                    </a:lnTo>
                    <a:lnTo>
                      <a:pt x="646" y="262"/>
                    </a:lnTo>
                    <a:lnTo>
                      <a:pt x="646" y="260"/>
                    </a:lnTo>
                    <a:lnTo>
                      <a:pt x="642" y="260"/>
                    </a:lnTo>
                    <a:close/>
                    <a:moveTo>
                      <a:pt x="335" y="259"/>
                    </a:moveTo>
                    <a:lnTo>
                      <a:pt x="335" y="259"/>
                    </a:lnTo>
                    <a:lnTo>
                      <a:pt x="336" y="260"/>
                    </a:lnTo>
                    <a:lnTo>
                      <a:pt x="336" y="262"/>
                    </a:lnTo>
                    <a:lnTo>
                      <a:pt x="337" y="260"/>
                    </a:lnTo>
                    <a:lnTo>
                      <a:pt x="336" y="259"/>
                    </a:lnTo>
                    <a:lnTo>
                      <a:pt x="336" y="259"/>
                    </a:lnTo>
                    <a:lnTo>
                      <a:pt x="335" y="259"/>
                    </a:lnTo>
                    <a:close/>
                    <a:moveTo>
                      <a:pt x="587" y="259"/>
                    </a:moveTo>
                    <a:lnTo>
                      <a:pt x="586" y="259"/>
                    </a:lnTo>
                    <a:lnTo>
                      <a:pt x="585" y="260"/>
                    </a:lnTo>
                    <a:lnTo>
                      <a:pt x="586" y="260"/>
                    </a:lnTo>
                    <a:lnTo>
                      <a:pt x="587" y="262"/>
                    </a:lnTo>
                    <a:lnTo>
                      <a:pt x="587" y="262"/>
                    </a:lnTo>
                    <a:lnTo>
                      <a:pt x="587" y="260"/>
                    </a:lnTo>
                    <a:lnTo>
                      <a:pt x="587" y="260"/>
                    </a:lnTo>
                    <a:lnTo>
                      <a:pt x="587" y="259"/>
                    </a:lnTo>
                    <a:lnTo>
                      <a:pt x="587" y="259"/>
                    </a:lnTo>
                    <a:close/>
                    <a:moveTo>
                      <a:pt x="446" y="258"/>
                    </a:moveTo>
                    <a:lnTo>
                      <a:pt x="446" y="260"/>
                    </a:lnTo>
                    <a:lnTo>
                      <a:pt x="447" y="260"/>
                    </a:lnTo>
                    <a:lnTo>
                      <a:pt x="448" y="260"/>
                    </a:lnTo>
                    <a:lnTo>
                      <a:pt x="448" y="259"/>
                    </a:lnTo>
                    <a:lnTo>
                      <a:pt x="448" y="259"/>
                    </a:lnTo>
                    <a:lnTo>
                      <a:pt x="446" y="258"/>
                    </a:lnTo>
                    <a:close/>
                    <a:moveTo>
                      <a:pt x="312" y="262"/>
                    </a:moveTo>
                    <a:lnTo>
                      <a:pt x="314" y="262"/>
                    </a:lnTo>
                    <a:lnTo>
                      <a:pt x="315" y="262"/>
                    </a:lnTo>
                    <a:lnTo>
                      <a:pt x="315" y="262"/>
                    </a:lnTo>
                    <a:lnTo>
                      <a:pt x="315" y="262"/>
                    </a:lnTo>
                    <a:lnTo>
                      <a:pt x="320" y="262"/>
                    </a:lnTo>
                    <a:lnTo>
                      <a:pt x="321" y="262"/>
                    </a:lnTo>
                    <a:lnTo>
                      <a:pt x="323" y="260"/>
                    </a:lnTo>
                    <a:lnTo>
                      <a:pt x="327" y="260"/>
                    </a:lnTo>
                    <a:lnTo>
                      <a:pt x="327" y="260"/>
                    </a:lnTo>
                    <a:lnTo>
                      <a:pt x="328" y="259"/>
                    </a:lnTo>
                    <a:lnTo>
                      <a:pt x="331" y="258"/>
                    </a:lnTo>
                    <a:lnTo>
                      <a:pt x="331" y="256"/>
                    </a:lnTo>
                    <a:lnTo>
                      <a:pt x="329" y="255"/>
                    </a:lnTo>
                    <a:lnTo>
                      <a:pt x="314" y="255"/>
                    </a:lnTo>
                    <a:lnTo>
                      <a:pt x="310" y="255"/>
                    </a:lnTo>
                    <a:lnTo>
                      <a:pt x="308" y="258"/>
                    </a:lnTo>
                    <a:lnTo>
                      <a:pt x="307" y="259"/>
                    </a:lnTo>
                    <a:lnTo>
                      <a:pt x="308" y="260"/>
                    </a:lnTo>
                    <a:lnTo>
                      <a:pt x="312" y="262"/>
                    </a:lnTo>
                    <a:close/>
                    <a:moveTo>
                      <a:pt x="355" y="255"/>
                    </a:moveTo>
                    <a:lnTo>
                      <a:pt x="353" y="254"/>
                    </a:lnTo>
                    <a:lnTo>
                      <a:pt x="352" y="255"/>
                    </a:lnTo>
                    <a:lnTo>
                      <a:pt x="352" y="256"/>
                    </a:lnTo>
                    <a:lnTo>
                      <a:pt x="351" y="256"/>
                    </a:lnTo>
                    <a:lnTo>
                      <a:pt x="352" y="258"/>
                    </a:lnTo>
                    <a:lnTo>
                      <a:pt x="355" y="256"/>
                    </a:lnTo>
                    <a:lnTo>
                      <a:pt x="355" y="256"/>
                    </a:lnTo>
                    <a:lnTo>
                      <a:pt x="357" y="256"/>
                    </a:lnTo>
                    <a:lnTo>
                      <a:pt x="357" y="255"/>
                    </a:lnTo>
                    <a:lnTo>
                      <a:pt x="356" y="255"/>
                    </a:lnTo>
                    <a:lnTo>
                      <a:pt x="355" y="255"/>
                    </a:lnTo>
                    <a:close/>
                    <a:moveTo>
                      <a:pt x="694" y="251"/>
                    </a:moveTo>
                    <a:lnTo>
                      <a:pt x="693" y="252"/>
                    </a:lnTo>
                    <a:lnTo>
                      <a:pt x="693" y="252"/>
                    </a:lnTo>
                    <a:lnTo>
                      <a:pt x="693" y="252"/>
                    </a:lnTo>
                    <a:lnTo>
                      <a:pt x="694" y="252"/>
                    </a:lnTo>
                    <a:lnTo>
                      <a:pt x="694" y="251"/>
                    </a:lnTo>
                    <a:lnTo>
                      <a:pt x="696" y="250"/>
                    </a:lnTo>
                    <a:lnTo>
                      <a:pt x="694" y="250"/>
                    </a:lnTo>
                    <a:lnTo>
                      <a:pt x="694" y="251"/>
                    </a:lnTo>
                    <a:close/>
                    <a:moveTo>
                      <a:pt x="176" y="249"/>
                    </a:moveTo>
                    <a:lnTo>
                      <a:pt x="176" y="249"/>
                    </a:lnTo>
                    <a:lnTo>
                      <a:pt x="176" y="249"/>
                    </a:lnTo>
                    <a:lnTo>
                      <a:pt x="175" y="249"/>
                    </a:lnTo>
                    <a:lnTo>
                      <a:pt x="173" y="250"/>
                    </a:lnTo>
                    <a:lnTo>
                      <a:pt x="175" y="251"/>
                    </a:lnTo>
                    <a:lnTo>
                      <a:pt x="175" y="251"/>
                    </a:lnTo>
                    <a:lnTo>
                      <a:pt x="176" y="251"/>
                    </a:lnTo>
                    <a:lnTo>
                      <a:pt x="176" y="249"/>
                    </a:lnTo>
                    <a:close/>
                    <a:moveTo>
                      <a:pt x="693" y="247"/>
                    </a:moveTo>
                    <a:lnTo>
                      <a:pt x="694" y="249"/>
                    </a:lnTo>
                    <a:lnTo>
                      <a:pt x="694" y="249"/>
                    </a:lnTo>
                    <a:lnTo>
                      <a:pt x="696" y="247"/>
                    </a:lnTo>
                    <a:lnTo>
                      <a:pt x="694" y="247"/>
                    </a:lnTo>
                    <a:lnTo>
                      <a:pt x="693" y="247"/>
                    </a:lnTo>
                    <a:close/>
                    <a:moveTo>
                      <a:pt x="697" y="245"/>
                    </a:moveTo>
                    <a:lnTo>
                      <a:pt x="697" y="246"/>
                    </a:lnTo>
                    <a:lnTo>
                      <a:pt x="696" y="247"/>
                    </a:lnTo>
                    <a:lnTo>
                      <a:pt x="697" y="246"/>
                    </a:lnTo>
                    <a:lnTo>
                      <a:pt x="698" y="245"/>
                    </a:lnTo>
                    <a:lnTo>
                      <a:pt x="697" y="245"/>
                    </a:lnTo>
                    <a:lnTo>
                      <a:pt x="697" y="245"/>
                    </a:lnTo>
                    <a:close/>
                    <a:moveTo>
                      <a:pt x="688" y="245"/>
                    </a:moveTo>
                    <a:lnTo>
                      <a:pt x="687" y="242"/>
                    </a:lnTo>
                    <a:lnTo>
                      <a:pt x="685" y="241"/>
                    </a:lnTo>
                    <a:lnTo>
                      <a:pt x="685" y="242"/>
                    </a:lnTo>
                    <a:lnTo>
                      <a:pt x="685" y="243"/>
                    </a:lnTo>
                    <a:lnTo>
                      <a:pt x="685" y="246"/>
                    </a:lnTo>
                    <a:lnTo>
                      <a:pt x="685" y="247"/>
                    </a:lnTo>
                    <a:lnTo>
                      <a:pt x="685" y="247"/>
                    </a:lnTo>
                    <a:lnTo>
                      <a:pt x="685" y="247"/>
                    </a:lnTo>
                    <a:lnTo>
                      <a:pt x="684" y="247"/>
                    </a:lnTo>
                    <a:lnTo>
                      <a:pt x="683" y="252"/>
                    </a:lnTo>
                    <a:lnTo>
                      <a:pt x="684" y="254"/>
                    </a:lnTo>
                    <a:lnTo>
                      <a:pt x="685" y="256"/>
                    </a:lnTo>
                    <a:lnTo>
                      <a:pt x="688" y="255"/>
                    </a:lnTo>
                    <a:lnTo>
                      <a:pt x="688" y="254"/>
                    </a:lnTo>
                    <a:lnTo>
                      <a:pt x="689" y="251"/>
                    </a:lnTo>
                    <a:lnTo>
                      <a:pt x="690" y="250"/>
                    </a:lnTo>
                    <a:lnTo>
                      <a:pt x="692" y="249"/>
                    </a:lnTo>
                    <a:lnTo>
                      <a:pt x="692" y="247"/>
                    </a:lnTo>
                    <a:lnTo>
                      <a:pt x="689" y="246"/>
                    </a:lnTo>
                    <a:lnTo>
                      <a:pt x="688" y="245"/>
                    </a:lnTo>
                    <a:close/>
                    <a:moveTo>
                      <a:pt x="336" y="290"/>
                    </a:moveTo>
                    <a:lnTo>
                      <a:pt x="336" y="288"/>
                    </a:lnTo>
                    <a:lnTo>
                      <a:pt x="335" y="286"/>
                    </a:lnTo>
                    <a:lnTo>
                      <a:pt x="335" y="284"/>
                    </a:lnTo>
                    <a:lnTo>
                      <a:pt x="335" y="283"/>
                    </a:lnTo>
                    <a:lnTo>
                      <a:pt x="336" y="278"/>
                    </a:lnTo>
                    <a:lnTo>
                      <a:pt x="336" y="275"/>
                    </a:lnTo>
                    <a:lnTo>
                      <a:pt x="336" y="274"/>
                    </a:lnTo>
                    <a:lnTo>
                      <a:pt x="336" y="274"/>
                    </a:lnTo>
                    <a:lnTo>
                      <a:pt x="331" y="270"/>
                    </a:lnTo>
                    <a:lnTo>
                      <a:pt x="329" y="270"/>
                    </a:lnTo>
                    <a:lnTo>
                      <a:pt x="327" y="271"/>
                    </a:lnTo>
                    <a:lnTo>
                      <a:pt x="324" y="272"/>
                    </a:lnTo>
                    <a:lnTo>
                      <a:pt x="320" y="272"/>
                    </a:lnTo>
                    <a:lnTo>
                      <a:pt x="316" y="272"/>
                    </a:lnTo>
                    <a:lnTo>
                      <a:pt x="311" y="271"/>
                    </a:lnTo>
                    <a:lnTo>
                      <a:pt x="308" y="268"/>
                    </a:lnTo>
                    <a:lnTo>
                      <a:pt x="308" y="266"/>
                    </a:lnTo>
                    <a:lnTo>
                      <a:pt x="308" y="264"/>
                    </a:lnTo>
                    <a:lnTo>
                      <a:pt x="307" y="263"/>
                    </a:lnTo>
                    <a:lnTo>
                      <a:pt x="306" y="262"/>
                    </a:lnTo>
                    <a:lnTo>
                      <a:pt x="306" y="262"/>
                    </a:lnTo>
                    <a:lnTo>
                      <a:pt x="304" y="259"/>
                    </a:lnTo>
                    <a:lnTo>
                      <a:pt x="304" y="256"/>
                    </a:lnTo>
                    <a:lnTo>
                      <a:pt x="302" y="255"/>
                    </a:lnTo>
                    <a:lnTo>
                      <a:pt x="300" y="255"/>
                    </a:lnTo>
                    <a:lnTo>
                      <a:pt x="296" y="256"/>
                    </a:lnTo>
                    <a:lnTo>
                      <a:pt x="296" y="255"/>
                    </a:lnTo>
                    <a:lnTo>
                      <a:pt x="295" y="254"/>
                    </a:lnTo>
                    <a:lnTo>
                      <a:pt x="290" y="254"/>
                    </a:lnTo>
                    <a:lnTo>
                      <a:pt x="290" y="252"/>
                    </a:lnTo>
                    <a:lnTo>
                      <a:pt x="288" y="251"/>
                    </a:lnTo>
                    <a:lnTo>
                      <a:pt x="287" y="251"/>
                    </a:lnTo>
                    <a:lnTo>
                      <a:pt x="286" y="251"/>
                    </a:lnTo>
                    <a:lnTo>
                      <a:pt x="284" y="251"/>
                    </a:lnTo>
                    <a:lnTo>
                      <a:pt x="283" y="251"/>
                    </a:lnTo>
                    <a:lnTo>
                      <a:pt x="280" y="251"/>
                    </a:lnTo>
                    <a:lnTo>
                      <a:pt x="280" y="251"/>
                    </a:lnTo>
                    <a:lnTo>
                      <a:pt x="278" y="247"/>
                    </a:lnTo>
                    <a:lnTo>
                      <a:pt x="277" y="246"/>
                    </a:lnTo>
                    <a:lnTo>
                      <a:pt x="274" y="246"/>
                    </a:lnTo>
                    <a:lnTo>
                      <a:pt x="274" y="247"/>
                    </a:lnTo>
                    <a:lnTo>
                      <a:pt x="273" y="247"/>
                    </a:lnTo>
                    <a:lnTo>
                      <a:pt x="273" y="249"/>
                    </a:lnTo>
                    <a:lnTo>
                      <a:pt x="271" y="249"/>
                    </a:lnTo>
                    <a:lnTo>
                      <a:pt x="271" y="251"/>
                    </a:lnTo>
                    <a:lnTo>
                      <a:pt x="270" y="254"/>
                    </a:lnTo>
                    <a:lnTo>
                      <a:pt x="269" y="255"/>
                    </a:lnTo>
                    <a:lnTo>
                      <a:pt x="267" y="256"/>
                    </a:lnTo>
                    <a:lnTo>
                      <a:pt x="266" y="256"/>
                    </a:lnTo>
                    <a:lnTo>
                      <a:pt x="265" y="256"/>
                    </a:lnTo>
                    <a:lnTo>
                      <a:pt x="263" y="256"/>
                    </a:lnTo>
                    <a:lnTo>
                      <a:pt x="263" y="255"/>
                    </a:lnTo>
                    <a:lnTo>
                      <a:pt x="261" y="255"/>
                    </a:lnTo>
                    <a:lnTo>
                      <a:pt x="258" y="256"/>
                    </a:lnTo>
                    <a:lnTo>
                      <a:pt x="257" y="255"/>
                    </a:lnTo>
                    <a:lnTo>
                      <a:pt x="253" y="255"/>
                    </a:lnTo>
                    <a:lnTo>
                      <a:pt x="250" y="254"/>
                    </a:lnTo>
                    <a:lnTo>
                      <a:pt x="249" y="255"/>
                    </a:lnTo>
                    <a:lnTo>
                      <a:pt x="247" y="255"/>
                    </a:lnTo>
                    <a:lnTo>
                      <a:pt x="242" y="254"/>
                    </a:lnTo>
                    <a:lnTo>
                      <a:pt x="239" y="254"/>
                    </a:lnTo>
                    <a:lnTo>
                      <a:pt x="238" y="254"/>
                    </a:lnTo>
                    <a:lnTo>
                      <a:pt x="236" y="254"/>
                    </a:lnTo>
                    <a:lnTo>
                      <a:pt x="236" y="252"/>
                    </a:lnTo>
                    <a:lnTo>
                      <a:pt x="234" y="249"/>
                    </a:lnTo>
                    <a:lnTo>
                      <a:pt x="234" y="247"/>
                    </a:lnTo>
                    <a:lnTo>
                      <a:pt x="232" y="246"/>
                    </a:lnTo>
                    <a:lnTo>
                      <a:pt x="230" y="243"/>
                    </a:lnTo>
                    <a:lnTo>
                      <a:pt x="230" y="243"/>
                    </a:lnTo>
                    <a:lnTo>
                      <a:pt x="229" y="243"/>
                    </a:lnTo>
                    <a:lnTo>
                      <a:pt x="228" y="243"/>
                    </a:lnTo>
                    <a:lnTo>
                      <a:pt x="228" y="243"/>
                    </a:lnTo>
                    <a:lnTo>
                      <a:pt x="225" y="243"/>
                    </a:lnTo>
                    <a:lnTo>
                      <a:pt x="222" y="242"/>
                    </a:lnTo>
                    <a:lnTo>
                      <a:pt x="221" y="242"/>
                    </a:lnTo>
                    <a:lnTo>
                      <a:pt x="218" y="242"/>
                    </a:lnTo>
                    <a:lnTo>
                      <a:pt x="217" y="242"/>
                    </a:lnTo>
                    <a:lnTo>
                      <a:pt x="216" y="241"/>
                    </a:lnTo>
                    <a:lnTo>
                      <a:pt x="214" y="238"/>
                    </a:lnTo>
                    <a:lnTo>
                      <a:pt x="213" y="238"/>
                    </a:lnTo>
                    <a:lnTo>
                      <a:pt x="210" y="237"/>
                    </a:lnTo>
                    <a:lnTo>
                      <a:pt x="208" y="235"/>
                    </a:lnTo>
                    <a:lnTo>
                      <a:pt x="208" y="238"/>
                    </a:lnTo>
                    <a:lnTo>
                      <a:pt x="206" y="239"/>
                    </a:lnTo>
                    <a:lnTo>
                      <a:pt x="205" y="239"/>
                    </a:lnTo>
                    <a:lnTo>
                      <a:pt x="204" y="239"/>
                    </a:lnTo>
                    <a:lnTo>
                      <a:pt x="201" y="238"/>
                    </a:lnTo>
                    <a:lnTo>
                      <a:pt x="200" y="238"/>
                    </a:lnTo>
                    <a:lnTo>
                      <a:pt x="197" y="238"/>
                    </a:lnTo>
                    <a:lnTo>
                      <a:pt x="196" y="238"/>
                    </a:lnTo>
                    <a:lnTo>
                      <a:pt x="193" y="237"/>
                    </a:lnTo>
                    <a:lnTo>
                      <a:pt x="191" y="237"/>
                    </a:lnTo>
                    <a:lnTo>
                      <a:pt x="191" y="237"/>
                    </a:lnTo>
                    <a:lnTo>
                      <a:pt x="189" y="238"/>
                    </a:lnTo>
                    <a:lnTo>
                      <a:pt x="188" y="241"/>
                    </a:lnTo>
                    <a:lnTo>
                      <a:pt x="185" y="247"/>
                    </a:lnTo>
                    <a:lnTo>
                      <a:pt x="185" y="247"/>
                    </a:lnTo>
                    <a:lnTo>
                      <a:pt x="184" y="247"/>
                    </a:lnTo>
                    <a:lnTo>
                      <a:pt x="183" y="247"/>
                    </a:lnTo>
                    <a:lnTo>
                      <a:pt x="183" y="250"/>
                    </a:lnTo>
                    <a:lnTo>
                      <a:pt x="181" y="251"/>
                    </a:lnTo>
                    <a:lnTo>
                      <a:pt x="180" y="254"/>
                    </a:lnTo>
                    <a:lnTo>
                      <a:pt x="180" y="254"/>
                    </a:lnTo>
                    <a:lnTo>
                      <a:pt x="179" y="252"/>
                    </a:lnTo>
                    <a:lnTo>
                      <a:pt x="179" y="252"/>
                    </a:lnTo>
                    <a:lnTo>
                      <a:pt x="179" y="251"/>
                    </a:lnTo>
                    <a:lnTo>
                      <a:pt x="177" y="251"/>
                    </a:lnTo>
                    <a:lnTo>
                      <a:pt x="176" y="252"/>
                    </a:lnTo>
                    <a:lnTo>
                      <a:pt x="176" y="254"/>
                    </a:lnTo>
                    <a:lnTo>
                      <a:pt x="176" y="254"/>
                    </a:lnTo>
                    <a:lnTo>
                      <a:pt x="177" y="255"/>
                    </a:lnTo>
                    <a:lnTo>
                      <a:pt x="177" y="254"/>
                    </a:lnTo>
                    <a:lnTo>
                      <a:pt x="179" y="254"/>
                    </a:lnTo>
                    <a:lnTo>
                      <a:pt x="180" y="255"/>
                    </a:lnTo>
                    <a:lnTo>
                      <a:pt x="181" y="255"/>
                    </a:lnTo>
                    <a:lnTo>
                      <a:pt x="184" y="255"/>
                    </a:lnTo>
                    <a:lnTo>
                      <a:pt x="187" y="255"/>
                    </a:lnTo>
                    <a:lnTo>
                      <a:pt x="188" y="255"/>
                    </a:lnTo>
                    <a:lnTo>
                      <a:pt x="192" y="256"/>
                    </a:lnTo>
                    <a:lnTo>
                      <a:pt x="198" y="259"/>
                    </a:lnTo>
                    <a:lnTo>
                      <a:pt x="197" y="260"/>
                    </a:lnTo>
                    <a:lnTo>
                      <a:pt x="197" y="262"/>
                    </a:lnTo>
                    <a:lnTo>
                      <a:pt x="196" y="263"/>
                    </a:lnTo>
                    <a:lnTo>
                      <a:pt x="196" y="264"/>
                    </a:lnTo>
                    <a:lnTo>
                      <a:pt x="196" y="266"/>
                    </a:lnTo>
                    <a:lnTo>
                      <a:pt x="197" y="266"/>
                    </a:lnTo>
                    <a:lnTo>
                      <a:pt x="200" y="266"/>
                    </a:lnTo>
                    <a:lnTo>
                      <a:pt x="208" y="267"/>
                    </a:lnTo>
                    <a:lnTo>
                      <a:pt x="210" y="267"/>
                    </a:lnTo>
                    <a:lnTo>
                      <a:pt x="216" y="268"/>
                    </a:lnTo>
                    <a:lnTo>
                      <a:pt x="216" y="268"/>
                    </a:lnTo>
                    <a:lnTo>
                      <a:pt x="218" y="271"/>
                    </a:lnTo>
                    <a:lnTo>
                      <a:pt x="220" y="271"/>
                    </a:lnTo>
                    <a:lnTo>
                      <a:pt x="222" y="272"/>
                    </a:lnTo>
                    <a:lnTo>
                      <a:pt x="228" y="274"/>
                    </a:lnTo>
                    <a:lnTo>
                      <a:pt x="229" y="274"/>
                    </a:lnTo>
                    <a:lnTo>
                      <a:pt x="232" y="274"/>
                    </a:lnTo>
                    <a:lnTo>
                      <a:pt x="233" y="272"/>
                    </a:lnTo>
                    <a:lnTo>
                      <a:pt x="233" y="272"/>
                    </a:lnTo>
                    <a:lnTo>
                      <a:pt x="237" y="271"/>
                    </a:lnTo>
                    <a:lnTo>
                      <a:pt x="238" y="271"/>
                    </a:lnTo>
                    <a:lnTo>
                      <a:pt x="241" y="272"/>
                    </a:lnTo>
                    <a:lnTo>
                      <a:pt x="245" y="271"/>
                    </a:lnTo>
                    <a:lnTo>
                      <a:pt x="246" y="272"/>
                    </a:lnTo>
                    <a:lnTo>
                      <a:pt x="255" y="274"/>
                    </a:lnTo>
                    <a:lnTo>
                      <a:pt x="259" y="275"/>
                    </a:lnTo>
                    <a:lnTo>
                      <a:pt x="269" y="280"/>
                    </a:lnTo>
                    <a:lnTo>
                      <a:pt x="273" y="282"/>
                    </a:lnTo>
                    <a:lnTo>
                      <a:pt x="277" y="283"/>
                    </a:lnTo>
                    <a:lnTo>
                      <a:pt x="282" y="283"/>
                    </a:lnTo>
                    <a:lnTo>
                      <a:pt x="284" y="284"/>
                    </a:lnTo>
                    <a:lnTo>
                      <a:pt x="295" y="284"/>
                    </a:lnTo>
                    <a:lnTo>
                      <a:pt x="299" y="284"/>
                    </a:lnTo>
                    <a:lnTo>
                      <a:pt x="303" y="286"/>
                    </a:lnTo>
                    <a:lnTo>
                      <a:pt x="304" y="286"/>
                    </a:lnTo>
                    <a:lnTo>
                      <a:pt x="307" y="286"/>
                    </a:lnTo>
                    <a:lnTo>
                      <a:pt x="308" y="284"/>
                    </a:lnTo>
                    <a:lnTo>
                      <a:pt x="311" y="284"/>
                    </a:lnTo>
                    <a:lnTo>
                      <a:pt x="312" y="283"/>
                    </a:lnTo>
                    <a:lnTo>
                      <a:pt x="315" y="283"/>
                    </a:lnTo>
                    <a:lnTo>
                      <a:pt x="323" y="287"/>
                    </a:lnTo>
                    <a:lnTo>
                      <a:pt x="327" y="290"/>
                    </a:lnTo>
                    <a:lnTo>
                      <a:pt x="331" y="290"/>
                    </a:lnTo>
                    <a:lnTo>
                      <a:pt x="332" y="290"/>
                    </a:lnTo>
                    <a:lnTo>
                      <a:pt x="333" y="291"/>
                    </a:lnTo>
                    <a:lnTo>
                      <a:pt x="335" y="292"/>
                    </a:lnTo>
                    <a:lnTo>
                      <a:pt x="336" y="292"/>
                    </a:lnTo>
                    <a:lnTo>
                      <a:pt x="337" y="294"/>
                    </a:lnTo>
                    <a:lnTo>
                      <a:pt x="339" y="292"/>
                    </a:lnTo>
                    <a:lnTo>
                      <a:pt x="339" y="291"/>
                    </a:lnTo>
                    <a:lnTo>
                      <a:pt x="336" y="290"/>
                    </a:lnTo>
                    <a:close/>
                    <a:moveTo>
                      <a:pt x="507" y="237"/>
                    </a:moveTo>
                    <a:lnTo>
                      <a:pt x="507" y="237"/>
                    </a:lnTo>
                    <a:lnTo>
                      <a:pt x="508" y="238"/>
                    </a:lnTo>
                    <a:lnTo>
                      <a:pt x="508" y="237"/>
                    </a:lnTo>
                    <a:lnTo>
                      <a:pt x="507" y="235"/>
                    </a:lnTo>
                    <a:lnTo>
                      <a:pt x="507" y="235"/>
                    </a:lnTo>
                    <a:lnTo>
                      <a:pt x="507" y="237"/>
                    </a:lnTo>
                    <a:close/>
                    <a:moveTo>
                      <a:pt x="444" y="247"/>
                    </a:moveTo>
                    <a:lnTo>
                      <a:pt x="446" y="243"/>
                    </a:lnTo>
                    <a:lnTo>
                      <a:pt x="446" y="237"/>
                    </a:lnTo>
                    <a:lnTo>
                      <a:pt x="446" y="235"/>
                    </a:lnTo>
                    <a:lnTo>
                      <a:pt x="444" y="233"/>
                    </a:lnTo>
                    <a:lnTo>
                      <a:pt x="444" y="235"/>
                    </a:lnTo>
                    <a:lnTo>
                      <a:pt x="444" y="239"/>
                    </a:lnTo>
                    <a:lnTo>
                      <a:pt x="444" y="242"/>
                    </a:lnTo>
                    <a:lnTo>
                      <a:pt x="444" y="243"/>
                    </a:lnTo>
                    <a:lnTo>
                      <a:pt x="444" y="246"/>
                    </a:lnTo>
                    <a:lnTo>
                      <a:pt x="444" y="247"/>
                    </a:lnTo>
                    <a:close/>
                    <a:moveTo>
                      <a:pt x="308" y="233"/>
                    </a:moveTo>
                    <a:lnTo>
                      <a:pt x="308" y="233"/>
                    </a:lnTo>
                    <a:lnTo>
                      <a:pt x="307" y="233"/>
                    </a:lnTo>
                    <a:lnTo>
                      <a:pt x="306" y="234"/>
                    </a:lnTo>
                    <a:lnTo>
                      <a:pt x="306" y="234"/>
                    </a:lnTo>
                    <a:lnTo>
                      <a:pt x="308" y="235"/>
                    </a:lnTo>
                    <a:lnTo>
                      <a:pt x="308" y="234"/>
                    </a:lnTo>
                    <a:lnTo>
                      <a:pt x="308" y="233"/>
                    </a:lnTo>
                    <a:close/>
                    <a:moveTo>
                      <a:pt x="660" y="231"/>
                    </a:moveTo>
                    <a:lnTo>
                      <a:pt x="660" y="230"/>
                    </a:lnTo>
                    <a:lnTo>
                      <a:pt x="659" y="230"/>
                    </a:lnTo>
                    <a:lnTo>
                      <a:pt x="660" y="233"/>
                    </a:lnTo>
                    <a:lnTo>
                      <a:pt x="660" y="235"/>
                    </a:lnTo>
                    <a:lnTo>
                      <a:pt x="660" y="237"/>
                    </a:lnTo>
                    <a:lnTo>
                      <a:pt x="660" y="237"/>
                    </a:lnTo>
                    <a:lnTo>
                      <a:pt x="661" y="237"/>
                    </a:lnTo>
                    <a:lnTo>
                      <a:pt x="663" y="235"/>
                    </a:lnTo>
                    <a:lnTo>
                      <a:pt x="663" y="234"/>
                    </a:lnTo>
                    <a:lnTo>
                      <a:pt x="661" y="231"/>
                    </a:lnTo>
                    <a:lnTo>
                      <a:pt x="660" y="231"/>
                    </a:lnTo>
                    <a:close/>
                    <a:moveTo>
                      <a:pt x="696" y="234"/>
                    </a:moveTo>
                    <a:lnTo>
                      <a:pt x="696" y="233"/>
                    </a:lnTo>
                    <a:lnTo>
                      <a:pt x="696" y="231"/>
                    </a:lnTo>
                    <a:lnTo>
                      <a:pt x="696" y="230"/>
                    </a:lnTo>
                    <a:lnTo>
                      <a:pt x="694" y="230"/>
                    </a:lnTo>
                    <a:lnTo>
                      <a:pt x="694" y="229"/>
                    </a:lnTo>
                    <a:lnTo>
                      <a:pt x="694" y="227"/>
                    </a:lnTo>
                    <a:lnTo>
                      <a:pt x="694" y="226"/>
                    </a:lnTo>
                    <a:lnTo>
                      <a:pt x="693" y="226"/>
                    </a:lnTo>
                    <a:lnTo>
                      <a:pt x="693" y="226"/>
                    </a:lnTo>
                    <a:lnTo>
                      <a:pt x="692" y="229"/>
                    </a:lnTo>
                    <a:lnTo>
                      <a:pt x="692" y="229"/>
                    </a:lnTo>
                    <a:lnTo>
                      <a:pt x="689" y="231"/>
                    </a:lnTo>
                    <a:lnTo>
                      <a:pt x="688" y="231"/>
                    </a:lnTo>
                    <a:lnTo>
                      <a:pt x="687" y="231"/>
                    </a:lnTo>
                    <a:lnTo>
                      <a:pt x="688" y="233"/>
                    </a:lnTo>
                    <a:lnTo>
                      <a:pt x="689" y="234"/>
                    </a:lnTo>
                    <a:lnTo>
                      <a:pt x="688" y="237"/>
                    </a:lnTo>
                    <a:lnTo>
                      <a:pt x="688" y="238"/>
                    </a:lnTo>
                    <a:lnTo>
                      <a:pt x="687" y="238"/>
                    </a:lnTo>
                    <a:lnTo>
                      <a:pt x="685" y="238"/>
                    </a:lnTo>
                    <a:lnTo>
                      <a:pt x="685" y="239"/>
                    </a:lnTo>
                    <a:lnTo>
                      <a:pt x="687" y="239"/>
                    </a:lnTo>
                    <a:lnTo>
                      <a:pt x="688" y="241"/>
                    </a:lnTo>
                    <a:lnTo>
                      <a:pt x="688" y="242"/>
                    </a:lnTo>
                    <a:lnTo>
                      <a:pt x="689" y="243"/>
                    </a:lnTo>
                    <a:lnTo>
                      <a:pt x="690" y="245"/>
                    </a:lnTo>
                    <a:lnTo>
                      <a:pt x="693" y="245"/>
                    </a:lnTo>
                    <a:lnTo>
                      <a:pt x="694" y="245"/>
                    </a:lnTo>
                    <a:lnTo>
                      <a:pt x="694" y="245"/>
                    </a:lnTo>
                    <a:lnTo>
                      <a:pt x="696" y="243"/>
                    </a:lnTo>
                    <a:lnTo>
                      <a:pt x="696" y="242"/>
                    </a:lnTo>
                    <a:lnTo>
                      <a:pt x="696" y="241"/>
                    </a:lnTo>
                    <a:lnTo>
                      <a:pt x="696" y="239"/>
                    </a:lnTo>
                    <a:lnTo>
                      <a:pt x="696" y="239"/>
                    </a:lnTo>
                    <a:lnTo>
                      <a:pt x="696" y="237"/>
                    </a:lnTo>
                    <a:lnTo>
                      <a:pt x="696" y="235"/>
                    </a:lnTo>
                    <a:lnTo>
                      <a:pt x="696" y="234"/>
                    </a:lnTo>
                    <a:close/>
                    <a:moveTo>
                      <a:pt x="668" y="223"/>
                    </a:moveTo>
                    <a:lnTo>
                      <a:pt x="665" y="230"/>
                    </a:lnTo>
                    <a:lnTo>
                      <a:pt x="664" y="231"/>
                    </a:lnTo>
                    <a:lnTo>
                      <a:pt x="664" y="234"/>
                    </a:lnTo>
                    <a:lnTo>
                      <a:pt x="663" y="238"/>
                    </a:lnTo>
                    <a:lnTo>
                      <a:pt x="664" y="235"/>
                    </a:lnTo>
                    <a:lnTo>
                      <a:pt x="665" y="233"/>
                    </a:lnTo>
                    <a:lnTo>
                      <a:pt x="668" y="229"/>
                    </a:lnTo>
                    <a:lnTo>
                      <a:pt x="669" y="225"/>
                    </a:lnTo>
                    <a:lnTo>
                      <a:pt x="668" y="225"/>
                    </a:lnTo>
                    <a:lnTo>
                      <a:pt x="668" y="223"/>
                    </a:lnTo>
                    <a:close/>
                    <a:moveTo>
                      <a:pt x="123" y="223"/>
                    </a:moveTo>
                    <a:lnTo>
                      <a:pt x="123" y="223"/>
                    </a:lnTo>
                    <a:lnTo>
                      <a:pt x="122" y="225"/>
                    </a:lnTo>
                    <a:lnTo>
                      <a:pt x="122" y="225"/>
                    </a:lnTo>
                    <a:lnTo>
                      <a:pt x="124" y="227"/>
                    </a:lnTo>
                    <a:lnTo>
                      <a:pt x="126" y="227"/>
                    </a:lnTo>
                    <a:lnTo>
                      <a:pt x="127" y="226"/>
                    </a:lnTo>
                    <a:lnTo>
                      <a:pt x="126" y="225"/>
                    </a:lnTo>
                    <a:lnTo>
                      <a:pt x="123" y="223"/>
                    </a:lnTo>
                    <a:close/>
                    <a:moveTo>
                      <a:pt x="500" y="223"/>
                    </a:moveTo>
                    <a:lnTo>
                      <a:pt x="500" y="223"/>
                    </a:lnTo>
                    <a:lnTo>
                      <a:pt x="500" y="225"/>
                    </a:lnTo>
                    <a:lnTo>
                      <a:pt x="500" y="225"/>
                    </a:lnTo>
                    <a:lnTo>
                      <a:pt x="501" y="225"/>
                    </a:lnTo>
                    <a:lnTo>
                      <a:pt x="501" y="223"/>
                    </a:lnTo>
                    <a:lnTo>
                      <a:pt x="500" y="223"/>
                    </a:lnTo>
                    <a:lnTo>
                      <a:pt x="500" y="223"/>
                    </a:lnTo>
                    <a:close/>
                    <a:moveTo>
                      <a:pt x="470" y="222"/>
                    </a:moveTo>
                    <a:lnTo>
                      <a:pt x="468" y="223"/>
                    </a:lnTo>
                    <a:lnTo>
                      <a:pt x="470" y="225"/>
                    </a:lnTo>
                    <a:lnTo>
                      <a:pt x="472" y="227"/>
                    </a:lnTo>
                    <a:lnTo>
                      <a:pt x="472" y="226"/>
                    </a:lnTo>
                    <a:lnTo>
                      <a:pt x="474" y="222"/>
                    </a:lnTo>
                    <a:lnTo>
                      <a:pt x="474" y="221"/>
                    </a:lnTo>
                    <a:lnTo>
                      <a:pt x="472" y="221"/>
                    </a:lnTo>
                    <a:lnTo>
                      <a:pt x="472" y="219"/>
                    </a:lnTo>
                    <a:lnTo>
                      <a:pt x="471" y="219"/>
                    </a:lnTo>
                    <a:lnTo>
                      <a:pt x="470" y="219"/>
                    </a:lnTo>
                    <a:lnTo>
                      <a:pt x="470" y="221"/>
                    </a:lnTo>
                    <a:lnTo>
                      <a:pt x="470" y="221"/>
                    </a:lnTo>
                    <a:lnTo>
                      <a:pt x="470" y="222"/>
                    </a:lnTo>
                    <a:close/>
                    <a:moveTo>
                      <a:pt x="478" y="225"/>
                    </a:moveTo>
                    <a:lnTo>
                      <a:pt x="478" y="225"/>
                    </a:lnTo>
                    <a:lnTo>
                      <a:pt x="479" y="226"/>
                    </a:lnTo>
                    <a:lnTo>
                      <a:pt x="479" y="225"/>
                    </a:lnTo>
                    <a:lnTo>
                      <a:pt x="480" y="225"/>
                    </a:lnTo>
                    <a:lnTo>
                      <a:pt x="482" y="226"/>
                    </a:lnTo>
                    <a:lnTo>
                      <a:pt x="482" y="226"/>
                    </a:lnTo>
                    <a:lnTo>
                      <a:pt x="483" y="225"/>
                    </a:lnTo>
                    <a:lnTo>
                      <a:pt x="484" y="223"/>
                    </a:lnTo>
                    <a:lnTo>
                      <a:pt x="483" y="221"/>
                    </a:lnTo>
                    <a:lnTo>
                      <a:pt x="485" y="217"/>
                    </a:lnTo>
                    <a:lnTo>
                      <a:pt x="485" y="211"/>
                    </a:lnTo>
                    <a:lnTo>
                      <a:pt x="485" y="210"/>
                    </a:lnTo>
                    <a:lnTo>
                      <a:pt x="484" y="210"/>
                    </a:lnTo>
                    <a:lnTo>
                      <a:pt x="482" y="211"/>
                    </a:lnTo>
                    <a:lnTo>
                      <a:pt x="479" y="213"/>
                    </a:lnTo>
                    <a:lnTo>
                      <a:pt x="479" y="214"/>
                    </a:lnTo>
                    <a:lnTo>
                      <a:pt x="479" y="218"/>
                    </a:lnTo>
                    <a:lnTo>
                      <a:pt x="479" y="219"/>
                    </a:lnTo>
                    <a:lnTo>
                      <a:pt x="479" y="221"/>
                    </a:lnTo>
                    <a:lnTo>
                      <a:pt x="478" y="225"/>
                    </a:lnTo>
                    <a:close/>
                    <a:moveTo>
                      <a:pt x="491" y="215"/>
                    </a:moveTo>
                    <a:lnTo>
                      <a:pt x="491" y="214"/>
                    </a:lnTo>
                    <a:lnTo>
                      <a:pt x="491" y="213"/>
                    </a:lnTo>
                    <a:lnTo>
                      <a:pt x="492" y="213"/>
                    </a:lnTo>
                    <a:lnTo>
                      <a:pt x="492" y="213"/>
                    </a:lnTo>
                    <a:lnTo>
                      <a:pt x="492" y="213"/>
                    </a:lnTo>
                    <a:lnTo>
                      <a:pt x="493" y="213"/>
                    </a:lnTo>
                    <a:lnTo>
                      <a:pt x="493" y="214"/>
                    </a:lnTo>
                    <a:lnTo>
                      <a:pt x="493" y="213"/>
                    </a:lnTo>
                    <a:lnTo>
                      <a:pt x="493" y="209"/>
                    </a:lnTo>
                    <a:lnTo>
                      <a:pt x="492" y="206"/>
                    </a:lnTo>
                    <a:lnTo>
                      <a:pt x="492" y="205"/>
                    </a:lnTo>
                    <a:lnTo>
                      <a:pt x="491" y="206"/>
                    </a:lnTo>
                    <a:lnTo>
                      <a:pt x="489" y="206"/>
                    </a:lnTo>
                    <a:lnTo>
                      <a:pt x="488" y="210"/>
                    </a:lnTo>
                    <a:lnTo>
                      <a:pt x="488" y="214"/>
                    </a:lnTo>
                    <a:lnTo>
                      <a:pt x="487" y="217"/>
                    </a:lnTo>
                    <a:lnTo>
                      <a:pt x="487" y="218"/>
                    </a:lnTo>
                    <a:lnTo>
                      <a:pt x="487" y="219"/>
                    </a:lnTo>
                    <a:lnTo>
                      <a:pt x="485" y="221"/>
                    </a:lnTo>
                    <a:lnTo>
                      <a:pt x="485" y="222"/>
                    </a:lnTo>
                    <a:lnTo>
                      <a:pt x="485" y="223"/>
                    </a:lnTo>
                    <a:lnTo>
                      <a:pt x="484" y="225"/>
                    </a:lnTo>
                    <a:lnTo>
                      <a:pt x="484" y="225"/>
                    </a:lnTo>
                    <a:lnTo>
                      <a:pt x="483" y="226"/>
                    </a:lnTo>
                    <a:lnTo>
                      <a:pt x="483" y="227"/>
                    </a:lnTo>
                    <a:lnTo>
                      <a:pt x="483" y="229"/>
                    </a:lnTo>
                    <a:lnTo>
                      <a:pt x="483" y="231"/>
                    </a:lnTo>
                    <a:lnTo>
                      <a:pt x="484" y="231"/>
                    </a:lnTo>
                    <a:lnTo>
                      <a:pt x="485" y="230"/>
                    </a:lnTo>
                    <a:lnTo>
                      <a:pt x="487" y="231"/>
                    </a:lnTo>
                    <a:lnTo>
                      <a:pt x="487" y="230"/>
                    </a:lnTo>
                    <a:lnTo>
                      <a:pt x="488" y="229"/>
                    </a:lnTo>
                    <a:lnTo>
                      <a:pt x="488" y="227"/>
                    </a:lnTo>
                    <a:lnTo>
                      <a:pt x="488" y="226"/>
                    </a:lnTo>
                    <a:lnTo>
                      <a:pt x="489" y="226"/>
                    </a:lnTo>
                    <a:lnTo>
                      <a:pt x="489" y="226"/>
                    </a:lnTo>
                    <a:lnTo>
                      <a:pt x="491" y="226"/>
                    </a:lnTo>
                    <a:lnTo>
                      <a:pt x="492" y="226"/>
                    </a:lnTo>
                    <a:lnTo>
                      <a:pt x="493" y="225"/>
                    </a:lnTo>
                    <a:lnTo>
                      <a:pt x="493" y="223"/>
                    </a:lnTo>
                    <a:lnTo>
                      <a:pt x="492" y="222"/>
                    </a:lnTo>
                    <a:lnTo>
                      <a:pt x="491" y="221"/>
                    </a:lnTo>
                    <a:lnTo>
                      <a:pt x="491" y="221"/>
                    </a:lnTo>
                    <a:lnTo>
                      <a:pt x="489" y="222"/>
                    </a:lnTo>
                    <a:lnTo>
                      <a:pt x="489" y="221"/>
                    </a:lnTo>
                    <a:lnTo>
                      <a:pt x="489" y="217"/>
                    </a:lnTo>
                    <a:lnTo>
                      <a:pt x="491" y="215"/>
                    </a:lnTo>
                    <a:close/>
                    <a:moveTo>
                      <a:pt x="676" y="202"/>
                    </a:moveTo>
                    <a:lnTo>
                      <a:pt x="673" y="200"/>
                    </a:lnTo>
                    <a:lnTo>
                      <a:pt x="673" y="201"/>
                    </a:lnTo>
                    <a:lnTo>
                      <a:pt x="676" y="203"/>
                    </a:lnTo>
                    <a:lnTo>
                      <a:pt x="679" y="203"/>
                    </a:lnTo>
                    <a:lnTo>
                      <a:pt x="677" y="202"/>
                    </a:lnTo>
                    <a:lnTo>
                      <a:pt x="676" y="202"/>
                    </a:lnTo>
                    <a:close/>
                    <a:moveTo>
                      <a:pt x="496" y="198"/>
                    </a:moveTo>
                    <a:lnTo>
                      <a:pt x="495" y="198"/>
                    </a:lnTo>
                    <a:lnTo>
                      <a:pt x="492" y="197"/>
                    </a:lnTo>
                    <a:lnTo>
                      <a:pt x="491" y="198"/>
                    </a:lnTo>
                    <a:lnTo>
                      <a:pt x="491" y="200"/>
                    </a:lnTo>
                    <a:lnTo>
                      <a:pt x="491" y="201"/>
                    </a:lnTo>
                    <a:lnTo>
                      <a:pt x="492" y="202"/>
                    </a:lnTo>
                    <a:lnTo>
                      <a:pt x="493" y="202"/>
                    </a:lnTo>
                    <a:lnTo>
                      <a:pt x="495" y="200"/>
                    </a:lnTo>
                    <a:lnTo>
                      <a:pt x="496" y="198"/>
                    </a:lnTo>
                    <a:close/>
                    <a:moveTo>
                      <a:pt x="587" y="188"/>
                    </a:moveTo>
                    <a:lnTo>
                      <a:pt x="587" y="189"/>
                    </a:lnTo>
                    <a:lnTo>
                      <a:pt x="586" y="190"/>
                    </a:lnTo>
                    <a:lnTo>
                      <a:pt x="590" y="189"/>
                    </a:lnTo>
                    <a:lnTo>
                      <a:pt x="589" y="189"/>
                    </a:lnTo>
                    <a:lnTo>
                      <a:pt x="587" y="188"/>
                    </a:lnTo>
                    <a:close/>
                    <a:moveTo>
                      <a:pt x="585" y="188"/>
                    </a:moveTo>
                    <a:lnTo>
                      <a:pt x="582" y="189"/>
                    </a:lnTo>
                    <a:lnTo>
                      <a:pt x="579" y="190"/>
                    </a:lnTo>
                    <a:lnTo>
                      <a:pt x="578" y="192"/>
                    </a:lnTo>
                    <a:lnTo>
                      <a:pt x="578" y="192"/>
                    </a:lnTo>
                    <a:lnTo>
                      <a:pt x="578" y="193"/>
                    </a:lnTo>
                    <a:lnTo>
                      <a:pt x="579" y="193"/>
                    </a:lnTo>
                    <a:lnTo>
                      <a:pt x="581" y="192"/>
                    </a:lnTo>
                    <a:lnTo>
                      <a:pt x="582" y="192"/>
                    </a:lnTo>
                    <a:lnTo>
                      <a:pt x="582" y="192"/>
                    </a:lnTo>
                    <a:lnTo>
                      <a:pt x="582" y="192"/>
                    </a:lnTo>
                    <a:lnTo>
                      <a:pt x="582" y="193"/>
                    </a:lnTo>
                    <a:lnTo>
                      <a:pt x="583" y="193"/>
                    </a:lnTo>
                    <a:lnTo>
                      <a:pt x="583" y="192"/>
                    </a:lnTo>
                    <a:lnTo>
                      <a:pt x="585" y="192"/>
                    </a:lnTo>
                    <a:lnTo>
                      <a:pt x="585" y="190"/>
                    </a:lnTo>
                    <a:lnTo>
                      <a:pt x="585" y="190"/>
                    </a:lnTo>
                    <a:lnTo>
                      <a:pt x="585" y="189"/>
                    </a:lnTo>
                    <a:lnTo>
                      <a:pt x="586" y="188"/>
                    </a:lnTo>
                    <a:lnTo>
                      <a:pt x="585" y="188"/>
                    </a:lnTo>
                    <a:close/>
                    <a:moveTo>
                      <a:pt x="591" y="188"/>
                    </a:moveTo>
                    <a:lnTo>
                      <a:pt x="590" y="188"/>
                    </a:lnTo>
                    <a:lnTo>
                      <a:pt x="590" y="188"/>
                    </a:lnTo>
                    <a:lnTo>
                      <a:pt x="590" y="189"/>
                    </a:lnTo>
                    <a:lnTo>
                      <a:pt x="591" y="189"/>
                    </a:lnTo>
                    <a:lnTo>
                      <a:pt x="593" y="190"/>
                    </a:lnTo>
                    <a:lnTo>
                      <a:pt x="593" y="189"/>
                    </a:lnTo>
                    <a:lnTo>
                      <a:pt x="593" y="189"/>
                    </a:lnTo>
                    <a:lnTo>
                      <a:pt x="591" y="188"/>
                    </a:lnTo>
                    <a:lnTo>
                      <a:pt x="591" y="188"/>
                    </a:lnTo>
                    <a:close/>
                    <a:moveTo>
                      <a:pt x="374" y="189"/>
                    </a:moveTo>
                    <a:lnTo>
                      <a:pt x="374" y="190"/>
                    </a:lnTo>
                    <a:lnTo>
                      <a:pt x="376" y="188"/>
                    </a:lnTo>
                    <a:lnTo>
                      <a:pt x="376" y="186"/>
                    </a:lnTo>
                    <a:lnTo>
                      <a:pt x="376" y="186"/>
                    </a:lnTo>
                    <a:lnTo>
                      <a:pt x="374" y="189"/>
                    </a:lnTo>
                    <a:close/>
                    <a:moveTo>
                      <a:pt x="573" y="185"/>
                    </a:moveTo>
                    <a:lnTo>
                      <a:pt x="573" y="184"/>
                    </a:lnTo>
                    <a:lnTo>
                      <a:pt x="571" y="182"/>
                    </a:lnTo>
                    <a:lnTo>
                      <a:pt x="571" y="182"/>
                    </a:lnTo>
                    <a:lnTo>
                      <a:pt x="570" y="184"/>
                    </a:lnTo>
                    <a:lnTo>
                      <a:pt x="571" y="185"/>
                    </a:lnTo>
                    <a:lnTo>
                      <a:pt x="573" y="185"/>
                    </a:lnTo>
                    <a:close/>
                    <a:moveTo>
                      <a:pt x="373" y="192"/>
                    </a:moveTo>
                    <a:lnTo>
                      <a:pt x="373" y="189"/>
                    </a:lnTo>
                    <a:lnTo>
                      <a:pt x="373" y="188"/>
                    </a:lnTo>
                    <a:lnTo>
                      <a:pt x="373" y="186"/>
                    </a:lnTo>
                    <a:lnTo>
                      <a:pt x="373" y="185"/>
                    </a:lnTo>
                    <a:lnTo>
                      <a:pt x="373" y="182"/>
                    </a:lnTo>
                    <a:lnTo>
                      <a:pt x="373" y="182"/>
                    </a:lnTo>
                    <a:lnTo>
                      <a:pt x="370" y="185"/>
                    </a:lnTo>
                    <a:lnTo>
                      <a:pt x="369" y="186"/>
                    </a:lnTo>
                    <a:lnTo>
                      <a:pt x="368" y="190"/>
                    </a:lnTo>
                    <a:lnTo>
                      <a:pt x="368" y="192"/>
                    </a:lnTo>
                    <a:lnTo>
                      <a:pt x="369" y="194"/>
                    </a:lnTo>
                    <a:lnTo>
                      <a:pt x="369" y="198"/>
                    </a:lnTo>
                    <a:lnTo>
                      <a:pt x="369" y="198"/>
                    </a:lnTo>
                    <a:lnTo>
                      <a:pt x="373" y="196"/>
                    </a:lnTo>
                    <a:lnTo>
                      <a:pt x="373" y="194"/>
                    </a:lnTo>
                    <a:lnTo>
                      <a:pt x="373" y="193"/>
                    </a:lnTo>
                    <a:lnTo>
                      <a:pt x="373" y="192"/>
                    </a:lnTo>
                    <a:close/>
                    <a:moveTo>
                      <a:pt x="565" y="185"/>
                    </a:moveTo>
                    <a:lnTo>
                      <a:pt x="565" y="184"/>
                    </a:lnTo>
                    <a:lnTo>
                      <a:pt x="564" y="184"/>
                    </a:lnTo>
                    <a:lnTo>
                      <a:pt x="564" y="182"/>
                    </a:lnTo>
                    <a:lnTo>
                      <a:pt x="562" y="181"/>
                    </a:lnTo>
                    <a:lnTo>
                      <a:pt x="560" y="180"/>
                    </a:lnTo>
                    <a:lnTo>
                      <a:pt x="560" y="180"/>
                    </a:lnTo>
                    <a:lnTo>
                      <a:pt x="554" y="180"/>
                    </a:lnTo>
                    <a:lnTo>
                      <a:pt x="550" y="180"/>
                    </a:lnTo>
                    <a:lnTo>
                      <a:pt x="549" y="181"/>
                    </a:lnTo>
                    <a:lnTo>
                      <a:pt x="546" y="180"/>
                    </a:lnTo>
                    <a:lnTo>
                      <a:pt x="545" y="180"/>
                    </a:lnTo>
                    <a:lnTo>
                      <a:pt x="545" y="181"/>
                    </a:lnTo>
                    <a:lnTo>
                      <a:pt x="545" y="185"/>
                    </a:lnTo>
                    <a:lnTo>
                      <a:pt x="545" y="186"/>
                    </a:lnTo>
                    <a:lnTo>
                      <a:pt x="546" y="188"/>
                    </a:lnTo>
                    <a:lnTo>
                      <a:pt x="548" y="189"/>
                    </a:lnTo>
                    <a:lnTo>
                      <a:pt x="548" y="190"/>
                    </a:lnTo>
                    <a:lnTo>
                      <a:pt x="552" y="192"/>
                    </a:lnTo>
                    <a:lnTo>
                      <a:pt x="554" y="193"/>
                    </a:lnTo>
                    <a:lnTo>
                      <a:pt x="556" y="194"/>
                    </a:lnTo>
                    <a:lnTo>
                      <a:pt x="557" y="194"/>
                    </a:lnTo>
                    <a:lnTo>
                      <a:pt x="558" y="193"/>
                    </a:lnTo>
                    <a:lnTo>
                      <a:pt x="560" y="193"/>
                    </a:lnTo>
                    <a:lnTo>
                      <a:pt x="561" y="193"/>
                    </a:lnTo>
                    <a:lnTo>
                      <a:pt x="564" y="192"/>
                    </a:lnTo>
                    <a:lnTo>
                      <a:pt x="565" y="190"/>
                    </a:lnTo>
                    <a:lnTo>
                      <a:pt x="566" y="190"/>
                    </a:lnTo>
                    <a:lnTo>
                      <a:pt x="566" y="188"/>
                    </a:lnTo>
                    <a:lnTo>
                      <a:pt x="566" y="185"/>
                    </a:lnTo>
                    <a:lnTo>
                      <a:pt x="565" y="185"/>
                    </a:lnTo>
                    <a:close/>
                    <a:moveTo>
                      <a:pt x="579" y="177"/>
                    </a:moveTo>
                    <a:lnTo>
                      <a:pt x="579" y="177"/>
                    </a:lnTo>
                    <a:lnTo>
                      <a:pt x="577" y="178"/>
                    </a:lnTo>
                    <a:lnTo>
                      <a:pt x="577" y="178"/>
                    </a:lnTo>
                    <a:lnTo>
                      <a:pt x="579" y="178"/>
                    </a:lnTo>
                    <a:lnTo>
                      <a:pt x="579" y="177"/>
                    </a:lnTo>
                    <a:close/>
                    <a:moveTo>
                      <a:pt x="205" y="177"/>
                    </a:moveTo>
                    <a:lnTo>
                      <a:pt x="205" y="177"/>
                    </a:lnTo>
                    <a:lnTo>
                      <a:pt x="205" y="177"/>
                    </a:lnTo>
                    <a:lnTo>
                      <a:pt x="206" y="178"/>
                    </a:lnTo>
                    <a:lnTo>
                      <a:pt x="208" y="178"/>
                    </a:lnTo>
                    <a:lnTo>
                      <a:pt x="208" y="178"/>
                    </a:lnTo>
                    <a:lnTo>
                      <a:pt x="208" y="177"/>
                    </a:lnTo>
                    <a:lnTo>
                      <a:pt x="206" y="176"/>
                    </a:lnTo>
                    <a:lnTo>
                      <a:pt x="205" y="177"/>
                    </a:lnTo>
                    <a:close/>
                    <a:moveTo>
                      <a:pt x="217" y="176"/>
                    </a:moveTo>
                    <a:lnTo>
                      <a:pt x="218" y="176"/>
                    </a:lnTo>
                    <a:lnTo>
                      <a:pt x="218" y="174"/>
                    </a:lnTo>
                    <a:lnTo>
                      <a:pt x="218" y="174"/>
                    </a:lnTo>
                    <a:lnTo>
                      <a:pt x="217" y="174"/>
                    </a:lnTo>
                    <a:lnTo>
                      <a:pt x="217" y="176"/>
                    </a:lnTo>
                    <a:lnTo>
                      <a:pt x="217" y="176"/>
                    </a:lnTo>
                    <a:lnTo>
                      <a:pt x="217" y="176"/>
                    </a:lnTo>
                    <a:close/>
                    <a:moveTo>
                      <a:pt x="628" y="194"/>
                    </a:moveTo>
                    <a:lnTo>
                      <a:pt x="630" y="189"/>
                    </a:lnTo>
                    <a:lnTo>
                      <a:pt x="630" y="189"/>
                    </a:lnTo>
                    <a:lnTo>
                      <a:pt x="628" y="186"/>
                    </a:lnTo>
                    <a:lnTo>
                      <a:pt x="627" y="186"/>
                    </a:lnTo>
                    <a:lnTo>
                      <a:pt x="627" y="185"/>
                    </a:lnTo>
                    <a:lnTo>
                      <a:pt x="627" y="184"/>
                    </a:lnTo>
                    <a:lnTo>
                      <a:pt x="626" y="182"/>
                    </a:lnTo>
                    <a:lnTo>
                      <a:pt x="626" y="181"/>
                    </a:lnTo>
                    <a:lnTo>
                      <a:pt x="622" y="177"/>
                    </a:lnTo>
                    <a:lnTo>
                      <a:pt x="620" y="177"/>
                    </a:lnTo>
                    <a:lnTo>
                      <a:pt x="618" y="177"/>
                    </a:lnTo>
                    <a:lnTo>
                      <a:pt x="615" y="177"/>
                    </a:lnTo>
                    <a:lnTo>
                      <a:pt x="611" y="176"/>
                    </a:lnTo>
                    <a:lnTo>
                      <a:pt x="608" y="174"/>
                    </a:lnTo>
                    <a:lnTo>
                      <a:pt x="607" y="173"/>
                    </a:lnTo>
                    <a:lnTo>
                      <a:pt x="606" y="173"/>
                    </a:lnTo>
                    <a:lnTo>
                      <a:pt x="606" y="173"/>
                    </a:lnTo>
                    <a:lnTo>
                      <a:pt x="605" y="174"/>
                    </a:lnTo>
                    <a:lnTo>
                      <a:pt x="603" y="176"/>
                    </a:lnTo>
                    <a:lnTo>
                      <a:pt x="601" y="177"/>
                    </a:lnTo>
                    <a:lnTo>
                      <a:pt x="599" y="177"/>
                    </a:lnTo>
                    <a:lnTo>
                      <a:pt x="599" y="176"/>
                    </a:lnTo>
                    <a:lnTo>
                      <a:pt x="599" y="174"/>
                    </a:lnTo>
                    <a:lnTo>
                      <a:pt x="598" y="174"/>
                    </a:lnTo>
                    <a:lnTo>
                      <a:pt x="597" y="174"/>
                    </a:lnTo>
                    <a:lnTo>
                      <a:pt x="594" y="174"/>
                    </a:lnTo>
                    <a:lnTo>
                      <a:pt x="590" y="174"/>
                    </a:lnTo>
                    <a:lnTo>
                      <a:pt x="583" y="176"/>
                    </a:lnTo>
                    <a:lnTo>
                      <a:pt x="582" y="177"/>
                    </a:lnTo>
                    <a:lnTo>
                      <a:pt x="578" y="182"/>
                    </a:lnTo>
                    <a:lnTo>
                      <a:pt x="578" y="184"/>
                    </a:lnTo>
                    <a:lnTo>
                      <a:pt x="578" y="185"/>
                    </a:lnTo>
                    <a:lnTo>
                      <a:pt x="578" y="186"/>
                    </a:lnTo>
                    <a:lnTo>
                      <a:pt x="578" y="188"/>
                    </a:lnTo>
                    <a:lnTo>
                      <a:pt x="578" y="188"/>
                    </a:lnTo>
                    <a:lnTo>
                      <a:pt x="579" y="186"/>
                    </a:lnTo>
                    <a:lnTo>
                      <a:pt x="581" y="185"/>
                    </a:lnTo>
                    <a:lnTo>
                      <a:pt x="581" y="184"/>
                    </a:lnTo>
                    <a:lnTo>
                      <a:pt x="581" y="182"/>
                    </a:lnTo>
                    <a:lnTo>
                      <a:pt x="581" y="181"/>
                    </a:lnTo>
                    <a:lnTo>
                      <a:pt x="582" y="181"/>
                    </a:lnTo>
                    <a:lnTo>
                      <a:pt x="583" y="181"/>
                    </a:lnTo>
                    <a:lnTo>
                      <a:pt x="583" y="182"/>
                    </a:lnTo>
                    <a:lnTo>
                      <a:pt x="585" y="182"/>
                    </a:lnTo>
                    <a:lnTo>
                      <a:pt x="587" y="186"/>
                    </a:lnTo>
                    <a:lnTo>
                      <a:pt x="587" y="186"/>
                    </a:lnTo>
                    <a:lnTo>
                      <a:pt x="589" y="186"/>
                    </a:lnTo>
                    <a:lnTo>
                      <a:pt x="591" y="186"/>
                    </a:lnTo>
                    <a:lnTo>
                      <a:pt x="591" y="186"/>
                    </a:lnTo>
                    <a:lnTo>
                      <a:pt x="593" y="184"/>
                    </a:lnTo>
                    <a:lnTo>
                      <a:pt x="594" y="184"/>
                    </a:lnTo>
                    <a:lnTo>
                      <a:pt x="595" y="182"/>
                    </a:lnTo>
                    <a:lnTo>
                      <a:pt x="597" y="182"/>
                    </a:lnTo>
                    <a:lnTo>
                      <a:pt x="597" y="182"/>
                    </a:lnTo>
                    <a:lnTo>
                      <a:pt x="597" y="184"/>
                    </a:lnTo>
                    <a:lnTo>
                      <a:pt x="597" y="184"/>
                    </a:lnTo>
                    <a:lnTo>
                      <a:pt x="597" y="184"/>
                    </a:lnTo>
                    <a:lnTo>
                      <a:pt x="599" y="185"/>
                    </a:lnTo>
                    <a:lnTo>
                      <a:pt x="601" y="185"/>
                    </a:lnTo>
                    <a:lnTo>
                      <a:pt x="603" y="186"/>
                    </a:lnTo>
                    <a:lnTo>
                      <a:pt x="606" y="186"/>
                    </a:lnTo>
                    <a:lnTo>
                      <a:pt x="607" y="186"/>
                    </a:lnTo>
                    <a:lnTo>
                      <a:pt x="607" y="185"/>
                    </a:lnTo>
                    <a:lnTo>
                      <a:pt x="606" y="184"/>
                    </a:lnTo>
                    <a:lnTo>
                      <a:pt x="607" y="184"/>
                    </a:lnTo>
                    <a:lnTo>
                      <a:pt x="608" y="184"/>
                    </a:lnTo>
                    <a:lnTo>
                      <a:pt x="612" y="184"/>
                    </a:lnTo>
                    <a:lnTo>
                      <a:pt x="614" y="185"/>
                    </a:lnTo>
                    <a:lnTo>
                      <a:pt x="615" y="186"/>
                    </a:lnTo>
                    <a:lnTo>
                      <a:pt x="615" y="188"/>
                    </a:lnTo>
                    <a:lnTo>
                      <a:pt x="619" y="189"/>
                    </a:lnTo>
                    <a:lnTo>
                      <a:pt x="622" y="190"/>
                    </a:lnTo>
                    <a:lnTo>
                      <a:pt x="624" y="193"/>
                    </a:lnTo>
                    <a:lnTo>
                      <a:pt x="628" y="194"/>
                    </a:lnTo>
                    <a:close/>
                    <a:moveTo>
                      <a:pt x="90" y="173"/>
                    </a:moveTo>
                    <a:lnTo>
                      <a:pt x="90" y="173"/>
                    </a:lnTo>
                    <a:lnTo>
                      <a:pt x="90" y="174"/>
                    </a:lnTo>
                    <a:lnTo>
                      <a:pt x="90" y="177"/>
                    </a:lnTo>
                    <a:lnTo>
                      <a:pt x="91" y="178"/>
                    </a:lnTo>
                    <a:lnTo>
                      <a:pt x="91" y="180"/>
                    </a:lnTo>
                    <a:lnTo>
                      <a:pt x="93" y="181"/>
                    </a:lnTo>
                    <a:lnTo>
                      <a:pt x="93" y="182"/>
                    </a:lnTo>
                    <a:lnTo>
                      <a:pt x="94" y="184"/>
                    </a:lnTo>
                    <a:lnTo>
                      <a:pt x="94" y="181"/>
                    </a:lnTo>
                    <a:lnTo>
                      <a:pt x="94" y="181"/>
                    </a:lnTo>
                    <a:lnTo>
                      <a:pt x="94" y="180"/>
                    </a:lnTo>
                    <a:lnTo>
                      <a:pt x="94" y="178"/>
                    </a:lnTo>
                    <a:lnTo>
                      <a:pt x="94" y="178"/>
                    </a:lnTo>
                    <a:lnTo>
                      <a:pt x="90" y="173"/>
                    </a:lnTo>
                    <a:close/>
                    <a:moveTo>
                      <a:pt x="220" y="177"/>
                    </a:moveTo>
                    <a:lnTo>
                      <a:pt x="220" y="177"/>
                    </a:lnTo>
                    <a:lnTo>
                      <a:pt x="220" y="178"/>
                    </a:lnTo>
                    <a:lnTo>
                      <a:pt x="221" y="180"/>
                    </a:lnTo>
                    <a:lnTo>
                      <a:pt x="221" y="182"/>
                    </a:lnTo>
                    <a:lnTo>
                      <a:pt x="221" y="182"/>
                    </a:lnTo>
                    <a:lnTo>
                      <a:pt x="224" y="181"/>
                    </a:lnTo>
                    <a:lnTo>
                      <a:pt x="225" y="180"/>
                    </a:lnTo>
                    <a:lnTo>
                      <a:pt x="225" y="180"/>
                    </a:lnTo>
                    <a:lnTo>
                      <a:pt x="226" y="180"/>
                    </a:lnTo>
                    <a:lnTo>
                      <a:pt x="226" y="181"/>
                    </a:lnTo>
                    <a:lnTo>
                      <a:pt x="226" y="182"/>
                    </a:lnTo>
                    <a:lnTo>
                      <a:pt x="228" y="182"/>
                    </a:lnTo>
                    <a:lnTo>
                      <a:pt x="229" y="181"/>
                    </a:lnTo>
                    <a:lnTo>
                      <a:pt x="230" y="181"/>
                    </a:lnTo>
                    <a:lnTo>
                      <a:pt x="230" y="180"/>
                    </a:lnTo>
                    <a:lnTo>
                      <a:pt x="232" y="177"/>
                    </a:lnTo>
                    <a:lnTo>
                      <a:pt x="233" y="174"/>
                    </a:lnTo>
                    <a:lnTo>
                      <a:pt x="232" y="172"/>
                    </a:lnTo>
                    <a:lnTo>
                      <a:pt x="229" y="169"/>
                    </a:lnTo>
                    <a:lnTo>
                      <a:pt x="225" y="169"/>
                    </a:lnTo>
                    <a:lnTo>
                      <a:pt x="225" y="168"/>
                    </a:lnTo>
                    <a:lnTo>
                      <a:pt x="222" y="169"/>
                    </a:lnTo>
                    <a:lnTo>
                      <a:pt x="221" y="172"/>
                    </a:lnTo>
                    <a:lnTo>
                      <a:pt x="221" y="174"/>
                    </a:lnTo>
                    <a:lnTo>
                      <a:pt x="221" y="174"/>
                    </a:lnTo>
                    <a:lnTo>
                      <a:pt x="220" y="176"/>
                    </a:lnTo>
                    <a:lnTo>
                      <a:pt x="220" y="177"/>
                    </a:lnTo>
                    <a:close/>
                    <a:moveTo>
                      <a:pt x="90" y="172"/>
                    </a:moveTo>
                    <a:lnTo>
                      <a:pt x="86" y="168"/>
                    </a:lnTo>
                    <a:lnTo>
                      <a:pt x="86" y="168"/>
                    </a:lnTo>
                    <a:lnTo>
                      <a:pt x="86" y="169"/>
                    </a:lnTo>
                    <a:lnTo>
                      <a:pt x="86" y="170"/>
                    </a:lnTo>
                    <a:lnTo>
                      <a:pt x="86" y="170"/>
                    </a:lnTo>
                    <a:lnTo>
                      <a:pt x="86" y="173"/>
                    </a:lnTo>
                    <a:lnTo>
                      <a:pt x="86" y="174"/>
                    </a:lnTo>
                    <a:lnTo>
                      <a:pt x="89" y="174"/>
                    </a:lnTo>
                    <a:lnTo>
                      <a:pt x="90" y="173"/>
                    </a:lnTo>
                    <a:lnTo>
                      <a:pt x="90" y="172"/>
                    </a:lnTo>
                    <a:close/>
                    <a:moveTo>
                      <a:pt x="693" y="160"/>
                    </a:moveTo>
                    <a:lnTo>
                      <a:pt x="694" y="158"/>
                    </a:lnTo>
                    <a:lnTo>
                      <a:pt x="693" y="158"/>
                    </a:lnTo>
                    <a:lnTo>
                      <a:pt x="693" y="158"/>
                    </a:lnTo>
                    <a:lnTo>
                      <a:pt x="693" y="158"/>
                    </a:lnTo>
                    <a:lnTo>
                      <a:pt x="692" y="160"/>
                    </a:lnTo>
                    <a:lnTo>
                      <a:pt x="693" y="161"/>
                    </a:lnTo>
                    <a:lnTo>
                      <a:pt x="693" y="160"/>
                    </a:lnTo>
                    <a:close/>
                    <a:moveTo>
                      <a:pt x="83" y="164"/>
                    </a:moveTo>
                    <a:lnTo>
                      <a:pt x="82" y="161"/>
                    </a:lnTo>
                    <a:lnTo>
                      <a:pt x="81" y="158"/>
                    </a:lnTo>
                    <a:lnTo>
                      <a:pt x="79" y="158"/>
                    </a:lnTo>
                    <a:lnTo>
                      <a:pt x="79" y="158"/>
                    </a:lnTo>
                    <a:lnTo>
                      <a:pt x="79" y="158"/>
                    </a:lnTo>
                    <a:lnTo>
                      <a:pt x="79" y="160"/>
                    </a:lnTo>
                    <a:lnTo>
                      <a:pt x="78" y="161"/>
                    </a:lnTo>
                    <a:lnTo>
                      <a:pt x="79" y="162"/>
                    </a:lnTo>
                    <a:lnTo>
                      <a:pt x="81" y="164"/>
                    </a:lnTo>
                    <a:lnTo>
                      <a:pt x="83" y="165"/>
                    </a:lnTo>
                    <a:lnTo>
                      <a:pt x="83" y="165"/>
                    </a:lnTo>
                    <a:lnTo>
                      <a:pt x="83" y="164"/>
                    </a:lnTo>
                    <a:close/>
                    <a:moveTo>
                      <a:pt x="545" y="157"/>
                    </a:moveTo>
                    <a:lnTo>
                      <a:pt x="544" y="157"/>
                    </a:lnTo>
                    <a:lnTo>
                      <a:pt x="544" y="158"/>
                    </a:lnTo>
                    <a:lnTo>
                      <a:pt x="542" y="160"/>
                    </a:lnTo>
                    <a:lnTo>
                      <a:pt x="544" y="162"/>
                    </a:lnTo>
                    <a:lnTo>
                      <a:pt x="544" y="162"/>
                    </a:lnTo>
                    <a:lnTo>
                      <a:pt x="545" y="166"/>
                    </a:lnTo>
                    <a:lnTo>
                      <a:pt x="546" y="168"/>
                    </a:lnTo>
                    <a:lnTo>
                      <a:pt x="546" y="166"/>
                    </a:lnTo>
                    <a:lnTo>
                      <a:pt x="546" y="165"/>
                    </a:lnTo>
                    <a:lnTo>
                      <a:pt x="545" y="161"/>
                    </a:lnTo>
                    <a:lnTo>
                      <a:pt x="545" y="158"/>
                    </a:lnTo>
                    <a:lnTo>
                      <a:pt x="545" y="157"/>
                    </a:lnTo>
                    <a:close/>
                    <a:moveTo>
                      <a:pt x="507" y="156"/>
                    </a:moveTo>
                    <a:lnTo>
                      <a:pt x="507" y="156"/>
                    </a:lnTo>
                    <a:lnTo>
                      <a:pt x="507" y="157"/>
                    </a:lnTo>
                    <a:lnTo>
                      <a:pt x="508" y="157"/>
                    </a:lnTo>
                    <a:lnTo>
                      <a:pt x="508" y="157"/>
                    </a:lnTo>
                    <a:lnTo>
                      <a:pt x="507" y="156"/>
                    </a:lnTo>
                    <a:close/>
                    <a:moveTo>
                      <a:pt x="542" y="156"/>
                    </a:moveTo>
                    <a:lnTo>
                      <a:pt x="545" y="156"/>
                    </a:lnTo>
                    <a:lnTo>
                      <a:pt x="550" y="155"/>
                    </a:lnTo>
                    <a:lnTo>
                      <a:pt x="552" y="155"/>
                    </a:lnTo>
                    <a:lnTo>
                      <a:pt x="546" y="153"/>
                    </a:lnTo>
                    <a:lnTo>
                      <a:pt x="541" y="155"/>
                    </a:lnTo>
                    <a:lnTo>
                      <a:pt x="537" y="153"/>
                    </a:lnTo>
                    <a:lnTo>
                      <a:pt x="536" y="155"/>
                    </a:lnTo>
                    <a:lnTo>
                      <a:pt x="534" y="155"/>
                    </a:lnTo>
                    <a:lnTo>
                      <a:pt x="536" y="156"/>
                    </a:lnTo>
                    <a:lnTo>
                      <a:pt x="536" y="156"/>
                    </a:lnTo>
                    <a:lnTo>
                      <a:pt x="536" y="157"/>
                    </a:lnTo>
                    <a:lnTo>
                      <a:pt x="542" y="156"/>
                    </a:lnTo>
                    <a:close/>
                    <a:moveTo>
                      <a:pt x="495" y="153"/>
                    </a:moveTo>
                    <a:lnTo>
                      <a:pt x="495" y="153"/>
                    </a:lnTo>
                    <a:lnTo>
                      <a:pt x="493" y="155"/>
                    </a:lnTo>
                    <a:lnTo>
                      <a:pt x="493" y="155"/>
                    </a:lnTo>
                    <a:lnTo>
                      <a:pt x="493" y="156"/>
                    </a:lnTo>
                    <a:lnTo>
                      <a:pt x="495" y="155"/>
                    </a:lnTo>
                    <a:lnTo>
                      <a:pt x="495" y="153"/>
                    </a:lnTo>
                    <a:close/>
                    <a:moveTo>
                      <a:pt x="614" y="157"/>
                    </a:moveTo>
                    <a:lnTo>
                      <a:pt x="618" y="158"/>
                    </a:lnTo>
                    <a:lnTo>
                      <a:pt x="618" y="158"/>
                    </a:lnTo>
                    <a:lnTo>
                      <a:pt x="620" y="158"/>
                    </a:lnTo>
                    <a:lnTo>
                      <a:pt x="620" y="158"/>
                    </a:lnTo>
                    <a:lnTo>
                      <a:pt x="622" y="157"/>
                    </a:lnTo>
                    <a:lnTo>
                      <a:pt x="623" y="157"/>
                    </a:lnTo>
                    <a:lnTo>
                      <a:pt x="623" y="157"/>
                    </a:lnTo>
                    <a:lnTo>
                      <a:pt x="623" y="157"/>
                    </a:lnTo>
                    <a:lnTo>
                      <a:pt x="623" y="156"/>
                    </a:lnTo>
                    <a:lnTo>
                      <a:pt x="623" y="156"/>
                    </a:lnTo>
                    <a:lnTo>
                      <a:pt x="623" y="153"/>
                    </a:lnTo>
                    <a:lnTo>
                      <a:pt x="623" y="153"/>
                    </a:lnTo>
                    <a:lnTo>
                      <a:pt x="622" y="152"/>
                    </a:lnTo>
                    <a:lnTo>
                      <a:pt x="622" y="152"/>
                    </a:lnTo>
                    <a:lnTo>
                      <a:pt x="619" y="152"/>
                    </a:lnTo>
                    <a:lnTo>
                      <a:pt x="618" y="152"/>
                    </a:lnTo>
                    <a:lnTo>
                      <a:pt x="616" y="153"/>
                    </a:lnTo>
                    <a:lnTo>
                      <a:pt x="611" y="155"/>
                    </a:lnTo>
                    <a:lnTo>
                      <a:pt x="611" y="156"/>
                    </a:lnTo>
                    <a:lnTo>
                      <a:pt x="614" y="157"/>
                    </a:lnTo>
                    <a:close/>
                    <a:moveTo>
                      <a:pt x="532" y="153"/>
                    </a:moveTo>
                    <a:lnTo>
                      <a:pt x="532" y="153"/>
                    </a:lnTo>
                    <a:lnTo>
                      <a:pt x="532" y="152"/>
                    </a:lnTo>
                    <a:lnTo>
                      <a:pt x="530" y="152"/>
                    </a:lnTo>
                    <a:lnTo>
                      <a:pt x="530" y="152"/>
                    </a:lnTo>
                    <a:lnTo>
                      <a:pt x="529" y="153"/>
                    </a:lnTo>
                    <a:lnTo>
                      <a:pt x="529" y="153"/>
                    </a:lnTo>
                    <a:lnTo>
                      <a:pt x="528" y="152"/>
                    </a:lnTo>
                    <a:lnTo>
                      <a:pt x="523" y="151"/>
                    </a:lnTo>
                    <a:lnTo>
                      <a:pt x="519" y="151"/>
                    </a:lnTo>
                    <a:lnTo>
                      <a:pt x="517" y="151"/>
                    </a:lnTo>
                    <a:lnTo>
                      <a:pt x="517" y="152"/>
                    </a:lnTo>
                    <a:lnTo>
                      <a:pt x="516" y="155"/>
                    </a:lnTo>
                    <a:lnTo>
                      <a:pt x="517" y="158"/>
                    </a:lnTo>
                    <a:lnTo>
                      <a:pt x="520" y="158"/>
                    </a:lnTo>
                    <a:lnTo>
                      <a:pt x="521" y="157"/>
                    </a:lnTo>
                    <a:lnTo>
                      <a:pt x="525" y="156"/>
                    </a:lnTo>
                    <a:lnTo>
                      <a:pt x="528" y="157"/>
                    </a:lnTo>
                    <a:lnTo>
                      <a:pt x="530" y="156"/>
                    </a:lnTo>
                    <a:lnTo>
                      <a:pt x="533" y="156"/>
                    </a:lnTo>
                    <a:lnTo>
                      <a:pt x="533" y="155"/>
                    </a:lnTo>
                    <a:lnTo>
                      <a:pt x="533" y="153"/>
                    </a:lnTo>
                    <a:lnTo>
                      <a:pt x="532" y="153"/>
                    </a:lnTo>
                    <a:close/>
                    <a:moveTo>
                      <a:pt x="725" y="151"/>
                    </a:moveTo>
                    <a:lnTo>
                      <a:pt x="721" y="151"/>
                    </a:lnTo>
                    <a:lnTo>
                      <a:pt x="720" y="151"/>
                    </a:lnTo>
                    <a:lnTo>
                      <a:pt x="713" y="149"/>
                    </a:lnTo>
                    <a:lnTo>
                      <a:pt x="713" y="151"/>
                    </a:lnTo>
                    <a:lnTo>
                      <a:pt x="713" y="151"/>
                    </a:lnTo>
                    <a:lnTo>
                      <a:pt x="720" y="153"/>
                    </a:lnTo>
                    <a:lnTo>
                      <a:pt x="722" y="155"/>
                    </a:lnTo>
                    <a:lnTo>
                      <a:pt x="725" y="155"/>
                    </a:lnTo>
                    <a:lnTo>
                      <a:pt x="726" y="156"/>
                    </a:lnTo>
                    <a:lnTo>
                      <a:pt x="728" y="156"/>
                    </a:lnTo>
                    <a:lnTo>
                      <a:pt x="730" y="156"/>
                    </a:lnTo>
                    <a:lnTo>
                      <a:pt x="733" y="156"/>
                    </a:lnTo>
                    <a:lnTo>
                      <a:pt x="734" y="155"/>
                    </a:lnTo>
                    <a:lnTo>
                      <a:pt x="738" y="153"/>
                    </a:lnTo>
                    <a:lnTo>
                      <a:pt x="737" y="153"/>
                    </a:lnTo>
                    <a:lnTo>
                      <a:pt x="734" y="152"/>
                    </a:lnTo>
                    <a:lnTo>
                      <a:pt x="729" y="152"/>
                    </a:lnTo>
                    <a:lnTo>
                      <a:pt x="725" y="151"/>
                    </a:lnTo>
                    <a:close/>
                    <a:moveTo>
                      <a:pt x="242" y="151"/>
                    </a:moveTo>
                    <a:lnTo>
                      <a:pt x="245" y="151"/>
                    </a:lnTo>
                    <a:lnTo>
                      <a:pt x="245" y="149"/>
                    </a:lnTo>
                    <a:lnTo>
                      <a:pt x="243" y="148"/>
                    </a:lnTo>
                    <a:lnTo>
                      <a:pt x="242" y="149"/>
                    </a:lnTo>
                    <a:lnTo>
                      <a:pt x="242" y="151"/>
                    </a:lnTo>
                    <a:close/>
                    <a:moveTo>
                      <a:pt x="180" y="160"/>
                    </a:moveTo>
                    <a:lnTo>
                      <a:pt x="181" y="160"/>
                    </a:lnTo>
                    <a:lnTo>
                      <a:pt x="184" y="160"/>
                    </a:lnTo>
                    <a:lnTo>
                      <a:pt x="185" y="160"/>
                    </a:lnTo>
                    <a:lnTo>
                      <a:pt x="188" y="160"/>
                    </a:lnTo>
                    <a:lnTo>
                      <a:pt x="189" y="161"/>
                    </a:lnTo>
                    <a:lnTo>
                      <a:pt x="189" y="164"/>
                    </a:lnTo>
                    <a:lnTo>
                      <a:pt x="191" y="166"/>
                    </a:lnTo>
                    <a:lnTo>
                      <a:pt x="191" y="166"/>
                    </a:lnTo>
                    <a:lnTo>
                      <a:pt x="191" y="168"/>
                    </a:lnTo>
                    <a:lnTo>
                      <a:pt x="191" y="170"/>
                    </a:lnTo>
                    <a:lnTo>
                      <a:pt x="191" y="173"/>
                    </a:lnTo>
                    <a:lnTo>
                      <a:pt x="192" y="174"/>
                    </a:lnTo>
                    <a:lnTo>
                      <a:pt x="195" y="174"/>
                    </a:lnTo>
                    <a:lnTo>
                      <a:pt x="196" y="176"/>
                    </a:lnTo>
                    <a:lnTo>
                      <a:pt x="198" y="177"/>
                    </a:lnTo>
                    <a:lnTo>
                      <a:pt x="198" y="177"/>
                    </a:lnTo>
                    <a:lnTo>
                      <a:pt x="200" y="177"/>
                    </a:lnTo>
                    <a:lnTo>
                      <a:pt x="201" y="178"/>
                    </a:lnTo>
                    <a:lnTo>
                      <a:pt x="201" y="178"/>
                    </a:lnTo>
                    <a:lnTo>
                      <a:pt x="202" y="180"/>
                    </a:lnTo>
                    <a:lnTo>
                      <a:pt x="204" y="180"/>
                    </a:lnTo>
                    <a:lnTo>
                      <a:pt x="204" y="178"/>
                    </a:lnTo>
                    <a:lnTo>
                      <a:pt x="202" y="177"/>
                    </a:lnTo>
                    <a:lnTo>
                      <a:pt x="202" y="176"/>
                    </a:lnTo>
                    <a:lnTo>
                      <a:pt x="204" y="172"/>
                    </a:lnTo>
                    <a:lnTo>
                      <a:pt x="205" y="170"/>
                    </a:lnTo>
                    <a:lnTo>
                      <a:pt x="205" y="170"/>
                    </a:lnTo>
                    <a:lnTo>
                      <a:pt x="206" y="169"/>
                    </a:lnTo>
                    <a:lnTo>
                      <a:pt x="198" y="166"/>
                    </a:lnTo>
                    <a:lnTo>
                      <a:pt x="196" y="161"/>
                    </a:lnTo>
                    <a:lnTo>
                      <a:pt x="196" y="155"/>
                    </a:lnTo>
                    <a:lnTo>
                      <a:pt x="195" y="153"/>
                    </a:lnTo>
                    <a:lnTo>
                      <a:pt x="195" y="152"/>
                    </a:lnTo>
                    <a:lnTo>
                      <a:pt x="193" y="151"/>
                    </a:lnTo>
                    <a:lnTo>
                      <a:pt x="193" y="149"/>
                    </a:lnTo>
                    <a:lnTo>
                      <a:pt x="192" y="148"/>
                    </a:lnTo>
                    <a:lnTo>
                      <a:pt x="191" y="148"/>
                    </a:lnTo>
                    <a:lnTo>
                      <a:pt x="189" y="148"/>
                    </a:lnTo>
                    <a:lnTo>
                      <a:pt x="188" y="148"/>
                    </a:lnTo>
                    <a:lnTo>
                      <a:pt x="188" y="151"/>
                    </a:lnTo>
                    <a:lnTo>
                      <a:pt x="188" y="152"/>
                    </a:lnTo>
                    <a:lnTo>
                      <a:pt x="187" y="152"/>
                    </a:lnTo>
                    <a:lnTo>
                      <a:pt x="187" y="151"/>
                    </a:lnTo>
                    <a:lnTo>
                      <a:pt x="185" y="148"/>
                    </a:lnTo>
                    <a:lnTo>
                      <a:pt x="183" y="149"/>
                    </a:lnTo>
                    <a:lnTo>
                      <a:pt x="183" y="151"/>
                    </a:lnTo>
                    <a:lnTo>
                      <a:pt x="181" y="151"/>
                    </a:lnTo>
                    <a:lnTo>
                      <a:pt x="181" y="152"/>
                    </a:lnTo>
                    <a:lnTo>
                      <a:pt x="181" y="153"/>
                    </a:lnTo>
                    <a:lnTo>
                      <a:pt x="181" y="155"/>
                    </a:lnTo>
                    <a:lnTo>
                      <a:pt x="180" y="155"/>
                    </a:lnTo>
                    <a:lnTo>
                      <a:pt x="179" y="156"/>
                    </a:lnTo>
                    <a:lnTo>
                      <a:pt x="177" y="157"/>
                    </a:lnTo>
                    <a:lnTo>
                      <a:pt x="177" y="158"/>
                    </a:lnTo>
                    <a:lnTo>
                      <a:pt x="179" y="160"/>
                    </a:lnTo>
                    <a:lnTo>
                      <a:pt x="180" y="160"/>
                    </a:lnTo>
                    <a:close/>
                    <a:moveTo>
                      <a:pt x="503" y="152"/>
                    </a:moveTo>
                    <a:lnTo>
                      <a:pt x="504" y="151"/>
                    </a:lnTo>
                    <a:lnTo>
                      <a:pt x="503" y="149"/>
                    </a:lnTo>
                    <a:lnTo>
                      <a:pt x="503" y="149"/>
                    </a:lnTo>
                    <a:lnTo>
                      <a:pt x="503" y="148"/>
                    </a:lnTo>
                    <a:lnTo>
                      <a:pt x="501" y="148"/>
                    </a:lnTo>
                    <a:lnTo>
                      <a:pt x="501" y="148"/>
                    </a:lnTo>
                    <a:lnTo>
                      <a:pt x="501" y="152"/>
                    </a:lnTo>
                    <a:lnTo>
                      <a:pt x="501" y="152"/>
                    </a:lnTo>
                    <a:lnTo>
                      <a:pt x="503" y="152"/>
                    </a:lnTo>
                    <a:close/>
                    <a:moveTo>
                      <a:pt x="573" y="152"/>
                    </a:moveTo>
                    <a:lnTo>
                      <a:pt x="577" y="152"/>
                    </a:lnTo>
                    <a:lnTo>
                      <a:pt x="579" y="152"/>
                    </a:lnTo>
                    <a:lnTo>
                      <a:pt x="582" y="152"/>
                    </a:lnTo>
                    <a:lnTo>
                      <a:pt x="582" y="152"/>
                    </a:lnTo>
                    <a:lnTo>
                      <a:pt x="583" y="151"/>
                    </a:lnTo>
                    <a:lnTo>
                      <a:pt x="583" y="149"/>
                    </a:lnTo>
                    <a:lnTo>
                      <a:pt x="582" y="148"/>
                    </a:lnTo>
                    <a:lnTo>
                      <a:pt x="579" y="147"/>
                    </a:lnTo>
                    <a:lnTo>
                      <a:pt x="577" y="145"/>
                    </a:lnTo>
                    <a:lnTo>
                      <a:pt x="574" y="144"/>
                    </a:lnTo>
                    <a:lnTo>
                      <a:pt x="574" y="145"/>
                    </a:lnTo>
                    <a:lnTo>
                      <a:pt x="571" y="147"/>
                    </a:lnTo>
                    <a:lnTo>
                      <a:pt x="570" y="149"/>
                    </a:lnTo>
                    <a:lnTo>
                      <a:pt x="570" y="151"/>
                    </a:lnTo>
                    <a:lnTo>
                      <a:pt x="571" y="152"/>
                    </a:lnTo>
                    <a:lnTo>
                      <a:pt x="573" y="152"/>
                    </a:lnTo>
                    <a:close/>
                    <a:moveTo>
                      <a:pt x="503" y="144"/>
                    </a:moveTo>
                    <a:lnTo>
                      <a:pt x="503" y="144"/>
                    </a:lnTo>
                    <a:lnTo>
                      <a:pt x="501" y="143"/>
                    </a:lnTo>
                    <a:lnTo>
                      <a:pt x="500" y="143"/>
                    </a:lnTo>
                    <a:lnTo>
                      <a:pt x="499" y="143"/>
                    </a:lnTo>
                    <a:lnTo>
                      <a:pt x="497" y="145"/>
                    </a:lnTo>
                    <a:lnTo>
                      <a:pt x="496" y="144"/>
                    </a:lnTo>
                    <a:lnTo>
                      <a:pt x="497" y="143"/>
                    </a:lnTo>
                    <a:lnTo>
                      <a:pt x="496" y="141"/>
                    </a:lnTo>
                    <a:lnTo>
                      <a:pt x="496" y="141"/>
                    </a:lnTo>
                    <a:lnTo>
                      <a:pt x="492" y="141"/>
                    </a:lnTo>
                    <a:lnTo>
                      <a:pt x="491" y="141"/>
                    </a:lnTo>
                    <a:lnTo>
                      <a:pt x="489" y="144"/>
                    </a:lnTo>
                    <a:lnTo>
                      <a:pt x="489" y="147"/>
                    </a:lnTo>
                    <a:lnTo>
                      <a:pt x="491" y="149"/>
                    </a:lnTo>
                    <a:lnTo>
                      <a:pt x="491" y="149"/>
                    </a:lnTo>
                    <a:lnTo>
                      <a:pt x="492" y="148"/>
                    </a:lnTo>
                    <a:lnTo>
                      <a:pt x="495" y="144"/>
                    </a:lnTo>
                    <a:lnTo>
                      <a:pt x="495" y="144"/>
                    </a:lnTo>
                    <a:lnTo>
                      <a:pt x="496" y="148"/>
                    </a:lnTo>
                    <a:lnTo>
                      <a:pt x="495" y="149"/>
                    </a:lnTo>
                    <a:lnTo>
                      <a:pt x="495" y="149"/>
                    </a:lnTo>
                    <a:lnTo>
                      <a:pt x="496" y="151"/>
                    </a:lnTo>
                    <a:lnTo>
                      <a:pt x="496" y="149"/>
                    </a:lnTo>
                    <a:lnTo>
                      <a:pt x="497" y="149"/>
                    </a:lnTo>
                    <a:lnTo>
                      <a:pt x="497" y="147"/>
                    </a:lnTo>
                    <a:lnTo>
                      <a:pt x="499" y="147"/>
                    </a:lnTo>
                    <a:lnTo>
                      <a:pt x="499" y="148"/>
                    </a:lnTo>
                    <a:lnTo>
                      <a:pt x="500" y="148"/>
                    </a:lnTo>
                    <a:lnTo>
                      <a:pt x="501" y="147"/>
                    </a:lnTo>
                    <a:lnTo>
                      <a:pt x="503" y="144"/>
                    </a:lnTo>
                    <a:close/>
                    <a:moveTo>
                      <a:pt x="257" y="137"/>
                    </a:moveTo>
                    <a:lnTo>
                      <a:pt x="254" y="137"/>
                    </a:lnTo>
                    <a:lnTo>
                      <a:pt x="254" y="139"/>
                    </a:lnTo>
                    <a:lnTo>
                      <a:pt x="253" y="143"/>
                    </a:lnTo>
                    <a:lnTo>
                      <a:pt x="254" y="144"/>
                    </a:lnTo>
                    <a:lnTo>
                      <a:pt x="255" y="144"/>
                    </a:lnTo>
                    <a:lnTo>
                      <a:pt x="258" y="141"/>
                    </a:lnTo>
                    <a:lnTo>
                      <a:pt x="259" y="141"/>
                    </a:lnTo>
                    <a:lnTo>
                      <a:pt x="259" y="140"/>
                    </a:lnTo>
                    <a:lnTo>
                      <a:pt x="259" y="139"/>
                    </a:lnTo>
                    <a:lnTo>
                      <a:pt x="258" y="137"/>
                    </a:lnTo>
                    <a:lnTo>
                      <a:pt x="257" y="137"/>
                    </a:lnTo>
                    <a:close/>
                    <a:moveTo>
                      <a:pt x="704" y="140"/>
                    </a:moveTo>
                    <a:lnTo>
                      <a:pt x="704" y="140"/>
                    </a:lnTo>
                    <a:lnTo>
                      <a:pt x="705" y="139"/>
                    </a:lnTo>
                    <a:lnTo>
                      <a:pt x="704" y="139"/>
                    </a:lnTo>
                    <a:lnTo>
                      <a:pt x="704" y="137"/>
                    </a:lnTo>
                    <a:lnTo>
                      <a:pt x="702" y="136"/>
                    </a:lnTo>
                    <a:lnTo>
                      <a:pt x="701" y="137"/>
                    </a:lnTo>
                    <a:lnTo>
                      <a:pt x="701" y="139"/>
                    </a:lnTo>
                    <a:lnTo>
                      <a:pt x="702" y="140"/>
                    </a:lnTo>
                    <a:lnTo>
                      <a:pt x="704" y="140"/>
                    </a:lnTo>
                    <a:close/>
                    <a:moveTo>
                      <a:pt x="73" y="149"/>
                    </a:moveTo>
                    <a:lnTo>
                      <a:pt x="72" y="147"/>
                    </a:lnTo>
                    <a:lnTo>
                      <a:pt x="72" y="147"/>
                    </a:lnTo>
                    <a:lnTo>
                      <a:pt x="72" y="145"/>
                    </a:lnTo>
                    <a:lnTo>
                      <a:pt x="72" y="144"/>
                    </a:lnTo>
                    <a:lnTo>
                      <a:pt x="70" y="143"/>
                    </a:lnTo>
                    <a:lnTo>
                      <a:pt x="69" y="139"/>
                    </a:lnTo>
                    <a:lnTo>
                      <a:pt x="68" y="137"/>
                    </a:lnTo>
                    <a:lnTo>
                      <a:pt x="68" y="136"/>
                    </a:lnTo>
                    <a:lnTo>
                      <a:pt x="64" y="137"/>
                    </a:lnTo>
                    <a:lnTo>
                      <a:pt x="62" y="141"/>
                    </a:lnTo>
                    <a:lnTo>
                      <a:pt x="62" y="143"/>
                    </a:lnTo>
                    <a:lnTo>
                      <a:pt x="66" y="148"/>
                    </a:lnTo>
                    <a:lnTo>
                      <a:pt x="66" y="151"/>
                    </a:lnTo>
                    <a:lnTo>
                      <a:pt x="68" y="151"/>
                    </a:lnTo>
                    <a:lnTo>
                      <a:pt x="70" y="153"/>
                    </a:lnTo>
                    <a:lnTo>
                      <a:pt x="72" y="153"/>
                    </a:lnTo>
                    <a:lnTo>
                      <a:pt x="74" y="152"/>
                    </a:lnTo>
                    <a:lnTo>
                      <a:pt x="74" y="151"/>
                    </a:lnTo>
                    <a:lnTo>
                      <a:pt x="73" y="149"/>
                    </a:lnTo>
                    <a:close/>
                    <a:moveTo>
                      <a:pt x="628" y="140"/>
                    </a:moveTo>
                    <a:lnTo>
                      <a:pt x="630" y="141"/>
                    </a:lnTo>
                    <a:lnTo>
                      <a:pt x="630" y="143"/>
                    </a:lnTo>
                    <a:lnTo>
                      <a:pt x="631" y="144"/>
                    </a:lnTo>
                    <a:lnTo>
                      <a:pt x="634" y="145"/>
                    </a:lnTo>
                    <a:lnTo>
                      <a:pt x="634" y="144"/>
                    </a:lnTo>
                    <a:lnTo>
                      <a:pt x="635" y="141"/>
                    </a:lnTo>
                    <a:lnTo>
                      <a:pt x="635" y="137"/>
                    </a:lnTo>
                    <a:lnTo>
                      <a:pt x="635" y="136"/>
                    </a:lnTo>
                    <a:lnTo>
                      <a:pt x="632" y="136"/>
                    </a:lnTo>
                    <a:lnTo>
                      <a:pt x="632" y="136"/>
                    </a:lnTo>
                    <a:lnTo>
                      <a:pt x="628" y="137"/>
                    </a:lnTo>
                    <a:lnTo>
                      <a:pt x="628" y="137"/>
                    </a:lnTo>
                    <a:lnTo>
                      <a:pt x="628" y="139"/>
                    </a:lnTo>
                    <a:lnTo>
                      <a:pt x="628" y="140"/>
                    </a:lnTo>
                    <a:close/>
                    <a:moveTo>
                      <a:pt x="624" y="136"/>
                    </a:moveTo>
                    <a:lnTo>
                      <a:pt x="623" y="136"/>
                    </a:lnTo>
                    <a:lnTo>
                      <a:pt x="631" y="135"/>
                    </a:lnTo>
                    <a:lnTo>
                      <a:pt x="632" y="135"/>
                    </a:lnTo>
                    <a:lnTo>
                      <a:pt x="632" y="133"/>
                    </a:lnTo>
                    <a:lnTo>
                      <a:pt x="631" y="133"/>
                    </a:lnTo>
                    <a:lnTo>
                      <a:pt x="631" y="135"/>
                    </a:lnTo>
                    <a:lnTo>
                      <a:pt x="630" y="135"/>
                    </a:lnTo>
                    <a:lnTo>
                      <a:pt x="627" y="133"/>
                    </a:lnTo>
                    <a:lnTo>
                      <a:pt x="627" y="135"/>
                    </a:lnTo>
                    <a:lnTo>
                      <a:pt x="627" y="135"/>
                    </a:lnTo>
                    <a:lnTo>
                      <a:pt x="626" y="135"/>
                    </a:lnTo>
                    <a:lnTo>
                      <a:pt x="626" y="135"/>
                    </a:lnTo>
                    <a:lnTo>
                      <a:pt x="624" y="135"/>
                    </a:lnTo>
                    <a:lnTo>
                      <a:pt x="624" y="135"/>
                    </a:lnTo>
                    <a:lnTo>
                      <a:pt x="624" y="136"/>
                    </a:lnTo>
                    <a:close/>
                    <a:moveTo>
                      <a:pt x="712" y="133"/>
                    </a:moveTo>
                    <a:lnTo>
                      <a:pt x="713" y="133"/>
                    </a:lnTo>
                    <a:lnTo>
                      <a:pt x="713" y="133"/>
                    </a:lnTo>
                    <a:lnTo>
                      <a:pt x="714" y="133"/>
                    </a:lnTo>
                    <a:lnTo>
                      <a:pt x="716" y="136"/>
                    </a:lnTo>
                    <a:lnTo>
                      <a:pt x="718" y="135"/>
                    </a:lnTo>
                    <a:lnTo>
                      <a:pt x="720" y="139"/>
                    </a:lnTo>
                    <a:lnTo>
                      <a:pt x="720" y="140"/>
                    </a:lnTo>
                    <a:lnTo>
                      <a:pt x="721" y="141"/>
                    </a:lnTo>
                    <a:lnTo>
                      <a:pt x="722" y="141"/>
                    </a:lnTo>
                    <a:lnTo>
                      <a:pt x="724" y="143"/>
                    </a:lnTo>
                    <a:lnTo>
                      <a:pt x="725" y="143"/>
                    </a:lnTo>
                    <a:lnTo>
                      <a:pt x="728" y="141"/>
                    </a:lnTo>
                    <a:lnTo>
                      <a:pt x="729" y="140"/>
                    </a:lnTo>
                    <a:lnTo>
                      <a:pt x="728" y="139"/>
                    </a:lnTo>
                    <a:lnTo>
                      <a:pt x="725" y="137"/>
                    </a:lnTo>
                    <a:lnTo>
                      <a:pt x="724" y="135"/>
                    </a:lnTo>
                    <a:lnTo>
                      <a:pt x="721" y="132"/>
                    </a:lnTo>
                    <a:lnTo>
                      <a:pt x="720" y="132"/>
                    </a:lnTo>
                    <a:lnTo>
                      <a:pt x="718" y="132"/>
                    </a:lnTo>
                    <a:lnTo>
                      <a:pt x="717" y="132"/>
                    </a:lnTo>
                    <a:lnTo>
                      <a:pt x="716" y="132"/>
                    </a:lnTo>
                    <a:lnTo>
                      <a:pt x="712" y="131"/>
                    </a:lnTo>
                    <a:lnTo>
                      <a:pt x="712" y="132"/>
                    </a:lnTo>
                    <a:lnTo>
                      <a:pt x="712" y="133"/>
                    </a:lnTo>
                    <a:close/>
                    <a:moveTo>
                      <a:pt x="567" y="131"/>
                    </a:moveTo>
                    <a:lnTo>
                      <a:pt x="566" y="133"/>
                    </a:lnTo>
                    <a:lnTo>
                      <a:pt x="566" y="133"/>
                    </a:lnTo>
                    <a:lnTo>
                      <a:pt x="569" y="133"/>
                    </a:lnTo>
                    <a:lnTo>
                      <a:pt x="569" y="133"/>
                    </a:lnTo>
                    <a:lnTo>
                      <a:pt x="569" y="133"/>
                    </a:lnTo>
                    <a:lnTo>
                      <a:pt x="567" y="131"/>
                    </a:lnTo>
                    <a:lnTo>
                      <a:pt x="567" y="131"/>
                    </a:lnTo>
                    <a:close/>
                    <a:moveTo>
                      <a:pt x="627" y="128"/>
                    </a:moveTo>
                    <a:lnTo>
                      <a:pt x="628" y="127"/>
                    </a:lnTo>
                    <a:lnTo>
                      <a:pt x="628" y="127"/>
                    </a:lnTo>
                    <a:lnTo>
                      <a:pt x="627" y="127"/>
                    </a:lnTo>
                    <a:lnTo>
                      <a:pt x="627" y="127"/>
                    </a:lnTo>
                    <a:lnTo>
                      <a:pt x="627" y="127"/>
                    </a:lnTo>
                    <a:lnTo>
                      <a:pt x="626" y="127"/>
                    </a:lnTo>
                    <a:lnTo>
                      <a:pt x="624" y="128"/>
                    </a:lnTo>
                    <a:lnTo>
                      <a:pt x="627" y="128"/>
                    </a:lnTo>
                    <a:lnTo>
                      <a:pt x="627" y="128"/>
                    </a:lnTo>
                    <a:close/>
                    <a:moveTo>
                      <a:pt x="471" y="125"/>
                    </a:moveTo>
                    <a:lnTo>
                      <a:pt x="470" y="127"/>
                    </a:lnTo>
                    <a:lnTo>
                      <a:pt x="470" y="128"/>
                    </a:lnTo>
                    <a:lnTo>
                      <a:pt x="470" y="128"/>
                    </a:lnTo>
                    <a:lnTo>
                      <a:pt x="471" y="128"/>
                    </a:lnTo>
                    <a:lnTo>
                      <a:pt x="471" y="128"/>
                    </a:lnTo>
                    <a:lnTo>
                      <a:pt x="472" y="128"/>
                    </a:lnTo>
                    <a:lnTo>
                      <a:pt x="474" y="128"/>
                    </a:lnTo>
                    <a:lnTo>
                      <a:pt x="474" y="127"/>
                    </a:lnTo>
                    <a:lnTo>
                      <a:pt x="472" y="125"/>
                    </a:lnTo>
                    <a:lnTo>
                      <a:pt x="472" y="127"/>
                    </a:lnTo>
                    <a:lnTo>
                      <a:pt x="471" y="125"/>
                    </a:lnTo>
                    <a:close/>
                    <a:moveTo>
                      <a:pt x="806" y="170"/>
                    </a:moveTo>
                    <a:lnTo>
                      <a:pt x="804" y="168"/>
                    </a:lnTo>
                    <a:lnTo>
                      <a:pt x="804" y="168"/>
                    </a:lnTo>
                    <a:lnTo>
                      <a:pt x="803" y="166"/>
                    </a:lnTo>
                    <a:lnTo>
                      <a:pt x="798" y="166"/>
                    </a:lnTo>
                    <a:lnTo>
                      <a:pt x="796" y="166"/>
                    </a:lnTo>
                    <a:lnTo>
                      <a:pt x="796" y="165"/>
                    </a:lnTo>
                    <a:lnTo>
                      <a:pt x="795" y="165"/>
                    </a:lnTo>
                    <a:lnTo>
                      <a:pt x="790" y="165"/>
                    </a:lnTo>
                    <a:lnTo>
                      <a:pt x="788" y="165"/>
                    </a:lnTo>
                    <a:lnTo>
                      <a:pt x="783" y="162"/>
                    </a:lnTo>
                    <a:lnTo>
                      <a:pt x="779" y="160"/>
                    </a:lnTo>
                    <a:lnTo>
                      <a:pt x="778" y="158"/>
                    </a:lnTo>
                    <a:lnTo>
                      <a:pt x="775" y="157"/>
                    </a:lnTo>
                    <a:lnTo>
                      <a:pt x="774" y="157"/>
                    </a:lnTo>
                    <a:lnTo>
                      <a:pt x="771" y="156"/>
                    </a:lnTo>
                    <a:lnTo>
                      <a:pt x="770" y="155"/>
                    </a:lnTo>
                    <a:lnTo>
                      <a:pt x="769" y="153"/>
                    </a:lnTo>
                    <a:lnTo>
                      <a:pt x="759" y="151"/>
                    </a:lnTo>
                    <a:lnTo>
                      <a:pt x="758" y="149"/>
                    </a:lnTo>
                    <a:lnTo>
                      <a:pt x="755" y="148"/>
                    </a:lnTo>
                    <a:lnTo>
                      <a:pt x="754" y="148"/>
                    </a:lnTo>
                    <a:lnTo>
                      <a:pt x="750" y="149"/>
                    </a:lnTo>
                    <a:lnTo>
                      <a:pt x="746" y="152"/>
                    </a:lnTo>
                    <a:lnTo>
                      <a:pt x="742" y="153"/>
                    </a:lnTo>
                    <a:lnTo>
                      <a:pt x="742" y="155"/>
                    </a:lnTo>
                    <a:lnTo>
                      <a:pt x="742" y="156"/>
                    </a:lnTo>
                    <a:lnTo>
                      <a:pt x="742" y="157"/>
                    </a:lnTo>
                    <a:lnTo>
                      <a:pt x="742" y="158"/>
                    </a:lnTo>
                    <a:lnTo>
                      <a:pt x="741" y="160"/>
                    </a:lnTo>
                    <a:lnTo>
                      <a:pt x="737" y="161"/>
                    </a:lnTo>
                    <a:lnTo>
                      <a:pt x="733" y="162"/>
                    </a:lnTo>
                    <a:lnTo>
                      <a:pt x="729" y="164"/>
                    </a:lnTo>
                    <a:lnTo>
                      <a:pt x="728" y="164"/>
                    </a:lnTo>
                    <a:lnTo>
                      <a:pt x="728" y="166"/>
                    </a:lnTo>
                    <a:lnTo>
                      <a:pt x="726" y="168"/>
                    </a:lnTo>
                    <a:lnTo>
                      <a:pt x="726" y="169"/>
                    </a:lnTo>
                    <a:lnTo>
                      <a:pt x="721" y="173"/>
                    </a:lnTo>
                    <a:lnTo>
                      <a:pt x="721" y="173"/>
                    </a:lnTo>
                    <a:lnTo>
                      <a:pt x="720" y="176"/>
                    </a:lnTo>
                    <a:lnTo>
                      <a:pt x="718" y="177"/>
                    </a:lnTo>
                    <a:lnTo>
                      <a:pt x="714" y="181"/>
                    </a:lnTo>
                    <a:lnTo>
                      <a:pt x="713" y="184"/>
                    </a:lnTo>
                    <a:lnTo>
                      <a:pt x="712" y="185"/>
                    </a:lnTo>
                    <a:lnTo>
                      <a:pt x="710" y="185"/>
                    </a:lnTo>
                    <a:lnTo>
                      <a:pt x="708" y="185"/>
                    </a:lnTo>
                    <a:lnTo>
                      <a:pt x="705" y="185"/>
                    </a:lnTo>
                    <a:lnTo>
                      <a:pt x="704" y="185"/>
                    </a:lnTo>
                    <a:lnTo>
                      <a:pt x="702" y="182"/>
                    </a:lnTo>
                    <a:lnTo>
                      <a:pt x="701" y="182"/>
                    </a:lnTo>
                    <a:lnTo>
                      <a:pt x="701" y="180"/>
                    </a:lnTo>
                    <a:lnTo>
                      <a:pt x="701" y="177"/>
                    </a:lnTo>
                    <a:lnTo>
                      <a:pt x="701" y="176"/>
                    </a:lnTo>
                    <a:lnTo>
                      <a:pt x="700" y="177"/>
                    </a:lnTo>
                    <a:lnTo>
                      <a:pt x="698" y="177"/>
                    </a:lnTo>
                    <a:lnTo>
                      <a:pt x="697" y="172"/>
                    </a:lnTo>
                    <a:lnTo>
                      <a:pt x="697" y="169"/>
                    </a:lnTo>
                    <a:lnTo>
                      <a:pt x="697" y="169"/>
                    </a:lnTo>
                    <a:lnTo>
                      <a:pt x="696" y="168"/>
                    </a:lnTo>
                    <a:lnTo>
                      <a:pt x="696" y="169"/>
                    </a:lnTo>
                    <a:lnTo>
                      <a:pt x="694" y="169"/>
                    </a:lnTo>
                    <a:lnTo>
                      <a:pt x="694" y="172"/>
                    </a:lnTo>
                    <a:lnTo>
                      <a:pt x="694" y="174"/>
                    </a:lnTo>
                    <a:lnTo>
                      <a:pt x="693" y="170"/>
                    </a:lnTo>
                    <a:lnTo>
                      <a:pt x="689" y="164"/>
                    </a:lnTo>
                    <a:lnTo>
                      <a:pt x="689" y="161"/>
                    </a:lnTo>
                    <a:lnTo>
                      <a:pt x="689" y="160"/>
                    </a:lnTo>
                    <a:lnTo>
                      <a:pt x="689" y="157"/>
                    </a:lnTo>
                    <a:lnTo>
                      <a:pt x="689" y="155"/>
                    </a:lnTo>
                    <a:lnTo>
                      <a:pt x="689" y="152"/>
                    </a:lnTo>
                    <a:lnTo>
                      <a:pt x="689" y="151"/>
                    </a:lnTo>
                    <a:lnTo>
                      <a:pt x="690" y="148"/>
                    </a:lnTo>
                    <a:lnTo>
                      <a:pt x="690" y="147"/>
                    </a:lnTo>
                    <a:lnTo>
                      <a:pt x="692" y="145"/>
                    </a:lnTo>
                    <a:lnTo>
                      <a:pt x="692" y="144"/>
                    </a:lnTo>
                    <a:lnTo>
                      <a:pt x="690" y="141"/>
                    </a:lnTo>
                    <a:lnTo>
                      <a:pt x="689" y="140"/>
                    </a:lnTo>
                    <a:lnTo>
                      <a:pt x="688" y="137"/>
                    </a:lnTo>
                    <a:lnTo>
                      <a:pt x="688" y="136"/>
                    </a:lnTo>
                    <a:lnTo>
                      <a:pt x="689" y="135"/>
                    </a:lnTo>
                    <a:lnTo>
                      <a:pt x="688" y="133"/>
                    </a:lnTo>
                    <a:lnTo>
                      <a:pt x="687" y="132"/>
                    </a:lnTo>
                    <a:lnTo>
                      <a:pt x="684" y="132"/>
                    </a:lnTo>
                    <a:lnTo>
                      <a:pt x="683" y="132"/>
                    </a:lnTo>
                    <a:lnTo>
                      <a:pt x="677" y="132"/>
                    </a:lnTo>
                    <a:lnTo>
                      <a:pt x="675" y="131"/>
                    </a:lnTo>
                    <a:lnTo>
                      <a:pt x="671" y="128"/>
                    </a:lnTo>
                    <a:lnTo>
                      <a:pt x="667" y="127"/>
                    </a:lnTo>
                    <a:lnTo>
                      <a:pt x="663" y="125"/>
                    </a:lnTo>
                    <a:lnTo>
                      <a:pt x="661" y="124"/>
                    </a:lnTo>
                    <a:lnTo>
                      <a:pt x="659" y="125"/>
                    </a:lnTo>
                    <a:lnTo>
                      <a:pt x="653" y="127"/>
                    </a:lnTo>
                    <a:lnTo>
                      <a:pt x="653" y="128"/>
                    </a:lnTo>
                    <a:lnTo>
                      <a:pt x="652" y="128"/>
                    </a:lnTo>
                    <a:lnTo>
                      <a:pt x="651" y="129"/>
                    </a:lnTo>
                    <a:lnTo>
                      <a:pt x="649" y="131"/>
                    </a:lnTo>
                    <a:lnTo>
                      <a:pt x="648" y="132"/>
                    </a:lnTo>
                    <a:lnTo>
                      <a:pt x="642" y="133"/>
                    </a:lnTo>
                    <a:lnTo>
                      <a:pt x="639" y="135"/>
                    </a:lnTo>
                    <a:lnTo>
                      <a:pt x="639" y="135"/>
                    </a:lnTo>
                    <a:lnTo>
                      <a:pt x="639" y="136"/>
                    </a:lnTo>
                    <a:lnTo>
                      <a:pt x="639" y="137"/>
                    </a:lnTo>
                    <a:lnTo>
                      <a:pt x="639" y="137"/>
                    </a:lnTo>
                    <a:lnTo>
                      <a:pt x="638" y="141"/>
                    </a:lnTo>
                    <a:lnTo>
                      <a:pt x="636" y="143"/>
                    </a:lnTo>
                    <a:lnTo>
                      <a:pt x="635" y="143"/>
                    </a:lnTo>
                    <a:lnTo>
                      <a:pt x="635" y="144"/>
                    </a:lnTo>
                    <a:lnTo>
                      <a:pt x="634" y="145"/>
                    </a:lnTo>
                    <a:lnTo>
                      <a:pt x="634" y="147"/>
                    </a:lnTo>
                    <a:lnTo>
                      <a:pt x="635" y="147"/>
                    </a:lnTo>
                    <a:lnTo>
                      <a:pt x="636" y="147"/>
                    </a:lnTo>
                    <a:lnTo>
                      <a:pt x="638" y="147"/>
                    </a:lnTo>
                    <a:lnTo>
                      <a:pt x="638" y="147"/>
                    </a:lnTo>
                    <a:lnTo>
                      <a:pt x="639" y="145"/>
                    </a:lnTo>
                    <a:lnTo>
                      <a:pt x="647" y="148"/>
                    </a:lnTo>
                    <a:lnTo>
                      <a:pt x="648" y="149"/>
                    </a:lnTo>
                    <a:lnTo>
                      <a:pt x="651" y="149"/>
                    </a:lnTo>
                    <a:lnTo>
                      <a:pt x="651" y="152"/>
                    </a:lnTo>
                    <a:lnTo>
                      <a:pt x="651" y="156"/>
                    </a:lnTo>
                    <a:lnTo>
                      <a:pt x="652" y="157"/>
                    </a:lnTo>
                    <a:lnTo>
                      <a:pt x="652" y="158"/>
                    </a:lnTo>
                    <a:lnTo>
                      <a:pt x="653" y="160"/>
                    </a:lnTo>
                    <a:lnTo>
                      <a:pt x="655" y="161"/>
                    </a:lnTo>
                    <a:lnTo>
                      <a:pt x="656" y="162"/>
                    </a:lnTo>
                    <a:lnTo>
                      <a:pt x="659" y="162"/>
                    </a:lnTo>
                    <a:lnTo>
                      <a:pt x="660" y="162"/>
                    </a:lnTo>
                    <a:lnTo>
                      <a:pt x="663" y="162"/>
                    </a:lnTo>
                    <a:lnTo>
                      <a:pt x="667" y="164"/>
                    </a:lnTo>
                    <a:lnTo>
                      <a:pt x="668" y="164"/>
                    </a:lnTo>
                    <a:lnTo>
                      <a:pt x="673" y="162"/>
                    </a:lnTo>
                    <a:lnTo>
                      <a:pt x="675" y="162"/>
                    </a:lnTo>
                    <a:lnTo>
                      <a:pt x="677" y="162"/>
                    </a:lnTo>
                    <a:lnTo>
                      <a:pt x="681" y="161"/>
                    </a:lnTo>
                    <a:lnTo>
                      <a:pt x="685" y="160"/>
                    </a:lnTo>
                    <a:lnTo>
                      <a:pt x="685" y="161"/>
                    </a:lnTo>
                    <a:lnTo>
                      <a:pt x="685" y="161"/>
                    </a:lnTo>
                    <a:lnTo>
                      <a:pt x="684" y="162"/>
                    </a:lnTo>
                    <a:lnTo>
                      <a:pt x="683" y="164"/>
                    </a:lnTo>
                    <a:lnTo>
                      <a:pt x="685" y="164"/>
                    </a:lnTo>
                    <a:lnTo>
                      <a:pt x="685" y="165"/>
                    </a:lnTo>
                    <a:lnTo>
                      <a:pt x="684" y="166"/>
                    </a:lnTo>
                    <a:lnTo>
                      <a:pt x="684" y="166"/>
                    </a:lnTo>
                    <a:lnTo>
                      <a:pt x="683" y="166"/>
                    </a:lnTo>
                    <a:lnTo>
                      <a:pt x="681" y="169"/>
                    </a:lnTo>
                    <a:lnTo>
                      <a:pt x="681" y="170"/>
                    </a:lnTo>
                    <a:lnTo>
                      <a:pt x="680" y="169"/>
                    </a:lnTo>
                    <a:lnTo>
                      <a:pt x="680" y="169"/>
                    </a:lnTo>
                    <a:lnTo>
                      <a:pt x="677" y="169"/>
                    </a:lnTo>
                    <a:lnTo>
                      <a:pt x="676" y="168"/>
                    </a:lnTo>
                    <a:lnTo>
                      <a:pt x="673" y="166"/>
                    </a:lnTo>
                    <a:lnTo>
                      <a:pt x="672" y="166"/>
                    </a:lnTo>
                    <a:lnTo>
                      <a:pt x="671" y="166"/>
                    </a:lnTo>
                    <a:lnTo>
                      <a:pt x="669" y="168"/>
                    </a:lnTo>
                    <a:lnTo>
                      <a:pt x="667" y="170"/>
                    </a:lnTo>
                    <a:lnTo>
                      <a:pt x="664" y="173"/>
                    </a:lnTo>
                    <a:lnTo>
                      <a:pt x="663" y="173"/>
                    </a:lnTo>
                    <a:lnTo>
                      <a:pt x="661" y="172"/>
                    </a:lnTo>
                    <a:lnTo>
                      <a:pt x="656" y="172"/>
                    </a:lnTo>
                    <a:lnTo>
                      <a:pt x="655" y="172"/>
                    </a:lnTo>
                    <a:lnTo>
                      <a:pt x="652" y="173"/>
                    </a:lnTo>
                    <a:lnTo>
                      <a:pt x="651" y="173"/>
                    </a:lnTo>
                    <a:lnTo>
                      <a:pt x="651" y="174"/>
                    </a:lnTo>
                    <a:lnTo>
                      <a:pt x="652" y="176"/>
                    </a:lnTo>
                    <a:lnTo>
                      <a:pt x="652" y="176"/>
                    </a:lnTo>
                    <a:lnTo>
                      <a:pt x="655" y="177"/>
                    </a:lnTo>
                    <a:lnTo>
                      <a:pt x="656" y="177"/>
                    </a:lnTo>
                    <a:lnTo>
                      <a:pt x="660" y="181"/>
                    </a:lnTo>
                    <a:lnTo>
                      <a:pt x="664" y="184"/>
                    </a:lnTo>
                    <a:lnTo>
                      <a:pt x="665" y="186"/>
                    </a:lnTo>
                    <a:lnTo>
                      <a:pt x="665" y="189"/>
                    </a:lnTo>
                    <a:lnTo>
                      <a:pt x="663" y="192"/>
                    </a:lnTo>
                    <a:lnTo>
                      <a:pt x="664" y="194"/>
                    </a:lnTo>
                    <a:lnTo>
                      <a:pt x="664" y="197"/>
                    </a:lnTo>
                    <a:lnTo>
                      <a:pt x="665" y="198"/>
                    </a:lnTo>
                    <a:lnTo>
                      <a:pt x="665" y="198"/>
                    </a:lnTo>
                    <a:lnTo>
                      <a:pt x="667" y="200"/>
                    </a:lnTo>
                    <a:lnTo>
                      <a:pt x="669" y="200"/>
                    </a:lnTo>
                    <a:lnTo>
                      <a:pt x="671" y="200"/>
                    </a:lnTo>
                    <a:lnTo>
                      <a:pt x="672" y="200"/>
                    </a:lnTo>
                    <a:lnTo>
                      <a:pt x="675" y="196"/>
                    </a:lnTo>
                    <a:lnTo>
                      <a:pt x="675" y="194"/>
                    </a:lnTo>
                    <a:lnTo>
                      <a:pt x="675" y="193"/>
                    </a:lnTo>
                    <a:lnTo>
                      <a:pt x="675" y="193"/>
                    </a:lnTo>
                    <a:lnTo>
                      <a:pt x="677" y="190"/>
                    </a:lnTo>
                    <a:lnTo>
                      <a:pt x="677" y="188"/>
                    </a:lnTo>
                    <a:lnTo>
                      <a:pt x="677" y="186"/>
                    </a:lnTo>
                    <a:lnTo>
                      <a:pt x="679" y="186"/>
                    </a:lnTo>
                    <a:lnTo>
                      <a:pt x="680" y="185"/>
                    </a:lnTo>
                    <a:lnTo>
                      <a:pt x="680" y="181"/>
                    </a:lnTo>
                    <a:lnTo>
                      <a:pt x="680" y="181"/>
                    </a:lnTo>
                    <a:lnTo>
                      <a:pt x="680" y="180"/>
                    </a:lnTo>
                    <a:lnTo>
                      <a:pt x="681" y="178"/>
                    </a:lnTo>
                    <a:lnTo>
                      <a:pt x="683" y="178"/>
                    </a:lnTo>
                    <a:lnTo>
                      <a:pt x="683" y="181"/>
                    </a:lnTo>
                    <a:lnTo>
                      <a:pt x="680" y="182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80" y="189"/>
                    </a:lnTo>
                    <a:lnTo>
                      <a:pt x="683" y="190"/>
                    </a:lnTo>
                    <a:lnTo>
                      <a:pt x="683" y="192"/>
                    </a:lnTo>
                    <a:lnTo>
                      <a:pt x="684" y="192"/>
                    </a:lnTo>
                    <a:lnTo>
                      <a:pt x="684" y="193"/>
                    </a:lnTo>
                    <a:lnTo>
                      <a:pt x="685" y="194"/>
                    </a:lnTo>
                    <a:lnTo>
                      <a:pt x="685" y="194"/>
                    </a:lnTo>
                    <a:lnTo>
                      <a:pt x="687" y="194"/>
                    </a:lnTo>
                    <a:lnTo>
                      <a:pt x="688" y="194"/>
                    </a:lnTo>
                    <a:lnTo>
                      <a:pt x="688" y="194"/>
                    </a:lnTo>
                    <a:lnTo>
                      <a:pt x="689" y="196"/>
                    </a:lnTo>
                    <a:lnTo>
                      <a:pt x="689" y="197"/>
                    </a:lnTo>
                    <a:lnTo>
                      <a:pt x="692" y="196"/>
                    </a:lnTo>
                    <a:lnTo>
                      <a:pt x="693" y="197"/>
                    </a:lnTo>
                    <a:lnTo>
                      <a:pt x="694" y="197"/>
                    </a:lnTo>
                    <a:lnTo>
                      <a:pt x="696" y="197"/>
                    </a:lnTo>
                    <a:lnTo>
                      <a:pt x="697" y="197"/>
                    </a:lnTo>
                    <a:lnTo>
                      <a:pt x="698" y="196"/>
                    </a:lnTo>
                    <a:lnTo>
                      <a:pt x="701" y="197"/>
                    </a:lnTo>
                    <a:lnTo>
                      <a:pt x="697" y="197"/>
                    </a:lnTo>
                    <a:lnTo>
                      <a:pt x="697" y="198"/>
                    </a:lnTo>
                    <a:lnTo>
                      <a:pt x="697" y="200"/>
                    </a:lnTo>
                    <a:lnTo>
                      <a:pt x="698" y="202"/>
                    </a:lnTo>
                    <a:lnTo>
                      <a:pt x="705" y="206"/>
                    </a:lnTo>
                    <a:lnTo>
                      <a:pt x="708" y="206"/>
                    </a:lnTo>
                    <a:lnTo>
                      <a:pt x="709" y="206"/>
                    </a:lnTo>
                    <a:lnTo>
                      <a:pt x="710" y="206"/>
                    </a:lnTo>
                    <a:lnTo>
                      <a:pt x="714" y="207"/>
                    </a:lnTo>
                    <a:lnTo>
                      <a:pt x="720" y="209"/>
                    </a:lnTo>
                    <a:lnTo>
                      <a:pt x="721" y="209"/>
                    </a:lnTo>
                    <a:lnTo>
                      <a:pt x="724" y="210"/>
                    </a:lnTo>
                    <a:lnTo>
                      <a:pt x="726" y="211"/>
                    </a:lnTo>
                    <a:lnTo>
                      <a:pt x="730" y="214"/>
                    </a:lnTo>
                    <a:lnTo>
                      <a:pt x="734" y="215"/>
                    </a:lnTo>
                    <a:lnTo>
                      <a:pt x="735" y="215"/>
                    </a:lnTo>
                    <a:lnTo>
                      <a:pt x="737" y="215"/>
                    </a:lnTo>
                    <a:lnTo>
                      <a:pt x="738" y="217"/>
                    </a:lnTo>
                    <a:lnTo>
                      <a:pt x="738" y="217"/>
                    </a:lnTo>
                    <a:lnTo>
                      <a:pt x="739" y="217"/>
                    </a:lnTo>
                    <a:lnTo>
                      <a:pt x="741" y="218"/>
                    </a:lnTo>
                    <a:lnTo>
                      <a:pt x="741" y="217"/>
                    </a:lnTo>
                    <a:lnTo>
                      <a:pt x="742" y="217"/>
                    </a:lnTo>
                    <a:lnTo>
                      <a:pt x="742" y="218"/>
                    </a:lnTo>
                    <a:lnTo>
                      <a:pt x="750" y="223"/>
                    </a:lnTo>
                    <a:lnTo>
                      <a:pt x="750" y="223"/>
                    </a:lnTo>
                    <a:lnTo>
                      <a:pt x="751" y="225"/>
                    </a:lnTo>
                    <a:lnTo>
                      <a:pt x="753" y="225"/>
                    </a:lnTo>
                    <a:lnTo>
                      <a:pt x="753" y="225"/>
                    </a:lnTo>
                    <a:lnTo>
                      <a:pt x="754" y="226"/>
                    </a:lnTo>
                    <a:lnTo>
                      <a:pt x="755" y="227"/>
                    </a:lnTo>
                    <a:lnTo>
                      <a:pt x="755" y="229"/>
                    </a:lnTo>
                    <a:lnTo>
                      <a:pt x="755" y="230"/>
                    </a:lnTo>
                    <a:lnTo>
                      <a:pt x="755" y="231"/>
                    </a:lnTo>
                    <a:lnTo>
                      <a:pt x="755" y="231"/>
                    </a:lnTo>
                    <a:lnTo>
                      <a:pt x="757" y="233"/>
                    </a:lnTo>
                    <a:lnTo>
                      <a:pt x="757" y="231"/>
                    </a:lnTo>
                    <a:lnTo>
                      <a:pt x="758" y="231"/>
                    </a:lnTo>
                    <a:lnTo>
                      <a:pt x="759" y="231"/>
                    </a:lnTo>
                    <a:lnTo>
                      <a:pt x="758" y="233"/>
                    </a:lnTo>
                    <a:lnTo>
                      <a:pt x="757" y="234"/>
                    </a:lnTo>
                    <a:lnTo>
                      <a:pt x="758" y="234"/>
                    </a:lnTo>
                    <a:lnTo>
                      <a:pt x="761" y="234"/>
                    </a:lnTo>
                    <a:lnTo>
                      <a:pt x="759" y="235"/>
                    </a:lnTo>
                    <a:lnTo>
                      <a:pt x="759" y="237"/>
                    </a:lnTo>
                    <a:lnTo>
                      <a:pt x="759" y="241"/>
                    </a:lnTo>
                    <a:lnTo>
                      <a:pt x="761" y="245"/>
                    </a:lnTo>
                    <a:lnTo>
                      <a:pt x="762" y="247"/>
                    </a:lnTo>
                    <a:lnTo>
                      <a:pt x="765" y="249"/>
                    </a:lnTo>
                    <a:lnTo>
                      <a:pt x="765" y="250"/>
                    </a:lnTo>
                    <a:lnTo>
                      <a:pt x="766" y="252"/>
                    </a:lnTo>
                    <a:lnTo>
                      <a:pt x="767" y="254"/>
                    </a:lnTo>
                    <a:lnTo>
                      <a:pt x="767" y="255"/>
                    </a:lnTo>
                    <a:lnTo>
                      <a:pt x="765" y="255"/>
                    </a:lnTo>
                    <a:lnTo>
                      <a:pt x="763" y="256"/>
                    </a:lnTo>
                    <a:lnTo>
                      <a:pt x="763" y="256"/>
                    </a:lnTo>
                    <a:lnTo>
                      <a:pt x="765" y="259"/>
                    </a:lnTo>
                    <a:lnTo>
                      <a:pt x="767" y="260"/>
                    </a:lnTo>
                    <a:lnTo>
                      <a:pt x="770" y="262"/>
                    </a:lnTo>
                    <a:lnTo>
                      <a:pt x="771" y="262"/>
                    </a:lnTo>
                    <a:lnTo>
                      <a:pt x="772" y="262"/>
                    </a:lnTo>
                    <a:lnTo>
                      <a:pt x="771" y="262"/>
                    </a:lnTo>
                    <a:lnTo>
                      <a:pt x="770" y="262"/>
                    </a:lnTo>
                    <a:lnTo>
                      <a:pt x="769" y="262"/>
                    </a:lnTo>
                    <a:lnTo>
                      <a:pt x="767" y="262"/>
                    </a:lnTo>
                    <a:lnTo>
                      <a:pt x="766" y="262"/>
                    </a:lnTo>
                    <a:lnTo>
                      <a:pt x="765" y="263"/>
                    </a:lnTo>
                    <a:lnTo>
                      <a:pt x="766" y="263"/>
                    </a:lnTo>
                    <a:lnTo>
                      <a:pt x="767" y="264"/>
                    </a:lnTo>
                    <a:lnTo>
                      <a:pt x="767" y="266"/>
                    </a:lnTo>
                    <a:lnTo>
                      <a:pt x="769" y="267"/>
                    </a:lnTo>
                    <a:lnTo>
                      <a:pt x="769" y="268"/>
                    </a:lnTo>
                    <a:lnTo>
                      <a:pt x="770" y="268"/>
                    </a:lnTo>
                    <a:lnTo>
                      <a:pt x="770" y="270"/>
                    </a:lnTo>
                    <a:lnTo>
                      <a:pt x="770" y="271"/>
                    </a:lnTo>
                    <a:lnTo>
                      <a:pt x="770" y="271"/>
                    </a:lnTo>
                    <a:lnTo>
                      <a:pt x="769" y="275"/>
                    </a:lnTo>
                    <a:lnTo>
                      <a:pt x="767" y="276"/>
                    </a:lnTo>
                    <a:lnTo>
                      <a:pt x="767" y="279"/>
                    </a:lnTo>
                    <a:lnTo>
                      <a:pt x="766" y="279"/>
                    </a:lnTo>
                    <a:lnTo>
                      <a:pt x="766" y="280"/>
                    </a:lnTo>
                    <a:lnTo>
                      <a:pt x="766" y="282"/>
                    </a:lnTo>
                    <a:lnTo>
                      <a:pt x="766" y="283"/>
                    </a:lnTo>
                    <a:lnTo>
                      <a:pt x="767" y="283"/>
                    </a:lnTo>
                    <a:lnTo>
                      <a:pt x="770" y="280"/>
                    </a:lnTo>
                    <a:lnTo>
                      <a:pt x="771" y="279"/>
                    </a:lnTo>
                    <a:lnTo>
                      <a:pt x="772" y="278"/>
                    </a:lnTo>
                    <a:lnTo>
                      <a:pt x="772" y="279"/>
                    </a:lnTo>
                    <a:lnTo>
                      <a:pt x="772" y="280"/>
                    </a:lnTo>
                    <a:lnTo>
                      <a:pt x="774" y="282"/>
                    </a:lnTo>
                    <a:lnTo>
                      <a:pt x="775" y="282"/>
                    </a:lnTo>
                    <a:lnTo>
                      <a:pt x="778" y="282"/>
                    </a:lnTo>
                    <a:lnTo>
                      <a:pt x="779" y="280"/>
                    </a:lnTo>
                    <a:lnTo>
                      <a:pt x="782" y="280"/>
                    </a:lnTo>
                    <a:lnTo>
                      <a:pt x="784" y="280"/>
                    </a:lnTo>
                    <a:lnTo>
                      <a:pt x="787" y="278"/>
                    </a:lnTo>
                    <a:lnTo>
                      <a:pt x="788" y="276"/>
                    </a:lnTo>
                    <a:lnTo>
                      <a:pt x="787" y="279"/>
                    </a:lnTo>
                    <a:lnTo>
                      <a:pt x="786" y="280"/>
                    </a:lnTo>
                    <a:lnTo>
                      <a:pt x="786" y="282"/>
                    </a:lnTo>
                    <a:lnTo>
                      <a:pt x="786" y="282"/>
                    </a:lnTo>
                    <a:lnTo>
                      <a:pt x="787" y="284"/>
                    </a:lnTo>
                    <a:lnTo>
                      <a:pt x="794" y="290"/>
                    </a:lnTo>
                    <a:lnTo>
                      <a:pt x="795" y="292"/>
                    </a:lnTo>
                    <a:lnTo>
                      <a:pt x="796" y="295"/>
                    </a:lnTo>
                    <a:lnTo>
                      <a:pt x="798" y="298"/>
                    </a:lnTo>
                    <a:lnTo>
                      <a:pt x="800" y="299"/>
                    </a:lnTo>
                    <a:lnTo>
                      <a:pt x="802" y="300"/>
                    </a:lnTo>
                    <a:lnTo>
                      <a:pt x="802" y="300"/>
                    </a:lnTo>
                    <a:lnTo>
                      <a:pt x="802" y="296"/>
                    </a:lnTo>
                    <a:lnTo>
                      <a:pt x="802" y="292"/>
                    </a:lnTo>
                    <a:lnTo>
                      <a:pt x="803" y="288"/>
                    </a:lnTo>
                    <a:lnTo>
                      <a:pt x="803" y="283"/>
                    </a:lnTo>
                    <a:lnTo>
                      <a:pt x="803" y="279"/>
                    </a:lnTo>
                    <a:lnTo>
                      <a:pt x="803" y="275"/>
                    </a:lnTo>
                    <a:lnTo>
                      <a:pt x="803" y="271"/>
                    </a:lnTo>
                    <a:lnTo>
                      <a:pt x="804" y="267"/>
                    </a:lnTo>
                    <a:lnTo>
                      <a:pt x="804" y="263"/>
                    </a:lnTo>
                    <a:lnTo>
                      <a:pt x="804" y="259"/>
                    </a:lnTo>
                    <a:lnTo>
                      <a:pt x="804" y="256"/>
                    </a:lnTo>
                    <a:lnTo>
                      <a:pt x="804" y="255"/>
                    </a:lnTo>
                    <a:lnTo>
                      <a:pt x="803" y="252"/>
                    </a:lnTo>
                    <a:lnTo>
                      <a:pt x="803" y="250"/>
                    </a:lnTo>
                    <a:lnTo>
                      <a:pt x="804" y="247"/>
                    </a:lnTo>
                    <a:lnTo>
                      <a:pt x="806" y="245"/>
                    </a:lnTo>
                    <a:lnTo>
                      <a:pt x="806" y="243"/>
                    </a:lnTo>
                    <a:lnTo>
                      <a:pt x="806" y="239"/>
                    </a:lnTo>
                    <a:lnTo>
                      <a:pt x="806" y="235"/>
                    </a:lnTo>
                    <a:lnTo>
                      <a:pt x="806" y="231"/>
                    </a:lnTo>
                    <a:lnTo>
                      <a:pt x="807" y="226"/>
                    </a:lnTo>
                    <a:lnTo>
                      <a:pt x="807" y="222"/>
                    </a:lnTo>
                    <a:lnTo>
                      <a:pt x="807" y="218"/>
                    </a:lnTo>
                    <a:lnTo>
                      <a:pt x="807" y="214"/>
                    </a:lnTo>
                    <a:lnTo>
                      <a:pt x="807" y="210"/>
                    </a:lnTo>
                    <a:lnTo>
                      <a:pt x="808" y="206"/>
                    </a:lnTo>
                    <a:lnTo>
                      <a:pt x="808" y="202"/>
                    </a:lnTo>
                    <a:lnTo>
                      <a:pt x="808" y="198"/>
                    </a:lnTo>
                    <a:lnTo>
                      <a:pt x="808" y="194"/>
                    </a:lnTo>
                    <a:lnTo>
                      <a:pt x="808" y="190"/>
                    </a:lnTo>
                    <a:lnTo>
                      <a:pt x="808" y="186"/>
                    </a:lnTo>
                    <a:lnTo>
                      <a:pt x="808" y="182"/>
                    </a:lnTo>
                    <a:lnTo>
                      <a:pt x="808" y="178"/>
                    </a:lnTo>
                    <a:lnTo>
                      <a:pt x="810" y="174"/>
                    </a:lnTo>
                    <a:lnTo>
                      <a:pt x="810" y="170"/>
                    </a:lnTo>
                    <a:lnTo>
                      <a:pt x="806" y="170"/>
                    </a:lnTo>
                    <a:close/>
                    <a:moveTo>
                      <a:pt x="164" y="125"/>
                    </a:moveTo>
                    <a:lnTo>
                      <a:pt x="164" y="125"/>
                    </a:lnTo>
                    <a:lnTo>
                      <a:pt x="163" y="125"/>
                    </a:lnTo>
                    <a:lnTo>
                      <a:pt x="163" y="125"/>
                    </a:lnTo>
                    <a:lnTo>
                      <a:pt x="163" y="127"/>
                    </a:lnTo>
                    <a:lnTo>
                      <a:pt x="164" y="128"/>
                    </a:lnTo>
                    <a:lnTo>
                      <a:pt x="164" y="131"/>
                    </a:lnTo>
                    <a:lnTo>
                      <a:pt x="165" y="129"/>
                    </a:lnTo>
                    <a:lnTo>
                      <a:pt x="167" y="129"/>
                    </a:lnTo>
                    <a:lnTo>
                      <a:pt x="167" y="129"/>
                    </a:lnTo>
                    <a:lnTo>
                      <a:pt x="167" y="128"/>
                    </a:lnTo>
                    <a:lnTo>
                      <a:pt x="168" y="127"/>
                    </a:lnTo>
                    <a:lnTo>
                      <a:pt x="168" y="127"/>
                    </a:lnTo>
                    <a:lnTo>
                      <a:pt x="165" y="124"/>
                    </a:lnTo>
                    <a:lnTo>
                      <a:pt x="164" y="125"/>
                    </a:lnTo>
                    <a:close/>
                    <a:moveTo>
                      <a:pt x="571" y="131"/>
                    </a:moveTo>
                    <a:lnTo>
                      <a:pt x="571" y="132"/>
                    </a:lnTo>
                    <a:lnTo>
                      <a:pt x="571" y="133"/>
                    </a:lnTo>
                    <a:lnTo>
                      <a:pt x="573" y="133"/>
                    </a:lnTo>
                    <a:lnTo>
                      <a:pt x="574" y="133"/>
                    </a:lnTo>
                    <a:lnTo>
                      <a:pt x="575" y="133"/>
                    </a:lnTo>
                    <a:lnTo>
                      <a:pt x="575" y="135"/>
                    </a:lnTo>
                    <a:lnTo>
                      <a:pt x="577" y="136"/>
                    </a:lnTo>
                    <a:lnTo>
                      <a:pt x="578" y="135"/>
                    </a:lnTo>
                    <a:lnTo>
                      <a:pt x="579" y="133"/>
                    </a:lnTo>
                    <a:lnTo>
                      <a:pt x="578" y="133"/>
                    </a:lnTo>
                    <a:lnTo>
                      <a:pt x="578" y="132"/>
                    </a:lnTo>
                    <a:lnTo>
                      <a:pt x="578" y="132"/>
                    </a:lnTo>
                    <a:lnTo>
                      <a:pt x="575" y="132"/>
                    </a:lnTo>
                    <a:lnTo>
                      <a:pt x="574" y="129"/>
                    </a:lnTo>
                    <a:lnTo>
                      <a:pt x="575" y="127"/>
                    </a:lnTo>
                    <a:lnTo>
                      <a:pt x="574" y="124"/>
                    </a:lnTo>
                    <a:lnTo>
                      <a:pt x="573" y="124"/>
                    </a:lnTo>
                    <a:lnTo>
                      <a:pt x="573" y="124"/>
                    </a:lnTo>
                    <a:lnTo>
                      <a:pt x="571" y="125"/>
                    </a:lnTo>
                    <a:lnTo>
                      <a:pt x="570" y="124"/>
                    </a:lnTo>
                    <a:lnTo>
                      <a:pt x="569" y="124"/>
                    </a:lnTo>
                    <a:lnTo>
                      <a:pt x="569" y="125"/>
                    </a:lnTo>
                    <a:lnTo>
                      <a:pt x="569" y="127"/>
                    </a:lnTo>
                    <a:lnTo>
                      <a:pt x="569" y="128"/>
                    </a:lnTo>
                    <a:lnTo>
                      <a:pt x="570" y="129"/>
                    </a:lnTo>
                    <a:lnTo>
                      <a:pt x="571" y="131"/>
                    </a:lnTo>
                    <a:close/>
                    <a:moveTo>
                      <a:pt x="566" y="128"/>
                    </a:moveTo>
                    <a:lnTo>
                      <a:pt x="567" y="128"/>
                    </a:lnTo>
                    <a:lnTo>
                      <a:pt x="569" y="125"/>
                    </a:lnTo>
                    <a:lnTo>
                      <a:pt x="567" y="124"/>
                    </a:lnTo>
                    <a:lnTo>
                      <a:pt x="569" y="124"/>
                    </a:lnTo>
                    <a:lnTo>
                      <a:pt x="567" y="123"/>
                    </a:lnTo>
                    <a:lnTo>
                      <a:pt x="566" y="123"/>
                    </a:lnTo>
                    <a:lnTo>
                      <a:pt x="565" y="125"/>
                    </a:lnTo>
                    <a:lnTo>
                      <a:pt x="566" y="128"/>
                    </a:lnTo>
                    <a:lnTo>
                      <a:pt x="566" y="128"/>
                    </a:lnTo>
                    <a:close/>
                    <a:moveTo>
                      <a:pt x="150" y="123"/>
                    </a:moveTo>
                    <a:lnTo>
                      <a:pt x="148" y="124"/>
                    </a:lnTo>
                    <a:lnTo>
                      <a:pt x="148" y="125"/>
                    </a:lnTo>
                    <a:lnTo>
                      <a:pt x="151" y="125"/>
                    </a:lnTo>
                    <a:lnTo>
                      <a:pt x="154" y="124"/>
                    </a:lnTo>
                    <a:lnTo>
                      <a:pt x="154" y="124"/>
                    </a:lnTo>
                    <a:lnTo>
                      <a:pt x="152" y="123"/>
                    </a:lnTo>
                    <a:lnTo>
                      <a:pt x="151" y="123"/>
                    </a:lnTo>
                    <a:lnTo>
                      <a:pt x="150" y="123"/>
                    </a:lnTo>
                    <a:close/>
                    <a:moveTo>
                      <a:pt x="626" y="123"/>
                    </a:moveTo>
                    <a:lnTo>
                      <a:pt x="626" y="125"/>
                    </a:lnTo>
                    <a:lnTo>
                      <a:pt x="627" y="125"/>
                    </a:lnTo>
                    <a:lnTo>
                      <a:pt x="627" y="124"/>
                    </a:lnTo>
                    <a:lnTo>
                      <a:pt x="628" y="124"/>
                    </a:lnTo>
                    <a:lnTo>
                      <a:pt x="628" y="125"/>
                    </a:lnTo>
                    <a:lnTo>
                      <a:pt x="630" y="127"/>
                    </a:lnTo>
                    <a:lnTo>
                      <a:pt x="632" y="127"/>
                    </a:lnTo>
                    <a:lnTo>
                      <a:pt x="632" y="124"/>
                    </a:lnTo>
                    <a:lnTo>
                      <a:pt x="631" y="124"/>
                    </a:lnTo>
                    <a:lnTo>
                      <a:pt x="631" y="124"/>
                    </a:lnTo>
                    <a:lnTo>
                      <a:pt x="630" y="124"/>
                    </a:lnTo>
                    <a:lnTo>
                      <a:pt x="628" y="121"/>
                    </a:lnTo>
                    <a:lnTo>
                      <a:pt x="628" y="120"/>
                    </a:lnTo>
                    <a:lnTo>
                      <a:pt x="627" y="120"/>
                    </a:lnTo>
                    <a:lnTo>
                      <a:pt x="628" y="119"/>
                    </a:lnTo>
                    <a:lnTo>
                      <a:pt x="631" y="123"/>
                    </a:lnTo>
                    <a:lnTo>
                      <a:pt x="632" y="123"/>
                    </a:lnTo>
                    <a:lnTo>
                      <a:pt x="634" y="124"/>
                    </a:lnTo>
                    <a:lnTo>
                      <a:pt x="634" y="125"/>
                    </a:lnTo>
                    <a:lnTo>
                      <a:pt x="636" y="124"/>
                    </a:lnTo>
                    <a:lnTo>
                      <a:pt x="638" y="124"/>
                    </a:lnTo>
                    <a:lnTo>
                      <a:pt x="638" y="125"/>
                    </a:lnTo>
                    <a:lnTo>
                      <a:pt x="639" y="125"/>
                    </a:lnTo>
                    <a:lnTo>
                      <a:pt x="640" y="124"/>
                    </a:lnTo>
                    <a:lnTo>
                      <a:pt x="639" y="123"/>
                    </a:lnTo>
                    <a:lnTo>
                      <a:pt x="640" y="121"/>
                    </a:lnTo>
                    <a:lnTo>
                      <a:pt x="639" y="120"/>
                    </a:lnTo>
                    <a:lnTo>
                      <a:pt x="635" y="119"/>
                    </a:lnTo>
                    <a:lnTo>
                      <a:pt x="634" y="119"/>
                    </a:lnTo>
                    <a:lnTo>
                      <a:pt x="631" y="117"/>
                    </a:lnTo>
                    <a:lnTo>
                      <a:pt x="630" y="119"/>
                    </a:lnTo>
                    <a:lnTo>
                      <a:pt x="627" y="119"/>
                    </a:lnTo>
                    <a:lnTo>
                      <a:pt x="626" y="119"/>
                    </a:lnTo>
                    <a:lnTo>
                      <a:pt x="626" y="119"/>
                    </a:lnTo>
                    <a:lnTo>
                      <a:pt x="624" y="120"/>
                    </a:lnTo>
                    <a:lnTo>
                      <a:pt x="623" y="119"/>
                    </a:lnTo>
                    <a:lnTo>
                      <a:pt x="622" y="120"/>
                    </a:lnTo>
                    <a:lnTo>
                      <a:pt x="622" y="121"/>
                    </a:lnTo>
                    <a:lnTo>
                      <a:pt x="620" y="121"/>
                    </a:lnTo>
                    <a:lnTo>
                      <a:pt x="623" y="123"/>
                    </a:lnTo>
                    <a:lnTo>
                      <a:pt x="626" y="123"/>
                    </a:lnTo>
                    <a:close/>
                    <a:moveTo>
                      <a:pt x="60" y="117"/>
                    </a:moveTo>
                    <a:lnTo>
                      <a:pt x="58" y="117"/>
                    </a:lnTo>
                    <a:lnTo>
                      <a:pt x="57" y="117"/>
                    </a:lnTo>
                    <a:lnTo>
                      <a:pt x="60" y="123"/>
                    </a:lnTo>
                    <a:lnTo>
                      <a:pt x="60" y="124"/>
                    </a:lnTo>
                    <a:lnTo>
                      <a:pt x="58" y="125"/>
                    </a:lnTo>
                    <a:lnTo>
                      <a:pt x="58" y="127"/>
                    </a:lnTo>
                    <a:lnTo>
                      <a:pt x="57" y="128"/>
                    </a:lnTo>
                    <a:lnTo>
                      <a:pt x="58" y="129"/>
                    </a:lnTo>
                    <a:lnTo>
                      <a:pt x="60" y="128"/>
                    </a:lnTo>
                    <a:lnTo>
                      <a:pt x="61" y="125"/>
                    </a:lnTo>
                    <a:lnTo>
                      <a:pt x="61" y="123"/>
                    </a:lnTo>
                    <a:lnTo>
                      <a:pt x="61" y="121"/>
                    </a:lnTo>
                    <a:lnTo>
                      <a:pt x="60" y="117"/>
                    </a:lnTo>
                    <a:close/>
                    <a:moveTo>
                      <a:pt x="169" y="119"/>
                    </a:moveTo>
                    <a:lnTo>
                      <a:pt x="169" y="119"/>
                    </a:lnTo>
                    <a:lnTo>
                      <a:pt x="167" y="117"/>
                    </a:lnTo>
                    <a:lnTo>
                      <a:pt x="167" y="120"/>
                    </a:lnTo>
                    <a:lnTo>
                      <a:pt x="165" y="121"/>
                    </a:lnTo>
                    <a:lnTo>
                      <a:pt x="165" y="121"/>
                    </a:lnTo>
                    <a:lnTo>
                      <a:pt x="168" y="123"/>
                    </a:lnTo>
                    <a:lnTo>
                      <a:pt x="169" y="121"/>
                    </a:lnTo>
                    <a:lnTo>
                      <a:pt x="173" y="124"/>
                    </a:lnTo>
                    <a:lnTo>
                      <a:pt x="175" y="124"/>
                    </a:lnTo>
                    <a:lnTo>
                      <a:pt x="175" y="124"/>
                    </a:lnTo>
                    <a:lnTo>
                      <a:pt x="176" y="123"/>
                    </a:lnTo>
                    <a:lnTo>
                      <a:pt x="175" y="123"/>
                    </a:lnTo>
                    <a:lnTo>
                      <a:pt x="173" y="121"/>
                    </a:lnTo>
                    <a:lnTo>
                      <a:pt x="172" y="120"/>
                    </a:lnTo>
                    <a:lnTo>
                      <a:pt x="172" y="121"/>
                    </a:lnTo>
                    <a:lnTo>
                      <a:pt x="172" y="121"/>
                    </a:lnTo>
                    <a:lnTo>
                      <a:pt x="171" y="120"/>
                    </a:lnTo>
                    <a:lnTo>
                      <a:pt x="169" y="119"/>
                    </a:lnTo>
                    <a:lnTo>
                      <a:pt x="169" y="119"/>
                    </a:lnTo>
                    <a:close/>
                    <a:moveTo>
                      <a:pt x="607" y="120"/>
                    </a:moveTo>
                    <a:lnTo>
                      <a:pt x="607" y="121"/>
                    </a:lnTo>
                    <a:lnTo>
                      <a:pt x="608" y="121"/>
                    </a:lnTo>
                    <a:lnTo>
                      <a:pt x="608" y="120"/>
                    </a:lnTo>
                    <a:lnTo>
                      <a:pt x="605" y="117"/>
                    </a:lnTo>
                    <a:lnTo>
                      <a:pt x="606" y="119"/>
                    </a:lnTo>
                    <a:lnTo>
                      <a:pt x="607" y="120"/>
                    </a:lnTo>
                    <a:close/>
                    <a:moveTo>
                      <a:pt x="571" y="115"/>
                    </a:moveTo>
                    <a:lnTo>
                      <a:pt x="570" y="117"/>
                    </a:lnTo>
                    <a:lnTo>
                      <a:pt x="571" y="117"/>
                    </a:lnTo>
                    <a:lnTo>
                      <a:pt x="571" y="119"/>
                    </a:lnTo>
                    <a:lnTo>
                      <a:pt x="571" y="117"/>
                    </a:lnTo>
                    <a:lnTo>
                      <a:pt x="571" y="116"/>
                    </a:lnTo>
                    <a:lnTo>
                      <a:pt x="571" y="115"/>
                    </a:lnTo>
                    <a:lnTo>
                      <a:pt x="571" y="115"/>
                    </a:lnTo>
                    <a:close/>
                    <a:moveTo>
                      <a:pt x="167" y="113"/>
                    </a:moveTo>
                    <a:lnTo>
                      <a:pt x="168" y="116"/>
                    </a:lnTo>
                    <a:lnTo>
                      <a:pt x="168" y="116"/>
                    </a:lnTo>
                    <a:lnTo>
                      <a:pt x="169" y="116"/>
                    </a:lnTo>
                    <a:lnTo>
                      <a:pt x="169" y="117"/>
                    </a:lnTo>
                    <a:lnTo>
                      <a:pt x="169" y="116"/>
                    </a:lnTo>
                    <a:lnTo>
                      <a:pt x="169" y="116"/>
                    </a:lnTo>
                    <a:lnTo>
                      <a:pt x="167" y="113"/>
                    </a:lnTo>
                    <a:lnTo>
                      <a:pt x="167" y="113"/>
                    </a:lnTo>
                    <a:close/>
                    <a:moveTo>
                      <a:pt x="143" y="107"/>
                    </a:moveTo>
                    <a:lnTo>
                      <a:pt x="143" y="107"/>
                    </a:lnTo>
                    <a:lnTo>
                      <a:pt x="146" y="107"/>
                    </a:lnTo>
                    <a:lnTo>
                      <a:pt x="146" y="106"/>
                    </a:lnTo>
                    <a:lnTo>
                      <a:pt x="144" y="104"/>
                    </a:lnTo>
                    <a:lnTo>
                      <a:pt x="143" y="104"/>
                    </a:lnTo>
                    <a:lnTo>
                      <a:pt x="143" y="106"/>
                    </a:lnTo>
                    <a:lnTo>
                      <a:pt x="143" y="107"/>
                    </a:lnTo>
                    <a:close/>
                    <a:moveTo>
                      <a:pt x="570" y="106"/>
                    </a:moveTo>
                    <a:lnTo>
                      <a:pt x="570" y="106"/>
                    </a:lnTo>
                    <a:lnTo>
                      <a:pt x="571" y="106"/>
                    </a:lnTo>
                    <a:lnTo>
                      <a:pt x="571" y="104"/>
                    </a:lnTo>
                    <a:lnTo>
                      <a:pt x="571" y="103"/>
                    </a:lnTo>
                    <a:lnTo>
                      <a:pt x="571" y="103"/>
                    </a:lnTo>
                    <a:lnTo>
                      <a:pt x="570" y="103"/>
                    </a:lnTo>
                    <a:lnTo>
                      <a:pt x="570" y="104"/>
                    </a:lnTo>
                    <a:lnTo>
                      <a:pt x="570" y="106"/>
                    </a:lnTo>
                    <a:close/>
                    <a:moveTo>
                      <a:pt x="569" y="103"/>
                    </a:moveTo>
                    <a:lnTo>
                      <a:pt x="570" y="102"/>
                    </a:lnTo>
                    <a:lnTo>
                      <a:pt x="570" y="100"/>
                    </a:lnTo>
                    <a:lnTo>
                      <a:pt x="569" y="100"/>
                    </a:lnTo>
                    <a:lnTo>
                      <a:pt x="569" y="102"/>
                    </a:lnTo>
                    <a:lnTo>
                      <a:pt x="569" y="102"/>
                    </a:lnTo>
                    <a:lnTo>
                      <a:pt x="569" y="103"/>
                    </a:lnTo>
                    <a:lnTo>
                      <a:pt x="569" y="103"/>
                    </a:lnTo>
                    <a:close/>
                    <a:moveTo>
                      <a:pt x="147" y="100"/>
                    </a:moveTo>
                    <a:lnTo>
                      <a:pt x="146" y="102"/>
                    </a:lnTo>
                    <a:lnTo>
                      <a:pt x="147" y="104"/>
                    </a:lnTo>
                    <a:lnTo>
                      <a:pt x="148" y="104"/>
                    </a:lnTo>
                    <a:lnTo>
                      <a:pt x="148" y="103"/>
                    </a:lnTo>
                    <a:lnTo>
                      <a:pt x="148" y="102"/>
                    </a:lnTo>
                    <a:lnTo>
                      <a:pt x="148" y="102"/>
                    </a:lnTo>
                    <a:lnTo>
                      <a:pt x="147" y="100"/>
                    </a:lnTo>
                    <a:lnTo>
                      <a:pt x="147" y="100"/>
                    </a:lnTo>
                    <a:close/>
                    <a:moveTo>
                      <a:pt x="155" y="103"/>
                    </a:moveTo>
                    <a:lnTo>
                      <a:pt x="155" y="102"/>
                    </a:lnTo>
                    <a:lnTo>
                      <a:pt x="154" y="100"/>
                    </a:lnTo>
                    <a:lnTo>
                      <a:pt x="154" y="100"/>
                    </a:lnTo>
                    <a:lnTo>
                      <a:pt x="154" y="100"/>
                    </a:lnTo>
                    <a:lnTo>
                      <a:pt x="154" y="102"/>
                    </a:lnTo>
                    <a:lnTo>
                      <a:pt x="155" y="103"/>
                    </a:lnTo>
                    <a:close/>
                    <a:moveTo>
                      <a:pt x="159" y="99"/>
                    </a:moveTo>
                    <a:lnTo>
                      <a:pt x="159" y="99"/>
                    </a:lnTo>
                    <a:lnTo>
                      <a:pt x="159" y="100"/>
                    </a:lnTo>
                    <a:lnTo>
                      <a:pt x="160" y="102"/>
                    </a:lnTo>
                    <a:lnTo>
                      <a:pt x="161" y="102"/>
                    </a:lnTo>
                    <a:lnTo>
                      <a:pt x="161" y="100"/>
                    </a:lnTo>
                    <a:lnTo>
                      <a:pt x="160" y="100"/>
                    </a:lnTo>
                    <a:lnTo>
                      <a:pt x="160" y="99"/>
                    </a:lnTo>
                    <a:lnTo>
                      <a:pt x="159" y="99"/>
                    </a:lnTo>
                    <a:close/>
                    <a:moveTo>
                      <a:pt x="131" y="99"/>
                    </a:moveTo>
                    <a:lnTo>
                      <a:pt x="130" y="100"/>
                    </a:lnTo>
                    <a:lnTo>
                      <a:pt x="131" y="100"/>
                    </a:lnTo>
                    <a:lnTo>
                      <a:pt x="132" y="102"/>
                    </a:lnTo>
                    <a:lnTo>
                      <a:pt x="135" y="102"/>
                    </a:lnTo>
                    <a:lnTo>
                      <a:pt x="136" y="102"/>
                    </a:lnTo>
                    <a:lnTo>
                      <a:pt x="139" y="103"/>
                    </a:lnTo>
                    <a:lnTo>
                      <a:pt x="140" y="104"/>
                    </a:lnTo>
                    <a:lnTo>
                      <a:pt x="140" y="103"/>
                    </a:lnTo>
                    <a:lnTo>
                      <a:pt x="140" y="100"/>
                    </a:lnTo>
                    <a:lnTo>
                      <a:pt x="139" y="100"/>
                    </a:lnTo>
                    <a:lnTo>
                      <a:pt x="136" y="99"/>
                    </a:lnTo>
                    <a:lnTo>
                      <a:pt x="135" y="98"/>
                    </a:lnTo>
                    <a:lnTo>
                      <a:pt x="134" y="96"/>
                    </a:lnTo>
                    <a:lnTo>
                      <a:pt x="132" y="95"/>
                    </a:lnTo>
                    <a:lnTo>
                      <a:pt x="131" y="96"/>
                    </a:lnTo>
                    <a:lnTo>
                      <a:pt x="131" y="98"/>
                    </a:lnTo>
                    <a:lnTo>
                      <a:pt x="131" y="99"/>
                    </a:lnTo>
                    <a:close/>
                    <a:moveTo>
                      <a:pt x="147" y="98"/>
                    </a:moveTo>
                    <a:lnTo>
                      <a:pt x="147" y="96"/>
                    </a:lnTo>
                    <a:lnTo>
                      <a:pt x="147" y="96"/>
                    </a:lnTo>
                    <a:lnTo>
                      <a:pt x="147" y="95"/>
                    </a:lnTo>
                    <a:lnTo>
                      <a:pt x="146" y="95"/>
                    </a:lnTo>
                    <a:lnTo>
                      <a:pt x="146" y="96"/>
                    </a:lnTo>
                    <a:lnTo>
                      <a:pt x="147" y="98"/>
                    </a:lnTo>
                    <a:lnTo>
                      <a:pt x="147" y="98"/>
                    </a:lnTo>
                    <a:close/>
                    <a:moveTo>
                      <a:pt x="136" y="98"/>
                    </a:moveTo>
                    <a:lnTo>
                      <a:pt x="138" y="98"/>
                    </a:lnTo>
                    <a:lnTo>
                      <a:pt x="139" y="99"/>
                    </a:lnTo>
                    <a:lnTo>
                      <a:pt x="140" y="100"/>
                    </a:lnTo>
                    <a:lnTo>
                      <a:pt x="142" y="100"/>
                    </a:lnTo>
                    <a:lnTo>
                      <a:pt x="143" y="102"/>
                    </a:lnTo>
                    <a:lnTo>
                      <a:pt x="143" y="100"/>
                    </a:lnTo>
                    <a:lnTo>
                      <a:pt x="142" y="98"/>
                    </a:lnTo>
                    <a:lnTo>
                      <a:pt x="140" y="96"/>
                    </a:lnTo>
                    <a:lnTo>
                      <a:pt x="136" y="95"/>
                    </a:lnTo>
                    <a:lnTo>
                      <a:pt x="135" y="95"/>
                    </a:lnTo>
                    <a:lnTo>
                      <a:pt x="135" y="96"/>
                    </a:lnTo>
                    <a:lnTo>
                      <a:pt x="135" y="98"/>
                    </a:lnTo>
                    <a:lnTo>
                      <a:pt x="136" y="98"/>
                    </a:lnTo>
                    <a:close/>
                    <a:moveTo>
                      <a:pt x="157" y="98"/>
                    </a:moveTo>
                    <a:lnTo>
                      <a:pt x="159" y="98"/>
                    </a:lnTo>
                    <a:lnTo>
                      <a:pt x="160" y="96"/>
                    </a:lnTo>
                    <a:lnTo>
                      <a:pt x="160" y="95"/>
                    </a:lnTo>
                    <a:lnTo>
                      <a:pt x="160" y="95"/>
                    </a:lnTo>
                    <a:lnTo>
                      <a:pt x="159" y="95"/>
                    </a:lnTo>
                    <a:lnTo>
                      <a:pt x="157" y="94"/>
                    </a:lnTo>
                    <a:lnTo>
                      <a:pt x="157" y="95"/>
                    </a:lnTo>
                    <a:lnTo>
                      <a:pt x="156" y="95"/>
                    </a:lnTo>
                    <a:lnTo>
                      <a:pt x="156" y="96"/>
                    </a:lnTo>
                    <a:lnTo>
                      <a:pt x="156" y="96"/>
                    </a:lnTo>
                    <a:lnTo>
                      <a:pt x="156" y="96"/>
                    </a:lnTo>
                    <a:lnTo>
                      <a:pt x="157" y="98"/>
                    </a:lnTo>
                    <a:close/>
                    <a:moveTo>
                      <a:pt x="163" y="98"/>
                    </a:moveTo>
                    <a:lnTo>
                      <a:pt x="165" y="96"/>
                    </a:lnTo>
                    <a:lnTo>
                      <a:pt x="165" y="98"/>
                    </a:lnTo>
                    <a:lnTo>
                      <a:pt x="165" y="99"/>
                    </a:lnTo>
                    <a:lnTo>
                      <a:pt x="165" y="99"/>
                    </a:lnTo>
                    <a:lnTo>
                      <a:pt x="165" y="99"/>
                    </a:lnTo>
                    <a:lnTo>
                      <a:pt x="165" y="100"/>
                    </a:lnTo>
                    <a:lnTo>
                      <a:pt x="167" y="100"/>
                    </a:lnTo>
                    <a:lnTo>
                      <a:pt x="168" y="102"/>
                    </a:lnTo>
                    <a:lnTo>
                      <a:pt x="168" y="100"/>
                    </a:lnTo>
                    <a:lnTo>
                      <a:pt x="169" y="99"/>
                    </a:lnTo>
                    <a:lnTo>
                      <a:pt x="169" y="96"/>
                    </a:lnTo>
                    <a:lnTo>
                      <a:pt x="169" y="96"/>
                    </a:lnTo>
                    <a:lnTo>
                      <a:pt x="168" y="95"/>
                    </a:lnTo>
                    <a:lnTo>
                      <a:pt x="168" y="94"/>
                    </a:lnTo>
                    <a:lnTo>
                      <a:pt x="167" y="94"/>
                    </a:lnTo>
                    <a:lnTo>
                      <a:pt x="165" y="94"/>
                    </a:lnTo>
                    <a:lnTo>
                      <a:pt x="164" y="94"/>
                    </a:lnTo>
                    <a:lnTo>
                      <a:pt x="161" y="96"/>
                    </a:lnTo>
                    <a:lnTo>
                      <a:pt x="161" y="96"/>
                    </a:lnTo>
                    <a:lnTo>
                      <a:pt x="161" y="98"/>
                    </a:lnTo>
                    <a:lnTo>
                      <a:pt x="163" y="98"/>
                    </a:lnTo>
                    <a:close/>
                    <a:moveTo>
                      <a:pt x="128" y="91"/>
                    </a:moveTo>
                    <a:lnTo>
                      <a:pt x="127" y="90"/>
                    </a:lnTo>
                    <a:lnTo>
                      <a:pt x="127" y="90"/>
                    </a:lnTo>
                    <a:lnTo>
                      <a:pt x="126" y="91"/>
                    </a:lnTo>
                    <a:lnTo>
                      <a:pt x="126" y="92"/>
                    </a:lnTo>
                    <a:lnTo>
                      <a:pt x="127" y="95"/>
                    </a:lnTo>
                    <a:lnTo>
                      <a:pt x="127" y="96"/>
                    </a:lnTo>
                    <a:lnTo>
                      <a:pt x="128" y="98"/>
                    </a:lnTo>
                    <a:lnTo>
                      <a:pt x="128" y="99"/>
                    </a:lnTo>
                    <a:lnTo>
                      <a:pt x="130" y="98"/>
                    </a:lnTo>
                    <a:lnTo>
                      <a:pt x="130" y="96"/>
                    </a:lnTo>
                    <a:lnTo>
                      <a:pt x="130" y="95"/>
                    </a:lnTo>
                    <a:lnTo>
                      <a:pt x="130" y="94"/>
                    </a:lnTo>
                    <a:lnTo>
                      <a:pt x="130" y="92"/>
                    </a:lnTo>
                    <a:lnTo>
                      <a:pt x="128" y="91"/>
                    </a:lnTo>
                    <a:close/>
                    <a:moveTo>
                      <a:pt x="48" y="95"/>
                    </a:moveTo>
                    <a:lnTo>
                      <a:pt x="46" y="94"/>
                    </a:lnTo>
                    <a:lnTo>
                      <a:pt x="42" y="88"/>
                    </a:lnTo>
                    <a:lnTo>
                      <a:pt x="40" y="87"/>
                    </a:lnTo>
                    <a:lnTo>
                      <a:pt x="40" y="87"/>
                    </a:lnTo>
                    <a:lnTo>
                      <a:pt x="40" y="88"/>
                    </a:lnTo>
                    <a:lnTo>
                      <a:pt x="38" y="90"/>
                    </a:lnTo>
                    <a:lnTo>
                      <a:pt x="36" y="90"/>
                    </a:lnTo>
                    <a:lnTo>
                      <a:pt x="40" y="94"/>
                    </a:lnTo>
                    <a:lnTo>
                      <a:pt x="41" y="96"/>
                    </a:lnTo>
                    <a:lnTo>
                      <a:pt x="41" y="99"/>
                    </a:lnTo>
                    <a:lnTo>
                      <a:pt x="42" y="99"/>
                    </a:lnTo>
                    <a:lnTo>
                      <a:pt x="45" y="102"/>
                    </a:lnTo>
                    <a:lnTo>
                      <a:pt x="46" y="106"/>
                    </a:lnTo>
                    <a:lnTo>
                      <a:pt x="46" y="106"/>
                    </a:lnTo>
                    <a:lnTo>
                      <a:pt x="49" y="107"/>
                    </a:lnTo>
                    <a:lnTo>
                      <a:pt x="49" y="106"/>
                    </a:lnTo>
                    <a:lnTo>
                      <a:pt x="50" y="100"/>
                    </a:lnTo>
                    <a:lnTo>
                      <a:pt x="50" y="99"/>
                    </a:lnTo>
                    <a:lnTo>
                      <a:pt x="50" y="98"/>
                    </a:lnTo>
                    <a:lnTo>
                      <a:pt x="48" y="95"/>
                    </a:lnTo>
                    <a:close/>
                    <a:moveTo>
                      <a:pt x="123" y="88"/>
                    </a:moveTo>
                    <a:lnTo>
                      <a:pt x="124" y="88"/>
                    </a:lnTo>
                    <a:lnTo>
                      <a:pt x="127" y="88"/>
                    </a:lnTo>
                    <a:lnTo>
                      <a:pt x="128" y="90"/>
                    </a:lnTo>
                    <a:lnTo>
                      <a:pt x="130" y="91"/>
                    </a:lnTo>
                    <a:lnTo>
                      <a:pt x="131" y="91"/>
                    </a:lnTo>
                    <a:lnTo>
                      <a:pt x="131" y="88"/>
                    </a:lnTo>
                    <a:lnTo>
                      <a:pt x="131" y="87"/>
                    </a:lnTo>
                    <a:lnTo>
                      <a:pt x="123" y="86"/>
                    </a:lnTo>
                    <a:lnTo>
                      <a:pt x="123" y="86"/>
                    </a:lnTo>
                    <a:lnTo>
                      <a:pt x="122" y="86"/>
                    </a:lnTo>
                    <a:lnTo>
                      <a:pt x="123" y="87"/>
                    </a:lnTo>
                    <a:lnTo>
                      <a:pt x="123" y="88"/>
                    </a:lnTo>
                    <a:close/>
                    <a:moveTo>
                      <a:pt x="419" y="170"/>
                    </a:moveTo>
                    <a:lnTo>
                      <a:pt x="419" y="170"/>
                    </a:lnTo>
                    <a:lnTo>
                      <a:pt x="418" y="172"/>
                    </a:lnTo>
                    <a:lnTo>
                      <a:pt x="418" y="172"/>
                    </a:lnTo>
                    <a:lnTo>
                      <a:pt x="418" y="173"/>
                    </a:lnTo>
                    <a:lnTo>
                      <a:pt x="418" y="174"/>
                    </a:lnTo>
                    <a:lnTo>
                      <a:pt x="419" y="176"/>
                    </a:lnTo>
                    <a:lnTo>
                      <a:pt x="418" y="178"/>
                    </a:lnTo>
                    <a:lnTo>
                      <a:pt x="418" y="181"/>
                    </a:lnTo>
                    <a:lnTo>
                      <a:pt x="418" y="184"/>
                    </a:lnTo>
                    <a:lnTo>
                      <a:pt x="418" y="186"/>
                    </a:lnTo>
                    <a:lnTo>
                      <a:pt x="419" y="188"/>
                    </a:lnTo>
                    <a:lnTo>
                      <a:pt x="421" y="189"/>
                    </a:lnTo>
                    <a:lnTo>
                      <a:pt x="425" y="188"/>
                    </a:lnTo>
                    <a:lnTo>
                      <a:pt x="427" y="186"/>
                    </a:lnTo>
                    <a:lnTo>
                      <a:pt x="429" y="188"/>
                    </a:lnTo>
                    <a:lnTo>
                      <a:pt x="429" y="188"/>
                    </a:lnTo>
                    <a:lnTo>
                      <a:pt x="430" y="189"/>
                    </a:lnTo>
                    <a:lnTo>
                      <a:pt x="430" y="190"/>
                    </a:lnTo>
                    <a:lnTo>
                      <a:pt x="429" y="192"/>
                    </a:lnTo>
                    <a:lnTo>
                      <a:pt x="429" y="193"/>
                    </a:lnTo>
                    <a:lnTo>
                      <a:pt x="430" y="193"/>
                    </a:lnTo>
                    <a:lnTo>
                      <a:pt x="431" y="198"/>
                    </a:lnTo>
                    <a:lnTo>
                      <a:pt x="431" y="198"/>
                    </a:lnTo>
                    <a:lnTo>
                      <a:pt x="431" y="206"/>
                    </a:lnTo>
                    <a:lnTo>
                      <a:pt x="430" y="209"/>
                    </a:lnTo>
                    <a:lnTo>
                      <a:pt x="430" y="210"/>
                    </a:lnTo>
                    <a:lnTo>
                      <a:pt x="429" y="213"/>
                    </a:lnTo>
                    <a:lnTo>
                      <a:pt x="429" y="215"/>
                    </a:lnTo>
                    <a:lnTo>
                      <a:pt x="427" y="219"/>
                    </a:lnTo>
                    <a:lnTo>
                      <a:pt x="426" y="222"/>
                    </a:lnTo>
                    <a:lnTo>
                      <a:pt x="426" y="223"/>
                    </a:lnTo>
                    <a:lnTo>
                      <a:pt x="426" y="226"/>
                    </a:lnTo>
                    <a:lnTo>
                      <a:pt x="427" y="229"/>
                    </a:lnTo>
                    <a:lnTo>
                      <a:pt x="429" y="230"/>
                    </a:lnTo>
                    <a:lnTo>
                      <a:pt x="431" y="231"/>
                    </a:lnTo>
                    <a:lnTo>
                      <a:pt x="433" y="231"/>
                    </a:lnTo>
                    <a:lnTo>
                      <a:pt x="434" y="231"/>
                    </a:lnTo>
                    <a:lnTo>
                      <a:pt x="435" y="230"/>
                    </a:lnTo>
                    <a:lnTo>
                      <a:pt x="437" y="229"/>
                    </a:lnTo>
                    <a:lnTo>
                      <a:pt x="438" y="229"/>
                    </a:lnTo>
                    <a:lnTo>
                      <a:pt x="441" y="229"/>
                    </a:lnTo>
                    <a:lnTo>
                      <a:pt x="442" y="229"/>
                    </a:lnTo>
                    <a:lnTo>
                      <a:pt x="442" y="229"/>
                    </a:lnTo>
                    <a:lnTo>
                      <a:pt x="444" y="230"/>
                    </a:lnTo>
                    <a:lnTo>
                      <a:pt x="444" y="227"/>
                    </a:lnTo>
                    <a:lnTo>
                      <a:pt x="444" y="226"/>
                    </a:lnTo>
                    <a:lnTo>
                      <a:pt x="442" y="221"/>
                    </a:lnTo>
                    <a:lnTo>
                      <a:pt x="442" y="219"/>
                    </a:lnTo>
                    <a:lnTo>
                      <a:pt x="443" y="217"/>
                    </a:lnTo>
                    <a:lnTo>
                      <a:pt x="444" y="213"/>
                    </a:lnTo>
                    <a:lnTo>
                      <a:pt x="444" y="210"/>
                    </a:lnTo>
                    <a:lnTo>
                      <a:pt x="444" y="206"/>
                    </a:lnTo>
                    <a:lnTo>
                      <a:pt x="444" y="200"/>
                    </a:lnTo>
                    <a:lnTo>
                      <a:pt x="444" y="194"/>
                    </a:lnTo>
                    <a:lnTo>
                      <a:pt x="446" y="193"/>
                    </a:lnTo>
                    <a:lnTo>
                      <a:pt x="446" y="192"/>
                    </a:lnTo>
                    <a:lnTo>
                      <a:pt x="446" y="185"/>
                    </a:lnTo>
                    <a:lnTo>
                      <a:pt x="444" y="182"/>
                    </a:lnTo>
                    <a:lnTo>
                      <a:pt x="444" y="181"/>
                    </a:lnTo>
                    <a:lnTo>
                      <a:pt x="443" y="178"/>
                    </a:lnTo>
                    <a:lnTo>
                      <a:pt x="443" y="177"/>
                    </a:lnTo>
                    <a:lnTo>
                      <a:pt x="444" y="176"/>
                    </a:lnTo>
                    <a:lnTo>
                      <a:pt x="448" y="172"/>
                    </a:lnTo>
                    <a:lnTo>
                      <a:pt x="451" y="172"/>
                    </a:lnTo>
                    <a:lnTo>
                      <a:pt x="452" y="170"/>
                    </a:lnTo>
                    <a:lnTo>
                      <a:pt x="455" y="170"/>
                    </a:lnTo>
                    <a:lnTo>
                      <a:pt x="456" y="172"/>
                    </a:lnTo>
                    <a:lnTo>
                      <a:pt x="458" y="173"/>
                    </a:lnTo>
                    <a:lnTo>
                      <a:pt x="458" y="176"/>
                    </a:lnTo>
                    <a:lnTo>
                      <a:pt x="458" y="178"/>
                    </a:lnTo>
                    <a:lnTo>
                      <a:pt x="458" y="181"/>
                    </a:lnTo>
                    <a:lnTo>
                      <a:pt x="458" y="182"/>
                    </a:lnTo>
                    <a:lnTo>
                      <a:pt x="455" y="186"/>
                    </a:lnTo>
                    <a:lnTo>
                      <a:pt x="454" y="186"/>
                    </a:lnTo>
                    <a:lnTo>
                      <a:pt x="454" y="188"/>
                    </a:lnTo>
                    <a:lnTo>
                      <a:pt x="455" y="189"/>
                    </a:lnTo>
                    <a:lnTo>
                      <a:pt x="462" y="196"/>
                    </a:lnTo>
                    <a:lnTo>
                      <a:pt x="463" y="197"/>
                    </a:lnTo>
                    <a:lnTo>
                      <a:pt x="466" y="198"/>
                    </a:lnTo>
                    <a:lnTo>
                      <a:pt x="467" y="200"/>
                    </a:lnTo>
                    <a:lnTo>
                      <a:pt x="467" y="201"/>
                    </a:lnTo>
                    <a:lnTo>
                      <a:pt x="466" y="202"/>
                    </a:lnTo>
                    <a:lnTo>
                      <a:pt x="466" y="202"/>
                    </a:lnTo>
                    <a:lnTo>
                      <a:pt x="466" y="203"/>
                    </a:lnTo>
                    <a:lnTo>
                      <a:pt x="464" y="209"/>
                    </a:lnTo>
                    <a:lnTo>
                      <a:pt x="464" y="211"/>
                    </a:lnTo>
                    <a:lnTo>
                      <a:pt x="466" y="213"/>
                    </a:lnTo>
                    <a:lnTo>
                      <a:pt x="467" y="213"/>
                    </a:lnTo>
                    <a:lnTo>
                      <a:pt x="468" y="214"/>
                    </a:lnTo>
                    <a:lnTo>
                      <a:pt x="471" y="214"/>
                    </a:lnTo>
                    <a:lnTo>
                      <a:pt x="474" y="214"/>
                    </a:lnTo>
                    <a:lnTo>
                      <a:pt x="474" y="214"/>
                    </a:lnTo>
                    <a:lnTo>
                      <a:pt x="474" y="211"/>
                    </a:lnTo>
                    <a:lnTo>
                      <a:pt x="474" y="210"/>
                    </a:lnTo>
                    <a:lnTo>
                      <a:pt x="475" y="209"/>
                    </a:lnTo>
                    <a:lnTo>
                      <a:pt x="476" y="207"/>
                    </a:lnTo>
                    <a:lnTo>
                      <a:pt x="482" y="206"/>
                    </a:lnTo>
                    <a:lnTo>
                      <a:pt x="484" y="206"/>
                    </a:lnTo>
                    <a:lnTo>
                      <a:pt x="485" y="206"/>
                    </a:lnTo>
                    <a:lnTo>
                      <a:pt x="485" y="206"/>
                    </a:lnTo>
                    <a:lnTo>
                      <a:pt x="485" y="205"/>
                    </a:lnTo>
                    <a:lnTo>
                      <a:pt x="485" y="205"/>
                    </a:lnTo>
                    <a:lnTo>
                      <a:pt x="488" y="206"/>
                    </a:lnTo>
                    <a:lnTo>
                      <a:pt x="488" y="206"/>
                    </a:lnTo>
                    <a:lnTo>
                      <a:pt x="489" y="205"/>
                    </a:lnTo>
                    <a:lnTo>
                      <a:pt x="489" y="202"/>
                    </a:lnTo>
                    <a:lnTo>
                      <a:pt x="489" y="201"/>
                    </a:lnTo>
                    <a:lnTo>
                      <a:pt x="489" y="200"/>
                    </a:lnTo>
                    <a:lnTo>
                      <a:pt x="488" y="200"/>
                    </a:lnTo>
                    <a:lnTo>
                      <a:pt x="488" y="198"/>
                    </a:lnTo>
                    <a:lnTo>
                      <a:pt x="487" y="200"/>
                    </a:lnTo>
                    <a:lnTo>
                      <a:pt x="487" y="200"/>
                    </a:lnTo>
                    <a:lnTo>
                      <a:pt x="485" y="200"/>
                    </a:lnTo>
                    <a:lnTo>
                      <a:pt x="485" y="198"/>
                    </a:lnTo>
                    <a:lnTo>
                      <a:pt x="484" y="197"/>
                    </a:lnTo>
                    <a:lnTo>
                      <a:pt x="484" y="196"/>
                    </a:lnTo>
                    <a:lnTo>
                      <a:pt x="484" y="196"/>
                    </a:lnTo>
                    <a:lnTo>
                      <a:pt x="483" y="194"/>
                    </a:lnTo>
                    <a:lnTo>
                      <a:pt x="482" y="193"/>
                    </a:lnTo>
                    <a:lnTo>
                      <a:pt x="480" y="192"/>
                    </a:lnTo>
                    <a:lnTo>
                      <a:pt x="479" y="192"/>
                    </a:lnTo>
                    <a:lnTo>
                      <a:pt x="479" y="192"/>
                    </a:lnTo>
                    <a:lnTo>
                      <a:pt x="479" y="190"/>
                    </a:lnTo>
                    <a:lnTo>
                      <a:pt x="479" y="189"/>
                    </a:lnTo>
                    <a:lnTo>
                      <a:pt x="479" y="188"/>
                    </a:lnTo>
                    <a:lnTo>
                      <a:pt x="479" y="185"/>
                    </a:lnTo>
                    <a:lnTo>
                      <a:pt x="480" y="184"/>
                    </a:lnTo>
                    <a:lnTo>
                      <a:pt x="482" y="182"/>
                    </a:lnTo>
                    <a:lnTo>
                      <a:pt x="480" y="181"/>
                    </a:lnTo>
                    <a:lnTo>
                      <a:pt x="480" y="178"/>
                    </a:lnTo>
                    <a:lnTo>
                      <a:pt x="479" y="178"/>
                    </a:lnTo>
                    <a:lnTo>
                      <a:pt x="480" y="177"/>
                    </a:lnTo>
                    <a:lnTo>
                      <a:pt x="479" y="176"/>
                    </a:lnTo>
                    <a:lnTo>
                      <a:pt x="476" y="173"/>
                    </a:lnTo>
                    <a:lnTo>
                      <a:pt x="475" y="170"/>
                    </a:lnTo>
                    <a:lnTo>
                      <a:pt x="474" y="169"/>
                    </a:lnTo>
                    <a:lnTo>
                      <a:pt x="472" y="164"/>
                    </a:lnTo>
                    <a:lnTo>
                      <a:pt x="471" y="162"/>
                    </a:lnTo>
                    <a:lnTo>
                      <a:pt x="470" y="162"/>
                    </a:lnTo>
                    <a:lnTo>
                      <a:pt x="468" y="161"/>
                    </a:lnTo>
                    <a:lnTo>
                      <a:pt x="467" y="161"/>
                    </a:lnTo>
                    <a:lnTo>
                      <a:pt x="466" y="158"/>
                    </a:lnTo>
                    <a:lnTo>
                      <a:pt x="464" y="157"/>
                    </a:lnTo>
                    <a:lnTo>
                      <a:pt x="463" y="157"/>
                    </a:lnTo>
                    <a:lnTo>
                      <a:pt x="463" y="156"/>
                    </a:lnTo>
                    <a:lnTo>
                      <a:pt x="464" y="155"/>
                    </a:lnTo>
                    <a:lnTo>
                      <a:pt x="466" y="156"/>
                    </a:lnTo>
                    <a:lnTo>
                      <a:pt x="467" y="156"/>
                    </a:lnTo>
                    <a:lnTo>
                      <a:pt x="468" y="156"/>
                    </a:lnTo>
                    <a:lnTo>
                      <a:pt x="470" y="155"/>
                    </a:lnTo>
                    <a:lnTo>
                      <a:pt x="471" y="153"/>
                    </a:lnTo>
                    <a:lnTo>
                      <a:pt x="472" y="152"/>
                    </a:lnTo>
                    <a:lnTo>
                      <a:pt x="478" y="149"/>
                    </a:lnTo>
                    <a:lnTo>
                      <a:pt x="479" y="149"/>
                    </a:lnTo>
                    <a:lnTo>
                      <a:pt x="482" y="148"/>
                    </a:lnTo>
                    <a:lnTo>
                      <a:pt x="484" y="145"/>
                    </a:lnTo>
                    <a:lnTo>
                      <a:pt x="487" y="141"/>
                    </a:lnTo>
                    <a:lnTo>
                      <a:pt x="488" y="139"/>
                    </a:lnTo>
                    <a:lnTo>
                      <a:pt x="489" y="137"/>
                    </a:lnTo>
                    <a:lnTo>
                      <a:pt x="491" y="136"/>
                    </a:lnTo>
                    <a:lnTo>
                      <a:pt x="491" y="136"/>
                    </a:lnTo>
                    <a:lnTo>
                      <a:pt x="493" y="135"/>
                    </a:lnTo>
                    <a:lnTo>
                      <a:pt x="496" y="136"/>
                    </a:lnTo>
                    <a:lnTo>
                      <a:pt x="497" y="137"/>
                    </a:lnTo>
                    <a:lnTo>
                      <a:pt x="499" y="139"/>
                    </a:lnTo>
                    <a:lnTo>
                      <a:pt x="500" y="137"/>
                    </a:lnTo>
                    <a:lnTo>
                      <a:pt x="500" y="137"/>
                    </a:lnTo>
                    <a:lnTo>
                      <a:pt x="500" y="133"/>
                    </a:lnTo>
                    <a:lnTo>
                      <a:pt x="500" y="132"/>
                    </a:lnTo>
                    <a:lnTo>
                      <a:pt x="500" y="131"/>
                    </a:lnTo>
                    <a:lnTo>
                      <a:pt x="497" y="129"/>
                    </a:lnTo>
                    <a:lnTo>
                      <a:pt x="496" y="129"/>
                    </a:lnTo>
                    <a:lnTo>
                      <a:pt x="493" y="129"/>
                    </a:lnTo>
                    <a:lnTo>
                      <a:pt x="491" y="131"/>
                    </a:lnTo>
                    <a:lnTo>
                      <a:pt x="489" y="131"/>
                    </a:lnTo>
                    <a:lnTo>
                      <a:pt x="489" y="132"/>
                    </a:lnTo>
                    <a:lnTo>
                      <a:pt x="491" y="132"/>
                    </a:lnTo>
                    <a:lnTo>
                      <a:pt x="491" y="133"/>
                    </a:lnTo>
                    <a:lnTo>
                      <a:pt x="487" y="133"/>
                    </a:lnTo>
                    <a:lnTo>
                      <a:pt x="484" y="133"/>
                    </a:lnTo>
                    <a:lnTo>
                      <a:pt x="480" y="133"/>
                    </a:lnTo>
                    <a:lnTo>
                      <a:pt x="479" y="133"/>
                    </a:lnTo>
                    <a:lnTo>
                      <a:pt x="478" y="135"/>
                    </a:lnTo>
                    <a:lnTo>
                      <a:pt x="476" y="135"/>
                    </a:lnTo>
                    <a:lnTo>
                      <a:pt x="475" y="136"/>
                    </a:lnTo>
                    <a:lnTo>
                      <a:pt x="472" y="137"/>
                    </a:lnTo>
                    <a:lnTo>
                      <a:pt x="471" y="136"/>
                    </a:lnTo>
                    <a:lnTo>
                      <a:pt x="470" y="136"/>
                    </a:lnTo>
                    <a:lnTo>
                      <a:pt x="468" y="135"/>
                    </a:lnTo>
                    <a:lnTo>
                      <a:pt x="468" y="135"/>
                    </a:lnTo>
                    <a:lnTo>
                      <a:pt x="467" y="135"/>
                    </a:lnTo>
                    <a:lnTo>
                      <a:pt x="466" y="136"/>
                    </a:lnTo>
                    <a:lnTo>
                      <a:pt x="463" y="140"/>
                    </a:lnTo>
                    <a:lnTo>
                      <a:pt x="462" y="143"/>
                    </a:lnTo>
                    <a:lnTo>
                      <a:pt x="460" y="144"/>
                    </a:lnTo>
                    <a:lnTo>
                      <a:pt x="458" y="145"/>
                    </a:lnTo>
                    <a:lnTo>
                      <a:pt x="456" y="145"/>
                    </a:lnTo>
                    <a:lnTo>
                      <a:pt x="454" y="145"/>
                    </a:lnTo>
                    <a:lnTo>
                      <a:pt x="452" y="145"/>
                    </a:lnTo>
                    <a:lnTo>
                      <a:pt x="451" y="145"/>
                    </a:lnTo>
                    <a:lnTo>
                      <a:pt x="451" y="143"/>
                    </a:lnTo>
                    <a:lnTo>
                      <a:pt x="448" y="139"/>
                    </a:lnTo>
                    <a:lnTo>
                      <a:pt x="447" y="137"/>
                    </a:lnTo>
                    <a:lnTo>
                      <a:pt x="444" y="136"/>
                    </a:lnTo>
                    <a:lnTo>
                      <a:pt x="444" y="135"/>
                    </a:lnTo>
                    <a:lnTo>
                      <a:pt x="442" y="131"/>
                    </a:lnTo>
                    <a:lnTo>
                      <a:pt x="441" y="129"/>
                    </a:lnTo>
                    <a:lnTo>
                      <a:pt x="441" y="127"/>
                    </a:lnTo>
                    <a:lnTo>
                      <a:pt x="441" y="124"/>
                    </a:lnTo>
                    <a:lnTo>
                      <a:pt x="441" y="121"/>
                    </a:lnTo>
                    <a:lnTo>
                      <a:pt x="441" y="120"/>
                    </a:lnTo>
                    <a:lnTo>
                      <a:pt x="442" y="117"/>
                    </a:lnTo>
                    <a:lnTo>
                      <a:pt x="442" y="115"/>
                    </a:lnTo>
                    <a:lnTo>
                      <a:pt x="443" y="112"/>
                    </a:lnTo>
                    <a:lnTo>
                      <a:pt x="446" y="109"/>
                    </a:lnTo>
                    <a:lnTo>
                      <a:pt x="446" y="108"/>
                    </a:lnTo>
                    <a:lnTo>
                      <a:pt x="448" y="108"/>
                    </a:lnTo>
                    <a:lnTo>
                      <a:pt x="450" y="107"/>
                    </a:lnTo>
                    <a:lnTo>
                      <a:pt x="452" y="107"/>
                    </a:lnTo>
                    <a:lnTo>
                      <a:pt x="456" y="108"/>
                    </a:lnTo>
                    <a:lnTo>
                      <a:pt x="458" y="109"/>
                    </a:lnTo>
                    <a:lnTo>
                      <a:pt x="466" y="108"/>
                    </a:lnTo>
                    <a:lnTo>
                      <a:pt x="467" y="108"/>
                    </a:lnTo>
                    <a:lnTo>
                      <a:pt x="468" y="108"/>
                    </a:lnTo>
                    <a:lnTo>
                      <a:pt x="471" y="108"/>
                    </a:lnTo>
                    <a:lnTo>
                      <a:pt x="472" y="109"/>
                    </a:lnTo>
                    <a:lnTo>
                      <a:pt x="476" y="108"/>
                    </a:lnTo>
                    <a:lnTo>
                      <a:pt x="480" y="108"/>
                    </a:lnTo>
                    <a:lnTo>
                      <a:pt x="491" y="108"/>
                    </a:lnTo>
                    <a:lnTo>
                      <a:pt x="493" y="108"/>
                    </a:lnTo>
                    <a:lnTo>
                      <a:pt x="495" y="108"/>
                    </a:lnTo>
                    <a:lnTo>
                      <a:pt x="496" y="109"/>
                    </a:lnTo>
                    <a:lnTo>
                      <a:pt x="497" y="111"/>
                    </a:lnTo>
                    <a:lnTo>
                      <a:pt x="499" y="111"/>
                    </a:lnTo>
                    <a:lnTo>
                      <a:pt x="503" y="112"/>
                    </a:lnTo>
                    <a:lnTo>
                      <a:pt x="504" y="112"/>
                    </a:lnTo>
                    <a:lnTo>
                      <a:pt x="507" y="112"/>
                    </a:lnTo>
                    <a:lnTo>
                      <a:pt x="512" y="111"/>
                    </a:lnTo>
                    <a:lnTo>
                      <a:pt x="515" y="109"/>
                    </a:lnTo>
                    <a:lnTo>
                      <a:pt x="516" y="109"/>
                    </a:lnTo>
                    <a:lnTo>
                      <a:pt x="517" y="109"/>
                    </a:lnTo>
                    <a:lnTo>
                      <a:pt x="519" y="108"/>
                    </a:lnTo>
                    <a:lnTo>
                      <a:pt x="520" y="107"/>
                    </a:lnTo>
                    <a:lnTo>
                      <a:pt x="521" y="104"/>
                    </a:lnTo>
                    <a:lnTo>
                      <a:pt x="521" y="103"/>
                    </a:lnTo>
                    <a:lnTo>
                      <a:pt x="523" y="102"/>
                    </a:lnTo>
                    <a:lnTo>
                      <a:pt x="526" y="98"/>
                    </a:lnTo>
                    <a:lnTo>
                      <a:pt x="528" y="96"/>
                    </a:lnTo>
                    <a:lnTo>
                      <a:pt x="529" y="94"/>
                    </a:lnTo>
                    <a:lnTo>
                      <a:pt x="530" y="90"/>
                    </a:lnTo>
                    <a:lnTo>
                      <a:pt x="530" y="90"/>
                    </a:lnTo>
                    <a:lnTo>
                      <a:pt x="532" y="88"/>
                    </a:lnTo>
                    <a:lnTo>
                      <a:pt x="532" y="88"/>
                    </a:lnTo>
                    <a:lnTo>
                      <a:pt x="530" y="84"/>
                    </a:lnTo>
                    <a:lnTo>
                      <a:pt x="530" y="84"/>
                    </a:lnTo>
                    <a:lnTo>
                      <a:pt x="528" y="84"/>
                    </a:lnTo>
                    <a:lnTo>
                      <a:pt x="526" y="84"/>
                    </a:lnTo>
                    <a:lnTo>
                      <a:pt x="525" y="86"/>
                    </a:lnTo>
                    <a:lnTo>
                      <a:pt x="524" y="88"/>
                    </a:lnTo>
                    <a:lnTo>
                      <a:pt x="524" y="88"/>
                    </a:lnTo>
                    <a:lnTo>
                      <a:pt x="521" y="90"/>
                    </a:lnTo>
                    <a:lnTo>
                      <a:pt x="521" y="90"/>
                    </a:lnTo>
                    <a:lnTo>
                      <a:pt x="520" y="92"/>
                    </a:lnTo>
                    <a:lnTo>
                      <a:pt x="520" y="94"/>
                    </a:lnTo>
                    <a:lnTo>
                      <a:pt x="517" y="94"/>
                    </a:lnTo>
                    <a:lnTo>
                      <a:pt x="516" y="98"/>
                    </a:lnTo>
                    <a:lnTo>
                      <a:pt x="509" y="100"/>
                    </a:lnTo>
                    <a:lnTo>
                      <a:pt x="508" y="102"/>
                    </a:lnTo>
                    <a:lnTo>
                      <a:pt x="497" y="99"/>
                    </a:lnTo>
                    <a:lnTo>
                      <a:pt x="493" y="99"/>
                    </a:lnTo>
                    <a:lnTo>
                      <a:pt x="493" y="99"/>
                    </a:lnTo>
                    <a:lnTo>
                      <a:pt x="492" y="99"/>
                    </a:lnTo>
                    <a:lnTo>
                      <a:pt x="491" y="100"/>
                    </a:lnTo>
                    <a:lnTo>
                      <a:pt x="489" y="100"/>
                    </a:lnTo>
                    <a:lnTo>
                      <a:pt x="489" y="100"/>
                    </a:lnTo>
                    <a:lnTo>
                      <a:pt x="487" y="99"/>
                    </a:lnTo>
                    <a:lnTo>
                      <a:pt x="485" y="98"/>
                    </a:lnTo>
                    <a:lnTo>
                      <a:pt x="483" y="98"/>
                    </a:lnTo>
                    <a:lnTo>
                      <a:pt x="478" y="98"/>
                    </a:lnTo>
                    <a:lnTo>
                      <a:pt x="472" y="96"/>
                    </a:lnTo>
                    <a:lnTo>
                      <a:pt x="468" y="96"/>
                    </a:lnTo>
                    <a:lnTo>
                      <a:pt x="467" y="96"/>
                    </a:lnTo>
                    <a:lnTo>
                      <a:pt x="467" y="96"/>
                    </a:lnTo>
                    <a:lnTo>
                      <a:pt x="466" y="95"/>
                    </a:lnTo>
                    <a:lnTo>
                      <a:pt x="466" y="94"/>
                    </a:lnTo>
                    <a:lnTo>
                      <a:pt x="464" y="92"/>
                    </a:lnTo>
                    <a:lnTo>
                      <a:pt x="464" y="92"/>
                    </a:lnTo>
                    <a:lnTo>
                      <a:pt x="463" y="92"/>
                    </a:lnTo>
                    <a:lnTo>
                      <a:pt x="462" y="92"/>
                    </a:lnTo>
                    <a:lnTo>
                      <a:pt x="459" y="91"/>
                    </a:lnTo>
                    <a:lnTo>
                      <a:pt x="458" y="91"/>
                    </a:lnTo>
                    <a:lnTo>
                      <a:pt x="456" y="91"/>
                    </a:lnTo>
                    <a:lnTo>
                      <a:pt x="456" y="92"/>
                    </a:lnTo>
                    <a:lnTo>
                      <a:pt x="455" y="92"/>
                    </a:lnTo>
                    <a:lnTo>
                      <a:pt x="454" y="95"/>
                    </a:lnTo>
                    <a:lnTo>
                      <a:pt x="454" y="98"/>
                    </a:lnTo>
                    <a:lnTo>
                      <a:pt x="452" y="98"/>
                    </a:lnTo>
                    <a:lnTo>
                      <a:pt x="451" y="99"/>
                    </a:lnTo>
                    <a:lnTo>
                      <a:pt x="451" y="100"/>
                    </a:lnTo>
                    <a:lnTo>
                      <a:pt x="451" y="100"/>
                    </a:lnTo>
                    <a:lnTo>
                      <a:pt x="448" y="102"/>
                    </a:lnTo>
                    <a:lnTo>
                      <a:pt x="447" y="100"/>
                    </a:lnTo>
                    <a:lnTo>
                      <a:pt x="446" y="100"/>
                    </a:lnTo>
                    <a:lnTo>
                      <a:pt x="446" y="98"/>
                    </a:lnTo>
                    <a:lnTo>
                      <a:pt x="444" y="98"/>
                    </a:lnTo>
                    <a:lnTo>
                      <a:pt x="444" y="99"/>
                    </a:lnTo>
                    <a:lnTo>
                      <a:pt x="444" y="100"/>
                    </a:lnTo>
                    <a:lnTo>
                      <a:pt x="443" y="103"/>
                    </a:lnTo>
                    <a:lnTo>
                      <a:pt x="442" y="103"/>
                    </a:lnTo>
                    <a:lnTo>
                      <a:pt x="441" y="104"/>
                    </a:lnTo>
                    <a:lnTo>
                      <a:pt x="441" y="107"/>
                    </a:lnTo>
                    <a:lnTo>
                      <a:pt x="441" y="107"/>
                    </a:lnTo>
                    <a:lnTo>
                      <a:pt x="438" y="109"/>
                    </a:lnTo>
                    <a:lnTo>
                      <a:pt x="437" y="113"/>
                    </a:lnTo>
                    <a:lnTo>
                      <a:pt x="437" y="113"/>
                    </a:lnTo>
                    <a:lnTo>
                      <a:pt x="438" y="117"/>
                    </a:lnTo>
                    <a:lnTo>
                      <a:pt x="437" y="119"/>
                    </a:lnTo>
                    <a:lnTo>
                      <a:pt x="437" y="119"/>
                    </a:lnTo>
                    <a:lnTo>
                      <a:pt x="435" y="119"/>
                    </a:lnTo>
                    <a:lnTo>
                      <a:pt x="435" y="120"/>
                    </a:lnTo>
                    <a:lnTo>
                      <a:pt x="437" y="128"/>
                    </a:lnTo>
                    <a:lnTo>
                      <a:pt x="437" y="132"/>
                    </a:lnTo>
                    <a:lnTo>
                      <a:pt x="437" y="133"/>
                    </a:lnTo>
                    <a:lnTo>
                      <a:pt x="437" y="135"/>
                    </a:lnTo>
                    <a:lnTo>
                      <a:pt x="437" y="133"/>
                    </a:lnTo>
                    <a:lnTo>
                      <a:pt x="435" y="132"/>
                    </a:lnTo>
                    <a:lnTo>
                      <a:pt x="434" y="132"/>
                    </a:lnTo>
                    <a:lnTo>
                      <a:pt x="431" y="136"/>
                    </a:lnTo>
                    <a:lnTo>
                      <a:pt x="429" y="143"/>
                    </a:lnTo>
                    <a:lnTo>
                      <a:pt x="427" y="145"/>
                    </a:lnTo>
                    <a:lnTo>
                      <a:pt x="427" y="148"/>
                    </a:lnTo>
                    <a:lnTo>
                      <a:pt x="427" y="149"/>
                    </a:lnTo>
                    <a:lnTo>
                      <a:pt x="427" y="151"/>
                    </a:lnTo>
                    <a:lnTo>
                      <a:pt x="429" y="155"/>
                    </a:lnTo>
                    <a:lnTo>
                      <a:pt x="427" y="156"/>
                    </a:lnTo>
                    <a:lnTo>
                      <a:pt x="426" y="158"/>
                    </a:lnTo>
                    <a:lnTo>
                      <a:pt x="425" y="161"/>
                    </a:lnTo>
                    <a:lnTo>
                      <a:pt x="425" y="162"/>
                    </a:lnTo>
                    <a:lnTo>
                      <a:pt x="425" y="165"/>
                    </a:lnTo>
                    <a:lnTo>
                      <a:pt x="423" y="168"/>
                    </a:lnTo>
                    <a:lnTo>
                      <a:pt x="421" y="169"/>
                    </a:lnTo>
                    <a:lnTo>
                      <a:pt x="419" y="170"/>
                    </a:lnTo>
                    <a:close/>
                    <a:moveTo>
                      <a:pt x="114" y="83"/>
                    </a:moveTo>
                    <a:lnTo>
                      <a:pt x="115" y="83"/>
                    </a:lnTo>
                    <a:lnTo>
                      <a:pt x="116" y="82"/>
                    </a:lnTo>
                    <a:lnTo>
                      <a:pt x="118" y="80"/>
                    </a:lnTo>
                    <a:lnTo>
                      <a:pt x="118" y="79"/>
                    </a:lnTo>
                    <a:lnTo>
                      <a:pt x="118" y="78"/>
                    </a:lnTo>
                    <a:lnTo>
                      <a:pt x="116" y="76"/>
                    </a:lnTo>
                    <a:lnTo>
                      <a:pt x="115" y="75"/>
                    </a:lnTo>
                    <a:lnTo>
                      <a:pt x="114" y="76"/>
                    </a:lnTo>
                    <a:lnTo>
                      <a:pt x="113" y="76"/>
                    </a:lnTo>
                    <a:lnTo>
                      <a:pt x="111" y="78"/>
                    </a:lnTo>
                    <a:lnTo>
                      <a:pt x="111" y="80"/>
                    </a:lnTo>
                    <a:lnTo>
                      <a:pt x="113" y="83"/>
                    </a:lnTo>
                    <a:lnTo>
                      <a:pt x="114" y="83"/>
                    </a:lnTo>
                    <a:close/>
                    <a:moveTo>
                      <a:pt x="571" y="95"/>
                    </a:moveTo>
                    <a:lnTo>
                      <a:pt x="573" y="99"/>
                    </a:lnTo>
                    <a:lnTo>
                      <a:pt x="574" y="100"/>
                    </a:lnTo>
                    <a:lnTo>
                      <a:pt x="574" y="102"/>
                    </a:lnTo>
                    <a:lnTo>
                      <a:pt x="574" y="103"/>
                    </a:lnTo>
                    <a:lnTo>
                      <a:pt x="573" y="104"/>
                    </a:lnTo>
                    <a:lnTo>
                      <a:pt x="573" y="106"/>
                    </a:lnTo>
                    <a:lnTo>
                      <a:pt x="573" y="108"/>
                    </a:lnTo>
                    <a:lnTo>
                      <a:pt x="574" y="109"/>
                    </a:lnTo>
                    <a:lnTo>
                      <a:pt x="575" y="111"/>
                    </a:lnTo>
                    <a:lnTo>
                      <a:pt x="575" y="112"/>
                    </a:lnTo>
                    <a:lnTo>
                      <a:pt x="575" y="115"/>
                    </a:lnTo>
                    <a:lnTo>
                      <a:pt x="575" y="117"/>
                    </a:lnTo>
                    <a:lnTo>
                      <a:pt x="575" y="119"/>
                    </a:lnTo>
                    <a:lnTo>
                      <a:pt x="575" y="121"/>
                    </a:lnTo>
                    <a:lnTo>
                      <a:pt x="575" y="123"/>
                    </a:lnTo>
                    <a:lnTo>
                      <a:pt x="577" y="124"/>
                    </a:lnTo>
                    <a:lnTo>
                      <a:pt x="578" y="125"/>
                    </a:lnTo>
                    <a:lnTo>
                      <a:pt x="579" y="127"/>
                    </a:lnTo>
                    <a:lnTo>
                      <a:pt x="581" y="131"/>
                    </a:lnTo>
                    <a:lnTo>
                      <a:pt x="582" y="132"/>
                    </a:lnTo>
                    <a:lnTo>
                      <a:pt x="585" y="133"/>
                    </a:lnTo>
                    <a:lnTo>
                      <a:pt x="586" y="135"/>
                    </a:lnTo>
                    <a:lnTo>
                      <a:pt x="589" y="136"/>
                    </a:lnTo>
                    <a:lnTo>
                      <a:pt x="587" y="135"/>
                    </a:lnTo>
                    <a:lnTo>
                      <a:pt x="586" y="132"/>
                    </a:lnTo>
                    <a:lnTo>
                      <a:pt x="583" y="128"/>
                    </a:lnTo>
                    <a:lnTo>
                      <a:pt x="581" y="123"/>
                    </a:lnTo>
                    <a:lnTo>
                      <a:pt x="579" y="116"/>
                    </a:lnTo>
                    <a:lnTo>
                      <a:pt x="579" y="115"/>
                    </a:lnTo>
                    <a:lnTo>
                      <a:pt x="579" y="113"/>
                    </a:lnTo>
                    <a:lnTo>
                      <a:pt x="579" y="112"/>
                    </a:lnTo>
                    <a:lnTo>
                      <a:pt x="579" y="111"/>
                    </a:lnTo>
                    <a:lnTo>
                      <a:pt x="579" y="109"/>
                    </a:lnTo>
                    <a:lnTo>
                      <a:pt x="581" y="108"/>
                    </a:lnTo>
                    <a:lnTo>
                      <a:pt x="583" y="108"/>
                    </a:lnTo>
                    <a:lnTo>
                      <a:pt x="585" y="109"/>
                    </a:lnTo>
                    <a:lnTo>
                      <a:pt x="587" y="109"/>
                    </a:lnTo>
                    <a:lnTo>
                      <a:pt x="589" y="109"/>
                    </a:lnTo>
                    <a:lnTo>
                      <a:pt x="591" y="111"/>
                    </a:lnTo>
                    <a:lnTo>
                      <a:pt x="597" y="113"/>
                    </a:lnTo>
                    <a:lnTo>
                      <a:pt x="597" y="112"/>
                    </a:lnTo>
                    <a:lnTo>
                      <a:pt x="595" y="112"/>
                    </a:lnTo>
                    <a:lnTo>
                      <a:pt x="594" y="111"/>
                    </a:lnTo>
                    <a:lnTo>
                      <a:pt x="594" y="111"/>
                    </a:lnTo>
                    <a:lnTo>
                      <a:pt x="593" y="109"/>
                    </a:lnTo>
                    <a:lnTo>
                      <a:pt x="593" y="108"/>
                    </a:lnTo>
                    <a:lnTo>
                      <a:pt x="591" y="107"/>
                    </a:lnTo>
                    <a:lnTo>
                      <a:pt x="589" y="106"/>
                    </a:lnTo>
                    <a:lnTo>
                      <a:pt x="586" y="103"/>
                    </a:lnTo>
                    <a:lnTo>
                      <a:pt x="586" y="102"/>
                    </a:lnTo>
                    <a:lnTo>
                      <a:pt x="586" y="100"/>
                    </a:lnTo>
                    <a:lnTo>
                      <a:pt x="587" y="100"/>
                    </a:lnTo>
                    <a:lnTo>
                      <a:pt x="590" y="98"/>
                    </a:lnTo>
                    <a:lnTo>
                      <a:pt x="593" y="96"/>
                    </a:lnTo>
                    <a:lnTo>
                      <a:pt x="594" y="96"/>
                    </a:lnTo>
                    <a:lnTo>
                      <a:pt x="594" y="91"/>
                    </a:lnTo>
                    <a:lnTo>
                      <a:pt x="593" y="88"/>
                    </a:lnTo>
                    <a:lnTo>
                      <a:pt x="594" y="87"/>
                    </a:lnTo>
                    <a:lnTo>
                      <a:pt x="593" y="86"/>
                    </a:lnTo>
                    <a:lnTo>
                      <a:pt x="590" y="87"/>
                    </a:lnTo>
                    <a:lnTo>
                      <a:pt x="589" y="87"/>
                    </a:lnTo>
                    <a:lnTo>
                      <a:pt x="585" y="90"/>
                    </a:lnTo>
                    <a:lnTo>
                      <a:pt x="583" y="91"/>
                    </a:lnTo>
                    <a:lnTo>
                      <a:pt x="583" y="94"/>
                    </a:lnTo>
                    <a:lnTo>
                      <a:pt x="583" y="95"/>
                    </a:lnTo>
                    <a:lnTo>
                      <a:pt x="583" y="95"/>
                    </a:lnTo>
                    <a:lnTo>
                      <a:pt x="582" y="95"/>
                    </a:lnTo>
                    <a:lnTo>
                      <a:pt x="581" y="96"/>
                    </a:lnTo>
                    <a:lnTo>
                      <a:pt x="579" y="99"/>
                    </a:lnTo>
                    <a:lnTo>
                      <a:pt x="579" y="100"/>
                    </a:lnTo>
                    <a:lnTo>
                      <a:pt x="579" y="102"/>
                    </a:lnTo>
                    <a:lnTo>
                      <a:pt x="578" y="102"/>
                    </a:lnTo>
                    <a:lnTo>
                      <a:pt x="577" y="100"/>
                    </a:lnTo>
                    <a:lnTo>
                      <a:pt x="575" y="100"/>
                    </a:lnTo>
                    <a:lnTo>
                      <a:pt x="574" y="99"/>
                    </a:lnTo>
                    <a:lnTo>
                      <a:pt x="574" y="98"/>
                    </a:lnTo>
                    <a:lnTo>
                      <a:pt x="575" y="98"/>
                    </a:lnTo>
                    <a:lnTo>
                      <a:pt x="579" y="95"/>
                    </a:lnTo>
                    <a:lnTo>
                      <a:pt x="581" y="92"/>
                    </a:lnTo>
                    <a:lnTo>
                      <a:pt x="581" y="91"/>
                    </a:lnTo>
                    <a:lnTo>
                      <a:pt x="581" y="88"/>
                    </a:lnTo>
                    <a:lnTo>
                      <a:pt x="581" y="86"/>
                    </a:lnTo>
                    <a:lnTo>
                      <a:pt x="581" y="84"/>
                    </a:lnTo>
                    <a:lnTo>
                      <a:pt x="579" y="82"/>
                    </a:lnTo>
                    <a:lnTo>
                      <a:pt x="579" y="82"/>
                    </a:lnTo>
                    <a:lnTo>
                      <a:pt x="579" y="79"/>
                    </a:lnTo>
                    <a:lnTo>
                      <a:pt x="579" y="79"/>
                    </a:lnTo>
                    <a:lnTo>
                      <a:pt x="581" y="75"/>
                    </a:lnTo>
                    <a:lnTo>
                      <a:pt x="581" y="75"/>
                    </a:lnTo>
                    <a:lnTo>
                      <a:pt x="581" y="74"/>
                    </a:lnTo>
                    <a:lnTo>
                      <a:pt x="579" y="74"/>
                    </a:lnTo>
                    <a:lnTo>
                      <a:pt x="579" y="75"/>
                    </a:lnTo>
                    <a:lnTo>
                      <a:pt x="575" y="79"/>
                    </a:lnTo>
                    <a:lnTo>
                      <a:pt x="574" y="80"/>
                    </a:lnTo>
                    <a:lnTo>
                      <a:pt x="573" y="84"/>
                    </a:lnTo>
                    <a:lnTo>
                      <a:pt x="573" y="86"/>
                    </a:lnTo>
                    <a:lnTo>
                      <a:pt x="573" y="86"/>
                    </a:lnTo>
                    <a:lnTo>
                      <a:pt x="573" y="88"/>
                    </a:lnTo>
                    <a:lnTo>
                      <a:pt x="570" y="92"/>
                    </a:lnTo>
                    <a:lnTo>
                      <a:pt x="571" y="95"/>
                    </a:lnTo>
                    <a:close/>
                    <a:moveTo>
                      <a:pt x="40" y="76"/>
                    </a:moveTo>
                    <a:lnTo>
                      <a:pt x="40" y="75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37" y="75"/>
                    </a:lnTo>
                    <a:lnTo>
                      <a:pt x="40" y="76"/>
                    </a:lnTo>
                    <a:lnTo>
                      <a:pt x="40" y="76"/>
                    </a:lnTo>
                    <a:close/>
                    <a:moveTo>
                      <a:pt x="586" y="76"/>
                    </a:moveTo>
                    <a:lnTo>
                      <a:pt x="589" y="76"/>
                    </a:lnTo>
                    <a:lnTo>
                      <a:pt x="590" y="76"/>
                    </a:lnTo>
                    <a:lnTo>
                      <a:pt x="591" y="74"/>
                    </a:lnTo>
                    <a:lnTo>
                      <a:pt x="593" y="68"/>
                    </a:lnTo>
                    <a:lnTo>
                      <a:pt x="591" y="66"/>
                    </a:lnTo>
                    <a:lnTo>
                      <a:pt x="590" y="66"/>
                    </a:lnTo>
                    <a:lnTo>
                      <a:pt x="589" y="66"/>
                    </a:lnTo>
                    <a:lnTo>
                      <a:pt x="586" y="68"/>
                    </a:lnTo>
                    <a:lnTo>
                      <a:pt x="585" y="72"/>
                    </a:lnTo>
                    <a:lnTo>
                      <a:pt x="585" y="76"/>
                    </a:lnTo>
                    <a:lnTo>
                      <a:pt x="586" y="76"/>
                    </a:lnTo>
                    <a:close/>
                    <a:moveTo>
                      <a:pt x="536" y="63"/>
                    </a:moveTo>
                    <a:lnTo>
                      <a:pt x="534" y="62"/>
                    </a:lnTo>
                    <a:lnTo>
                      <a:pt x="534" y="62"/>
                    </a:lnTo>
                    <a:lnTo>
                      <a:pt x="533" y="63"/>
                    </a:lnTo>
                    <a:lnTo>
                      <a:pt x="534" y="66"/>
                    </a:lnTo>
                    <a:lnTo>
                      <a:pt x="534" y="64"/>
                    </a:lnTo>
                    <a:lnTo>
                      <a:pt x="534" y="63"/>
                    </a:lnTo>
                    <a:lnTo>
                      <a:pt x="536" y="63"/>
                    </a:lnTo>
                    <a:close/>
                    <a:moveTo>
                      <a:pt x="24" y="68"/>
                    </a:moveTo>
                    <a:lnTo>
                      <a:pt x="23" y="67"/>
                    </a:lnTo>
                    <a:lnTo>
                      <a:pt x="19" y="64"/>
                    </a:lnTo>
                    <a:lnTo>
                      <a:pt x="19" y="63"/>
                    </a:lnTo>
                    <a:lnTo>
                      <a:pt x="17" y="63"/>
                    </a:lnTo>
                    <a:lnTo>
                      <a:pt x="16" y="62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2" y="60"/>
                    </a:lnTo>
                    <a:lnTo>
                      <a:pt x="11" y="62"/>
                    </a:lnTo>
                    <a:lnTo>
                      <a:pt x="11" y="62"/>
                    </a:lnTo>
                    <a:lnTo>
                      <a:pt x="12" y="64"/>
                    </a:lnTo>
                    <a:lnTo>
                      <a:pt x="13" y="64"/>
                    </a:lnTo>
                    <a:lnTo>
                      <a:pt x="15" y="66"/>
                    </a:lnTo>
                    <a:lnTo>
                      <a:pt x="16" y="66"/>
                    </a:lnTo>
                    <a:lnTo>
                      <a:pt x="21" y="70"/>
                    </a:lnTo>
                    <a:lnTo>
                      <a:pt x="23" y="70"/>
                    </a:lnTo>
                    <a:lnTo>
                      <a:pt x="23" y="71"/>
                    </a:lnTo>
                    <a:lnTo>
                      <a:pt x="24" y="71"/>
                    </a:lnTo>
                    <a:lnTo>
                      <a:pt x="24" y="70"/>
                    </a:lnTo>
                    <a:lnTo>
                      <a:pt x="24" y="68"/>
                    </a:lnTo>
                    <a:close/>
                    <a:moveTo>
                      <a:pt x="243" y="59"/>
                    </a:moveTo>
                    <a:lnTo>
                      <a:pt x="243" y="58"/>
                    </a:lnTo>
                    <a:lnTo>
                      <a:pt x="242" y="58"/>
                    </a:lnTo>
                    <a:lnTo>
                      <a:pt x="241" y="60"/>
                    </a:lnTo>
                    <a:lnTo>
                      <a:pt x="242" y="60"/>
                    </a:lnTo>
                    <a:lnTo>
                      <a:pt x="243" y="59"/>
                    </a:lnTo>
                    <a:close/>
                    <a:moveTo>
                      <a:pt x="187" y="58"/>
                    </a:moveTo>
                    <a:lnTo>
                      <a:pt x="187" y="59"/>
                    </a:lnTo>
                    <a:lnTo>
                      <a:pt x="187" y="60"/>
                    </a:lnTo>
                    <a:lnTo>
                      <a:pt x="187" y="60"/>
                    </a:lnTo>
                    <a:lnTo>
                      <a:pt x="188" y="60"/>
                    </a:lnTo>
                    <a:lnTo>
                      <a:pt x="189" y="59"/>
                    </a:lnTo>
                    <a:lnTo>
                      <a:pt x="189" y="58"/>
                    </a:lnTo>
                    <a:lnTo>
                      <a:pt x="189" y="58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87" y="57"/>
                    </a:lnTo>
                    <a:lnTo>
                      <a:pt x="187" y="57"/>
                    </a:lnTo>
                    <a:lnTo>
                      <a:pt x="187" y="58"/>
                    </a:lnTo>
                    <a:lnTo>
                      <a:pt x="187" y="58"/>
                    </a:lnTo>
                    <a:close/>
                    <a:moveTo>
                      <a:pt x="197" y="57"/>
                    </a:moveTo>
                    <a:lnTo>
                      <a:pt x="197" y="55"/>
                    </a:lnTo>
                    <a:lnTo>
                      <a:pt x="197" y="54"/>
                    </a:lnTo>
                    <a:lnTo>
                      <a:pt x="196" y="53"/>
                    </a:lnTo>
                    <a:lnTo>
                      <a:pt x="196" y="54"/>
                    </a:lnTo>
                    <a:lnTo>
                      <a:pt x="196" y="55"/>
                    </a:lnTo>
                    <a:lnTo>
                      <a:pt x="197" y="57"/>
                    </a:lnTo>
                    <a:close/>
                    <a:moveTo>
                      <a:pt x="396" y="50"/>
                    </a:moveTo>
                    <a:lnTo>
                      <a:pt x="396" y="51"/>
                    </a:lnTo>
                    <a:lnTo>
                      <a:pt x="397" y="53"/>
                    </a:lnTo>
                    <a:lnTo>
                      <a:pt x="397" y="53"/>
                    </a:lnTo>
                    <a:lnTo>
                      <a:pt x="398" y="50"/>
                    </a:lnTo>
                    <a:lnTo>
                      <a:pt x="397" y="49"/>
                    </a:lnTo>
                    <a:lnTo>
                      <a:pt x="396" y="49"/>
                    </a:lnTo>
                    <a:lnTo>
                      <a:pt x="396" y="50"/>
                    </a:lnTo>
                    <a:close/>
                    <a:moveTo>
                      <a:pt x="536" y="46"/>
                    </a:moveTo>
                    <a:lnTo>
                      <a:pt x="536" y="47"/>
                    </a:lnTo>
                    <a:lnTo>
                      <a:pt x="536" y="49"/>
                    </a:lnTo>
                    <a:lnTo>
                      <a:pt x="538" y="50"/>
                    </a:lnTo>
                    <a:lnTo>
                      <a:pt x="538" y="49"/>
                    </a:lnTo>
                    <a:lnTo>
                      <a:pt x="538" y="49"/>
                    </a:lnTo>
                    <a:lnTo>
                      <a:pt x="537" y="46"/>
                    </a:lnTo>
                    <a:lnTo>
                      <a:pt x="536" y="45"/>
                    </a:lnTo>
                    <a:lnTo>
                      <a:pt x="534" y="43"/>
                    </a:lnTo>
                    <a:lnTo>
                      <a:pt x="534" y="45"/>
                    </a:lnTo>
                    <a:lnTo>
                      <a:pt x="534" y="45"/>
                    </a:lnTo>
                    <a:lnTo>
                      <a:pt x="536" y="46"/>
                    </a:lnTo>
                    <a:close/>
                    <a:moveTo>
                      <a:pt x="558" y="41"/>
                    </a:moveTo>
                    <a:lnTo>
                      <a:pt x="558" y="42"/>
                    </a:lnTo>
                    <a:lnTo>
                      <a:pt x="558" y="42"/>
                    </a:lnTo>
                    <a:lnTo>
                      <a:pt x="560" y="42"/>
                    </a:lnTo>
                    <a:lnTo>
                      <a:pt x="560" y="42"/>
                    </a:lnTo>
                    <a:lnTo>
                      <a:pt x="560" y="42"/>
                    </a:lnTo>
                    <a:lnTo>
                      <a:pt x="560" y="42"/>
                    </a:lnTo>
                    <a:lnTo>
                      <a:pt x="558" y="41"/>
                    </a:lnTo>
                    <a:lnTo>
                      <a:pt x="558" y="41"/>
                    </a:lnTo>
                    <a:close/>
                    <a:moveTo>
                      <a:pt x="557" y="41"/>
                    </a:moveTo>
                    <a:lnTo>
                      <a:pt x="557" y="41"/>
                    </a:lnTo>
                    <a:lnTo>
                      <a:pt x="557" y="39"/>
                    </a:lnTo>
                    <a:lnTo>
                      <a:pt x="556" y="38"/>
                    </a:lnTo>
                    <a:lnTo>
                      <a:pt x="556" y="37"/>
                    </a:lnTo>
                    <a:lnTo>
                      <a:pt x="556" y="39"/>
                    </a:lnTo>
                    <a:lnTo>
                      <a:pt x="557" y="41"/>
                    </a:lnTo>
                    <a:close/>
                    <a:moveTo>
                      <a:pt x="402" y="37"/>
                    </a:moveTo>
                    <a:lnTo>
                      <a:pt x="401" y="35"/>
                    </a:lnTo>
                    <a:lnTo>
                      <a:pt x="401" y="34"/>
                    </a:lnTo>
                    <a:lnTo>
                      <a:pt x="398" y="34"/>
                    </a:lnTo>
                    <a:lnTo>
                      <a:pt x="397" y="34"/>
                    </a:lnTo>
                    <a:lnTo>
                      <a:pt x="397" y="35"/>
                    </a:lnTo>
                    <a:lnTo>
                      <a:pt x="398" y="38"/>
                    </a:lnTo>
                    <a:lnTo>
                      <a:pt x="402" y="37"/>
                    </a:lnTo>
                    <a:close/>
                    <a:moveTo>
                      <a:pt x="228" y="39"/>
                    </a:moveTo>
                    <a:lnTo>
                      <a:pt x="229" y="41"/>
                    </a:lnTo>
                    <a:lnTo>
                      <a:pt x="232" y="42"/>
                    </a:lnTo>
                    <a:lnTo>
                      <a:pt x="232" y="42"/>
                    </a:lnTo>
                    <a:lnTo>
                      <a:pt x="230" y="42"/>
                    </a:lnTo>
                    <a:lnTo>
                      <a:pt x="230" y="42"/>
                    </a:lnTo>
                    <a:lnTo>
                      <a:pt x="229" y="43"/>
                    </a:lnTo>
                    <a:lnTo>
                      <a:pt x="230" y="45"/>
                    </a:lnTo>
                    <a:lnTo>
                      <a:pt x="233" y="45"/>
                    </a:lnTo>
                    <a:lnTo>
                      <a:pt x="234" y="41"/>
                    </a:lnTo>
                    <a:lnTo>
                      <a:pt x="234" y="41"/>
                    </a:lnTo>
                    <a:lnTo>
                      <a:pt x="234" y="38"/>
                    </a:lnTo>
                    <a:lnTo>
                      <a:pt x="232" y="35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6" y="37"/>
                    </a:lnTo>
                    <a:lnTo>
                      <a:pt x="226" y="38"/>
                    </a:lnTo>
                    <a:lnTo>
                      <a:pt x="228" y="39"/>
                    </a:lnTo>
                    <a:close/>
                    <a:moveTo>
                      <a:pt x="245" y="111"/>
                    </a:moveTo>
                    <a:lnTo>
                      <a:pt x="247" y="112"/>
                    </a:lnTo>
                    <a:lnTo>
                      <a:pt x="249" y="115"/>
                    </a:lnTo>
                    <a:lnTo>
                      <a:pt x="249" y="115"/>
                    </a:lnTo>
                    <a:lnTo>
                      <a:pt x="250" y="116"/>
                    </a:lnTo>
                    <a:lnTo>
                      <a:pt x="250" y="116"/>
                    </a:lnTo>
                    <a:lnTo>
                      <a:pt x="250" y="117"/>
                    </a:lnTo>
                    <a:lnTo>
                      <a:pt x="249" y="117"/>
                    </a:lnTo>
                    <a:lnTo>
                      <a:pt x="249" y="120"/>
                    </a:lnTo>
                    <a:lnTo>
                      <a:pt x="249" y="121"/>
                    </a:lnTo>
                    <a:lnTo>
                      <a:pt x="247" y="123"/>
                    </a:lnTo>
                    <a:lnTo>
                      <a:pt x="247" y="125"/>
                    </a:lnTo>
                    <a:lnTo>
                      <a:pt x="249" y="127"/>
                    </a:lnTo>
                    <a:lnTo>
                      <a:pt x="249" y="128"/>
                    </a:lnTo>
                    <a:lnTo>
                      <a:pt x="250" y="129"/>
                    </a:lnTo>
                    <a:lnTo>
                      <a:pt x="253" y="131"/>
                    </a:lnTo>
                    <a:lnTo>
                      <a:pt x="253" y="131"/>
                    </a:lnTo>
                    <a:lnTo>
                      <a:pt x="251" y="131"/>
                    </a:lnTo>
                    <a:lnTo>
                      <a:pt x="250" y="132"/>
                    </a:lnTo>
                    <a:lnTo>
                      <a:pt x="250" y="133"/>
                    </a:lnTo>
                    <a:lnTo>
                      <a:pt x="251" y="135"/>
                    </a:lnTo>
                    <a:lnTo>
                      <a:pt x="251" y="135"/>
                    </a:lnTo>
                    <a:lnTo>
                      <a:pt x="254" y="135"/>
                    </a:lnTo>
                    <a:lnTo>
                      <a:pt x="258" y="136"/>
                    </a:lnTo>
                    <a:lnTo>
                      <a:pt x="259" y="137"/>
                    </a:lnTo>
                    <a:lnTo>
                      <a:pt x="261" y="140"/>
                    </a:lnTo>
                    <a:lnTo>
                      <a:pt x="262" y="141"/>
                    </a:lnTo>
                    <a:lnTo>
                      <a:pt x="263" y="143"/>
                    </a:lnTo>
                    <a:lnTo>
                      <a:pt x="263" y="145"/>
                    </a:lnTo>
                    <a:lnTo>
                      <a:pt x="263" y="148"/>
                    </a:lnTo>
                    <a:lnTo>
                      <a:pt x="263" y="151"/>
                    </a:lnTo>
                    <a:lnTo>
                      <a:pt x="262" y="153"/>
                    </a:lnTo>
                    <a:lnTo>
                      <a:pt x="262" y="155"/>
                    </a:lnTo>
                    <a:lnTo>
                      <a:pt x="265" y="157"/>
                    </a:lnTo>
                    <a:lnTo>
                      <a:pt x="265" y="157"/>
                    </a:lnTo>
                    <a:lnTo>
                      <a:pt x="265" y="162"/>
                    </a:lnTo>
                    <a:lnTo>
                      <a:pt x="267" y="172"/>
                    </a:lnTo>
                    <a:lnTo>
                      <a:pt x="267" y="176"/>
                    </a:lnTo>
                    <a:lnTo>
                      <a:pt x="267" y="177"/>
                    </a:lnTo>
                    <a:lnTo>
                      <a:pt x="267" y="177"/>
                    </a:lnTo>
                    <a:lnTo>
                      <a:pt x="269" y="177"/>
                    </a:lnTo>
                    <a:lnTo>
                      <a:pt x="270" y="177"/>
                    </a:lnTo>
                    <a:lnTo>
                      <a:pt x="273" y="176"/>
                    </a:lnTo>
                    <a:lnTo>
                      <a:pt x="274" y="178"/>
                    </a:lnTo>
                    <a:lnTo>
                      <a:pt x="275" y="178"/>
                    </a:lnTo>
                    <a:lnTo>
                      <a:pt x="275" y="177"/>
                    </a:lnTo>
                    <a:lnTo>
                      <a:pt x="277" y="177"/>
                    </a:lnTo>
                    <a:lnTo>
                      <a:pt x="278" y="176"/>
                    </a:lnTo>
                    <a:lnTo>
                      <a:pt x="278" y="177"/>
                    </a:lnTo>
                    <a:lnTo>
                      <a:pt x="278" y="177"/>
                    </a:lnTo>
                    <a:lnTo>
                      <a:pt x="278" y="178"/>
                    </a:lnTo>
                    <a:lnTo>
                      <a:pt x="279" y="180"/>
                    </a:lnTo>
                    <a:lnTo>
                      <a:pt x="280" y="178"/>
                    </a:lnTo>
                    <a:lnTo>
                      <a:pt x="284" y="177"/>
                    </a:lnTo>
                    <a:lnTo>
                      <a:pt x="287" y="177"/>
                    </a:lnTo>
                    <a:lnTo>
                      <a:pt x="288" y="177"/>
                    </a:lnTo>
                    <a:lnTo>
                      <a:pt x="291" y="177"/>
                    </a:lnTo>
                    <a:lnTo>
                      <a:pt x="292" y="176"/>
                    </a:lnTo>
                    <a:lnTo>
                      <a:pt x="292" y="176"/>
                    </a:lnTo>
                    <a:lnTo>
                      <a:pt x="294" y="177"/>
                    </a:lnTo>
                    <a:lnTo>
                      <a:pt x="295" y="178"/>
                    </a:lnTo>
                    <a:lnTo>
                      <a:pt x="295" y="178"/>
                    </a:lnTo>
                    <a:lnTo>
                      <a:pt x="295" y="184"/>
                    </a:lnTo>
                    <a:lnTo>
                      <a:pt x="295" y="186"/>
                    </a:lnTo>
                    <a:lnTo>
                      <a:pt x="294" y="189"/>
                    </a:lnTo>
                    <a:lnTo>
                      <a:pt x="295" y="189"/>
                    </a:lnTo>
                    <a:lnTo>
                      <a:pt x="296" y="189"/>
                    </a:lnTo>
                    <a:lnTo>
                      <a:pt x="296" y="189"/>
                    </a:lnTo>
                    <a:lnTo>
                      <a:pt x="300" y="185"/>
                    </a:lnTo>
                    <a:lnTo>
                      <a:pt x="303" y="184"/>
                    </a:lnTo>
                    <a:lnTo>
                      <a:pt x="306" y="185"/>
                    </a:lnTo>
                    <a:lnTo>
                      <a:pt x="308" y="186"/>
                    </a:lnTo>
                    <a:lnTo>
                      <a:pt x="311" y="184"/>
                    </a:lnTo>
                    <a:lnTo>
                      <a:pt x="315" y="181"/>
                    </a:lnTo>
                    <a:lnTo>
                      <a:pt x="316" y="177"/>
                    </a:lnTo>
                    <a:lnTo>
                      <a:pt x="321" y="182"/>
                    </a:lnTo>
                    <a:lnTo>
                      <a:pt x="321" y="182"/>
                    </a:lnTo>
                    <a:lnTo>
                      <a:pt x="323" y="182"/>
                    </a:lnTo>
                    <a:lnTo>
                      <a:pt x="324" y="181"/>
                    </a:lnTo>
                    <a:lnTo>
                      <a:pt x="325" y="181"/>
                    </a:lnTo>
                    <a:lnTo>
                      <a:pt x="325" y="181"/>
                    </a:lnTo>
                    <a:lnTo>
                      <a:pt x="327" y="182"/>
                    </a:lnTo>
                    <a:lnTo>
                      <a:pt x="327" y="185"/>
                    </a:lnTo>
                    <a:lnTo>
                      <a:pt x="327" y="186"/>
                    </a:lnTo>
                    <a:lnTo>
                      <a:pt x="328" y="186"/>
                    </a:lnTo>
                    <a:lnTo>
                      <a:pt x="329" y="186"/>
                    </a:lnTo>
                    <a:lnTo>
                      <a:pt x="332" y="185"/>
                    </a:lnTo>
                    <a:lnTo>
                      <a:pt x="335" y="184"/>
                    </a:lnTo>
                    <a:lnTo>
                      <a:pt x="335" y="184"/>
                    </a:lnTo>
                    <a:lnTo>
                      <a:pt x="335" y="184"/>
                    </a:lnTo>
                    <a:lnTo>
                      <a:pt x="336" y="185"/>
                    </a:lnTo>
                    <a:lnTo>
                      <a:pt x="337" y="185"/>
                    </a:lnTo>
                    <a:lnTo>
                      <a:pt x="339" y="184"/>
                    </a:lnTo>
                    <a:lnTo>
                      <a:pt x="339" y="182"/>
                    </a:lnTo>
                    <a:lnTo>
                      <a:pt x="339" y="185"/>
                    </a:lnTo>
                    <a:lnTo>
                      <a:pt x="339" y="186"/>
                    </a:lnTo>
                    <a:lnTo>
                      <a:pt x="339" y="186"/>
                    </a:lnTo>
                    <a:lnTo>
                      <a:pt x="340" y="188"/>
                    </a:lnTo>
                    <a:lnTo>
                      <a:pt x="340" y="188"/>
                    </a:lnTo>
                    <a:lnTo>
                      <a:pt x="343" y="185"/>
                    </a:lnTo>
                    <a:lnTo>
                      <a:pt x="343" y="188"/>
                    </a:lnTo>
                    <a:lnTo>
                      <a:pt x="344" y="192"/>
                    </a:lnTo>
                    <a:lnTo>
                      <a:pt x="344" y="200"/>
                    </a:lnTo>
                    <a:lnTo>
                      <a:pt x="344" y="201"/>
                    </a:lnTo>
                    <a:lnTo>
                      <a:pt x="344" y="201"/>
                    </a:lnTo>
                    <a:lnTo>
                      <a:pt x="355" y="196"/>
                    </a:lnTo>
                    <a:lnTo>
                      <a:pt x="368" y="190"/>
                    </a:lnTo>
                    <a:lnTo>
                      <a:pt x="368" y="188"/>
                    </a:lnTo>
                    <a:lnTo>
                      <a:pt x="368" y="186"/>
                    </a:lnTo>
                    <a:lnTo>
                      <a:pt x="369" y="185"/>
                    </a:lnTo>
                    <a:lnTo>
                      <a:pt x="370" y="182"/>
                    </a:lnTo>
                    <a:lnTo>
                      <a:pt x="372" y="181"/>
                    </a:lnTo>
                    <a:lnTo>
                      <a:pt x="372" y="181"/>
                    </a:lnTo>
                    <a:lnTo>
                      <a:pt x="373" y="180"/>
                    </a:lnTo>
                    <a:lnTo>
                      <a:pt x="372" y="178"/>
                    </a:lnTo>
                    <a:lnTo>
                      <a:pt x="372" y="177"/>
                    </a:lnTo>
                    <a:lnTo>
                      <a:pt x="372" y="177"/>
                    </a:lnTo>
                    <a:lnTo>
                      <a:pt x="372" y="177"/>
                    </a:lnTo>
                    <a:lnTo>
                      <a:pt x="373" y="177"/>
                    </a:lnTo>
                    <a:lnTo>
                      <a:pt x="374" y="176"/>
                    </a:lnTo>
                    <a:lnTo>
                      <a:pt x="374" y="174"/>
                    </a:lnTo>
                    <a:lnTo>
                      <a:pt x="376" y="172"/>
                    </a:lnTo>
                    <a:lnTo>
                      <a:pt x="376" y="169"/>
                    </a:lnTo>
                    <a:lnTo>
                      <a:pt x="374" y="170"/>
                    </a:lnTo>
                    <a:lnTo>
                      <a:pt x="374" y="169"/>
                    </a:lnTo>
                    <a:lnTo>
                      <a:pt x="374" y="168"/>
                    </a:lnTo>
                    <a:lnTo>
                      <a:pt x="376" y="168"/>
                    </a:lnTo>
                    <a:lnTo>
                      <a:pt x="377" y="169"/>
                    </a:lnTo>
                    <a:lnTo>
                      <a:pt x="378" y="168"/>
                    </a:lnTo>
                    <a:lnTo>
                      <a:pt x="378" y="166"/>
                    </a:lnTo>
                    <a:lnTo>
                      <a:pt x="378" y="164"/>
                    </a:lnTo>
                    <a:lnTo>
                      <a:pt x="378" y="162"/>
                    </a:lnTo>
                    <a:lnTo>
                      <a:pt x="376" y="161"/>
                    </a:lnTo>
                    <a:lnTo>
                      <a:pt x="376" y="161"/>
                    </a:lnTo>
                    <a:lnTo>
                      <a:pt x="374" y="161"/>
                    </a:lnTo>
                    <a:lnTo>
                      <a:pt x="377" y="158"/>
                    </a:lnTo>
                    <a:lnTo>
                      <a:pt x="377" y="156"/>
                    </a:lnTo>
                    <a:lnTo>
                      <a:pt x="377" y="155"/>
                    </a:lnTo>
                    <a:lnTo>
                      <a:pt x="377" y="153"/>
                    </a:lnTo>
                    <a:lnTo>
                      <a:pt x="376" y="153"/>
                    </a:lnTo>
                    <a:lnTo>
                      <a:pt x="374" y="153"/>
                    </a:lnTo>
                    <a:lnTo>
                      <a:pt x="374" y="153"/>
                    </a:lnTo>
                    <a:lnTo>
                      <a:pt x="374" y="152"/>
                    </a:lnTo>
                    <a:lnTo>
                      <a:pt x="377" y="151"/>
                    </a:lnTo>
                    <a:lnTo>
                      <a:pt x="378" y="149"/>
                    </a:lnTo>
                    <a:lnTo>
                      <a:pt x="378" y="149"/>
                    </a:lnTo>
                    <a:lnTo>
                      <a:pt x="378" y="147"/>
                    </a:lnTo>
                    <a:lnTo>
                      <a:pt x="380" y="147"/>
                    </a:lnTo>
                    <a:lnTo>
                      <a:pt x="382" y="145"/>
                    </a:lnTo>
                    <a:lnTo>
                      <a:pt x="382" y="144"/>
                    </a:lnTo>
                    <a:lnTo>
                      <a:pt x="382" y="143"/>
                    </a:lnTo>
                    <a:lnTo>
                      <a:pt x="382" y="141"/>
                    </a:lnTo>
                    <a:lnTo>
                      <a:pt x="382" y="141"/>
                    </a:lnTo>
                    <a:lnTo>
                      <a:pt x="382" y="140"/>
                    </a:lnTo>
                    <a:lnTo>
                      <a:pt x="382" y="139"/>
                    </a:lnTo>
                    <a:lnTo>
                      <a:pt x="382" y="140"/>
                    </a:lnTo>
                    <a:lnTo>
                      <a:pt x="384" y="141"/>
                    </a:lnTo>
                    <a:lnTo>
                      <a:pt x="384" y="143"/>
                    </a:lnTo>
                    <a:lnTo>
                      <a:pt x="385" y="143"/>
                    </a:lnTo>
                    <a:lnTo>
                      <a:pt x="386" y="141"/>
                    </a:lnTo>
                    <a:lnTo>
                      <a:pt x="388" y="140"/>
                    </a:lnTo>
                    <a:lnTo>
                      <a:pt x="389" y="137"/>
                    </a:lnTo>
                    <a:lnTo>
                      <a:pt x="392" y="136"/>
                    </a:lnTo>
                    <a:lnTo>
                      <a:pt x="393" y="135"/>
                    </a:lnTo>
                    <a:lnTo>
                      <a:pt x="396" y="133"/>
                    </a:lnTo>
                    <a:lnTo>
                      <a:pt x="397" y="133"/>
                    </a:lnTo>
                    <a:lnTo>
                      <a:pt x="397" y="132"/>
                    </a:lnTo>
                    <a:lnTo>
                      <a:pt x="397" y="131"/>
                    </a:lnTo>
                    <a:lnTo>
                      <a:pt x="397" y="129"/>
                    </a:lnTo>
                    <a:lnTo>
                      <a:pt x="396" y="124"/>
                    </a:lnTo>
                    <a:lnTo>
                      <a:pt x="396" y="121"/>
                    </a:lnTo>
                    <a:lnTo>
                      <a:pt x="397" y="113"/>
                    </a:lnTo>
                    <a:lnTo>
                      <a:pt x="397" y="111"/>
                    </a:lnTo>
                    <a:lnTo>
                      <a:pt x="400" y="103"/>
                    </a:lnTo>
                    <a:lnTo>
                      <a:pt x="401" y="103"/>
                    </a:lnTo>
                    <a:lnTo>
                      <a:pt x="402" y="102"/>
                    </a:lnTo>
                    <a:lnTo>
                      <a:pt x="403" y="102"/>
                    </a:lnTo>
                    <a:lnTo>
                      <a:pt x="403" y="100"/>
                    </a:lnTo>
                    <a:lnTo>
                      <a:pt x="405" y="99"/>
                    </a:lnTo>
                    <a:lnTo>
                      <a:pt x="403" y="98"/>
                    </a:lnTo>
                    <a:lnTo>
                      <a:pt x="403" y="96"/>
                    </a:lnTo>
                    <a:lnTo>
                      <a:pt x="405" y="98"/>
                    </a:lnTo>
                    <a:lnTo>
                      <a:pt x="406" y="99"/>
                    </a:lnTo>
                    <a:lnTo>
                      <a:pt x="407" y="100"/>
                    </a:lnTo>
                    <a:lnTo>
                      <a:pt x="410" y="100"/>
                    </a:lnTo>
                    <a:lnTo>
                      <a:pt x="414" y="102"/>
                    </a:lnTo>
                    <a:lnTo>
                      <a:pt x="418" y="102"/>
                    </a:lnTo>
                    <a:lnTo>
                      <a:pt x="421" y="100"/>
                    </a:lnTo>
                    <a:lnTo>
                      <a:pt x="422" y="98"/>
                    </a:lnTo>
                    <a:lnTo>
                      <a:pt x="422" y="96"/>
                    </a:lnTo>
                    <a:lnTo>
                      <a:pt x="419" y="96"/>
                    </a:lnTo>
                    <a:lnTo>
                      <a:pt x="415" y="91"/>
                    </a:lnTo>
                    <a:lnTo>
                      <a:pt x="413" y="90"/>
                    </a:lnTo>
                    <a:lnTo>
                      <a:pt x="407" y="84"/>
                    </a:lnTo>
                    <a:lnTo>
                      <a:pt x="406" y="84"/>
                    </a:lnTo>
                    <a:lnTo>
                      <a:pt x="403" y="80"/>
                    </a:lnTo>
                    <a:lnTo>
                      <a:pt x="402" y="79"/>
                    </a:lnTo>
                    <a:lnTo>
                      <a:pt x="401" y="78"/>
                    </a:lnTo>
                    <a:lnTo>
                      <a:pt x="401" y="78"/>
                    </a:lnTo>
                    <a:lnTo>
                      <a:pt x="402" y="76"/>
                    </a:lnTo>
                    <a:lnTo>
                      <a:pt x="402" y="76"/>
                    </a:lnTo>
                    <a:lnTo>
                      <a:pt x="403" y="75"/>
                    </a:lnTo>
                    <a:lnTo>
                      <a:pt x="405" y="74"/>
                    </a:lnTo>
                    <a:lnTo>
                      <a:pt x="405" y="72"/>
                    </a:lnTo>
                    <a:lnTo>
                      <a:pt x="405" y="71"/>
                    </a:lnTo>
                    <a:lnTo>
                      <a:pt x="405" y="70"/>
                    </a:lnTo>
                    <a:lnTo>
                      <a:pt x="402" y="67"/>
                    </a:lnTo>
                    <a:lnTo>
                      <a:pt x="401" y="64"/>
                    </a:lnTo>
                    <a:lnTo>
                      <a:pt x="400" y="63"/>
                    </a:lnTo>
                    <a:lnTo>
                      <a:pt x="400" y="62"/>
                    </a:lnTo>
                    <a:lnTo>
                      <a:pt x="398" y="62"/>
                    </a:lnTo>
                    <a:lnTo>
                      <a:pt x="397" y="62"/>
                    </a:lnTo>
                    <a:lnTo>
                      <a:pt x="398" y="60"/>
                    </a:lnTo>
                    <a:lnTo>
                      <a:pt x="398" y="60"/>
                    </a:lnTo>
                    <a:lnTo>
                      <a:pt x="397" y="59"/>
                    </a:lnTo>
                    <a:lnTo>
                      <a:pt x="396" y="59"/>
                    </a:lnTo>
                    <a:lnTo>
                      <a:pt x="397" y="59"/>
                    </a:lnTo>
                    <a:lnTo>
                      <a:pt x="397" y="58"/>
                    </a:lnTo>
                    <a:lnTo>
                      <a:pt x="397" y="57"/>
                    </a:lnTo>
                    <a:lnTo>
                      <a:pt x="396" y="55"/>
                    </a:lnTo>
                    <a:lnTo>
                      <a:pt x="396" y="55"/>
                    </a:lnTo>
                    <a:lnTo>
                      <a:pt x="393" y="54"/>
                    </a:lnTo>
                    <a:lnTo>
                      <a:pt x="392" y="54"/>
                    </a:lnTo>
                    <a:lnTo>
                      <a:pt x="392" y="53"/>
                    </a:lnTo>
                    <a:lnTo>
                      <a:pt x="393" y="50"/>
                    </a:lnTo>
                    <a:lnTo>
                      <a:pt x="392" y="49"/>
                    </a:lnTo>
                    <a:lnTo>
                      <a:pt x="389" y="46"/>
                    </a:lnTo>
                    <a:lnTo>
                      <a:pt x="388" y="46"/>
                    </a:lnTo>
                    <a:lnTo>
                      <a:pt x="386" y="46"/>
                    </a:lnTo>
                    <a:lnTo>
                      <a:pt x="389" y="45"/>
                    </a:lnTo>
                    <a:lnTo>
                      <a:pt x="390" y="45"/>
                    </a:lnTo>
                    <a:lnTo>
                      <a:pt x="393" y="45"/>
                    </a:lnTo>
                    <a:lnTo>
                      <a:pt x="394" y="45"/>
                    </a:lnTo>
                    <a:lnTo>
                      <a:pt x="394" y="43"/>
                    </a:lnTo>
                    <a:lnTo>
                      <a:pt x="396" y="45"/>
                    </a:lnTo>
                    <a:lnTo>
                      <a:pt x="397" y="45"/>
                    </a:lnTo>
                    <a:lnTo>
                      <a:pt x="398" y="45"/>
                    </a:lnTo>
                    <a:lnTo>
                      <a:pt x="400" y="45"/>
                    </a:lnTo>
                    <a:lnTo>
                      <a:pt x="400" y="43"/>
                    </a:lnTo>
                    <a:lnTo>
                      <a:pt x="398" y="42"/>
                    </a:lnTo>
                    <a:lnTo>
                      <a:pt x="398" y="42"/>
                    </a:lnTo>
                    <a:lnTo>
                      <a:pt x="397" y="41"/>
                    </a:lnTo>
                    <a:lnTo>
                      <a:pt x="396" y="39"/>
                    </a:lnTo>
                    <a:lnTo>
                      <a:pt x="396" y="38"/>
                    </a:lnTo>
                    <a:lnTo>
                      <a:pt x="393" y="37"/>
                    </a:lnTo>
                    <a:lnTo>
                      <a:pt x="394" y="35"/>
                    </a:lnTo>
                    <a:lnTo>
                      <a:pt x="396" y="34"/>
                    </a:lnTo>
                    <a:lnTo>
                      <a:pt x="396" y="34"/>
                    </a:lnTo>
                    <a:lnTo>
                      <a:pt x="394" y="34"/>
                    </a:lnTo>
                    <a:lnTo>
                      <a:pt x="393" y="34"/>
                    </a:lnTo>
                    <a:lnTo>
                      <a:pt x="390" y="31"/>
                    </a:lnTo>
                    <a:lnTo>
                      <a:pt x="386" y="31"/>
                    </a:lnTo>
                    <a:lnTo>
                      <a:pt x="382" y="31"/>
                    </a:lnTo>
                    <a:lnTo>
                      <a:pt x="380" y="30"/>
                    </a:lnTo>
                    <a:lnTo>
                      <a:pt x="378" y="31"/>
                    </a:lnTo>
                    <a:lnTo>
                      <a:pt x="378" y="31"/>
                    </a:lnTo>
                    <a:lnTo>
                      <a:pt x="377" y="30"/>
                    </a:lnTo>
                    <a:lnTo>
                      <a:pt x="377" y="30"/>
                    </a:lnTo>
                    <a:lnTo>
                      <a:pt x="374" y="31"/>
                    </a:lnTo>
                    <a:lnTo>
                      <a:pt x="374" y="31"/>
                    </a:lnTo>
                    <a:lnTo>
                      <a:pt x="373" y="30"/>
                    </a:lnTo>
                    <a:lnTo>
                      <a:pt x="372" y="30"/>
                    </a:lnTo>
                    <a:lnTo>
                      <a:pt x="369" y="30"/>
                    </a:lnTo>
                    <a:lnTo>
                      <a:pt x="368" y="31"/>
                    </a:lnTo>
                    <a:lnTo>
                      <a:pt x="365" y="31"/>
                    </a:lnTo>
                    <a:lnTo>
                      <a:pt x="365" y="31"/>
                    </a:lnTo>
                    <a:lnTo>
                      <a:pt x="365" y="31"/>
                    </a:lnTo>
                    <a:lnTo>
                      <a:pt x="364" y="33"/>
                    </a:lnTo>
                    <a:lnTo>
                      <a:pt x="362" y="34"/>
                    </a:lnTo>
                    <a:lnTo>
                      <a:pt x="361" y="37"/>
                    </a:lnTo>
                    <a:lnTo>
                      <a:pt x="361" y="38"/>
                    </a:lnTo>
                    <a:lnTo>
                      <a:pt x="360" y="39"/>
                    </a:lnTo>
                    <a:lnTo>
                      <a:pt x="360" y="43"/>
                    </a:lnTo>
                    <a:lnTo>
                      <a:pt x="360" y="45"/>
                    </a:lnTo>
                    <a:lnTo>
                      <a:pt x="360" y="47"/>
                    </a:lnTo>
                    <a:lnTo>
                      <a:pt x="360" y="49"/>
                    </a:lnTo>
                    <a:lnTo>
                      <a:pt x="360" y="50"/>
                    </a:lnTo>
                    <a:lnTo>
                      <a:pt x="360" y="51"/>
                    </a:lnTo>
                    <a:lnTo>
                      <a:pt x="360" y="54"/>
                    </a:lnTo>
                    <a:lnTo>
                      <a:pt x="360" y="54"/>
                    </a:lnTo>
                    <a:lnTo>
                      <a:pt x="360" y="55"/>
                    </a:lnTo>
                    <a:lnTo>
                      <a:pt x="359" y="57"/>
                    </a:lnTo>
                    <a:lnTo>
                      <a:pt x="357" y="58"/>
                    </a:lnTo>
                    <a:lnTo>
                      <a:pt x="356" y="58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3" y="60"/>
                    </a:lnTo>
                    <a:lnTo>
                      <a:pt x="352" y="60"/>
                    </a:lnTo>
                    <a:lnTo>
                      <a:pt x="352" y="62"/>
                    </a:lnTo>
                    <a:lnTo>
                      <a:pt x="352" y="63"/>
                    </a:lnTo>
                    <a:lnTo>
                      <a:pt x="352" y="63"/>
                    </a:lnTo>
                    <a:lnTo>
                      <a:pt x="352" y="64"/>
                    </a:lnTo>
                    <a:lnTo>
                      <a:pt x="352" y="64"/>
                    </a:lnTo>
                    <a:lnTo>
                      <a:pt x="353" y="66"/>
                    </a:lnTo>
                    <a:lnTo>
                      <a:pt x="355" y="66"/>
                    </a:lnTo>
                    <a:lnTo>
                      <a:pt x="355" y="67"/>
                    </a:lnTo>
                    <a:lnTo>
                      <a:pt x="353" y="68"/>
                    </a:lnTo>
                    <a:lnTo>
                      <a:pt x="353" y="68"/>
                    </a:lnTo>
                    <a:lnTo>
                      <a:pt x="351" y="71"/>
                    </a:lnTo>
                    <a:lnTo>
                      <a:pt x="348" y="72"/>
                    </a:lnTo>
                    <a:lnTo>
                      <a:pt x="348" y="72"/>
                    </a:lnTo>
                    <a:lnTo>
                      <a:pt x="347" y="74"/>
                    </a:lnTo>
                    <a:lnTo>
                      <a:pt x="347" y="75"/>
                    </a:lnTo>
                    <a:lnTo>
                      <a:pt x="348" y="76"/>
                    </a:lnTo>
                    <a:lnTo>
                      <a:pt x="348" y="78"/>
                    </a:lnTo>
                    <a:lnTo>
                      <a:pt x="348" y="78"/>
                    </a:lnTo>
                    <a:lnTo>
                      <a:pt x="348" y="79"/>
                    </a:lnTo>
                    <a:lnTo>
                      <a:pt x="348" y="80"/>
                    </a:lnTo>
                    <a:lnTo>
                      <a:pt x="347" y="80"/>
                    </a:lnTo>
                    <a:lnTo>
                      <a:pt x="347" y="80"/>
                    </a:lnTo>
                    <a:lnTo>
                      <a:pt x="345" y="82"/>
                    </a:lnTo>
                    <a:lnTo>
                      <a:pt x="345" y="84"/>
                    </a:lnTo>
                    <a:lnTo>
                      <a:pt x="345" y="86"/>
                    </a:lnTo>
                    <a:lnTo>
                      <a:pt x="344" y="87"/>
                    </a:lnTo>
                    <a:lnTo>
                      <a:pt x="344" y="88"/>
                    </a:lnTo>
                    <a:lnTo>
                      <a:pt x="343" y="88"/>
                    </a:lnTo>
                    <a:lnTo>
                      <a:pt x="341" y="88"/>
                    </a:lnTo>
                    <a:lnTo>
                      <a:pt x="339" y="88"/>
                    </a:lnTo>
                    <a:lnTo>
                      <a:pt x="336" y="88"/>
                    </a:lnTo>
                    <a:lnTo>
                      <a:pt x="333" y="88"/>
                    </a:lnTo>
                    <a:lnTo>
                      <a:pt x="332" y="90"/>
                    </a:lnTo>
                    <a:lnTo>
                      <a:pt x="331" y="90"/>
                    </a:lnTo>
                    <a:lnTo>
                      <a:pt x="329" y="91"/>
                    </a:lnTo>
                    <a:lnTo>
                      <a:pt x="328" y="92"/>
                    </a:lnTo>
                    <a:lnTo>
                      <a:pt x="327" y="94"/>
                    </a:lnTo>
                    <a:lnTo>
                      <a:pt x="325" y="91"/>
                    </a:lnTo>
                    <a:lnTo>
                      <a:pt x="324" y="92"/>
                    </a:lnTo>
                    <a:lnTo>
                      <a:pt x="323" y="91"/>
                    </a:lnTo>
                    <a:lnTo>
                      <a:pt x="319" y="90"/>
                    </a:lnTo>
                    <a:lnTo>
                      <a:pt x="318" y="90"/>
                    </a:lnTo>
                    <a:lnTo>
                      <a:pt x="316" y="90"/>
                    </a:lnTo>
                    <a:lnTo>
                      <a:pt x="316" y="88"/>
                    </a:lnTo>
                    <a:lnTo>
                      <a:pt x="316" y="88"/>
                    </a:lnTo>
                    <a:lnTo>
                      <a:pt x="316" y="87"/>
                    </a:lnTo>
                    <a:lnTo>
                      <a:pt x="315" y="87"/>
                    </a:lnTo>
                    <a:lnTo>
                      <a:pt x="307" y="87"/>
                    </a:lnTo>
                    <a:lnTo>
                      <a:pt x="304" y="87"/>
                    </a:lnTo>
                    <a:lnTo>
                      <a:pt x="303" y="88"/>
                    </a:lnTo>
                    <a:lnTo>
                      <a:pt x="302" y="88"/>
                    </a:lnTo>
                    <a:lnTo>
                      <a:pt x="302" y="91"/>
                    </a:lnTo>
                    <a:lnTo>
                      <a:pt x="300" y="92"/>
                    </a:lnTo>
                    <a:lnTo>
                      <a:pt x="300" y="95"/>
                    </a:lnTo>
                    <a:lnTo>
                      <a:pt x="298" y="95"/>
                    </a:lnTo>
                    <a:lnTo>
                      <a:pt x="295" y="98"/>
                    </a:lnTo>
                    <a:lnTo>
                      <a:pt x="295" y="98"/>
                    </a:lnTo>
                    <a:lnTo>
                      <a:pt x="294" y="98"/>
                    </a:lnTo>
                    <a:lnTo>
                      <a:pt x="292" y="98"/>
                    </a:lnTo>
                    <a:lnTo>
                      <a:pt x="291" y="98"/>
                    </a:lnTo>
                    <a:lnTo>
                      <a:pt x="290" y="98"/>
                    </a:lnTo>
                    <a:lnTo>
                      <a:pt x="286" y="96"/>
                    </a:lnTo>
                    <a:lnTo>
                      <a:pt x="283" y="96"/>
                    </a:lnTo>
                    <a:lnTo>
                      <a:pt x="280" y="98"/>
                    </a:lnTo>
                    <a:lnTo>
                      <a:pt x="280" y="98"/>
                    </a:lnTo>
                    <a:lnTo>
                      <a:pt x="274" y="100"/>
                    </a:lnTo>
                    <a:lnTo>
                      <a:pt x="273" y="100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9" y="98"/>
                    </a:lnTo>
                    <a:lnTo>
                      <a:pt x="266" y="94"/>
                    </a:lnTo>
                    <a:lnTo>
                      <a:pt x="265" y="94"/>
                    </a:lnTo>
                    <a:lnTo>
                      <a:pt x="263" y="92"/>
                    </a:lnTo>
                    <a:lnTo>
                      <a:pt x="262" y="91"/>
                    </a:lnTo>
                    <a:lnTo>
                      <a:pt x="261" y="90"/>
                    </a:lnTo>
                    <a:lnTo>
                      <a:pt x="261" y="88"/>
                    </a:lnTo>
                    <a:lnTo>
                      <a:pt x="258" y="87"/>
                    </a:lnTo>
                    <a:lnTo>
                      <a:pt x="257" y="86"/>
                    </a:lnTo>
                    <a:lnTo>
                      <a:pt x="257" y="82"/>
                    </a:lnTo>
                    <a:lnTo>
                      <a:pt x="255" y="82"/>
                    </a:lnTo>
                    <a:lnTo>
                      <a:pt x="255" y="80"/>
                    </a:lnTo>
                    <a:lnTo>
                      <a:pt x="255" y="80"/>
                    </a:lnTo>
                    <a:lnTo>
                      <a:pt x="257" y="78"/>
                    </a:lnTo>
                    <a:lnTo>
                      <a:pt x="253" y="79"/>
                    </a:lnTo>
                    <a:lnTo>
                      <a:pt x="251" y="82"/>
                    </a:lnTo>
                    <a:lnTo>
                      <a:pt x="250" y="83"/>
                    </a:lnTo>
                    <a:lnTo>
                      <a:pt x="249" y="86"/>
                    </a:lnTo>
                    <a:lnTo>
                      <a:pt x="247" y="88"/>
                    </a:lnTo>
                    <a:lnTo>
                      <a:pt x="246" y="90"/>
                    </a:lnTo>
                    <a:lnTo>
                      <a:pt x="246" y="94"/>
                    </a:lnTo>
                    <a:lnTo>
                      <a:pt x="247" y="92"/>
                    </a:lnTo>
                    <a:lnTo>
                      <a:pt x="247" y="92"/>
                    </a:lnTo>
                    <a:lnTo>
                      <a:pt x="247" y="92"/>
                    </a:lnTo>
                    <a:lnTo>
                      <a:pt x="247" y="94"/>
                    </a:lnTo>
                    <a:lnTo>
                      <a:pt x="246" y="94"/>
                    </a:lnTo>
                    <a:lnTo>
                      <a:pt x="245" y="95"/>
                    </a:lnTo>
                    <a:lnTo>
                      <a:pt x="245" y="99"/>
                    </a:lnTo>
                    <a:lnTo>
                      <a:pt x="245" y="102"/>
                    </a:lnTo>
                    <a:lnTo>
                      <a:pt x="245" y="107"/>
                    </a:lnTo>
                    <a:lnTo>
                      <a:pt x="245" y="111"/>
                    </a:lnTo>
                    <a:close/>
                    <a:moveTo>
                      <a:pt x="557" y="33"/>
                    </a:moveTo>
                    <a:lnTo>
                      <a:pt x="558" y="33"/>
                    </a:lnTo>
                    <a:lnTo>
                      <a:pt x="557" y="34"/>
                    </a:lnTo>
                    <a:lnTo>
                      <a:pt x="557" y="37"/>
                    </a:lnTo>
                    <a:lnTo>
                      <a:pt x="557" y="38"/>
                    </a:lnTo>
                    <a:lnTo>
                      <a:pt x="558" y="38"/>
                    </a:lnTo>
                    <a:lnTo>
                      <a:pt x="558" y="37"/>
                    </a:lnTo>
                    <a:lnTo>
                      <a:pt x="558" y="34"/>
                    </a:lnTo>
                    <a:lnTo>
                      <a:pt x="560" y="31"/>
                    </a:lnTo>
                    <a:lnTo>
                      <a:pt x="560" y="30"/>
                    </a:lnTo>
                    <a:lnTo>
                      <a:pt x="558" y="29"/>
                    </a:lnTo>
                    <a:lnTo>
                      <a:pt x="558" y="27"/>
                    </a:lnTo>
                    <a:lnTo>
                      <a:pt x="557" y="27"/>
                    </a:lnTo>
                    <a:lnTo>
                      <a:pt x="557" y="30"/>
                    </a:lnTo>
                    <a:lnTo>
                      <a:pt x="557" y="31"/>
                    </a:lnTo>
                    <a:lnTo>
                      <a:pt x="557" y="33"/>
                    </a:lnTo>
                    <a:close/>
                    <a:moveTo>
                      <a:pt x="175" y="233"/>
                    </a:moveTo>
                    <a:lnTo>
                      <a:pt x="177" y="229"/>
                    </a:lnTo>
                    <a:lnTo>
                      <a:pt x="179" y="229"/>
                    </a:lnTo>
                    <a:lnTo>
                      <a:pt x="181" y="231"/>
                    </a:lnTo>
                    <a:lnTo>
                      <a:pt x="183" y="231"/>
                    </a:lnTo>
                    <a:lnTo>
                      <a:pt x="183" y="233"/>
                    </a:lnTo>
                    <a:lnTo>
                      <a:pt x="183" y="234"/>
                    </a:lnTo>
                    <a:lnTo>
                      <a:pt x="184" y="234"/>
                    </a:lnTo>
                    <a:lnTo>
                      <a:pt x="185" y="234"/>
                    </a:lnTo>
                    <a:lnTo>
                      <a:pt x="187" y="233"/>
                    </a:lnTo>
                    <a:lnTo>
                      <a:pt x="187" y="231"/>
                    </a:lnTo>
                    <a:lnTo>
                      <a:pt x="189" y="218"/>
                    </a:lnTo>
                    <a:lnTo>
                      <a:pt x="189" y="214"/>
                    </a:lnTo>
                    <a:lnTo>
                      <a:pt x="189" y="211"/>
                    </a:lnTo>
                    <a:lnTo>
                      <a:pt x="189" y="209"/>
                    </a:lnTo>
                    <a:lnTo>
                      <a:pt x="188" y="201"/>
                    </a:lnTo>
                    <a:lnTo>
                      <a:pt x="188" y="200"/>
                    </a:lnTo>
                    <a:lnTo>
                      <a:pt x="191" y="196"/>
                    </a:lnTo>
                    <a:lnTo>
                      <a:pt x="191" y="194"/>
                    </a:lnTo>
                    <a:lnTo>
                      <a:pt x="189" y="193"/>
                    </a:lnTo>
                    <a:lnTo>
                      <a:pt x="189" y="193"/>
                    </a:lnTo>
                    <a:lnTo>
                      <a:pt x="189" y="190"/>
                    </a:lnTo>
                    <a:lnTo>
                      <a:pt x="189" y="186"/>
                    </a:lnTo>
                    <a:lnTo>
                      <a:pt x="191" y="186"/>
                    </a:lnTo>
                    <a:lnTo>
                      <a:pt x="192" y="182"/>
                    </a:lnTo>
                    <a:lnTo>
                      <a:pt x="193" y="182"/>
                    </a:lnTo>
                    <a:lnTo>
                      <a:pt x="193" y="181"/>
                    </a:lnTo>
                    <a:lnTo>
                      <a:pt x="193" y="180"/>
                    </a:lnTo>
                    <a:lnTo>
                      <a:pt x="191" y="176"/>
                    </a:lnTo>
                    <a:lnTo>
                      <a:pt x="185" y="168"/>
                    </a:lnTo>
                    <a:lnTo>
                      <a:pt x="184" y="166"/>
                    </a:lnTo>
                    <a:lnTo>
                      <a:pt x="181" y="165"/>
                    </a:lnTo>
                    <a:lnTo>
                      <a:pt x="180" y="165"/>
                    </a:lnTo>
                    <a:lnTo>
                      <a:pt x="175" y="165"/>
                    </a:lnTo>
                    <a:lnTo>
                      <a:pt x="175" y="165"/>
                    </a:lnTo>
                    <a:lnTo>
                      <a:pt x="173" y="165"/>
                    </a:lnTo>
                    <a:lnTo>
                      <a:pt x="172" y="166"/>
                    </a:lnTo>
                    <a:lnTo>
                      <a:pt x="169" y="169"/>
                    </a:lnTo>
                    <a:lnTo>
                      <a:pt x="169" y="169"/>
                    </a:lnTo>
                    <a:lnTo>
                      <a:pt x="168" y="169"/>
                    </a:lnTo>
                    <a:lnTo>
                      <a:pt x="168" y="169"/>
                    </a:lnTo>
                    <a:lnTo>
                      <a:pt x="168" y="166"/>
                    </a:lnTo>
                    <a:lnTo>
                      <a:pt x="169" y="165"/>
                    </a:lnTo>
                    <a:lnTo>
                      <a:pt x="171" y="164"/>
                    </a:lnTo>
                    <a:lnTo>
                      <a:pt x="172" y="162"/>
                    </a:lnTo>
                    <a:lnTo>
                      <a:pt x="172" y="161"/>
                    </a:lnTo>
                    <a:lnTo>
                      <a:pt x="172" y="160"/>
                    </a:lnTo>
                    <a:lnTo>
                      <a:pt x="171" y="158"/>
                    </a:lnTo>
                    <a:lnTo>
                      <a:pt x="169" y="157"/>
                    </a:lnTo>
                    <a:lnTo>
                      <a:pt x="167" y="156"/>
                    </a:lnTo>
                    <a:lnTo>
                      <a:pt x="167" y="155"/>
                    </a:lnTo>
                    <a:lnTo>
                      <a:pt x="167" y="152"/>
                    </a:lnTo>
                    <a:lnTo>
                      <a:pt x="165" y="149"/>
                    </a:lnTo>
                    <a:lnTo>
                      <a:pt x="165" y="145"/>
                    </a:lnTo>
                    <a:lnTo>
                      <a:pt x="165" y="143"/>
                    </a:lnTo>
                    <a:lnTo>
                      <a:pt x="164" y="139"/>
                    </a:lnTo>
                    <a:lnTo>
                      <a:pt x="164" y="139"/>
                    </a:lnTo>
                    <a:lnTo>
                      <a:pt x="161" y="139"/>
                    </a:lnTo>
                    <a:lnTo>
                      <a:pt x="161" y="139"/>
                    </a:lnTo>
                    <a:lnTo>
                      <a:pt x="159" y="139"/>
                    </a:lnTo>
                    <a:lnTo>
                      <a:pt x="156" y="137"/>
                    </a:lnTo>
                    <a:lnTo>
                      <a:pt x="152" y="136"/>
                    </a:lnTo>
                    <a:lnTo>
                      <a:pt x="150" y="133"/>
                    </a:lnTo>
                    <a:lnTo>
                      <a:pt x="150" y="133"/>
                    </a:lnTo>
                    <a:lnTo>
                      <a:pt x="148" y="129"/>
                    </a:lnTo>
                    <a:lnTo>
                      <a:pt x="148" y="128"/>
                    </a:lnTo>
                    <a:lnTo>
                      <a:pt x="150" y="127"/>
                    </a:lnTo>
                    <a:lnTo>
                      <a:pt x="148" y="127"/>
                    </a:lnTo>
                    <a:lnTo>
                      <a:pt x="147" y="125"/>
                    </a:lnTo>
                    <a:lnTo>
                      <a:pt x="148" y="123"/>
                    </a:lnTo>
                    <a:lnTo>
                      <a:pt x="147" y="123"/>
                    </a:lnTo>
                    <a:lnTo>
                      <a:pt x="147" y="121"/>
                    </a:lnTo>
                    <a:lnTo>
                      <a:pt x="151" y="119"/>
                    </a:lnTo>
                    <a:lnTo>
                      <a:pt x="152" y="119"/>
                    </a:lnTo>
                    <a:lnTo>
                      <a:pt x="154" y="117"/>
                    </a:lnTo>
                    <a:lnTo>
                      <a:pt x="154" y="115"/>
                    </a:lnTo>
                    <a:lnTo>
                      <a:pt x="152" y="112"/>
                    </a:lnTo>
                    <a:lnTo>
                      <a:pt x="150" y="109"/>
                    </a:lnTo>
                    <a:lnTo>
                      <a:pt x="148" y="108"/>
                    </a:lnTo>
                    <a:lnTo>
                      <a:pt x="147" y="108"/>
                    </a:lnTo>
                    <a:lnTo>
                      <a:pt x="146" y="107"/>
                    </a:lnTo>
                    <a:lnTo>
                      <a:pt x="144" y="108"/>
                    </a:lnTo>
                    <a:lnTo>
                      <a:pt x="142" y="109"/>
                    </a:lnTo>
                    <a:lnTo>
                      <a:pt x="140" y="111"/>
                    </a:lnTo>
                    <a:lnTo>
                      <a:pt x="138" y="112"/>
                    </a:lnTo>
                    <a:lnTo>
                      <a:pt x="136" y="113"/>
                    </a:lnTo>
                    <a:lnTo>
                      <a:pt x="132" y="113"/>
                    </a:lnTo>
                    <a:lnTo>
                      <a:pt x="136" y="112"/>
                    </a:lnTo>
                    <a:lnTo>
                      <a:pt x="140" y="109"/>
                    </a:lnTo>
                    <a:lnTo>
                      <a:pt x="142" y="108"/>
                    </a:lnTo>
                    <a:lnTo>
                      <a:pt x="140" y="106"/>
                    </a:lnTo>
                    <a:lnTo>
                      <a:pt x="139" y="104"/>
                    </a:lnTo>
                    <a:lnTo>
                      <a:pt x="138" y="103"/>
                    </a:lnTo>
                    <a:lnTo>
                      <a:pt x="132" y="103"/>
                    </a:lnTo>
                    <a:lnTo>
                      <a:pt x="131" y="102"/>
                    </a:lnTo>
                    <a:lnTo>
                      <a:pt x="130" y="102"/>
                    </a:lnTo>
                    <a:lnTo>
                      <a:pt x="127" y="98"/>
                    </a:lnTo>
                    <a:lnTo>
                      <a:pt x="126" y="98"/>
                    </a:lnTo>
                    <a:lnTo>
                      <a:pt x="126" y="95"/>
                    </a:lnTo>
                    <a:lnTo>
                      <a:pt x="124" y="92"/>
                    </a:lnTo>
                    <a:lnTo>
                      <a:pt x="124" y="91"/>
                    </a:lnTo>
                    <a:lnTo>
                      <a:pt x="123" y="88"/>
                    </a:lnTo>
                    <a:lnTo>
                      <a:pt x="118" y="86"/>
                    </a:lnTo>
                    <a:lnTo>
                      <a:pt x="116" y="84"/>
                    </a:lnTo>
                    <a:lnTo>
                      <a:pt x="115" y="84"/>
                    </a:lnTo>
                    <a:lnTo>
                      <a:pt x="113" y="84"/>
                    </a:lnTo>
                    <a:lnTo>
                      <a:pt x="111" y="83"/>
                    </a:lnTo>
                    <a:lnTo>
                      <a:pt x="111" y="80"/>
                    </a:lnTo>
                    <a:lnTo>
                      <a:pt x="110" y="78"/>
                    </a:lnTo>
                    <a:lnTo>
                      <a:pt x="109" y="75"/>
                    </a:lnTo>
                    <a:lnTo>
                      <a:pt x="105" y="72"/>
                    </a:lnTo>
                    <a:lnTo>
                      <a:pt x="103" y="72"/>
                    </a:lnTo>
                    <a:lnTo>
                      <a:pt x="102" y="72"/>
                    </a:lnTo>
                    <a:lnTo>
                      <a:pt x="101" y="72"/>
                    </a:lnTo>
                    <a:lnTo>
                      <a:pt x="101" y="74"/>
                    </a:lnTo>
                    <a:lnTo>
                      <a:pt x="101" y="75"/>
                    </a:lnTo>
                    <a:lnTo>
                      <a:pt x="102" y="76"/>
                    </a:lnTo>
                    <a:lnTo>
                      <a:pt x="102" y="79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5"/>
                    </a:lnTo>
                    <a:lnTo>
                      <a:pt x="95" y="74"/>
                    </a:lnTo>
                    <a:lnTo>
                      <a:pt x="94" y="72"/>
                    </a:lnTo>
                    <a:lnTo>
                      <a:pt x="94" y="71"/>
                    </a:lnTo>
                    <a:lnTo>
                      <a:pt x="93" y="70"/>
                    </a:lnTo>
                    <a:lnTo>
                      <a:pt x="91" y="68"/>
                    </a:lnTo>
                    <a:lnTo>
                      <a:pt x="89" y="64"/>
                    </a:lnTo>
                    <a:lnTo>
                      <a:pt x="86" y="62"/>
                    </a:lnTo>
                    <a:lnTo>
                      <a:pt x="86" y="60"/>
                    </a:lnTo>
                    <a:lnTo>
                      <a:pt x="85" y="58"/>
                    </a:lnTo>
                    <a:lnTo>
                      <a:pt x="81" y="54"/>
                    </a:lnTo>
                    <a:lnTo>
                      <a:pt x="78" y="51"/>
                    </a:lnTo>
                    <a:lnTo>
                      <a:pt x="72" y="46"/>
                    </a:lnTo>
                    <a:lnTo>
                      <a:pt x="66" y="43"/>
                    </a:lnTo>
                    <a:lnTo>
                      <a:pt x="64" y="42"/>
                    </a:lnTo>
                    <a:lnTo>
                      <a:pt x="62" y="41"/>
                    </a:lnTo>
                    <a:lnTo>
                      <a:pt x="62" y="41"/>
                    </a:lnTo>
                    <a:lnTo>
                      <a:pt x="62" y="39"/>
                    </a:lnTo>
                    <a:lnTo>
                      <a:pt x="60" y="38"/>
                    </a:lnTo>
                    <a:lnTo>
                      <a:pt x="56" y="35"/>
                    </a:lnTo>
                    <a:lnTo>
                      <a:pt x="54" y="34"/>
                    </a:lnTo>
                    <a:lnTo>
                      <a:pt x="54" y="31"/>
                    </a:lnTo>
                    <a:lnTo>
                      <a:pt x="54" y="30"/>
                    </a:lnTo>
                    <a:lnTo>
                      <a:pt x="50" y="25"/>
                    </a:lnTo>
                    <a:lnTo>
                      <a:pt x="50" y="25"/>
                    </a:lnTo>
                    <a:lnTo>
                      <a:pt x="49" y="22"/>
                    </a:lnTo>
                    <a:lnTo>
                      <a:pt x="48" y="21"/>
                    </a:lnTo>
                    <a:lnTo>
                      <a:pt x="45" y="17"/>
                    </a:lnTo>
                    <a:lnTo>
                      <a:pt x="42" y="14"/>
                    </a:lnTo>
                    <a:lnTo>
                      <a:pt x="41" y="14"/>
                    </a:lnTo>
                    <a:lnTo>
                      <a:pt x="41" y="13"/>
                    </a:lnTo>
                    <a:lnTo>
                      <a:pt x="40" y="13"/>
                    </a:lnTo>
                    <a:lnTo>
                      <a:pt x="36" y="14"/>
                    </a:lnTo>
                    <a:lnTo>
                      <a:pt x="33" y="13"/>
                    </a:lnTo>
                    <a:lnTo>
                      <a:pt x="32" y="13"/>
                    </a:lnTo>
                    <a:lnTo>
                      <a:pt x="29" y="13"/>
                    </a:lnTo>
                    <a:lnTo>
                      <a:pt x="25" y="13"/>
                    </a:lnTo>
                    <a:lnTo>
                      <a:pt x="23" y="13"/>
                    </a:lnTo>
                    <a:lnTo>
                      <a:pt x="19" y="13"/>
                    </a:lnTo>
                    <a:lnTo>
                      <a:pt x="16" y="12"/>
                    </a:lnTo>
                    <a:lnTo>
                      <a:pt x="15" y="10"/>
                    </a:lnTo>
                    <a:lnTo>
                      <a:pt x="11" y="8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8"/>
                    </a:lnTo>
                    <a:lnTo>
                      <a:pt x="4" y="21"/>
                    </a:lnTo>
                    <a:lnTo>
                      <a:pt x="5" y="22"/>
                    </a:lnTo>
                    <a:lnTo>
                      <a:pt x="7" y="25"/>
                    </a:lnTo>
                    <a:lnTo>
                      <a:pt x="15" y="33"/>
                    </a:lnTo>
                    <a:lnTo>
                      <a:pt x="19" y="37"/>
                    </a:lnTo>
                    <a:lnTo>
                      <a:pt x="20" y="38"/>
                    </a:lnTo>
                    <a:lnTo>
                      <a:pt x="23" y="42"/>
                    </a:lnTo>
                    <a:lnTo>
                      <a:pt x="24" y="42"/>
                    </a:lnTo>
                    <a:lnTo>
                      <a:pt x="29" y="43"/>
                    </a:lnTo>
                    <a:lnTo>
                      <a:pt x="31" y="45"/>
                    </a:lnTo>
                    <a:lnTo>
                      <a:pt x="32" y="46"/>
                    </a:lnTo>
                    <a:lnTo>
                      <a:pt x="36" y="53"/>
                    </a:lnTo>
                    <a:lnTo>
                      <a:pt x="37" y="54"/>
                    </a:lnTo>
                    <a:lnTo>
                      <a:pt x="38" y="57"/>
                    </a:lnTo>
                    <a:lnTo>
                      <a:pt x="40" y="58"/>
                    </a:lnTo>
                    <a:lnTo>
                      <a:pt x="44" y="60"/>
                    </a:lnTo>
                    <a:lnTo>
                      <a:pt x="44" y="62"/>
                    </a:lnTo>
                    <a:lnTo>
                      <a:pt x="45" y="64"/>
                    </a:lnTo>
                    <a:lnTo>
                      <a:pt x="45" y="68"/>
                    </a:lnTo>
                    <a:lnTo>
                      <a:pt x="46" y="71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2" y="72"/>
                    </a:lnTo>
                    <a:lnTo>
                      <a:pt x="53" y="74"/>
                    </a:lnTo>
                    <a:lnTo>
                      <a:pt x="61" y="80"/>
                    </a:lnTo>
                    <a:lnTo>
                      <a:pt x="62" y="80"/>
                    </a:lnTo>
                    <a:lnTo>
                      <a:pt x="64" y="84"/>
                    </a:lnTo>
                    <a:lnTo>
                      <a:pt x="66" y="88"/>
                    </a:lnTo>
                    <a:lnTo>
                      <a:pt x="68" y="98"/>
                    </a:lnTo>
                    <a:lnTo>
                      <a:pt x="70" y="104"/>
                    </a:lnTo>
                    <a:lnTo>
                      <a:pt x="72" y="108"/>
                    </a:lnTo>
                    <a:lnTo>
                      <a:pt x="73" y="111"/>
                    </a:lnTo>
                    <a:lnTo>
                      <a:pt x="74" y="112"/>
                    </a:lnTo>
                    <a:lnTo>
                      <a:pt x="75" y="113"/>
                    </a:lnTo>
                    <a:lnTo>
                      <a:pt x="79" y="116"/>
                    </a:lnTo>
                    <a:lnTo>
                      <a:pt x="81" y="117"/>
                    </a:lnTo>
                    <a:lnTo>
                      <a:pt x="82" y="119"/>
                    </a:lnTo>
                    <a:lnTo>
                      <a:pt x="85" y="124"/>
                    </a:lnTo>
                    <a:lnTo>
                      <a:pt x="86" y="125"/>
                    </a:lnTo>
                    <a:lnTo>
                      <a:pt x="87" y="127"/>
                    </a:lnTo>
                    <a:lnTo>
                      <a:pt x="89" y="129"/>
                    </a:lnTo>
                    <a:lnTo>
                      <a:pt x="93" y="133"/>
                    </a:lnTo>
                    <a:lnTo>
                      <a:pt x="93" y="135"/>
                    </a:lnTo>
                    <a:lnTo>
                      <a:pt x="94" y="140"/>
                    </a:lnTo>
                    <a:lnTo>
                      <a:pt x="95" y="144"/>
                    </a:lnTo>
                    <a:lnTo>
                      <a:pt x="102" y="156"/>
                    </a:lnTo>
                    <a:lnTo>
                      <a:pt x="102" y="161"/>
                    </a:lnTo>
                    <a:lnTo>
                      <a:pt x="102" y="162"/>
                    </a:lnTo>
                    <a:lnTo>
                      <a:pt x="103" y="165"/>
                    </a:lnTo>
                    <a:lnTo>
                      <a:pt x="106" y="169"/>
                    </a:lnTo>
                    <a:lnTo>
                      <a:pt x="107" y="170"/>
                    </a:lnTo>
                    <a:lnTo>
                      <a:pt x="110" y="172"/>
                    </a:lnTo>
                    <a:lnTo>
                      <a:pt x="110" y="174"/>
                    </a:lnTo>
                    <a:lnTo>
                      <a:pt x="111" y="176"/>
                    </a:lnTo>
                    <a:lnTo>
                      <a:pt x="114" y="181"/>
                    </a:lnTo>
                    <a:lnTo>
                      <a:pt x="115" y="182"/>
                    </a:lnTo>
                    <a:lnTo>
                      <a:pt x="118" y="185"/>
                    </a:lnTo>
                    <a:lnTo>
                      <a:pt x="123" y="190"/>
                    </a:lnTo>
                    <a:lnTo>
                      <a:pt x="124" y="192"/>
                    </a:lnTo>
                    <a:lnTo>
                      <a:pt x="127" y="197"/>
                    </a:lnTo>
                    <a:lnTo>
                      <a:pt x="130" y="201"/>
                    </a:lnTo>
                    <a:lnTo>
                      <a:pt x="136" y="207"/>
                    </a:lnTo>
                    <a:lnTo>
                      <a:pt x="140" y="210"/>
                    </a:lnTo>
                    <a:lnTo>
                      <a:pt x="142" y="211"/>
                    </a:lnTo>
                    <a:lnTo>
                      <a:pt x="144" y="213"/>
                    </a:lnTo>
                    <a:lnTo>
                      <a:pt x="146" y="214"/>
                    </a:lnTo>
                    <a:lnTo>
                      <a:pt x="151" y="218"/>
                    </a:lnTo>
                    <a:lnTo>
                      <a:pt x="152" y="219"/>
                    </a:lnTo>
                    <a:lnTo>
                      <a:pt x="156" y="226"/>
                    </a:lnTo>
                    <a:lnTo>
                      <a:pt x="157" y="227"/>
                    </a:lnTo>
                    <a:lnTo>
                      <a:pt x="159" y="229"/>
                    </a:lnTo>
                    <a:lnTo>
                      <a:pt x="161" y="231"/>
                    </a:lnTo>
                    <a:lnTo>
                      <a:pt x="163" y="234"/>
                    </a:lnTo>
                    <a:lnTo>
                      <a:pt x="165" y="235"/>
                    </a:lnTo>
                    <a:lnTo>
                      <a:pt x="165" y="235"/>
                    </a:lnTo>
                    <a:lnTo>
                      <a:pt x="167" y="235"/>
                    </a:lnTo>
                    <a:lnTo>
                      <a:pt x="167" y="234"/>
                    </a:lnTo>
                    <a:lnTo>
                      <a:pt x="165" y="230"/>
                    </a:lnTo>
                    <a:lnTo>
                      <a:pt x="165" y="229"/>
                    </a:lnTo>
                    <a:lnTo>
                      <a:pt x="167" y="229"/>
                    </a:lnTo>
                    <a:lnTo>
                      <a:pt x="171" y="231"/>
                    </a:lnTo>
                    <a:lnTo>
                      <a:pt x="173" y="233"/>
                    </a:lnTo>
                    <a:lnTo>
                      <a:pt x="173" y="233"/>
                    </a:lnTo>
                    <a:lnTo>
                      <a:pt x="175" y="233"/>
                    </a:lnTo>
                    <a:close/>
                    <a:moveTo>
                      <a:pt x="3" y="2"/>
                    </a:moveTo>
                    <a:lnTo>
                      <a:pt x="3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49" name="Freeform 233">
                <a:extLst>
                  <a:ext uri="{FF2B5EF4-FFF2-40B4-BE49-F238E27FC236}">
                    <a16:creationId xmlns:a16="http://schemas.microsoft.com/office/drawing/2014/main" id="{44EE3008-AE92-42A6-8B9D-9076BB78D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6637" y="2782888"/>
                <a:ext cx="166688" cy="87313"/>
              </a:xfrm>
              <a:custGeom>
                <a:avLst/>
                <a:gdLst>
                  <a:gd name="T0" fmla="*/ 104 w 105"/>
                  <a:gd name="T1" fmla="*/ 10 h 55"/>
                  <a:gd name="T2" fmla="*/ 101 w 105"/>
                  <a:gd name="T3" fmla="*/ 9 h 55"/>
                  <a:gd name="T4" fmla="*/ 97 w 105"/>
                  <a:gd name="T5" fmla="*/ 6 h 55"/>
                  <a:gd name="T6" fmla="*/ 95 w 105"/>
                  <a:gd name="T7" fmla="*/ 4 h 55"/>
                  <a:gd name="T8" fmla="*/ 95 w 105"/>
                  <a:gd name="T9" fmla="*/ 2 h 55"/>
                  <a:gd name="T10" fmla="*/ 87 w 105"/>
                  <a:gd name="T11" fmla="*/ 4 h 55"/>
                  <a:gd name="T12" fmla="*/ 84 w 105"/>
                  <a:gd name="T13" fmla="*/ 2 h 55"/>
                  <a:gd name="T14" fmla="*/ 82 w 105"/>
                  <a:gd name="T15" fmla="*/ 0 h 55"/>
                  <a:gd name="T16" fmla="*/ 74 w 105"/>
                  <a:gd name="T17" fmla="*/ 0 h 55"/>
                  <a:gd name="T18" fmla="*/ 66 w 105"/>
                  <a:gd name="T19" fmla="*/ 5 h 55"/>
                  <a:gd name="T20" fmla="*/ 58 w 105"/>
                  <a:gd name="T21" fmla="*/ 7 h 55"/>
                  <a:gd name="T22" fmla="*/ 52 w 105"/>
                  <a:gd name="T23" fmla="*/ 7 h 55"/>
                  <a:gd name="T24" fmla="*/ 42 w 105"/>
                  <a:gd name="T25" fmla="*/ 11 h 55"/>
                  <a:gd name="T26" fmla="*/ 41 w 105"/>
                  <a:gd name="T27" fmla="*/ 14 h 55"/>
                  <a:gd name="T28" fmla="*/ 29 w 105"/>
                  <a:gd name="T29" fmla="*/ 15 h 55"/>
                  <a:gd name="T30" fmla="*/ 18 w 105"/>
                  <a:gd name="T31" fmla="*/ 11 h 55"/>
                  <a:gd name="T32" fmla="*/ 15 w 105"/>
                  <a:gd name="T33" fmla="*/ 10 h 55"/>
                  <a:gd name="T34" fmla="*/ 14 w 105"/>
                  <a:gd name="T35" fmla="*/ 14 h 55"/>
                  <a:gd name="T36" fmla="*/ 13 w 105"/>
                  <a:gd name="T37" fmla="*/ 17 h 55"/>
                  <a:gd name="T38" fmla="*/ 10 w 105"/>
                  <a:gd name="T39" fmla="*/ 17 h 55"/>
                  <a:gd name="T40" fmla="*/ 6 w 105"/>
                  <a:gd name="T41" fmla="*/ 17 h 55"/>
                  <a:gd name="T42" fmla="*/ 9 w 105"/>
                  <a:gd name="T43" fmla="*/ 18 h 55"/>
                  <a:gd name="T44" fmla="*/ 7 w 105"/>
                  <a:gd name="T45" fmla="*/ 22 h 55"/>
                  <a:gd name="T46" fmla="*/ 6 w 105"/>
                  <a:gd name="T47" fmla="*/ 25 h 55"/>
                  <a:gd name="T48" fmla="*/ 6 w 105"/>
                  <a:gd name="T49" fmla="*/ 27 h 55"/>
                  <a:gd name="T50" fmla="*/ 6 w 105"/>
                  <a:gd name="T51" fmla="*/ 30 h 55"/>
                  <a:gd name="T52" fmla="*/ 2 w 105"/>
                  <a:gd name="T53" fmla="*/ 31 h 55"/>
                  <a:gd name="T54" fmla="*/ 3 w 105"/>
                  <a:gd name="T55" fmla="*/ 35 h 55"/>
                  <a:gd name="T56" fmla="*/ 5 w 105"/>
                  <a:gd name="T57" fmla="*/ 38 h 55"/>
                  <a:gd name="T58" fmla="*/ 7 w 105"/>
                  <a:gd name="T59" fmla="*/ 41 h 55"/>
                  <a:gd name="T60" fmla="*/ 15 w 105"/>
                  <a:gd name="T61" fmla="*/ 46 h 55"/>
                  <a:gd name="T62" fmla="*/ 21 w 105"/>
                  <a:gd name="T63" fmla="*/ 51 h 55"/>
                  <a:gd name="T64" fmla="*/ 26 w 105"/>
                  <a:gd name="T65" fmla="*/ 54 h 55"/>
                  <a:gd name="T66" fmla="*/ 35 w 105"/>
                  <a:gd name="T67" fmla="*/ 55 h 55"/>
                  <a:gd name="T68" fmla="*/ 39 w 105"/>
                  <a:gd name="T69" fmla="*/ 54 h 55"/>
                  <a:gd name="T70" fmla="*/ 44 w 105"/>
                  <a:gd name="T71" fmla="*/ 51 h 55"/>
                  <a:gd name="T72" fmla="*/ 47 w 105"/>
                  <a:gd name="T73" fmla="*/ 50 h 55"/>
                  <a:gd name="T74" fmla="*/ 50 w 105"/>
                  <a:gd name="T75" fmla="*/ 50 h 55"/>
                  <a:gd name="T76" fmla="*/ 52 w 105"/>
                  <a:gd name="T77" fmla="*/ 49 h 55"/>
                  <a:gd name="T78" fmla="*/ 58 w 105"/>
                  <a:gd name="T79" fmla="*/ 47 h 55"/>
                  <a:gd name="T80" fmla="*/ 66 w 105"/>
                  <a:gd name="T81" fmla="*/ 47 h 55"/>
                  <a:gd name="T82" fmla="*/ 71 w 105"/>
                  <a:gd name="T83" fmla="*/ 47 h 55"/>
                  <a:gd name="T84" fmla="*/ 74 w 105"/>
                  <a:gd name="T85" fmla="*/ 46 h 55"/>
                  <a:gd name="T86" fmla="*/ 79 w 105"/>
                  <a:gd name="T87" fmla="*/ 45 h 55"/>
                  <a:gd name="T88" fmla="*/ 82 w 105"/>
                  <a:gd name="T89" fmla="*/ 42 h 55"/>
                  <a:gd name="T90" fmla="*/ 82 w 105"/>
                  <a:gd name="T91" fmla="*/ 38 h 55"/>
                  <a:gd name="T92" fmla="*/ 84 w 105"/>
                  <a:gd name="T93" fmla="*/ 35 h 55"/>
                  <a:gd name="T94" fmla="*/ 87 w 105"/>
                  <a:gd name="T95" fmla="*/ 30 h 55"/>
                  <a:gd name="T96" fmla="*/ 89 w 105"/>
                  <a:gd name="T97" fmla="*/ 25 h 55"/>
                  <a:gd name="T98" fmla="*/ 92 w 105"/>
                  <a:gd name="T99" fmla="*/ 21 h 55"/>
                  <a:gd name="T100" fmla="*/ 95 w 105"/>
                  <a:gd name="T101" fmla="*/ 17 h 55"/>
                  <a:gd name="T102" fmla="*/ 99 w 105"/>
                  <a:gd name="T103" fmla="*/ 15 h 55"/>
                  <a:gd name="T104" fmla="*/ 104 w 105"/>
                  <a:gd name="T105" fmla="*/ 1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" h="55">
                    <a:moveTo>
                      <a:pt x="104" y="11"/>
                    </a:moveTo>
                    <a:lnTo>
                      <a:pt x="104" y="11"/>
                    </a:lnTo>
                    <a:lnTo>
                      <a:pt x="104" y="10"/>
                    </a:lnTo>
                    <a:lnTo>
                      <a:pt x="104" y="10"/>
                    </a:lnTo>
                    <a:lnTo>
                      <a:pt x="103" y="9"/>
                    </a:lnTo>
                    <a:lnTo>
                      <a:pt x="103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1" y="9"/>
                    </a:lnTo>
                    <a:lnTo>
                      <a:pt x="100" y="9"/>
                    </a:lnTo>
                    <a:lnTo>
                      <a:pt x="99" y="7"/>
                    </a:lnTo>
                    <a:lnTo>
                      <a:pt x="97" y="6"/>
                    </a:lnTo>
                    <a:lnTo>
                      <a:pt x="96" y="6"/>
                    </a:lnTo>
                    <a:lnTo>
                      <a:pt x="96" y="5"/>
                    </a:lnTo>
                    <a:lnTo>
                      <a:pt x="96" y="5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5" y="2"/>
                    </a:lnTo>
                    <a:lnTo>
                      <a:pt x="95" y="2"/>
                    </a:lnTo>
                    <a:lnTo>
                      <a:pt x="93" y="4"/>
                    </a:lnTo>
                    <a:lnTo>
                      <a:pt x="92" y="4"/>
                    </a:lnTo>
                    <a:lnTo>
                      <a:pt x="87" y="5"/>
                    </a:lnTo>
                    <a:lnTo>
                      <a:pt x="87" y="4"/>
                    </a:lnTo>
                    <a:lnTo>
                      <a:pt x="85" y="4"/>
                    </a:lnTo>
                    <a:lnTo>
                      <a:pt x="85" y="4"/>
                    </a:lnTo>
                    <a:lnTo>
                      <a:pt x="85" y="2"/>
                    </a:lnTo>
                    <a:lnTo>
                      <a:pt x="84" y="2"/>
                    </a:lnTo>
                    <a:lnTo>
                      <a:pt x="84" y="1"/>
                    </a:lnTo>
                    <a:lnTo>
                      <a:pt x="83" y="1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78" y="1"/>
                    </a:lnTo>
                    <a:lnTo>
                      <a:pt x="76" y="1"/>
                    </a:lnTo>
                    <a:lnTo>
                      <a:pt x="75" y="1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7" y="1"/>
                    </a:lnTo>
                    <a:lnTo>
                      <a:pt x="67" y="1"/>
                    </a:lnTo>
                    <a:lnTo>
                      <a:pt x="66" y="5"/>
                    </a:lnTo>
                    <a:lnTo>
                      <a:pt x="62" y="6"/>
                    </a:lnTo>
                    <a:lnTo>
                      <a:pt x="59" y="7"/>
                    </a:lnTo>
                    <a:lnTo>
                      <a:pt x="59" y="9"/>
                    </a:lnTo>
                    <a:lnTo>
                      <a:pt x="58" y="7"/>
                    </a:lnTo>
                    <a:lnTo>
                      <a:pt x="55" y="7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48" y="9"/>
                    </a:lnTo>
                    <a:lnTo>
                      <a:pt x="43" y="10"/>
                    </a:lnTo>
                    <a:lnTo>
                      <a:pt x="42" y="11"/>
                    </a:lnTo>
                    <a:lnTo>
                      <a:pt x="41" y="11"/>
                    </a:lnTo>
                    <a:lnTo>
                      <a:pt x="41" y="13"/>
                    </a:lnTo>
                    <a:lnTo>
                      <a:pt x="42" y="14"/>
                    </a:lnTo>
                    <a:lnTo>
                      <a:pt x="41" y="14"/>
                    </a:lnTo>
                    <a:lnTo>
                      <a:pt x="41" y="15"/>
                    </a:lnTo>
                    <a:lnTo>
                      <a:pt x="37" y="15"/>
                    </a:lnTo>
                    <a:lnTo>
                      <a:pt x="31" y="15"/>
                    </a:lnTo>
                    <a:lnTo>
                      <a:pt x="29" y="15"/>
                    </a:lnTo>
                    <a:lnTo>
                      <a:pt x="26" y="15"/>
                    </a:lnTo>
                    <a:lnTo>
                      <a:pt x="23" y="14"/>
                    </a:lnTo>
                    <a:lnTo>
                      <a:pt x="21" y="13"/>
                    </a:lnTo>
                    <a:lnTo>
                      <a:pt x="18" y="11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15" y="11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13" y="17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10" y="17"/>
                    </a:lnTo>
                    <a:lnTo>
                      <a:pt x="10" y="17"/>
                    </a:lnTo>
                    <a:lnTo>
                      <a:pt x="9" y="15"/>
                    </a:lnTo>
                    <a:lnTo>
                      <a:pt x="7" y="15"/>
                    </a:lnTo>
                    <a:lnTo>
                      <a:pt x="6" y="15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6" y="22"/>
                    </a:lnTo>
                    <a:lnTo>
                      <a:pt x="5" y="22"/>
                    </a:lnTo>
                    <a:lnTo>
                      <a:pt x="5" y="23"/>
                    </a:lnTo>
                    <a:lnTo>
                      <a:pt x="6" y="25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6" y="27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30"/>
                    </a:lnTo>
                    <a:lnTo>
                      <a:pt x="3" y="30"/>
                    </a:lnTo>
                    <a:lnTo>
                      <a:pt x="2" y="31"/>
                    </a:lnTo>
                    <a:lnTo>
                      <a:pt x="0" y="33"/>
                    </a:lnTo>
                    <a:lnTo>
                      <a:pt x="3" y="33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6" y="39"/>
                    </a:lnTo>
                    <a:lnTo>
                      <a:pt x="7" y="41"/>
                    </a:lnTo>
                    <a:lnTo>
                      <a:pt x="7" y="41"/>
                    </a:lnTo>
                    <a:lnTo>
                      <a:pt x="10" y="42"/>
                    </a:lnTo>
                    <a:lnTo>
                      <a:pt x="13" y="43"/>
                    </a:lnTo>
                    <a:lnTo>
                      <a:pt x="14" y="45"/>
                    </a:lnTo>
                    <a:lnTo>
                      <a:pt x="15" y="46"/>
                    </a:lnTo>
                    <a:lnTo>
                      <a:pt x="17" y="47"/>
                    </a:lnTo>
                    <a:lnTo>
                      <a:pt x="18" y="49"/>
                    </a:lnTo>
                    <a:lnTo>
                      <a:pt x="19" y="50"/>
                    </a:lnTo>
                    <a:lnTo>
                      <a:pt x="21" y="51"/>
                    </a:lnTo>
                    <a:lnTo>
                      <a:pt x="23" y="51"/>
                    </a:lnTo>
                    <a:lnTo>
                      <a:pt x="25" y="51"/>
                    </a:lnTo>
                    <a:lnTo>
                      <a:pt x="25" y="52"/>
                    </a:lnTo>
                    <a:lnTo>
                      <a:pt x="26" y="54"/>
                    </a:lnTo>
                    <a:lnTo>
                      <a:pt x="27" y="54"/>
                    </a:lnTo>
                    <a:lnTo>
                      <a:pt x="30" y="54"/>
                    </a:lnTo>
                    <a:lnTo>
                      <a:pt x="35" y="55"/>
                    </a:lnTo>
                    <a:lnTo>
                      <a:pt x="35" y="55"/>
                    </a:lnTo>
                    <a:lnTo>
                      <a:pt x="37" y="55"/>
                    </a:lnTo>
                    <a:lnTo>
                      <a:pt x="38" y="55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41" y="51"/>
                    </a:lnTo>
                    <a:lnTo>
                      <a:pt x="42" y="52"/>
                    </a:lnTo>
                    <a:lnTo>
                      <a:pt x="43" y="51"/>
                    </a:lnTo>
                    <a:lnTo>
                      <a:pt x="44" y="51"/>
                    </a:lnTo>
                    <a:lnTo>
                      <a:pt x="44" y="51"/>
                    </a:lnTo>
                    <a:lnTo>
                      <a:pt x="44" y="51"/>
                    </a:lnTo>
                    <a:lnTo>
                      <a:pt x="47" y="51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48" y="50"/>
                    </a:lnTo>
                    <a:lnTo>
                      <a:pt x="50" y="50"/>
                    </a:lnTo>
                    <a:lnTo>
                      <a:pt x="51" y="50"/>
                    </a:lnTo>
                    <a:lnTo>
                      <a:pt x="51" y="50"/>
                    </a:lnTo>
                    <a:lnTo>
                      <a:pt x="52" y="49"/>
                    </a:lnTo>
                    <a:lnTo>
                      <a:pt x="52" y="49"/>
                    </a:lnTo>
                    <a:lnTo>
                      <a:pt x="54" y="49"/>
                    </a:lnTo>
                    <a:lnTo>
                      <a:pt x="55" y="47"/>
                    </a:lnTo>
                    <a:lnTo>
                      <a:pt x="55" y="47"/>
                    </a:lnTo>
                    <a:lnTo>
                      <a:pt x="58" y="47"/>
                    </a:lnTo>
                    <a:lnTo>
                      <a:pt x="59" y="47"/>
                    </a:lnTo>
                    <a:lnTo>
                      <a:pt x="60" y="47"/>
                    </a:lnTo>
                    <a:lnTo>
                      <a:pt x="64" y="47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70" y="47"/>
                    </a:lnTo>
                    <a:lnTo>
                      <a:pt x="71" y="47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74" y="46"/>
                    </a:lnTo>
                    <a:lnTo>
                      <a:pt x="74" y="46"/>
                    </a:lnTo>
                    <a:lnTo>
                      <a:pt x="74" y="45"/>
                    </a:lnTo>
                    <a:lnTo>
                      <a:pt x="75" y="45"/>
                    </a:lnTo>
                    <a:lnTo>
                      <a:pt x="78" y="46"/>
                    </a:lnTo>
                    <a:lnTo>
                      <a:pt x="79" y="45"/>
                    </a:lnTo>
                    <a:lnTo>
                      <a:pt x="80" y="45"/>
                    </a:lnTo>
                    <a:lnTo>
                      <a:pt x="80" y="43"/>
                    </a:lnTo>
                    <a:lnTo>
                      <a:pt x="80" y="42"/>
                    </a:lnTo>
                    <a:lnTo>
                      <a:pt x="82" y="42"/>
                    </a:lnTo>
                    <a:lnTo>
                      <a:pt x="82" y="41"/>
                    </a:lnTo>
                    <a:lnTo>
                      <a:pt x="82" y="41"/>
                    </a:lnTo>
                    <a:lnTo>
                      <a:pt x="82" y="39"/>
                    </a:lnTo>
                    <a:lnTo>
                      <a:pt x="82" y="38"/>
                    </a:lnTo>
                    <a:lnTo>
                      <a:pt x="83" y="38"/>
                    </a:lnTo>
                    <a:lnTo>
                      <a:pt x="83" y="38"/>
                    </a:lnTo>
                    <a:lnTo>
                      <a:pt x="84" y="37"/>
                    </a:lnTo>
                    <a:lnTo>
                      <a:pt x="84" y="35"/>
                    </a:lnTo>
                    <a:lnTo>
                      <a:pt x="84" y="34"/>
                    </a:lnTo>
                    <a:lnTo>
                      <a:pt x="85" y="33"/>
                    </a:lnTo>
                    <a:lnTo>
                      <a:pt x="87" y="31"/>
                    </a:lnTo>
                    <a:lnTo>
                      <a:pt x="87" y="30"/>
                    </a:lnTo>
                    <a:lnTo>
                      <a:pt x="87" y="30"/>
                    </a:lnTo>
                    <a:lnTo>
                      <a:pt x="88" y="29"/>
                    </a:lnTo>
                    <a:lnTo>
                      <a:pt x="89" y="27"/>
                    </a:lnTo>
                    <a:lnTo>
                      <a:pt x="89" y="25"/>
                    </a:lnTo>
                    <a:lnTo>
                      <a:pt x="91" y="23"/>
                    </a:lnTo>
                    <a:lnTo>
                      <a:pt x="91" y="23"/>
                    </a:lnTo>
                    <a:lnTo>
                      <a:pt x="92" y="22"/>
                    </a:lnTo>
                    <a:lnTo>
                      <a:pt x="92" y="21"/>
                    </a:lnTo>
                    <a:lnTo>
                      <a:pt x="92" y="19"/>
                    </a:lnTo>
                    <a:lnTo>
                      <a:pt x="93" y="19"/>
                    </a:lnTo>
                    <a:lnTo>
                      <a:pt x="95" y="18"/>
                    </a:lnTo>
                    <a:lnTo>
                      <a:pt x="95" y="17"/>
                    </a:lnTo>
                    <a:lnTo>
                      <a:pt x="96" y="17"/>
                    </a:lnTo>
                    <a:lnTo>
                      <a:pt x="97" y="15"/>
                    </a:lnTo>
                    <a:lnTo>
                      <a:pt x="97" y="15"/>
                    </a:lnTo>
                    <a:lnTo>
                      <a:pt x="99" y="15"/>
                    </a:lnTo>
                    <a:lnTo>
                      <a:pt x="100" y="15"/>
                    </a:lnTo>
                    <a:lnTo>
                      <a:pt x="101" y="15"/>
                    </a:lnTo>
                    <a:lnTo>
                      <a:pt x="101" y="15"/>
                    </a:lnTo>
                    <a:lnTo>
                      <a:pt x="104" y="13"/>
                    </a:lnTo>
                    <a:lnTo>
                      <a:pt x="105" y="11"/>
                    </a:lnTo>
                    <a:lnTo>
                      <a:pt x="104" y="1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1" name="Freeform 235">
                <a:extLst>
                  <a:ext uri="{FF2B5EF4-FFF2-40B4-BE49-F238E27FC236}">
                    <a16:creationId xmlns:a16="http://schemas.microsoft.com/office/drawing/2014/main" id="{7B85F21F-1281-46E0-81EE-5651CAA9D8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37287" y="2449513"/>
                <a:ext cx="139700" cy="61913"/>
              </a:xfrm>
              <a:custGeom>
                <a:avLst/>
                <a:gdLst>
                  <a:gd name="T0" fmla="*/ 11 w 88"/>
                  <a:gd name="T1" fmla="*/ 19 h 39"/>
                  <a:gd name="T2" fmla="*/ 7 w 88"/>
                  <a:gd name="T3" fmla="*/ 19 h 39"/>
                  <a:gd name="T4" fmla="*/ 3 w 88"/>
                  <a:gd name="T5" fmla="*/ 22 h 39"/>
                  <a:gd name="T6" fmla="*/ 2 w 88"/>
                  <a:gd name="T7" fmla="*/ 23 h 39"/>
                  <a:gd name="T8" fmla="*/ 0 w 88"/>
                  <a:gd name="T9" fmla="*/ 24 h 39"/>
                  <a:gd name="T10" fmla="*/ 4 w 88"/>
                  <a:gd name="T11" fmla="*/ 27 h 39"/>
                  <a:gd name="T12" fmla="*/ 3 w 88"/>
                  <a:gd name="T13" fmla="*/ 31 h 39"/>
                  <a:gd name="T14" fmla="*/ 6 w 88"/>
                  <a:gd name="T15" fmla="*/ 27 h 39"/>
                  <a:gd name="T16" fmla="*/ 13 w 88"/>
                  <a:gd name="T17" fmla="*/ 25 h 39"/>
                  <a:gd name="T18" fmla="*/ 17 w 88"/>
                  <a:gd name="T19" fmla="*/ 23 h 39"/>
                  <a:gd name="T20" fmla="*/ 15 w 88"/>
                  <a:gd name="T21" fmla="*/ 19 h 39"/>
                  <a:gd name="T22" fmla="*/ 20 w 88"/>
                  <a:gd name="T23" fmla="*/ 20 h 39"/>
                  <a:gd name="T24" fmla="*/ 17 w 88"/>
                  <a:gd name="T25" fmla="*/ 18 h 39"/>
                  <a:gd name="T26" fmla="*/ 8 w 88"/>
                  <a:gd name="T27" fmla="*/ 16 h 39"/>
                  <a:gd name="T28" fmla="*/ 12 w 88"/>
                  <a:gd name="T29" fmla="*/ 15 h 39"/>
                  <a:gd name="T30" fmla="*/ 15 w 88"/>
                  <a:gd name="T31" fmla="*/ 14 h 39"/>
                  <a:gd name="T32" fmla="*/ 11 w 88"/>
                  <a:gd name="T33" fmla="*/ 10 h 39"/>
                  <a:gd name="T34" fmla="*/ 8 w 88"/>
                  <a:gd name="T35" fmla="*/ 12 h 39"/>
                  <a:gd name="T36" fmla="*/ 88 w 88"/>
                  <a:gd name="T37" fmla="*/ 4 h 39"/>
                  <a:gd name="T38" fmla="*/ 84 w 88"/>
                  <a:gd name="T39" fmla="*/ 4 h 39"/>
                  <a:gd name="T40" fmla="*/ 65 w 88"/>
                  <a:gd name="T41" fmla="*/ 2 h 39"/>
                  <a:gd name="T42" fmla="*/ 49 w 88"/>
                  <a:gd name="T43" fmla="*/ 0 h 39"/>
                  <a:gd name="T44" fmla="*/ 41 w 88"/>
                  <a:gd name="T45" fmla="*/ 2 h 39"/>
                  <a:gd name="T46" fmla="*/ 29 w 88"/>
                  <a:gd name="T47" fmla="*/ 4 h 39"/>
                  <a:gd name="T48" fmla="*/ 21 w 88"/>
                  <a:gd name="T49" fmla="*/ 8 h 39"/>
                  <a:gd name="T50" fmla="*/ 23 w 88"/>
                  <a:gd name="T51" fmla="*/ 11 h 39"/>
                  <a:gd name="T52" fmla="*/ 23 w 88"/>
                  <a:gd name="T53" fmla="*/ 15 h 39"/>
                  <a:gd name="T54" fmla="*/ 23 w 88"/>
                  <a:gd name="T55" fmla="*/ 16 h 39"/>
                  <a:gd name="T56" fmla="*/ 27 w 88"/>
                  <a:gd name="T57" fmla="*/ 22 h 39"/>
                  <a:gd name="T58" fmla="*/ 35 w 88"/>
                  <a:gd name="T59" fmla="*/ 24 h 39"/>
                  <a:gd name="T60" fmla="*/ 39 w 88"/>
                  <a:gd name="T61" fmla="*/ 23 h 39"/>
                  <a:gd name="T62" fmla="*/ 37 w 88"/>
                  <a:gd name="T63" fmla="*/ 28 h 39"/>
                  <a:gd name="T64" fmla="*/ 37 w 88"/>
                  <a:gd name="T65" fmla="*/ 32 h 39"/>
                  <a:gd name="T66" fmla="*/ 47 w 88"/>
                  <a:gd name="T67" fmla="*/ 29 h 39"/>
                  <a:gd name="T68" fmla="*/ 49 w 88"/>
                  <a:gd name="T69" fmla="*/ 29 h 39"/>
                  <a:gd name="T70" fmla="*/ 53 w 88"/>
                  <a:gd name="T71" fmla="*/ 31 h 39"/>
                  <a:gd name="T72" fmla="*/ 60 w 88"/>
                  <a:gd name="T73" fmla="*/ 33 h 39"/>
                  <a:gd name="T74" fmla="*/ 65 w 88"/>
                  <a:gd name="T75" fmla="*/ 37 h 39"/>
                  <a:gd name="T76" fmla="*/ 73 w 88"/>
                  <a:gd name="T77" fmla="*/ 37 h 39"/>
                  <a:gd name="T78" fmla="*/ 80 w 88"/>
                  <a:gd name="T79" fmla="*/ 39 h 39"/>
                  <a:gd name="T80" fmla="*/ 81 w 88"/>
                  <a:gd name="T81" fmla="*/ 36 h 39"/>
                  <a:gd name="T82" fmla="*/ 85 w 88"/>
                  <a:gd name="T83" fmla="*/ 33 h 39"/>
                  <a:gd name="T84" fmla="*/ 85 w 88"/>
                  <a:gd name="T85" fmla="*/ 32 h 39"/>
                  <a:gd name="T86" fmla="*/ 81 w 88"/>
                  <a:gd name="T87" fmla="*/ 25 h 39"/>
                  <a:gd name="T88" fmla="*/ 81 w 88"/>
                  <a:gd name="T89" fmla="*/ 22 h 39"/>
                  <a:gd name="T90" fmla="*/ 80 w 88"/>
                  <a:gd name="T91" fmla="*/ 14 h 39"/>
                  <a:gd name="T92" fmla="*/ 84 w 88"/>
                  <a:gd name="T93" fmla="*/ 7 h 39"/>
                  <a:gd name="T94" fmla="*/ 86 w 88"/>
                  <a:gd name="T95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8" h="39">
                    <a:moveTo>
                      <a:pt x="15" y="19"/>
                    </a:moveTo>
                    <a:lnTo>
                      <a:pt x="13" y="19"/>
                    </a:lnTo>
                    <a:lnTo>
                      <a:pt x="12" y="19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9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2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3" y="22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3" y="25"/>
                    </a:lnTo>
                    <a:lnTo>
                      <a:pt x="4" y="27"/>
                    </a:lnTo>
                    <a:lnTo>
                      <a:pt x="4" y="27"/>
                    </a:lnTo>
                    <a:lnTo>
                      <a:pt x="4" y="2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3" y="31"/>
                    </a:lnTo>
                    <a:lnTo>
                      <a:pt x="4" y="31"/>
                    </a:lnTo>
                    <a:lnTo>
                      <a:pt x="4" y="31"/>
                    </a:lnTo>
                    <a:lnTo>
                      <a:pt x="6" y="29"/>
                    </a:lnTo>
                    <a:lnTo>
                      <a:pt x="6" y="27"/>
                    </a:lnTo>
                    <a:lnTo>
                      <a:pt x="7" y="25"/>
                    </a:lnTo>
                    <a:lnTo>
                      <a:pt x="9" y="25"/>
                    </a:lnTo>
                    <a:lnTo>
                      <a:pt x="12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7" y="23"/>
                    </a:lnTo>
                    <a:lnTo>
                      <a:pt x="17" y="2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5" y="19"/>
                    </a:lnTo>
                    <a:close/>
                    <a:moveTo>
                      <a:pt x="17" y="18"/>
                    </a:moveTo>
                    <a:lnTo>
                      <a:pt x="17" y="18"/>
                    </a:lnTo>
                    <a:lnTo>
                      <a:pt x="16" y="19"/>
                    </a:lnTo>
                    <a:lnTo>
                      <a:pt x="20" y="20"/>
                    </a:lnTo>
                    <a:lnTo>
                      <a:pt x="21" y="20"/>
                    </a:lnTo>
                    <a:lnTo>
                      <a:pt x="21" y="19"/>
                    </a:lnTo>
                    <a:lnTo>
                      <a:pt x="20" y="18"/>
                    </a:lnTo>
                    <a:lnTo>
                      <a:pt x="17" y="18"/>
                    </a:lnTo>
                    <a:close/>
                    <a:moveTo>
                      <a:pt x="6" y="14"/>
                    </a:moveTo>
                    <a:lnTo>
                      <a:pt x="7" y="14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9" y="18"/>
                    </a:lnTo>
                    <a:lnTo>
                      <a:pt x="11" y="18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5" y="14"/>
                    </a:lnTo>
                    <a:lnTo>
                      <a:pt x="13" y="12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8" y="11"/>
                    </a:lnTo>
                    <a:lnTo>
                      <a:pt x="8" y="12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6" y="14"/>
                    </a:lnTo>
                    <a:close/>
                    <a:moveTo>
                      <a:pt x="88" y="4"/>
                    </a:moveTo>
                    <a:lnTo>
                      <a:pt x="86" y="3"/>
                    </a:lnTo>
                    <a:lnTo>
                      <a:pt x="85" y="3"/>
                    </a:lnTo>
                    <a:lnTo>
                      <a:pt x="85" y="3"/>
                    </a:lnTo>
                    <a:lnTo>
                      <a:pt x="84" y="4"/>
                    </a:lnTo>
                    <a:lnTo>
                      <a:pt x="76" y="3"/>
                    </a:lnTo>
                    <a:lnTo>
                      <a:pt x="70" y="3"/>
                    </a:lnTo>
                    <a:lnTo>
                      <a:pt x="69" y="3"/>
                    </a:lnTo>
                    <a:lnTo>
                      <a:pt x="65" y="2"/>
                    </a:lnTo>
                    <a:lnTo>
                      <a:pt x="64" y="2"/>
                    </a:lnTo>
                    <a:lnTo>
                      <a:pt x="53" y="0"/>
                    </a:lnTo>
                    <a:lnTo>
                      <a:pt x="50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0" y="2"/>
                    </a:lnTo>
                    <a:lnTo>
                      <a:pt x="49" y="2"/>
                    </a:lnTo>
                    <a:lnTo>
                      <a:pt x="41" y="2"/>
                    </a:lnTo>
                    <a:lnTo>
                      <a:pt x="37" y="3"/>
                    </a:lnTo>
                    <a:lnTo>
                      <a:pt x="33" y="3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31" y="6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1" y="8"/>
                    </a:lnTo>
                    <a:lnTo>
                      <a:pt x="23" y="10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1" y="14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16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3" y="16"/>
                    </a:lnTo>
                    <a:lnTo>
                      <a:pt x="23" y="18"/>
                    </a:lnTo>
                    <a:lnTo>
                      <a:pt x="24" y="19"/>
                    </a:lnTo>
                    <a:lnTo>
                      <a:pt x="25" y="20"/>
                    </a:lnTo>
                    <a:lnTo>
                      <a:pt x="27" y="22"/>
                    </a:lnTo>
                    <a:lnTo>
                      <a:pt x="27" y="23"/>
                    </a:lnTo>
                    <a:lnTo>
                      <a:pt x="31" y="24"/>
                    </a:lnTo>
                    <a:lnTo>
                      <a:pt x="32" y="25"/>
                    </a:lnTo>
                    <a:lnTo>
                      <a:pt x="35" y="24"/>
                    </a:lnTo>
                    <a:lnTo>
                      <a:pt x="35" y="24"/>
                    </a:lnTo>
                    <a:lnTo>
                      <a:pt x="35" y="23"/>
                    </a:lnTo>
                    <a:lnTo>
                      <a:pt x="36" y="23"/>
                    </a:lnTo>
                    <a:lnTo>
                      <a:pt x="39" y="23"/>
                    </a:lnTo>
                    <a:lnTo>
                      <a:pt x="39" y="24"/>
                    </a:lnTo>
                    <a:lnTo>
                      <a:pt x="39" y="24"/>
                    </a:lnTo>
                    <a:lnTo>
                      <a:pt x="37" y="25"/>
                    </a:lnTo>
                    <a:lnTo>
                      <a:pt x="37" y="28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7" y="32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4" y="29"/>
                    </a:lnTo>
                    <a:lnTo>
                      <a:pt x="47" y="29"/>
                    </a:lnTo>
                    <a:lnTo>
                      <a:pt x="48" y="29"/>
                    </a:lnTo>
                    <a:lnTo>
                      <a:pt x="49" y="31"/>
                    </a:lnTo>
                    <a:lnTo>
                      <a:pt x="49" y="31"/>
                    </a:lnTo>
                    <a:lnTo>
                      <a:pt x="49" y="29"/>
                    </a:lnTo>
                    <a:lnTo>
                      <a:pt x="49" y="29"/>
                    </a:lnTo>
                    <a:lnTo>
                      <a:pt x="49" y="29"/>
                    </a:lnTo>
                    <a:lnTo>
                      <a:pt x="50" y="29"/>
                    </a:lnTo>
                    <a:lnTo>
                      <a:pt x="53" y="31"/>
                    </a:lnTo>
                    <a:lnTo>
                      <a:pt x="54" y="32"/>
                    </a:lnTo>
                    <a:lnTo>
                      <a:pt x="56" y="32"/>
                    </a:lnTo>
                    <a:lnTo>
                      <a:pt x="57" y="32"/>
                    </a:lnTo>
                    <a:lnTo>
                      <a:pt x="60" y="33"/>
                    </a:lnTo>
                    <a:lnTo>
                      <a:pt x="60" y="33"/>
                    </a:lnTo>
                    <a:lnTo>
                      <a:pt x="61" y="33"/>
                    </a:lnTo>
                    <a:lnTo>
                      <a:pt x="64" y="36"/>
                    </a:lnTo>
                    <a:lnTo>
                      <a:pt x="65" y="37"/>
                    </a:lnTo>
                    <a:lnTo>
                      <a:pt x="68" y="39"/>
                    </a:lnTo>
                    <a:lnTo>
                      <a:pt x="69" y="39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74" y="37"/>
                    </a:lnTo>
                    <a:lnTo>
                      <a:pt x="76" y="37"/>
                    </a:lnTo>
                    <a:lnTo>
                      <a:pt x="78" y="39"/>
                    </a:lnTo>
                    <a:lnTo>
                      <a:pt x="80" y="39"/>
                    </a:lnTo>
                    <a:lnTo>
                      <a:pt x="80" y="39"/>
                    </a:lnTo>
                    <a:lnTo>
                      <a:pt x="80" y="39"/>
                    </a:lnTo>
                    <a:lnTo>
                      <a:pt x="81" y="37"/>
                    </a:lnTo>
                    <a:lnTo>
                      <a:pt x="81" y="36"/>
                    </a:lnTo>
                    <a:lnTo>
                      <a:pt x="82" y="35"/>
                    </a:lnTo>
                    <a:lnTo>
                      <a:pt x="82" y="35"/>
                    </a:lnTo>
                    <a:lnTo>
                      <a:pt x="82" y="33"/>
                    </a:lnTo>
                    <a:lnTo>
                      <a:pt x="85" y="33"/>
                    </a:lnTo>
                    <a:lnTo>
                      <a:pt x="86" y="32"/>
                    </a:lnTo>
                    <a:lnTo>
                      <a:pt x="86" y="32"/>
                    </a:lnTo>
                    <a:lnTo>
                      <a:pt x="85" y="32"/>
                    </a:lnTo>
                    <a:lnTo>
                      <a:pt x="85" y="32"/>
                    </a:lnTo>
                    <a:lnTo>
                      <a:pt x="84" y="31"/>
                    </a:lnTo>
                    <a:lnTo>
                      <a:pt x="84" y="29"/>
                    </a:lnTo>
                    <a:lnTo>
                      <a:pt x="82" y="28"/>
                    </a:lnTo>
                    <a:lnTo>
                      <a:pt x="81" y="25"/>
                    </a:lnTo>
                    <a:lnTo>
                      <a:pt x="81" y="25"/>
                    </a:lnTo>
                    <a:lnTo>
                      <a:pt x="81" y="24"/>
                    </a:lnTo>
                    <a:lnTo>
                      <a:pt x="81" y="23"/>
                    </a:lnTo>
                    <a:lnTo>
                      <a:pt x="81" y="22"/>
                    </a:lnTo>
                    <a:lnTo>
                      <a:pt x="78" y="16"/>
                    </a:lnTo>
                    <a:lnTo>
                      <a:pt x="78" y="15"/>
                    </a:lnTo>
                    <a:lnTo>
                      <a:pt x="80" y="15"/>
                    </a:lnTo>
                    <a:lnTo>
                      <a:pt x="80" y="14"/>
                    </a:lnTo>
                    <a:lnTo>
                      <a:pt x="81" y="12"/>
                    </a:lnTo>
                    <a:lnTo>
                      <a:pt x="82" y="11"/>
                    </a:lnTo>
                    <a:lnTo>
                      <a:pt x="84" y="8"/>
                    </a:lnTo>
                    <a:lnTo>
                      <a:pt x="84" y="7"/>
                    </a:lnTo>
                    <a:lnTo>
                      <a:pt x="85" y="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8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2" name="Freeform 236">
                <a:extLst>
                  <a:ext uri="{FF2B5EF4-FFF2-40B4-BE49-F238E27FC236}">
                    <a16:creationId xmlns:a16="http://schemas.microsoft.com/office/drawing/2014/main" id="{DCCE73C0-CE83-4ACB-85F6-6158B5BFD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9525" y="3314700"/>
                <a:ext cx="339725" cy="306388"/>
              </a:xfrm>
              <a:custGeom>
                <a:avLst/>
                <a:gdLst>
                  <a:gd name="T0" fmla="*/ 202 w 214"/>
                  <a:gd name="T1" fmla="*/ 181 h 193"/>
                  <a:gd name="T2" fmla="*/ 193 w 214"/>
                  <a:gd name="T3" fmla="*/ 174 h 193"/>
                  <a:gd name="T4" fmla="*/ 189 w 214"/>
                  <a:gd name="T5" fmla="*/ 156 h 193"/>
                  <a:gd name="T6" fmla="*/ 194 w 214"/>
                  <a:gd name="T7" fmla="*/ 154 h 193"/>
                  <a:gd name="T8" fmla="*/ 184 w 214"/>
                  <a:gd name="T9" fmla="*/ 144 h 193"/>
                  <a:gd name="T10" fmla="*/ 167 w 214"/>
                  <a:gd name="T11" fmla="*/ 112 h 193"/>
                  <a:gd name="T12" fmla="*/ 157 w 214"/>
                  <a:gd name="T13" fmla="*/ 90 h 193"/>
                  <a:gd name="T14" fmla="*/ 152 w 214"/>
                  <a:gd name="T15" fmla="*/ 80 h 193"/>
                  <a:gd name="T16" fmla="*/ 148 w 214"/>
                  <a:gd name="T17" fmla="*/ 72 h 193"/>
                  <a:gd name="T18" fmla="*/ 139 w 214"/>
                  <a:gd name="T19" fmla="*/ 60 h 193"/>
                  <a:gd name="T20" fmla="*/ 135 w 214"/>
                  <a:gd name="T21" fmla="*/ 52 h 193"/>
                  <a:gd name="T22" fmla="*/ 131 w 214"/>
                  <a:gd name="T23" fmla="*/ 42 h 193"/>
                  <a:gd name="T24" fmla="*/ 131 w 214"/>
                  <a:gd name="T25" fmla="*/ 34 h 193"/>
                  <a:gd name="T26" fmla="*/ 137 w 214"/>
                  <a:gd name="T27" fmla="*/ 43 h 193"/>
                  <a:gd name="T28" fmla="*/ 144 w 214"/>
                  <a:gd name="T29" fmla="*/ 54 h 193"/>
                  <a:gd name="T30" fmla="*/ 149 w 214"/>
                  <a:gd name="T31" fmla="*/ 64 h 193"/>
                  <a:gd name="T32" fmla="*/ 164 w 214"/>
                  <a:gd name="T33" fmla="*/ 78 h 193"/>
                  <a:gd name="T34" fmla="*/ 167 w 214"/>
                  <a:gd name="T35" fmla="*/ 66 h 193"/>
                  <a:gd name="T36" fmla="*/ 173 w 214"/>
                  <a:gd name="T37" fmla="*/ 43 h 193"/>
                  <a:gd name="T38" fmla="*/ 168 w 214"/>
                  <a:gd name="T39" fmla="*/ 29 h 193"/>
                  <a:gd name="T40" fmla="*/ 163 w 214"/>
                  <a:gd name="T41" fmla="*/ 17 h 193"/>
                  <a:gd name="T42" fmla="*/ 159 w 214"/>
                  <a:gd name="T43" fmla="*/ 6 h 193"/>
                  <a:gd name="T44" fmla="*/ 145 w 214"/>
                  <a:gd name="T45" fmla="*/ 10 h 193"/>
                  <a:gd name="T46" fmla="*/ 137 w 214"/>
                  <a:gd name="T47" fmla="*/ 10 h 193"/>
                  <a:gd name="T48" fmla="*/ 131 w 214"/>
                  <a:gd name="T49" fmla="*/ 11 h 193"/>
                  <a:gd name="T50" fmla="*/ 126 w 214"/>
                  <a:gd name="T51" fmla="*/ 7 h 193"/>
                  <a:gd name="T52" fmla="*/ 123 w 214"/>
                  <a:gd name="T53" fmla="*/ 10 h 193"/>
                  <a:gd name="T54" fmla="*/ 119 w 214"/>
                  <a:gd name="T55" fmla="*/ 5 h 193"/>
                  <a:gd name="T56" fmla="*/ 120 w 214"/>
                  <a:gd name="T57" fmla="*/ 3 h 193"/>
                  <a:gd name="T58" fmla="*/ 114 w 214"/>
                  <a:gd name="T59" fmla="*/ 3 h 193"/>
                  <a:gd name="T60" fmla="*/ 106 w 214"/>
                  <a:gd name="T61" fmla="*/ 3 h 193"/>
                  <a:gd name="T62" fmla="*/ 98 w 214"/>
                  <a:gd name="T63" fmla="*/ 5 h 193"/>
                  <a:gd name="T64" fmla="*/ 94 w 214"/>
                  <a:gd name="T65" fmla="*/ 3 h 193"/>
                  <a:gd name="T66" fmla="*/ 91 w 214"/>
                  <a:gd name="T67" fmla="*/ 7 h 193"/>
                  <a:gd name="T68" fmla="*/ 82 w 214"/>
                  <a:gd name="T69" fmla="*/ 13 h 193"/>
                  <a:gd name="T70" fmla="*/ 73 w 214"/>
                  <a:gd name="T71" fmla="*/ 17 h 193"/>
                  <a:gd name="T72" fmla="*/ 54 w 214"/>
                  <a:gd name="T73" fmla="*/ 11 h 193"/>
                  <a:gd name="T74" fmla="*/ 41 w 214"/>
                  <a:gd name="T75" fmla="*/ 5 h 193"/>
                  <a:gd name="T76" fmla="*/ 11 w 214"/>
                  <a:gd name="T77" fmla="*/ 2 h 193"/>
                  <a:gd name="T78" fmla="*/ 4 w 214"/>
                  <a:gd name="T79" fmla="*/ 2 h 193"/>
                  <a:gd name="T80" fmla="*/ 1 w 214"/>
                  <a:gd name="T81" fmla="*/ 9 h 193"/>
                  <a:gd name="T82" fmla="*/ 4 w 214"/>
                  <a:gd name="T83" fmla="*/ 19 h 193"/>
                  <a:gd name="T84" fmla="*/ 0 w 214"/>
                  <a:gd name="T85" fmla="*/ 29 h 193"/>
                  <a:gd name="T86" fmla="*/ 3 w 214"/>
                  <a:gd name="T87" fmla="*/ 42 h 193"/>
                  <a:gd name="T88" fmla="*/ 5 w 214"/>
                  <a:gd name="T89" fmla="*/ 54 h 193"/>
                  <a:gd name="T90" fmla="*/ 5 w 214"/>
                  <a:gd name="T91" fmla="*/ 71 h 193"/>
                  <a:gd name="T92" fmla="*/ 7 w 214"/>
                  <a:gd name="T93" fmla="*/ 90 h 193"/>
                  <a:gd name="T94" fmla="*/ 7 w 214"/>
                  <a:gd name="T95" fmla="*/ 108 h 193"/>
                  <a:gd name="T96" fmla="*/ 8 w 214"/>
                  <a:gd name="T97" fmla="*/ 125 h 193"/>
                  <a:gd name="T98" fmla="*/ 8 w 214"/>
                  <a:gd name="T99" fmla="*/ 144 h 193"/>
                  <a:gd name="T100" fmla="*/ 8 w 214"/>
                  <a:gd name="T101" fmla="*/ 161 h 193"/>
                  <a:gd name="T102" fmla="*/ 9 w 214"/>
                  <a:gd name="T103" fmla="*/ 180 h 193"/>
                  <a:gd name="T104" fmla="*/ 22 w 214"/>
                  <a:gd name="T105" fmla="*/ 193 h 193"/>
                  <a:gd name="T106" fmla="*/ 55 w 214"/>
                  <a:gd name="T107" fmla="*/ 193 h 193"/>
                  <a:gd name="T108" fmla="*/ 82 w 214"/>
                  <a:gd name="T109" fmla="*/ 193 h 193"/>
                  <a:gd name="T110" fmla="*/ 108 w 214"/>
                  <a:gd name="T111" fmla="*/ 193 h 193"/>
                  <a:gd name="T112" fmla="*/ 119 w 214"/>
                  <a:gd name="T113" fmla="*/ 189 h 193"/>
                  <a:gd name="T114" fmla="*/ 120 w 214"/>
                  <a:gd name="T115" fmla="*/ 192 h 193"/>
                  <a:gd name="T116" fmla="*/ 135 w 214"/>
                  <a:gd name="T117" fmla="*/ 193 h 193"/>
                  <a:gd name="T118" fmla="*/ 169 w 214"/>
                  <a:gd name="T119" fmla="*/ 193 h 193"/>
                  <a:gd name="T120" fmla="*/ 192 w 214"/>
                  <a:gd name="T121" fmla="*/ 193 h 193"/>
                  <a:gd name="T122" fmla="*/ 214 w 214"/>
                  <a:gd name="T123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4" h="193">
                    <a:moveTo>
                      <a:pt x="214" y="193"/>
                    </a:moveTo>
                    <a:lnTo>
                      <a:pt x="213" y="192"/>
                    </a:lnTo>
                    <a:lnTo>
                      <a:pt x="206" y="185"/>
                    </a:lnTo>
                    <a:lnTo>
                      <a:pt x="202" y="181"/>
                    </a:lnTo>
                    <a:lnTo>
                      <a:pt x="197" y="178"/>
                    </a:lnTo>
                    <a:lnTo>
                      <a:pt x="196" y="177"/>
                    </a:lnTo>
                    <a:lnTo>
                      <a:pt x="196" y="176"/>
                    </a:lnTo>
                    <a:lnTo>
                      <a:pt x="193" y="174"/>
                    </a:lnTo>
                    <a:lnTo>
                      <a:pt x="190" y="168"/>
                    </a:lnTo>
                    <a:lnTo>
                      <a:pt x="190" y="164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4"/>
                    </a:lnTo>
                    <a:lnTo>
                      <a:pt x="190" y="154"/>
                    </a:lnTo>
                    <a:lnTo>
                      <a:pt x="192" y="154"/>
                    </a:lnTo>
                    <a:lnTo>
                      <a:pt x="194" y="154"/>
                    </a:lnTo>
                    <a:lnTo>
                      <a:pt x="192" y="152"/>
                    </a:lnTo>
                    <a:lnTo>
                      <a:pt x="189" y="149"/>
                    </a:lnTo>
                    <a:lnTo>
                      <a:pt x="186" y="148"/>
                    </a:lnTo>
                    <a:lnTo>
                      <a:pt x="184" y="144"/>
                    </a:lnTo>
                    <a:lnTo>
                      <a:pt x="177" y="131"/>
                    </a:lnTo>
                    <a:lnTo>
                      <a:pt x="173" y="124"/>
                    </a:lnTo>
                    <a:lnTo>
                      <a:pt x="172" y="119"/>
                    </a:lnTo>
                    <a:lnTo>
                      <a:pt x="167" y="112"/>
                    </a:lnTo>
                    <a:lnTo>
                      <a:pt x="161" y="101"/>
                    </a:lnTo>
                    <a:lnTo>
                      <a:pt x="160" y="100"/>
                    </a:lnTo>
                    <a:lnTo>
                      <a:pt x="159" y="92"/>
                    </a:lnTo>
                    <a:lnTo>
                      <a:pt x="157" y="90"/>
                    </a:lnTo>
                    <a:lnTo>
                      <a:pt x="157" y="87"/>
                    </a:lnTo>
                    <a:lnTo>
                      <a:pt x="155" y="86"/>
                    </a:lnTo>
                    <a:lnTo>
                      <a:pt x="155" y="84"/>
                    </a:lnTo>
                    <a:lnTo>
                      <a:pt x="152" y="80"/>
                    </a:lnTo>
                    <a:lnTo>
                      <a:pt x="152" y="79"/>
                    </a:lnTo>
                    <a:lnTo>
                      <a:pt x="152" y="75"/>
                    </a:lnTo>
                    <a:lnTo>
                      <a:pt x="151" y="74"/>
                    </a:lnTo>
                    <a:lnTo>
                      <a:pt x="148" y="72"/>
                    </a:lnTo>
                    <a:lnTo>
                      <a:pt x="145" y="68"/>
                    </a:lnTo>
                    <a:lnTo>
                      <a:pt x="143" y="64"/>
                    </a:lnTo>
                    <a:lnTo>
                      <a:pt x="140" y="62"/>
                    </a:lnTo>
                    <a:lnTo>
                      <a:pt x="139" y="60"/>
                    </a:lnTo>
                    <a:lnTo>
                      <a:pt x="139" y="59"/>
                    </a:lnTo>
                    <a:lnTo>
                      <a:pt x="137" y="56"/>
                    </a:lnTo>
                    <a:lnTo>
                      <a:pt x="136" y="54"/>
                    </a:lnTo>
                    <a:lnTo>
                      <a:pt x="135" y="52"/>
                    </a:lnTo>
                    <a:lnTo>
                      <a:pt x="135" y="50"/>
                    </a:lnTo>
                    <a:lnTo>
                      <a:pt x="134" y="46"/>
                    </a:lnTo>
                    <a:lnTo>
                      <a:pt x="134" y="45"/>
                    </a:lnTo>
                    <a:lnTo>
                      <a:pt x="131" y="42"/>
                    </a:lnTo>
                    <a:lnTo>
                      <a:pt x="130" y="41"/>
                    </a:lnTo>
                    <a:lnTo>
                      <a:pt x="131" y="38"/>
                    </a:lnTo>
                    <a:lnTo>
                      <a:pt x="132" y="35"/>
                    </a:lnTo>
                    <a:lnTo>
                      <a:pt x="131" y="34"/>
                    </a:lnTo>
                    <a:lnTo>
                      <a:pt x="132" y="34"/>
                    </a:lnTo>
                    <a:lnTo>
                      <a:pt x="135" y="37"/>
                    </a:lnTo>
                    <a:lnTo>
                      <a:pt x="136" y="42"/>
                    </a:lnTo>
                    <a:lnTo>
                      <a:pt x="137" y="43"/>
                    </a:lnTo>
                    <a:lnTo>
                      <a:pt x="137" y="45"/>
                    </a:lnTo>
                    <a:lnTo>
                      <a:pt x="139" y="47"/>
                    </a:lnTo>
                    <a:lnTo>
                      <a:pt x="143" y="51"/>
                    </a:lnTo>
                    <a:lnTo>
                      <a:pt x="144" y="54"/>
                    </a:lnTo>
                    <a:lnTo>
                      <a:pt x="145" y="58"/>
                    </a:lnTo>
                    <a:lnTo>
                      <a:pt x="145" y="59"/>
                    </a:lnTo>
                    <a:lnTo>
                      <a:pt x="145" y="62"/>
                    </a:lnTo>
                    <a:lnTo>
                      <a:pt x="149" y="64"/>
                    </a:lnTo>
                    <a:lnTo>
                      <a:pt x="152" y="67"/>
                    </a:lnTo>
                    <a:lnTo>
                      <a:pt x="155" y="72"/>
                    </a:lnTo>
                    <a:lnTo>
                      <a:pt x="160" y="76"/>
                    </a:lnTo>
                    <a:lnTo>
                      <a:pt x="164" y="78"/>
                    </a:lnTo>
                    <a:lnTo>
                      <a:pt x="165" y="75"/>
                    </a:lnTo>
                    <a:lnTo>
                      <a:pt x="167" y="72"/>
                    </a:lnTo>
                    <a:lnTo>
                      <a:pt x="167" y="71"/>
                    </a:lnTo>
                    <a:lnTo>
                      <a:pt x="167" y="66"/>
                    </a:lnTo>
                    <a:lnTo>
                      <a:pt x="169" y="58"/>
                    </a:lnTo>
                    <a:lnTo>
                      <a:pt x="171" y="47"/>
                    </a:lnTo>
                    <a:lnTo>
                      <a:pt x="172" y="45"/>
                    </a:lnTo>
                    <a:lnTo>
                      <a:pt x="173" y="43"/>
                    </a:lnTo>
                    <a:lnTo>
                      <a:pt x="172" y="42"/>
                    </a:lnTo>
                    <a:lnTo>
                      <a:pt x="171" y="37"/>
                    </a:lnTo>
                    <a:lnTo>
                      <a:pt x="169" y="33"/>
                    </a:lnTo>
                    <a:lnTo>
                      <a:pt x="168" y="29"/>
                    </a:lnTo>
                    <a:lnTo>
                      <a:pt x="165" y="23"/>
                    </a:lnTo>
                    <a:lnTo>
                      <a:pt x="165" y="23"/>
                    </a:lnTo>
                    <a:lnTo>
                      <a:pt x="165" y="21"/>
                    </a:lnTo>
                    <a:lnTo>
                      <a:pt x="163" y="17"/>
                    </a:lnTo>
                    <a:lnTo>
                      <a:pt x="161" y="13"/>
                    </a:lnTo>
                    <a:lnTo>
                      <a:pt x="160" y="9"/>
                    </a:lnTo>
                    <a:lnTo>
                      <a:pt x="159" y="7"/>
                    </a:lnTo>
                    <a:lnTo>
                      <a:pt x="159" y="6"/>
                    </a:lnTo>
                    <a:lnTo>
                      <a:pt x="159" y="7"/>
                    </a:lnTo>
                    <a:lnTo>
                      <a:pt x="153" y="9"/>
                    </a:lnTo>
                    <a:lnTo>
                      <a:pt x="149" y="10"/>
                    </a:lnTo>
                    <a:lnTo>
                      <a:pt x="145" y="10"/>
                    </a:lnTo>
                    <a:lnTo>
                      <a:pt x="141" y="11"/>
                    </a:lnTo>
                    <a:lnTo>
                      <a:pt x="141" y="10"/>
                    </a:lnTo>
                    <a:lnTo>
                      <a:pt x="141" y="10"/>
                    </a:lnTo>
                    <a:lnTo>
                      <a:pt x="137" y="10"/>
                    </a:lnTo>
                    <a:lnTo>
                      <a:pt x="136" y="10"/>
                    </a:lnTo>
                    <a:lnTo>
                      <a:pt x="134" y="11"/>
                    </a:lnTo>
                    <a:lnTo>
                      <a:pt x="132" y="11"/>
                    </a:lnTo>
                    <a:lnTo>
                      <a:pt x="131" y="11"/>
                    </a:lnTo>
                    <a:lnTo>
                      <a:pt x="127" y="7"/>
                    </a:lnTo>
                    <a:lnTo>
                      <a:pt x="126" y="7"/>
                    </a:lnTo>
                    <a:lnTo>
                      <a:pt x="126" y="7"/>
                    </a:lnTo>
                    <a:lnTo>
                      <a:pt x="126" y="7"/>
                    </a:lnTo>
                    <a:lnTo>
                      <a:pt x="127" y="9"/>
                    </a:lnTo>
                    <a:lnTo>
                      <a:pt x="126" y="10"/>
                    </a:lnTo>
                    <a:lnTo>
                      <a:pt x="124" y="11"/>
                    </a:lnTo>
                    <a:lnTo>
                      <a:pt x="123" y="10"/>
                    </a:lnTo>
                    <a:lnTo>
                      <a:pt x="122" y="9"/>
                    </a:lnTo>
                    <a:lnTo>
                      <a:pt x="120" y="9"/>
                    </a:lnTo>
                    <a:lnTo>
                      <a:pt x="118" y="7"/>
                    </a:lnTo>
                    <a:lnTo>
                      <a:pt x="119" y="5"/>
                    </a:lnTo>
                    <a:lnTo>
                      <a:pt x="120" y="3"/>
                    </a:lnTo>
                    <a:lnTo>
                      <a:pt x="123" y="6"/>
                    </a:lnTo>
                    <a:lnTo>
                      <a:pt x="124" y="6"/>
                    </a:lnTo>
                    <a:lnTo>
                      <a:pt x="120" y="3"/>
                    </a:lnTo>
                    <a:lnTo>
                      <a:pt x="119" y="2"/>
                    </a:lnTo>
                    <a:lnTo>
                      <a:pt x="119" y="2"/>
                    </a:lnTo>
                    <a:lnTo>
                      <a:pt x="115" y="3"/>
                    </a:lnTo>
                    <a:lnTo>
                      <a:pt x="114" y="3"/>
                    </a:lnTo>
                    <a:lnTo>
                      <a:pt x="108" y="1"/>
                    </a:lnTo>
                    <a:lnTo>
                      <a:pt x="106" y="1"/>
                    </a:lnTo>
                    <a:lnTo>
                      <a:pt x="106" y="1"/>
                    </a:lnTo>
                    <a:lnTo>
                      <a:pt x="106" y="3"/>
                    </a:lnTo>
                    <a:lnTo>
                      <a:pt x="104" y="3"/>
                    </a:lnTo>
                    <a:lnTo>
                      <a:pt x="102" y="5"/>
                    </a:lnTo>
                    <a:lnTo>
                      <a:pt x="99" y="5"/>
                    </a:lnTo>
                    <a:lnTo>
                      <a:pt x="98" y="5"/>
                    </a:lnTo>
                    <a:lnTo>
                      <a:pt x="103" y="2"/>
                    </a:lnTo>
                    <a:lnTo>
                      <a:pt x="103" y="2"/>
                    </a:lnTo>
                    <a:lnTo>
                      <a:pt x="98" y="3"/>
                    </a:lnTo>
                    <a:lnTo>
                      <a:pt x="94" y="3"/>
                    </a:lnTo>
                    <a:lnTo>
                      <a:pt x="94" y="5"/>
                    </a:lnTo>
                    <a:lnTo>
                      <a:pt x="93" y="6"/>
                    </a:lnTo>
                    <a:lnTo>
                      <a:pt x="93" y="6"/>
                    </a:lnTo>
                    <a:lnTo>
                      <a:pt x="91" y="7"/>
                    </a:lnTo>
                    <a:lnTo>
                      <a:pt x="90" y="7"/>
                    </a:lnTo>
                    <a:lnTo>
                      <a:pt x="89" y="7"/>
                    </a:lnTo>
                    <a:lnTo>
                      <a:pt x="87" y="9"/>
                    </a:lnTo>
                    <a:lnTo>
                      <a:pt x="82" y="13"/>
                    </a:lnTo>
                    <a:lnTo>
                      <a:pt x="79" y="14"/>
                    </a:lnTo>
                    <a:lnTo>
                      <a:pt x="77" y="15"/>
                    </a:lnTo>
                    <a:lnTo>
                      <a:pt x="74" y="17"/>
                    </a:lnTo>
                    <a:lnTo>
                      <a:pt x="73" y="17"/>
                    </a:lnTo>
                    <a:lnTo>
                      <a:pt x="71" y="15"/>
                    </a:lnTo>
                    <a:lnTo>
                      <a:pt x="69" y="14"/>
                    </a:lnTo>
                    <a:lnTo>
                      <a:pt x="63" y="11"/>
                    </a:lnTo>
                    <a:lnTo>
                      <a:pt x="54" y="11"/>
                    </a:lnTo>
                    <a:lnTo>
                      <a:pt x="52" y="9"/>
                    </a:lnTo>
                    <a:lnTo>
                      <a:pt x="48" y="9"/>
                    </a:lnTo>
                    <a:lnTo>
                      <a:pt x="46" y="9"/>
                    </a:lnTo>
                    <a:lnTo>
                      <a:pt x="41" y="5"/>
                    </a:lnTo>
                    <a:lnTo>
                      <a:pt x="33" y="3"/>
                    </a:lnTo>
                    <a:lnTo>
                      <a:pt x="28" y="2"/>
                    </a:lnTo>
                    <a:lnTo>
                      <a:pt x="18" y="1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3" y="5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3" y="14"/>
                    </a:lnTo>
                    <a:lnTo>
                      <a:pt x="4" y="18"/>
                    </a:lnTo>
                    <a:lnTo>
                      <a:pt x="4" y="19"/>
                    </a:lnTo>
                    <a:lnTo>
                      <a:pt x="3" y="22"/>
                    </a:lnTo>
                    <a:lnTo>
                      <a:pt x="3" y="23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1" y="35"/>
                    </a:lnTo>
                    <a:lnTo>
                      <a:pt x="1" y="37"/>
                    </a:lnTo>
                    <a:lnTo>
                      <a:pt x="3" y="42"/>
                    </a:lnTo>
                    <a:lnTo>
                      <a:pt x="4" y="46"/>
                    </a:lnTo>
                    <a:lnTo>
                      <a:pt x="5" y="49"/>
                    </a:lnTo>
                    <a:lnTo>
                      <a:pt x="5" y="50"/>
                    </a:lnTo>
                    <a:lnTo>
                      <a:pt x="5" y="54"/>
                    </a:lnTo>
                    <a:lnTo>
                      <a:pt x="5" y="58"/>
                    </a:lnTo>
                    <a:lnTo>
                      <a:pt x="5" y="63"/>
                    </a:lnTo>
                    <a:lnTo>
                      <a:pt x="5" y="67"/>
                    </a:lnTo>
                    <a:lnTo>
                      <a:pt x="5" y="71"/>
                    </a:lnTo>
                    <a:lnTo>
                      <a:pt x="5" y="76"/>
                    </a:lnTo>
                    <a:lnTo>
                      <a:pt x="7" y="80"/>
                    </a:lnTo>
                    <a:lnTo>
                      <a:pt x="7" y="86"/>
                    </a:lnTo>
                    <a:lnTo>
                      <a:pt x="7" y="90"/>
                    </a:lnTo>
                    <a:lnTo>
                      <a:pt x="7" y="94"/>
                    </a:lnTo>
                    <a:lnTo>
                      <a:pt x="7" y="99"/>
                    </a:lnTo>
                    <a:lnTo>
                      <a:pt x="7" y="103"/>
                    </a:lnTo>
                    <a:lnTo>
                      <a:pt x="7" y="108"/>
                    </a:lnTo>
                    <a:lnTo>
                      <a:pt x="7" y="112"/>
                    </a:lnTo>
                    <a:lnTo>
                      <a:pt x="7" y="116"/>
                    </a:lnTo>
                    <a:lnTo>
                      <a:pt x="7" y="121"/>
                    </a:lnTo>
                    <a:lnTo>
                      <a:pt x="8" y="125"/>
                    </a:lnTo>
                    <a:lnTo>
                      <a:pt x="8" y="131"/>
                    </a:lnTo>
                    <a:lnTo>
                      <a:pt x="8" y="135"/>
                    </a:lnTo>
                    <a:lnTo>
                      <a:pt x="8" y="139"/>
                    </a:lnTo>
                    <a:lnTo>
                      <a:pt x="8" y="144"/>
                    </a:lnTo>
                    <a:lnTo>
                      <a:pt x="8" y="148"/>
                    </a:lnTo>
                    <a:lnTo>
                      <a:pt x="8" y="153"/>
                    </a:lnTo>
                    <a:lnTo>
                      <a:pt x="8" y="157"/>
                    </a:lnTo>
                    <a:lnTo>
                      <a:pt x="8" y="161"/>
                    </a:lnTo>
                    <a:lnTo>
                      <a:pt x="8" y="166"/>
                    </a:lnTo>
                    <a:lnTo>
                      <a:pt x="8" y="170"/>
                    </a:lnTo>
                    <a:lnTo>
                      <a:pt x="8" y="176"/>
                    </a:lnTo>
                    <a:lnTo>
                      <a:pt x="9" y="180"/>
                    </a:lnTo>
                    <a:lnTo>
                      <a:pt x="9" y="184"/>
                    </a:lnTo>
                    <a:lnTo>
                      <a:pt x="9" y="189"/>
                    </a:lnTo>
                    <a:lnTo>
                      <a:pt x="9" y="193"/>
                    </a:lnTo>
                    <a:lnTo>
                      <a:pt x="22" y="193"/>
                    </a:lnTo>
                    <a:lnTo>
                      <a:pt x="29" y="193"/>
                    </a:lnTo>
                    <a:lnTo>
                      <a:pt x="36" y="193"/>
                    </a:lnTo>
                    <a:lnTo>
                      <a:pt x="42" y="193"/>
                    </a:lnTo>
                    <a:lnTo>
                      <a:pt x="55" y="193"/>
                    </a:lnTo>
                    <a:lnTo>
                      <a:pt x="62" y="193"/>
                    </a:lnTo>
                    <a:lnTo>
                      <a:pt x="69" y="193"/>
                    </a:lnTo>
                    <a:lnTo>
                      <a:pt x="75" y="193"/>
                    </a:lnTo>
                    <a:lnTo>
                      <a:pt x="82" y="193"/>
                    </a:lnTo>
                    <a:lnTo>
                      <a:pt x="89" y="193"/>
                    </a:lnTo>
                    <a:lnTo>
                      <a:pt x="95" y="193"/>
                    </a:lnTo>
                    <a:lnTo>
                      <a:pt x="102" y="193"/>
                    </a:lnTo>
                    <a:lnTo>
                      <a:pt x="108" y="193"/>
                    </a:lnTo>
                    <a:lnTo>
                      <a:pt x="115" y="193"/>
                    </a:lnTo>
                    <a:lnTo>
                      <a:pt x="116" y="193"/>
                    </a:lnTo>
                    <a:lnTo>
                      <a:pt x="118" y="193"/>
                    </a:lnTo>
                    <a:lnTo>
                      <a:pt x="119" y="189"/>
                    </a:lnTo>
                    <a:lnTo>
                      <a:pt x="120" y="189"/>
                    </a:lnTo>
                    <a:lnTo>
                      <a:pt x="120" y="189"/>
                    </a:lnTo>
                    <a:lnTo>
                      <a:pt x="122" y="190"/>
                    </a:lnTo>
                    <a:lnTo>
                      <a:pt x="120" y="192"/>
                    </a:lnTo>
                    <a:lnTo>
                      <a:pt x="120" y="193"/>
                    </a:lnTo>
                    <a:lnTo>
                      <a:pt x="124" y="193"/>
                    </a:lnTo>
                    <a:lnTo>
                      <a:pt x="130" y="193"/>
                    </a:lnTo>
                    <a:lnTo>
                      <a:pt x="135" y="193"/>
                    </a:lnTo>
                    <a:lnTo>
                      <a:pt x="140" y="193"/>
                    </a:lnTo>
                    <a:lnTo>
                      <a:pt x="147" y="193"/>
                    </a:lnTo>
                    <a:lnTo>
                      <a:pt x="164" y="193"/>
                    </a:lnTo>
                    <a:lnTo>
                      <a:pt x="169" y="193"/>
                    </a:lnTo>
                    <a:lnTo>
                      <a:pt x="175" y="193"/>
                    </a:lnTo>
                    <a:lnTo>
                      <a:pt x="180" y="193"/>
                    </a:lnTo>
                    <a:lnTo>
                      <a:pt x="186" y="193"/>
                    </a:lnTo>
                    <a:lnTo>
                      <a:pt x="192" y="193"/>
                    </a:lnTo>
                    <a:lnTo>
                      <a:pt x="197" y="193"/>
                    </a:lnTo>
                    <a:lnTo>
                      <a:pt x="204" y="193"/>
                    </a:lnTo>
                    <a:lnTo>
                      <a:pt x="209" y="193"/>
                    </a:lnTo>
                    <a:lnTo>
                      <a:pt x="214" y="193"/>
                    </a:lnTo>
                    <a:lnTo>
                      <a:pt x="214" y="19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3" name="Freeform 237">
                <a:extLst>
                  <a:ext uri="{FF2B5EF4-FFF2-40B4-BE49-F238E27FC236}">
                    <a16:creationId xmlns:a16="http://schemas.microsoft.com/office/drawing/2014/main" id="{37BC44CD-75F5-4248-BFC2-BE9155B0B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625" y="2706688"/>
                <a:ext cx="165100" cy="76200"/>
              </a:xfrm>
              <a:custGeom>
                <a:avLst/>
                <a:gdLst>
                  <a:gd name="T0" fmla="*/ 100 w 104"/>
                  <a:gd name="T1" fmla="*/ 24 h 48"/>
                  <a:gd name="T2" fmla="*/ 96 w 104"/>
                  <a:gd name="T3" fmla="*/ 21 h 48"/>
                  <a:gd name="T4" fmla="*/ 92 w 104"/>
                  <a:gd name="T5" fmla="*/ 20 h 48"/>
                  <a:gd name="T6" fmla="*/ 90 w 104"/>
                  <a:gd name="T7" fmla="*/ 20 h 48"/>
                  <a:gd name="T8" fmla="*/ 88 w 104"/>
                  <a:gd name="T9" fmla="*/ 20 h 48"/>
                  <a:gd name="T10" fmla="*/ 85 w 104"/>
                  <a:gd name="T11" fmla="*/ 17 h 48"/>
                  <a:gd name="T12" fmla="*/ 86 w 104"/>
                  <a:gd name="T13" fmla="*/ 14 h 48"/>
                  <a:gd name="T14" fmla="*/ 82 w 104"/>
                  <a:gd name="T15" fmla="*/ 14 h 48"/>
                  <a:gd name="T16" fmla="*/ 73 w 104"/>
                  <a:gd name="T17" fmla="*/ 12 h 48"/>
                  <a:gd name="T18" fmla="*/ 74 w 104"/>
                  <a:gd name="T19" fmla="*/ 16 h 48"/>
                  <a:gd name="T20" fmla="*/ 70 w 104"/>
                  <a:gd name="T21" fmla="*/ 17 h 48"/>
                  <a:gd name="T22" fmla="*/ 68 w 104"/>
                  <a:gd name="T23" fmla="*/ 14 h 48"/>
                  <a:gd name="T24" fmla="*/ 64 w 104"/>
                  <a:gd name="T25" fmla="*/ 12 h 48"/>
                  <a:gd name="T26" fmla="*/ 65 w 104"/>
                  <a:gd name="T27" fmla="*/ 10 h 48"/>
                  <a:gd name="T28" fmla="*/ 66 w 104"/>
                  <a:gd name="T29" fmla="*/ 9 h 48"/>
                  <a:gd name="T30" fmla="*/ 60 w 104"/>
                  <a:gd name="T31" fmla="*/ 8 h 48"/>
                  <a:gd name="T32" fmla="*/ 57 w 104"/>
                  <a:gd name="T33" fmla="*/ 6 h 48"/>
                  <a:gd name="T34" fmla="*/ 51 w 104"/>
                  <a:gd name="T35" fmla="*/ 4 h 48"/>
                  <a:gd name="T36" fmla="*/ 48 w 104"/>
                  <a:gd name="T37" fmla="*/ 1 h 48"/>
                  <a:gd name="T38" fmla="*/ 44 w 104"/>
                  <a:gd name="T39" fmla="*/ 3 h 48"/>
                  <a:gd name="T40" fmla="*/ 41 w 104"/>
                  <a:gd name="T41" fmla="*/ 4 h 48"/>
                  <a:gd name="T42" fmla="*/ 39 w 104"/>
                  <a:gd name="T43" fmla="*/ 4 h 48"/>
                  <a:gd name="T44" fmla="*/ 37 w 104"/>
                  <a:gd name="T45" fmla="*/ 1 h 48"/>
                  <a:gd name="T46" fmla="*/ 33 w 104"/>
                  <a:gd name="T47" fmla="*/ 0 h 48"/>
                  <a:gd name="T48" fmla="*/ 35 w 104"/>
                  <a:gd name="T49" fmla="*/ 3 h 48"/>
                  <a:gd name="T50" fmla="*/ 29 w 104"/>
                  <a:gd name="T51" fmla="*/ 4 h 48"/>
                  <a:gd name="T52" fmla="*/ 22 w 104"/>
                  <a:gd name="T53" fmla="*/ 6 h 48"/>
                  <a:gd name="T54" fmla="*/ 20 w 104"/>
                  <a:gd name="T55" fmla="*/ 8 h 48"/>
                  <a:gd name="T56" fmla="*/ 18 w 104"/>
                  <a:gd name="T57" fmla="*/ 9 h 48"/>
                  <a:gd name="T58" fmla="*/ 14 w 104"/>
                  <a:gd name="T59" fmla="*/ 12 h 48"/>
                  <a:gd name="T60" fmla="*/ 10 w 104"/>
                  <a:gd name="T61" fmla="*/ 12 h 48"/>
                  <a:gd name="T62" fmla="*/ 4 w 104"/>
                  <a:gd name="T63" fmla="*/ 14 h 48"/>
                  <a:gd name="T64" fmla="*/ 2 w 104"/>
                  <a:gd name="T65" fmla="*/ 14 h 48"/>
                  <a:gd name="T66" fmla="*/ 0 w 104"/>
                  <a:gd name="T67" fmla="*/ 14 h 48"/>
                  <a:gd name="T68" fmla="*/ 2 w 104"/>
                  <a:gd name="T69" fmla="*/ 18 h 48"/>
                  <a:gd name="T70" fmla="*/ 7 w 104"/>
                  <a:gd name="T71" fmla="*/ 22 h 48"/>
                  <a:gd name="T72" fmla="*/ 6 w 104"/>
                  <a:gd name="T73" fmla="*/ 24 h 48"/>
                  <a:gd name="T74" fmla="*/ 7 w 104"/>
                  <a:gd name="T75" fmla="*/ 26 h 48"/>
                  <a:gd name="T76" fmla="*/ 11 w 104"/>
                  <a:gd name="T77" fmla="*/ 32 h 48"/>
                  <a:gd name="T78" fmla="*/ 16 w 104"/>
                  <a:gd name="T79" fmla="*/ 36 h 48"/>
                  <a:gd name="T80" fmla="*/ 20 w 104"/>
                  <a:gd name="T81" fmla="*/ 40 h 48"/>
                  <a:gd name="T82" fmla="*/ 25 w 104"/>
                  <a:gd name="T83" fmla="*/ 42 h 48"/>
                  <a:gd name="T84" fmla="*/ 28 w 104"/>
                  <a:gd name="T85" fmla="*/ 45 h 48"/>
                  <a:gd name="T86" fmla="*/ 36 w 104"/>
                  <a:gd name="T87" fmla="*/ 48 h 48"/>
                  <a:gd name="T88" fmla="*/ 40 w 104"/>
                  <a:gd name="T89" fmla="*/ 48 h 48"/>
                  <a:gd name="T90" fmla="*/ 44 w 104"/>
                  <a:gd name="T91" fmla="*/ 44 h 48"/>
                  <a:gd name="T92" fmla="*/ 47 w 104"/>
                  <a:gd name="T93" fmla="*/ 40 h 48"/>
                  <a:gd name="T94" fmla="*/ 49 w 104"/>
                  <a:gd name="T95" fmla="*/ 40 h 48"/>
                  <a:gd name="T96" fmla="*/ 56 w 104"/>
                  <a:gd name="T97" fmla="*/ 42 h 48"/>
                  <a:gd name="T98" fmla="*/ 64 w 104"/>
                  <a:gd name="T99" fmla="*/ 45 h 48"/>
                  <a:gd name="T100" fmla="*/ 69 w 104"/>
                  <a:gd name="T101" fmla="*/ 44 h 48"/>
                  <a:gd name="T102" fmla="*/ 73 w 104"/>
                  <a:gd name="T103" fmla="*/ 45 h 48"/>
                  <a:gd name="T104" fmla="*/ 76 w 104"/>
                  <a:gd name="T105" fmla="*/ 46 h 48"/>
                  <a:gd name="T106" fmla="*/ 81 w 104"/>
                  <a:gd name="T107" fmla="*/ 42 h 48"/>
                  <a:gd name="T108" fmla="*/ 89 w 104"/>
                  <a:gd name="T109" fmla="*/ 41 h 48"/>
                  <a:gd name="T110" fmla="*/ 92 w 104"/>
                  <a:gd name="T111" fmla="*/ 38 h 48"/>
                  <a:gd name="T112" fmla="*/ 93 w 104"/>
                  <a:gd name="T113" fmla="*/ 34 h 48"/>
                  <a:gd name="T114" fmla="*/ 97 w 104"/>
                  <a:gd name="T115" fmla="*/ 32 h 48"/>
                  <a:gd name="T116" fmla="*/ 101 w 104"/>
                  <a:gd name="T117" fmla="*/ 30 h 48"/>
                  <a:gd name="T118" fmla="*/ 104 w 104"/>
                  <a:gd name="T119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4" h="48">
                    <a:moveTo>
                      <a:pt x="104" y="29"/>
                    </a:moveTo>
                    <a:lnTo>
                      <a:pt x="104" y="28"/>
                    </a:lnTo>
                    <a:lnTo>
                      <a:pt x="100" y="25"/>
                    </a:lnTo>
                    <a:lnTo>
                      <a:pt x="100" y="24"/>
                    </a:lnTo>
                    <a:lnTo>
                      <a:pt x="100" y="22"/>
                    </a:lnTo>
                    <a:lnTo>
                      <a:pt x="100" y="22"/>
                    </a:lnTo>
                    <a:lnTo>
                      <a:pt x="98" y="22"/>
                    </a:lnTo>
                    <a:lnTo>
                      <a:pt x="96" y="21"/>
                    </a:lnTo>
                    <a:lnTo>
                      <a:pt x="96" y="2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2" y="20"/>
                    </a:lnTo>
                    <a:lnTo>
                      <a:pt x="90" y="20"/>
                    </a:lnTo>
                    <a:lnTo>
                      <a:pt x="90" y="20"/>
                    </a:lnTo>
                    <a:lnTo>
                      <a:pt x="89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5" y="17"/>
                    </a:lnTo>
                    <a:lnTo>
                      <a:pt x="85" y="17"/>
                    </a:lnTo>
                    <a:lnTo>
                      <a:pt x="84" y="17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6" y="14"/>
                    </a:lnTo>
                    <a:lnTo>
                      <a:pt x="86" y="14"/>
                    </a:lnTo>
                    <a:lnTo>
                      <a:pt x="85" y="14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81" y="14"/>
                    </a:lnTo>
                    <a:lnTo>
                      <a:pt x="77" y="13"/>
                    </a:lnTo>
                    <a:lnTo>
                      <a:pt x="74" y="12"/>
                    </a:lnTo>
                    <a:lnTo>
                      <a:pt x="73" y="12"/>
                    </a:lnTo>
                    <a:lnTo>
                      <a:pt x="73" y="12"/>
                    </a:lnTo>
                    <a:lnTo>
                      <a:pt x="74" y="13"/>
                    </a:lnTo>
                    <a:lnTo>
                      <a:pt x="74" y="14"/>
                    </a:lnTo>
                    <a:lnTo>
                      <a:pt x="74" y="16"/>
                    </a:lnTo>
                    <a:lnTo>
                      <a:pt x="73" y="16"/>
                    </a:lnTo>
                    <a:lnTo>
                      <a:pt x="73" y="16"/>
                    </a:lnTo>
                    <a:lnTo>
                      <a:pt x="72" y="17"/>
                    </a:lnTo>
                    <a:lnTo>
                      <a:pt x="70" y="17"/>
                    </a:lnTo>
                    <a:lnTo>
                      <a:pt x="70" y="18"/>
                    </a:lnTo>
                    <a:lnTo>
                      <a:pt x="69" y="18"/>
                    </a:lnTo>
                    <a:lnTo>
                      <a:pt x="69" y="17"/>
                    </a:lnTo>
                    <a:lnTo>
                      <a:pt x="68" y="14"/>
                    </a:lnTo>
                    <a:lnTo>
                      <a:pt x="65" y="13"/>
                    </a:lnTo>
                    <a:lnTo>
                      <a:pt x="65" y="13"/>
                    </a:lnTo>
                    <a:lnTo>
                      <a:pt x="64" y="13"/>
                    </a:lnTo>
                    <a:lnTo>
                      <a:pt x="64" y="12"/>
                    </a:lnTo>
                    <a:lnTo>
                      <a:pt x="63" y="12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65" y="9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65" y="8"/>
                    </a:lnTo>
                    <a:lnTo>
                      <a:pt x="64" y="8"/>
                    </a:lnTo>
                    <a:lnTo>
                      <a:pt x="61" y="8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57" y="6"/>
                    </a:lnTo>
                    <a:lnTo>
                      <a:pt x="56" y="5"/>
                    </a:lnTo>
                    <a:lnTo>
                      <a:pt x="55" y="5"/>
                    </a:lnTo>
                    <a:lnTo>
                      <a:pt x="52" y="4"/>
                    </a:lnTo>
                    <a:lnTo>
                      <a:pt x="51" y="4"/>
                    </a:lnTo>
                    <a:lnTo>
                      <a:pt x="49" y="4"/>
                    </a:lnTo>
                    <a:lnTo>
                      <a:pt x="49" y="4"/>
                    </a:lnTo>
                    <a:lnTo>
                      <a:pt x="48" y="3"/>
                    </a:lnTo>
                    <a:lnTo>
                      <a:pt x="48" y="1"/>
                    </a:lnTo>
                    <a:lnTo>
                      <a:pt x="47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3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0" y="4"/>
                    </a:lnTo>
                    <a:lnTo>
                      <a:pt x="39" y="4"/>
                    </a:lnTo>
                    <a:lnTo>
                      <a:pt x="39" y="4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7" y="1"/>
                    </a:lnTo>
                    <a:lnTo>
                      <a:pt x="37" y="1"/>
                    </a:lnTo>
                    <a:lnTo>
                      <a:pt x="37" y="0"/>
                    </a:lnTo>
                    <a:lnTo>
                      <a:pt x="35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2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8" y="5"/>
                    </a:lnTo>
                    <a:lnTo>
                      <a:pt x="24" y="6"/>
                    </a:lnTo>
                    <a:lnTo>
                      <a:pt x="23" y="6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9"/>
                    </a:lnTo>
                    <a:lnTo>
                      <a:pt x="18" y="9"/>
                    </a:lnTo>
                    <a:lnTo>
                      <a:pt x="18" y="9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1" y="12"/>
                    </a:lnTo>
                    <a:lnTo>
                      <a:pt x="10" y="12"/>
                    </a:lnTo>
                    <a:lnTo>
                      <a:pt x="8" y="12"/>
                    </a:lnTo>
                    <a:lnTo>
                      <a:pt x="7" y="12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2" y="17"/>
                    </a:lnTo>
                    <a:lnTo>
                      <a:pt x="2" y="17"/>
                    </a:lnTo>
                    <a:lnTo>
                      <a:pt x="2" y="18"/>
                    </a:lnTo>
                    <a:lnTo>
                      <a:pt x="3" y="18"/>
                    </a:lnTo>
                    <a:lnTo>
                      <a:pt x="4" y="20"/>
                    </a:lnTo>
                    <a:lnTo>
                      <a:pt x="6" y="21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4" y="25"/>
                    </a:lnTo>
                    <a:lnTo>
                      <a:pt x="6" y="25"/>
                    </a:lnTo>
                    <a:lnTo>
                      <a:pt x="6" y="26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1" y="32"/>
                    </a:lnTo>
                    <a:lnTo>
                      <a:pt x="11" y="33"/>
                    </a:lnTo>
                    <a:lnTo>
                      <a:pt x="14" y="33"/>
                    </a:lnTo>
                    <a:lnTo>
                      <a:pt x="15" y="34"/>
                    </a:lnTo>
                    <a:lnTo>
                      <a:pt x="16" y="36"/>
                    </a:lnTo>
                    <a:lnTo>
                      <a:pt x="18" y="37"/>
                    </a:lnTo>
                    <a:lnTo>
                      <a:pt x="19" y="37"/>
                    </a:lnTo>
                    <a:lnTo>
                      <a:pt x="19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2" y="40"/>
                    </a:lnTo>
                    <a:lnTo>
                      <a:pt x="23" y="40"/>
                    </a:lnTo>
                    <a:lnTo>
                      <a:pt x="25" y="42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7" y="44"/>
                    </a:lnTo>
                    <a:lnTo>
                      <a:pt x="28" y="45"/>
                    </a:lnTo>
                    <a:lnTo>
                      <a:pt x="29" y="45"/>
                    </a:lnTo>
                    <a:lnTo>
                      <a:pt x="31" y="48"/>
                    </a:lnTo>
                    <a:lnTo>
                      <a:pt x="33" y="48"/>
                    </a:lnTo>
                    <a:lnTo>
                      <a:pt x="36" y="48"/>
                    </a:lnTo>
                    <a:lnTo>
                      <a:pt x="36" y="46"/>
                    </a:lnTo>
                    <a:lnTo>
                      <a:pt x="37" y="46"/>
                    </a:lnTo>
                    <a:lnTo>
                      <a:pt x="39" y="46"/>
                    </a:lnTo>
                    <a:lnTo>
                      <a:pt x="40" y="48"/>
                    </a:lnTo>
                    <a:lnTo>
                      <a:pt x="41" y="46"/>
                    </a:lnTo>
                    <a:lnTo>
                      <a:pt x="41" y="45"/>
                    </a:lnTo>
                    <a:lnTo>
                      <a:pt x="43" y="44"/>
                    </a:lnTo>
                    <a:lnTo>
                      <a:pt x="44" y="44"/>
                    </a:lnTo>
                    <a:lnTo>
                      <a:pt x="44" y="42"/>
                    </a:lnTo>
                    <a:lnTo>
                      <a:pt x="45" y="40"/>
                    </a:lnTo>
                    <a:lnTo>
                      <a:pt x="45" y="40"/>
                    </a:lnTo>
                    <a:lnTo>
                      <a:pt x="47" y="40"/>
                    </a:lnTo>
                    <a:lnTo>
                      <a:pt x="47" y="40"/>
                    </a:lnTo>
                    <a:lnTo>
                      <a:pt x="48" y="41"/>
                    </a:lnTo>
                    <a:lnTo>
                      <a:pt x="48" y="41"/>
                    </a:lnTo>
                    <a:lnTo>
                      <a:pt x="49" y="40"/>
                    </a:lnTo>
                    <a:lnTo>
                      <a:pt x="49" y="40"/>
                    </a:lnTo>
                    <a:lnTo>
                      <a:pt x="52" y="40"/>
                    </a:lnTo>
                    <a:lnTo>
                      <a:pt x="55" y="41"/>
                    </a:lnTo>
                    <a:lnTo>
                      <a:pt x="56" y="42"/>
                    </a:lnTo>
                    <a:lnTo>
                      <a:pt x="57" y="42"/>
                    </a:lnTo>
                    <a:lnTo>
                      <a:pt x="59" y="42"/>
                    </a:lnTo>
                    <a:lnTo>
                      <a:pt x="61" y="44"/>
                    </a:lnTo>
                    <a:lnTo>
                      <a:pt x="64" y="45"/>
                    </a:lnTo>
                    <a:lnTo>
                      <a:pt x="66" y="45"/>
                    </a:lnTo>
                    <a:lnTo>
                      <a:pt x="66" y="44"/>
                    </a:lnTo>
                    <a:lnTo>
                      <a:pt x="68" y="44"/>
                    </a:lnTo>
                    <a:lnTo>
                      <a:pt x="69" y="44"/>
                    </a:lnTo>
                    <a:lnTo>
                      <a:pt x="70" y="44"/>
                    </a:lnTo>
                    <a:lnTo>
                      <a:pt x="72" y="45"/>
                    </a:lnTo>
                    <a:lnTo>
                      <a:pt x="73" y="45"/>
                    </a:lnTo>
                    <a:lnTo>
                      <a:pt x="73" y="45"/>
                    </a:lnTo>
                    <a:lnTo>
                      <a:pt x="74" y="45"/>
                    </a:lnTo>
                    <a:lnTo>
                      <a:pt x="76" y="46"/>
                    </a:lnTo>
                    <a:lnTo>
                      <a:pt x="76" y="48"/>
                    </a:lnTo>
                    <a:lnTo>
                      <a:pt x="76" y="46"/>
                    </a:lnTo>
                    <a:lnTo>
                      <a:pt x="77" y="44"/>
                    </a:lnTo>
                    <a:lnTo>
                      <a:pt x="78" y="42"/>
                    </a:lnTo>
                    <a:lnTo>
                      <a:pt x="78" y="42"/>
                    </a:lnTo>
                    <a:lnTo>
                      <a:pt x="81" y="42"/>
                    </a:lnTo>
                    <a:lnTo>
                      <a:pt x="84" y="42"/>
                    </a:lnTo>
                    <a:lnTo>
                      <a:pt x="86" y="42"/>
                    </a:lnTo>
                    <a:lnTo>
                      <a:pt x="88" y="41"/>
                    </a:lnTo>
                    <a:lnTo>
                      <a:pt x="89" y="41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90" y="40"/>
                    </a:lnTo>
                    <a:lnTo>
                      <a:pt x="92" y="38"/>
                    </a:lnTo>
                    <a:lnTo>
                      <a:pt x="93" y="38"/>
                    </a:lnTo>
                    <a:lnTo>
                      <a:pt x="93" y="37"/>
                    </a:lnTo>
                    <a:lnTo>
                      <a:pt x="93" y="36"/>
                    </a:lnTo>
                    <a:lnTo>
                      <a:pt x="93" y="34"/>
                    </a:lnTo>
                    <a:lnTo>
                      <a:pt x="94" y="34"/>
                    </a:lnTo>
                    <a:lnTo>
                      <a:pt x="97" y="33"/>
                    </a:lnTo>
                    <a:lnTo>
                      <a:pt x="97" y="32"/>
                    </a:lnTo>
                    <a:lnTo>
                      <a:pt x="97" y="32"/>
                    </a:lnTo>
                    <a:lnTo>
                      <a:pt x="98" y="32"/>
                    </a:lnTo>
                    <a:lnTo>
                      <a:pt x="100" y="30"/>
                    </a:lnTo>
                    <a:lnTo>
                      <a:pt x="100" y="30"/>
                    </a:lnTo>
                    <a:lnTo>
                      <a:pt x="101" y="30"/>
                    </a:lnTo>
                    <a:lnTo>
                      <a:pt x="102" y="30"/>
                    </a:lnTo>
                    <a:lnTo>
                      <a:pt x="104" y="29"/>
                    </a:lnTo>
                    <a:lnTo>
                      <a:pt x="104" y="29"/>
                    </a:lnTo>
                    <a:lnTo>
                      <a:pt x="104" y="2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4" name="Freeform 238">
                <a:extLst>
                  <a:ext uri="{FF2B5EF4-FFF2-40B4-BE49-F238E27FC236}">
                    <a16:creationId xmlns:a16="http://schemas.microsoft.com/office/drawing/2014/main" id="{6469417C-A9C0-45D8-A58B-0FAD35BC6E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53137" y="2844800"/>
                <a:ext cx="149225" cy="128588"/>
              </a:xfrm>
              <a:custGeom>
                <a:avLst/>
                <a:gdLst>
                  <a:gd name="T0" fmla="*/ 63 w 94"/>
                  <a:gd name="T1" fmla="*/ 74 h 81"/>
                  <a:gd name="T2" fmla="*/ 51 w 94"/>
                  <a:gd name="T3" fmla="*/ 72 h 81"/>
                  <a:gd name="T4" fmla="*/ 59 w 94"/>
                  <a:gd name="T5" fmla="*/ 72 h 81"/>
                  <a:gd name="T6" fmla="*/ 75 w 94"/>
                  <a:gd name="T7" fmla="*/ 77 h 81"/>
                  <a:gd name="T8" fmla="*/ 67 w 94"/>
                  <a:gd name="T9" fmla="*/ 73 h 81"/>
                  <a:gd name="T10" fmla="*/ 66 w 94"/>
                  <a:gd name="T11" fmla="*/ 74 h 81"/>
                  <a:gd name="T12" fmla="*/ 79 w 94"/>
                  <a:gd name="T13" fmla="*/ 80 h 81"/>
                  <a:gd name="T14" fmla="*/ 49 w 94"/>
                  <a:gd name="T15" fmla="*/ 66 h 81"/>
                  <a:gd name="T16" fmla="*/ 53 w 94"/>
                  <a:gd name="T17" fmla="*/ 65 h 81"/>
                  <a:gd name="T18" fmla="*/ 47 w 94"/>
                  <a:gd name="T19" fmla="*/ 64 h 81"/>
                  <a:gd name="T20" fmla="*/ 29 w 94"/>
                  <a:gd name="T21" fmla="*/ 52 h 81"/>
                  <a:gd name="T22" fmla="*/ 25 w 94"/>
                  <a:gd name="T23" fmla="*/ 49 h 81"/>
                  <a:gd name="T24" fmla="*/ 22 w 94"/>
                  <a:gd name="T25" fmla="*/ 48 h 81"/>
                  <a:gd name="T26" fmla="*/ 28 w 94"/>
                  <a:gd name="T27" fmla="*/ 53 h 81"/>
                  <a:gd name="T28" fmla="*/ 26 w 94"/>
                  <a:gd name="T29" fmla="*/ 45 h 81"/>
                  <a:gd name="T30" fmla="*/ 22 w 94"/>
                  <a:gd name="T31" fmla="*/ 40 h 81"/>
                  <a:gd name="T32" fmla="*/ 22 w 94"/>
                  <a:gd name="T33" fmla="*/ 43 h 81"/>
                  <a:gd name="T34" fmla="*/ 18 w 94"/>
                  <a:gd name="T35" fmla="*/ 36 h 81"/>
                  <a:gd name="T36" fmla="*/ 16 w 94"/>
                  <a:gd name="T37" fmla="*/ 35 h 81"/>
                  <a:gd name="T38" fmla="*/ 12 w 94"/>
                  <a:gd name="T39" fmla="*/ 28 h 81"/>
                  <a:gd name="T40" fmla="*/ 14 w 94"/>
                  <a:gd name="T41" fmla="*/ 39 h 81"/>
                  <a:gd name="T42" fmla="*/ 20 w 94"/>
                  <a:gd name="T43" fmla="*/ 29 h 81"/>
                  <a:gd name="T44" fmla="*/ 14 w 94"/>
                  <a:gd name="T45" fmla="*/ 29 h 81"/>
                  <a:gd name="T46" fmla="*/ 94 w 94"/>
                  <a:gd name="T47" fmla="*/ 27 h 81"/>
                  <a:gd name="T48" fmla="*/ 87 w 94"/>
                  <a:gd name="T49" fmla="*/ 23 h 81"/>
                  <a:gd name="T50" fmla="*/ 86 w 94"/>
                  <a:gd name="T51" fmla="*/ 19 h 81"/>
                  <a:gd name="T52" fmla="*/ 84 w 94"/>
                  <a:gd name="T53" fmla="*/ 12 h 81"/>
                  <a:gd name="T54" fmla="*/ 79 w 94"/>
                  <a:gd name="T55" fmla="*/ 15 h 81"/>
                  <a:gd name="T56" fmla="*/ 67 w 94"/>
                  <a:gd name="T57" fmla="*/ 15 h 81"/>
                  <a:gd name="T58" fmla="*/ 59 w 94"/>
                  <a:gd name="T59" fmla="*/ 11 h 81"/>
                  <a:gd name="T60" fmla="*/ 50 w 94"/>
                  <a:gd name="T61" fmla="*/ 3 h 81"/>
                  <a:gd name="T62" fmla="*/ 43 w 94"/>
                  <a:gd name="T63" fmla="*/ 2 h 81"/>
                  <a:gd name="T64" fmla="*/ 40 w 94"/>
                  <a:gd name="T65" fmla="*/ 6 h 81"/>
                  <a:gd name="T66" fmla="*/ 33 w 94"/>
                  <a:gd name="T67" fmla="*/ 8 h 81"/>
                  <a:gd name="T68" fmla="*/ 34 w 94"/>
                  <a:gd name="T69" fmla="*/ 13 h 81"/>
                  <a:gd name="T70" fmla="*/ 29 w 94"/>
                  <a:gd name="T71" fmla="*/ 17 h 81"/>
                  <a:gd name="T72" fmla="*/ 28 w 94"/>
                  <a:gd name="T73" fmla="*/ 21 h 81"/>
                  <a:gd name="T74" fmla="*/ 20 w 94"/>
                  <a:gd name="T75" fmla="*/ 20 h 81"/>
                  <a:gd name="T76" fmla="*/ 16 w 94"/>
                  <a:gd name="T77" fmla="*/ 19 h 81"/>
                  <a:gd name="T78" fmla="*/ 8 w 94"/>
                  <a:gd name="T79" fmla="*/ 20 h 81"/>
                  <a:gd name="T80" fmla="*/ 1 w 94"/>
                  <a:gd name="T81" fmla="*/ 20 h 81"/>
                  <a:gd name="T82" fmla="*/ 5 w 94"/>
                  <a:gd name="T83" fmla="*/ 35 h 81"/>
                  <a:gd name="T84" fmla="*/ 12 w 94"/>
                  <a:gd name="T85" fmla="*/ 25 h 81"/>
                  <a:gd name="T86" fmla="*/ 22 w 94"/>
                  <a:gd name="T87" fmla="*/ 32 h 81"/>
                  <a:gd name="T88" fmla="*/ 32 w 94"/>
                  <a:gd name="T89" fmla="*/ 47 h 81"/>
                  <a:gd name="T90" fmla="*/ 28 w 94"/>
                  <a:gd name="T91" fmla="*/ 48 h 81"/>
                  <a:gd name="T92" fmla="*/ 40 w 94"/>
                  <a:gd name="T93" fmla="*/ 60 h 81"/>
                  <a:gd name="T94" fmla="*/ 50 w 94"/>
                  <a:gd name="T95" fmla="*/ 61 h 81"/>
                  <a:gd name="T96" fmla="*/ 67 w 94"/>
                  <a:gd name="T97" fmla="*/ 72 h 81"/>
                  <a:gd name="T98" fmla="*/ 61 w 94"/>
                  <a:gd name="T99" fmla="*/ 64 h 81"/>
                  <a:gd name="T100" fmla="*/ 51 w 94"/>
                  <a:gd name="T101" fmla="*/ 55 h 81"/>
                  <a:gd name="T102" fmla="*/ 42 w 94"/>
                  <a:gd name="T103" fmla="*/ 44 h 81"/>
                  <a:gd name="T104" fmla="*/ 36 w 94"/>
                  <a:gd name="T105" fmla="*/ 35 h 81"/>
                  <a:gd name="T106" fmla="*/ 40 w 94"/>
                  <a:gd name="T107" fmla="*/ 27 h 81"/>
                  <a:gd name="T108" fmla="*/ 47 w 94"/>
                  <a:gd name="T109" fmla="*/ 27 h 81"/>
                  <a:gd name="T110" fmla="*/ 61 w 94"/>
                  <a:gd name="T111" fmla="*/ 27 h 81"/>
                  <a:gd name="T112" fmla="*/ 69 w 94"/>
                  <a:gd name="T113" fmla="*/ 29 h 81"/>
                  <a:gd name="T114" fmla="*/ 75 w 94"/>
                  <a:gd name="T115" fmla="*/ 28 h 81"/>
                  <a:gd name="T116" fmla="*/ 83 w 94"/>
                  <a:gd name="T117" fmla="*/ 32 h 81"/>
                  <a:gd name="T118" fmla="*/ 87 w 94"/>
                  <a:gd name="T119" fmla="*/ 33 h 81"/>
                  <a:gd name="T120" fmla="*/ 88 w 94"/>
                  <a:gd name="T121" fmla="*/ 28 h 81"/>
                  <a:gd name="T122" fmla="*/ 92 w 94"/>
                  <a:gd name="T123" fmla="*/ 2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" h="81">
                    <a:moveTo>
                      <a:pt x="63" y="74"/>
                    </a:moveTo>
                    <a:lnTo>
                      <a:pt x="63" y="74"/>
                    </a:lnTo>
                    <a:lnTo>
                      <a:pt x="62" y="74"/>
                    </a:lnTo>
                    <a:lnTo>
                      <a:pt x="69" y="77"/>
                    </a:lnTo>
                    <a:lnTo>
                      <a:pt x="66" y="76"/>
                    </a:lnTo>
                    <a:lnTo>
                      <a:pt x="63" y="74"/>
                    </a:lnTo>
                    <a:close/>
                    <a:moveTo>
                      <a:pt x="58" y="72"/>
                    </a:moveTo>
                    <a:lnTo>
                      <a:pt x="55" y="70"/>
                    </a:lnTo>
                    <a:lnTo>
                      <a:pt x="54" y="72"/>
                    </a:lnTo>
                    <a:lnTo>
                      <a:pt x="51" y="70"/>
                    </a:lnTo>
                    <a:lnTo>
                      <a:pt x="51" y="72"/>
                    </a:lnTo>
                    <a:lnTo>
                      <a:pt x="51" y="72"/>
                    </a:lnTo>
                    <a:lnTo>
                      <a:pt x="53" y="72"/>
                    </a:lnTo>
                    <a:lnTo>
                      <a:pt x="54" y="73"/>
                    </a:lnTo>
                    <a:lnTo>
                      <a:pt x="57" y="72"/>
                    </a:lnTo>
                    <a:lnTo>
                      <a:pt x="58" y="72"/>
                    </a:lnTo>
                    <a:lnTo>
                      <a:pt x="59" y="72"/>
                    </a:lnTo>
                    <a:lnTo>
                      <a:pt x="59" y="72"/>
                    </a:lnTo>
                    <a:lnTo>
                      <a:pt x="58" y="72"/>
                    </a:lnTo>
                    <a:close/>
                    <a:moveTo>
                      <a:pt x="79" y="80"/>
                    </a:moveTo>
                    <a:lnTo>
                      <a:pt x="79" y="80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75" y="77"/>
                    </a:lnTo>
                    <a:lnTo>
                      <a:pt x="74" y="76"/>
                    </a:lnTo>
                    <a:lnTo>
                      <a:pt x="71" y="74"/>
                    </a:lnTo>
                    <a:lnTo>
                      <a:pt x="70" y="73"/>
                    </a:lnTo>
                    <a:lnTo>
                      <a:pt x="70" y="73"/>
                    </a:lnTo>
                    <a:lnTo>
                      <a:pt x="69" y="72"/>
                    </a:lnTo>
                    <a:lnTo>
                      <a:pt x="67" y="73"/>
                    </a:lnTo>
                    <a:lnTo>
                      <a:pt x="69" y="73"/>
                    </a:lnTo>
                    <a:lnTo>
                      <a:pt x="59" y="70"/>
                    </a:lnTo>
                    <a:lnTo>
                      <a:pt x="58" y="70"/>
                    </a:lnTo>
                    <a:lnTo>
                      <a:pt x="57" y="70"/>
                    </a:lnTo>
                    <a:lnTo>
                      <a:pt x="61" y="72"/>
                    </a:lnTo>
                    <a:lnTo>
                      <a:pt x="66" y="74"/>
                    </a:lnTo>
                    <a:lnTo>
                      <a:pt x="70" y="74"/>
                    </a:lnTo>
                    <a:lnTo>
                      <a:pt x="75" y="78"/>
                    </a:lnTo>
                    <a:lnTo>
                      <a:pt x="78" y="80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79" y="80"/>
                    </a:lnTo>
                    <a:close/>
                    <a:moveTo>
                      <a:pt x="58" y="69"/>
                    </a:moveTo>
                    <a:lnTo>
                      <a:pt x="59" y="68"/>
                    </a:lnTo>
                    <a:lnTo>
                      <a:pt x="57" y="68"/>
                    </a:lnTo>
                    <a:lnTo>
                      <a:pt x="51" y="68"/>
                    </a:lnTo>
                    <a:lnTo>
                      <a:pt x="51" y="66"/>
                    </a:lnTo>
                    <a:lnTo>
                      <a:pt x="49" y="66"/>
                    </a:lnTo>
                    <a:lnTo>
                      <a:pt x="46" y="66"/>
                    </a:lnTo>
                    <a:lnTo>
                      <a:pt x="47" y="66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8" y="69"/>
                    </a:lnTo>
                    <a:close/>
                    <a:moveTo>
                      <a:pt x="53" y="65"/>
                    </a:moveTo>
                    <a:lnTo>
                      <a:pt x="54" y="65"/>
                    </a:lnTo>
                    <a:lnTo>
                      <a:pt x="54" y="65"/>
                    </a:lnTo>
                    <a:lnTo>
                      <a:pt x="54" y="64"/>
                    </a:lnTo>
                    <a:lnTo>
                      <a:pt x="50" y="64"/>
                    </a:lnTo>
                    <a:lnTo>
                      <a:pt x="47" y="64"/>
                    </a:lnTo>
                    <a:lnTo>
                      <a:pt x="47" y="64"/>
                    </a:lnTo>
                    <a:lnTo>
                      <a:pt x="47" y="65"/>
                    </a:lnTo>
                    <a:lnTo>
                      <a:pt x="49" y="65"/>
                    </a:lnTo>
                    <a:lnTo>
                      <a:pt x="50" y="65"/>
                    </a:lnTo>
                    <a:lnTo>
                      <a:pt x="53" y="65"/>
                    </a:lnTo>
                    <a:close/>
                    <a:moveTo>
                      <a:pt x="29" y="51"/>
                    </a:moveTo>
                    <a:lnTo>
                      <a:pt x="29" y="52"/>
                    </a:lnTo>
                    <a:lnTo>
                      <a:pt x="30" y="53"/>
                    </a:lnTo>
                    <a:lnTo>
                      <a:pt x="32" y="53"/>
                    </a:lnTo>
                    <a:lnTo>
                      <a:pt x="30" y="52"/>
                    </a:lnTo>
                    <a:lnTo>
                      <a:pt x="29" y="51"/>
                    </a:lnTo>
                    <a:close/>
                    <a:moveTo>
                      <a:pt x="25" y="48"/>
                    </a:moveTo>
                    <a:lnTo>
                      <a:pt x="25" y="49"/>
                    </a:lnTo>
                    <a:lnTo>
                      <a:pt x="26" y="49"/>
                    </a:lnTo>
                    <a:lnTo>
                      <a:pt x="28" y="51"/>
                    </a:lnTo>
                    <a:lnTo>
                      <a:pt x="28" y="51"/>
                    </a:lnTo>
                    <a:lnTo>
                      <a:pt x="25" y="48"/>
                    </a:lnTo>
                    <a:close/>
                    <a:moveTo>
                      <a:pt x="24" y="49"/>
                    </a:moveTo>
                    <a:lnTo>
                      <a:pt x="22" y="48"/>
                    </a:lnTo>
                    <a:lnTo>
                      <a:pt x="22" y="49"/>
                    </a:lnTo>
                    <a:lnTo>
                      <a:pt x="26" y="53"/>
                    </a:lnTo>
                    <a:lnTo>
                      <a:pt x="26" y="53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8" y="53"/>
                    </a:lnTo>
                    <a:lnTo>
                      <a:pt x="24" y="49"/>
                    </a:lnTo>
                    <a:close/>
                    <a:moveTo>
                      <a:pt x="22" y="43"/>
                    </a:moveTo>
                    <a:lnTo>
                      <a:pt x="24" y="43"/>
                    </a:lnTo>
                    <a:lnTo>
                      <a:pt x="25" y="44"/>
                    </a:lnTo>
                    <a:lnTo>
                      <a:pt x="25" y="44"/>
                    </a:lnTo>
                    <a:lnTo>
                      <a:pt x="26" y="45"/>
                    </a:lnTo>
                    <a:lnTo>
                      <a:pt x="26" y="45"/>
                    </a:lnTo>
                    <a:lnTo>
                      <a:pt x="28" y="45"/>
                    </a:lnTo>
                    <a:lnTo>
                      <a:pt x="28" y="44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2" y="40"/>
                    </a:lnTo>
                    <a:lnTo>
                      <a:pt x="21" y="40"/>
                    </a:lnTo>
                    <a:lnTo>
                      <a:pt x="21" y="39"/>
                    </a:lnTo>
                    <a:lnTo>
                      <a:pt x="20" y="37"/>
                    </a:lnTo>
                    <a:lnTo>
                      <a:pt x="20" y="39"/>
                    </a:lnTo>
                    <a:lnTo>
                      <a:pt x="22" y="41"/>
                    </a:lnTo>
                    <a:lnTo>
                      <a:pt x="22" y="43"/>
                    </a:lnTo>
                    <a:close/>
                    <a:moveTo>
                      <a:pt x="21" y="37"/>
                    </a:moveTo>
                    <a:lnTo>
                      <a:pt x="21" y="37"/>
                    </a:lnTo>
                    <a:lnTo>
                      <a:pt x="20" y="36"/>
                    </a:lnTo>
                    <a:lnTo>
                      <a:pt x="20" y="35"/>
                    </a:lnTo>
                    <a:lnTo>
                      <a:pt x="18" y="35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20" y="37"/>
                    </a:lnTo>
                    <a:lnTo>
                      <a:pt x="21" y="37"/>
                    </a:lnTo>
                    <a:close/>
                    <a:moveTo>
                      <a:pt x="16" y="37"/>
                    </a:moveTo>
                    <a:lnTo>
                      <a:pt x="16" y="35"/>
                    </a:lnTo>
                    <a:lnTo>
                      <a:pt x="16" y="32"/>
                    </a:lnTo>
                    <a:lnTo>
                      <a:pt x="14" y="29"/>
                    </a:lnTo>
                    <a:lnTo>
                      <a:pt x="13" y="29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2" y="28"/>
                    </a:lnTo>
                    <a:lnTo>
                      <a:pt x="13" y="29"/>
                    </a:lnTo>
                    <a:lnTo>
                      <a:pt x="13" y="32"/>
                    </a:lnTo>
                    <a:lnTo>
                      <a:pt x="13" y="33"/>
                    </a:lnTo>
                    <a:lnTo>
                      <a:pt x="13" y="33"/>
                    </a:lnTo>
                    <a:lnTo>
                      <a:pt x="14" y="37"/>
                    </a:lnTo>
                    <a:lnTo>
                      <a:pt x="14" y="39"/>
                    </a:lnTo>
                    <a:lnTo>
                      <a:pt x="16" y="40"/>
                    </a:lnTo>
                    <a:lnTo>
                      <a:pt x="16" y="39"/>
                    </a:lnTo>
                    <a:lnTo>
                      <a:pt x="16" y="37"/>
                    </a:lnTo>
                    <a:lnTo>
                      <a:pt x="16" y="37"/>
                    </a:lnTo>
                    <a:close/>
                    <a:moveTo>
                      <a:pt x="21" y="32"/>
                    </a:moveTo>
                    <a:lnTo>
                      <a:pt x="20" y="29"/>
                    </a:lnTo>
                    <a:lnTo>
                      <a:pt x="18" y="28"/>
                    </a:lnTo>
                    <a:lnTo>
                      <a:pt x="18" y="27"/>
                    </a:lnTo>
                    <a:lnTo>
                      <a:pt x="17" y="25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16" y="29"/>
                    </a:lnTo>
                    <a:lnTo>
                      <a:pt x="17" y="29"/>
                    </a:lnTo>
                    <a:lnTo>
                      <a:pt x="18" y="32"/>
                    </a:lnTo>
                    <a:lnTo>
                      <a:pt x="18" y="33"/>
                    </a:lnTo>
                    <a:lnTo>
                      <a:pt x="21" y="32"/>
                    </a:lnTo>
                    <a:close/>
                    <a:moveTo>
                      <a:pt x="94" y="27"/>
                    </a:moveTo>
                    <a:lnTo>
                      <a:pt x="92" y="25"/>
                    </a:lnTo>
                    <a:lnTo>
                      <a:pt x="92" y="25"/>
                    </a:lnTo>
                    <a:lnTo>
                      <a:pt x="92" y="25"/>
                    </a:lnTo>
                    <a:lnTo>
                      <a:pt x="91" y="25"/>
                    </a:lnTo>
                    <a:lnTo>
                      <a:pt x="88" y="24"/>
                    </a:lnTo>
                    <a:lnTo>
                      <a:pt x="87" y="23"/>
                    </a:lnTo>
                    <a:lnTo>
                      <a:pt x="87" y="21"/>
                    </a:lnTo>
                    <a:lnTo>
                      <a:pt x="87" y="20"/>
                    </a:lnTo>
                    <a:lnTo>
                      <a:pt x="87" y="20"/>
                    </a:lnTo>
                    <a:lnTo>
                      <a:pt x="87" y="20"/>
                    </a:lnTo>
                    <a:lnTo>
                      <a:pt x="86" y="20"/>
                    </a:lnTo>
                    <a:lnTo>
                      <a:pt x="86" y="19"/>
                    </a:lnTo>
                    <a:lnTo>
                      <a:pt x="86" y="17"/>
                    </a:lnTo>
                    <a:lnTo>
                      <a:pt x="84" y="16"/>
                    </a:lnTo>
                    <a:lnTo>
                      <a:pt x="83" y="13"/>
                    </a:lnTo>
                    <a:lnTo>
                      <a:pt x="84" y="13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4" y="12"/>
                    </a:lnTo>
                    <a:lnTo>
                      <a:pt x="83" y="12"/>
                    </a:lnTo>
                    <a:lnTo>
                      <a:pt x="82" y="13"/>
                    </a:lnTo>
                    <a:lnTo>
                      <a:pt x="81" y="12"/>
                    </a:lnTo>
                    <a:lnTo>
                      <a:pt x="79" y="15"/>
                    </a:lnTo>
                    <a:lnTo>
                      <a:pt x="79" y="15"/>
                    </a:lnTo>
                    <a:lnTo>
                      <a:pt x="78" y="16"/>
                    </a:lnTo>
                    <a:lnTo>
                      <a:pt x="77" y="16"/>
                    </a:lnTo>
                    <a:lnTo>
                      <a:pt x="75" y="16"/>
                    </a:lnTo>
                    <a:lnTo>
                      <a:pt x="75" y="16"/>
                    </a:lnTo>
                    <a:lnTo>
                      <a:pt x="70" y="15"/>
                    </a:lnTo>
                    <a:lnTo>
                      <a:pt x="67" y="15"/>
                    </a:lnTo>
                    <a:lnTo>
                      <a:pt x="66" y="15"/>
                    </a:lnTo>
                    <a:lnTo>
                      <a:pt x="65" y="13"/>
                    </a:lnTo>
                    <a:lnTo>
                      <a:pt x="65" y="12"/>
                    </a:lnTo>
                    <a:lnTo>
                      <a:pt x="63" y="12"/>
                    </a:lnTo>
                    <a:lnTo>
                      <a:pt x="61" y="12"/>
                    </a:lnTo>
                    <a:lnTo>
                      <a:pt x="59" y="11"/>
                    </a:lnTo>
                    <a:lnTo>
                      <a:pt x="58" y="10"/>
                    </a:lnTo>
                    <a:lnTo>
                      <a:pt x="57" y="8"/>
                    </a:lnTo>
                    <a:lnTo>
                      <a:pt x="55" y="7"/>
                    </a:lnTo>
                    <a:lnTo>
                      <a:pt x="54" y="6"/>
                    </a:lnTo>
                    <a:lnTo>
                      <a:pt x="53" y="4"/>
                    </a:lnTo>
                    <a:lnTo>
                      <a:pt x="50" y="3"/>
                    </a:lnTo>
                    <a:lnTo>
                      <a:pt x="47" y="2"/>
                    </a:lnTo>
                    <a:lnTo>
                      <a:pt x="47" y="2"/>
                    </a:lnTo>
                    <a:lnTo>
                      <a:pt x="46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2"/>
                    </a:lnTo>
                    <a:lnTo>
                      <a:pt x="42" y="2"/>
                    </a:lnTo>
                    <a:lnTo>
                      <a:pt x="43" y="3"/>
                    </a:lnTo>
                    <a:lnTo>
                      <a:pt x="42" y="4"/>
                    </a:lnTo>
                    <a:lnTo>
                      <a:pt x="41" y="3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6" y="7"/>
                    </a:lnTo>
                    <a:lnTo>
                      <a:pt x="34" y="7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9" y="17"/>
                    </a:lnTo>
                    <a:lnTo>
                      <a:pt x="29" y="17"/>
                    </a:lnTo>
                    <a:lnTo>
                      <a:pt x="28" y="19"/>
                    </a:lnTo>
                    <a:lnTo>
                      <a:pt x="28" y="19"/>
                    </a:lnTo>
                    <a:lnTo>
                      <a:pt x="28" y="20"/>
                    </a:lnTo>
                    <a:lnTo>
                      <a:pt x="29" y="20"/>
                    </a:lnTo>
                    <a:lnTo>
                      <a:pt x="29" y="21"/>
                    </a:lnTo>
                    <a:lnTo>
                      <a:pt x="28" y="21"/>
                    </a:lnTo>
                    <a:lnTo>
                      <a:pt x="25" y="21"/>
                    </a:lnTo>
                    <a:lnTo>
                      <a:pt x="22" y="20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0" y="21"/>
                    </a:lnTo>
                    <a:lnTo>
                      <a:pt x="20" y="20"/>
                    </a:lnTo>
                    <a:lnTo>
                      <a:pt x="18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7"/>
                    </a:lnTo>
                    <a:lnTo>
                      <a:pt x="16" y="17"/>
                    </a:lnTo>
                    <a:lnTo>
                      <a:pt x="16" y="19"/>
                    </a:lnTo>
                    <a:lnTo>
                      <a:pt x="14" y="20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9" y="21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6" y="21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0" y="21"/>
                    </a:lnTo>
                    <a:lnTo>
                      <a:pt x="1" y="25"/>
                    </a:lnTo>
                    <a:lnTo>
                      <a:pt x="1" y="27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5" y="35"/>
                    </a:lnTo>
                    <a:lnTo>
                      <a:pt x="6" y="35"/>
                    </a:lnTo>
                    <a:lnTo>
                      <a:pt x="8" y="35"/>
                    </a:lnTo>
                    <a:lnTo>
                      <a:pt x="9" y="33"/>
                    </a:lnTo>
                    <a:lnTo>
                      <a:pt x="9" y="32"/>
                    </a:lnTo>
                    <a:lnTo>
                      <a:pt x="12" y="27"/>
                    </a:lnTo>
                    <a:lnTo>
                      <a:pt x="12" y="25"/>
                    </a:lnTo>
                    <a:lnTo>
                      <a:pt x="13" y="24"/>
                    </a:lnTo>
                    <a:lnTo>
                      <a:pt x="14" y="24"/>
                    </a:lnTo>
                    <a:lnTo>
                      <a:pt x="17" y="24"/>
                    </a:lnTo>
                    <a:lnTo>
                      <a:pt x="18" y="27"/>
                    </a:lnTo>
                    <a:lnTo>
                      <a:pt x="21" y="29"/>
                    </a:lnTo>
                    <a:lnTo>
                      <a:pt x="22" y="32"/>
                    </a:lnTo>
                    <a:lnTo>
                      <a:pt x="22" y="36"/>
                    </a:lnTo>
                    <a:lnTo>
                      <a:pt x="22" y="37"/>
                    </a:lnTo>
                    <a:lnTo>
                      <a:pt x="24" y="40"/>
                    </a:lnTo>
                    <a:lnTo>
                      <a:pt x="28" y="44"/>
                    </a:lnTo>
                    <a:lnTo>
                      <a:pt x="30" y="45"/>
                    </a:lnTo>
                    <a:lnTo>
                      <a:pt x="32" y="47"/>
                    </a:lnTo>
                    <a:lnTo>
                      <a:pt x="30" y="45"/>
                    </a:lnTo>
                    <a:lnTo>
                      <a:pt x="29" y="45"/>
                    </a:lnTo>
                    <a:lnTo>
                      <a:pt x="28" y="47"/>
                    </a:lnTo>
                    <a:lnTo>
                      <a:pt x="26" y="47"/>
                    </a:lnTo>
                    <a:lnTo>
                      <a:pt x="26" y="47"/>
                    </a:lnTo>
                    <a:lnTo>
                      <a:pt x="28" y="48"/>
                    </a:lnTo>
                    <a:lnTo>
                      <a:pt x="32" y="53"/>
                    </a:lnTo>
                    <a:lnTo>
                      <a:pt x="34" y="55"/>
                    </a:lnTo>
                    <a:lnTo>
                      <a:pt x="37" y="56"/>
                    </a:lnTo>
                    <a:lnTo>
                      <a:pt x="40" y="59"/>
                    </a:lnTo>
                    <a:lnTo>
                      <a:pt x="40" y="59"/>
                    </a:lnTo>
                    <a:lnTo>
                      <a:pt x="40" y="60"/>
                    </a:lnTo>
                    <a:lnTo>
                      <a:pt x="40" y="61"/>
                    </a:lnTo>
                    <a:lnTo>
                      <a:pt x="41" y="61"/>
                    </a:lnTo>
                    <a:lnTo>
                      <a:pt x="42" y="61"/>
                    </a:lnTo>
                    <a:lnTo>
                      <a:pt x="45" y="60"/>
                    </a:lnTo>
                    <a:lnTo>
                      <a:pt x="46" y="60"/>
                    </a:lnTo>
                    <a:lnTo>
                      <a:pt x="50" y="61"/>
                    </a:lnTo>
                    <a:lnTo>
                      <a:pt x="54" y="62"/>
                    </a:lnTo>
                    <a:lnTo>
                      <a:pt x="58" y="66"/>
                    </a:lnTo>
                    <a:lnTo>
                      <a:pt x="62" y="69"/>
                    </a:lnTo>
                    <a:lnTo>
                      <a:pt x="65" y="72"/>
                    </a:lnTo>
                    <a:lnTo>
                      <a:pt x="66" y="72"/>
                    </a:lnTo>
                    <a:lnTo>
                      <a:pt x="67" y="72"/>
                    </a:lnTo>
                    <a:lnTo>
                      <a:pt x="67" y="70"/>
                    </a:lnTo>
                    <a:lnTo>
                      <a:pt x="67" y="70"/>
                    </a:lnTo>
                    <a:lnTo>
                      <a:pt x="66" y="70"/>
                    </a:lnTo>
                    <a:lnTo>
                      <a:pt x="63" y="66"/>
                    </a:lnTo>
                    <a:lnTo>
                      <a:pt x="61" y="65"/>
                    </a:lnTo>
                    <a:lnTo>
                      <a:pt x="61" y="64"/>
                    </a:lnTo>
                    <a:lnTo>
                      <a:pt x="61" y="62"/>
                    </a:lnTo>
                    <a:lnTo>
                      <a:pt x="61" y="61"/>
                    </a:lnTo>
                    <a:lnTo>
                      <a:pt x="58" y="61"/>
                    </a:lnTo>
                    <a:lnTo>
                      <a:pt x="54" y="59"/>
                    </a:lnTo>
                    <a:lnTo>
                      <a:pt x="51" y="56"/>
                    </a:lnTo>
                    <a:lnTo>
                      <a:pt x="51" y="55"/>
                    </a:lnTo>
                    <a:lnTo>
                      <a:pt x="49" y="53"/>
                    </a:lnTo>
                    <a:lnTo>
                      <a:pt x="47" y="52"/>
                    </a:lnTo>
                    <a:lnTo>
                      <a:pt x="46" y="51"/>
                    </a:lnTo>
                    <a:lnTo>
                      <a:pt x="45" y="49"/>
                    </a:lnTo>
                    <a:lnTo>
                      <a:pt x="43" y="47"/>
                    </a:lnTo>
                    <a:lnTo>
                      <a:pt x="42" y="44"/>
                    </a:lnTo>
                    <a:lnTo>
                      <a:pt x="42" y="43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8" y="39"/>
                    </a:lnTo>
                    <a:lnTo>
                      <a:pt x="36" y="36"/>
                    </a:lnTo>
                    <a:lnTo>
                      <a:pt x="36" y="35"/>
                    </a:lnTo>
                    <a:lnTo>
                      <a:pt x="36" y="31"/>
                    </a:lnTo>
                    <a:lnTo>
                      <a:pt x="36" y="27"/>
                    </a:lnTo>
                    <a:lnTo>
                      <a:pt x="37" y="27"/>
                    </a:lnTo>
                    <a:lnTo>
                      <a:pt x="38" y="27"/>
                    </a:lnTo>
                    <a:lnTo>
                      <a:pt x="38" y="27"/>
                    </a:lnTo>
                    <a:lnTo>
                      <a:pt x="40" y="27"/>
                    </a:lnTo>
                    <a:lnTo>
                      <a:pt x="42" y="29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5" y="29"/>
                    </a:lnTo>
                    <a:lnTo>
                      <a:pt x="46" y="27"/>
                    </a:lnTo>
                    <a:lnTo>
                      <a:pt x="47" y="27"/>
                    </a:lnTo>
                    <a:lnTo>
                      <a:pt x="51" y="27"/>
                    </a:lnTo>
                    <a:lnTo>
                      <a:pt x="54" y="25"/>
                    </a:lnTo>
                    <a:lnTo>
                      <a:pt x="57" y="27"/>
                    </a:lnTo>
                    <a:lnTo>
                      <a:pt x="58" y="27"/>
                    </a:lnTo>
                    <a:lnTo>
                      <a:pt x="59" y="27"/>
                    </a:lnTo>
                    <a:lnTo>
                      <a:pt x="61" y="27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3" y="28"/>
                    </a:lnTo>
                    <a:lnTo>
                      <a:pt x="66" y="27"/>
                    </a:lnTo>
                    <a:lnTo>
                      <a:pt x="66" y="27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70" y="28"/>
                    </a:lnTo>
                    <a:lnTo>
                      <a:pt x="71" y="28"/>
                    </a:lnTo>
                    <a:lnTo>
                      <a:pt x="73" y="28"/>
                    </a:lnTo>
                    <a:lnTo>
                      <a:pt x="74" y="28"/>
                    </a:lnTo>
                    <a:lnTo>
                      <a:pt x="75" y="28"/>
                    </a:lnTo>
                    <a:lnTo>
                      <a:pt x="77" y="28"/>
                    </a:lnTo>
                    <a:lnTo>
                      <a:pt x="78" y="28"/>
                    </a:lnTo>
                    <a:lnTo>
                      <a:pt x="79" y="29"/>
                    </a:lnTo>
                    <a:lnTo>
                      <a:pt x="82" y="29"/>
                    </a:lnTo>
                    <a:lnTo>
                      <a:pt x="83" y="29"/>
                    </a:lnTo>
                    <a:lnTo>
                      <a:pt x="83" y="32"/>
                    </a:lnTo>
                    <a:lnTo>
                      <a:pt x="83" y="33"/>
                    </a:lnTo>
                    <a:lnTo>
                      <a:pt x="83" y="33"/>
                    </a:lnTo>
                    <a:lnTo>
                      <a:pt x="84" y="35"/>
                    </a:lnTo>
                    <a:lnTo>
                      <a:pt x="86" y="35"/>
                    </a:lnTo>
                    <a:lnTo>
                      <a:pt x="87" y="35"/>
                    </a:lnTo>
                    <a:lnTo>
                      <a:pt x="87" y="33"/>
                    </a:lnTo>
                    <a:lnTo>
                      <a:pt x="87" y="33"/>
                    </a:lnTo>
                    <a:lnTo>
                      <a:pt x="87" y="33"/>
                    </a:lnTo>
                    <a:lnTo>
                      <a:pt x="88" y="33"/>
                    </a:lnTo>
                    <a:lnTo>
                      <a:pt x="88" y="33"/>
                    </a:lnTo>
                    <a:lnTo>
                      <a:pt x="88" y="32"/>
                    </a:lnTo>
                    <a:lnTo>
                      <a:pt x="88" y="28"/>
                    </a:lnTo>
                    <a:lnTo>
                      <a:pt x="88" y="28"/>
                    </a:lnTo>
                    <a:lnTo>
                      <a:pt x="88" y="27"/>
                    </a:lnTo>
                    <a:lnTo>
                      <a:pt x="88" y="27"/>
                    </a:lnTo>
                    <a:lnTo>
                      <a:pt x="90" y="27"/>
                    </a:lnTo>
                    <a:lnTo>
                      <a:pt x="91" y="27"/>
                    </a:lnTo>
                    <a:lnTo>
                      <a:pt x="92" y="27"/>
                    </a:lnTo>
                    <a:lnTo>
                      <a:pt x="94" y="27"/>
                    </a:lnTo>
                    <a:lnTo>
                      <a:pt x="94" y="27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5" name="Freeform 239">
                <a:extLst>
                  <a:ext uri="{FF2B5EF4-FFF2-40B4-BE49-F238E27FC236}">
                    <a16:creationId xmlns:a16="http://schemas.microsoft.com/office/drawing/2014/main" id="{B047EB46-705F-4CF6-A098-09A965471A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10475" y="2628900"/>
                <a:ext cx="1443038" cy="1111250"/>
              </a:xfrm>
              <a:custGeom>
                <a:avLst/>
                <a:gdLst>
                  <a:gd name="T0" fmla="*/ 738 w 909"/>
                  <a:gd name="T1" fmla="*/ 633 h 700"/>
                  <a:gd name="T2" fmla="*/ 865 w 909"/>
                  <a:gd name="T3" fmla="*/ 471 h 700"/>
                  <a:gd name="T4" fmla="*/ 683 w 909"/>
                  <a:gd name="T5" fmla="*/ 671 h 700"/>
                  <a:gd name="T6" fmla="*/ 713 w 909"/>
                  <a:gd name="T7" fmla="*/ 667 h 700"/>
                  <a:gd name="T8" fmla="*/ 904 w 909"/>
                  <a:gd name="T9" fmla="*/ 130 h 700"/>
                  <a:gd name="T10" fmla="*/ 869 w 909"/>
                  <a:gd name="T11" fmla="*/ 110 h 700"/>
                  <a:gd name="T12" fmla="*/ 791 w 909"/>
                  <a:gd name="T13" fmla="*/ 79 h 700"/>
                  <a:gd name="T14" fmla="*/ 721 w 909"/>
                  <a:gd name="T15" fmla="*/ 28 h 700"/>
                  <a:gd name="T16" fmla="*/ 661 w 909"/>
                  <a:gd name="T17" fmla="*/ 1 h 700"/>
                  <a:gd name="T18" fmla="*/ 632 w 909"/>
                  <a:gd name="T19" fmla="*/ 55 h 700"/>
                  <a:gd name="T20" fmla="*/ 613 w 909"/>
                  <a:gd name="T21" fmla="*/ 112 h 700"/>
                  <a:gd name="T22" fmla="*/ 679 w 909"/>
                  <a:gd name="T23" fmla="*/ 128 h 700"/>
                  <a:gd name="T24" fmla="*/ 635 w 909"/>
                  <a:gd name="T25" fmla="*/ 144 h 700"/>
                  <a:gd name="T26" fmla="*/ 577 w 909"/>
                  <a:gd name="T27" fmla="*/ 165 h 700"/>
                  <a:gd name="T28" fmla="*/ 561 w 909"/>
                  <a:gd name="T29" fmla="*/ 216 h 700"/>
                  <a:gd name="T30" fmla="*/ 434 w 909"/>
                  <a:gd name="T31" fmla="*/ 216 h 700"/>
                  <a:gd name="T32" fmla="*/ 294 w 909"/>
                  <a:gd name="T33" fmla="*/ 175 h 700"/>
                  <a:gd name="T34" fmla="*/ 229 w 909"/>
                  <a:gd name="T35" fmla="*/ 130 h 700"/>
                  <a:gd name="T36" fmla="*/ 169 w 909"/>
                  <a:gd name="T37" fmla="*/ 97 h 700"/>
                  <a:gd name="T38" fmla="*/ 136 w 909"/>
                  <a:gd name="T39" fmla="*/ 104 h 700"/>
                  <a:gd name="T40" fmla="*/ 105 w 909"/>
                  <a:gd name="T41" fmla="*/ 156 h 700"/>
                  <a:gd name="T42" fmla="*/ 80 w 909"/>
                  <a:gd name="T43" fmla="*/ 177 h 700"/>
                  <a:gd name="T44" fmla="*/ 87 w 909"/>
                  <a:gd name="T45" fmla="*/ 226 h 700"/>
                  <a:gd name="T46" fmla="*/ 20 w 909"/>
                  <a:gd name="T47" fmla="*/ 257 h 700"/>
                  <a:gd name="T48" fmla="*/ 12 w 909"/>
                  <a:gd name="T49" fmla="*/ 292 h 700"/>
                  <a:gd name="T50" fmla="*/ 36 w 909"/>
                  <a:gd name="T51" fmla="*/ 324 h 700"/>
                  <a:gd name="T52" fmla="*/ 91 w 909"/>
                  <a:gd name="T53" fmla="*/ 355 h 700"/>
                  <a:gd name="T54" fmla="*/ 125 w 909"/>
                  <a:gd name="T55" fmla="*/ 414 h 700"/>
                  <a:gd name="T56" fmla="*/ 131 w 909"/>
                  <a:gd name="T57" fmla="*/ 439 h 700"/>
                  <a:gd name="T58" fmla="*/ 208 w 909"/>
                  <a:gd name="T59" fmla="*/ 477 h 700"/>
                  <a:gd name="T60" fmla="*/ 266 w 909"/>
                  <a:gd name="T61" fmla="*/ 506 h 700"/>
                  <a:gd name="T62" fmla="*/ 319 w 909"/>
                  <a:gd name="T63" fmla="*/ 502 h 700"/>
                  <a:gd name="T64" fmla="*/ 372 w 909"/>
                  <a:gd name="T65" fmla="*/ 506 h 700"/>
                  <a:gd name="T66" fmla="*/ 426 w 909"/>
                  <a:gd name="T67" fmla="*/ 479 h 700"/>
                  <a:gd name="T68" fmla="*/ 456 w 909"/>
                  <a:gd name="T69" fmla="*/ 496 h 700"/>
                  <a:gd name="T70" fmla="*/ 474 w 909"/>
                  <a:gd name="T71" fmla="*/ 553 h 700"/>
                  <a:gd name="T72" fmla="*/ 492 w 909"/>
                  <a:gd name="T73" fmla="*/ 592 h 700"/>
                  <a:gd name="T74" fmla="*/ 528 w 909"/>
                  <a:gd name="T75" fmla="*/ 635 h 700"/>
                  <a:gd name="T76" fmla="*/ 544 w 909"/>
                  <a:gd name="T77" fmla="*/ 618 h 700"/>
                  <a:gd name="T78" fmla="*/ 583 w 909"/>
                  <a:gd name="T79" fmla="*/ 612 h 700"/>
                  <a:gd name="T80" fmla="*/ 630 w 909"/>
                  <a:gd name="T81" fmla="*/ 613 h 700"/>
                  <a:gd name="T82" fmla="*/ 665 w 909"/>
                  <a:gd name="T83" fmla="*/ 627 h 700"/>
                  <a:gd name="T84" fmla="*/ 693 w 909"/>
                  <a:gd name="T85" fmla="*/ 659 h 700"/>
                  <a:gd name="T86" fmla="*/ 728 w 909"/>
                  <a:gd name="T87" fmla="*/ 630 h 700"/>
                  <a:gd name="T88" fmla="*/ 746 w 909"/>
                  <a:gd name="T89" fmla="*/ 604 h 700"/>
                  <a:gd name="T90" fmla="*/ 778 w 909"/>
                  <a:gd name="T91" fmla="*/ 609 h 700"/>
                  <a:gd name="T92" fmla="*/ 819 w 909"/>
                  <a:gd name="T93" fmla="*/ 582 h 700"/>
                  <a:gd name="T94" fmla="*/ 841 w 909"/>
                  <a:gd name="T95" fmla="*/ 547 h 700"/>
                  <a:gd name="T96" fmla="*/ 851 w 909"/>
                  <a:gd name="T97" fmla="*/ 515 h 700"/>
                  <a:gd name="T98" fmla="*/ 857 w 909"/>
                  <a:gd name="T99" fmla="*/ 475 h 700"/>
                  <a:gd name="T100" fmla="*/ 822 w 909"/>
                  <a:gd name="T101" fmla="*/ 425 h 700"/>
                  <a:gd name="T102" fmla="*/ 783 w 909"/>
                  <a:gd name="T103" fmla="*/ 371 h 700"/>
                  <a:gd name="T104" fmla="*/ 803 w 909"/>
                  <a:gd name="T105" fmla="*/ 330 h 700"/>
                  <a:gd name="T106" fmla="*/ 767 w 909"/>
                  <a:gd name="T107" fmla="*/ 322 h 700"/>
                  <a:gd name="T108" fmla="*/ 759 w 909"/>
                  <a:gd name="T109" fmla="*/ 253 h 700"/>
                  <a:gd name="T110" fmla="*/ 783 w 909"/>
                  <a:gd name="T111" fmla="*/ 289 h 700"/>
                  <a:gd name="T112" fmla="*/ 833 w 909"/>
                  <a:gd name="T113" fmla="*/ 253 h 700"/>
                  <a:gd name="T114" fmla="*/ 870 w 909"/>
                  <a:gd name="T115" fmla="*/ 238 h 700"/>
                  <a:gd name="T116" fmla="*/ 884 w 909"/>
                  <a:gd name="T117" fmla="*/ 208 h 700"/>
                  <a:gd name="T118" fmla="*/ 892 w 909"/>
                  <a:gd name="T119" fmla="*/ 187 h 700"/>
                  <a:gd name="T120" fmla="*/ 884 w 909"/>
                  <a:gd name="T121" fmla="*/ 571 h 700"/>
                  <a:gd name="T122" fmla="*/ 877 w 909"/>
                  <a:gd name="T123" fmla="*/ 617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9" h="700">
                    <a:moveTo>
                      <a:pt x="865" y="466"/>
                    </a:moveTo>
                    <a:lnTo>
                      <a:pt x="865" y="466"/>
                    </a:lnTo>
                    <a:lnTo>
                      <a:pt x="865" y="465"/>
                    </a:lnTo>
                    <a:lnTo>
                      <a:pt x="864" y="463"/>
                    </a:lnTo>
                    <a:lnTo>
                      <a:pt x="861" y="462"/>
                    </a:lnTo>
                    <a:lnTo>
                      <a:pt x="859" y="462"/>
                    </a:lnTo>
                    <a:lnTo>
                      <a:pt x="860" y="463"/>
                    </a:lnTo>
                    <a:lnTo>
                      <a:pt x="860" y="465"/>
                    </a:lnTo>
                    <a:lnTo>
                      <a:pt x="863" y="465"/>
                    </a:lnTo>
                    <a:lnTo>
                      <a:pt x="865" y="466"/>
                    </a:lnTo>
                    <a:close/>
                    <a:moveTo>
                      <a:pt x="868" y="469"/>
                    </a:moveTo>
                    <a:lnTo>
                      <a:pt x="868" y="467"/>
                    </a:lnTo>
                    <a:lnTo>
                      <a:pt x="866" y="466"/>
                    </a:lnTo>
                    <a:lnTo>
                      <a:pt x="866" y="466"/>
                    </a:lnTo>
                    <a:lnTo>
                      <a:pt x="866" y="466"/>
                    </a:lnTo>
                    <a:lnTo>
                      <a:pt x="866" y="467"/>
                    </a:lnTo>
                    <a:lnTo>
                      <a:pt x="868" y="469"/>
                    </a:lnTo>
                    <a:close/>
                    <a:moveTo>
                      <a:pt x="824" y="576"/>
                    </a:moveTo>
                    <a:lnTo>
                      <a:pt x="824" y="576"/>
                    </a:lnTo>
                    <a:lnTo>
                      <a:pt x="824" y="576"/>
                    </a:lnTo>
                    <a:lnTo>
                      <a:pt x="827" y="577"/>
                    </a:lnTo>
                    <a:lnTo>
                      <a:pt x="827" y="576"/>
                    </a:lnTo>
                    <a:lnTo>
                      <a:pt x="825" y="575"/>
                    </a:lnTo>
                    <a:lnTo>
                      <a:pt x="824" y="576"/>
                    </a:lnTo>
                    <a:close/>
                    <a:moveTo>
                      <a:pt x="734" y="631"/>
                    </a:moveTo>
                    <a:lnTo>
                      <a:pt x="734" y="633"/>
                    </a:lnTo>
                    <a:lnTo>
                      <a:pt x="734" y="633"/>
                    </a:lnTo>
                    <a:lnTo>
                      <a:pt x="737" y="631"/>
                    </a:lnTo>
                    <a:lnTo>
                      <a:pt x="736" y="630"/>
                    </a:lnTo>
                    <a:lnTo>
                      <a:pt x="734" y="631"/>
                    </a:lnTo>
                    <a:close/>
                    <a:moveTo>
                      <a:pt x="820" y="573"/>
                    </a:moveTo>
                    <a:lnTo>
                      <a:pt x="820" y="575"/>
                    </a:lnTo>
                    <a:lnTo>
                      <a:pt x="820" y="575"/>
                    </a:lnTo>
                    <a:lnTo>
                      <a:pt x="820" y="575"/>
                    </a:lnTo>
                    <a:lnTo>
                      <a:pt x="820" y="576"/>
                    </a:lnTo>
                    <a:lnTo>
                      <a:pt x="822" y="576"/>
                    </a:lnTo>
                    <a:lnTo>
                      <a:pt x="822" y="575"/>
                    </a:lnTo>
                    <a:lnTo>
                      <a:pt x="822" y="575"/>
                    </a:lnTo>
                    <a:lnTo>
                      <a:pt x="820" y="573"/>
                    </a:lnTo>
                    <a:close/>
                    <a:moveTo>
                      <a:pt x="738" y="629"/>
                    </a:moveTo>
                    <a:lnTo>
                      <a:pt x="738" y="630"/>
                    </a:lnTo>
                    <a:lnTo>
                      <a:pt x="737" y="631"/>
                    </a:lnTo>
                    <a:lnTo>
                      <a:pt x="738" y="631"/>
                    </a:lnTo>
                    <a:lnTo>
                      <a:pt x="738" y="633"/>
                    </a:lnTo>
                    <a:lnTo>
                      <a:pt x="738" y="633"/>
                    </a:lnTo>
                    <a:lnTo>
                      <a:pt x="740" y="633"/>
                    </a:lnTo>
                    <a:lnTo>
                      <a:pt x="738" y="631"/>
                    </a:lnTo>
                    <a:lnTo>
                      <a:pt x="740" y="630"/>
                    </a:lnTo>
                    <a:lnTo>
                      <a:pt x="740" y="630"/>
                    </a:lnTo>
                    <a:lnTo>
                      <a:pt x="740" y="630"/>
                    </a:lnTo>
                    <a:lnTo>
                      <a:pt x="738" y="629"/>
                    </a:lnTo>
                    <a:close/>
                    <a:moveTo>
                      <a:pt x="857" y="502"/>
                    </a:moveTo>
                    <a:lnTo>
                      <a:pt x="857" y="500"/>
                    </a:lnTo>
                    <a:lnTo>
                      <a:pt x="856" y="502"/>
                    </a:lnTo>
                    <a:lnTo>
                      <a:pt x="856" y="503"/>
                    </a:lnTo>
                    <a:lnTo>
                      <a:pt x="857" y="503"/>
                    </a:lnTo>
                    <a:lnTo>
                      <a:pt x="859" y="503"/>
                    </a:lnTo>
                    <a:lnTo>
                      <a:pt x="857" y="502"/>
                    </a:lnTo>
                    <a:lnTo>
                      <a:pt x="857" y="502"/>
                    </a:lnTo>
                    <a:close/>
                    <a:moveTo>
                      <a:pt x="747" y="608"/>
                    </a:moveTo>
                    <a:lnTo>
                      <a:pt x="746" y="606"/>
                    </a:lnTo>
                    <a:lnTo>
                      <a:pt x="745" y="606"/>
                    </a:lnTo>
                    <a:lnTo>
                      <a:pt x="746" y="608"/>
                    </a:lnTo>
                    <a:lnTo>
                      <a:pt x="746" y="608"/>
                    </a:lnTo>
                    <a:lnTo>
                      <a:pt x="747" y="609"/>
                    </a:lnTo>
                    <a:lnTo>
                      <a:pt x="749" y="610"/>
                    </a:lnTo>
                    <a:lnTo>
                      <a:pt x="749" y="609"/>
                    </a:lnTo>
                    <a:lnTo>
                      <a:pt x="747" y="608"/>
                    </a:lnTo>
                    <a:close/>
                    <a:moveTo>
                      <a:pt x="700" y="643"/>
                    </a:moveTo>
                    <a:lnTo>
                      <a:pt x="699" y="643"/>
                    </a:lnTo>
                    <a:lnTo>
                      <a:pt x="697" y="643"/>
                    </a:lnTo>
                    <a:lnTo>
                      <a:pt x="697" y="645"/>
                    </a:lnTo>
                    <a:lnTo>
                      <a:pt x="697" y="645"/>
                    </a:lnTo>
                    <a:lnTo>
                      <a:pt x="699" y="645"/>
                    </a:lnTo>
                    <a:lnTo>
                      <a:pt x="700" y="645"/>
                    </a:lnTo>
                    <a:lnTo>
                      <a:pt x="701" y="646"/>
                    </a:lnTo>
                    <a:lnTo>
                      <a:pt x="701" y="645"/>
                    </a:lnTo>
                    <a:lnTo>
                      <a:pt x="701" y="645"/>
                    </a:lnTo>
                    <a:lnTo>
                      <a:pt x="701" y="643"/>
                    </a:lnTo>
                    <a:lnTo>
                      <a:pt x="700" y="643"/>
                    </a:lnTo>
                    <a:close/>
                    <a:moveTo>
                      <a:pt x="865" y="471"/>
                    </a:moveTo>
                    <a:lnTo>
                      <a:pt x="865" y="471"/>
                    </a:lnTo>
                    <a:lnTo>
                      <a:pt x="865" y="471"/>
                    </a:lnTo>
                    <a:lnTo>
                      <a:pt x="864" y="469"/>
                    </a:lnTo>
                    <a:lnTo>
                      <a:pt x="863" y="470"/>
                    </a:lnTo>
                    <a:lnTo>
                      <a:pt x="863" y="470"/>
                    </a:lnTo>
                    <a:lnTo>
                      <a:pt x="863" y="470"/>
                    </a:lnTo>
                    <a:lnTo>
                      <a:pt x="865" y="471"/>
                    </a:lnTo>
                    <a:close/>
                    <a:moveTo>
                      <a:pt x="843" y="433"/>
                    </a:moveTo>
                    <a:lnTo>
                      <a:pt x="841" y="432"/>
                    </a:lnTo>
                    <a:lnTo>
                      <a:pt x="841" y="432"/>
                    </a:lnTo>
                    <a:lnTo>
                      <a:pt x="840" y="430"/>
                    </a:lnTo>
                    <a:lnTo>
                      <a:pt x="837" y="429"/>
                    </a:lnTo>
                    <a:lnTo>
                      <a:pt x="835" y="429"/>
                    </a:lnTo>
                    <a:lnTo>
                      <a:pt x="836" y="430"/>
                    </a:lnTo>
                    <a:lnTo>
                      <a:pt x="839" y="432"/>
                    </a:lnTo>
                    <a:lnTo>
                      <a:pt x="843" y="434"/>
                    </a:lnTo>
                    <a:lnTo>
                      <a:pt x="847" y="435"/>
                    </a:lnTo>
                    <a:lnTo>
                      <a:pt x="848" y="435"/>
                    </a:lnTo>
                    <a:lnTo>
                      <a:pt x="848" y="434"/>
                    </a:lnTo>
                    <a:lnTo>
                      <a:pt x="847" y="434"/>
                    </a:lnTo>
                    <a:lnTo>
                      <a:pt x="843" y="433"/>
                    </a:lnTo>
                    <a:close/>
                    <a:moveTo>
                      <a:pt x="713" y="667"/>
                    </a:moveTo>
                    <a:lnTo>
                      <a:pt x="712" y="666"/>
                    </a:lnTo>
                    <a:lnTo>
                      <a:pt x="710" y="665"/>
                    </a:lnTo>
                    <a:lnTo>
                      <a:pt x="709" y="665"/>
                    </a:lnTo>
                    <a:lnTo>
                      <a:pt x="708" y="663"/>
                    </a:lnTo>
                    <a:lnTo>
                      <a:pt x="706" y="662"/>
                    </a:lnTo>
                    <a:lnTo>
                      <a:pt x="706" y="662"/>
                    </a:lnTo>
                    <a:lnTo>
                      <a:pt x="705" y="663"/>
                    </a:lnTo>
                    <a:lnTo>
                      <a:pt x="705" y="663"/>
                    </a:lnTo>
                    <a:lnTo>
                      <a:pt x="705" y="666"/>
                    </a:lnTo>
                    <a:lnTo>
                      <a:pt x="702" y="663"/>
                    </a:lnTo>
                    <a:lnTo>
                      <a:pt x="702" y="663"/>
                    </a:lnTo>
                    <a:lnTo>
                      <a:pt x="702" y="665"/>
                    </a:lnTo>
                    <a:lnTo>
                      <a:pt x="702" y="666"/>
                    </a:lnTo>
                    <a:lnTo>
                      <a:pt x="701" y="665"/>
                    </a:lnTo>
                    <a:lnTo>
                      <a:pt x="699" y="663"/>
                    </a:lnTo>
                    <a:lnTo>
                      <a:pt x="699" y="663"/>
                    </a:lnTo>
                    <a:lnTo>
                      <a:pt x="697" y="665"/>
                    </a:lnTo>
                    <a:lnTo>
                      <a:pt x="695" y="666"/>
                    </a:lnTo>
                    <a:lnTo>
                      <a:pt x="689" y="665"/>
                    </a:lnTo>
                    <a:lnTo>
                      <a:pt x="688" y="666"/>
                    </a:lnTo>
                    <a:lnTo>
                      <a:pt x="687" y="667"/>
                    </a:lnTo>
                    <a:lnTo>
                      <a:pt x="685" y="667"/>
                    </a:lnTo>
                    <a:lnTo>
                      <a:pt x="684" y="667"/>
                    </a:lnTo>
                    <a:lnTo>
                      <a:pt x="683" y="667"/>
                    </a:lnTo>
                    <a:lnTo>
                      <a:pt x="683" y="669"/>
                    </a:lnTo>
                    <a:lnTo>
                      <a:pt x="681" y="670"/>
                    </a:lnTo>
                    <a:lnTo>
                      <a:pt x="683" y="670"/>
                    </a:lnTo>
                    <a:lnTo>
                      <a:pt x="684" y="670"/>
                    </a:lnTo>
                    <a:lnTo>
                      <a:pt x="683" y="671"/>
                    </a:lnTo>
                    <a:lnTo>
                      <a:pt x="680" y="673"/>
                    </a:lnTo>
                    <a:lnTo>
                      <a:pt x="677" y="675"/>
                    </a:lnTo>
                    <a:lnTo>
                      <a:pt x="676" y="676"/>
                    </a:lnTo>
                    <a:lnTo>
                      <a:pt x="675" y="678"/>
                    </a:lnTo>
                    <a:lnTo>
                      <a:pt x="675" y="679"/>
                    </a:lnTo>
                    <a:lnTo>
                      <a:pt x="675" y="679"/>
                    </a:lnTo>
                    <a:lnTo>
                      <a:pt x="675" y="687"/>
                    </a:lnTo>
                    <a:lnTo>
                      <a:pt x="675" y="687"/>
                    </a:lnTo>
                    <a:lnTo>
                      <a:pt x="676" y="690"/>
                    </a:lnTo>
                    <a:lnTo>
                      <a:pt x="677" y="694"/>
                    </a:lnTo>
                    <a:lnTo>
                      <a:pt x="681" y="696"/>
                    </a:lnTo>
                    <a:lnTo>
                      <a:pt x="684" y="698"/>
                    </a:lnTo>
                    <a:lnTo>
                      <a:pt x="687" y="698"/>
                    </a:lnTo>
                    <a:lnTo>
                      <a:pt x="689" y="699"/>
                    </a:lnTo>
                    <a:lnTo>
                      <a:pt x="691" y="699"/>
                    </a:lnTo>
                    <a:lnTo>
                      <a:pt x="692" y="700"/>
                    </a:lnTo>
                    <a:lnTo>
                      <a:pt x="693" y="700"/>
                    </a:lnTo>
                    <a:lnTo>
                      <a:pt x="695" y="700"/>
                    </a:lnTo>
                    <a:lnTo>
                      <a:pt x="696" y="699"/>
                    </a:lnTo>
                    <a:lnTo>
                      <a:pt x="696" y="698"/>
                    </a:lnTo>
                    <a:lnTo>
                      <a:pt x="697" y="696"/>
                    </a:lnTo>
                    <a:lnTo>
                      <a:pt x="700" y="696"/>
                    </a:lnTo>
                    <a:lnTo>
                      <a:pt x="700" y="696"/>
                    </a:lnTo>
                    <a:lnTo>
                      <a:pt x="701" y="696"/>
                    </a:lnTo>
                    <a:lnTo>
                      <a:pt x="701" y="695"/>
                    </a:lnTo>
                    <a:lnTo>
                      <a:pt x="701" y="695"/>
                    </a:lnTo>
                    <a:lnTo>
                      <a:pt x="702" y="694"/>
                    </a:lnTo>
                    <a:lnTo>
                      <a:pt x="704" y="692"/>
                    </a:lnTo>
                    <a:lnTo>
                      <a:pt x="704" y="691"/>
                    </a:lnTo>
                    <a:lnTo>
                      <a:pt x="705" y="691"/>
                    </a:lnTo>
                    <a:lnTo>
                      <a:pt x="706" y="691"/>
                    </a:lnTo>
                    <a:lnTo>
                      <a:pt x="706" y="690"/>
                    </a:lnTo>
                    <a:lnTo>
                      <a:pt x="708" y="688"/>
                    </a:lnTo>
                    <a:lnTo>
                      <a:pt x="708" y="686"/>
                    </a:lnTo>
                    <a:lnTo>
                      <a:pt x="708" y="683"/>
                    </a:lnTo>
                    <a:lnTo>
                      <a:pt x="708" y="682"/>
                    </a:lnTo>
                    <a:lnTo>
                      <a:pt x="708" y="682"/>
                    </a:lnTo>
                    <a:lnTo>
                      <a:pt x="708" y="680"/>
                    </a:lnTo>
                    <a:lnTo>
                      <a:pt x="709" y="679"/>
                    </a:lnTo>
                    <a:lnTo>
                      <a:pt x="710" y="674"/>
                    </a:lnTo>
                    <a:lnTo>
                      <a:pt x="713" y="673"/>
                    </a:lnTo>
                    <a:lnTo>
                      <a:pt x="714" y="671"/>
                    </a:lnTo>
                    <a:lnTo>
                      <a:pt x="713" y="670"/>
                    </a:lnTo>
                    <a:lnTo>
                      <a:pt x="713" y="667"/>
                    </a:lnTo>
                    <a:close/>
                    <a:moveTo>
                      <a:pt x="845" y="553"/>
                    </a:moveTo>
                    <a:lnTo>
                      <a:pt x="845" y="553"/>
                    </a:lnTo>
                    <a:lnTo>
                      <a:pt x="845" y="553"/>
                    </a:lnTo>
                    <a:lnTo>
                      <a:pt x="845" y="552"/>
                    </a:lnTo>
                    <a:lnTo>
                      <a:pt x="844" y="552"/>
                    </a:lnTo>
                    <a:lnTo>
                      <a:pt x="844" y="552"/>
                    </a:lnTo>
                    <a:lnTo>
                      <a:pt x="844" y="553"/>
                    </a:lnTo>
                    <a:lnTo>
                      <a:pt x="844" y="553"/>
                    </a:lnTo>
                    <a:lnTo>
                      <a:pt x="844" y="555"/>
                    </a:lnTo>
                    <a:lnTo>
                      <a:pt x="844" y="556"/>
                    </a:lnTo>
                    <a:lnTo>
                      <a:pt x="845" y="557"/>
                    </a:lnTo>
                    <a:lnTo>
                      <a:pt x="847" y="556"/>
                    </a:lnTo>
                    <a:lnTo>
                      <a:pt x="847" y="555"/>
                    </a:lnTo>
                    <a:lnTo>
                      <a:pt x="845" y="555"/>
                    </a:lnTo>
                    <a:lnTo>
                      <a:pt x="845" y="553"/>
                    </a:lnTo>
                    <a:close/>
                    <a:moveTo>
                      <a:pt x="907" y="163"/>
                    </a:moveTo>
                    <a:lnTo>
                      <a:pt x="907" y="160"/>
                    </a:lnTo>
                    <a:lnTo>
                      <a:pt x="906" y="156"/>
                    </a:lnTo>
                    <a:lnTo>
                      <a:pt x="907" y="156"/>
                    </a:lnTo>
                    <a:lnTo>
                      <a:pt x="907" y="156"/>
                    </a:lnTo>
                    <a:lnTo>
                      <a:pt x="907" y="155"/>
                    </a:lnTo>
                    <a:lnTo>
                      <a:pt x="909" y="155"/>
                    </a:lnTo>
                    <a:lnTo>
                      <a:pt x="909" y="153"/>
                    </a:lnTo>
                    <a:lnTo>
                      <a:pt x="907" y="152"/>
                    </a:lnTo>
                    <a:lnTo>
                      <a:pt x="907" y="152"/>
                    </a:lnTo>
                    <a:lnTo>
                      <a:pt x="907" y="151"/>
                    </a:lnTo>
                    <a:lnTo>
                      <a:pt x="907" y="149"/>
                    </a:lnTo>
                    <a:lnTo>
                      <a:pt x="907" y="149"/>
                    </a:lnTo>
                    <a:lnTo>
                      <a:pt x="907" y="148"/>
                    </a:lnTo>
                    <a:lnTo>
                      <a:pt x="907" y="148"/>
                    </a:lnTo>
                    <a:lnTo>
                      <a:pt x="907" y="147"/>
                    </a:lnTo>
                    <a:lnTo>
                      <a:pt x="907" y="146"/>
                    </a:lnTo>
                    <a:lnTo>
                      <a:pt x="906" y="144"/>
                    </a:lnTo>
                    <a:lnTo>
                      <a:pt x="907" y="143"/>
                    </a:lnTo>
                    <a:lnTo>
                      <a:pt x="907" y="143"/>
                    </a:lnTo>
                    <a:lnTo>
                      <a:pt x="907" y="142"/>
                    </a:lnTo>
                    <a:lnTo>
                      <a:pt x="907" y="142"/>
                    </a:lnTo>
                    <a:lnTo>
                      <a:pt x="907" y="140"/>
                    </a:lnTo>
                    <a:lnTo>
                      <a:pt x="907" y="140"/>
                    </a:lnTo>
                    <a:lnTo>
                      <a:pt x="906" y="139"/>
                    </a:lnTo>
                    <a:lnTo>
                      <a:pt x="905" y="138"/>
                    </a:lnTo>
                    <a:lnTo>
                      <a:pt x="905" y="135"/>
                    </a:lnTo>
                    <a:lnTo>
                      <a:pt x="905" y="134"/>
                    </a:lnTo>
                    <a:lnTo>
                      <a:pt x="904" y="130"/>
                    </a:lnTo>
                    <a:lnTo>
                      <a:pt x="904" y="130"/>
                    </a:lnTo>
                    <a:lnTo>
                      <a:pt x="902" y="128"/>
                    </a:lnTo>
                    <a:lnTo>
                      <a:pt x="902" y="128"/>
                    </a:lnTo>
                    <a:lnTo>
                      <a:pt x="902" y="126"/>
                    </a:lnTo>
                    <a:lnTo>
                      <a:pt x="902" y="124"/>
                    </a:lnTo>
                    <a:lnTo>
                      <a:pt x="902" y="123"/>
                    </a:lnTo>
                    <a:lnTo>
                      <a:pt x="901" y="123"/>
                    </a:lnTo>
                    <a:lnTo>
                      <a:pt x="900" y="122"/>
                    </a:lnTo>
                    <a:lnTo>
                      <a:pt x="901" y="120"/>
                    </a:lnTo>
                    <a:lnTo>
                      <a:pt x="901" y="120"/>
                    </a:lnTo>
                    <a:lnTo>
                      <a:pt x="901" y="119"/>
                    </a:lnTo>
                    <a:lnTo>
                      <a:pt x="901" y="119"/>
                    </a:lnTo>
                    <a:lnTo>
                      <a:pt x="902" y="119"/>
                    </a:lnTo>
                    <a:lnTo>
                      <a:pt x="904" y="119"/>
                    </a:lnTo>
                    <a:lnTo>
                      <a:pt x="904" y="118"/>
                    </a:lnTo>
                    <a:lnTo>
                      <a:pt x="904" y="118"/>
                    </a:lnTo>
                    <a:lnTo>
                      <a:pt x="905" y="115"/>
                    </a:lnTo>
                    <a:lnTo>
                      <a:pt x="904" y="114"/>
                    </a:lnTo>
                    <a:lnTo>
                      <a:pt x="904" y="114"/>
                    </a:lnTo>
                    <a:lnTo>
                      <a:pt x="902" y="111"/>
                    </a:lnTo>
                    <a:lnTo>
                      <a:pt x="901" y="110"/>
                    </a:lnTo>
                    <a:lnTo>
                      <a:pt x="898" y="108"/>
                    </a:lnTo>
                    <a:lnTo>
                      <a:pt x="897" y="107"/>
                    </a:lnTo>
                    <a:lnTo>
                      <a:pt x="897" y="106"/>
                    </a:lnTo>
                    <a:lnTo>
                      <a:pt x="897" y="106"/>
                    </a:lnTo>
                    <a:lnTo>
                      <a:pt x="897" y="104"/>
                    </a:lnTo>
                    <a:lnTo>
                      <a:pt x="897" y="103"/>
                    </a:lnTo>
                    <a:lnTo>
                      <a:pt x="896" y="103"/>
                    </a:lnTo>
                    <a:lnTo>
                      <a:pt x="893" y="102"/>
                    </a:lnTo>
                    <a:lnTo>
                      <a:pt x="892" y="101"/>
                    </a:lnTo>
                    <a:lnTo>
                      <a:pt x="889" y="101"/>
                    </a:lnTo>
                    <a:lnTo>
                      <a:pt x="889" y="101"/>
                    </a:lnTo>
                    <a:lnTo>
                      <a:pt x="888" y="101"/>
                    </a:lnTo>
                    <a:lnTo>
                      <a:pt x="884" y="102"/>
                    </a:lnTo>
                    <a:lnTo>
                      <a:pt x="881" y="104"/>
                    </a:lnTo>
                    <a:lnTo>
                      <a:pt x="881" y="106"/>
                    </a:lnTo>
                    <a:lnTo>
                      <a:pt x="880" y="106"/>
                    </a:lnTo>
                    <a:lnTo>
                      <a:pt x="877" y="106"/>
                    </a:lnTo>
                    <a:lnTo>
                      <a:pt x="874" y="106"/>
                    </a:lnTo>
                    <a:lnTo>
                      <a:pt x="873" y="107"/>
                    </a:lnTo>
                    <a:lnTo>
                      <a:pt x="872" y="108"/>
                    </a:lnTo>
                    <a:lnTo>
                      <a:pt x="870" y="108"/>
                    </a:lnTo>
                    <a:lnTo>
                      <a:pt x="869" y="108"/>
                    </a:lnTo>
                    <a:lnTo>
                      <a:pt x="869" y="110"/>
                    </a:lnTo>
                    <a:lnTo>
                      <a:pt x="869" y="112"/>
                    </a:lnTo>
                    <a:lnTo>
                      <a:pt x="869" y="114"/>
                    </a:lnTo>
                    <a:lnTo>
                      <a:pt x="866" y="114"/>
                    </a:lnTo>
                    <a:lnTo>
                      <a:pt x="864" y="114"/>
                    </a:lnTo>
                    <a:lnTo>
                      <a:pt x="859" y="114"/>
                    </a:lnTo>
                    <a:lnTo>
                      <a:pt x="855" y="114"/>
                    </a:lnTo>
                    <a:lnTo>
                      <a:pt x="853" y="114"/>
                    </a:lnTo>
                    <a:lnTo>
                      <a:pt x="851" y="114"/>
                    </a:lnTo>
                    <a:lnTo>
                      <a:pt x="848" y="114"/>
                    </a:lnTo>
                    <a:lnTo>
                      <a:pt x="847" y="114"/>
                    </a:lnTo>
                    <a:lnTo>
                      <a:pt x="845" y="114"/>
                    </a:lnTo>
                    <a:lnTo>
                      <a:pt x="844" y="112"/>
                    </a:lnTo>
                    <a:lnTo>
                      <a:pt x="843" y="111"/>
                    </a:lnTo>
                    <a:lnTo>
                      <a:pt x="841" y="110"/>
                    </a:lnTo>
                    <a:lnTo>
                      <a:pt x="837" y="107"/>
                    </a:lnTo>
                    <a:lnTo>
                      <a:pt x="836" y="106"/>
                    </a:lnTo>
                    <a:lnTo>
                      <a:pt x="836" y="103"/>
                    </a:lnTo>
                    <a:lnTo>
                      <a:pt x="835" y="101"/>
                    </a:lnTo>
                    <a:lnTo>
                      <a:pt x="833" y="101"/>
                    </a:lnTo>
                    <a:lnTo>
                      <a:pt x="833" y="99"/>
                    </a:lnTo>
                    <a:lnTo>
                      <a:pt x="831" y="98"/>
                    </a:lnTo>
                    <a:lnTo>
                      <a:pt x="829" y="97"/>
                    </a:lnTo>
                    <a:lnTo>
                      <a:pt x="828" y="97"/>
                    </a:lnTo>
                    <a:lnTo>
                      <a:pt x="827" y="95"/>
                    </a:lnTo>
                    <a:lnTo>
                      <a:pt x="827" y="93"/>
                    </a:lnTo>
                    <a:lnTo>
                      <a:pt x="825" y="91"/>
                    </a:lnTo>
                    <a:lnTo>
                      <a:pt x="822" y="91"/>
                    </a:lnTo>
                    <a:lnTo>
                      <a:pt x="819" y="90"/>
                    </a:lnTo>
                    <a:lnTo>
                      <a:pt x="815" y="89"/>
                    </a:lnTo>
                    <a:lnTo>
                      <a:pt x="808" y="85"/>
                    </a:lnTo>
                    <a:lnTo>
                      <a:pt x="806" y="83"/>
                    </a:lnTo>
                    <a:lnTo>
                      <a:pt x="804" y="83"/>
                    </a:lnTo>
                    <a:lnTo>
                      <a:pt x="803" y="82"/>
                    </a:lnTo>
                    <a:lnTo>
                      <a:pt x="802" y="81"/>
                    </a:lnTo>
                    <a:lnTo>
                      <a:pt x="800" y="81"/>
                    </a:lnTo>
                    <a:lnTo>
                      <a:pt x="800" y="81"/>
                    </a:lnTo>
                    <a:lnTo>
                      <a:pt x="799" y="82"/>
                    </a:lnTo>
                    <a:lnTo>
                      <a:pt x="799" y="81"/>
                    </a:lnTo>
                    <a:lnTo>
                      <a:pt x="798" y="81"/>
                    </a:lnTo>
                    <a:lnTo>
                      <a:pt x="796" y="81"/>
                    </a:lnTo>
                    <a:lnTo>
                      <a:pt x="795" y="81"/>
                    </a:lnTo>
                    <a:lnTo>
                      <a:pt x="794" y="81"/>
                    </a:lnTo>
                    <a:lnTo>
                      <a:pt x="792" y="79"/>
                    </a:lnTo>
                    <a:lnTo>
                      <a:pt x="791" y="79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88" y="77"/>
                    </a:lnTo>
                    <a:lnTo>
                      <a:pt x="787" y="77"/>
                    </a:lnTo>
                    <a:lnTo>
                      <a:pt x="784" y="77"/>
                    </a:lnTo>
                    <a:lnTo>
                      <a:pt x="781" y="78"/>
                    </a:lnTo>
                    <a:lnTo>
                      <a:pt x="777" y="77"/>
                    </a:lnTo>
                    <a:lnTo>
                      <a:pt x="774" y="77"/>
                    </a:lnTo>
                    <a:lnTo>
                      <a:pt x="771" y="75"/>
                    </a:lnTo>
                    <a:lnTo>
                      <a:pt x="770" y="74"/>
                    </a:lnTo>
                    <a:lnTo>
                      <a:pt x="769" y="74"/>
                    </a:lnTo>
                    <a:lnTo>
                      <a:pt x="767" y="73"/>
                    </a:lnTo>
                    <a:lnTo>
                      <a:pt x="766" y="71"/>
                    </a:lnTo>
                    <a:lnTo>
                      <a:pt x="763" y="69"/>
                    </a:lnTo>
                    <a:lnTo>
                      <a:pt x="763" y="67"/>
                    </a:lnTo>
                    <a:lnTo>
                      <a:pt x="762" y="65"/>
                    </a:lnTo>
                    <a:lnTo>
                      <a:pt x="758" y="63"/>
                    </a:lnTo>
                    <a:lnTo>
                      <a:pt x="757" y="62"/>
                    </a:lnTo>
                    <a:lnTo>
                      <a:pt x="757" y="61"/>
                    </a:lnTo>
                    <a:lnTo>
                      <a:pt x="755" y="61"/>
                    </a:lnTo>
                    <a:lnTo>
                      <a:pt x="755" y="59"/>
                    </a:lnTo>
                    <a:lnTo>
                      <a:pt x="754" y="59"/>
                    </a:lnTo>
                    <a:lnTo>
                      <a:pt x="754" y="58"/>
                    </a:lnTo>
                    <a:lnTo>
                      <a:pt x="754" y="57"/>
                    </a:lnTo>
                    <a:lnTo>
                      <a:pt x="751" y="55"/>
                    </a:lnTo>
                    <a:lnTo>
                      <a:pt x="749" y="53"/>
                    </a:lnTo>
                    <a:lnTo>
                      <a:pt x="743" y="50"/>
                    </a:lnTo>
                    <a:lnTo>
                      <a:pt x="741" y="48"/>
                    </a:lnTo>
                    <a:lnTo>
                      <a:pt x="740" y="46"/>
                    </a:lnTo>
                    <a:lnTo>
                      <a:pt x="738" y="45"/>
                    </a:lnTo>
                    <a:lnTo>
                      <a:pt x="738" y="45"/>
                    </a:lnTo>
                    <a:lnTo>
                      <a:pt x="737" y="44"/>
                    </a:lnTo>
                    <a:lnTo>
                      <a:pt x="737" y="42"/>
                    </a:lnTo>
                    <a:lnTo>
                      <a:pt x="736" y="41"/>
                    </a:lnTo>
                    <a:lnTo>
                      <a:pt x="734" y="41"/>
                    </a:lnTo>
                    <a:lnTo>
                      <a:pt x="734" y="40"/>
                    </a:lnTo>
                    <a:lnTo>
                      <a:pt x="733" y="40"/>
                    </a:lnTo>
                    <a:lnTo>
                      <a:pt x="732" y="38"/>
                    </a:lnTo>
                    <a:lnTo>
                      <a:pt x="730" y="38"/>
                    </a:lnTo>
                    <a:lnTo>
                      <a:pt x="730" y="36"/>
                    </a:lnTo>
                    <a:lnTo>
                      <a:pt x="728" y="34"/>
                    </a:lnTo>
                    <a:lnTo>
                      <a:pt x="724" y="32"/>
                    </a:lnTo>
                    <a:lnTo>
                      <a:pt x="722" y="29"/>
                    </a:lnTo>
                    <a:lnTo>
                      <a:pt x="721" y="28"/>
                    </a:lnTo>
                    <a:lnTo>
                      <a:pt x="718" y="26"/>
                    </a:lnTo>
                    <a:lnTo>
                      <a:pt x="718" y="26"/>
                    </a:lnTo>
                    <a:lnTo>
                      <a:pt x="717" y="25"/>
                    </a:lnTo>
                    <a:lnTo>
                      <a:pt x="716" y="24"/>
                    </a:lnTo>
                    <a:lnTo>
                      <a:pt x="716" y="24"/>
                    </a:lnTo>
                    <a:lnTo>
                      <a:pt x="716" y="24"/>
                    </a:lnTo>
                    <a:lnTo>
                      <a:pt x="714" y="22"/>
                    </a:lnTo>
                    <a:lnTo>
                      <a:pt x="713" y="22"/>
                    </a:lnTo>
                    <a:lnTo>
                      <a:pt x="712" y="21"/>
                    </a:lnTo>
                    <a:lnTo>
                      <a:pt x="712" y="20"/>
                    </a:lnTo>
                    <a:lnTo>
                      <a:pt x="710" y="20"/>
                    </a:lnTo>
                    <a:lnTo>
                      <a:pt x="708" y="20"/>
                    </a:lnTo>
                    <a:lnTo>
                      <a:pt x="708" y="18"/>
                    </a:lnTo>
                    <a:lnTo>
                      <a:pt x="706" y="18"/>
                    </a:lnTo>
                    <a:lnTo>
                      <a:pt x="706" y="17"/>
                    </a:lnTo>
                    <a:lnTo>
                      <a:pt x="706" y="17"/>
                    </a:lnTo>
                    <a:lnTo>
                      <a:pt x="706" y="17"/>
                    </a:lnTo>
                    <a:lnTo>
                      <a:pt x="706" y="16"/>
                    </a:lnTo>
                    <a:lnTo>
                      <a:pt x="705" y="16"/>
                    </a:lnTo>
                    <a:lnTo>
                      <a:pt x="704" y="14"/>
                    </a:lnTo>
                    <a:lnTo>
                      <a:pt x="701" y="13"/>
                    </a:lnTo>
                    <a:lnTo>
                      <a:pt x="700" y="13"/>
                    </a:lnTo>
                    <a:lnTo>
                      <a:pt x="700" y="13"/>
                    </a:lnTo>
                    <a:lnTo>
                      <a:pt x="699" y="12"/>
                    </a:lnTo>
                    <a:lnTo>
                      <a:pt x="697" y="12"/>
                    </a:lnTo>
                    <a:lnTo>
                      <a:pt x="697" y="10"/>
                    </a:lnTo>
                    <a:lnTo>
                      <a:pt x="696" y="10"/>
                    </a:lnTo>
                    <a:lnTo>
                      <a:pt x="695" y="10"/>
                    </a:lnTo>
                    <a:lnTo>
                      <a:pt x="695" y="10"/>
                    </a:lnTo>
                    <a:lnTo>
                      <a:pt x="692" y="9"/>
                    </a:lnTo>
                    <a:lnTo>
                      <a:pt x="688" y="8"/>
                    </a:lnTo>
                    <a:lnTo>
                      <a:pt x="685" y="8"/>
                    </a:lnTo>
                    <a:lnTo>
                      <a:pt x="684" y="8"/>
                    </a:lnTo>
                    <a:lnTo>
                      <a:pt x="683" y="8"/>
                    </a:lnTo>
                    <a:lnTo>
                      <a:pt x="684" y="9"/>
                    </a:lnTo>
                    <a:lnTo>
                      <a:pt x="683" y="9"/>
                    </a:lnTo>
                    <a:lnTo>
                      <a:pt x="679" y="8"/>
                    </a:lnTo>
                    <a:lnTo>
                      <a:pt x="676" y="6"/>
                    </a:lnTo>
                    <a:lnTo>
                      <a:pt x="673" y="6"/>
                    </a:lnTo>
                    <a:lnTo>
                      <a:pt x="672" y="5"/>
                    </a:lnTo>
                    <a:lnTo>
                      <a:pt x="671" y="4"/>
                    </a:lnTo>
                    <a:lnTo>
                      <a:pt x="669" y="4"/>
                    </a:lnTo>
                    <a:lnTo>
                      <a:pt x="667" y="4"/>
                    </a:lnTo>
                    <a:lnTo>
                      <a:pt x="661" y="1"/>
                    </a:lnTo>
                    <a:lnTo>
                      <a:pt x="659" y="1"/>
                    </a:lnTo>
                    <a:lnTo>
                      <a:pt x="659" y="1"/>
                    </a:lnTo>
                    <a:lnTo>
                      <a:pt x="658" y="1"/>
                    </a:lnTo>
                    <a:lnTo>
                      <a:pt x="658" y="1"/>
                    </a:lnTo>
                    <a:lnTo>
                      <a:pt x="656" y="1"/>
                    </a:lnTo>
                    <a:lnTo>
                      <a:pt x="654" y="0"/>
                    </a:lnTo>
                    <a:lnTo>
                      <a:pt x="652" y="1"/>
                    </a:lnTo>
                    <a:lnTo>
                      <a:pt x="650" y="1"/>
                    </a:lnTo>
                    <a:lnTo>
                      <a:pt x="647" y="3"/>
                    </a:lnTo>
                    <a:lnTo>
                      <a:pt x="643" y="3"/>
                    </a:lnTo>
                    <a:lnTo>
                      <a:pt x="642" y="3"/>
                    </a:lnTo>
                    <a:lnTo>
                      <a:pt x="640" y="3"/>
                    </a:lnTo>
                    <a:lnTo>
                      <a:pt x="638" y="3"/>
                    </a:lnTo>
                    <a:lnTo>
                      <a:pt x="632" y="4"/>
                    </a:lnTo>
                    <a:lnTo>
                      <a:pt x="628" y="5"/>
                    </a:lnTo>
                    <a:lnTo>
                      <a:pt x="623" y="5"/>
                    </a:lnTo>
                    <a:lnTo>
                      <a:pt x="620" y="8"/>
                    </a:lnTo>
                    <a:lnTo>
                      <a:pt x="619" y="12"/>
                    </a:lnTo>
                    <a:lnTo>
                      <a:pt x="618" y="14"/>
                    </a:lnTo>
                    <a:lnTo>
                      <a:pt x="617" y="16"/>
                    </a:lnTo>
                    <a:lnTo>
                      <a:pt x="617" y="17"/>
                    </a:lnTo>
                    <a:lnTo>
                      <a:pt x="618" y="18"/>
                    </a:lnTo>
                    <a:lnTo>
                      <a:pt x="619" y="18"/>
                    </a:lnTo>
                    <a:lnTo>
                      <a:pt x="622" y="18"/>
                    </a:lnTo>
                    <a:lnTo>
                      <a:pt x="624" y="18"/>
                    </a:lnTo>
                    <a:lnTo>
                      <a:pt x="627" y="20"/>
                    </a:lnTo>
                    <a:lnTo>
                      <a:pt x="628" y="21"/>
                    </a:lnTo>
                    <a:lnTo>
                      <a:pt x="630" y="22"/>
                    </a:lnTo>
                    <a:lnTo>
                      <a:pt x="631" y="25"/>
                    </a:lnTo>
                    <a:lnTo>
                      <a:pt x="634" y="26"/>
                    </a:lnTo>
                    <a:lnTo>
                      <a:pt x="635" y="29"/>
                    </a:lnTo>
                    <a:lnTo>
                      <a:pt x="635" y="30"/>
                    </a:lnTo>
                    <a:lnTo>
                      <a:pt x="634" y="33"/>
                    </a:lnTo>
                    <a:lnTo>
                      <a:pt x="631" y="36"/>
                    </a:lnTo>
                    <a:lnTo>
                      <a:pt x="631" y="38"/>
                    </a:lnTo>
                    <a:lnTo>
                      <a:pt x="631" y="41"/>
                    </a:lnTo>
                    <a:lnTo>
                      <a:pt x="631" y="45"/>
                    </a:lnTo>
                    <a:lnTo>
                      <a:pt x="631" y="46"/>
                    </a:lnTo>
                    <a:lnTo>
                      <a:pt x="632" y="48"/>
                    </a:lnTo>
                    <a:lnTo>
                      <a:pt x="632" y="49"/>
                    </a:lnTo>
                    <a:lnTo>
                      <a:pt x="631" y="50"/>
                    </a:lnTo>
                    <a:lnTo>
                      <a:pt x="631" y="52"/>
                    </a:lnTo>
                    <a:lnTo>
                      <a:pt x="632" y="54"/>
                    </a:lnTo>
                    <a:lnTo>
                      <a:pt x="632" y="55"/>
                    </a:lnTo>
                    <a:lnTo>
                      <a:pt x="631" y="57"/>
                    </a:lnTo>
                    <a:lnTo>
                      <a:pt x="631" y="58"/>
                    </a:lnTo>
                    <a:lnTo>
                      <a:pt x="632" y="59"/>
                    </a:lnTo>
                    <a:lnTo>
                      <a:pt x="632" y="61"/>
                    </a:lnTo>
                    <a:lnTo>
                      <a:pt x="631" y="61"/>
                    </a:lnTo>
                    <a:lnTo>
                      <a:pt x="632" y="62"/>
                    </a:lnTo>
                    <a:lnTo>
                      <a:pt x="634" y="62"/>
                    </a:lnTo>
                    <a:lnTo>
                      <a:pt x="635" y="63"/>
                    </a:lnTo>
                    <a:lnTo>
                      <a:pt x="636" y="66"/>
                    </a:lnTo>
                    <a:lnTo>
                      <a:pt x="636" y="67"/>
                    </a:lnTo>
                    <a:lnTo>
                      <a:pt x="636" y="69"/>
                    </a:lnTo>
                    <a:lnTo>
                      <a:pt x="634" y="69"/>
                    </a:lnTo>
                    <a:lnTo>
                      <a:pt x="630" y="70"/>
                    </a:lnTo>
                    <a:lnTo>
                      <a:pt x="627" y="71"/>
                    </a:lnTo>
                    <a:lnTo>
                      <a:pt x="624" y="75"/>
                    </a:lnTo>
                    <a:lnTo>
                      <a:pt x="622" y="78"/>
                    </a:lnTo>
                    <a:lnTo>
                      <a:pt x="620" y="78"/>
                    </a:lnTo>
                    <a:lnTo>
                      <a:pt x="619" y="78"/>
                    </a:lnTo>
                    <a:lnTo>
                      <a:pt x="615" y="77"/>
                    </a:lnTo>
                    <a:lnTo>
                      <a:pt x="611" y="77"/>
                    </a:lnTo>
                    <a:lnTo>
                      <a:pt x="607" y="75"/>
                    </a:lnTo>
                    <a:lnTo>
                      <a:pt x="605" y="74"/>
                    </a:lnTo>
                    <a:lnTo>
                      <a:pt x="601" y="73"/>
                    </a:lnTo>
                    <a:lnTo>
                      <a:pt x="601" y="75"/>
                    </a:lnTo>
                    <a:lnTo>
                      <a:pt x="601" y="81"/>
                    </a:lnTo>
                    <a:lnTo>
                      <a:pt x="601" y="85"/>
                    </a:lnTo>
                    <a:lnTo>
                      <a:pt x="601" y="87"/>
                    </a:lnTo>
                    <a:lnTo>
                      <a:pt x="601" y="90"/>
                    </a:lnTo>
                    <a:lnTo>
                      <a:pt x="601" y="91"/>
                    </a:lnTo>
                    <a:lnTo>
                      <a:pt x="602" y="93"/>
                    </a:lnTo>
                    <a:lnTo>
                      <a:pt x="602" y="94"/>
                    </a:lnTo>
                    <a:lnTo>
                      <a:pt x="601" y="97"/>
                    </a:lnTo>
                    <a:lnTo>
                      <a:pt x="602" y="99"/>
                    </a:lnTo>
                    <a:lnTo>
                      <a:pt x="602" y="101"/>
                    </a:lnTo>
                    <a:lnTo>
                      <a:pt x="603" y="103"/>
                    </a:lnTo>
                    <a:lnTo>
                      <a:pt x="602" y="104"/>
                    </a:lnTo>
                    <a:lnTo>
                      <a:pt x="601" y="106"/>
                    </a:lnTo>
                    <a:lnTo>
                      <a:pt x="603" y="108"/>
                    </a:lnTo>
                    <a:lnTo>
                      <a:pt x="605" y="110"/>
                    </a:lnTo>
                    <a:lnTo>
                      <a:pt x="607" y="112"/>
                    </a:lnTo>
                    <a:lnTo>
                      <a:pt x="610" y="112"/>
                    </a:lnTo>
                    <a:lnTo>
                      <a:pt x="611" y="114"/>
                    </a:lnTo>
                    <a:lnTo>
                      <a:pt x="613" y="114"/>
                    </a:lnTo>
                    <a:lnTo>
                      <a:pt x="613" y="112"/>
                    </a:lnTo>
                    <a:lnTo>
                      <a:pt x="615" y="111"/>
                    </a:lnTo>
                    <a:lnTo>
                      <a:pt x="615" y="111"/>
                    </a:lnTo>
                    <a:lnTo>
                      <a:pt x="617" y="111"/>
                    </a:lnTo>
                    <a:lnTo>
                      <a:pt x="619" y="111"/>
                    </a:lnTo>
                    <a:lnTo>
                      <a:pt x="620" y="111"/>
                    </a:lnTo>
                    <a:lnTo>
                      <a:pt x="623" y="110"/>
                    </a:lnTo>
                    <a:lnTo>
                      <a:pt x="624" y="111"/>
                    </a:lnTo>
                    <a:lnTo>
                      <a:pt x="626" y="111"/>
                    </a:lnTo>
                    <a:lnTo>
                      <a:pt x="628" y="111"/>
                    </a:lnTo>
                    <a:lnTo>
                      <a:pt x="631" y="112"/>
                    </a:lnTo>
                    <a:lnTo>
                      <a:pt x="632" y="114"/>
                    </a:lnTo>
                    <a:lnTo>
                      <a:pt x="634" y="115"/>
                    </a:lnTo>
                    <a:lnTo>
                      <a:pt x="634" y="114"/>
                    </a:lnTo>
                    <a:lnTo>
                      <a:pt x="635" y="112"/>
                    </a:lnTo>
                    <a:lnTo>
                      <a:pt x="636" y="111"/>
                    </a:lnTo>
                    <a:lnTo>
                      <a:pt x="636" y="110"/>
                    </a:lnTo>
                    <a:lnTo>
                      <a:pt x="638" y="108"/>
                    </a:lnTo>
                    <a:lnTo>
                      <a:pt x="638" y="108"/>
                    </a:lnTo>
                    <a:lnTo>
                      <a:pt x="640" y="108"/>
                    </a:lnTo>
                    <a:lnTo>
                      <a:pt x="642" y="107"/>
                    </a:lnTo>
                    <a:lnTo>
                      <a:pt x="643" y="107"/>
                    </a:lnTo>
                    <a:lnTo>
                      <a:pt x="644" y="108"/>
                    </a:lnTo>
                    <a:lnTo>
                      <a:pt x="648" y="108"/>
                    </a:lnTo>
                    <a:lnTo>
                      <a:pt x="650" y="108"/>
                    </a:lnTo>
                    <a:lnTo>
                      <a:pt x="654" y="111"/>
                    </a:lnTo>
                    <a:lnTo>
                      <a:pt x="655" y="112"/>
                    </a:lnTo>
                    <a:lnTo>
                      <a:pt x="658" y="114"/>
                    </a:lnTo>
                    <a:lnTo>
                      <a:pt x="659" y="114"/>
                    </a:lnTo>
                    <a:lnTo>
                      <a:pt x="660" y="114"/>
                    </a:lnTo>
                    <a:lnTo>
                      <a:pt x="661" y="115"/>
                    </a:lnTo>
                    <a:lnTo>
                      <a:pt x="661" y="115"/>
                    </a:lnTo>
                    <a:lnTo>
                      <a:pt x="663" y="116"/>
                    </a:lnTo>
                    <a:lnTo>
                      <a:pt x="664" y="118"/>
                    </a:lnTo>
                    <a:lnTo>
                      <a:pt x="665" y="118"/>
                    </a:lnTo>
                    <a:lnTo>
                      <a:pt x="667" y="118"/>
                    </a:lnTo>
                    <a:lnTo>
                      <a:pt x="667" y="119"/>
                    </a:lnTo>
                    <a:lnTo>
                      <a:pt x="668" y="119"/>
                    </a:lnTo>
                    <a:lnTo>
                      <a:pt x="668" y="120"/>
                    </a:lnTo>
                    <a:lnTo>
                      <a:pt x="672" y="123"/>
                    </a:lnTo>
                    <a:lnTo>
                      <a:pt x="673" y="123"/>
                    </a:lnTo>
                    <a:lnTo>
                      <a:pt x="676" y="124"/>
                    </a:lnTo>
                    <a:lnTo>
                      <a:pt x="677" y="126"/>
                    </a:lnTo>
                    <a:lnTo>
                      <a:pt x="679" y="127"/>
                    </a:lnTo>
                    <a:lnTo>
                      <a:pt x="679" y="128"/>
                    </a:lnTo>
                    <a:lnTo>
                      <a:pt x="681" y="130"/>
                    </a:lnTo>
                    <a:lnTo>
                      <a:pt x="683" y="130"/>
                    </a:lnTo>
                    <a:lnTo>
                      <a:pt x="683" y="131"/>
                    </a:lnTo>
                    <a:lnTo>
                      <a:pt x="684" y="132"/>
                    </a:lnTo>
                    <a:lnTo>
                      <a:pt x="684" y="134"/>
                    </a:lnTo>
                    <a:lnTo>
                      <a:pt x="683" y="135"/>
                    </a:lnTo>
                    <a:lnTo>
                      <a:pt x="681" y="135"/>
                    </a:lnTo>
                    <a:lnTo>
                      <a:pt x="680" y="135"/>
                    </a:lnTo>
                    <a:lnTo>
                      <a:pt x="679" y="135"/>
                    </a:lnTo>
                    <a:lnTo>
                      <a:pt x="676" y="135"/>
                    </a:lnTo>
                    <a:lnTo>
                      <a:pt x="673" y="135"/>
                    </a:lnTo>
                    <a:lnTo>
                      <a:pt x="671" y="134"/>
                    </a:lnTo>
                    <a:lnTo>
                      <a:pt x="669" y="132"/>
                    </a:lnTo>
                    <a:lnTo>
                      <a:pt x="667" y="132"/>
                    </a:lnTo>
                    <a:lnTo>
                      <a:pt x="667" y="132"/>
                    </a:lnTo>
                    <a:lnTo>
                      <a:pt x="665" y="134"/>
                    </a:lnTo>
                    <a:lnTo>
                      <a:pt x="664" y="134"/>
                    </a:lnTo>
                    <a:lnTo>
                      <a:pt x="663" y="134"/>
                    </a:lnTo>
                    <a:lnTo>
                      <a:pt x="660" y="134"/>
                    </a:lnTo>
                    <a:lnTo>
                      <a:pt x="659" y="132"/>
                    </a:lnTo>
                    <a:lnTo>
                      <a:pt x="658" y="134"/>
                    </a:lnTo>
                    <a:lnTo>
                      <a:pt x="656" y="134"/>
                    </a:lnTo>
                    <a:lnTo>
                      <a:pt x="654" y="135"/>
                    </a:lnTo>
                    <a:lnTo>
                      <a:pt x="654" y="136"/>
                    </a:lnTo>
                    <a:lnTo>
                      <a:pt x="652" y="136"/>
                    </a:lnTo>
                    <a:lnTo>
                      <a:pt x="651" y="136"/>
                    </a:lnTo>
                    <a:lnTo>
                      <a:pt x="650" y="136"/>
                    </a:lnTo>
                    <a:lnTo>
                      <a:pt x="648" y="135"/>
                    </a:lnTo>
                    <a:lnTo>
                      <a:pt x="647" y="135"/>
                    </a:lnTo>
                    <a:lnTo>
                      <a:pt x="646" y="136"/>
                    </a:lnTo>
                    <a:lnTo>
                      <a:pt x="647" y="136"/>
                    </a:lnTo>
                    <a:lnTo>
                      <a:pt x="647" y="139"/>
                    </a:lnTo>
                    <a:lnTo>
                      <a:pt x="647" y="139"/>
                    </a:lnTo>
                    <a:lnTo>
                      <a:pt x="647" y="140"/>
                    </a:lnTo>
                    <a:lnTo>
                      <a:pt x="647" y="140"/>
                    </a:lnTo>
                    <a:lnTo>
                      <a:pt x="644" y="140"/>
                    </a:lnTo>
                    <a:lnTo>
                      <a:pt x="642" y="140"/>
                    </a:lnTo>
                    <a:lnTo>
                      <a:pt x="639" y="139"/>
                    </a:lnTo>
                    <a:lnTo>
                      <a:pt x="639" y="139"/>
                    </a:lnTo>
                    <a:lnTo>
                      <a:pt x="638" y="140"/>
                    </a:lnTo>
                    <a:lnTo>
                      <a:pt x="636" y="140"/>
                    </a:lnTo>
                    <a:lnTo>
                      <a:pt x="636" y="142"/>
                    </a:lnTo>
                    <a:lnTo>
                      <a:pt x="636" y="143"/>
                    </a:lnTo>
                    <a:lnTo>
                      <a:pt x="635" y="144"/>
                    </a:lnTo>
                    <a:lnTo>
                      <a:pt x="635" y="146"/>
                    </a:lnTo>
                    <a:lnTo>
                      <a:pt x="635" y="148"/>
                    </a:lnTo>
                    <a:lnTo>
                      <a:pt x="635" y="149"/>
                    </a:lnTo>
                    <a:lnTo>
                      <a:pt x="635" y="149"/>
                    </a:lnTo>
                    <a:lnTo>
                      <a:pt x="636" y="151"/>
                    </a:lnTo>
                    <a:lnTo>
                      <a:pt x="636" y="152"/>
                    </a:lnTo>
                    <a:lnTo>
                      <a:pt x="635" y="153"/>
                    </a:lnTo>
                    <a:lnTo>
                      <a:pt x="634" y="153"/>
                    </a:lnTo>
                    <a:lnTo>
                      <a:pt x="632" y="155"/>
                    </a:lnTo>
                    <a:lnTo>
                      <a:pt x="631" y="156"/>
                    </a:lnTo>
                    <a:lnTo>
                      <a:pt x="631" y="157"/>
                    </a:lnTo>
                    <a:lnTo>
                      <a:pt x="628" y="157"/>
                    </a:lnTo>
                    <a:lnTo>
                      <a:pt x="627" y="159"/>
                    </a:lnTo>
                    <a:lnTo>
                      <a:pt x="624" y="159"/>
                    </a:lnTo>
                    <a:lnTo>
                      <a:pt x="623" y="159"/>
                    </a:lnTo>
                    <a:lnTo>
                      <a:pt x="619" y="159"/>
                    </a:lnTo>
                    <a:lnTo>
                      <a:pt x="617" y="159"/>
                    </a:lnTo>
                    <a:lnTo>
                      <a:pt x="615" y="159"/>
                    </a:lnTo>
                    <a:lnTo>
                      <a:pt x="614" y="159"/>
                    </a:lnTo>
                    <a:lnTo>
                      <a:pt x="613" y="159"/>
                    </a:lnTo>
                    <a:lnTo>
                      <a:pt x="614" y="160"/>
                    </a:lnTo>
                    <a:lnTo>
                      <a:pt x="614" y="161"/>
                    </a:lnTo>
                    <a:lnTo>
                      <a:pt x="613" y="163"/>
                    </a:lnTo>
                    <a:lnTo>
                      <a:pt x="611" y="164"/>
                    </a:lnTo>
                    <a:lnTo>
                      <a:pt x="611" y="165"/>
                    </a:lnTo>
                    <a:lnTo>
                      <a:pt x="610" y="168"/>
                    </a:lnTo>
                    <a:lnTo>
                      <a:pt x="610" y="169"/>
                    </a:lnTo>
                    <a:lnTo>
                      <a:pt x="609" y="169"/>
                    </a:lnTo>
                    <a:lnTo>
                      <a:pt x="607" y="171"/>
                    </a:lnTo>
                    <a:lnTo>
                      <a:pt x="606" y="172"/>
                    </a:lnTo>
                    <a:lnTo>
                      <a:pt x="606" y="172"/>
                    </a:lnTo>
                    <a:lnTo>
                      <a:pt x="605" y="173"/>
                    </a:lnTo>
                    <a:lnTo>
                      <a:pt x="603" y="172"/>
                    </a:lnTo>
                    <a:lnTo>
                      <a:pt x="602" y="172"/>
                    </a:lnTo>
                    <a:lnTo>
                      <a:pt x="599" y="172"/>
                    </a:lnTo>
                    <a:lnTo>
                      <a:pt x="598" y="172"/>
                    </a:lnTo>
                    <a:lnTo>
                      <a:pt x="595" y="172"/>
                    </a:lnTo>
                    <a:lnTo>
                      <a:pt x="589" y="171"/>
                    </a:lnTo>
                    <a:lnTo>
                      <a:pt x="587" y="169"/>
                    </a:lnTo>
                    <a:lnTo>
                      <a:pt x="585" y="167"/>
                    </a:lnTo>
                    <a:lnTo>
                      <a:pt x="582" y="165"/>
                    </a:lnTo>
                    <a:lnTo>
                      <a:pt x="581" y="165"/>
                    </a:lnTo>
                    <a:lnTo>
                      <a:pt x="578" y="165"/>
                    </a:lnTo>
                    <a:lnTo>
                      <a:pt x="577" y="165"/>
                    </a:lnTo>
                    <a:lnTo>
                      <a:pt x="574" y="165"/>
                    </a:lnTo>
                    <a:lnTo>
                      <a:pt x="573" y="168"/>
                    </a:lnTo>
                    <a:lnTo>
                      <a:pt x="573" y="169"/>
                    </a:lnTo>
                    <a:lnTo>
                      <a:pt x="573" y="172"/>
                    </a:lnTo>
                    <a:lnTo>
                      <a:pt x="573" y="175"/>
                    </a:lnTo>
                    <a:lnTo>
                      <a:pt x="573" y="176"/>
                    </a:lnTo>
                    <a:lnTo>
                      <a:pt x="573" y="177"/>
                    </a:lnTo>
                    <a:lnTo>
                      <a:pt x="573" y="179"/>
                    </a:lnTo>
                    <a:lnTo>
                      <a:pt x="573" y="180"/>
                    </a:lnTo>
                    <a:lnTo>
                      <a:pt x="574" y="181"/>
                    </a:lnTo>
                    <a:lnTo>
                      <a:pt x="576" y="183"/>
                    </a:lnTo>
                    <a:lnTo>
                      <a:pt x="577" y="184"/>
                    </a:lnTo>
                    <a:lnTo>
                      <a:pt x="579" y="185"/>
                    </a:lnTo>
                    <a:lnTo>
                      <a:pt x="581" y="187"/>
                    </a:lnTo>
                    <a:lnTo>
                      <a:pt x="585" y="189"/>
                    </a:lnTo>
                    <a:lnTo>
                      <a:pt x="586" y="189"/>
                    </a:lnTo>
                    <a:lnTo>
                      <a:pt x="587" y="191"/>
                    </a:lnTo>
                    <a:lnTo>
                      <a:pt x="587" y="192"/>
                    </a:lnTo>
                    <a:lnTo>
                      <a:pt x="587" y="193"/>
                    </a:lnTo>
                    <a:lnTo>
                      <a:pt x="587" y="193"/>
                    </a:lnTo>
                    <a:lnTo>
                      <a:pt x="586" y="193"/>
                    </a:lnTo>
                    <a:lnTo>
                      <a:pt x="585" y="195"/>
                    </a:lnTo>
                    <a:lnTo>
                      <a:pt x="585" y="196"/>
                    </a:lnTo>
                    <a:lnTo>
                      <a:pt x="583" y="197"/>
                    </a:lnTo>
                    <a:lnTo>
                      <a:pt x="583" y="197"/>
                    </a:lnTo>
                    <a:lnTo>
                      <a:pt x="582" y="197"/>
                    </a:lnTo>
                    <a:lnTo>
                      <a:pt x="579" y="198"/>
                    </a:lnTo>
                    <a:lnTo>
                      <a:pt x="578" y="200"/>
                    </a:lnTo>
                    <a:lnTo>
                      <a:pt x="577" y="200"/>
                    </a:lnTo>
                    <a:lnTo>
                      <a:pt x="576" y="201"/>
                    </a:lnTo>
                    <a:lnTo>
                      <a:pt x="576" y="202"/>
                    </a:lnTo>
                    <a:lnTo>
                      <a:pt x="574" y="205"/>
                    </a:lnTo>
                    <a:lnTo>
                      <a:pt x="574" y="205"/>
                    </a:lnTo>
                    <a:lnTo>
                      <a:pt x="574" y="206"/>
                    </a:lnTo>
                    <a:lnTo>
                      <a:pt x="573" y="209"/>
                    </a:lnTo>
                    <a:lnTo>
                      <a:pt x="573" y="209"/>
                    </a:lnTo>
                    <a:lnTo>
                      <a:pt x="572" y="210"/>
                    </a:lnTo>
                    <a:lnTo>
                      <a:pt x="572" y="210"/>
                    </a:lnTo>
                    <a:lnTo>
                      <a:pt x="570" y="212"/>
                    </a:lnTo>
                    <a:lnTo>
                      <a:pt x="569" y="212"/>
                    </a:lnTo>
                    <a:lnTo>
                      <a:pt x="568" y="213"/>
                    </a:lnTo>
                    <a:lnTo>
                      <a:pt x="565" y="214"/>
                    </a:lnTo>
                    <a:lnTo>
                      <a:pt x="562" y="216"/>
                    </a:lnTo>
                    <a:lnTo>
                      <a:pt x="561" y="216"/>
                    </a:lnTo>
                    <a:lnTo>
                      <a:pt x="560" y="217"/>
                    </a:lnTo>
                    <a:lnTo>
                      <a:pt x="558" y="217"/>
                    </a:lnTo>
                    <a:lnTo>
                      <a:pt x="554" y="217"/>
                    </a:lnTo>
                    <a:lnTo>
                      <a:pt x="550" y="218"/>
                    </a:lnTo>
                    <a:lnTo>
                      <a:pt x="548" y="218"/>
                    </a:lnTo>
                    <a:lnTo>
                      <a:pt x="545" y="217"/>
                    </a:lnTo>
                    <a:lnTo>
                      <a:pt x="542" y="217"/>
                    </a:lnTo>
                    <a:lnTo>
                      <a:pt x="540" y="217"/>
                    </a:lnTo>
                    <a:lnTo>
                      <a:pt x="537" y="218"/>
                    </a:lnTo>
                    <a:lnTo>
                      <a:pt x="533" y="218"/>
                    </a:lnTo>
                    <a:lnTo>
                      <a:pt x="533" y="218"/>
                    </a:lnTo>
                    <a:lnTo>
                      <a:pt x="527" y="220"/>
                    </a:lnTo>
                    <a:lnTo>
                      <a:pt x="523" y="220"/>
                    </a:lnTo>
                    <a:lnTo>
                      <a:pt x="520" y="220"/>
                    </a:lnTo>
                    <a:lnTo>
                      <a:pt x="519" y="221"/>
                    </a:lnTo>
                    <a:lnTo>
                      <a:pt x="517" y="221"/>
                    </a:lnTo>
                    <a:lnTo>
                      <a:pt x="516" y="221"/>
                    </a:lnTo>
                    <a:lnTo>
                      <a:pt x="515" y="222"/>
                    </a:lnTo>
                    <a:lnTo>
                      <a:pt x="512" y="224"/>
                    </a:lnTo>
                    <a:lnTo>
                      <a:pt x="507" y="226"/>
                    </a:lnTo>
                    <a:lnTo>
                      <a:pt x="503" y="229"/>
                    </a:lnTo>
                    <a:lnTo>
                      <a:pt x="501" y="229"/>
                    </a:lnTo>
                    <a:lnTo>
                      <a:pt x="499" y="230"/>
                    </a:lnTo>
                    <a:lnTo>
                      <a:pt x="497" y="232"/>
                    </a:lnTo>
                    <a:lnTo>
                      <a:pt x="496" y="233"/>
                    </a:lnTo>
                    <a:lnTo>
                      <a:pt x="496" y="233"/>
                    </a:lnTo>
                    <a:lnTo>
                      <a:pt x="495" y="234"/>
                    </a:lnTo>
                    <a:lnTo>
                      <a:pt x="492" y="233"/>
                    </a:lnTo>
                    <a:lnTo>
                      <a:pt x="491" y="233"/>
                    </a:lnTo>
                    <a:lnTo>
                      <a:pt x="487" y="233"/>
                    </a:lnTo>
                    <a:lnTo>
                      <a:pt x="486" y="229"/>
                    </a:lnTo>
                    <a:lnTo>
                      <a:pt x="482" y="229"/>
                    </a:lnTo>
                    <a:lnTo>
                      <a:pt x="478" y="230"/>
                    </a:lnTo>
                    <a:lnTo>
                      <a:pt x="474" y="230"/>
                    </a:lnTo>
                    <a:lnTo>
                      <a:pt x="468" y="229"/>
                    </a:lnTo>
                    <a:lnTo>
                      <a:pt x="464" y="228"/>
                    </a:lnTo>
                    <a:lnTo>
                      <a:pt x="460" y="226"/>
                    </a:lnTo>
                    <a:lnTo>
                      <a:pt x="456" y="225"/>
                    </a:lnTo>
                    <a:lnTo>
                      <a:pt x="453" y="224"/>
                    </a:lnTo>
                    <a:lnTo>
                      <a:pt x="445" y="222"/>
                    </a:lnTo>
                    <a:lnTo>
                      <a:pt x="442" y="222"/>
                    </a:lnTo>
                    <a:lnTo>
                      <a:pt x="439" y="221"/>
                    </a:lnTo>
                    <a:lnTo>
                      <a:pt x="435" y="217"/>
                    </a:lnTo>
                    <a:lnTo>
                      <a:pt x="434" y="216"/>
                    </a:lnTo>
                    <a:lnTo>
                      <a:pt x="433" y="216"/>
                    </a:lnTo>
                    <a:lnTo>
                      <a:pt x="431" y="216"/>
                    </a:lnTo>
                    <a:lnTo>
                      <a:pt x="429" y="216"/>
                    </a:lnTo>
                    <a:lnTo>
                      <a:pt x="425" y="216"/>
                    </a:lnTo>
                    <a:lnTo>
                      <a:pt x="419" y="214"/>
                    </a:lnTo>
                    <a:lnTo>
                      <a:pt x="415" y="214"/>
                    </a:lnTo>
                    <a:lnTo>
                      <a:pt x="408" y="213"/>
                    </a:lnTo>
                    <a:lnTo>
                      <a:pt x="406" y="213"/>
                    </a:lnTo>
                    <a:lnTo>
                      <a:pt x="402" y="214"/>
                    </a:lnTo>
                    <a:lnTo>
                      <a:pt x="398" y="214"/>
                    </a:lnTo>
                    <a:lnTo>
                      <a:pt x="390" y="214"/>
                    </a:lnTo>
                    <a:lnTo>
                      <a:pt x="386" y="213"/>
                    </a:lnTo>
                    <a:lnTo>
                      <a:pt x="378" y="213"/>
                    </a:lnTo>
                    <a:lnTo>
                      <a:pt x="369" y="212"/>
                    </a:lnTo>
                    <a:lnTo>
                      <a:pt x="360" y="210"/>
                    </a:lnTo>
                    <a:lnTo>
                      <a:pt x="355" y="212"/>
                    </a:lnTo>
                    <a:lnTo>
                      <a:pt x="352" y="212"/>
                    </a:lnTo>
                    <a:lnTo>
                      <a:pt x="348" y="212"/>
                    </a:lnTo>
                    <a:lnTo>
                      <a:pt x="347" y="212"/>
                    </a:lnTo>
                    <a:lnTo>
                      <a:pt x="347" y="209"/>
                    </a:lnTo>
                    <a:lnTo>
                      <a:pt x="345" y="208"/>
                    </a:lnTo>
                    <a:lnTo>
                      <a:pt x="343" y="206"/>
                    </a:lnTo>
                    <a:lnTo>
                      <a:pt x="340" y="205"/>
                    </a:lnTo>
                    <a:lnTo>
                      <a:pt x="336" y="202"/>
                    </a:lnTo>
                    <a:lnTo>
                      <a:pt x="335" y="201"/>
                    </a:lnTo>
                    <a:lnTo>
                      <a:pt x="333" y="200"/>
                    </a:lnTo>
                    <a:lnTo>
                      <a:pt x="330" y="193"/>
                    </a:lnTo>
                    <a:lnTo>
                      <a:pt x="327" y="191"/>
                    </a:lnTo>
                    <a:lnTo>
                      <a:pt x="326" y="189"/>
                    </a:lnTo>
                    <a:lnTo>
                      <a:pt x="324" y="188"/>
                    </a:lnTo>
                    <a:lnTo>
                      <a:pt x="323" y="188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5"/>
                    </a:lnTo>
                    <a:lnTo>
                      <a:pt x="320" y="184"/>
                    </a:lnTo>
                    <a:lnTo>
                      <a:pt x="320" y="183"/>
                    </a:lnTo>
                    <a:lnTo>
                      <a:pt x="319" y="183"/>
                    </a:lnTo>
                    <a:lnTo>
                      <a:pt x="315" y="183"/>
                    </a:lnTo>
                    <a:lnTo>
                      <a:pt x="311" y="181"/>
                    </a:lnTo>
                    <a:lnTo>
                      <a:pt x="308" y="180"/>
                    </a:lnTo>
                    <a:lnTo>
                      <a:pt x="304" y="179"/>
                    </a:lnTo>
                    <a:lnTo>
                      <a:pt x="302" y="177"/>
                    </a:lnTo>
                    <a:lnTo>
                      <a:pt x="298" y="175"/>
                    </a:lnTo>
                    <a:lnTo>
                      <a:pt x="294" y="175"/>
                    </a:lnTo>
                    <a:lnTo>
                      <a:pt x="292" y="173"/>
                    </a:lnTo>
                    <a:lnTo>
                      <a:pt x="290" y="171"/>
                    </a:lnTo>
                    <a:lnTo>
                      <a:pt x="287" y="169"/>
                    </a:lnTo>
                    <a:lnTo>
                      <a:pt x="285" y="169"/>
                    </a:lnTo>
                    <a:lnTo>
                      <a:pt x="281" y="168"/>
                    </a:lnTo>
                    <a:lnTo>
                      <a:pt x="275" y="165"/>
                    </a:lnTo>
                    <a:lnTo>
                      <a:pt x="273" y="165"/>
                    </a:lnTo>
                    <a:lnTo>
                      <a:pt x="270" y="167"/>
                    </a:lnTo>
                    <a:lnTo>
                      <a:pt x="267" y="167"/>
                    </a:lnTo>
                    <a:lnTo>
                      <a:pt x="263" y="165"/>
                    </a:lnTo>
                    <a:lnTo>
                      <a:pt x="261" y="165"/>
                    </a:lnTo>
                    <a:lnTo>
                      <a:pt x="255" y="165"/>
                    </a:lnTo>
                    <a:lnTo>
                      <a:pt x="253" y="165"/>
                    </a:lnTo>
                    <a:lnTo>
                      <a:pt x="250" y="164"/>
                    </a:lnTo>
                    <a:lnTo>
                      <a:pt x="249" y="164"/>
                    </a:lnTo>
                    <a:lnTo>
                      <a:pt x="248" y="164"/>
                    </a:lnTo>
                    <a:lnTo>
                      <a:pt x="245" y="163"/>
                    </a:lnTo>
                    <a:lnTo>
                      <a:pt x="244" y="163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1"/>
                    </a:lnTo>
                    <a:lnTo>
                      <a:pt x="238" y="159"/>
                    </a:lnTo>
                    <a:lnTo>
                      <a:pt x="237" y="159"/>
                    </a:lnTo>
                    <a:lnTo>
                      <a:pt x="236" y="157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4" y="152"/>
                    </a:lnTo>
                    <a:lnTo>
                      <a:pt x="236" y="149"/>
                    </a:lnTo>
                    <a:lnTo>
                      <a:pt x="236" y="149"/>
                    </a:lnTo>
                    <a:lnTo>
                      <a:pt x="236" y="148"/>
                    </a:lnTo>
                    <a:lnTo>
                      <a:pt x="237" y="147"/>
                    </a:lnTo>
                    <a:lnTo>
                      <a:pt x="237" y="147"/>
                    </a:lnTo>
                    <a:lnTo>
                      <a:pt x="236" y="146"/>
                    </a:lnTo>
                    <a:lnTo>
                      <a:pt x="234" y="143"/>
                    </a:lnTo>
                    <a:lnTo>
                      <a:pt x="233" y="142"/>
                    </a:lnTo>
                    <a:lnTo>
                      <a:pt x="233" y="140"/>
                    </a:lnTo>
                    <a:lnTo>
                      <a:pt x="233" y="139"/>
                    </a:lnTo>
                    <a:lnTo>
                      <a:pt x="233" y="136"/>
                    </a:lnTo>
                    <a:lnTo>
                      <a:pt x="233" y="136"/>
                    </a:lnTo>
                    <a:lnTo>
                      <a:pt x="233" y="135"/>
                    </a:lnTo>
                    <a:lnTo>
                      <a:pt x="232" y="134"/>
                    </a:lnTo>
                    <a:lnTo>
                      <a:pt x="232" y="132"/>
                    </a:lnTo>
                    <a:lnTo>
                      <a:pt x="229" y="130"/>
                    </a:lnTo>
                    <a:lnTo>
                      <a:pt x="228" y="128"/>
                    </a:lnTo>
                    <a:lnTo>
                      <a:pt x="226" y="128"/>
                    </a:lnTo>
                    <a:lnTo>
                      <a:pt x="225" y="127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0" y="122"/>
                    </a:lnTo>
                    <a:lnTo>
                      <a:pt x="218" y="120"/>
                    </a:lnTo>
                    <a:lnTo>
                      <a:pt x="217" y="119"/>
                    </a:lnTo>
                    <a:lnTo>
                      <a:pt x="216" y="118"/>
                    </a:lnTo>
                    <a:lnTo>
                      <a:pt x="216" y="116"/>
                    </a:lnTo>
                    <a:lnTo>
                      <a:pt x="214" y="116"/>
                    </a:lnTo>
                    <a:lnTo>
                      <a:pt x="213" y="115"/>
                    </a:lnTo>
                    <a:lnTo>
                      <a:pt x="213" y="114"/>
                    </a:lnTo>
                    <a:lnTo>
                      <a:pt x="210" y="114"/>
                    </a:lnTo>
                    <a:lnTo>
                      <a:pt x="209" y="112"/>
                    </a:lnTo>
                    <a:lnTo>
                      <a:pt x="208" y="111"/>
                    </a:lnTo>
                    <a:lnTo>
                      <a:pt x="208" y="111"/>
                    </a:lnTo>
                    <a:lnTo>
                      <a:pt x="208" y="110"/>
                    </a:lnTo>
                    <a:lnTo>
                      <a:pt x="207" y="110"/>
                    </a:lnTo>
                    <a:lnTo>
                      <a:pt x="205" y="111"/>
                    </a:lnTo>
                    <a:lnTo>
                      <a:pt x="205" y="111"/>
                    </a:lnTo>
                    <a:lnTo>
                      <a:pt x="204" y="111"/>
                    </a:lnTo>
                    <a:lnTo>
                      <a:pt x="203" y="111"/>
                    </a:lnTo>
                    <a:lnTo>
                      <a:pt x="203" y="110"/>
                    </a:lnTo>
                    <a:lnTo>
                      <a:pt x="201" y="110"/>
                    </a:lnTo>
                    <a:lnTo>
                      <a:pt x="199" y="107"/>
                    </a:lnTo>
                    <a:lnTo>
                      <a:pt x="197" y="107"/>
                    </a:lnTo>
                    <a:lnTo>
                      <a:pt x="195" y="107"/>
                    </a:lnTo>
                    <a:lnTo>
                      <a:pt x="193" y="108"/>
                    </a:lnTo>
                    <a:lnTo>
                      <a:pt x="192" y="108"/>
                    </a:lnTo>
                    <a:lnTo>
                      <a:pt x="191" y="107"/>
                    </a:lnTo>
                    <a:lnTo>
                      <a:pt x="189" y="107"/>
                    </a:lnTo>
                    <a:lnTo>
                      <a:pt x="188" y="106"/>
                    </a:lnTo>
                    <a:lnTo>
                      <a:pt x="187" y="106"/>
                    </a:lnTo>
                    <a:lnTo>
                      <a:pt x="184" y="104"/>
                    </a:lnTo>
                    <a:lnTo>
                      <a:pt x="181" y="103"/>
                    </a:lnTo>
                    <a:lnTo>
                      <a:pt x="181" y="102"/>
                    </a:lnTo>
                    <a:lnTo>
                      <a:pt x="180" y="101"/>
                    </a:lnTo>
                    <a:lnTo>
                      <a:pt x="177" y="101"/>
                    </a:lnTo>
                    <a:lnTo>
                      <a:pt x="176" y="99"/>
                    </a:lnTo>
                    <a:lnTo>
                      <a:pt x="173" y="98"/>
                    </a:lnTo>
                    <a:lnTo>
                      <a:pt x="172" y="98"/>
                    </a:lnTo>
                    <a:lnTo>
                      <a:pt x="169" y="97"/>
                    </a:lnTo>
                    <a:lnTo>
                      <a:pt x="169" y="97"/>
                    </a:lnTo>
                    <a:lnTo>
                      <a:pt x="169" y="97"/>
                    </a:lnTo>
                    <a:lnTo>
                      <a:pt x="169" y="95"/>
                    </a:lnTo>
                    <a:lnTo>
                      <a:pt x="171" y="95"/>
                    </a:lnTo>
                    <a:lnTo>
                      <a:pt x="169" y="94"/>
                    </a:lnTo>
                    <a:lnTo>
                      <a:pt x="169" y="94"/>
                    </a:lnTo>
                    <a:lnTo>
                      <a:pt x="168" y="93"/>
                    </a:lnTo>
                    <a:lnTo>
                      <a:pt x="166" y="93"/>
                    </a:lnTo>
                    <a:lnTo>
                      <a:pt x="166" y="91"/>
                    </a:lnTo>
                    <a:lnTo>
                      <a:pt x="164" y="91"/>
                    </a:lnTo>
                    <a:lnTo>
                      <a:pt x="164" y="90"/>
                    </a:lnTo>
                    <a:lnTo>
                      <a:pt x="164" y="90"/>
                    </a:lnTo>
                    <a:lnTo>
                      <a:pt x="166" y="89"/>
                    </a:lnTo>
                    <a:lnTo>
                      <a:pt x="166" y="89"/>
                    </a:lnTo>
                    <a:lnTo>
                      <a:pt x="164" y="87"/>
                    </a:lnTo>
                    <a:lnTo>
                      <a:pt x="163" y="87"/>
                    </a:lnTo>
                    <a:lnTo>
                      <a:pt x="163" y="86"/>
                    </a:lnTo>
                    <a:lnTo>
                      <a:pt x="163" y="85"/>
                    </a:lnTo>
                    <a:lnTo>
                      <a:pt x="162" y="85"/>
                    </a:lnTo>
                    <a:lnTo>
                      <a:pt x="160" y="86"/>
                    </a:lnTo>
                    <a:lnTo>
                      <a:pt x="159" y="86"/>
                    </a:lnTo>
                    <a:lnTo>
                      <a:pt x="159" y="86"/>
                    </a:lnTo>
                    <a:lnTo>
                      <a:pt x="158" y="86"/>
                    </a:lnTo>
                    <a:lnTo>
                      <a:pt x="158" y="87"/>
                    </a:lnTo>
                    <a:lnTo>
                      <a:pt x="156" y="87"/>
                    </a:lnTo>
                    <a:lnTo>
                      <a:pt x="154" y="86"/>
                    </a:lnTo>
                    <a:lnTo>
                      <a:pt x="151" y="86"/>
                    </a:lnTo>
                    <a:lnTo>
                      <a:pt x="150" y="86"/>
                    </a:lnTo>
                    <a:lnTo>
                      <a:pt x="150" y="86"/>
                    </a:lnTo>
                    <a:lnTo>
                      <a:pt x="148" y="87"/>
                    </a:lnTo>
                    <a:lnTo>
                      <a:pt x="147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50" y="94"/>
                    </a:lnTo>
                    <a:lnTo>
                      <a:pt x="150" y="95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6" y="98"/>
                    </a:lnTo>
                    <a:lnTo>
                      <a:pt x="144" y="99"/>
                    </a:lnTo>
                    <a:lnTo>
                      <a:pt x="142" y="99"/>
                    </a:lnTo>
                    <a:lnTo>
                      <a:pt x="138" y="101"/>
                    </a:lnTo>
                    <a:lnTo>
                      <a:pt x="136" y="101"/>
                    </a:lnTo>
                    <a:lnTo>
                      <a:pt x="136" y="102"/>
                    </a:lnTo>
                    <a:lnTo>
                      <a:pt x="136" y="103"/>
                    </a:lnTo>
                    <a:lnTo>
                      <a:pt x="136" y="104"/>
                    </a:lnTo>
                    <a:lnTo>
                      <a:pt x="136" y="107"/>
                    </a:lnTo>
                    <a:lnTo>
                      <a:pt x="136" y="110"/>
                    </a:lnTo>
                    <a:lnTo>
                      <a:pt x="139" y="112"/>
                    </a:lnTo>
                    <a:lnTo>
                      <a:pt x="140" y="116"/>
                    </a:lnTo>
                    <a:lnTo>
                      <a:pt x="142" y="118"/>
                    </a:lnTo>
                    <a:lnTo>
                      <a:pt x="143" y="119"/>
                    </a:lnTo>
                    <a:lnTo>
                      <a:pt x="143" y="120"/>
                    </a:lnTo>
                    <a:lnTo>
                      <a:pt x="144" y="123"/>
                    </a:lnTo>
                    <a:lnTo>
                      <a:pt x="143" y="124"/>
                    </a:lnTo>
                    <a:lnTo>
                      <a:pt x="143" y="126"/>
                    </a:lnTo>
                    <a:lnTo>
                      <a:pt x="143" y="126"/>
                    </a:lnTo>
                    <a:lnTo>
                      <a:pt x="140" y="127"/>
                    </a:lnTo>
                    <a:lnTo>
                      <a:pt x="139" y="127"/>
                    </a:lnTo>
                    <a:lnTo>
                      <a:pt x="138" y="128"/>
                    </a:lnTo>
                    <a:lnTo>
                      <a:pt x="136" y="130"/>
                    </a:lnTo>
                    <a:lnTo>
                      <a:pt x="135" y="131"/>
                    </a:lnTo>
                    <a:lnTo>
                      <a:pt x="134" y="131"/>
                    </a:lnTo>
                    <a:lnTo>
                      <a:pt x="132" y="130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28" y="128"/>
                    </a:lnTo>
                    <a:lnTo>
                      <a:pt x="126" y="127"/>
                    </a:lnTo>
                    <a:lnTo>
                      <a:pt x="123" y="127"/>
                    </a:lnTo>
                    <a:lnTo>
                      <a:pt x="122" y="128"/>
                    </a:lnTo>
                    <a:lnTo>
                      <a:pt x="121" y="128"/>
                    </a:lnTo>
                    <a:lnTo>
                      <a:pt x="118" y="127"/>
                    </a:lnTo>
                    <a:lnTo>
                      <a:pt x="115" y="127"/>
                    </a:lnTo>
                    <a:lnTo>
                      <a:pt x="114" y="127"/>
                    </a:lnTo>
                    <a:lnTo>
                      <a:pt x="110" y="126"/>
                    </a:lnTo>
                    <a:lnTo>
                      <a:pt x="106" y="124"/>
                    </a:lnTo>
                    <a:lnTo>
                      <a:pt x="105" y="123"/>
                    </a:lnTo>
                    <a:lnTo>
                      <a:pt x="103" y="124"/>
                    </a:lnTo>
                    <a:lnTo>
                      <a:pt x="103" y="124"/>
                    </a:lnTo>
                    <a:lnTo>
                      <a:pt x="105" y="127"/>
                    </a:lnTo>
                    <a:lnTo>
                      <a:pt x="105" y="128"/>
                    </a:lnTo>
                    <a:lnTo>
                      <a:pt x="103" y="135"/>
                    </a:lnTo>
                    <a:lnTo>
                      <a:pt x="103" y="139"/>
                    </a:lnTo>
                    <a:lnTo>
                      <a:pt x="103" y="144"/>
                    </a:lnTo>
                    <a:lnTo>
                      <a:pt x="103" y="147"/>
                    </a:lnTo>
                    <a:lnTo>
                      <a:pt x="103" y="151"/>
                    </a:lnTo>
                    <a:lnTo>
                      <a:pt x="103" y="153"/>
                    </a:lnTo>
                    <a:lnTo>
                      <a:pt x="103" y="155"/>
                    </a:lnTo>
                    <a:lnTo>
                      <a:pt x="103" y="155"/>
                    </a:lnTo>
                    <a:lnTo>
                      <a:pt x="105" y="156"/>
                    </a:lnTo>
                    <a:lnTo>
                      <a:pt x="106" y="157"/>
                    </a:lnTo>
                    <a:lnTo>
                      <a:pt x="109" y="157"/>
                    </a:lnTo>
                    <a:lnTo>
                      <a:pt x="109" y="159"/>
                    </a:lnTo>
                    <a:lnTo>
                      <a:pt x="110" y="159"/>
                    </a:lnTo>
                    <a:lnTo>
                      <a:pt x="110" y="160"/>
                    </a:lnTo>
                    <a:lnTo>
                      <a:pt x="110" y="163"/>
                    </a:lnTo>
                    <a:lnTo>
                      <a:pt x="110" y="163"/>
                    </a:lnTo>
                    <a:lnTo>
                      <a:pt x="110" y="164"/>
                    </a:lnTo>
                    <a:lnTo>
                      <a:pt x="109" y="164"/>
                    </a:lnTo>
                    <a:lnTo>
                      <a:pt x="107" y="163"/>
                    </a:lnTo>
                    <a:lnTo>
                      <a:pt x="106" y="163"/>
                    </a:lnTo>
                    <a:lnTo>
                      <a:pt x="105" y="163"/>
                    </a:lnTo>
                    <a:lnTo>
                      <a:pt x="103" y="163"/>
                    </a:lnTo>
                    <a:lnTo>
                      <a:pt x="101" y="163"/>
                    </a:lnTo>
                    <a:lnTo>
                      <a:pt x="101" y="163"/>
                    </a:lnTo>
                    <a:lnTo>
                      <a:pt x="99" y="163"/>
                    </a:lnTo>
                    <a:lnTo>
                      <a:pt x="98" y="161"/>
                    </a:lnTo>
                    <a:lnTo>
                      <a:pt x="97" y="160"/>
                    </a:lnTo>
                    <a:lnTo>
                      <a:pt x="95" y="160"/>
                    </a:lnTo>
                    <a:lnTo>
                      <a:pt x="94" y="160"/>
                    </a:lnTo>
                    <a:lnTo>
                      <a:pt x="90" y="161"/>
                    </a:lnTo>
                    <a:lnTo>
                      <a:pt x="86" y="163"/>
                    </a:lnTo>
                    <a:lnTo>
                      <a:pt x="84" y="164"/>
                    </a:lnTo>
                    <a:lnTo>
                      <a:pt x="82" y="164"/>
                    </a:lnTo>
                    <a:lnTo>
                      <a:pt x="80" y="164"/>
                    </a:lnTo>
                    <a:lnTo>
                      <a:pt x="78" y="164"/>
                    </a:lnTo>
                    <a:lnTo>
                      <a:pt x="77" y="165"/>
                    </a:lnTo>
                    <a:lnTo>
                      <a:pt x="74" y="165"/>
                    </a:lnTo>
                    <a:lnTo>
                      <a:pt x="72" y="167"/>
                    </a:lnTo>
                    <a:lnTo>
                      <a:pt x="70" y="169"/>
                    </a:lnTo>
                    <a:lnTo>
                      <a:pt x="69" y="171"/>
                    </a:lnTo>
                    <a:lnTo>
                      <a:pt x="70" y="171"/>
                    </a:lnTo>
                    <a:lnTo>
                      <a:pt x="70" y="172"/>
                    </a:lnTo>
                    <a:lnTo>
                      <a:pt x="72" y="172"/>
                    </a:lnTo>
                    <a:lnTo>
                      <a:pt x="74" y="172"/>
                    </a:lnTo>
                    <a:lnTo>
                      <a:pt x="76" y="172"/>
                    </a:lnTo>
                    <a:lnTo>
                      <a:pt x="78" y="172"/>
                    </a:lnTo>
                    <a:lnTo>
                      <a:pt x="80" y="173"/>
                    </a:lnTo>
                    <a:lnTo>
                      <a:pt x="81" y="173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7"/>
                    </a:lnTo>
                    <a:lnTo>
                      <a:pt x="80" y="179"/>
                    </a:lnTo>
                    <a:lnTo>
                      <a:pt x="81" y="181"/>
                    </a:lnTo>
                    <a:lnTo>
                      <a:pt x="82" y="183"/>
                    </a:lnTo>
                    <a:lnTo>
                      <a:pt x="82" y="184"/>
                    </a:lnTo>
                    <a:lnTo>
                      <a:pt x="82" y="185"/>
                    </a:lnTo>
                    <a:lnTo>
                      <a:pt x="84" y="187"/>
                    </a:lnTo>
                    <a:lnTo>
                      <a:pt x="85" y="188"/>
                    </a:lnTo>
                    <a:lnTo>
                      <a:pt x="86" y="189"/>
                    </a:lnTo>
                    <a:lnTo>
                      <a:pt x="89" y="193"/>
                    </a:lnTo>
                    <a:lnTo>
                      <a:pt x="90" y="196"/>
                    </a:lnTo>
                    <a:lnTo>
                      <a:pt x="93" y="198"/>
                    </a:lnTo>
                    <a:lnTo>
                      <a:pt x="91" y="200"/>
                    </a:lnTo>
                    <a:lnTo>
                      <a:pt x="93" y="201"/>
                    </a:lnTo>
                    <a:lnTo>
                      <a:pt x="94" y="201"/>
                    </a:lnTo>
                    <a:lnTo>
                      <a:pt x="94" y="202"/>
                    </a:lnTo>
                    <a:lnTo>
                      <a:pt x="95" y="204"/>
                    </a:lnTo>
                    <a:lnTo>
                      <a:pt x="95" y="204"/>
                    </a:lnTo>
                    <a:lnTo>
                      <a:pt x="95" y="205"/>
                    </a:lnTo>
                    <a:lnTo>
                      <a:pt x="93" y="204"/>
                    </a:lnTo>
                    <a:lnTo>
                      <a:pt x="91" y="205"/>
                    </a:lnTo>
                    <a:lnTo>
                      <a:pt x="90" y="206"/>
                    </a:lnTo>
                    <a:lnTo>
                      <a:pt x="89" y="206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3" y="209"/>
                    </a:lnTo>
                    <a:lnTo>
                      <a:pt x="91" y="209"/>
                    </a:lnTo>
                    <a:lnTo>
                      <a:pt x="89" y="210"/>
                    </a:lnTo>
                    <a:lnTo>
                      <a:pt x="89" y="212"/>
                    </a:lnTo>
                    <a:lnTo>
                      <a:pt x="89" y="213"/>
                    </a:lnTo>
                    <a:lnTo>
                      <a:pt x="89" y="214"/>
                    </a:lnTo>
                    <a:lnTo>
                      <a:pt x="89" y="216"/>
                    </a:lnTo>
                    <a:lnTo>
                      <a:pt x="90" y="218"/>
                    </a:lnTo>
                    <a:lnTo>
                      <a:pt x="93" y="221"/>
                    </a:lnTo>
                    <a:lnTo>
                      <a:pt x="93" y="221"/>
                    </a:lnTo>
                    <a:lnTo>
                      <a:pt x="93" y="222"/>
                    </a:lnTo>
                    <a:lnTo>
                      <a:pt x="91" y="222"/>
                    </a:lnTo>
                    <a:lnTo>
                      <a:pt x="93" y="224"/>
                    </a:lnTo>
                    <a:lnTo>
                      <a:pt x="93" y="225"/>
                    </a:lnTo>
                    <a:lnTo>
                      <a:pt x="93" y="225"/>
                    </a:lnTo>
                    <a:lnTo>
                      <a:pt x="93" y="225"/>
                    </a:lnTo>
                    <a:lnTo>
                      <a:pt x="89" y="226"/>
                    </a:lnTo>
                    <a:lnTo>
                      <a:pt x="87" y="226"/>
                    </a:lnTo>
                    <a:lnTo>
                      <a:pt x="86" y="228"/>
                    </a:lnTo>
                    <a:lnTo>
                      <a:pt x="84" y="229"/>
                    </a:lnTo>
                    <a:lnTo>
                      <a:pt x="81" y="230"/>
                    </a:lnTo>
                    <a:lnTo>
                      <a:pt x="80" y="230"/>
                    </a:lnTo>
                    <a:lnTo>
                      <a:pt x="78" y="232"/>
                    </a:lnTo>
                    <a:lnTo>
                      <a:pt x="72" y="234"/>
                    </a:lnTo>
                    <a:lnTo>
                      <a:pt x="69" y="237"/>
                    </a:lnTo>
                    <a:lnTo>
                      <a:pt x="68" y="237"/>
                    </a:lnTo>
                    <a:lnTo>
                      <a:pt x="68" y="238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65" y="244"/>
                    </a:lnTo>
                    <a:lnTo>
                      <a:pt x="62" y="245"/>
                    </a:lnTo>
                    <a:lnTo>
                      <a:pt x="60" y="245"/>
                    </a:lnTo>
                    <a:lnTo>
                      <a:pt x="58" y="245"/>
                    </a:lnTo>
                    <a:lnTo>
                      <a:pt x="57" y="246"/>
                    </a:lnTo>
                    <a:lnTo>
                      <a:pt x="52" y="245"/>
                    </a:lnTo>
                    <a:lnTo>
                      <a:pt x="50" y="245"/>
                    </a:lnTo>
                    <a:lnTo>
                      <a:pt x="46" y="245"/>
                    </a:lnTo>
                    <a:lnTo>
                      <a:pt x="45" y="245"/>
                    </a:lnTo>
                    <a:lnTo>
                      <a:pt x="45" y="246"/>
                    </a:lnTo>
                    <a:lnTo>
                      <a:pt x="44" y="249"/>
                    </a:lnTo>
                    <a:lnTo>
                      <a:pt x="43" y="250"/>
                    </a:lnTo>
                    <a:lnTo>
                      <a:pt x="43" y="250"/>
                    </a:lnTo>
                    <a:lnTo>
                      <a:pt x="43" y="253"/>
                    </a:lnTo>
                    <a:lnTo>
                      <a:pt x="43" y="254"/>
                    </a:lnTo>
                    <a:lnTo>
                      <a:pt x="43" y="255"/>
                    </a:lnTo>
                    <a:lnTo>
                      <a:pt x="43" y="257"/>
                    </a:lnTo>
                    <a:lnTo>
                      <a:pt x="41" y="258"/>
                    </a:lnTo>
                    <a:lnTo>
                      <a:pt x="40" y="258"/>
                    </a:lnTo>
                    <a:lnTo>
                      <a:pt x="39" y="257"/>
                    </a:lnTo>
                    <a:lnTo>
                      <a:pt x="37" y="257"/>
                    </a:lnTo>
                    <a:lnTo>
                      <a:pt x="37" y="258"/>
                    </a:lnTo>
                    <a:lnTo>
                      <a:pt x="36" y="258"/>
                    </a:lnTo>
                    <a:lnTo>
                      <a:pt x="35" y="258"/>
                    </a:lnTo>
                    <a:lnTo>
                      <a:pt x="33" y="259"/>
                    </a:lnTo>
                    <a:lnTo>
                      <a:pt x="29" y="259"/>
                    </a:lnTo>
                    <a:lnTo>
                      <a:pt x="29" y="258"/>
                    </a:lnTo>
                    <a:lnTo>
                      <a:pt x="28" y="255"/>
                    </a:lnTo>
                    <a:lnTo>
                      <a:pt x="27" y="253"/>
                    </a:lnTo>
                    <a:lnTo>
                      <a:pt x="27" y="253"/>
                    </a:lnTo>
                    <a:lnTo>
                      <a:pt x="25" y="253"/>
                    </a:lnTo>
                    <a:lnTo>
                      <a:pt x="21" y="255"/>
                    </a:lnTo>
                    <a:lnTo>
                      <a:pt x="20" y="257"/>
                    </a:lnTo>
                    <a:lnTo>
                      <a:pt x="17" y="257"/>
                    </a:lnTo>
                    <a:lnTo>
                      <a:pt x="16" y="255"/>
                    </a:lnTo>
                    <a:lnTo>
                      <a:pt x="15" y="255"/>
                    </a:lnTo>
                    <a:lnTo>
                      <a:pt x="15" y="257"/>
                    </a:lnTo>
                    <a:lnTo>
                      <a:pt x="15" y="257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15" y="258"/>
                    </a:lnTo>
                    <a:lnTo>
                      <a:pt x="13" y="259"/>
                    </a:lnTo>
                    <a:lnTo>
                      <a:pt x="12" y="259"/>
                    </a:lnTo>
                    <a:lnTo>
                      <a:pt x="9" y="262"/>
                    </a:lnTo>
                    <a:lnTo>
                      <a:pt x="8" y="263"/>
                    </a:lnTo>
                    <a:lnTo>
                      <a:pt x="5" y="263"/>
                    </a:lnTo>
                    <a:lnTo>
                      <a:pt x="4" y="265"/>
                    </a:lnTo>
                    <a:lnTo>
                      <a:pt x="4" y="265"/>
                    </a:lnTo>
                    <a:lnTo>
                      <a:pt x="3" y="265"/>
                    </a:lnTo>
                    <a:lnTo>
                      <a:pt x="3" y="266"/>
                    </a:lnTo>
                    <a:lnTo>
                      <a:pt x="3" y="267"/>
                    </a:lnTo>
                    <a:lnTo>
                      <a:pt x="3" y="267"/>
                    </a:lnTo>
                    <a:lnTo>
                      <a:pt x="3" y="269"/>
                    </a:lnTo>
                    <a:lnTo>
                      <a:pt x="4" y="269"/>
                    </a:lnTo>
                    <a:lnTo>
                      <a:pt x="4" y="27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4" y="274"/>
                    </a:lnTo>
                    <a:lnTo>
                      <a:pt x="3" y="274"/>
                    </a:lnTo>
                    <a:lnTo>
                      <a:pt x="0" y="275"/>
                    </a:lnTo>
                    <a:lnTo>
                      <a:pt x="2" y="275"/>
                    </a:lnTo>
                    <a:lnTo>
                      <a:pt x="2" y="278"/>
                    </a:lnTo>
                    <a:lnTo>
                      <a:pt x="2" y="279"/>
                    </a:lnTo>
                    <a:lnTo>
                      <a:pt x="4" y="282"/>
                    </a:lnTo>
                    <a:lnTo>
                      <a:pt x="4" y="283"/>
                    </a:lnTo>
                    <a:lnTo>
                      <a:pt x="5" y="283"/>
                    </a:lnTo>
                    <a:lnTo>
                      <a:pt x="5" y="285"/>
                    </a:lnTo>
                    <a:lnTo>
                      <a:pt x="5" y="285"/>
                    </a:lnTo>
                    <a:lnTo>
                      <a:pt x="5" y="286"/>
                    </a:lnTo>
                    <a:lnTo>
                      <a:pt x="5" y="286"/>
                    </a:lnTo>
                    <a:lnTo>
                      <a:pt x="5" y="287"/>
                    </a:lnTo>
                    <a:lnTo>
                      <a:pt x="5" y="287"/>
                    </a:lnTo>
                    <a:lnTo>
                      <a:pt x="7" y="290"/>
                    </a:lnTo>
                    <a:lnTo>
                      <a:pt x="8" y="291"/>
                    </a:lnTo>
                    <a:lnTo>
                      <a:pt x="9" y="292"/>
                    </a:lnTo>
                    <a:lnTo>
                      <a:pt x="11" y="292"/>
                    </a:lnTo>
                    <a:lnTo>
                      <a:pt x="12" y="292"/>
                    </a:lnTo>
                    <a:lnTo>
                      <a:pt x="12" y="291"/>
                    </a:lnTo>
                    <a:lnTo>
                      <a:pt x="13" y="290"/>
                    </a:lnTo>
                    <a:lnTo>
                      <a:pt x="13" y="291"/>
                    </a:lnTo>
                    <a:lnTo>
                      <a:pt x="15" y="290"/>
                    </a:lnTo>
                    <a:lnTo>
                      <a:pt x="20" y="291"/>
                    </a:lnTo>
                    <a:lnTo>
                      <a:pt x="24" y="294"/>
                    </a:lnTo>
                    <a:lnTo>
                      <a:pt x="25" y="295"/>
                    </a:lnTo>
                    <a:lnTo>
                      <a:pt x="25" y="295"/>
                    </a:lnTo>
                    <a:lnTo>
                      <a:pt x="25" y="298"/>
                    </a:lnTo>
                    <a:lnTo>
                      <a:pt x="25" y="300"/>
                    </a:lnTo>
                    <a:lnTo>
                      <a:pt x="27" y="302"/>
                    </a:lnTo>
                    <a:lnTo>
                      <a:pt x="28" y="303"/>
                    </a:lnTo>
                    <a:lnTo>
                      <a:pt x="29" y="306"/>
                    </a:lnTo>
                    <a:lnTo>
                      <a:pt x="29" y="307"/>
                    </a:lnTo>
                    <a:lnTo>
                      <a:pt x="31" y="308"/>
                    </a:lnTo>
                    <a:lnTo>
                      <a:pt x="31" y="308"/>
                    </a:lnTo>
                    <a:lnTo>
                      <a:pt x="31" y="310"/>
                    </a:lnTo>
                    <a:lnTo>
                      <a:pt x="31" y="312"/>
                    </a:lnTo>
                    <a:lnTo>
                      <a:pt x="31" y="312"/>
                    </a:lnTo>
                    <a:lnTo>
                      <a:pt x="32" y="314"/>
                    </a:lnTo>
                    <a:lnTo>
                      <a:pt x="35" y="315"/>
                    </a:lnTo>
                    <a:lnTo>
                      <a:pt x="36" y="316"/>
                    </a:lnTo>
                    <a:lnTo>
                      <a:pt x="35" y="318"/>
                    </a:lnTo>
                    <a:lnTo>
                      <a:pt x="35" y="318"/>
                    </a:lnTo>
                    <a:lnTo>
                      <a:pt x="33" y="319"/>
                    </a:lnTo>
                    <a:lnTo>
                      <a:pt x="32" y="319"/>
                    </a:lnTo>
                    <a:lnTo>
                      <a:pt x="32" y="319"/>
                    </a:lnTo>
                    <a:lnTo>
                      <a:pt x="31" y="319"/>
                    </a:lnTo>
                    <a:lnTo>
                      <a:pt x="29" y="319"/>
                    </a:lnTo>
                    <a:lnTo>
                      <a:pt x="29" y="318"/>
                    </a:lnTo>
                    <a:lnTo>
                      <a:pt x="28" y="319"/>
                    </a:lnTo>
                    <a:lnTo>
                      <a:pt x="27" y="319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27" y="323"/>
                    </a:lnTo>
                    <a:lnTo>
                      <a:pt x="27" y="323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29" y="323"/>
                    </a:lnTo>
                    <a:lnTo>
                      <a:pt x="31" y="324"/>
                    </a:lnTo>
                    <a:lnTo>
                      <a:pt x="33" y="324"/>
                    </a:lnTo>
                    <a:lnTo>
                      <a:pt x="33" y="326"/>
                    </a:lnTo>
                    <a:lnTo>
                      <a:pt x="35" y="324"/>
                    </a:lnTo>
                    <a:lnTo>
                      <a:pt x="36" y="324"/>
                    </a:lnTo>
                    <a:lnTo>
                      <a:pt x="37" y="324"/>
                    </a:lnTo>
                    <a:lnTo>
                      <a:pt x="41" y="326"/>
                    </a:lnTo>
                    <a:lnTo>
                      <a:pt x="43" y="327"/>
                    </a:lnTo>
                    <a:lnTo>
                      <a:pt x="44" y="330"/>
                    </a:lnTo>
                    <a:lnTo>
                      <a:pt x="44" y="330"/>
                    </a:lnTo>
                    <a:lnTo>
                      <a:pt x="45" y="330"/>
                    </a:lnTo>
                    <a:lnTo>
                      <a:pt x="48" y="330"/>
                    </a:lnTo>
                    <a:lnTo>
                      <a:pt x="49" y="331"/>
                    </a:lnTo>
                    <a:lnTo>
                      <a:pt x="50" y="331"/>
                    </a:lnTo>
                    <a:lnTo>
                      <a:pt x="52" y="332"/>
                    </a:lnTo>
                    <a:lnTo>
                      <a:pt x="53" y="334"/>
                    </a:lnTo>
                    <a:lnTo>
                      <a:pt x="53" y="335"/>
                    </a:lnTo>
                    <a:lnTo>
                      <a:pt x="54" y="336"/>
                    </a:lnTo>
                    <a:lnTo>
                      <a:pt x="54" y="341"/>
                    </a:lnTo>
                    <a:lnTo>
                      <a:pt x="54" y="341"/>
                    </a:lnTo>
                    <a:lnTo>
                      <a:pt x="54" y="343"/>
                    </a:lnTo>
                    <a:lnTo>
                      <a:pt x="54" y="344"/>
                    </a:lnTo>
                    <a:lnTo>
                      <a:pt x="56" y="344"/>
                    </a:lnTo>
                    <a:lnTo>
                      <a:pt x="57" y="344"/>
                    </a:lnTo>
                    <a:lnTo>
                      <a:pt x="57" y="345"/>
                    </a:lnTo>
                    <a:lnTo>
                      <a:pt x="58" y="345"/>
                    </a:lnTo>
                    <a:lnTo>
                      <a:pt x="60" y="348"/>
                    </a:lnTo>
                    <a:lnTo>
                      <a:pt x="60" y="348"/>
                    </a:lnTo>
                    <a:lnTo>
                      <a:pt x="61" y="348"/>
                    </a:lnTo>
                    <a:lnTo>
                      <a:pt x="64" y="348"/>
                    </a:lnTo>
                    <a:lnTo>
                      <a:pt x="65" y="347"/>
                    </a:lnTo>
                    <a:lnTo>
                      <a:pt x="66" y="347"/>
                    </a:lnTo>
                    <a:lnTo>
                      <a:pt x="66" y="349"/>
                    </a:lnTo>
                    <a:lnTo>
                      <a:pt x="68" y="349"/>
                    </a:lnTo>
                    <a:lnTo>
                      <a:pt x="70" y="351"/>
                    </a:lnTo>
                    <a:lnTo>
                      <a:pt x="70" y="352"/>
                    </a:lnTo>
                    <a:lnTo>
                      <a:pt x="73" y="352"/>
                    </a:lnTo>
                    <a:lnTo>
                      <a:pt x="77" y="353"/>
                    </a:lnTo>
                    <a:lnTo>
                      <a:pt x="80" y="355"/>
                    </a:lnTo>
                    <a:lnTo>
                      <a:pt x="82" y="355"/>
                    </a:lnTo>
                    <a:lnTo>
                      <a:pt x="84" y="355"/>
                    </a:lnTo>
                    <a:lnTo>
                      <a:pt x="85" y="355"/>
                    </a:lnTo>
                    <a:lnTo>
                      <a:pt x="87" y="355"/>
                    </a:lnTo>
                    <a:lnTo>
                      <a:pt x="89" y="355"/>
                    </a:lnTo>
                    <a:lnTo>
                      <a:pt x="89" y="355"/>
                    </a:lnTo>
                    <a:lnTo>
                      <a:pt x="89" y="355"/>
                    </a:lnTo>
                    <a:lnTo>
                      <a:pt x="90" y="356"/>
                    </a:lnTo>
                    <a:lnTo>
                      <a:pt x="90" y="356"/>
                    </a:lnTo>
                    <a:lnTo>
                      <a:pt x="91" y="355"/>
                    </a:lnTo>
                    <a:lnTo>
                      <a:pt x="91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9"/>
                    </a:lnTo>
                    <a:lnTo>
                      <a:pt x="93" y="360"/>
                    </a:lnTo>
                    <a:lnTo>
                      <a:pt x="94" y="363"/>
                    </a:lnTo>
                    <a:lnTo>
                      <a:pt x="97" y="367"/>
                    </a:lnTo>
                    <a:lnTo>
                      <a:pt x="99" y="369"/>
                    </a:lnTo>
                    <a:lnTo>
                      <a:pt x="101" y="372"/>
                    </a:lnTo>
                    <a:lnTo>
                      <a:pt x="101" y="373"/>
                    </a:lnTo>
                    <a:lnTo>
                      <a:pt x="105" y="373"/>
                    </a:lnTo>
                    <a:lnTo>
                      <a:pt x="107" y="375"/>
                    </a:lnTo>
                    <a:lnTo>
                      <a:pt x="109" y="376"/>
                    </a:lnTo>
                    <a:lnTo>
                      <a:pt x="111" y="377"/>
                    </a:lnTo>
                    <a:lnTo>
                      <a:pt x="113" y="379"/>
                    </a:lnTo>
                    <a:lnTo>
                      <a:pt x="114" y="379"/>
                    </a:lnTo>
                    <a:lnTo>
                      <a:pt x="114" y="380"/>
                    </a:lnTo>
                    <a:lnTo>
                      <a:pt x="114" y="380"/>
                    </a:lnTo>
                    <a:lnTo>
                      <a:pt x="113" y="381"/>
                    </a:lnTo>
                    <a:lnTo>
                      <a:pt x="111" y="384"/>
                    </a:lnTo>
                    <a:lnTo>
                      <a:pt x="110" y="384"/>
                    </a:lnTo>
                    <a:lnTo>
                      <a:pt x="110" y="385"/>
                    </a:lnTo>
                    <a:lnTo>
                      <a:pt x="111" y="388"/>
                    </a:lnTo>
                    <a:lnTo>
                      <a:pt x="113" y="389"/>
                    </a:lnTo>
                    <a:lnTo>
                      <a:pt x="113" y="392"/>
                    </a:lnTo>
                    <a:lnTo>
                      <a:pt x="114" y="396"/>
                    </a:lnTo>
                    <a:lnTo>
                      <a:pt x="115" y="397"/>
                    </a:lnTo>
                    <a:lnTo>
                      <a:pt x="117" y="397"/>
                    </a:lnTo>
                    <a:lnTo>
                      <a:pt x="117" y="398"/>
                    </a:lnTo>
                    <a:lnTo>
                      <a:pt x="118" y="400"/>
                    </a:lnTo>
                    <a:lnTo>
                      <a:pt x="119" y="400"/>
                    </a:lnTo>
                    <a:lnTo>
                      <a:pt x="121" y="401"/>
                    </a:lnTo>
                    <a:lnTo>
                      <a:pt x="121" y="401"/>
                    </a:lnTo>
                    <a:lnTo>
                      <a:pt x="121" y="401"/>
                    </a:lnTo>
                    <a:lnTo>
                      <a:pt x="121" y="402"/>
                    </a:lnTo>
                    <a:lnTo>
                      <a:pt x="121" y="404"/>
                    </a:lnTo>
                    <a:lnTo>
                      <a:pt x="122" y="405"/>
                    </a:lnTo>
                    <a:lnTo>
                      <a:pt x="122" y="405"/>
                    </a:lnTo>
                    <a:lnTo>
                      <a:pt x="123" y="406"/>
                    </a:lnTo>
                    <a:lnTo>
                      <a:pt x="123" y="408"/>
                    </a:lnTo>
                    <a:lnTo>
                      <a:pt x="123" y="409"/>
                    </a:lnTo>
                    <a:lnTo>
                      <a:pt x="125" y="410"/>
                    </a:lnTo>
                    <a:lnTo>
                      <a:pt x="125" y="410"/>
                    </a:lnTo>
                    <a:lnTo>
                      <a:pt x="125" y="414"/>
                    </a:lnTo>
                    <a:lnTo>
                      <a:pt x="126" y="414"/>
                    </a:lnTo>
                    <a:lnTo>
                      <a:pt x="126" y="416"/>
                    </a:lnTo>
                    <a:lnTo>
                      <a:pt x="125" y="416"/>
                    </a:lnTo>
                    <a:lnTo>
                      <a:pt x="125" y="416"/>
                    </a:lnTo>
                    <a:lnTo>
                      <a:pt x="123" y="417"/>
                    </a:lnTo>
                    <a:lnTo>
                      <a:pt x="122" y="418"/>
                    </a:lnTo>
                    <a:lnTo>
                      <a:pt x="121" y="418"/>
                    </a:lnTo>
                    <a:lnTo>
                      <a:pt x="119" y="417"/>
                    </a:lnTo>
                    <a:lnTo>
                      <a:pt x="118" y="416"/>
                    </a:lnTo>
                    <a:lnTo>
                      <a:pt x="118" y="416"/>
                    </a:lnTo>
                    <a:lnTo>
                      <a:pt x="117" y="414"/>
                    </a:lnTo>
                    <a:lnTo>
                      <a:pt x="117" y="413"/>
                    </a:lnTo>
                    <a:lnTo>
                      <a:pt x="115" y="413"/>
                    </a:lnTo>
                    <a:lnTo>
                      <a:pt x="114" y="414"/>
                    </a:lnTo>
                    <a:lnTo>
                      <a:pt x="111" y="414"/>
                    </a:lnTo>
                    <a:lnTo>
                      <a:pt x="111" y="414"/>
                    </a:lnTo>
                    <a:lnTo>
                      <a:pt x="111" y="414"/>
                    </a:lnTo>
                    <a:lnTo>
                      <a:pt x="113" y="416"/>
                    </a:lnTo>
                    <a:lnTo>
                      <a:pt x="113" y="417"/>
                    </a:lnTo>
                    <a:lnTo>
                      <a:pt x="114" y="420"/>
                    </a:lnTo>
                    <a:lnTo>
                      <a:pt x="114" y="421"/>
                    </a:lnTo>
                    <a:lnTo>
                      <a:pt x="114" y="421"/>
                    </a:lnTo>
                    <a:lnTo>
                      <a:pt x="118" y="425"/>
                    </a:lnTo>
                    <a:lnTo>
                      <a:pt x="119" y="425"/>
                    </a:lnTo>
                    <a:lnTo>
                      <a:pt x="119" y="426"/>
                    </a:lnTo>
                    <a:lnTo>
                      <a:pt x="119" y="428"/>
                    </a:lnTo>
                    <a:lnTo>
                      <a:pt x="119" y="429"/>
                    </a:lnTo>
                    <a:lnTo>
                      <a:pt x="119" y="430"/>
                    </a:lnTo>
                    <a:lnTo>
                      <a:pt x="121" y="432"/>
                    </a:lnTo>
                    <a:lnTo>
                      <a:pt x="122" y="433"/>
                    </a:lnTo>
                    <a:lnTo>
                      <a:pt x="122" y="434"/>
                    </a:lnTo>
                    <a:lnTo>
                      <a:pt x="121" y="435"/>
                    </a:lnTo>
                    <a:lnTo>
                      <a:pt x="122" y="437"/>
                    </a:lnTo>
                    <a:lnTo>
                      <a:pt x="122" y="438"/>
                    </a:lnTo>
                    <a:lnTo>
                      <a:pt x="122" y="439"/>
                    </a:lnTo>
                    <a:lnTo>
                      <a:pt x="123" y="439"/>
                    </a:lnTo>
                    <a:lnTo>
                      <a:pt x="125" y="439"/>
                    </a:lnTo>
                    <a:lnTo>
                      <a:pt x="125" y="438"/>
                    </a:lnTo>
                    <a:lnTo>
                      <a:pt x="126" y="438"/>
                    </a:lnTo>
                    <a:lnTo>
                      <a:pt x="126" y="438"/>
                    </a:lnTo>
                    <a:lnTo>
                      <a:pt x="126" y="437"/>
                    </a:lnTo>
                    <a:lnTo>
                      <a:pt x="127" y="437"/>
                    </a:lnTo>
                    <a:lnTo>
                      <a:pt x="128" y="437"/>
                    </a:lnTo>
                    <a:lnTo>
                      <a:pt x="131" y="439"/>
                    </a:lnTo>
                    <a:lnTo>
                      <a:pt x="132" y="443"/>
                    </a:lnTo>
                    <a:lnTo>
                      <a:pt x="134" y="443"/>
                    </a:lnTo>
                    <a:lnTo>
                      <a:pt x="134" y="443"/>
                    </a:lnTo>
                    <a:lnTo>
                      <a:pt x="136" y="445"/>
                    </a:lnTo>
                    <a:lnTo>
                      <a:pt x="138" y="446"/>
                    </a:lnTo>
                    <a:lnTo>
                      <a:pt x="139" y="446"/>
                    </a:lnTo>
                    <a:lnTo>
                      <a:pt x="142" y="446"/>
                    </a:lnTo>
                    <a:lnTo>
                      <a:pt x="143" y="446"/>
                    </a:lnTo>
                    <a:lnTo>
                      <a:pt x="143" y="447"/>
                    </a:lnTo>
                    <a:lnTo>
                      <a:pt x="144" y="447"/>
                    </a:lnTo>
                    <a:lnTo>
                      <a:pt x="147" y="449"/>
                    </a:lnTo>
                    <a:lnTo>
                      <a:pt x="148" y="449"/>
                    </a:lnTo>
                    <a:lnTo>
                      <a:pt x="148" y="450"/>
                    </a:lnTo>
                    <a:lnTo>
                      <a:pt x="150" y="451"/>
                    </a:lnTo>
                    <a:lnTo>
                      <a:pt x="150" y="453"/>
                    </a:lnTo>
                    <a:lnTo>
                      <a:pt x="150" y="454"/>
                    </a:lnTo>
                    <a:lnTo>
                      <a:pt x="151" y="454"/>
                    </a:lnTo>
                    <a:lnTo>
                      <a:pt x="154" y="455"/>
                    </a:lnTo>
                    <a:lnTo>
                      <a:pt x="156" y="455"/>
                    </a:lnTo>
                    <a:lnTo>
                      <a:pt x="158" y="455"/>
                    </a:lnTo>
                    <a:lnTo>
                      <a:pt x="159" y="457"/>
                    </a:lnTo>
                    <a:lnTo>
                      <a:pt x="160" y="458"/>
                    </a:lnTo>
                    <a:lnTo>
                      <a:pt x="162" y="459"/>
                    </a:lnTo>
                    <a:lnTo>
                      <a:pt x="164" y="461"/>
                    </a:lnTo>
                    <a:lnTo>
                      <a:pt x="166" y="462"/>
                    </a:lnTo>
                    <a:lnTo>
                      <a:pt x="166" y="463"/>
                    </a:lnTo>
                    <a:lnTo>
                      <a:pt x="167" y="465"/>
                    </a:lnTo>
                    <a:lnTo>
                      <a:pt x="168" y="465"/>
                    </a:lnTo>
                    <a:lnTo>
                      <a:pt x="169" y="463"/>
                    </a:lnTo>
                    <a:lnTo>
                      <a:pt x="171" y="458"/>
                    </a:lnTo>
                    <a:lnTo>
                      <a:pt x="175" y="457"/>
                    </a:lnTo>
                    <a:lnTo>
                      <a:pt x="179" y="458"/>
                    </a:lnTo>
                    <a:lnTo>
                      <a:pt x="181" y="458"/>
                    </a:lnTo>
                    <a:lnTo>
                      <a:pt x="183" y="461"/>
                    </a:lnTo>
                    <a:lnTo>
                      <a:pt x="184" y="462"/>
                    </a:lnTo>
                    <a:lnTo>
                      <a:pt x="184" y="462"/>
                    </a:lnTo>
                    <a:lnTo>
                      <a:pt x="185" y="463"/>
                    </a:lnTo>
                    <a:lnTo>
                      <a:pt x="191" y="466"/>
                    </a:lnTo>
                    <a:lnTo>
                      <a:pt x="193" y="469"/>
                    </a:lnTo>
                    <a:lnTo>
                      <a:pt x="199" y="471"/>
                    </a:lnTo>
                    <a:lnTo>
                      <a:pt x="201" y="473"/>
                    </a:lnTo>
                    <a:lnTo>
                      <a:pt x="204" y="473"/>
                    </a:lnTo>
                    <a:lnTo>
                      <a:pt x="205" y="474"/>
                    </a:lnTo>
                    <a:lnTo>
                      <a:pt x="208" y="477"/>
                    </a:lnTo>
                    <a:lnTo>
                      <a:pt x="209" y="479"/>
                    </a:lnTo>
                    <a:lnTo>
                      <a:pt x="212" y="481"/>
                    </a:lnTo>
                    <a:lnTo>
                      <a:pt x="213" y="481"/>
                    </a:lnTo>
                    <a:lnTo>
                      <a:pt x="216" y="481"/>
                    </a:lnTo>
                    <a:lnTo>
                      <a:pt x="218" y="479"/>
                    </a:lnTo>
                    <a:lnTo>
                      <a:pt x="220" y="479"/>
                    </a:lnTo>
                    <a:lnTo>
                      <a:pt x="221" y="481"/>
                    </a:lnTo>
                    <a:lnTo>
                      <a:pt x="221" y="482"/>
                    </a:lnTo>
                    <a:lnTo>
                      <a:pt x="222" y="484"/>
                    </a:lnTo>
                    <a:lnTo>
                      <a:pt x="224" y="487"/>
                    </a:lnTo>
                    <a:lnTo>
                      <a:pt x="226" y="487"/>
                    </a:lnTo>
                    <a:lnTo>
                      <a:pt x="228" y="488"/>
                    </a:lnTo>
                    <a:lnTo>
                      <a:pt x="229" y="490"/>
                    </a:lnTo>
                    <a:lnTo>
                      <a:pt x="233" y="491"/>
                    </a:lnTo>
                    <a:lnTo>
                      <a:pt x="233" y="492"/>
                    </a:lnTo>
                    <a:lnTo>
                      <a:pt x="233" y="492"/>
                    </a:lnTo>
                    <a:lnTo>
                      <a:pt x="234" y="494"/>
                    </a:lnTo>
                    <a:lnTo>
                      <a:pt x="236" y="494"/>
                    </a:lnTo>
                    <a:lnTo>
                      <a:pt x="236" y="494"/>
                    </a:lnTo>
                    <a:lnTo>
                      <a:pt x="240" y="492"/>
                    </a:lnTo>
                    <a:lnTo>
                      <a:pt x="241" y="492"/>
                    </a:lnTo>
                    <a:lnTo>
                      <a:pt x="241" y="492"/>
                    </a:lnTo>
                    <a:lnTo>
                      <a:pt x="241" y="494"/>
                    </a:lnTo>
                    <a:lnTo>
                      <a:pt x="241" y="495"/>
                    </a:lnTo>
                    <a:lnTo>
                      <a:pt x="241" y="498"/>
                    </a:lnTo>
                    <a:lnTo>
                      <a:pt x="241" y="499"/>
                    </a:lnTo>
                    <a:lnTo>
                      <a:pt x="244" y="499"/>
                    </a:lnTo>
                    <a:lnTo>
                      <a:pt x="246" y="499"/>
                    </a:lnTo>
                    <a:lnTo>
                      <a:pt x="251" y="499"/>
                    </a:lnTo>
                    <a:lnTo>
                      <a:pt x="253" y="500"/>
                    </a:lnTo>
                    <a:lnTo>
                      <a:pt x="254" y="502"/>
                    </a:lnTo>
                    <a:lnTo>
                      <a:pt x="257" y="506"/>
                    </a:lnTo>
                    <a:lnTo>
                      <a:pt x="257" y="506"/>
                    </a:lnTo>
                    <a:lnTo>
                      <a:pt x="258" y="507"/>
                    </a:lnTo>
                    <a:lnTo>
                      <a:pt x="259" y="506"/>
                    </a:lnTo>
                    <a:lnTo>
                      <a:pt x="259" y="504"/>
                    </a:lnTo>
                    <a:lnTo>
                      <a:pt x="258" y="503"/>
                    </a:lnTo>
                    <a:lnTo>
                      <a:pt x="259" y="503"/>
                    </a:lnTo>
                    <a:lnTo>
                      <a:pt x="261" y="503"/>
                    </a:lnTo>
                    <a:lnTo>
                      <a:pt x="261" y="504"/>
                    </a:lnTo>
                    <a:lnTo>
                      <a:pt x="263" y="506"/>
                    </a:lnTo>
                    <a:lnTo>
                      <a:pt x="265" y="506"/>
                    </a:lnTo>
                    <a:lnTo>
                      <a:pt x="266" y="506"/>
                    </a:lnTo>
                    <a:lnTo>
                      <a:pt x="266" y="506"/>
                    </a:lnTo>
                    <a:lnTo>
                      <a:pt x="267" y="503"/>
                    </a:lnTo>
                    <a:lnTo>
                      <a:pt x="267" y="503"/>
                    </a:lnTo>
                    <a:lnTo>
                      <a:pt x="269" y="503"/>
                    </a:lnTo>
                    <a:lnTo>
                      <a:pt x="270" y="503"/>
                    </a:lnTo>
                    <a:lnTo>
                      <a:pt x="270" y="504"/>
                    </a:lnTo>
                    <a:lnTo>
                      <a:pt x="271" y="504"/>
                    </a:lnTo>
                    <a:lnTo>
                      <a:pt x="274" y="506"/>
                    </a:lnTo>
                    <a:lnTo>
                      <a:pt x="275" y="506"/>
                    </a:lnTo>
                    <a:lnTo>
                      <a:pt x="278" y="508"/>
                    </a:lnTo>
                    <a:lnTo>
                      <a:pt x="281" y="508"/>
                    </a:lnTo>
                    <a:lnTo>
                      <a:pt x="285" y="508"/>
                    </a:lnTo>
                    <a:lnTo>
                      <a:pt x="286" y="508"/>
                    </a:lnTo>
                    <a:lnTo>
                      <a:pt x="287" y="508"/>
                    </a:lnTo>
                    <a:lnTo>
                      <a:pt x="290" y="507"/>
                    </a:lnTo>
                    <a:lnTo>
                      <a:pt x="291" y="507"/>
                    </a:lnTo>
                    <a:lnTo>
                      <a:pt x="292" y="507"/>
                    </a:lnTo>
                    <a:lnTo>
                      <a:pt x="294" y="507"/>
                    </a:lnTo>
                    <a:lnTo>
                      <a:pt x="294" y="507"/>
                    </a:lnTo>
                    <a:lnTo>
                      <a:pt x="294" y="506"/>
                    </a:lnTo>
                    <a:lnTo>
                      <a:pt x="294" y="506"/>
                    </a:lnTo>
                    <a:lnTo>
                      <a:pt x="296" y="506"/>
                    </a:lnTo>
                    <a:lnTo>
                      <a:pt x="299" y="504"/>
                    </a:lnTo>
                    <a:lnTo>
                      <a:pt x="300" y="504"/>
                    </a:lnTo>
                    <a:lnTo>
                      <a:pt x="300" y="504"/>
                    </a:lnTo>
                    <a:lnTo>
                      <a:pt x="302" y="503"/>
                    </a:lnTo>
                    <a:lnTo>
                      <a:pt x="302" y="503"/>
                    </a:lnTo>
                    <a:lnTo>
                      <a:pt x="304" y="504"/>
                    </a:lnTo>
                    <a:lnTo>
                      <a:pt x="306" y="504"/>
                    </a:lnTo>
                    <a:lnTo>
                      <a:pt x="306" y="507"/>
                    </a:lnTo>
                    <a:lnTo>
                      <a:pt x="307" y="507"/>
                    </a:lnTo>
                    <a:lnTo>
                      <a:pt x="307" y="510"/>
                    </a:lnTo>
                    <a:lnTo>
                      <a:pt x="306" y="515"/>
                    </a:lnTo>
                    <a:lnTo>
                      <a:pt x="307" y="516"/>
                    </a:lnTo>
                    <a:lnTo>
                      <a:pt x="308" y="518"/>
                    </a:lnTo>
                    <a:lnTo>
                      <a:pt x="310" y="519"/>
                    </a:lnTo>
                    <a:lnTo>
                      <a:pt x="310" y="515"/>
                    </a:lnTo>
                    <a:lnTo>
                      <a:pt x="311" y="515"/>
                    </a:lnTo>
                    <a:lnTo>
                      <a:pt x="312" y="512"/>
                    </a:lnTo>
                    <a:lnTo>
                      <a:pt x="312" y="511"/>
                    </a:lnTo>
                    <a:lnTo>
                      <a:pt x="314" y="508"/>
                    </a:lnTo>
                    <a:lnTo>
                      <a:pt x="316" y="506"/>
                    </a:lnTo>
                    <a:lnTo>
                      <a:pt x="316" y="503"/>
                    </a:lnTo>
                    <a:lnTo>
                      <a:pt x="318" y="503"/>
                    </a:lnTo>
                    <a:lnTo>
                      <a:pt x="319" y="502"/>
                    </a:lnTo>
                    <a:lnTo>
                      <a:pt x="320" y="500"/>
                    </a:lnTo>
                    <a:lnTo>
                      <a:pt x="322" y="499"/>
                    </a:lnTo>
                    <a:lnTo>
                      <a:pt x="323" y="499"/>
                    </a:lnTo>
                    <a:lnTo>
                      <a:pt x="324" y="499"/>
                    </a:lnTo>
                    <a:lnTo>
                      <a:pt x="327" y="499"/>
                    </a:lnTo>
                    <a:lnTo>
                      <a:pt x="328" y="499"/>
                    </a:lnTo>
                    <a:lnTo>
                      <a:pt x="331" y="500"/>
                    </a:lnTo>
                    <a:lnTo>
                      <a:pt x="331" y="500"/>
                    </a:lnTo>
                    <a:lnTo>
                      <a:pt x="331" y="502"/>
                    </a:lnTo>
                    <a:lnTo>
                      <a:pt x="331" y="503"/>
                    </a:lnTo>
                    <a:lnTo>
                      <a:pt x="331" y="503"/>
                    </a:lnTo>
                    <a:lnTo>
                      <a:pt x="332" y="503"/>
                    </a:lnTo>
                    <a:lnTo>
                      <a:pt x="333" y="503"/>
                    </a:lnTo>
                    <a:lnTo>
                      <a:pt x="336" y="503"/>
                    </a:lnTo>
                    <a:lnTo>
                      <a:pt x="337" y="503"/>
                    </a:lnTo>
                    <a:lnTo>
                      <a:pt x="341" y="504"/>
                    </a:lnTo>
                    <a:lnTo>
                      <a:pt x="343" y="504"/>
                    </a:lnTo>
                    <a:lnTo>
                      <a:pt x="343" y="506"/>
                    </a:lnTo>
                    <a:lnTo>
                      <a:pt x="344" y="506"/>
                    </a:lnTo>
                    <a:lnTo>
                      <a:pt x="345" y="504"/>
                    </a:lnTo>
                    <a:lnTo>
                      <a:pt x="347" y="503"/>
                    </a:lnTo>
                    <a:lnTo>
                      <a:pt x="347" y="503"/>
                    </a:lnTo>
                    <a:lnTo>
                      <a:pt x="348" y="503"/>
                    </a:lnTo>
                    <a:lnTo>
                      <a:pt x="349" y="504"/>
                    </a:lnTo>
                    <a:lnTo>
                      <a:pt x="352" y="506"/>
                    </a:lnTo>
                    <a:lnTo>
                      <a:pt x="353" y="506"/>
                    </a:lnTo>
                    <a:lnTo>
                      <a:pt x="355" y="506"/>
                    </a:lnTo>
                    <a:lnTo>
                      <a:pt x="355" y="508"/>
                    </a:lnTo>
                    <a:lnTo>
                      <a:pt x="355" y="510"/>
                    </a:lnTo>
                    <a:lnTo>
                      <a:pt x="356" y="510"/>
                    </a:lnTo>
                    <a:lnTo>
                      <a:pt x="357" y="510"/>
                    </a:lnTo>
                    <a:lnTo>
                      <a:pt x="360" y="510"/>
                    </a:lnTo>
                    <a:lnTo>
                      <a:pt x="360" y="510"/>
                    </a:lnTo>
                    <a:lnTo>
                      <a:pt x="363" y="508"/>
                    </a:lnTo>
                    <a:lnTo>
                      <a:pt x="364" y="508"/>
                    </a:lnTo>
                    <a:lnTo>
                      <a:pt x="364" y="508"/>
                    </a:lnTo>
                    <a:lnTo>
                      <a:pt x="365" y="508"/>
                    </a:lnTo>
                    <a:lnTo>
                      <a:pt x="365" y="508"/>
                    </a:lnTo>
                    <a:lnTo>
                      <a:pt x="367" y="508"/>
                    </a:lnTo>
                    <a:lnTo>
                      <a:pt x="368" y="508"/>
                    </a:lnTo>
                    <a:lnTo>
                      <a:pt x="369" y="508"/>
                    </a:lnTo>
                    <a:lnTo>
                      <a:pt x="369" y="507"/>
                    </a:lnTo>
                    <a:lnTo>
                      <a:pt x="372" y="506"/>
                    </a:lnTo>
                    <a:lnTo>
                      <a:pt x="372" y="506"/>
                    </a:lnTo>
                    <a:lnTo>
                      <a:pt x="372" y="504"/>
                    </a:lnTo>
                    <a:lnTo>
                      <a:pt x="371" y="504"/>
                    </a:lnTo>
                    <a:lnTo>
                      <a:pt x="371" y="503"/>
                    </a:lnTo>
                    <a:lnTo>
                      <a:pt x="371" y="503"/>
                    </a:lnTo>
                    <a:lnTo>
                      <a:pt x="372" y="502"/>
                    </a:lnTo>
                    <a:lnTo>
                      <a:pt x="374" y="500"/>
                    </a:lnTo>
                    <a:lnTo>
                      <a:pt x="376" y="498"/>
                    </a:lnTo>
                    <a:lnTo>
                      <a:pt x="377" y="496"/>
                    </a:lnTo>
                    <a:lnTo>
                      <a:pt x="377" y="495"/>
                    </a:lnTo>
                    <a:lnTo>
                      <a:pt x="378" y="492"/>
                    </a:lnTo>
                    <a:lnTo>
                      <a:pt x="378" y="492"/>
                    </a:lnTo>
                    <a:lnTo>
                      <a:pt x="381" y="491"/>
                    </a:lnTo>
                    <a:lnTo>
                      <a:pt x="385" y="491"/>
                    </a:lnTo>
                    <a:lnTo>
                      <a:pt x="386" y="490"/>
                    </a:lnTo>
                    <a:lnTo>
                      <a:pt x="389" y="488"/>
                    </a:lnTo>
                    <a:lnTo>
                      <a:pt x="390" y="487"/>
                    </a:lnTo>
                    <a:lnTo>
                      <a:pt x="390" y="487"/>
                    </a:lnTo>
                    <a:lnTo>
                      <a:pt x="390" y="486"/>
                    </a:lnTo>
                    <a:lnTo>
                      <a:pt x="392" y="486"/>
                    </a:lnTo>
                    <a:lnTo>
                      <a:pt x="393" y="483"/>
                    </a:lnTo>
                    <a:lnTo>
                      <a:pt x="394" y="482"/>
                    </a:lnTo>
                    <a:lnTo>
                      <a:pt x="397" y="481"/>
                    </a:lnTo>
                    <a:lnTo>
                      <a:pt x="400" y="479"/>
                    </a:lnTo>
                    <a:lnTo>
                      <a:pt x="400" y="479"/>
                    </a:lnTo>
                    <a:lnTo>
                      <a:pt x="401" y="479"/>
                    </a:lnTo>
                    <a:lnTo>
                      <a:pt x="402" y="481"/>
                    </a:lnTo>
                    <a:lnTo>
                      <a:pt x="402" y="482"/>
                    </a:lnTo>
                    <a:lnTo>
                      <a:pt x="406" y="482"/>
                    </a:lnTo>
                    <a:lnTo>
                      <a:pt x="406" y="482"/>
                    </a:lnTo>
                    <a:lnTo>
                      <a:pt x="409" y="483"/>
                    </a:lnTo>
                    <a:lnTo>
                      <a:pt x="412" y="483"/>
                    </a:lnTo>
                    <a:lnTo>
                      <a:pt x="413" y="484"/>
                    </a:lnTo>
                    <a:lnTo>
                      <a:pt x="413" y="484"/>
                    </a:lnTo>
                    <a:lnTo>
                      <a:pt x="414" y="483"/>
                    </a:lnTo>
                    <a:lnTo>
                      <a:pt x="414" y="483"/>
                    </a:lnTo>
                    <a:lnTo>
                      <a:pt x="414" y="482"/>
                    </a:lnTo>
                    <a:lnTo>
                      <a:pt x="415" y="482"/>
                    </a:lnTo>
                    <a:lnTo>
                      <a:pt x="414" y="481"/>
                    </a:lnTo>
                    <a:lnTo>
                      <a:pt x="418" y="479"/>
                    </a:lnTo>
                    <a:lnTo>
                      <a:pt x="421" y="477"/>
                    </a:lnTo>
                    <a:lnTo>
                      <a:pt x="422" y="477"/>
                    </a:lnTo>
                    <a:lnTo>
                      <a:pt x="423" y="477"/>
                    </a:lnTo>
                    <a:lnTo>
                      <a:pt x="425" y="477"/>
                    </a:lnTo>
                    <a:lnTo>
                      <a:pt x="426" y="479"/>
                    </a:lnTo>
                    <a:lnTo>
                      <a:pt x="427" y="481"/>
                    </a:lnTo>
                    <a:lnTo>
                      <a:pt x="429" y="479"/>
                    </a:lnTo>
                    <a:lnTo>
                      <a:pt x="429" y="481"/>
                    </a:lnTo>
                    <a:lnTo>
                      <a:pt x="429" y="481"/>
                    </a:lnTo>
                    <a:lnTo>
                      <a:pt x="427" y="482"/>
                    </a:lnTo>
                    <a:lnTo>
                      <a:pt x="426" y="482"/>
                    </a:lnTo>
                    <a:lnTo>
                      <a:pt x="426" y="483"/>
                    </a:lnTo>
                    <a:lnTo>
                      <a:pt x="426" y="486"/>
                    </a:lnTo>
                    <a:lnTo>
                      <a:pt x="426" y="486"/>
                    </a:lnTo>
                    <a:lnTo>
                      <a:pt x="427" y="487"/>
                    </a:lnTo>
                    <a:lnTo>
                      <a:pt x="430" y="484"/>
                    </a:lnTo>
                    <a:lnTo>
                      <a:pt x="431" y="483"/>
                    </a:lnTo>
                    <a:lnTo>
                      <a:pt x="431" y="484"/>
                    </a:lnTo>
                    <a:lnTo>
                      <a:pt x="433" y="486"/>
                    </a:lnTo>
                    <a:lnTo>
                      <a:pt x="434" y="488"/>
                    </a:lnTo>
                    <a:lnTo>
                      <a:pt x="435" y="490"/>
                    </a:lnTo>
                    <a:lnTo>
                      <a:pt x="433" y="492"/>
                    </a:lnTo>
                    <a:lnTo>
                      <a:pt x="431" y="494"/>
                    </a:lnTo>
                    <a:lnTo>
                      <a:pt x="431" y="495"/>
                    </a:lnTo>
                    <a:lnTo>
                      <a:pt x="431" y="495"/>
                    </a:lnTo>
                    <a:lnTo>
                      <a:pt x="431" y="496"/>
                    </a:lnTo>
                    <a:lnTo>
                      <a:pt x="431" y="496"/>
                    </a:lnTo>
                    <a:lnTo>
                      <a:pt x="431" y="498"/>
                    </a:lnTo>
                    <a:lnTo>
                      <a:pt x="433" y="498"/>
                    </a:lnTo>
                    <a:lnTo>
                      <a:pt x="433" y="498"/>
                    </a:lnTo>
                    <a:lnTo>
                      <a:pt x="434" y="496"/>
                    </a:lnTo>
                    <a:lnTo>
                      <a:pt x="437" y="495"/>
                    </a:lnTo>
                    <a:lnTo>
                      <a:pt x="438" y="496"/>
                    </a:lnTo>
                    <a:lnTo>
                      <a:pt x="439" y="498"/>
                    </a:lnTo>
                    <a:lnTo>
                      <a:pt x="441" y="498"/>
                    </a:lnTo>
                    <a:lnTo>
                      <a:pt x="443" y="498"/>
                    </a:lnTo>
                    <a:lnTo>
                      <a:pt x="445" y="498"/>
                    </a:lnTo>
                    <a:lnTo>
                      <a:pt x="446" y="498"/>
                    </a:lnTo>
                    <a:lnTo>
                      <a:pt x="449" y="500"/>
                    </a:lnTo>
                    <a:lnTo>
                      <a:pt x="450" y="500"/>
                    </a:lnTo>
                    <a:lnTo>
                      <a:pt x="450" y="500"/>
                    </a:lnTo>
                    <a:lnTo>
                      <a:pt x="451" y="498"/>
                    </a:lnTo>
                    <a:lnTo>
                      <a:pt x="451" y="496"/>
                    </a:lnTo>
                    <a:lnTo>
                      <a:pt x="451" y="495"/>
                    </a:lnTo>
                    <a:lnTo>
                      <a:pt x="453" y="495"/>
                    </a:lnTo>
                    <a:lnTo>
                      <a:pt x="453" y="495"/>
                    </a:lnTo>
                    <a:lnTo>
                      <a:pt x="454" y="495"/>
                    </a:lnTo>
                    <a:lnTo>
                      <a:pt x="455" y="495"/>
                    </a:lnTo>
                    <a:lnTo>
                      <a:pt x="456" y="496"/>
                    </a:lnTo>
                    <a:lnTo>
                      <a:pt x="456" y="498"/>
                    </a:lnTo>
                    <a:lnTo>
                      <a:pt x="458" y="498"/>
                    </a:lnTo>
                    <a:lnTo>
                      <a:pt x="458" y="498"/>
                    </a:lnTo>
                    <a:lnTo>
                      <a:pt x="459" y="498"/>
                    </a:lnTo>
                    <a:lnTo>
                      <a:pt x="459" y="499"/>
                    </a:lnTo>
                    <a:lnTo>
                      <a:pt x="462" y="500"/>
                    </a:lnTo>
                    <a:lnTo>
                      <a:pt x="463" y="502"/>
                    </a:lnTo>
                    <a:lnTo>
                      <a:pt x="463" y="502"/>
                    </a:lnTo>
                    <a:lnTo>
                      <a:pt x="464" y="504"/>
                    </a:lnTo>
                    <a:lnTo>
                      <a:pt x="464" y="506"/>
                    </a:lnTo>
                    <a:lnTo>
                      <a:pt x="467" y="511"/>
                    </a:lnTo>
                    <a:lnTo>
                      <a:pt x="468" y="512"/>
                    </a:lnTo>
                    <a:lnTo>
                      <a:pt x="470" y="514"/>
                    </a:lnTo>
                    <a:lnTo>
                      <a:pt x="470" y="514"/>
                    </a:lnTo>
                    <a:lnTo>
                      <a:pt x="471" y="514"/>
                    </a:lnTo>
                    <a:lnTo>
                      <a:pt x="471" y="512"/>
                    </a:lnTo>
                    <a:lnTo>
                      <a:pt x="471" y="512"/>
                    </a:lnTo>
                    <a:lnTo>
                      <a:pt x="472" y="512"/>
                    </a:lnTo>
                    <a:lnTo>
                      <a:pt x="474" y="512"/>
                    </a:lnTo>
                    <a:lnTo>
                      <a:pt x="475" y="514"/>
                    </a:lnTo>
                    <a:lnTo>
                      <a:pt x="476" y="516"/>
                    </a:lnTo>
                    <a:lnTo>
                      <a:pt x="476" y="520"/>
                    </a:lnTo>
                    <a:lnTo>
                      <a:pt x="476" y="522"/>
                    </a:lnTo>
                    <a:lnTo>
                      <a:pt x="478" y="524"/>
                    </a:lnTo>
                    <a:lnTo>
                      <a:pt x="479" y="527"/>
                    </a:lnTo>
                    <a:lnTo>
                      <a:pt x="479" y="530"/>
                    </a:lnTo>
                    <a:lnTo>
                      <a:pt x="480" y="531"/>
                    </a:lnTo>
                    <a:lnTo>
                      <a:pt x="480" y="533"/>
                    </a:lnTo>
                    <a:lnTo>
                      <a:pt x="480" y="536"/>
                    </a:lnTo>
                    <a:lnTo>
                      <a:pt x="480" y="539"/>
                    </a:lnTo>
                    <a:lnTo>
                      <a:pt x="480" y="541"/>
                    </a:lnTo>
                    <a:lnTo>
                      <a:pt x="480" y="541"/>
                    </a:lnTo>
                    <a:lnTo>
                      <a:pt x="479" y="543"/>
                    </a:lnTo>
                    <a:lnTo>
                      <a:pt x="479" y="543"/>
                    </a:lnTo>
                    <a:lnTo>
                      <a:pt x="480" y="545"/>
                    </a:lnTo>
                    <a:lnTo>
                      <a:pt x="482" y="547"/>
                    </a:lnTo>
                    <a:lnTo>
                      <a:pt x="482" y="548"/>
                    </a:lnTo>
                    <a:lnTo>
                      <a:pt x="482" y="548"/>
                    </a:lnTo>
                    <a:lnTo>
                      <a:pt x="480" y="548"/>
                    </a:lnTo>
                    <a:lnTo>
                      <a:pt x="479" y="549"/>
                    </a:lnTo>
                    <a:lnTo>
                      <a:pt x="478" y="551"/>
                    </a:lnTo>
                    <a:lnTo>
                      <a:pt x="478" y="553"/>
                    </a:lnTo>
                    <a:lnTo>
                      <a:pt x="476" y="553"/>
                    </a:lnTo>
                    <a:lnTo>
                      <a:pt x="474" y="553"/>
                    </a:lnTo>
                    <a:lnTo>
                      <a:pt x="474" y="553"/>
                    </a:lnTo>
                    <a:lnTo>
                      <a:pt x="474" y="556"/>
                    </a:lnTo>
                    <a:lnTo>
                      <a:pt x="474" y="557"/>
                    </a:lnTo>
                    <a:lnTo>
                      <a:pt x="472" y="559"/>
                    </a:lnTo>
                    <a:lnTo>
                      <a:pt x="472" y="560"/>
                    </a:lnTo>
                    <a:lnTo>
                      <a:pt x="471" y="560"/>
                    </a:lnTo>
                    <a:lnTo>
                      <a:pt x="470" y="560"/>
                    </a:lnTo>
                    <a:lnTo>
                      <a:pt x="468" y="561"/>
                    </a:lnTo>
                    <a:lnTo>
                      <a:pt x="468" y="564"/>
                    </a:lnTo>
                    <a:lnTo>
                      <a:pt x="468" y="565"/>
                    </a:lnTo>
                    <a:lnTo>
                      <a:pt x="470" y="568"/>
                    </a:lnTo>
                    <a:lnTo>
                      <a:pt x="470" y="568"/>
                    </a:lnTo>
                    <a:lnTo>
                      <a:pt x="468" y="568"/>
                    </a:lnTo>
                    <a:lnTo>
                      <a:pt x="467" y="569"/>
                    </a:lnTo>
                    <a:lnTo>
                      <a:pt x="467" y="572"/>
                    </a:lnTo>
                    <a:lnTo>
                      <a:pt x="467" y="575"/>
                    </a:lnTo>
                    <a:lnTo>
                      <a:pt x="467" y="576"/>
                    </a:lnTo>
                    <a:lnTo>
                      <a:pt x="468" y="576"/>
                    </a:lnTo>
                    <a:lnTo>
                      <a:pt x="470" y="577"/>
                    </a:lnTo>
                    <a:lnTo>
                      <a:pt x="470" y="578"/>
                    </a:lnTo>
                    <a:lnTo>
                      <a:pt x="471" y="580"/>
                    </a:lnTo>
                    <a:lnTo>
                      <a:pt x="471" y="582"/>
                    </a:lnTo>
                    <a:lnTo>
                      <a:pt x="470" y="585"/>
                    </a:lnTo>
                    <a:lnTo>
                      <a:pt x="470" y="586"/>
                    </a:lnTo>
                    <a:lnTo>
                      <a:pt x="471" y="588"/>
                    </a:lnTo>
                    <a:lnTo>
                      <a:pt x="471" y="586"/>
                    </a:lnTo>
                    <a:lnTo>
                      <a:pt x="472" y="586"/>
                    </a:lnTo>
                    <a:lnTo>
                      <a:pt x="474" y="585"/>
                    </a:lnTo>
                    <a:lnTo>
                      <a:pt x="476" y="584"/>
                    </a:lnTo>
                    <a:lnTo>
                      <a:pt x="480" y="582"/>
                    </a:lnTo>
                    <a:lnTo>
                      <a:pt x="483" y="582"/>
                    </a:lnTo>
                    <a:lnTo>
                      <a:pt x="484" y="582"/>
                    </a:lnTo>
                    <a:lnTo>
                      <a:pt x="486" y="582"/>
                    </a:lnTo>
                    <a:lnTo>
                      <a:pt x="487" y="584"/>
                    </a:lnTo>
                    <a:lnTo>
                      <a:pt x="490" y="582"/>
                    </a:lnTo>
                    <a:lnTo>
                      <a:pt x="490" y="582"/>
                    </a:lnTo>
                    <a:lnTo>
                      <a:pt x="491" y="582"/>
                    </a:lnTo>
                    <a:lnTo>
                      <a:pt x="491" y="582"/>
                    </a:lnTo>
                    <a:lnTo>
                      <a:pt x="488" y="585"/>
                    </a:lnTo>
                    <a:lnTo>
                      <a:pt x="488" y="586"/>
                    </a:lnTo>
                    <a:lnTo>
                      <a:pt x="488" y="588"/>
                    </a:lnTo>
                    <a:lnTo>
                      <a:pt x="490" y="589"/>
                    </a:lnTo>
                    <a:lnTo>
                      <a:pt x="491" y="590"/>
                    </a:lnTo>
                    <a:lnTo>
                      <a:pt x="492" y="592"/>
                    </a:lnTo>
                    <a:lnTo>
                      <a:pt x="492" y="594"/>
                    </a:lnTo>
                    <a:lnTo>
                      <a:pt x="492" y="596"/>
                    </a:lnTo>
                    <a:lnTo>
                      <a:pt x="494" y="596"/>
                    </a:lnTo>
                    <a:lnTo>
                      <a:pt x="494" y="597"/>
                    </a:lnTo>
                    <a:lnTo>
                      <a:pt x="494" y="598"/>
                    </a:lnTo>
                    <a:lnTo>
                      <a:pt x="494" y="601"/>
                    </a:lnTo>
                    <a:lnTo>
                      <a:pt x="497" y="602"/>
                    </a:lnTo>
                    <a:lnTo>
                      <a:pt x="500" y="602"/>
                    </a:lnTo>
                    <a:lnTo>
                      <a:pt x="503" y="602"/>
                    </a:lnTo>
                    <a:lnTo>
                      <a:pt x="504" y="604"/>
                    </a:lnTo>
                    <a:lnTo>
                      <a:pt x="504" y="604"/>
                    </a:lnTo>
                    <a:lnTo>
                      <a:pt x="505" y="605"/>
                    </a:lnTo>
                    <a:lnTo>
                      <a:pt x="505" y="606"/>
                    </a:lnTo>
                    <a:lnTo>
                      <a:pt x="505" y="606"/>
                    </a:lnTo>
                    <a:lnTo>
                      <a:pt x="504" y="609"/>
                    </a:lnTo>
                    <a:lnTo>
                      <a:pt x="503" y="612"/>
                    </a:lnTo>
                    <a:lnTo>
                      <a:pt x="504" y="613"/>
                    </a:lnTo>
                    <a:lnTo>
                      <a:pt x="504" y="614"/>
                    </a:lnTo>
                    <a:lnTo>
                      <a:pt x="503" y="617"/>
                    </a:lnTo>
                    <a:lnTo>
                      <a:pt x="503" y="620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3" y="622"/>
                    </a:lnTo>
                    <a:lnTo>
                      <a:pt x="503" y="622"/>
                    </a:lnTo>
                    <a:lnTo>
                      <a:pt x="504" y="622"/>
                    </a:lnTo>
                    <a:lnTo>
                      <a:pt x="505" y="622"/>
                    </a:lnTo>
                    <a:lnTo>
                      <a:pt x="509" y="624"/>
                    </a:lnTo>
                    <a:lnTo>
                      <a:pt x="513" y="624"/>
                    </a:lnTo>
                    <a:lnTo>
                      <a:pt x="515" y="625"/>
                    </a:lnTo>
                    <a:lnTo>
                      <a:pt x="516" y="625"/>
                    </a:lnTo>
                    <a:lnTo>
                      <a:pt x="516" y="626"/>
                    </a:lnTo>
                    <a:lnTo>
                      <a:pt x="516" y="629"/>
                    </a:lnTo>
                    <a:lnTo>
                      <a:pt x="516" y="630"/>
                    </a:lnTo>
                    <a:lnTo>
                      <a:pt x="517" y="631"/>
                    </a:lnTo>
                    <a:lnTo>
                      <a:pt x="519" y="631"/>
                    </a:lnTo>
                    <a:lnTo>
                      <a:pt x="519" y="631"/>
                    </a:lnTo>
                    <a:lnTo>
                      <a:pt x="520" y="633"/>
                    </a:lnTo>
                    <a:lnTo>
                      <a:pt x="520" y="634"/>
                    </a:lnTo>
                    <a:lnTo>
                      <a:pt x="520" y="634"/>
                    </a:lnTo>
                    <a:lnTo>
                      <a:pt x="521" y="635"/>
                    </a:lnTo>
                    <a:lnTo>
                      <a:pt x="521" y="635"/>
                    </a:lnTo>
                    <a:lnTo>
                      <a:pt x="524" y="635"/>
                    </a:lnTo>
                    <a:lnTo>
                      <a:pt x="525" y="635"/>
                    </a:lnTo>
                    <a:lnTo>
                      <a:pt x="528" y="635"/>
                    </a:lnTo>
                    <a:lnTo>
                      <a:pt x="529" y="635"/>
                    </a:lnTo>
                    <a:lnTo>
                      <a:pt x="529" y="634"/>
                    </a:lnTo>
                    <a:lnTo>
                      <a:pt x="532" y="631"/>
                    </a:lnTo>
                    <a:lnTo>
                      <a:pt x="535" y="630"/>
                    </a:lnTo>
                    <a:lnTo>
                      <a:pt x="536" y="630"/>
                    </a:lnTo>
                    <a:lnTo>
                      <a:pt x="537" y="630"/>
                    </a:lnTo>
                    <a:lnTo>
                      <a:pt x="537" y="630"/>
                    </a:lnTo>
                    <a:lnTo>
                      <a:pt x="537" y="630"/>
                    </a:lnTo>
                    <a:lnTo>
                      <a:pt x="537" y="633"/>
                    </a:lnTo>
                    <a:lnTo>
                      <a:pt x="537" y="634"/>
                    </a:lnTo>
                    <a:lnTo>
                      <a:pt x="538" y="634"/>
                    </a:lnTo>
                    <a:lnTo>
                      <a:pt x="538" y="637"/>
                    </a:lnTo>
                    <a:lnTo>
                      <a:pt x="540" y="637"/>
                    </a:lnTo>
                    <a:lnTo>
                      <a:pt x="540" y="638"/>
                    </a:lnTo>
                    <a:lnTo>
                      <a:pt x="540" y="639"/>
                    </a:lnTo>
                    <a:lnTo>
                      <a:pt x="540" y="641"/>
                    </a:lnTo>
                    <a:lnTo>
                      <a:pt x="541" y="641"/>
                    </a:lnTo>
                    <a:lnTo>
                      <a:pt x="541" y="641"/>
                    </a:lnTo>
                    <a:lnTo>
                      <a:pt x="544" y="641"/>
                    </a:lnTo>
                    <a:lnTo>
                      <a:pt x="545" y="641"/>
                    </a:lnTo>
                    <a:lnTo>
                      <a:pt x="546" y="641"/>
                    </a:lnTo>
                    <a:lnTo>
                      <a:pt x="546" y="641"/>
                    </a:lnTo>
                    <a:lnTo>
                      <a:pt x="548" y="642"/>
                    </a:lnTo>
                    <a:lnTo>
                      <a:pt x="549" y="642"/>
                    </a:lnTo>
                    <a:lnTo>
                      <a:pt x="549" y="642"/>
                    </a:lnTo>
                    <a:lnTo>
                      <a:pt x="550" y="641"/>
                    </a:lnTo>
                    <a:lnTo>
                      <a:pt x="550" y="641"/>
                    </a:lnTo>
                    <a:lnTo>
                      <a:pt x="550" y="641"/>
                    </a:lnTo>
                    <a:lnTo>
                      <a:pt x="549" y="639"/>
                    </a:lnTo>
                    <a:lnTo>
                      <a:pt x="548" y="638"/>
                    </a:lnTo>
                    <a:lnTo>
                      <a:pt x="548" y="637"/>
                    </a:lnTo>
                    <a:lnTo>
                      <a:pt x="548" y="634"/>
                    </a:lnTo>
                    <a:lnTo>
                      <a:pt x="548" y="633"/>
                    </a:lnTo>
                    <a:lnTo>
                      <a:pt x="548" y="629"/>
                    </a:lnTo>
                    <a:lnTo>
                      <a:pt x="548" y="629"/>
                    </a:lnTo>
                    <a:lnTo>
                      <a:pt x="546" y="627"/>
                    </a:lnTo>
                    <a:lnTo>
                      <a:pt x="545" y="625"/>
                    </a:lnTo>
                    <a:lnTo>
                      <a:pt x="544" y="624"/>
                    </a:lnTo>
                    <a:lnTo>
                      <a:pt x="544" y="622"/>
                    </a:lnTo>
                    <a:lnTo>
                      <a:pt x="544" y="622"/>
                    </a:lnTo>
                    <a:lnTo>
                      <a:pt x="542" y="621"/>
                    </a:lnTo>
                    <a:lnTo>
                      <a:pt x="542" y="620"/>
                    </a:lnTo>
                    <a:lnTo>
                      <a:pt x="542" y="620"/>
                    </a:lnTo>
                    <a:lnTo>
                      <a:pt x="544" y="618"/>
                    </a:lnTo>
                    <a:lnTo>
                      <a:pt x="544" y="617"/>
                    </a:lnTo>
                    <a:lnTo>
                      <a:pt x="544" y="616"/>
                    </a:lnTo>
                    <a:lnTo>
                      <a:pt x="545" y="616"/>
                    </a:lnTo>
                    <a:lnTo>
                      <a:pt x="545" y="616"/>
                    </a:lnTo>
                    <a:lnTo>
                      <a:pt x="546" y="616"/>
                    </a:lnTo>
                    <a:lnTo>
                      <a:pt x="548" y="617"/>
                    </a:lnTo>
                    <a:lnTo>
                      <a:pt x="549" y="616"/>
                    </a:lnTo>
                    <a:lnTo>
                      <a:pt x="550" y="616"/>
                    </a:lnTo>
                    <a:lnTo>
                      <a:pt x="552" y="617"/>
                    </a:lnTo>
                    <a:lnTo>
                      <a:pt x="553" y="617"/>
                    </a:lnTo>
                    <a:lnTo>
                      <a:pt x="553" y="617"/>
                    </a:lnTo>
                    <a:lnTo>
                      <a:pt x="554" y="616"/>
                    </a:lnTo>
                    <a:lnTo>
                      <a:pt x="554" y="614"/>
                    </a:lnTo>
                    <a:lnTo>
                      <a:pt x="556" y="612"/>
                    </a:lnTo>
                    <a:lnTo>
                      <a:pt x="556" y="610"/>
                    </a:lnTo>
                    <a:lnTo>
                      <a:pt x="557" y="610"/>
                    </a:lnTo>
                    <a:lnTo>
                      <a:pt x="557" y="610"/>
                    </a:lnTo>
                    <a:lnTo>
                      <a:pt x="558" y="610"/>
                    </a:lnTo>
                    <a:lnTo>
                      <a:pt x="560" y="610"/>
                    </a:lnTo>
                    <a:lnTo>
                      <a:pt x="562" y="612"/>
                    </a:lnTo>
                    <a:lnTo>
                      <a:pt x="564" y="613"/>
                    </a:lnTo>
                    <a:lnTo>
                      <a:pt x="565" y="614"/>
                    </a:lnTo>
                    <a:lnTo>
                      <a:pt x="566" y="616"/>
                    </a:lnTo>
                    <a:lnTo>
                      <a:pt x="568" y="616"/>
                    </a:lnTo>
                    <a:lnTo>
                      <a:pt x="568" y="616"/>
                    </a:lnTo>
                    <a:lnTo>
                      <a:pt x="569" y="614"/>
                    </a:lnTo>
                    <a:lnTo>
                      <a:pt x="569" y="614"/>
                    </a:lnTo>
                    <a:lnTo>
                      <a:pt x="569" y="613"/>
                    </a:lnTo>
                    <a:lnTo>
                      <a:pt x="570" y="612"/>
                    </a:lnTo>
                    <a:lnTo>
                      <a:pt x="572" y="610"/>
                    </a:lnTo>
                    <a:lnTo>
                      <a:pt x="572" y="609"/>
                    </a:lnTo>
                    <a:lnTo>
                      <a:pt x="572" y="609"/>
                    </a:lnTo>
                    <a:lnTo>
                      <a:pt x="573" y="610"/>
                    </a:lnTo>
                    <a:lnTo>
                      <a:pt x="576" y="613"/>
                    </a:lnTo>
                    <a:lnTo>
                      <a:pt x="576" y="613"/>
                    </a:lnTo>
                    <a:lnTo>
                      <a:pt x="576" y="613"/>
                    </a:lnTo>
                    <a:lnTo>
                      <a:pt x="577" y="610"/>
                    </a:lnTo>
                    <a:lnTo>
                      <a:pt x="577" y="609"/>
                    </a:lnTo>
                    <a:lnTo>
                      <a:pt x="577" y="609"/>
                    </a:lnTo>
                    <a:lnTo>
                      <a:pt x="583" y="614"/>
                    </a:lnTo>
                    <a:lnTo>
                      <a:pt x="583" y="614"/>
                    </a:lnTo>
                    <a:lnTo>
                      <a:pt x="583" y="614"/>
                    </a:lnTo>
                    <a:lnTo>
                      <a:pt x="583" y="613"/>
                    </a:lnTo>
                    <a:lnTo>
                      <a:pt x="583" y="612"/>
                    </a:lnTo>
                    <a:lnTo>
                      <a:pt x="585" y="610"/>
                    </a:lnTo>
                    <a:lnTo>
                      <a:pt x="586" y="609"/>
                    </a:lnTo>
                    <a:lnTo>
                      <a:pt x="587" y="609"/>
                    </a:lnTo>
                    <a:lnTo>
                      <a:pt x="587" y="609"/>
                    </a:lnTo>
                    <a:lnTo>
                      <a:pt x="589" y="610"/>
                    </a:lnTo>
                    <a:lnTo>
                      <a:pt x="590" y="610"/>
                    </a:lnTo>
                    <a:lnTo>
                      <a:pt x="593" y="609"/>
                    </a:lnTo>
                    <a:lnTo>
                      <a:pt x="594" y="609"/>
                    </a:lnTo>
                    <a:lnTo>
                      <a:pt x="594" y="609"/>
                    </a:lnTo>
                    <a:lnTo>
                      <a:pt x="595" y="609"/>
                    </a:lnTo>
                    <a:lnTo>
                      <a:pt x="597" y="608"/>
                    </a:lnTo>
                    <a:lnTo>
                      <a:pt x="597" y="606"/>
                    </a:lnTo>
                    <a:lnTo>
                      <a:pt x="597" y="605"/>
                    </a:lnTo>
                    <a:lnTo>
                      <a:pt x="597" y="602"/>
                    </a:lnTo>
                    <a:lnTo>
                      <a:pt x="597" y="602"/>
                    </a:lnTo>
                    <a:lnTo>
                      <a:pt x="598" y="601"/>
                    </a:lnTo>
                    <a:lnTo>
                      <a:pt x="599" y="601"/>
                    </a:lnTo>
                    <a:lnTo>
                      <a:pt x="602" y="600"/>
                    </a:lnTo>
                    <a:lnTo>
                      <a:pt x="603" y="598"/>
                    </a:lnTo>
                    <a:lnTo>
                      <a:pt x="603" y="598"/>
                    </a:lnTo>
                    <a:lnTo>
                      <a:pt x="605" y="598"/>
                    </a:lnTo>
                    <a:lnTo>
                      <a:pt x="607" y="600"/>
                    </a:lnTo>
                    <a:lnTo>
                      <a:pt x="609" y="601"/>
                    </a:lnTo>
                    <a:lnTo>
                      <a:pt x="609" y="602"/>
                    </a:lnTo>
                    <a:lnTo>
                      <a:pt x="610" y="604"/>
                    </a:lnTo>
                    <a:lnTo>
                      <a:pt x="613" y="604"/>
                    </a:lnTo>
                    <a:lnTo>
                      <a:pt x="614" y="605"/>
                    </a:lnTo>
                    <a:lnTo>
                      <a:pt x="615" y="606"/>
                    </a:lnTo>
                    <a:lnTo>
                      <a:pt x="617" y="606"/>
                    </a:lnTo>
                    <a:lnTo>
                      <a:pt x="617" y="606"/>
                    </a:lnTo>
                    <a:lnTo>
                      <a:pt x="618" y="605"/>
                    </a:lnTo>
                    <a:lnTo>
                      <a:pt x="619" y="605"/>
                    </a:lnTo>
                    <a:lnTo>
                      <a:pt x="620" y="605"/>
                    </a:lnTo>
                    <a:lnTo>
                      <a:pt x="620" y="606"/>
                    </a:lnTo>
                    <a:lnTo>
                      <a:pt x="622" y="608"/>
                    </a:lnTo>
                    <a:lnTo>
                      <a:pt x="623" y="608"/>
                    </a:lnTo>
                    <a:lnTo>
                      <a:pt x="623" y="608"/>
                    </a:lnTo>
                    <a:lnTo>
                      <a:pt x="626" y="608"/>
                    </a:lnTo>
                    <a:lnTo>
                      <a:pt x="627" y="606"/>
                    </a:lnTo>
                    <a:lnTo>
                      <a:pt x="628" y="608"/>
                    </a:lnTo>
                    <a:lnTo>
                      <a:pt x="631" y="609"/>
                    </a:lnTo>
                    <a:lnTo>
                      <a:pt x="631" y="610"/>
                    </a:lnTo>
                    <a:lnTo>
                      <a:pt x="631" y="612"/>
                    </a:lnTo>
                    <a:lnTo>
                      <a:pt x="630" y="613"/>
                    </a:lnTo>
                    <a:lnTo>
                      <a:pt x="628" y="613"/>
                    </a:lnTo>
                    <a:lnTo>
                      <a:pt x="628" y="614"/>
                    </a:lnTo>
                    <a:lnTo>
                      <a:pt x="628" y="617"/>
                    </a:lnTo>
                    <a:lnTo>
                      <a:pt x="628" y="618"/>
                    </a:lnTo>
                    <a:lnTo>
                      <a:pt x="630" y="618"/>
                    </a:lnTo>
                    <a:lnTo>
                      <a:pt x="631" y="620"/>
                    </a:lnTo>
                    <a:lnTo>
                      <a:pt x="631" y="620"/>
                    </a:lnTo>
                    <a:lnTo>
                      <a:pt x="631" y="622"/>
                    </a:lnTo>
                    <a:lnTo>
                      <a:pt x="631" y="625"/>
                    </a:lnTo>
                    <a:lnTo>
                      <a:pt x="632" y="625"/>
                    </a:lnTo>
                    <a:lnTo>
                      <a:pt x="632" y="625"/>
                    </a:lnTo>
                    <a:lnTo>
                      <a:pt x="632" y="625"/>
                    </a:lnTo>
                    <a:lnTo>
                      <a:pt x="634" y="625"/>
                    </a:lnTo>
                    <a:lnTo>
                      <a:pt x="635" y="626"/>
                    </a:lnTo>
                    <a:lnTo>
                      <a:pt x="636" y="626"/>
                    </a:lnTo>
                    <a:lnTo>
                      <a:pt x="638" y="626"/>
                    </a:lnTo>
                    <a:lnTo>
                      <a:pt x="638" y="627"/>
                    </a:lnTo>
                    <a:lnTo>
                      <a:pt x="639" y="627"/>
                    </a:lnTo>
                    <a:lnTo>
                      <a:pt x="639" y="629"/>
                    </a:lnTo>
                    <a:lnTo>
                      <a:pt x="642" y="630"/>
                    </a:lnTo>
                    <a:lnTo>
                      <a:pt x="643" y="630"/>
                    </a:lnTo>
                    <a:lnTo>
                      <a:pt x="644" y="633"/>
                    </a:lnTo>
                    <a:lnTo>
                      <a:pt x="646" y="631"/>
                    </a:lnTo>
                    <a:lnTo>
                      <a:pt x="647" y="633"/>
                    </a:lnTo>
                    <a:lnTo>
                      <a:pt x="650" y="633"/>
                    </a:lnTo>
                    <a:lnTo>
                      <a:pt x="652" y="631"/>
                    </a:lnTo>
                    <a:lnTo>
                      <a:pt x="652" y="631"/>
                    </a:lnTo>
                    <a:lnTo>
                      <a:pt x="655" y="634"/>
                    </a:lnTo>
                    <a:lnTo>
                      <a:pt x="656" y="634"/>
                    </a:lnTo>
                    <a:lnTo>
                      <a:pt x="658" y="634"/>
                    </a:lnTo>
                    <a:lnTo>
                      <a:pt x="659" y="634"/>
                    </a:lnTo>
                    <a:lnTo>
                      <a:pt x="660" y="634"/>
                    </a:lnTo>
                    <a:lnTo>
                      <a:pt x="661" y="633"/>
                    </a:lnTo>
                    <a:lnTo>
                      <a:pt x="661" y="631"/>
                    </a:lnTo>
                    <a:lnTo>
                      <a:pt x="661" y="631"/>
                    </a:lnTo>
                    <a:lnTo>
                      <a:pt x="663" y="631"/>
                    </a:lnTo>
                    <a:lnTo>
                      <a:pt x="664" y="633"/>
                    </a:lnTo>
                    <a:lnTo>
                      <a:pt x="664" y="633"/>
                    </a:lnTo>
                    <a:lnTo>
                      <a:pt x="665" y="631"/>
                    </a:lnTo>
                    <a:lnTo>
                      <a:pt x="664" y="630"/>
                    </a:lnTo>
                    <a:lnTo>
                      <a:pt x="664" y="629"/>
                    </a:lnTo>
                    <a:lnTo>
                      <a:pt x="664" y="626"/>
                    </a:lnTo>
                    <a:lnTo>
                      <a:pt x="665" y="626"/>
                    </a:lnTo>
                    <a:lnTo>
                      <a:pt x="665" y="627"/>
                    </a:lnTo>
                    <a:lnTo>
                      <a:pt x="665" y="629"/>
                    </a:lnTo>
                    <a:lnTo>
                      <a:pt x="667" y="630"/>
                    </a:lnTo>
                    <a:lnTo>
                      <a:pt x="667" y="630"/>
                    </a:lnTo>
                    <a:lnTo>
                      <a:pt x="669" y="631"/>
                    </a:lnTo>
                    <a:lnTo>
                      <a:pt x="669" y="633"/>
                    </a:lnTo>
                    <a:lnTo>
                      <a:pt x="671" y="633"/>
                    </a:lnTo>
                    <a:lnTo>
                      <a:pt x="672" y="633"/>
                    </a:lnTo>
                    <a:lnTo>
                      <a:pt x="673" y="633"/>
                    </a:lnTo>
                    <a:lnTo>
                      <a:pt x="675" y="633"/>
                    </a:lnTo>
                    <a:lnTo>
                      <a:pt x="676" y="634"/>
                    </a:lnTo>
                    <a:lnTo>
                      <a:pt x="676" y="635"/>
                    </a:lnTo>
                    <a:lnTo>
                      <a:pt x="675" y="635"/>
                    </a:lnTo>
                    <a:lnTo>
                      <a:pt x="676" y="637"/>
                    </a:lnTo>
                    <a:lnTo>
                      <a:pt x="677" y="635"/>
                    </a:lnTo>
                    <a:lnTo>
                      <a:pt x="680" y="635"/>
                    </a:lnTo>
                    <a:lnTo>
                      <a:pt x="681" y="635"/>
                    </a:lnTo>
                    <a:lnTo>
                      <a:pt x="683" y="634"/>
                    </a:lnTo>
                    <a:lnTo>
                      <a:pt x="683" y="631"/>
                    </a:lnTo>
                    <a:lnTo>
                      <a:pt x="683" y="631"/>
                    </a:lnTo>
                    <a:lnTo>
                      <a:pt x="684" y="631"/>
                    </a:lnTo>
                    <a:lnTo>
                      <a:pt x="685" y="634"/>
                    </a:lnTo>
                    <a:lnTo>
                      <a:pt x="687" y="634"/>
                    </a:lnTo>
                    <a:lnTo>
                      <a:pt x="687" y="634"/>
                    </a:lnTo>
                    <a:lnTo>
                      <a:pt x="688" y="635"/>
                    </a:lnTo>
                    <a:lnTo>
                      <a:pt x="689" y="635"/>
                    </a:lnTo>
                    <a:lnTo>
                      <a:pt x="691" y="637"/>
                    </a:lnTo>
                    <a:lnTo>
                      <a:pt x="688" y="638"/>
                    </a:lnTo>
                    <a:lnTo>
                      <a:pt x="688" y="641"/>
                    </a:lnTo>
                    <a:lnTo>
                      <a:pt x="687" y="642"/>
                    </a:lnTo>
                    <a:lnTo>
                      <a:pt x="687" y="643"/>
                    </a:lnTo>
                    <a:lnTo>
                      <a:pt x="687" y="646"/>
                    </a:lnTo>
                    <a:lnTo>
                      <a:pt x="688" y="647"/>
                    </a:lnTo>
                    <a:lnTo>
                      <a:pt x="688" y="649"/>
                    </a:lnTo>
                    <a:lnTo>
                      <a:pt x="689" y="649"/>
                    </a:lnTo>
                    <a:lnTo>
                      <a:pt x="691" y="650"/>
                    </a:lnTo>
                    <a:lnTo>
                      <a:pt x="691" y="653"/>
                    </a:lnTo>
                    <a:lnTo>
                      <a:pt x="692" y="654"/>
                    </a:lnTo>
                    <a:lnTo>
                      <a:pt x="693" y="655"/>
                    </a:lnTo>
                    <a:lnTo>
                      <a:pt x="693" y="655"/>
                    </a:lnTo>
                    <a:lnTo>
                      <a:pt x="695" y="657"/>
                    </a:lnTo>
                    <a:lnTo>
                      <a:pt x="693" y="657"/>
                    </a:lnTo>
                    <a:lnTo>
                      <a:pt x="692" y="657"/>
                    </a:lnTo>
                    <a:lnTo>
                      <a:pt x="692" y="658"/>
                    </a:lnTo>
                    <a:lnTo>
                      <a:pt x="693" y="659"/>
                    </a:lnTo>
                    <a:lnTo>
                      <a:pt x="697" y="659"/>
                    </a:lnTo>
                    <a:lnTo>
                      <a:pt x="701" y="659"/>
                    </a:lnTo>
                    <a:lnTo>
                      <a:pt x="702" y="658"/>
                    </a:lnTo>
                    <a:lnTo>
                      <a:pt x="702" y="657"/>
                    </a:lnTo>
                    <a:lnTo>
                      <a:pt x="702" y="655"/>
                    </a:lnTo>
                    <a:lnTo>
                      <a:pt x="702" y="654"/>
                    </a:lnTo>
                    <a:lnTo>
                      <a:pt x="699" y="651"/>
                    </a:lnTo>
                    <a:lnTo>
                      <a:pt x="699" y="650"/>
                    </a:lnTo>
                    <a:lnTo>
                      <a:pt x="700" y="650"/>
                    </a:lnTo>
                    <a:lnTo>
                      <a:pt x="700" y="649"/>
                    </a:lnTo>
                    <a:lnTo>
                      <a:pt x="700" y="649"/>
                    </a:lnTo>
                    <a:lnTo>
                      <a:pt x="696" y="647"/>
                    </a:lnTo>
                    <a:lnTo>
                      <a:pt x="696" y="646"/>
                    </a:lnTo>
                    <a:lnTo>
                      <a:pt x="696" y="645"/>
                    </a:lnTo>
                    <a:lnTo>
                      <a:pt x="697" y="642"/>
                    </a:lnTo>
                    <a:lnTo>
                      <a:pt x="699" y="642"/>
                    </a:lnTo>
                    <a:lnTo>
                      <a:pt x="699" y="639"/>
                    </a:lnTo>
                    <a:lnTo>
                      <a:pt x="699" y="638"/>
                    </a:lnTo>
                    <a:lnTo>
                      <a:pt x="699" y="638"/>
                    </a:lnTo>
                    <a:lnTo>
                      <a:pt x="700" y="641"/>
                    </a:lnTo>
                    <a:lnTo>
                      <a:pt x="701" y="641"/>
                    </a:lnTo>
                    <a:lnTo>
                      <a:pt x="701" y="641"/>
                    </a:lnTo>
                    <a:lnTo>
                      <a:pt x="702" y="639"/>
                    </a:lnTo>
                    <a:lnTo>
                      <a:pt x="705" y="637"/>
                    </a:lnTo>
                    <a:lnTo>
                      <a:pt x="706" y="637"/>
                    </a:lnTo>
                    <a:lnTo>
                      <a:pt x="709" y="637"/>
                    </a:lnTo>
                    <a:lnTo>
                      <a:pt x="709" y="634"/>
                    </a:lnTo>
                    <a:lnTo>
                      <a:pt x="709" y="634"/>
                    </a:lnTo>
                    <a:lnTo>
                      <a:pt x="710" y="635"/>
                    </a:lnTo>
                    <a:lnTo>
                      <a:pt x="710" y="635"/>
                    </a:lnTo>
                    <a:lnTo>
                      <a:pt x="712" y="635"/>
                    </a:lnTo>
                    <a:lnTo>
                      <a:pt x="714" y="635"/>
                    </a:lnTo>
                    <a:lnTo>
                      <a:pt x="714" y="634"/>
                    </a:lnTo>
                    <a:lnTo>
                      <a:pt x="718" y="634"/>
                    </a:lnTo>
                    <a:lnTo>
                      <a:pt x="720" y="633"/>
                    </a:lnTo>
                    <a:lnTo>
                      <a:pt x="720" y="631"/>
                    </a:lnTo>
                    <a:lnTo>
                      <a:pt x="721" y="630"/>
                    </a:lnTo>
                    <a:lnTo>
                      <a:pt x="722" y="630"/>
                    </a:lnTo>
                    <a:lnTo>
                      <a:pt x="722" y="630"/>
                    </a:lnTo>
                    <a:lnTo>
                      <a:pt x="724" y="629"/>
                    </a:lnTo>
                    <a:lnTo>
                      <a:pt x="724" y="627"/>
                    </a:lnTo>
                    <a:lnTo>
                      <a:pt x="725" y="627"/>
                    </a:lnTo>
                    <a:lnTo>
                      <a:pt x="726" y="629"/>
                    </a:lnTo>
                    <a:lnTo>
                      <a:pt x="728" y="630"/>
                    </a:lnTo>
                    <a:lnTo>
                      <a:pt x="730" y="630"/>
                    </a:lnTo>
                    <a:lnTo>
                      <a:pt x="730" y="630"/>
                    </a:lnTo>
                    <a:lnTo>
                      <a:pt x="732" y="629"/>
                    </a:lnTo>
                    <a:lnTo>
                      <a:pt x="730" y="626"/>
                    </a:lnTo>
                    <a:lnTo>
                      <a:pt x="730" y="625"/>
                    </a:lnTo>
                    <a:lnTo>
                      <a:pt x="730" y="625"/>
                    </a:lnTo>
                    <a:lnTo>
                      <a:pt x="732" y="626"/>
                    </a:lnTo>
                    <a:lnTo>
                      <a:pt x="732" y="626"/>
                    </a:lnTo>
                    <a:lnTo>
                      <a:pt x="732" y="627"/>
                    </a:lnTo>
                    <a:lnTo>
                      <a:pt x="733" y="629"/>
                    </a:lnTo>
                    <a:lnTo>
                      <a:pt x="734" y="629"/>
                    </a:lnTo>
                    <a:lnTo>
                      <a:pt x="736" y="629"/>
                    </a:lnTo>
                    <a:lnTo>
                      <a:pt x="736" y="627"/>
                    </a:lnTo>
                    <a:lnTo>
                      <a:pt x="737" y="626"/>
                    </a:lnTo>
                    <a:lnTo>
                      <a:pt x="738" y="626"/>
                    </a:lnTo>
                    <a:lnTo>
                      <a:pt x="740" y="627"/>
                    </a:lnTo>
                    <a:lnTo>
                      <a:pt x="741" y="626"/>
                    </a:lnTo>
                    <a:lnTo>
                      <a:pt x="741" y="626"/>
                    </a:lnTo>
                    <a:lnTo>
                      <a:pt x="741" y="622"/>
                    </a:lnTo>
                    <a:lnTo>
                      <a:pt x="742" y="621"/>
                    </a:lnTo>
                    <a:lnTo>
                      <a:pt x="743" y="624"/>
                    </a:lnTo>
                    <a:lnTo>
                      <a:pt x="746" y="624"/>
                    </a:lnTo>
                    <a:lnTo>
                      <a:pt x="746" y="622"/>
                    </a:lnTo>
                    <a:lnTo>
                      <a:pt x="747" y="622"/>
                    </a:lnTo>
                    <a:lnTo>
                      <a:pt x="747" y="621"/>
                    </a:lnTo>
                    <a:lnTo>
                      <a:pt x="749" y="621"/>
                    </a:lnTo>
                    <a:lnTo>
                      <a:pt x="749" y="621"/>
                    </a:lnTo>
                    <a:lnTo>
                      <a:pt x="749" y="621"/>
                    </a:lnTo>
                    <a:lnTo>
                      <a:pt x="749" y="620"/>
                    </a:lnTo>
                    <a:lnTo>
                      <a:pt x="750" y="620"/>
                    </a:lnTo>
                    <a:lnTo>
                      <a:pt x="750" y="621"/>
                    </a:lnTo>
                    <a:lnTo>
                      <a:pt x="750" y="620"/>
                    </a:lnTo>
                    <a:lnTo>
                      <a:pt x="750" y="618"/>
                    </a:lnTo>
                    <a:lnTo>
                      <a:pt x="750" y="617"/>
                    </a:lnTo>
                    <a:lnTo>
                      <a:pt x="749" y="613"/>
                    </a:lnTo>
                    <a:lnTo>
                      <a:pt x="747" y="612"/>
                    </a:lnTo>
                    <a:lnTo>
                      <a:pt x="746" y="610"/>
                    </a:lnTo>
                    <a:lnTo>
                      <a:pt x="746" y="609"/>
                    </a:lnTo>
                    <a:lnTo>
                      <a:pt x="745" y="608"/>
                    </a:lnTo>
                    <a:lnTo>
                      <a:pt x="745" y="608"/>
                    </a:lnTo>
                    <a:lnTo>
                      <a:pt x="743" y="606"/>
                    </a:lnTo>
                    <a:lnTo>
                      <a:pt x="746" y="606"/>
                    </a:lnTo>
                    <a:lnTo>
                      <a:pt x="746" y="605"/>
                    </a:lnTo>
                    <a:lnTo>
                      <a:pt x="746" y="604"/>
                    </a:lnTo>
                    <a:lnTo>
                      <a:pt x="746" y="602"/>
                    </a:lnTo>
                    <a:lnTo>
                      <a:pt x="749" y="602"/>
                    </a:lnTo>
                    <a:lnTo>
                      <a:pt x="747" y="604"/>
                    </a:lnTo>
                    <a:lnTo>
                      <a:pt x="747" y="605"/>
                    </a:lnTo>
                    <a:lnTo>
                      <a:pt x="749" y="605"/>
                    </a:lnTo>
                    <a:lnTo>
                      <a:pt x="749" y="608"/>
                    </a:lnTo>
                    <a:lnTo>
                      <a:pt x="750" y="609"/>
                    </a:lnTo>
                    <a:lnTo>
                      <a:pt x="751" y="610"/>
                    </a:lnTo>
                    <a:lnTo>
                      <a:pt x="754" y="613"/>
                    </a:lnTo>
                    <a:lnTo>
                      <a:pt x="755" y="614"/>
                    </a:lnTo>
                    <a:lnTo>
                      <a:pt x="757" y="614"/>
                    </a:lnTo>
                    <a:lnTo>
                      <a:pt x="757" y="614"/>
                    </a:lnTo>
                    <a:lnTo>
                      <a:pt x="757" y="616"/>
                    </a:lnTo>
                    <a:lnTo>
                      <a:pt x="755" y="617"/>
                    </a:lnTo>
                    <a:lnTo>
                      <a:pt x="755" y="617"/>
                    </a:lnTo>
                    <a:lnTo>
                      <a:pt x="757" y="617"/>
                    </a:lnTo>
                    <a:lnTo>
                      <a:pt x="758" y="617"/>
                    </a:lnTo>
                    <a:lnTo>
                      <a:pt x="759" y="618"/>
                    </a:lnTo>
                    <a:lnTo>
                      <a:pt x="762" y="620"/>
                    </a:lnTo>
                    <a:lnTo>
                      <a:pt x="762" y="618"/>
                    </a:lnTo>
                    <a:lnTo>
                      <a:pt x="762" y="617"/>
                    </a:lnTo>
                    <a:lnTo>
                      <a:pt x="763" y="617"/>
                    </a:lnTo>
                    <a:lnTo>
                      <a:pt x="763" y="616"/>
                    </a:lnTo>
                    <a:lnTo>
                      <a:pt x="762" y="616"/>
                    </a:lnTo>
                    <a:lnTo>
                      <a:pt x="762" y="614"/>
                    </a:lnTo>
                    <a:lnTo>
                      <a:pt x="762" y="614"/>
                    </a:lnTo>
                    <a:lnTo>
                      <a:pt x="762" y="614"/>
                    </a:lnTo>
                    <a:lnTo>
                      <a:pt x="762" y="613"/>
                    </a:lnTo>
                    <a:lnTo>
                      <a:pt x="763" y="613"/>
                    </a:lnTo>
                    <a:lnTo>
                      <a:pt x="766" y="614"/>
                    </a:lnTo>
                    <a:lnTo>
                      <a:pt x="766" y="614"/>
                    </a:lnTo>
                    <a:lnTo>
                      <a:pt x="766" y="613"/>
                    </a:lnTo>
                    <a:lnTo>
                      <a:pt x="766" y="612"/>
                    </a:lnTo>
                    <a:lnTo>
                      <a:pt x="766" y="610"/>
                    </a:lnTo>
                    <a:lnTo>
                      <a:pt x="767" y="610"/>
                    </a:lnTo>
                    <a:lnTo>
                      <a:pt x="769" y="610"/>
                    </a:lnTo>
                    <a:lnTo>
                      <a:pt x="770" y="613"/>
                    </a:lnTo>
                    <a:lnTo>
                      <a:pt x="771" y="613"/>
                    </a:lnTo>
                    <a:lnTo>
                      <a:pt x="773" y="612"/>
                    </a:lnTo>
                    <a:lnTo>
                      <a:pt x="773" y="612"/>
                    </a:lnTo>
                    <a:lnTo>
                      <a:pt x="774" y="610"/>
                    </a:lnTo>
                    <a:lnTo>
                      <a:pt x="775" y="609"/>
                    </a:lnTo>
                    <a:lnTo>
                      <a:pt x="777" y="609"/>
                    </a:lnTo>
                    <a:lnTo>
                      <a:pt x="778" y="609"/>
                    </a:lnTo>
                    <a:lnTo>
                      <a:pt x="781" y="610"/>
                    </a:lnTo>
                    <a:lnTo>
                      <a:pt x="782" y="610"/>
                    </a:lnTo>
                    <a:lnTo>
                      <a:pt x="783" y="609"/>
                    </a:lnTo>
                    <a:lnTo>
                      <a:pt x="783" y="609"/>
                    </a:lnTo>
                    <a:lnTo>
                      <a:pt x="784" y="608"/>
                    </a:lnTo>
                    <a:lnTo>
                      <a:pt x="786" y="609"/>
                    </a:lnTo>
                    <a:lnTo>
                      <a:pt x="788" y="609"/>
                    </a:lnTo>
                    <a:lnTo>
                      <a:pt x="791" y="608"/>
                    </a:lnTo>
                    <a:lnTo>
                      <a:pt x="792" y="608"/>
                    </a:lnTo>
                    <a:lnTo>
                      <a:pt x="794" y="606"/>
                    </a:lnTo>
                    <a:lnTo>
                      <a:pt x="794" y="606"/>
                    </a:lnTo>
                    <a:lnTo>
                      <a:pt x="794" y="605"/>
                    </a:lnTo>
                    <a:lnTo>
                      <a:pt x="796" y="606"/>
                    </a:lnTo>
                    <a:lnTo>
                      <a:pt x="798" y="606"/>
                    </a:lnTo>
                    <a:lnTo>
                      <a:pt x="799" y="605"/>
                    </a:lnTo>
                    <a:lnTo>
                      <a:pt x="799" y="601"/>
                    </a:lnTo>
                    <a:lnTo>
                      <a:pt x="799" y="601"/>
                    </a:lnTo>
                    <a:lnTo>
                      <a:pt x="800" y="600"/>
                    </a:lnTo>
                    <a:lnTo>
                      <a:pt x="800" y="600"/>
                    </a:lnTo>
                    <a:lnTo>
                      <a:pt x="800" y="598"/>
                    </a:lnTo>
                    <a:lnTo>
                      <a:pt x="799" y="598"/>
                    </a:lnTo>
                    <a:lnTo>
                      <a:pt x="800" y="597"/>
                    </a:lnTo>
                    <a:lnTo>
                      <a:pt x="802" y="597"/>
                    </a:lnTo>
                    <a:lnTo>
                      <a:pt x="803" y="596"/>
                    </a:lnTo>
                    <a:lnTo>
                      <a:pt x="803" y="592"/>
                    </a:lnTo>
                    <a:lnTo>
                      <a:pt x="806" y="592"/>
                    </a:lnTo>
                    <a:lnTo>
                      <a:pt x="807" y="593"/>
                    </a:lnTo>
                    <a:lnTo>
                      <a:pt x="807" y="593"/>
                    </a:lnTo>
                    <a:lnTo>
                      <a:pt x="808" y="592"/>
                    </a:lnTo>
                    <a:lnTo>
                      <a:pt x="810" y="590"/>
                    </a:lnTo>
                    <a:lnTo>
                      <a:pt x="810" y="590"/>
                    </a:lnTo>
                    <a:lnTo>
                      <a:pt x="811" y="592"/>
                    </a:lnTo>
                    <a:lnTo>
                      <a:pt x="811" y="593"/>
                    </a:lnTo>
                    <a:lnTo>
                      <a:pt x="812" y="593"/>
                    </a:lnTo>
                    <a:lnTo>
                      <a:pt x="812" y="590"/>
                    </a:lnTo>
                    <a:lnTo>
                      <a:pt x="812" y="589"/>
                    </a:lnTo>
                    <a:lnTo>
                      <a:pt x="812" y="589"/>
                    </a:lnTo>
                    <a:lnTo>
                      <a:pt x="812" y="588"/>
                    </a:lnTo>
                    <a:lnTo>
                      <a:pt x="814" y="588"/>
                    </a:lnTo>
                    <a:lnTo>
                      <a:pt x="815" y="588"/>
                    </a:lnTo>
                    <a:lnTo>
                      <a:pt x="815" y="586"/>
                    </a:lnTo>
                    <a:lnTo>
                      <a:pt x="816" y="585"/>
                    </a:lnTo>
                    <a:lnTo>
                      <a:pt x="818" y="585"/>
                    </a:lnTo>
                    <a:lnTo>
                      <a:pt x="819" y="582"/>
                    </a:lnTo>
                    <a:lnTo>
                      <a:pt x="820" y="580"/>
                    </a:lnTo>
                    <a:lnTo>
                      <a:pt x="820" y="578"/>
                    </a:lnTo>
                    <a:lnTo>
                      <a:pt x="820" y="577"/>
                    </a:lnTo>
                    <a:lnTo>
                      <a:pt x="818" y="577"/>
                    </a:lnTo>
                    <a:lnTo>
                      <a:pt x="816" y="576"/>
                    </a:lnTo>
                    <a:lnTo>
                      <a:pt x="816" y="576"/>
                    </a:lnTo>
                    <a:lnTo>
                      <a:pt x="818" y="576"/>
                    </a:lnTo>
                    <a:lnTo>
                      <a:pt x="818" y="576"/>
                    </a:lnTo>
                    <a:lnTo>
                      <a:pt x="819" y="576"/>
                    </a:lnTo>
                    <a:lnTo>
                      <a:pt x="819" y="573"/>
                    </a:lnTo>
                    <a:lnTo>
                      <a:pt x="820" y="572"/>
                    </a:lnTo>
                    <a:lnTo>
                      <a:pt x="822" y="572"/>
                    </a:lnTo>
                    <a:lnTo>
                      <a:pt x="824" y="573"/>
                    </a:lnTo>
                    <a:lnTo>
                      <a:pt x="825" y="573"/>
                    </a:lnTo>
                    <a:lnTo>
                      <a:pt x="828" y="573"/>
                    </a:lnTo>
                    <a:lnTo>
                      <a:pt x="829" y="572"/>
                    </a:lnTo>
                    <a:lnTo>
                      <a:pt x="831" y="571"/>
                    </a:lnTo>
                    <a:lnTo>
                      <a:pt x="829" y="569"/>
                    </a:lnTo>
                    <a:lnTo>
                      <a:pt x="828" y="569"/>
                    </a:lnTo>
                    <a:lnTo>
                      <a:pt x="828" y="568"/>
                    </a:lnTo>
                    <a:lnTo>
                      <a:pt x="829" y="568"/>
                    </a:lnTo>
                    <a:lnTo>
                      <a:pt x="831" y="567"/>
                    </a:lnTo>
                    <a:lnTo>
                      <a:pt x="832" y="567"/>
                    </a:lnTo>
                    <a:lnTo>
                      <a:pt x="833" y="565"/>
                    </a:lnTo>
                    <a:lnTo>
                      <a:pt x="832" y="563"/>
                    </a:lnTo>
                    <a:lnTo>
                      <a:pt x="832" y="561"/>
                    </a:lnTo>
                    <a:lnTo>
                      <a:pt x="833" y="560"/>
                    </a:lnTo>
                    <a:lnTo>
                      <a:pt x="837" y="561"/>
                    </a:lnTo>
                    <a:lnTo>
                      <a:pt x="837" y="560"/>
                    </a:lnTo>
                    <a:lnTo>
                      <a:pt x="837" y="559"/>
                    </a:lnTo>
                    <a:lnTo>
                      <a:pt x="835" y="557"/>
                    </a:lnTo>
                    <a:lnTo>
                      <a:pt x="835" y="556"/>
                    </a:lnTo>
                    <a:lnTo>
                      <a:pt x="835" y="556"/>
                    </a:lnTo>
                    <a:lnTo>
                      <a:pt x="836" y="556"/>
                    </a:lnTo>
                    <a:lnTo>
                      <a:pt x="837" y="556"/>
                    </a:lnTo>
                    <a:lnTo>
                      <a:pt x="839" y="556"/>
                    </a:lnTo>
                    <a:lnTo>
                      <a:pt x="841" y="557"/>
                    </a:lnTo>
                    <a:lnTo>
                      <a:pt x="843" y="557"/>
                    </a:lnTo>
                    <a:lnTo>
                      <a:pt x="843" y="557"/>
                    </a:lnTo>
                    <a:lnTo>
                      <a:pt x="843" y="556"/>
                    </a:lnTo>
                    <a:lnTo>
                      <a:pt x="841" y="553"/>
                    </a:lnTo>
                    <a:lnTo>
                      <a:pt x="840" y="551"/>
                    </a:lnTo>
                    <a:lnTo>
                      <a:pt x="841" y="548"/>
                    </a:lnTo>
                    <a:lnTo>
                      <a:pt x="841" y="547"/>
                    </a:lnTo>
                    <a:lnTo>
                      <a:pt x="840" y="545"/>
                    </a:lnTo>
                    <a:lnTo>
                      <a:pt x="839" y="544"/>
                    </a:lnTo>
                    <a:lnTo>
                      <a:pt x="837" y="545"/>
                    </a:lnTo>
                    <a:lnTo>
                      <a:pt x="836" y="545"/>
                    </a:lnTo>
                    <a:lnTo>
                      <a:pt x="835" y="545"/>
                    </a:lnTo>
                    <a:lnTo>
                      <a:pt x="832" y="543"/>
                    </a:lnTo>
                    <a:lnTo>
                      <a:pt x="833" y="543"/>
                    </a:lnTo>
                    <a:lnTo>
                      <a:pt x="835" y="544"/>
                    </a:lnTo>
                    <a:lnTo>
                      <a:pt x="836" y="544"/>
                    </a:lnTo>
                    <a:lnTo>
                      <a:pt x="837" y="544"/>
                    </a:lnTo>
                    <a:lnTo>
                      <a:pt x="839" y="543"/>
                    </a:lnTo>
                    <a:lnTo>
                      <a:pt x="840" y="540"/>
                    </a:lnTo>
                    <a:lnTo>
                      <a:pt x="841" y="539"/>
                    </a:lnTo>
                    <a:lnTo>
                      <a:pt x="843" y="537"/>
                    </a:lnTo>
                    <a:lnTo>
                      <a:pt x="843" y="537"/>
                    </a:lnTo>
                    <a:lnTo>
                      <a:pt x="843" y="536"/>
                    </a:lnTo>
                    <a:lnTo>
                      <a:pt x="841" y="536"/>
                    </a:lnTo>
                    <a:lnTo>
                      <a:pt x="840" y="533"/>
                    </a:lnTo>
                    <a:lnTo>
                      <a:pt x="839" y="532"/>
                    </a:lnTo>
                    <a:lnTo>
                      <a:pt x="837" y="532"/>
                    </a:lnTo>
                    <a:lnTo>
                      <a:pt x="837" y="531"/>
                    </a:lnTo>
                    <a:lnTo>
                      <a:pt x="836" y="531"/>
                    </a:lnTo>
                    <a:lnTo>
                      <a:pt x="836" y="530"/>
                    </a:lnTo>
                    <a:lnTo>
                      <a:pt x="837" y="530"/>
                    </a:lnTo>
                    <a:lnTo>
                      <a:pt x="839" y="531"/>
                    </a:lnTo>
                    <a:lnTo>
                      <a:pt x="839" y="530"/>
                    </a:lnTo>
                    <a:lnTo>
                      <a:pt x="839" y="528"/>
                    </a:lnTo>
                    <a:lnTo>
                      <a:pt x="840" y="528"/>
                    </a:lnTo>
                    <a:lnTo>
                      <a:pt x="840" y="530"/>
                    </a:lnTo>
                    <a:lnTo>
                      <a:pt x="840" y="530"/>
                    </a:lnTo>
                    <a:lnTo>
                      <a:pt x="841" y="531"/>
                    </a:lnTo>
                    <a:lnTo>
                      <a:pt x="841" y="531"/>
                    </a:lnTo>
                    <a:lnTo>
                      <a:pt x="841" y="532"/>
                    </a:lnTo>
                    <a:lnTo>
                      <a:pt x="844" y="533"/>
                    </a:lnTo>
                    <a:lnTo>
                      <a:pt x="844" y="532"/>
                    </a:lnTo>
                    <a:lnTo>
                      <a:pt x="845" y="531"/>
                    </a:lnTo>
                    <a:lnTo>
                      <a:pt x="845" y="530"/>
                    </a:lnTo>
                    <a:lnTo>
                      <a:pt x="845" y="527"/>
                    </a:lnTo>
                    <a:lnTo>
                      <a:pt x="847" y="523"/>
                    </a:lnTo>
                    <a:lnTo>
                      <a:pt x="848" y="522"/>
                    </a:lnTo>
                    <a:lnTo>
                      <a:pt x="849" y="520"/>
                    </a:lnTo>
                    <a:lnTo>
                      <a:pt x="849" y="519"/>
                    </a:lnTo>
                    <a:lnTo>
                      <a:pt x="851" y="516"/>
                    </a:lnTo>
                    <a:lnTo>
                      <a:pt x="851" y="515"/>
                    </a:lnTo>
                    <a:lnTo>
                      <a:pt x="849" y="514"/>
                    </a:lnTo>
                    <a:lnTo>
                      <a:pt x="851" y="512"/>
                    </a:lnTo>
                    <a:lnTo>
                      <a:pt x="851" y="511"/>
                    </a:lnTo>
                    <a:lnTo>
                      <a:pt x="851" y="510"/>
                    </a:lnTo>
                    <a:lnTo>
                      <a:pt x="852" y="507"/>
                    </a:lnTo>
                    <a:lnTo>
                      <a:pt x="852" y="506"/>
                    </a:lnTo>
                    <a:lnTo>
                      <a:pt x="851" y="506"/>
                    </a:lnTo>
                    <a:lnTo>
                      <a:pt x="849" y="504"/>
                    </a:lnTo>
                    <a:lnTo>
                      <a:pt x="851" y="504"/>
                    </a:lnTo>
                    <a:lnTo>
                      <a:pt x="852" y="504"/>
                    </a:lnTo>
                    <a:lnTo>
                      <a:pt x="853" y="504"/>
                    </a:lnTo>
                    <a:lnTo>
                      <a:pt x="855" y="502"/>
                    </a:lnTo>
                    <a:lnTo>
                      <a:pt x="855" y="499"/>
                    </a:lnTo>
                    <a:lnTo>
                      <a:pt x="855" y="498"/>
                    </a:lnTo>
                    <a:lnTo>
                      <a:pt x="856" y="498"/>
                    </a:lnTo>
                    <a:lnTo>
                      <a:pt x="857" y="500"/>
                    </a:lnTo>
                    <a:lnTo>
                      <a:pt x="859" y="500"/>
                    </a:lnTo>
                    <a:lnTo>
                      <a:pt x="861" y="498"/>
                    </a:lnTo>
                    <a:lnTo>
                      <a:pt x="863" y="499"/>
                    </a:lnTo>
                    <a:lnTo>
                      <a:pt x="863" y="498"/>
                    </a:lnTo>
                    <a:lnTo>
                      <a:pt x="861" y="494"/>
                    </a:lnTo>
                    <a:lnTo>
                      <a:pt x="859" y="492"/>
                    </a:lnTo>
                    <a:lnTo>
                      <a:pt x="859" y="491"/>
                    </a:lnTo>
                    <a:lnTo>
                      <a:pt x="860" y="490"/>
                    </a:lnTo>
                    <a:lnTo>
                      <a:pt x="861" y="490"/>
                    </a:lnTo>
                    <a:lnTo>
                      <a:pt x="861" y="487"/>
                    </a:lnTo>
                    <a:lnTo>
                      <a:pt x="859" y="486"/>
                    </a:lnTo>
                    <a:lnTo>
                      <a:pt x="860" y="487"/>
                    </a:lnTo>
                    <a:lnTo>
                      <a:pt x="861" y="486"/>
                    </a:lnTo>
                    <a:lnTo>
                      <a:pt x="860" y="484"/>
                    </a:lnTo>
                    <a:lnTo>
                      <a:pt x="857" y="482"/>
                    </a:lnTo>
                    <a:lnTo>
                      <a:pt x="856" y="482"/>
                    </a:lnTo>
                    <a:lnTo>
                      <a:pt x="856" y="481"/>
                    </a:lnTo>
                    <a:lnTo>
                      <a:pt x="856" y="481"/>
                    </a:lnTo>
                    <a:lnTo>
                      <a:pt x="859" y="481"/>
                    </a:lnTo>
                    <a:lnTo>
                      <a:pt x="860" y="479"/>
                    </a:lnTo>
                    <a:lnTo>
                      <a:pt x="861" y="481"/>
                    </a:lnTo>
                    <a:lnTo>
                      <a:pt x="863" y="482"/>
                    </a:lnTo>
                    <a:lnTo>
                      <a:pt x="864" y="482"/>
                    </a:lnTo>
                    <a:lnTo>
                      <a:pt x="863" y="475"/>
                    </a:lnTo>
                    <a:lnTo>
                      <a:pt x="861" y="473"/>
                    </a:lnTo>
                    <a:lnTo>
                      <a:pt x="860" y="473"/>
                    </a:lnTo>
                    <a:lnTo>
                      <a:pt x="860" y="473"/>
                    </a:lnTo>
                    <a:lnTo>
                      <a:pt x="857" y="475"/>
                    </a:lnTo>
                    <a:lnTo>
                      <a:pt x="855" y="475"/>
                    </a:lnTo>
                    <a:lnTo>
                      <a:pt x="856" y="474"/>
                    </a:lnTo>
                    <a:lnTo>
                      <a:pt x="857" y="473"/>
                    </a:lnTo>
                    <a:lnTo>
                      <a:pt x="860" y="470"/>
                    </a:lnTo>
                    <a:lnTo>
                      <a:pt x="863" y="467"/>
                    </a:lnTo>
                    <a:lnTo>
                      <a:pt x="861" y="467"/>
                    </a:lnTo>
                    <a:lnTo>
                      <a:pt x="860" y="467"/>
                    </a:lnTo>
                    <a:lnTo>
                      <a:pt x="857" y="466"/>
                    </a:lnTo>
                    <a:lnTo>
                      <a:pt x="855" y="465"/>
                    </a:lnTo>
                    <a:lnTo>
                      <a:pt x="849" y="461"/>
                    </a:lnTo>
                    <a:lnTo>
                      <a:pt x="847" y="459"/>
                    </a:lnTo>
                    <a:lnTo>
                      <a:pt x="845" y="459"/>
                    </a:lnTo>
                    <a:lnTo>
                      <a:pt x="844" y="459"/>
                    </a:lnTo>
                    <a:lnTo>
                      <a:pt x="840" y="462"/>
                    </a:lnTo>
                    <a:lnTo>
                      <a:pt x="836" y="462"/>
                    </a:lnTo>
                    <a:lnTo>
                      <a:pt x="832" y="459"/>
                    </a:lnTo>
                    <a:lnTo>
                      <a:pt x="831" y="459"/>
                    </a:lnTo>
                    <a:lnTo>
                      <a:pt x="829" y="459"/>
                    </a:lnTo>
                    <a:lnTo>
                      <a:pt x="828" y="459"/>
                    </a:lnTo>
                    <a:lnTo>
                      <a:pt x="828" y="461"/>
                    </a:lnTo>
                    <a:lnTo>
                      <a:pt x="828" y="459"/>
                    </a:lnTo>
                    <a:lnTo>
                      <a:pt x="831" y="457"/>
                    </a:lnTo>
                    <a:lnTo>
                      <a:pt x="835" y="457"/>
                    </a:lnTo>
                    <a:lnTo>
                      <a:pt x="837" y="458"/>
                    </a:lnTo>
                    <a:lnTo>
                      <a:pt x="839" y="457"/>
                    </a:lnTo>
                    <a:lnTo>
                      <a:pt x="839" y="455"/>
                    </a:lnTo>
                    <a:lnTo>
                      <a:pt x="840" y="454"/>
                    </a:lnTo>
                    <a:lnTo>
                      <a:pt x="844" y="451"/>
                    </a:lnTo>
                    <a:lnTo>
                      <a:pt x="845" y="449"/>
                    </a:lnTo>
                    <a:lnTo>
                      <a:pt x="847" y="449"/>
                    </a:lnTo>
                    <a:lnTo>
                      <a:pt x="849" y="447"/>
                    </a:lnTo>
                    <a:lnTo>
                      <a:pt x="851" y="447"/>
                    </a:lnTo>
                    <a:lnTo>
                      <a:pt x="852" y="446"/>
                    </a:lnTo>
                    <a:lnTo>
                      <a:pt x="851" y="443"/>
                    </a:lnTo>
                    <a:lnTo>
                      <a:pt x="849" y="442"/>
                    </a:lnTo>
                    <a:lnTo>
                      <a:pt x="847" y="438"/>
                    </a:lnTo>
                    <a:lnTo>
                      <a:pt x="840" y="435"/>
                    </a:lnTo>
                    <a:lnTo>
                      <a:pt x="836" y="433"/>
                    </a:lnTo>
                    <a:lnTo>
                      <a:pt x="833" y="430"/>
                    </a:lnTo>
                    <a:lnTo>
                      <a:pt x="831" y="430"/>
                    </a:lnTo>
                    <a:lnTo>
                      <a:pt x="828" y="429"/>
                    </a:lnTo>
                    <a:lnTo>
                      <a:pt x="827" y="426"/>
                    </a:lnTo>
                    <a:lnTo>
                      <a:pt x="825" y="425"/>
                    </a:lnTo>
                    <a:lnTo>
                      <a:pt x="822" y="425"/>
                    </a:lnTo>
                    <a:lnTo>
                      <a:pt x="820" y="426"/>
                    </a:lnTo>
                    <a:lnTo>
                      <a:pt x="818" y="428"/>
                    </a:lnTo>
                    <a:lnTo>
                      <a:pt x="815" y="426"/>
                    </a:lnTo>
                    <a:lnTo>
                      <a:pt x="815" y="426"/>
                    </a:lnTo>
                    <a:lnTo>
                      <a:pt x="815" y="425"/>
                    </a:lnTo>
                    <a:lnTo>
                      <a:pt x="818" y="426"/>
                    </a:lnTo>
                    <a:lnTo>
                      <a:pt x="822" y="422"/>
                    </a:lnTo>
                    <a:lnTo>
                      <a:pt x="824" y="424"/>
                    </a:lnTo>
                    <a:lnTo>
                      <a:pt x="827" y="425"/>
                    </a:lnTo>
                    <a:lnTo>
                      <a:pt x="831" y="428"/>
                    </a:lnTo>
                    <a:lnTo>
                      <a:pt x="833" y="428"/>
                    </a:lnTo>
                    <a:lnTo>
                      <a:pt x="836" y="428"/>
                    </a:lnTo>
                    <a:lnTo>
                      <a:pt x="837" y="428"/>
                    </a:lnTo>
                    <a:lnTo>
                      <a:pt x="844" y="430"/>
                    </a:lnTo>
                    <a:lnTo>
                      <a:pt x="845" y="432"/>
                    </a:lnTo>
                    <a:lnTo>
                      <a:pt x="847" y="432"/>
                    </a:lnTo>
                    <a:lnTo>
                      <a:pt x="847" y="429"/>
                    </a:lnTo>
                    <a:lnTo>
                      <a:pt x="845" y="428"/>
                    </a:lnTo>
                    <a:lnTo>
                      <a:pt x="843" y="425"/>
                    </a:lnTo>
                    <a:lnTo>
                      <a:pt x="841" y="424"/>
                    </a:lnTo>
                    <a:lnTo>
                      <a:pt x="837" y="422"/>
                    </a:lnTo>
                    <a:lnTo>
                      <a:pt x="837" y="422"/>
                    </a:lnTo>
                    <a:lnTo>
                      <a:pt x="836" y="421"/>
                    </a:lnTo>
                    <a:lnTo>
                      <a:pt x="835" y="418"/>
                    </a:lnTo>
                    <a:lnTo>
                      <a:pt x="833" y="417"/>
                    </a:lnTo>
                    <a:lnTo>
                      <a:pt x="832" y="416"/>
                    </a:lnTo>
                    <a:lnTo>
                      <a:pt x="827" y="414"/>
                    </a:lnTo>
                    <a:lnTo>
                      <a:pt x="824" y="412"/>
                    </a:lnTo>
                    <a:lnTo>
                      <a:pt x="823" y="410"/>
                    </a:lnTo>
                    <a:lnTo>
                      <a:pt x="823" y="408"/>
                    </a:lnTo>
                    <a:lnTo>
                      <a:pt x="822" y="405"/>
                    </a:lnTo>
                    <a:lnTo>
                      <a:pt x="818" y="400"/>
                    </a:lnTo>
                    <a:lnTo>
                      <a:pt x="814" y="396"/>
                    </a:lnTo>
                    <a:lnTo>
                      <a:pt x="811" y="392"/>
                    </a:lnTo>
                    <a:lnTo>
                      <a:pt x="811" y="390"/>
                    </a:lnTo>
                    <a:lnTo>
                      <a:pt x="808" y="388"/>
                    </a:lnTo>
                    <a:lnTo>
                      <a:pt x="804" y="381"/>
                    </a:lnTo>
                    <a:lnTo>
                      <a:pt x="803" y="380"/>
                    </a:lnTo>
                    <a:lnTo>
                      <a:pt x="802" y="379"/>
                    </a:lnTo>
                    <a:lnTo>
                      <a:pt x="796" y="376"/>
                    </a:lnTo>
                    <a:lnTo>
                      <a:pt x="792" y="375"/>
                    </a:lnTo>
                    <a:lnTo>
                      <a:pt x="788" y="373"/>
                    </a:lnTo>
                    <a:lnTo>
                      <a:pt x="786" y="371"/>
                    </a:lnTo>
                    <a:lnTo>
                      <a:pt x="783" y="371"/>
                    </a:lnTo>
                    <a:lnTo>
                      <a:pt x="782" y="371"/>
                    </a:lnTo>
                    <a:lnTo>
                      <a:pt x="781" y="368"/>
                    </a:lnTo>
                    <a:lnTo>
                      <a:pt x="779" y="365"/>
                    </a:lnTo>
                    <a:lnTo>
                      <a:pt x="782" y="363"/>
                    </a:lnTo>
                    <a:lnTo>
                      <a:pt x="781" y="359"/>
                    </a:lnTo>
                    <a:lnTo>
                      <a:pt x="782" y="357"/>
                    </a:lnTo>
                    <a:lnTo>
                      <a:pt x="783" y="355"/>
                    </a:lnTo>
                    <a:lnTo>
                      <a:pt x="783" y="353"/>
                    </a:lnTo>
                    <a:lnTo>
                      <a:pt x="784" y="352"/>
                    </a:lnTo>
                    <a:lnTo>
                      <a:pt x="786" y="352"/>
                    </a:lnTo>
                    <a:lnTo>
                      <a:pt x="786" y="351"/>
                    </a:lnTo>
                    <a:lnTo>
                      <a:pt x="787" y="349"/>
                    </a:lnTo>
                    <a:lnTo>
                      <a:pt x="787" y="348"/>
                    </a:lnTo>
                    <a:lnTo>
                      <a:pt x="787" y="347"/>
                    </a:lnTo>
                    <a:lnTo>
                      <a:pt x="790" y="345"/>
                    </a:lnTo>
                    <a:lnTo>
                      <a:pt x="790" y="345"/>
                    </a:lnTo>
                    <a:lnTo>
                      <a:pt x="790" y="344"/>
                    </a:lnTo>
                    <a:lnTo>
                      <a:pt x="788" y="344"/>
                    </a:lnTo>
                    <a:lnTo>
                      <a:pt x="786" y="343"/>
                    </a:lnTo>
                    <a:lnTo>
                      <a:pt x="786" y="341"/>
                    </a:lnTo>
                    <a:lnTo>
                      <a:pt x="787" y="340"/>
                    </a:lnTo>
                    <a:lnTo>
                      <a:pt x="788" y="340"/>
                    </a:lnTo>
                    <a:lnTo>
                      <a:pt x="788" y="340"/>
                    </a:lnTo>
                    <a:lnTo>
                      <a:pt x="790" y="340"/>
                    </a:lnTo>
                    <a:lnTo>
                      <a:pt x="790" y="343"/>
                    </a:lnTo>
                    <a:lnTo>
                      <a:pt x="791" y="343"/>
                    </a:lnTo>
                    <a:lnTo>
                      <a:pt x="791" y="344"/>
                    </a:lnTo>
                    <a:lnTo>
                      <a:pt x="794" y="343"/>
                    </a:lnTo>
                    <a:lnTo>
                      <a:pt x="795" y="341"/>
                    </a:lnTo>
                    <a:lnTo>
                      <a:pt x="795" y="341"/>
                    </a:lnTo>
                    <a:lnTo>
                      <a:pt x="794" y="338"/>
                    </a:lnTo>
                    <a:lnTo>
                      <a:pt x="794" y="336"/>
                    </a:lnTo>
                    <a:lnTo>
                      <a:pt x="795" y="335"/>
                    </a:lnTo>
                    <a:lnTo>
                      <a:pt x="796" y="336"/>
                    </a:lnTo>
                    <a:lnTo>
                      <a:pt x="796" y="336"/>
                    </a:lnTo>
                    <a:lnTo>
                      <a:pt x="796" y="335"/>
                    </a:lnTo>
                    <a:lnTo>
                      <a:pt x="795" y="334"/>
                    </a:lnTo>
                    <a:lnTo>
                      <a:pt x="794" y="332"/>
                    </a:lnTo>
                    <a:lnTo>
                      <a:pt x="794" y="332"/>
                    </a:lnTo>
                    <a:lnTo>
                      <a:pt x="795" y="332"/>
                    </a:lnTo>
                    <a:lnTo>
                      <a:pt x="796" y="332"/>
                    </a:lnTo>
                    <a:lnTo>
                      <a:pt x="798" y="332"/>
                    </a:lnTo>
                    <a:lnTo>
                      <a:pt x="799" y="331"/>
                    </a:lnTo>
                    <a:lnTo>
                      <a:pt x="803" y="330"/>
                    </a:lnTo>
                    <a:lnTo>
                      <a:pt x="807" y="328"/>
                    </a:lnTo>
                    <a:lnTo>
                      <a:pt x="810" y="326"/>
                    </a:lnTo>
                    <a:lnTo>
                      <a:pt x="811" y="324"/>
                    </a:lnTo>
                    <a:lnTo>
                      <a:pt x="814" y="326"/>
                    </a:lnTo>
                    <a:lnTo>
                      <a:pt x="815" y="326"/>
                    </a:lnTo>
                    <a:lnTo>
                      <a:pt x="815" y="327"/>
                    </a:lnTo>
                    <a:lnTo>
                      <a:pt x="816" y="327"/>
                    </a:lnTo>
                    <a:lnTo>
                      <a:pt x="816" y="328"/>
                    </a:lnTo>
                    <a:lnTo>
                      <a:pt x="818" y="328"/>
                    </a:lnTo>
                    <a:lnTo>
                      <a:pt x="819" y="326"/>
                    </a:lnTo>
                    <a:lnTo>
                      <a:pt x="819" y="326"/>
                    </a:lnTo>
                    <a:lnTo>
                      <a:pt x="819" y="324"/>
                    </a:lnTo>
                    <a:lnTo>
                      <a:pt x="819" y="324"/>
                    </a:lnTo>
                    <a:lnTo>
                      <a:pt x="818" y="323"/>
                    </a:lnTo>
                    <a:lnTo>
                      <a:pt x="818" y="322"/>
                    </a:lnTo>
                    <a:lnTo>
                      <a:pt x="819" y="320"/>
                    </a:lnTo>
                    <a:lnTo>
                      <a:pt x="818" y="318"/>
                    </a:lnTo>
                    <a:lnTo>
                      <a:pt x="819" y="316"/>
                    </a:lnTo>
                    <a:lnTo>
                      <a:pt x="818" y="315"/>
                    </a:lnTo>
                    <a:lnTo>
                      <a:pt x="815" y="316"/>
                    </a:lnTo>
                    <a:lnTo>
                      <a:pt x="812" y="316"/>
                    </a:lnTo>
                    <a:lnTo>
                      <a:pt x="810" y="315"/>
                    </a:lnTo>
                    <a:lnTo>
                      <a:pt x="808" y="314"/>
                    </a:lnTo>
                    <a:lnTo>
                      <a:pt x="807" y="314"/>
                    </a:lnTo>
                    <a:lnTo>
                      <a:pt x="807" y="314"/>
                    </a:lnTo>
                    <a:lnTo>
                      <a:pt x="807" y="315"/>
                    </a:lnTo>
                    <a:lnTo>
                      <a:pt x="804" y="315"/>
                    </a:lnTo>
                    <a:lnTo>
                      <a:pt x="800" y="315"/>
                    </a:lnTo>
                    <a:lnTo>
                      <a:pt x="798" y="314"/>
                    </a:lnTo>
                    <a:lnTo>
                      <a:pt x="795" y="312"/>
                    </a:lnTo>
                    <a:lnTo>
                      <a:pt x="792" y="312"/>
                    </a:lnTo>
                    <a:lnTo>
                      <a:pt x="788" y="310"/>
                    </a:lnTo>
                    <a:lnTo>
                      <a:pt x="783" y="307"/>
                    </a:lnTo>
                    <a:lnTo>
                      <a:pt x="778" y="310"/>
                    </a:lnTo>
                    <a:lnTo>
                      <a:pt x="777" y="310"/>
                    </a:lnTo>
                    <a:lnTo>
                      <a:pt x="777" y="311"/>
                    </a:lnTo>
                    <a:lnTo>
                      <a:pt x="777" y="311"/>
                    </a:lnTo>
                    <a:lnTo>
                      <a:pt x="778" y="311"/>
                    </a:lnTo>
                    <a:lnTo>
                      <a:pt x="777" y="314"/>
                    </a:lnTo>
                    <a:lnTo>
                      <a:pt x="773" y="318"/>
                    </a:lnTo>
                    <a:lnTo>
                      <a:pt x="773" y="318"/>
                    </a:lnTo>
                    <a:lnTo>
                      <a:pt x="774" y="319"/>
                    </a:lnTo>
                    <a:lnTo>
                      <a:pt x="773" y="322"/>
                    </a:lnTo>
                    <a:lnTo>
                      <a:pt x="767" y="322"/>
                    </a:lnTo>
                    <a:lnTo>
                      <a:pt x="765" y="322"/>
                    </a:lnTo>
                    <a:lnTo>
                      <a:pt x="761" y="320"/>
                    </a:lnTo>
                    <a:lnTo>
                      <a:pt x="759" y="319"/>
                    </a:lnTo>
                    <a:lnTo>
                      <a:pt x="758" y="318"/>
                    </a:lnTo>
                    <a:lnTo>
                      <a:pt x="757" y="314"/>
                    </a:lnTo>
                    <a:lnTo>
                      <a:pt x="755" y="311"/>
                    </a:lnTo>
                    <a:lnTo>
                      <a:pt x="757" y="311"/>
                    </a:lnTo>
                    <a:lnTo>
                      <a:pt x="757" y="310"/>
                    </a:lnTo>
                    <a:lnTo>
                      <a:pt x="757" y="308"/>
                    </a:lnTo>
                    <a:lnTo>
                      <a:pt x="755" y="308"/>
                    </a:lnTo>
                    <a:lnTo>
                      <a:pt x="755" y="307"/>
                    </a:lnTo>
                    <a:lnTo>
                      <a:pt x="754" y="306"/>
                    </a:lnTo>
                    <a:lnTo>
                      <a:pt x="751" y="303"/>
                    </a:lnTo>
                    <a:lnTo>
                      <a:pt x="749" y="302"/>
                    </a:lnTo>
                    <a:lnTo>
                      <a:pt x="746" y="302"/>
                    </a:lnTo>
                    <a:lnTo>
                      <a:pt x="745" y="302"/>
                    </a:lnTo>
                    <a:lnTo>
                      <a:pt x="736" y="300"/>
                    </a:lnTo>
                    <a:lnTo>
                      <a:pt x="730" y="298"/>
                    </a:lnTo>
                    <a:lnTo>
                      <a:pt x="728" y="295"/>
                    </a:lnTo>
                    <a:lnTo>
                      <a:pt x="724" y="291"/>
                    </a:lnTo>
                    <a:lnTo>
                      <a:pt x="724" y="290"/>
                    </a:lnTo>
                    <a:lnTo>
                      <a:pt x="724" y="287"/>
                    </a:lnTo>
                    <a:lnTo>
                      <a:pt x="724" y="281"/>
                    </a:lnTo>
                    <a:lnTo>
                      <a:pt x="725" y="279"/>
                    </a:lnTo>
                    <a:lnTo>
                      <a:pt x="728" y="279"/>
                    </a:lnTo>
                    <a:lnTo>
                      <a:pt x="729" y="279"/>
                    </a:lnTo>
                    <a:lnTo>
                      <a:pt x="733" y="282"/>
                    </a:lnTo>
                    <a:lnTo>
                      <a:pt x="736" y="282"/>
                    </a:lnTo>
                    <a:lnTo>
                      <a:pt x="737" y="281"/>
                    </a:lnTo>
                    <a:lnTo>
                      <a:pt x="740" y="281"/>
                    </a:lnTo>
                    <a:lnTo>
                      <a:pt x="741" y="281"/>
                    </a:lnTo>
                    <a:lnTo>
                      <a:pt x="742" y="281"/>
                    </a:lnTo>
                    <a:lnTo>
                      <a:pt x="742" y="281"/>
                    </a:lnTo>
                    <a:lnTo>
                      <a:pt x="743" y="279"/>
                    </a:lnTo>
                    <a:lnTo>
                      <a:pt x="745" y="275"/>
                    </a:lnTo>
                    <a:lnTo>
                      <a:pt x="743" y="273"/>
                    </a:lnTo>
                    <a:lnTo>
                      <a:pt x="745" y="270"/>
                    </a:lnTo>
                    <a:lnTo>
                      <a:pt x="745" y="269"/>
                    </a:lnTo>
                    <a:lnTo>
                      <a:pt x="746" y="266"/>
                    </a:lnTo>
                    <a:lnTo>
                      <a:pt x="750" y="263"/>
                    </a:lnTo>
                    <a:lnTo>
                      <a:pt x="757" y="261"/>
                    </a:lnTo>
                    <a:lnTo>
                      <a:pt x="758" y="261"/>
                    </a:lnTo>
                    <a:lnTo>
                      <a:pt x="759" y="254"/>
                    </a:lnTo>
                    <a:lnTo>
                      <a:pt x="759" y="253"/>
                    </a:lnTo>
                    <a:lnTo>
                      <a:pt x="761" y="251"/>
                    </a:lnTo>
                    <a:lnTo>
                      <a:pt x="762" y="250"/>
                    </a:lnTo>
                    <a:lnTo>
                      <a:pt x="762" y="249"/>
                    </a:lnTo>
                    <a:lnTo>
                      <a:pt x="763" y="247"/>
                    </a:lnTo>
                    <a:lnTo>
                      <a:pt x="769" y="247"/>
                    </a:lnTo>
                    <a:lnTo>
                      <a:pt x="770" y="249"/>
                    </a:lnTo>
                    <a:lnTo>
                      <a:pt x="773" y="249"/>
                    </a:lnTo>
                    <a:lnTo>
                      <a:pt x="773" y="247"/>
                    </a:lnTo>
                    <a:lnTo>
                      <a:pt x="773" y="246"/>
                    </a:lnTo>
                    <a:lnTo>
                      <a:pt x="773" y="246"/>
                    </a:lnTo>
                    <a:lnTo>
                      <a:pt x="775" y="249"/>
                    </a:lnTo>
                    <a:lnTo>
                      <a:pt x="781" y="251"/>
                    </a:lnTo>
                    <a:lnTo>
                      <a:pt x="782" y="253"/>
                    </a:lnTo>
                    <a:lnTo>
                      <a:pt x="784" y="254"/>
                    </a:lnTo>
                    <a:lnTo>
                      <a:pt x="784" y="255"/>
                    </a:lnTo>
                    <a:lnTo>
                      <a:pt x="784" y="257"/>
                    </a:lnTo>
                    <a:lnTo>
                      <a:pt x="784" y="258"/>
                    </a:lnTo>
                    <a:lnTo>
                      <a:pt x="783" y="262"/>
                    </a:lnTo>
                    <a:lnTo>
                      <a:pt x="782" y="265"/>
                    </a:lnTo>
                    <a:lnTo>
                      <a:pt x="782" y="265"/>
                    </a:lnTo>
                    <a:lnTo>
                      <a:pt x="778" y="267"/>
                    </a:lnTo>
                    <a:lnTo>
                      <a:pt x="778" y="269"/>
                    </a:lnTo>
                    <a:lnTo>
                      <a:pt x="779" y="270"/>
                    </a:lnTo>
                    <a:lnTo>
                      <a:pt x="781" y="271"/>
                    </a:lnTo>
                    <a:lnTo>
                      <a:pt x="779" y="271"/>
                    </a:lnTo>
                    <a:lnTo>
                      <a:pt x="778" y="271"/>
                    </a:lnTo>
                    <a:lnTo>
                      <a:pt x="777" y="273"/>
                    </a:lnTo>
                    <a:lnTo>
                      <a:pt x="778" y="273"/>
                    </a:lnTo>
                    <a:lnTo>
                      <a:pt x="778" y="274"/>
                    </a:lnTo>
                    <a:lnTo>
                      <a:pt x="778" y="275"/>
                    </a:lnTo>
                    <a:lnTo>
                      <a:pt x="781" y="277"/>
                    </a:lnTo>
                    <a:lnTo>
                      <a:pt x="782" y="277"/>
                    </a:lnTo>
                    <a:lnTo>
                      <a:pt x="787" y="275"/>
                    </a:lnTo>
                    <a:lnTo>
                      <a:pt x="787" y="275"/>
                    </a:lnTo>
                    <a:lnTo>
                      <a:pt x="787" y="277"/>
                    </a:lnTo>
                    <a:lnTo>
                      <a:pt x="786" y="278"/>
                    </a:lnTo>
                    <a:lnTo>
                      <a:pt x="786" y="279"/>
                    </a:lnTo>
                    <a:lnTo>
                      <a:pt x="787" y="282"/>
                    </a:lnTo>
                    <a:lnTo>
                      <a:pt x="782" y="285"/>
                    </a:lnTo>
                    <a:lnTo>
                      <a:pt x="781" y="285"/>
                    </a:lnTo>
                    <a:lnTo>
                      <a:pt x="779" y="286"/>
                    </a:lnTo>
                    <a:lnTo>
                      <a:pt x="781" y="287"/>
                    </a:lnTo>
                    <a:lnTo>
                      <a:pt x="782" y="289"/>
                    </a:lnTo>
                    <a:lnTo>
                      <a:pt x="783" y="289"/>
                    </a:lnTo>
                    <a:lnTo>
                      <a:pt x="783" y="289"/>
                    </a:lnTo>
                    <a:lnTo>
                      <a:pt x="784" y="287"/>
                    </a:lnTo>
                    <a:lnTo>
                      <a:pt x="787" y="287"/>
                    </a:lnTo>
                    <a:lnTo>
                      <a:pt x="790" y="286"/>
                    </a:lnTo>
                    <a:lnTo>
                      <a:pt x="790" y="286"/>
                    </a:lnTo>
                    <a:lnTo>
                      <a:pt x="788" y="285"/>
                    </a:lnTo>
                    <a:lnTo>
                      <a:pt x="788" y="283"/>
                    </a:lnTo>
                    <a:lnTo>
                      <a:pt x="790" y="283"/>
                    </a:lnTo>
                    <a:lnTo>
                      <a:pt x="791" y="283"/>
                    </a:lnTo>
                    <a:lnTo>
                      <a:pt x="791" y="283"/>
                    </a:lnTo>
                    <a:lnTo>
                      <a:pt x="792" y="283"/>
                    </a:lnTo>
                    <a:lnTo>
                      <a:pt x="792" y="282"/>
                    </a:lnTo>
                    <a:lnTo>
                      <a:pt x="794" y="282"/>
                    </a:lnTo>
                    <a:lnTo>
                      <a:pt x="794" y="281"/>
                    </a:lnTo>
                    <a:lnTo>
                      <a:pt x="795" y="278"/>
                    </a:lnTo>
                    <a:lnTo>
                      <a:pt x="796" y="277"/>
                    </a:lnTo>
                    <a:lnTo>
                      <a:pt x="802" y="271"/>
                    </a:lnTo>
                    <a:lnTo>
                      <a:pt x="804" y="271"/>
                    </a:lnTo>
                    <a:lnTo>
                      <a:pt x="804" y="270"/>
                    </a:lnTo>
                    <a:lnTo>
                      <a:pt x="807" y="270"/>
                    </a:lnTo>
                    <a:lnTo>
                      <a:pt x="808" y="269"/>
                    </a:lnTo>
                    <a:lnTo>
                      <a:pt x="808" y="269"/>
                    </a:lnTo>
                    <a:lnTo>
                      <a:pt x="811" y="269"/>
                    </a:lnTo>
                    <a:lnTo>
                      <a:pt x="812" y="267"/>
                    </a:lnTo>
                    <a:lnTo>
                      <a:pt x="812" y="267"/>
                    </a:lnTo>
                    <a:lnTo>
                      <a:pt x="812" y="266"/>
                    </a:lnTo>
                    <a:lnTo>
                      <a:pt x="815" y="267"/>
                    </a:lnTo>
                    <a:lnTo>
                      <a:pt x="820" y="267"/>
                    </a:lnTo>
                    <a:lnTo>
                      <a:pt x="823" y="265"/>
                    </a:lnTo>
                    <a:lnTo>
                      <a:pt x="823" y="265"/>
                    </a:lnTo>
                    <a:lnTo>
                      <a:pt x="823" y="265"/>
                    </a:lnTo>
                    <a:lnTo>
                      <a:pt x="823" y="263"/>
                    </a:lnTo>
                    <a:lnTo>
                      <a:pt x="823" y="262"/>
                    </a:lnTo>
                    <a:lnTo>
                      <a:pt x="825" y="259"/>
                    </a:lnTo>
                    <a:lnTo>
                      <a:pt x="827" y="258"/>
                    </a:lnTo>
                    <a:lnTo>
                      <a:pt x="827" y="257"/>
                    </a:lnTo>
                    <a:lnTo>
                      <a:pt x="828" y="257"/>
                    </a:lnTo>
                    <a:lnTo>
                      <a:pt x="829" y="255"/>
                    </a:lnTo>
                    <a:lnTo>
                      <a:pt x="829" y="255"/>
                    </a:lnTo>
                    <a:lnTo>
                      <a:pt x="829" y="255"/>
                    </a:lnTo>
                    <a:lnTo>
                      <a:pt x="829" y="254"/>
                    </a:lnTo>
                    <a:lnTo>
                      <a:pt x="831" y="254"/>
                    </a:lnTo>
                    <a:lnTo>
                      <a:pt x="832" y="253"/>
                    </a:lnTo>
                    <a:lnTo>
                      <a:pt x="833" y="253"/>
                    </a:lnTo>
                    <a:lnTo>
                      <a:pt x="835" y="250"/>
                    </a:lnTo>
                    <a:lnTo>
                      <a:pt x="836" y="250"/>
                    </a:lnTo>
                    <a:lnTo>
                      <a:pt x="836" y="250"/>
                    </a:lnTo>
                    <a:lnTo>
                      <a:pt x="836" y="250"/>
                    </a:lnTo>
                    <a:lnTo>
                      <a:pt x="836" y="249"/>
                    </a:lnTo>
                    <a:lnTo>
                      <a:pt x="837" y="247"/>
                    </a:lnTo>
                    <a:lnTo>
                      <a:pt x="837" y="247"/>
                    </a:lnTo>
                    <a:lnTo>
                      <a:pt x="839" y="247"/>
                    </a:lnTo>
                    <a:lnTo>
                      <a:pt x="841" y="247"/>
                    </a:lnTo>
                    <a:lnTo>
                      <a:pt x="841" y="246"/>
                    </a:lnTo>
                    <a:lnTo>
                      <a:pt x="841" y="245"/>
                    </a:lnTo>
                    <a:lnTo>
                      <a:pt x="841" y="244"/>
                    </a:lnTo>
                    <a:lnTo>
                      <a:pt x="843" y="244"/>
                    </a:lnTo>
                    <a:lnTo>
                      <a:pt x="843" y="241"/>
                    </a:lnTo>
                    <a:lnTo>
                      <a:pt x="844" y="240"/>
                    </a:lnTo>
                    <a:lnTo>
                      <a:pt x="844" y="238"/>
                    </a:lnTo>
                    <a:lnTo>
                      <a:pt x="844" y="238"/>
                    </a:lnTo>
                    <a:lnTo>
                      <a:pt x="844" y="238"/>
                    </a:lnTo>
                    <a:lnTo>
                      <a:pt x="844" y="236"/>
                    </a:lnTo>
                    <a:lnTo>
                      <a:pt x="844" y="234"/>
                    </a:lnTo>
                    <a:lnTo>
                      <a:pt x="844" y="233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45" y="232"/>
                    </a:lnTo>
                    <a:lnTo>
                      <a:pt x="845" y="232"/>
                    </a:lnTo>
                    <a:lnTo>
                      <a:pt x="847" y="232"/>
                    </a:lnTo>
                    <a:lnTo>
                      <a:pt x="847" y="230"/>
                    </a:lnTo>
                    <a:lnTo>
                      <a:pt x="848" y="230"/>
                    </a:lnTo>
                    <a:lnTo>
                      <a:pt x="849" y="232"/>
                    </a:lnTo>
                    <a:lnTo>
                      <a:pt x="851" y="232"/>
                    </a:lnTo>
                    <a:lnTo>
                      <a:pt x="851" y="233"/>
                    </a:lnTo>
                    <a:lnTo>
                      <a:pt x="852" y="234"/>
                    </a:lnTo>
                    <a:lnTo>
                      <a:pt x="853" y="234"/>
                    </a:lnTo>
                    <a:lnTo>
                      <a:pt x="853" y="236"/>
                    </a:lnTo>
                    <a:lnTo>
                      <a:pt x="856" y="236"/>
                    </a:lnTo>
                    <a:lnTo>
                      <a:pt x="859" y="236"/>
                    </a:lnTo>
                    <a:lnTo>
                      <a:pt x="860" y="236"/>
                    </a:lnTo>
                    <a:lnTo>
                      <a:pt x="861" y="237"/>
                    </a:lnTo>
                    <a:lnTo>
                      <a:pt x="863" y="237"/>
                    </a:lnTo>
                    <a:lnTo>
                      <a:pt x="866" y="237"/>
                    </a:lnTo>
                    <a:lnTo>
                      <a:pt x="868" y="237"/>
                    </a:lnTo>
                    <a:lnTo>
                      <a:pt x="869" y="237"/>
                    </a:lnTo>
                    <a:lnTo>
                      <a:pt x="870" y="238"/>
                    </a:lnTo>
                    <a:lnTo>
                      <a:pt x="870" y="238"/>
                    </a:lnTo>
                    <a:lnTo>
                      <a:pt x="872" y="237"/>
                    </a:lnTo>
                    <a:lnTo>
                      <a:pt x="872" y="236"/>
                    </a:lnTo>
                    <a:lnTo>
                      <a:pt x="872" y="234"/>
                    </a:lnTo>
                    <a:lnTo>
                      <a:pt x="870" y="234"/>
                    </a:lnTo>
                    <a:lnTo>
                      <a:pt x="870" y="233"/>
                    </a:lnTo>
                    <a:lnTo>
                      <a:pt x="868" y="232"/>
                    </a:lnTo>
                    <a:lnTo>
                      <a:pt x="866" y="230"/>
                    </a:lnTo>
                    <a:lnTo>
                      <a:pt x="865" y="229"/>
                    </a:lnTo>
                    <a:lnTo>
                      <a:pt x="865" y="229"/>
                    </a:lnTo>
                    <a:lnTo>
                      <a:pt x="864" y="228"/>
                    </a:lnTo>
                    <a:lnTo>
                      <a:pt x="863" y="228"/>
                    </a:lnTo>
                    <a:lnTo>
                      <a:pt x="863" y="226"/>
                    </a:lnTo>
                    <a:lnTo>
                      <a:pt x="865" y="226"/>
                    </a:lnTo>
                    <a:lnTo>
                      <a:pt x="866" y="225"/>
                    </a:lnTo>
                    <a:lnTo>
                      <a:pt x="869" y="226"/>
                    </a:lnTo>
                    <a:lnTo>
                      <a:pt x="872" y="226"/>
                    </a:lnTo>
                    <a:lnTo>
                      <a:pt x="874" y="225"/>
                    </a:lnTo>
                    <a:lnTo>
                      <a:pt x="876" y="225"/>
                    </a:lnTo>
                    <a:lnTo>
                      <a:pt x="877" y="225"/>
                    </a:lnTo>
                    <a:lnTo>
                      <a:pt x="877" y="225"/>
                    </a:lnTo>
                    <a:lnTo>
                      <a:pt x="878" y="224"/>
                    </a:lnTo>
                    <a:lnTo>
                      <a:pt x="878" y="222"/>
                    </a:lnTo>
                    <a:lnTo>
                      <a:pt x="880" y="222"/>
                    </a:lnTo>
                    <a:lnTo>
                      <a:pt x="878" y="221"/>
                    </a:lnTo>
                    <a:lnTo>
                      <a:pt x="878" y="220"/>
                    </a:lnTo>
                    <a:lnTo>
                      <a:pt x="878" y="220"/>
                    </a:lnTo>
                    <a:lnTo>
                      <a:pt x="878" y="218"/>
                    </a:lnTo>
                    <a:lnTo>
                      <a:pt x="880" y="217"/>
                    </a:lnTo>
                    <a:lnTo>
                      <a:pt x="881" y="217"/>
                    </a:lnTo>
                    <a:lnTo>
                      <a:pt x="882" y="218"/>
                    </a:lnTo>
                    <a:lnTo>
                      <a:pt x="882" y="218"/>
                    </a:lnTo>
                    <a:lnTo>
                      <a:pt x="884" y="218"/>
                    </a:lnTo>
                    <a:lnTo>
                      <a:pt x="884" y="217"/>
                    </a:lnTo>
                    <a:lnTo>
                      <a:pt x="884" y="217"/>
                    </a:lnTo>
                    <a:lnTo>
                      <a:pt x="885" y="217"/>
                    </a:lnTo>
                    <a:lnTo>
                      <a:pt x="885" y="217"/>
                    </a:lnTo>
                    <a:lnTo>
                      <a:pt x="884" y="214"/>
                    </a:lnTo>
                    <a:lnTo>
                      <a:pt x="884" y="213"/>
                    </a:lnTo>
                    <a:lnTo>
                      <a:pt x="882" y="210"/>
                    </a:lnTo>
                    <a:lnTo>
                      <a:pt x="882" y="209"/>
                    </a:lnTo>
                    <a:lnTo>
                      <a:pt x="882" y="208"/>
                    </a:lnTo>
                    <a:lnTo>
                      <a:pt x="882" y="206"/>
                    </a:lnTo>
                    <a:lnTo>
                      <a:pt x="882" y="206"/>
                    </a:lnTo>
                    <a:lnTo>
                      <a:pt x="884" y="208"/>
                    </a:lnTo>
                    <a:lnTo>
                      <a:pt x="885" y="208"/>
                    </a:lnTo>
                    <a:lnTo>
                      <a:pt x="885" y="208"/>
                    </a:lnTo>
                    <a:lnTo>
                      <a:pt x="886" y="208"/>
                    </a:lnTo>
                    <a:lnTo>
                      <a:pt x="886" y="208"/>
                    </a:lnTo>
                    <a:lnTo>
                      <a:pt x="889" y="209"/>
                    </a:lnTo>
                    <a:lnTo>
                      <a:pt x="889" y="209"/>
                    </a:lnTo>
                    <a:lnTo>
                      <a:pt x="890" y="212"/>
                    </a:lnTo>
                    <a:lnTo>
                      <a:pt x="892" y="213"/>
                    </a:lnTo>
                    <a:lnTo>
                      <a:pt x="893" y="214"/>
                    </a:lnTo>
                    <a:lnTo>
                      <a:pt x="896" y="214"/>
                    </a:lnTo>
                    <a:lnTo>
                      <a:pt x="897" y="214"/>
                    </a:lnTo>
                    <a:lnTo>
                      <a:pt x="897" y="216"/>
                    </a:lnTo>
                    <a:lnTo>
                      <a:pt x="898" y="216"/>
                    </a:lnTo>
                    <a:lnTo>
                      <a:pt x="897" y="214"/>
                    </a:lnTo>
                    <a:lnTo>
                      <a:pt x="896" y="213"/>
                    </a:lnTo>
                    <a:lnTo>
                      <a:pt x="894" y="213"/>
                    </a:lnTo>
                    <a:lnTo>
                      <a:pt x="894" y="213"/>
                    </a:lnTo>
                    <a:lnTo>
                      <a:pt x="893" y="212"/>
                    </a:lnTo>
                    <a:lnTo>
                      <a:pt x="893" y="212"/>
                    </a:lnTo>
                    <a:lnTo>
                      <a:pt x="894" y="210"/>
                    </a:lnTo>
                    <a:lnTo>
                      <a:pt x="896" y="210"/>
                    </a:lnTo>
                    <a:lnTo>
                      <a:pt x="897" y="210"/>
                    </a:lnTo>
                    <a:lnTo>
                      <a:pt x="898" y="209"/>
                    </a:lnTo>
                    <a:lnTo>
                      <a:pt x="900" y="209"/>
                    </a:lnTo>
                    <a:lnTo>
                      <a:pt x="901" y="209"/>
                    </a:lnTo>
                    <a:lnTo>
                      <a:pt x="901" y="209"/>
                    </a:lnTo>
                    <a:lnTo>
                      <a:pt x="902" y="209"/>
                    </a:lnTo>
                    <a:lnTo>
                      <a:pt x="901" y="208"/>
                    </a:lnTo>
                    <a:lnTo>
                      <a:pt x="901" y="206"/>
                    </a:lnTo>
                    <a:lnTo>
                      <a:pt x="901" y="205"/>
                    </a:lnTo>
                    <a:lnTo>
                      <a:pt x="901" y="205"/>
                    </a:lnTo>
                    <a:lnTo>
                      <a:pt x="901" y="204"/>
                    </a:lnTo>
                    <a:lnTo>
                      <a:pt x="900" y="201"/>
                    </a:lnTo>
                    <a:lnTo>
                      <a:pt x="900" y="200"/>
                    </a:lnTo>
                    <a:lnTo>
                      <a:pt x="900" y="200"/>
                    </a:lnTo>
                    <a:lnTo>
                      <a:pt x="900" y="198"/>
                    </a:lnTo>
                    <a:lnTo>
                      <a:pt x="898" y="197"/>
                    </a:lnTo>
                    <a:lnTo>
                      <a:pt x="898" y="197"/>
                    </a:lnTo>
                    <a:lnTo>
                      <a:pt x="897" y="197"/>
                    </a:lnTo>
                    <a:lnTo>
                      <a:pt x="897" y="196"/>
                    </a:lnTo>
                    <a:lnTo>
                      <a:pt x="896" y="195"/>
                    </a:lnTo>
                    <a:lnTo>
                      <a:pt x="894" y="193"/>
                    </a:lnTo>
                    <a:lnTo>
                      <a:pt x="892" y="188"/>
                    </a:lnTo>
                    <a:lnTo>
                      <a:pt x="892" y="187"/>
                    </a:lnTo>
                    <a:lnTo>
                      <a:pt x="885" y="179"/>
                    </a:lnTo>
                    <a:lnTo>
                      <a:pt x="884" y="176"/>
                    </a:lnTo>
                    <a:lnTo>
                      <a:pt x="882" y="175"/>
                    </a:lnTo>
                    <a:lnTo>
                      <a:pt x="880" y="173"/>
                    </a:lnTo>
                    <a:lnTo>
                      <a:pt x="880" y="172"/>
                    </a:lnTo>
                    <a:lnTo>
                      <a:pt x="878" y="171"/>
                    </a:lnTo>
                    <a:lnTo>
                      <a:pt x="880" y="171"/>
                    </a:lnTo>
                    <a:lnTo>
                      <a:pt x="880" y="169"/>
                    </a:lnTo>
                    <a:lnTo>
                      <a:pt x="882" y="169"/>
                    </a:lnTo>
                    <a:lnTo>
                      <a:pt x="882" y="169"/>
                    </a:lnTo>
                    <a:lnTo>
                      <a:pt x="885" y="168"/>
                    </a:lnTo>
                    <a:lnTo>
                      <a:pt x="885" y="167"/>
                    </a:lnTo>
                    <a:lnTo>
                      <a:pt x="885" y="165"/>
                    </a:lnTo>
                    <a:lnTo>
                      <a:pt x="885" y="164"/>
                    </a:lnTo>
                    <a:lnTo>
                      <a:pt x="885" y="163"/>
                    </a:lnTo>
                    <a:lnTo>
                      <a:pt x="886" y="161"/>
                    </a:lnTo>
                    <a:lnTo>
                      <a:pt x="886" y="160"/>
                    </a:lnTo>
                    <a:lnTo>
                      <a:pt x="888" y="160"/>
                    </a:lnTo>
                    <a:lnTo>
                      <a:pt x="889" y="161"/>
                    </a:lnTo>
                    <a:lnTo>
                      <a:pt x="890" y="161"/>
                    </a:lnTo>
                    <a:lnTo>
                      <a:pt x="892" y="161"/>
                    </a:lnTo>
                    <a:lnTo>
                      <a:pt x="894" y="163"/>
                    </a:lnTo>
                    <a:lnTo>
                      <a:pt x="897" y="163"/>
                    </a:lnTo>
                    <a:lnTo>
                      <a:pt x="901" y="164"/>
                    </a:lnTo>
                    <a:lnTo>
                      <a:pt x="902" y="164"/>
                    </a:lnTo>
                    <a:lnTo>
                      <a:pt x="904" y="165"/>
                    </a:lnTo>
                    <a:lnTo>
                      <a:pt x="906" y="165"/>
                    </a:lnTo>
                    <a:lnTo>
                      <a:pt x="906" y="165"/>
                    </a:lnTo>
                    <a:lnTo>
                      <a:pt x="907" y="165"/>
                    </a:lnTo>
                    <a:lnTo>
                      <a:pt x="909" y="165"/>
                    </a:lnTo>
                    <a:lnTo>
                      <a:pt x="909" y="164"/>
                    </a:lnTo>
                    <a:lnTo>
                      <a:pt x="907" y="163"/>
                    </a:lnTo>
                    <a:close/>
                    <a:moveTo>
                      <a:pt x="758" y="614"/>
                    </a:moveTo>
                    <a:lnTo>
                      <a:pt x="758" y="614"/>
                    </a:lnTo>
                    <a:lnTo>
                      <a:pt x="759" y="613"/>
                    </a:lnTo>
                    <a:lnTo>
                      <a:pt x="759" y="613"/>
                    </a:lnTo>
                    <a:lnTo>
                      <a:pt x="761" y="614"/>
                    </a:lnTo>
                    <a:lnTo>
                      <a:pt x="759" y="613"/>
                    </a:lnTo>
                    <a:lnTo>
                      <a:pt x="759" y="613"/>
                    </a:lnTo>
                    <a:lnTo>
                      <a:pt x="758" y="614"/>
                    </a:lnTo>
                    <a:lnTo>
                      <a:pt x="758" y="614"/>
                    </a:lnTo>
                    <a:lnTo>
                      <a:pt x="758" y="614"/>
                    </a:lnTo>
                    <a:lnTo>
                      <a:pt x="758" y="614"/>
                    </a:lnTo>
                    <a:close/>
                    <a:moveTo>
                      <a:pt x="884" y="571"/>
                    </a:moveTo>
                    <a:lnTo>
                      <a:pt x="884" y="568"/>
                    </a:lnTo>
                    <a:lnTo>
                      <a:pt x="884" y="567"/>
                    </a:lnTo>
                    <a:lnTo>
                      <a:pt x="884" y="565"/>
                    </a:lnTo>
                    <a:lnTo>
                      <a:pt x="884" y="564"/>
                    </a:lnTo>
                    <a:lnTo>
                      <a:pt x="882" y="563"/>
                    </a:lnTo>
                    <a:lnTo>
                      <a:pt x="880" y="561"/>
                    </a:lnTo>
                    <a:lnTo>
                      <a:pt x="880" y="561"/>
                    </a:lnTo>
                    <a:lnTo>
                      <a:pt x="878" y="560"/>
                    </a:lnTo>
                    <a:lnTo>
                      <a:pt x="877" y="560"/>
                    </a:lnTo>
                    <a:lnTo>
                      <a:pt x="876" y="560"/>
                    </a:lnTo>
                    <a:lnTo>
                      <a:pt x="874" y="560"/>
                    </a:lnTo>
                    <a:lnTo>
                      <a:pt x="874" y="561"/>
                    </a:lnTo>
                    <a:lnTo>
                      <a:pt x="869" y="564"/>
                    </a:lnTo>
                    <a:lnTo>
                      <a:pt x="869" y="564"/>
                    </a:lnTo>
                    <a:lnTo>
                      <a:pt x="868" y="567"/>
                    </a:lnTo>
                    <a:lnTo>
                      <a:pt x="868" y="569"/>
                    </a:lnTo>
                    <a:lnTo>
                      <a:pt x="866" y="571"/>
                    </a:lnTo>
                    <a:lnTo>
                      <a:pt x="865" y="572"/>
                    </a:lnTo>
                    <a:lnTo>
                      <a:pt x="864" y="576"/>
                    </a:lnTo>
                    <a:lnTo>
                      <a:pt x="859" y="590"/>
                    </a:lnTo>
                    <a:lnTo>
                      <a:pt x="859" y="592"/>
                    </a:lnTo>
                    <a:lnTo>
                      <a:pt x="859" y="594"/>
                    </a:lnTo>
                    <a:lnTo>
                      <a:pt x="860" y="597"/>
                    </a:lnTo>
                    <a:lnTo>
                      <a:pt x="860" y="598"/>
                    </a:lnTo>
                    <a:lnTo>
                      <a:pt x="860" y="601"/>
                    </a:lnTo>
                    <a:lnTo>
                      <a:pt x="860" y="602"/>
                    </a:lnTo>
                    <a:lnTo>
                      <a:pt x="860" y="602"/>
                    </a:lnTo>
                    <a:lnTo>
                      <a:pt x="861" y="604"/>
                    </a:lnTo>
                    <a:lnTo>
                      <a:pt x="861" y="605"/>
                    </a:lnTo>
                    <a:lnTo>
                      <a:pt x="864" y="610"/>
                    </a:lnTo>
                    <a:lnTo>
                      <a:pt x="865" y="613"/>
                    </a:lnTo>
                    <a:lnTo>
                      <a:pt x="866" y="614"/>
                    </a:lnTo>
                    <a:lnTo>
                      <a:pt x="868" y="616"/>
                    </a:lnTo>
                    <a:lnTo>
                      <a:pt x="869" y="616"/>
                    </a:lnTo>
                    <a:lnTo>
                      <a:pt x="870" y="618"/>
                    </a:lnTo>
                    <a:lnTo>
                      <a:pt x="872" y="618"/>
                    </a:lnTo>
                    <a:lnTo>
                      <a:pt x="873" y="622"/>
                    </a:lnTo>
                    <a:lnTo>
                      <a:pt x="874" y="625"/>
                    </a:lnTo>
                    <a:lnTo>
                      <a:pt x="876" y="626"/>
                    </a:lnTo>
                    <a:lnTo>
                      <a:pt x="877" y="626"/>
                    </a:lnTo>
                    <a:lnTo>
                      <a:pt x="877" y="625"/>
                    </a:lnTo>
                    <a:lnTo>
                      <a:pt x="877" y="622"/>
                    </a:lnTo>
                    <a:lnTo>
                      <a:pt x="877" y="620"/>
                    </a:lnTo>
                    <a:lnTo>
                      <a:pt x="877" y="617"/>
                    </a:lnTo>
                    <a:lnTo>
                      <a:pt x="877" y="614"/>
                    </a:lnTo>
                    <a:lnTo>
                      <a:pt x="877" y="613"/>
                    </a:lnTo>
                    <a:lnTo>
                      <a:pt x="880" y="609"/>
                    </a:lnTo>
                    <a:lnTo>
                      <a:pt x="881" y="605"/>
                    </a:lnTo>
                    <a:lnTo>
                      <a:pt x="882" y="604"/>
                    </a:lnTo>
                    <a:lnTo>
                      <a:pt x="882" y="601"/>
                    </a:lnTo>
                    <a:lnTo>
                      <a:pt x="882" y="596"/>
                    </a:lnTo>
                    <a:lnTo>
                      <a:pt x="882" y="592"/>
                    </a:lnTo>
                    <a:lnTo>
                      <a:pt x="882" y="588"/>
                    </a:lnTo>
                    <a:lnTo>
                      <a:pt x="882" y="584"/>
                    </a:lnTo>
                    <a:lnTo>
                      <a:pt x="882" y="582"/>
                    </a:lnTo>
                    <a:lnTo>
                      <a:pt x="884" y="578"/>
                    </a:lnTo>
                    <a:lnTo>
                      <a:pt x="885" y="575"/>
                    </a:lnTo>
                    <a:lnTo>
                      <a:pt x="884" y="572"/>
                    </a:lnTo>
                    <a:lnTo>
                      <a:pt x="884" y="571"/>
                    </a:lnTo>
                    <a:close/>
                    <a:moveTo>
                      <a:pt x="755" y="620"/>
                    </a:moveTo>
                    <a:lnTo>
                      <a:pt x="755" y="620"/>
                    </a:lnTo>
                    <a:lnTo>
                      <a:pt x="755" y="621"/>
                    </a:lnTo>
                    <a:lnTo>
                      <a:pt x="755" y="621"/>
                    </a:lnTo>
                    <a:lnTo>
                      <a:pt x="758" y="621"/>
                    </a:lnTo>
                    <a:lnTo>
                      <a:pt x="758" y="620"/>
                    </a:lnTo>
                    <a:lnTo>
                      <a:pt x="758" y="618"/>
                    </a:lnTo>
                    <a:lnTo>
                      <a:pt x="755" y="620"/>
                    </a:lnTo>
                    <a:close/>
                    <a:moveTo>
                      <a:pt x="761" y="620"/>
                    </a:moveTo>
                    <a:lnTo>
                      <a:pt x="759" y="620"/>
                    </a:lnTo>
                    <a:lnTo>
                      <a:pt x="761" y="620"/>
                    </a:lnTo>
                    <a:lnTo>
                      <a:pt x="762" y="621"/>
                    </a:lnTo>
                    <a:lnTo>
                      <a:pt x="762" y="621"/>
                    </a:lnTo>
                    <a:lnTo>
                      <a:pt x="762" y="620"/>
                    </a:lnTo>
                    <a:lnTo>
                      <a:pt x="762" y="620"/>
                    </a:lnTo>
                    <a:lnTo>
                      <a:pt x="761" y="6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6" name="Freeform 240">
                <a:extLst>
                  <a:ext uri="{FF2B5EF4-FFF2-40B4-BE49-F238E27FC236}">
                    <a16:creationId xmlns:a16="http://schemas.microsoft.com/office/drawing/2014/main" id="{C2098935-CB2D-4A57-BE86-1F045042F3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10475" y="2628900"/>
                <a:ext cx="1443038" cy="1111250"/>
              </a:xfrm>
              <a:custGeom>
                <a:avLst/>
                <a:gdLst>
                  <a:gd name="T0" fmla="*/ 738 w 909"/>
                  <a:gd name="T1" fmla="*/ 633 h 700"/>
                  <a:gd name="T2" fmla="*/ 865 w 909"/>
                  <a:gd name="T3" fmla="*/ 471 h 700"/>
                  <a:gd name="T4" fmla="*/ 683 w 909"/>
                  <a:gd name="T5" fmla="*/ 671 h 700"/>
                  <a:gd name="T6" fmla="*/ 713 w 909"/>
                  <a:gd name="T7" fmla="*/ 667 h 700"/>
                  <a:gd name="T8" fmla="*/ 904 w 909"/>
                  <a:gd name="T9" fmla="*/ 130 h 700"/>
                  <a:gd name="T10" fmla="*/ 869 w 909"/>
                  <a:gd name="T11" fmla="*/ 110 h 700"/>
                  <a:gd name="T12" fmla="*/ 791 w 909"/>
                  <a:gd name="T13" fmla="*/ 79 h 700"/>
                  <a:gd name="T14" fmla="*/ 721 w 909"/>
                  <a:gd name="T15" fmla="*/ 28 h 700"/>
                  <a:gd name="T16" fmla="*/ 661 w 909"/>
                  <a:gd name="T17" fmla="*/ 1 h 700"/>
                  <a:gd name="T18" fmla="*/ 632 w 909"/>
                  <a:gd name="T19" fmla="*/ 55 h 700"/>
                  <a:gd name="T20" fmla="*/ 613 w 909"/>
                  <a:gd name="T21" fmla="*/ 112 h 700"/>
                  <a:gd name="T22" fmla="*/ 679 w 909"/>
                  <a:gd name="T23" fmla="*/ 128 h 700"/>
                  <a:gd name="T24" fmla="*/ 635 w 909"/>
                  <a:gd name="T25" fmla="*/ 144 h 700"/>
                  <a:gd name="T26" fmla="*/ 577 w 909"/>
                  <a:gd name="T27" fmla="*/ 165 h 700"/>
                  <a:gd name="T28" fmla="*/ 561 w 909"/>
                  <a:gd name="T29" fmla="*/ 216 h 700"/>
                  <a:gd name="T30" fmla="*/ 434 w 909"/>
                  <a:gd name="T31" fmla="*/ 216 h 700"/>
                  <a:gd name="T32" fmla="*/ 294 w 909"/>
                  <a:gd name="T33" fmla="*/ 175 h 700"/>
                  <a:gd name="T34" fmla="*/ 229 w 909"/>
                  <a:gd name="T35" fmla="*/ 130 h 700"/>
                  <a:gd name="T36" fmla="*/ 169 w 909"/>
                  <a:gd name="T37" fmla="*/ 97 h 700"/>
                  <a:gd name="T38" fmla="*/ 136 w 909"/>
                  <a:gd name="T39" fmla="*/ 104 h 700"/>
                  <a:gd name="T40" fmla="*/ 105 w 909"/>
                  <a:gd name="T41" fmla="*/ 156 h 700"/>
                  <a:gd name="T42" fmla="*/ 80 w 909"/>
                  <a:gd name="T43" fmla="*/ 177 h 700"/>
                  <a:gd name="T44" fmla="*/ 87 w 909"/>
                  <a:gd name="T45" fmla="*/ 226 h 700"/>
                  <a:gd name="T46" fmla="*/ 20 w 909"/>
                  <a:gd name="T47" fmla="*/ 257 h 700"/>
                  <a:gd name="T48" fmla="*/ 12 w 909"/>
                  <a:gd name="T49" fmla="*/ 292 h 700"/>
                  <a:gd name="T50" fmla="*/ 36 w 909"/>
                  <a:gd name="T51" fmla="*/ 324 h 700"/>
                  <a:gd name="T52" fmla="*/ 91 w 909"/>
                  <a:gd name="T53" fmla="*/ 355 h 700"/>
                  <a:gd name="T54" fmla="*/ 125 w 909"/>
                  <a:gd name="T55" fmla="*/ 414 h 700"/>
                  <a:gd name="T56" fmla="*/ 131 w 909"/>
                  <a:gd name="T57" fmla="*/ 439 h 700"/>
                  <a:gd name="T58" fmla="*/ 208 w 909"/>
                  <a:gd name="T59" fmla="*/ 477 h 700"/>
                  <a:gd name="T60" fmla="*/ 266 w 909"/>
                  <a:gd name="T61" fmla="*/ 506 h 700"/>
                  <a:gd name="T62" fmla="*/ 319 w 909"/>
                  <a:gd name="T63" fmla="*/ 502 h 700"/>
                  <a:gd name="T64" fmla="*/ 372 w 909"/>
                  <a:gd name="T65" fmla="*/ 506 h 700"/>
                  <a:gd name="T66" fmla="*/ 426 w 909"/>
                  <a:gd name="T67" fmla="*/ 479 h 700"/>
                  <a:gd name="T68" fmla="*/ 456 w 909"/>
                  <a:gd name="T69" fmla="*/ 496 h 700"/>
                  <a:gd name="T70" fmla="*/ 474 w 909"/>
                  <a:gd name="T71" fmla="*/ 553 h 700"/>
                  <a:gd name="T72" fmla="*/ 492 w 909"/>
                  <a:gd name="T73" fmla="*/ 592 h 700"/>
                  <a:gd name="T74" fmla="*/ 528 w 909"/>
                  <a:gd name="T75" fmla="*/ 635 h 700"/>
                  <a:gd name="T76" fmla="*/ 544 w 909"/>
                  <a:gd name="T77" fmla="*/ 618 h 700"/>
                  <a:gd name="T78" fmla="*/ 583 w 909"/>
                  <a:gd name="T79" fmla="*/ 612 h 700"/>
                  <a:gd name="T80" fmla="*/ 630 w 909"/>
                  <a:gd name="T81" fmla="*/ 613 h 700"/>
                  <a:gd name="T82" fmla="*/ 665 w 909"/>
                  <a:gd name="T83" fmla="*/ 627 h 700"/>
                  <a:gd name="T84" fmla="*/ 693 w 909"/>
                  <a:gd name="T85" fmla="*/ 659 h 700"/>
                  <a:gd name="T86" fmla="*/ 728 w 909"/>
                  <a:gd name="T87" fmla="*/ 630 h 700"/>
                  <a:gd name="T88" fmla="*/ 746 w 909"/>
                  <a:gd name="T89" fmla="*/ 604 h 700"/>
                  <a:gd name="T90" fmla="*/ 778 w 909"/>
                  <a:gd name="T91" fmla="*/ 609 h 700"/>
                  <a:gd name="T92" fmla="*/ 819 w 909"/>
                  <a:gd name="T93" fmla="*/ 582 h 700"/>
                  <a:gd name="T94" fmla="*/ 841 w 909"/>
                  <a:gd name="T95" fmla="*/ 547 h 700"/>
                  <a:gd name="T96" fmla="*/ 851 w 909"/>
                  <a:gd name="T97" fmla="*/ 515 h 700"/>
                  <a:gd name="T98" fmla="*/ 857 w 909"/>
                  <a:gd name="T99" fmla="*/ 475 h 700"/>
                  <a:gd name="T100" fmla="*/ 822 w 909"/>
                  <a:gd name="T101" fmla="*/ 425 h 700"/>
                  <a:gd name="T102" fmla="*/ 783 w 909"/>
                  <a:gd name="T103" fmla="*/ 371 h 700"/>
                  <a:gd name="T104" fmla="*/ 803 w 909"/>
                  <a:gd name="T105" fmla="*/ 330 h 700"/>
                  <a:gd name="T106" fmla="*/ 767 w 909"/>
                  <a:gd name="T107" fmla="*/ 322 h 700"/>
                  <a:gd name="T108" fmla="*/ 759 w 909"/>
                  <a:gd name="T109" fmla="*/ 253 h 700"/>
                  <a:gd name="T110" fmla="*/ 783 w 909"/>
                  <a:gd name="T111" fmla="*/ 289 h 700"/>
                  <a:gd name="T112" fmla="*/ 833 w 909"/>
                  <a:gd name="T113" fmla="*/ 253 h 700"/>
                  <a:gd name="T114" fmla="*/ 870 w 909"/>
                  <a:gd name="T115" fmla="*/ 238 h 700"/>
                  <a:gd name="T116" fmla="*/ 884 w 909"/>
                  <a:gd name="T117" fmla="*/ 208 h 700"/>
                  <a:gd name="T118" fmla="*/ 892 w 909"/>
                  <a:gd name="T119" fmla="*/ 187 h 700"/>
                  <a:gd name="T120" fmla="*/ 884 w 909"/>
                  <a:gd name="T121" fmla="*/ 571 h 700"/>
                  <a:gd name="T122" fmla="*/ 877 w 909"/>
                  <a:gd name="T123" fmla="*/ 617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09" h="700">
                    <a:moveTo>
                      <a:pt x="865" y="466"/>
                    </a:moveTo>
                    <a:lnTo>
                      <a:pt x="865" y="466"/>
                    </a:lnTo>
                    <a:lnTo>
                      <a:pt x="865" y="465"/>
                    </a:lnTo>
                    <a:lnTo>
                      <a:pt x="864" y="463"/>
                    </a:lnTo>
                    <a:lnTo>
                      <a:pt x="861" y="462"/>
                    </a:lnTo>
                    <a:lnTo>
                      <a:pt x="859" y="462"/>
                    </a:lnTo>
                    <a:lnTo>
                      <a:pt x="860" y="463"/>
                    </a:lnTo>
                    <a:lnTo>
                      <a:pt x="860" y="465"/>
                    </a:lnTo>
                    <a:lnTo>
                      <a:pt x="863" y="465"/>
                    </a:lnTo>
                    <a:lnTo>
                      <a:pt x="865" y="466"/>
                    </a:lnTo>
                    <a:close/>
                    <a:moveTo>
                      <a:pt x="868" y="469"/>
                    </a:moveTo>
                    <a:lnTo>
                      <a:pt x="868" y="467"/>
                    </a:lnTo>
                    <a:lnTo>
                      <a:pt x="866" y="466"/>
                    </a:lnTo>
                    <a:lnTo>
                      <a:pt x="866" y="466"/>
                    </a:lnTo>
                    <a:lnTo>
                      <a:pt x="866" y="466"/>
                    </a:lnTo>
                    <a:lnTo>
                      <a:pt x="866" y="467"/>
                    </a:lnTo>
                    <a:lnTo>
                      <a:pt x="868" y="469"/>
                    </a:lnTo>
                    <a:close/>
                    <a:moveTo>
                      <a:pt x="824" y="576"/>
                    </a:moveTo>
                    <a:lnTo>
                      <a:pt x="824" y="576"/>
                    </a:lnTo>
                    <a:lnTo>
                      <a:pt x="824" y="576"/>
                    </a:lnTo>
                    <a:lnTo>
                      <a:pt x="827" y="577"/>
                    </a:lnTo>
                    <a:lnTo>
                      <a:pt x="827" y="576"/>
                    </a:lnTo>
                    <a:lnTo>
                      <a:pt x="825" y="575"/>
                    </a:lnTo>
                    <a:lnTo>
                      <a:pt x="824" y="576"/>
                    </a:lnTo>
                    <a:close/>
                    <a:moveTo>
                      <a:pt x="734" y="631"/>
                    </a:moveTo>
                    <a:lnTo>
                      <a:pt x="734" y="633"/>
                    </a:lnTo>
                    <a:lnTo>
                      <a:pt x="734" y="633"/>
                    </a:lnTo>
                    <a:lnTo>
                      <a:pt x="737" y="631"/>
                    </a:lnTo>
                    <a:lnTo>
                      <a:pt x="736" y="630"/>
                    </a:lnTo>
                    <a:lnTo>
                      <a:pt x="734" y="631"/>
                    </a:lnTo>
                    <a:close/>
                    <a:moveTo>
                      <a:pt x="820" y="573"/>
                    </a:moveTo>
                    <a:lnTo>
                      <a:pt x="820" y="575"/>
                    </a:lnTo>
                    <a:lnTo>
                      <a:pt x="820" y="575"/>
                    </a:lnTo>
                    <a:lnTo>
                      <a:pt x="820" y="575"/>
                    </a:lnTo>
                    <a:lnTo>
                      <a:pt x="820" y="576"/>
                    </a:lnTo>
                    <a:lnTo>
                      <a:pt x="822" y="576"/>
                    </a:lnTo>
                    <a:lnTo>
                      <a:pt x="822" y="575"/>
                    </a:lnTo>
                    <a:lnTo>
                      <a:pt x="822" y="575"/>
                    </a:lnTo>
                    <a:lnTo>
                      <a:pt x="820" y="573"/>
                    </a:lnTo>
                    <a:close/>
                    <a:moveTo>
                      <a:pt x="738" y="629"/>
                    </a:moveTo>
                    <a:lnTo>
                      <a:pt x="738" y="630"/>
                    </a:lnTo>
                    <a:lnTo>
                      <a:pt x="737" y="631"/>
                    </a:lnTo>
                    <a:lnTo>
                      <a:pt x="738" y="631"/>
                    </a:lnTo>
                    <a:lnTo>
                      <a:pt x="738" y="633"/>
                    </a:lnTo>
                    <a:lnTo>
                      <a:pt x="738" y="633"/>
                    </a:lnTo>
                    <a:lnTo>
                      <a:pt x="740" y="633"/>
                    </a:lnTo>
                    <a:lnTo>
                      <a:pt x="738" y="631"/>
                    </a:lnTo>
                    <a:lnTo>
                      <a:pt x="740" y="630"/>
                    </a:lnTo>
                    <a:lnTo>
                      <a:pt x="740" y="630"/>
                    </a:lnTo>
                    <a:lnTo>
                      <a:pt x="740" y="630"/>
                    </a:lnTo>
                    <a:lnTo>
                      <a:pt x="738" y="629"/>
                    </a:lnTo>
                    <a:close/>
                    <a:moveTo>
                      <a:pt x="857" y="502"/>
                    </a:moveTo>
                    <a:lnTo>
                      <a:pt x="857" y="500"/>
                    </a:lnTo>
                    <a:lnTo>
                      <a:pt x="856" y="502"/>
                    </a:lnTo>
                    <a:lnTo>
                      <a:pt x="856" y="503"/>
                    </a:lnTo>
                    <a:lnTo>
                      <a:pt x="857" y="503"/>
                    </a:lnTo>
                    <a:lnTo>
                      <a:pt x="859" y="503"/>
                    </a:lnTo>
                    <a:lnTo>
                      <a:pt x="857" y="502"/>
                    </a:lnTo>
                    <a:lnTo>
                      <a:pt x="857" y="502"/>
                    </a:lnTo>
                    <a:close/>
                    <a:moveTo>
                      <a:pt x="747" y="608"/>
                    </a:moveTo>
                    <a:lnTo>
                      <a:pt x="746" y="606"/>
                    </a:lnTo>
                    <a:lnTo>
                      <a:pt x="745" y="606"/>
                    </a:lnTo>
                    <a:lnTo>
                      <a:pt x="746" y="608"/>
                    </a:lnTo>
                    <a:lnTo>
                      <a:pt x="746" y="608"/>
                    </a:lnTo>
                    <a:lnTo>
                      <a:pt x="747" y="609"/>
                    </a:lnTo>
                    <a:lnTo>
                      <a:pt x="749" y="610"/>
                    </a:lnTo>
                    <a:lnTo>
                      <a:pt x="749" y="609"/>
                    </a:lnTo>
                    <a:lnTo>
                      <a:pt x="747" y="608"/>
                    </a:lnTo>
                    <a:close/>
                    <a:moveTo>
                      <a:pt x="700" y="643"/>
                    </a:moveTo>
                    <a:lnTo>
                      <a:pt x="699" y="643"/>
                    </a:lnTo>
                    <a:lnTo>
                      <a:pt x="697" y="643"/>
                    </a:lnTo>
                    <a:lnTo>
                      <a:pt x="697" y="645"/>
                    </a:lnTo>
                    <a:lnTo>
                      <a:pt x="697" y="645"/>
                    </a:lnTo>
                    <a:lnTo>
                      <a:pt x="699" y="645"/>
                    </a:lnTo>
                    <a:lnTo>
                      <a:pt x="700" y="645"/>
                    </a:lnTo>
                    <a:lnTo>
                      <a:pt x="701" y="646"/>
                    </a:lnTo>
                    <a:lnTo>
                      <a:pt x="701" y="645"/>
                    </a:lnTo>
                    <a:lnTo>
                      <a:pt x="701" y="645"/>
                    </a:lnTo>
                    <a:lnTo>
                      <a:pt x="701" y="643"/>
                    </a:lnTo>
                    <a:lnTo>
                      <a:pt x="700" y="643"/>
                    </a:lnTo>
                    <a:close/>
                    <a:moveTo>
                      <a:pt x="865" y="471"/>
                    </a:moveTo>
                    <a:lnTo>
                      <a:pt x="865" y="471"/>
                    </a:lnTo>
                    <a:lnTo>
                      <a:pt x="865" y="471"/>
                    </a:lnTo>
                    <a:lnTo>
                      <a:pt x="864" y="469"/>
                    </a:lnTo>
                    <a:lnTo>
                      <a:pt x="863" y="470"/>
                    </a:lnTo>
                    <a:lnTo>
                      <a:pt x="863" y="470"/>
                    </a:lnTo>
                    <a:lnTo>
                      <a:pt x="863" y="470"/>
                    </a:lnTo>
                    <a:lnTo>
                      <a:pt x="865" y="471"/>
                    </a:lnTo>
                    <a:close/>
                    <a:moveTo>
                      <a:pt x="843" y="433"/>
                    </a:moveTo>
                    <a:lnTo>
                      <a:pt x="841" y="432"/>
                    </a:lnTo>
                    <a:lnTo>
                      <a:pt x="841" y="432"/>
                    </a:lnTo>
                    <a:lnTo>
                      <a:pt x="840" y="430"/>
                    </a:lnTo>
                    <a:lnTo>
                      <a:pt x="837" y="429"/>
                    </a:lnTo>
                    <a:lnTo>
                      <a:pt x="835" y="429"/>
                    </a:lnTo>
                    <a:lnTo>
                      <a:pt x="836" y="430"/>
                    </a:lnTo>
                    <a:lnTo>
                      <a:pt x="839" y="432"/>
                    </a:lnTo>
                    <a:lnTo>
                      <a:pt x="843" y="434"/>
                    </a:lnTo>
                    <a:lnTo>
                      <a:pt x="847" y="435"/>
                    </a:lnTo>
                    <a:lnTo>
                      <a:pt x="848" y="435"/>
                    </a:lnTo>
                    <a:lnTo>
                      <a:pt x="848" y="434"/>
                    </a:lnTo>
                    <a:lnTo>
                      <a:pt x="847" y="434"/>
                    </a:lnTo>
                    <a:lnTo>
                      <a:pt x="843" y="433"/>
                    </a:lnTo>
                    <a:close/>
                    <a:moveTo>
                      <a:pt x="713" y="667"/>
                    </a:moveTo>
                    <a:lnTo>
                      <a:pt x="712" y="666"/>
                    </a:lnTo>
                    <a:lnTo>
                      <a:pt x="710" y="665"/>
                    </a:lnTo>
                    <a:lnTo>
                      <a:pt x="709" y="665"/>
                    </a:lnTo>
                    <a:lnTo>
                      <a:pt x="708" y="663"/>
                    </a:lnTo>
                    <a:lnTo>
                      <a:pt x="706" y="662"/>
                    </a:lnTo>
                    <a:lnTo>
                      <a:pt x="706" y="662"/>
                    </a:lnTo>
                    <a:lnTo>
                      <a:pt x="705" y="663"/>
                    </a:lnTo>
                    <a:lnTo>
                      <a:pt x="705" y="663"/>
                    </a:lnTo>
                    <a:lnTo>
                      <a:pt x="705" y="666"/>
                    </a:lnTo>
                    <a:lnTo>
                      <a:pt x="702" y="663"/>
                    </a:lnTo>
                    <a:lnTo>
                      <a:pt x="702" y="663"/>
                    </a:lnTo>
                    <a:lnTo>
                      <a:pt x="702" y="665"/>
                    </a:lnTo>
                    <a:lnTo>
                      <a:pt x="702" y="666"/>
                    </a:lnTo>
                    <a:lnTo>
                      <a:pt x="701" y="665"/>
                    </a:lnTo>
                    <a:lnTo>
                      <a:pt x="699" y="663"/>
                    </a:lnTo>
                    <a:lnTo>
                      <a:pt x="699" y="663"/>
                    </a:lnTo>
                    <a:lnTo>
                      <a:pt x="697" y="665"/>
                    </a:lnTo>
                    <a:lnTo>
                      <a:pt x="695" y="666"/>
                    </a:lnTo>
                    <a:lnTo>
                      <a:pt x="689" y="665"/>
                    </a:lnTo>
                    <a:lnTo>
                      <a:pt x="688" y="666"/>
                    </a:lnTo>
                    <a:lnTo>
                      <a:pt x="687" y="667"/>
                    </a:lnTo>
                    <a:lnTo>
                      <a:pt x="685" y="667"/>
                    </a:lnTo>
                    <a:lnTo>
                      <a:pt x="684" y="667"/>
                    </a:lnTo>
                    <a:lnTo>
                      <a:pt x="683" y="667"/>
                    </a:lnTo>
                    <a:lnTo>
                      <a:pt x="683" y="669"/>
                    </a:lnTo>
                    <a:lnTo>
                      <a:pt x="681" y="670"/>
                    </a:lnTo>
                    <a:lnTo>
                      <a:pt x="683" y="670"/>
                    </a:lnTo>
                    <a:lnTo>
                      <a:pt x="684" y="670"/>
                    </a:lnTo>
                    <a:lnTo>
                      <a:pt x="683" y="671"/>
                    </a:lnTo>
                    <a:lnTo>
                      <a:pt x="680" y="673"/>
                    </a:lnTo>
                    <a:lnTo>
                      <a:pt x="677" y="675"/>
                    </a:lnTo>
                    <a:lnTo>
                      <a:pt x="676" y="676"/>
                    </a:lnTo>
                    <a:lnTo>
                      <a:pt x="675" y="678"/>
                    </a:lnTo>
                    <a:lnTo>
                      <a:pt x="675" y="679"/>
                    </a:lnTo>
                    <a:lnTo>
                      <a:pt x="675" y="679"/>
                    </a:lnTo>
                    <a:lnTo>
                      <a:pt x="675" y="687"/>
                    </a:lnTo>
                    <a:lnTo>
                      <a:pt x="675" y="687"/>
                    </a:lnTo>
                    <a:lnTo>
                      <a:pt x="676" y="690"/>
                    </a:lnTo>
                    <a:lnTo>
                      <a:pt x="677" y="694"/>
                    </a:lnTo>
                    <a:lnTo>
                      <a:pt x="681" y="696"/>
                    </a:lnTo>
                    <a:lnTo>
                      <a:pt x="684" y="698"/>
                    </a:lnTo>
                    <a:lnTo>
                      <a:pt x="687" y="698"/>
                    </a:lnTo>
                    <a:lnTo>
                      <a:pt x="689" y="699"/>
                    </a:lnTo>
                    <a:lnTo>
                      <a:pt x="691" y="699"/>
                    </a:lnTo>
                    <a:lnTo>
                      <a:pt x="692" y="700"/>
                    </a:lnTo>
                    <a:lnTo>
                      <a:pt x="693" y="700"/>
                    </a:lnTo>
                    <a:lnTo>
                      <a:pt x="695" y="700"/>
                    </a:lnTo>
                    <a:lnTo>
                      <a:pt x="696" y="699"/>
                    </a:lnTo>
                    <a:lnTo>
                      <a:pt x="696" y="698"/>
                    </a:lnTo>
                    <a:lnTo>
                      <a:pt x="697" y="696"/>
                    </a:lnTo>
                    <a:lnTo>
                      <a:pt x="700" y="696"/>
                    </a:lnTo>
                    <a:lnTo>
                      <a:pt x="700" y="696"/>
                    </a:lnTo>
                    <a:lnTo>
                      <a:pt x="701" y="696"/>
                    </a:lnTo>
                    <a:lnTo>
                      <a:pt x="701" y="695"/>
                    </a:lnTo>
                    <a:lnTo>
                      <a:pt x="701" y="695"/>
                    </a:lnTo>
                    <a:lnTo>
                      <a:pt x="702" y="694"/>
                    </a:lnTo>
                    <a:lnTo>
                      <a:pt x="704" y="692"/>
                    </a:lnTo>
                    <a:lnTo>
                      <a:pt x="704" y="691"/>
                    </a:lnTo>
                    <a:lnTo>
                      <a:pt x="705" y="691"/>
                    </a:lnTo>
                    <a:lnTo>
                      <a:pt x="706" y="691"/>
                    </a:lnTo>
                    <a:lnTo>
                      <a:pt x="706" y="690"/>
                    </a:lnTo>
                    <a:lnTo>
                      <a:pt x="708" y="688"/>
                    </a:lnTo>
                    <a:lnTo>
                      <a:pt x="708" y="686"/>
                    </a:lnTo>
                    <a:lnTo>
                      <a:pt x="708" y="683"/>
                    </a:lnTo>
                    <a:lnTo>
                      <a:pt x="708" y="682"/>
                    </a:lnTo>
                    <a:lnTo>
                      <a:pt x="708" y="682"/>
                    </a:lnTo>
                    <a:lnTo>
                      <a:pt x="708" y="680"/>
                    </a:lnTo>
                    <a:lnTo>
                      <a:pt x="709" y="679"/>
                    </a:lnTo>
                    <a:lnTo>
                      <a:pt x="710" y="674"/>
                    </a:lnTo>
                    <a:lnTo>
                      <a:pt x="713" y="673"/>
                    </a:lnTo>
                    <a:lnTo>
                      <a:pt x="714" y="671"/>
                    </a:lnTo>
                    <a:lnTo>
                      <a:pt x="713" y="670"/>
                    </a:lnTo>
                    <a:lnTo>
                      <a:pt x="713" y="667"/>
                    </a:lnTo>
                    <a:close/>
                    <a:moveTo>
                      <a:pt x="845" y="553"/>
                    </a:moveTo>
                    <a:lnTo>
                      <a:pt x="845" y="553"/>
                    </a:lnTo>
                    <a:lnTo>
                      <a:pt x="845" y="553"/>
                    </a:lnTo>
                    <a:lnTo>
                      <a:pt x="845" y="552"/>
                    </a:lnTo>
                    <a:lnTo>
                      <a:pt x="844" y="552"/>
                    </a:lnTo>
                    <a:lnTo>
                      <a:pt x="844" y="552"/>
                    </a:lnTo>
                    <a:lnTo>
                      <a:pt x="844" y="553"/>
                    </a:lnTo>
                    <a:lnTo>
                      <a:pt x="844" y="553"/>
                    </a:lnTo>
                    <a:lnTo>
                      <a:pt x="844" y="555"/>
                    </a:lnTo>
                    <a:lnTo>
                      <a:pt x="844" y="556"/>
                    </a:lnTo>
                    <a:lnTo>
                      <a:pt x="845" y="557"/>
                    </a:lnTo>
                    <a:lnTo>
                      <a:pt x="847" y="556"/>
                    </a:lnTo>
                    <a:lnTo>
                      <a:pt x="847" y="555"/>
                    </a:lnTo>
                    <a:lnTo>
                      <a:pt x="845" y="555"/>
                    </a:lnTo>
                    <a:lnTo>
                      <a:pt x="845" y="553"/>
                    </a:lnTo>
                    <a:close/>
                    <a:moveTo>
                      <a:pt x="907" y="163"/>
                    </a:moveTo>
                    <a:lnTo>
                      <a:pt x="907" y="160"/>
                    </a:lnTo>
                    <a:lnTo>
                      <a:pt x="906" y="156"/>
                    </a:lnTo>
                    <a:lnTo>
                      <a:pt x="907" y="156"/>
                    </a:lnTo>
                    <a:lnTo>
                      <a:pt x="907" y="156"/>
                    </a:lnTo>
                    <a:lnTo>
                      <a:pt x="907" y="155"/>
                    </a:lnTo>
                    <a:lnTo>
                      <a:pt x="909" y="155"/>
                    </a:lnTo>
                    <a:lnTo>
                      <a:pt x="909" y="153"/>
                    </a:lnTo>
                    <a:lnTo>
                      <a:pt x="907" y="152"/>
                    </a:lnTo>
                    <a:lnTo>
                      <a:pt x="907" y="152"/>
                    </a:lnTo>
                    <a:lnTo>
                      <a:pt x="907" y="151"/>
                    </a:lnTo>
                    <a:lnTo>
                      <a:pt x="907" y="149"/>
                    </a:lnTo>
                    <a:lnTo>
                      <a:pt x="907" y="149"/>
                    </a:lnTo>
                    <a:lnTo>
                      <a:pt x="907" y="148"/>
                    </a:lnTo>
                    <a:lnTo>
                      <a:pt x="907" y="148"/>
                    </a:lnTo>
                    <a:lnTo>
                      <a:pt x="907" y="147"/>
                    </a:lnTo>
                    <a:lnTo>
                      <a:pt x="907" y="146"/>
                    </a:lnTo>
                    <a:lnTo>
                      <a:pt x="906" y="144"/>
                    </a:lnTo>
                    <a:lnTo>
                      <a:pt x="907" y="143"/>
                    </a:lnTo>
                    <a:lnTo>
                      <a:pt x="907" y="143"/>
                    </a:lnTo>
                    <a:lnTo>
                      <a:pt x="907" y="142"/>
                    </a:lnTo>
                    <a:lnTo>
                      <a:pt x="907" y="142"/>
                    </a:lnTo>
                    <a:lnTo>
                      <a:pt x="907" y="140"/>
                    </a:lnTo>
                    <a:lnTo>
                      <a:pt x="907" y="140"/>
                    </a:lnTo>
                    <a:lnTo>
                      <a:pt x="906" y="139"/>
                    </a:lnTo>
                    <a:lnTo>
                      <a:pt x="905" y="138"/>
                    </a:lnTo>
                    <a:lnTo>
                      <a:pt x="905" y="135"/>
                    </a:lnTo>
                    <a:lnTo>
                      <a:pt x="905" y="134"/>
                    </a:lnTo>
                    <a:lnTo>
                      <a:pt x="904" y="130"/>
                    </a:lnTo>
                    <a:lnTo>
                      <a:pt x="904" y="130"/>
                    </a:lnTo>
                    <a:lnTo>
                      <a:pt x="902" y="128"/>
                    </a:lnTo>
                    <a:lnTo>
                      <a:pt x="902" y="128"/>
                    </a:lnTo>
                    <a:lnTo>
                      <a:pt x="902" y="126"/>
                    </a:lnTo>
                    <a:lnTo>
                      <a:pt x="902" y="124"/>
                    </a:lnTo>
                    <a:lnTo>
                      <a:pt x="902" y="123"/>
                    </a:lnTo>
                    <a:lnTo>
                      <a:pt x="901" y="123"/>
                    </a:lnTo>
                    <a:lnTo>
                      <a:pt x="900" y="122"/>
                    </a:lnTo>
                    <a:lnTo>
                      <a:pt x="901" y="120"/>
                    </a:lnTo>
                    <a:lnTo>
                      <a:pt x="901" y="120"/>
                    </a:lnTo>
                    <a:lnTo>
                      <a:pt x="901" y="119"/>
                    </a:lnTo>
                    <a:lnTo>
                      <a:pt x="901" y="119"/>
                    </a:lnTo>
                    <a:lnTo>
                      <a:pt x="902" y="119"/>
                    </a:lnTo>
                    <a:lnTo>
                      <a:pt x="904" y="119"/>
                    </a:lnTo>
                    <a:lnTo>
                      <a:pt x="904" y="118"/>
                    </a:lnTo>
                    <a:lnTo>
                      <a:pt x="904" y="118"/>
                    </a:lnTo>
                    <a:lnTo>
                      <a:pt x="905" y="115"/>
                    </a:lnTo>
                    <a:lnTo>
                      <a:pt x="904" y="114"/>
                    </a:lnTo>
                    <a:lnTo>
                      <a:pt x="904" y="114"/>
                    </a:lnTo>
                    <a:lnTo>
                      <a:pt x="902" y="111"/>
                    </a:lnTo>
                    <a:lnTo>
                      <a:pt x="901" y="110"/>
                    </a:lnTo>
                    <a:lnTo>
                      <a:pt x="898" y="108"/>
                    </a:lnTo>
                    <a:lnTo>
                      <a:pt x="897" y="107"/>
                    </a:lnTo>
                    <a:lnTo>
                      <a:pt x="897" y="106"/>
                    </a:lnTo>
                    <a:lnTo>
                      <a:pt x="897" y="106"/>
                    </a:lnTo>
                    <a:lnTo>
                      <a:pt x="897" y="104"/>
                    </a:lnTo>
                    <a:lnTo>
                      <a:pt x="897" y="103"/>
                    </a:lnTo>
                    <a:lnTo>
                      <a:pt x="896" y="103"/>
                    </a:lnTo>
                    <a:lnTo>
                      <a:pt x="893" y="102"/>
                    </a:lnTo>
                    <a:lnTo>
                      <a:pt x="892" y="101"/>
                    </a:lnTo>
                    <a:lnTo>
                      <a:pt x="889" y="101"/>
                    </a:lnTo>
                    <a:lnTo>
                      <a:pt x="889" y="101"/>
                    </a:lnTo>
                    <a:lnTo>
                      <a:pt x="888" y="101"/>
                    </a:lnTo>
                    <a:lnTo>
                      <a:pt x="884" y="102"/>
                    </a:lnTo>
                    <a:lnTo>
                      <a:pt x="881" y="104"/>
                    </a:lnTo>
                    <a:lnTo>
                      <a:pt x="881" y="106"/>
                    </a:lnTo>
                    <a:lnTo>
                      <a:pt x="880" y="106"/>
                    </a:lnTo>
                    <a:lnTo>
                      <a:pt x="877" y="106"/>
                    </a:lnTo>
                    <a:lnTo>
                      <a:pt x="874" y="106"/>
                    </a:lnTo>
                    <a:lnTo>
                      <a:pt x="873" y="107"/>
                    </a:lnTo>
                    <a:lnTo>
                      <a:pt x="872" y="108"/>
                    </a:lnTo>
                    <a:lnTo>
                      <a:pt x="870" y="108"/>
                    </a:lnTo>
                    <a:lnTo>
                      <a:pt x="869" y="108"/>
                    </a:lnTo>
                    <a:lnTo>
                      <a:pt x="869" y="110"/>
                    </a:lnTo>
                    <a:lnTo>
                      <a:pt x="869" y="112"/>
                    </a:lnTo>
                    <a:lnTo>
                      <a:pt x="869" y="114"/>
                    </a:lnTo>
                    <a:lnTo>
                      <a:pt x="866" y="114"/>
                    </a:lnTo>
                    <a:lnTo>
                      <a:pt x="864" y="114"/>
                    </a:lnTo>
                    <a:lnTo>
                      <a:pt x="859" y="114"/>
                    </a:lnTo>
                    <a:lnTo>
                      <a:pt x="855" y="114"/>
                    </a:lnTo>
                    <a:lnTo>
                      <a:pt x="853" y="114"/>
                    </a:lnTo>
                    <a:lnTo>
                      <a:pt x="851" y="114"/>
                    </a:lnTo>
                    <a:lnTo>
                      <a:pt x="848" y="114"/>
                    </a:lnTo>
                    <a:lnTo>
                      <a:pt x="847" y="114"/>
                    </a:lnTo>
                    <a:lnTo>
                      <a:pt x="845" y="114"/>
                    </a:lnTo>
                    <a:lnTo>
                      <a:pt x="844" y="112"/>
                    </a:lnTo>
                    <a:lnTo>
                      <a:pt x="843" y="111"/>
                    </a:lnTo>
                    <a:lnTo>
                      <a:pt x="841" y="110"/>
                    </a:lnTo>
                    <a:lnTo>
                      <a:pt x="837" y="107"/>
                    </a:lnTo>
                    <a:lnTo>
                      <a:pt x="836" y="106"/>
                    </a:lnTo>
                    <a:lnTo>
                      <a:pt x="836" y="103"/>
                    </a:lnTo>
                    <a:lnTo>
                      <a:pt x="835" y="101"/>
                    </a:lnTo>
                    <a:lnTo>
                      <a:pt x="833" y="101"/>
                    </a:lnTo>
                    <a:lnTo>
                      <a:pt x="833" y="99"/>
                    </a:lnTo>
                    <a:lnTo>
                      <a:pt x="831" y="98"/>
                    </a:lnTo>
                    <a:lnTo>
                      <a:pt x="829" y="97"/>
                    </a:lnTo>
                    <a:lnTo>
                      <a:pt x="828" y="97"/>
                    </a:lnTo>
                    <a:lnTo>
                      <a:pt x="827" y="95"/>
                    </a:lnTo>
                    <a:lnTo>
                      <a:pt x="827" y="93"/>
                    </a:lnTo>
                    <a:lnTo>
                      <a:pt x="825" y="91"/>
                    </a:lnTo>
                    <a:lnTo>
                      <a:pt x="822" y="91"/>
                    </a:lnTo>
                    <a:lnTo>
                      <a:pt x="819" y="90"/>
                    </a:lnTo>
                    <a:lnTo>
                      <a:pt x="815" y="89"/>
                    </a:lnTo>
                    <a:lnTo>
                      <a:pt x="808" y="85"/>
                    </a:lnTo>
                    <a:lnTo>
                      <a:pt x="806" y="83"/>
                    </a:lnTo>
                    <a:lnTo>
                      <a:pt x="804" y="83"/>
                    </a:lnTo>
                    <a:lnTo>
                      <a:pt x="803" y="82"/>
                    </a:lnTo>
                    <a:lnTo>
                      <a:pt x="802" y="81"/>
                    </a:lnTo>
                    <a:lnTo>
                      <a:pt x="800" y="81"/>
                    </a:lnTo>
                    <a:lnTo>
                      <a:pt x="800" y="81"/>
                    </a:lnTo>
                    <a:lnTo>
                      <a:pt x="799" y="82"/>
                    </a:lnTo>
                    <a:lnTo>
                      <a:pt x="799" y="81"/>
                    </a:lnTo>
                    <a:lnTo>
                      <a:pt x="798" y="81"/>
                    </a:lnTo>
                    <a:lnTo>
                      <a:pt x="796" y="81"/>
                    </a:lnTo>
                    <a:lnTo>
                      <a:pt x="795" y="81"/>
                    </a:lnTo>
                    <a:lnTo>
                      <a:pt x="794" y="81"/>
                    </a:lnTo>
                    <a:lnTo>
                      <a:pt x="792" y="79"/>
                    </a:lnTo>
                    <a:lnTo>
                      <a:pt x="791" y="79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88" y="77"/>
                    </a:lnTo>
                    <a:lnTo>
                      <a:pt x="787" y="77"/>
                    </a:lnTo>
                    <a:lnTo>
                      <a:pt x="784" y="77"/>
                    </a:lnTo>
                    <a:lnTo>
                      <a:pt x="781" y="78"/>
                    </a:lnTo>
                    <a:lnTo>
                      <a:pt x="777" y="77"/>
                    </a:lnTo>
                    <a:lnTo>
                      <a:pt x="774" y="77"/>
                    </a:lnTo>
                    <a:lnTo>
                      <a:pt x="771" y="75"/>
                    </a:lnTo>
                    <a:lnTo>
                      <a:pt x="770" y="74"/>
                    </a:lnTo>
                    <a:lnTo>
                      <a:pt x="769" y="74"/>
                    </a:lnTo>
                    <a:lnTo>
                      <a:pt x="767" y="73"/>
                    </a:lnTo>
                    <a:lnTo>
                      <a:pt x="766" y="71"/>
                    </a:lnTo>
                    <a:lnTo>
                      <a:pt x="763" y="69"/>
                    </a:lnTo>
                    <a:lnTo>
                      <a:pt x="763" y="67"/>
                    </a:lnTo>
                    <a:lnTo>
                      <a:pt x="762" y="65"/>
                    </a:lnTo>
                    <a:lnTo>
                      <a:pt x="758" y="63"/>
                    </a:lnTo>
                    <a:lnTo>
                      <a:pt x="757" y="62"/>
                    </a:lnTo>
                    <a:lnTo>
                      <a:pt x="757" y="61"/>
                    </a:lnTo>
                    <a:lnTo>
                      <a:pt x="755" y="61"/>
                    </a:lnTo>
                    <a:lnTo>
                      <a:pt x="755" y="59"/>
                    </a:lnTo>
                    <a:lnTo>
                      <a:pt x="754" y="59"/>
                    </a:lnTo>
                    <a:lnTo>
                      <a:pt x="754" y="58"/>
                    </a:lnTo>
                    <a:lnTo>
                      <a:pt x="754" y="57"/>
                    </a:lnTo>
                    <a:lnTo>
                      <a:pt x="751" y="55"/>
                    </a:lnTo>
                    <a:lnTo>
                      <a:pt x="749" y="53"/>
                    </a:lnTo>
                    <a:lnTo>
                      <a:pt x="743" y="50"/>
                    </a:lnTo>
                    <a:lnTo>
                      <a:pt x="741" y="48"/>
                    </a:lnTo>
                    <a:lnTo>
                      <a:pt x="740" y="46"/>
                    </a:lnTo>
                    <a:lnTo>
                      <a:pt x="738" y="45"/>
                    </a:lnTo>
                    <a:lnTo>
                      <a:pt x="738" y="45"/>
                    </a:lnTo>
                    <a:lnTo>
                      <a:pt x="737" y="44"/>
                    </a:lnTo>
                    <a:lnTo>
                      <a:pt x="737" y="42"/>
                    </a:lnTo>
                    <a:lnTo>
                      <a:pt x="736" y="41"/>
                    </a:lnTo>
                    <a:lnTo>
                      <a:pt x="734" y="41"/>
                    </a:lnTo>
                    <a:lnTo>
                      <a:pt x="734" y="40"/>
                    </a:lnTo>
                    <a:lnTo>
                      <a:pt x="733" y="40"/>
                    </a:lnTo>
                    <a:lnTo>
                      <a:pt x="732" y="38"/>
                    </a:lnTo>
                    <a:lnTo>
                      <a:pt x="730" y="38"/>
                    </a:lnTo>
                    <a:lnTo>
                      <a:pt x="730" y="36"/>
                    </a:lnTo>
                    <a:lnTo>
                      <a:pt x="728" y="34"/>
                    </a:lnTo>
                    <a:lnTo>
                      <a:pt x="724" y="32"/>
                    </a:lnTo>
                    <a:lnTo>
                      <a:pt x="722" y="29"/>
                    </a:lnTo>
                    <a:lnTo>
                      <a:pt x="721" y="28"/>
                    </a:lnTo>
                    <a:lnTo>
                      <a:pt x="718" y="26"/>
                    </a:lnTo>
                    <a:lnTo>
                      <a:pt x="718" y="26"/>
                    </a:lnTo>
                    <a:lnTo>
                      <a:pt x="717" y="25"/>
                    </a:lnTo>
                    <a:lnTo>
                      <a:pt x="716" y="24"/>
                    </a:lnTo>
                    <a:lnTo>
                      <a:pt x="716" y="24"/>
                    </a:lnTo>
                    <a:lnTo>
                      <a:pt x="716" y="24"/>
                    </a:lnTo>
                    <a:lnTo>
                      <a:pt x="714" y="22"/>
                    </a:lnTo>
                    <a:lnTo>
                      <a:pt x="713" y="22"/>
                    </a:lnTo>
                    <a:lnTo>
                      <a:pt x="712" y="21"/>
                    </a:lnTo>
                    <a:lnTo>
                      <a:pt x="712" y="20"/>
                    </a:lnTo>
                    <a:lnTo>
                      <a:pt x="710" y="20"/>
                    </a:lnTo>
                    <a:lnTo>
                      <a:pt x="708" y="20"/>
                    </a:lnTo>
                    <a:lnTo>
                      <a:pt x="708" y="18"/>
                    </a:lnTo>
                    <a:lnTo>
                      <a:pt x="706" y="18"/>
                    </a:lnTo>
                    <a:lnTo>
                      <a:pt x="706" y="17"/>
                    </a:lnTo>
                    <a:lnTo>
                      <a:pt x="706" y="17"/>
                    </a:lnTo>
                    <a:lnTo>
                      <a:pt x="706" y="17"/>
                    </a:lnTo>
                    <a:lnTo>
                      <a:pt x="706" y="16"/>
                    </a:lnTo>
                    <a:lnTo>
                      <a:pt x="705" y="16"/>
                    </a:lnTo>
                    <a:lnTo>
                      <a:pt x="704" y="14"/>
                    </a:lnTo>
                    <a:lnTo>
                      <a:pt x="701" y="13"/>
                    </a:lnTo>
                    <a:lnTo>
                      <a:pt x="700" y="13"/>
                    </a:lnTo>
                    <a:lnTo>
                      <a:pt x="700" y="13"/>
                    </a:lnTo>
                    <a:lnTo>
                      <a:pt x="699" y="12"/>
                    </a:lnTo>
                    <a:lnTo>
                      <a:pt x="697" y="12"/>
                    </a:lnTo>
                    <a:lnTo>
                      <a:pt x="697" y="10"/>
                    </a:lnTo>
                    <a:lnTo>
                      <a:pt x="696" y="10"/>
                    </a:lnTo>
                    <a:lnTo>
                      <a:pt x="695" y="10"/>
                    </a:lnTo>
                    <a:lnTo>
                      <a:pt x="695" y="10"/>
                    </a:lnTo>
                    <a:lnTo>
                      <a:pt x="692" y="9"/>
                    </a:lnTo>
                    <a:lnTo>
                      <a:pt x="688" y="8"/>
                    </a:lnTo>
                    <a:lnTo>
                      <a:pt x="685" y="8"/>
                    </a:lnTo>
                    <a:lnTo>
                      <a:pt x="684" y="8"/>
                    </a:lnTo>
                    <a:lnTo>
                      <a:pt x="683" y="8"/>
                    </a:lnTo>
                    <a:lnTo>
                      <a:pt x="684" y="9"/>
                    </a:lnTo>
                    <a:lnTo>
                      <a:pt x="683" y="9"/>
                    </a:lnTo>
                    <a:lnTo>
                      <a:pt x="679" y="8"/>
                    </a:lnTo>
                    <a:lnTo>
                      <a:pt x="676" y="6"/>
                    </a:lnTo>
                    <a:lnTo>
                      <a:pt x="673" y="6"/>
                    </a:lnTo>
                    <a:lnTo>
                      <a:pt x="672" y="5"/>
                    </a:lnTo>
                    <a:lnTo>
                      <a:pt x="671" y="4"/>
                    </a:lnTo>
                    <a:lnTo>
                      <a:pt x="669" y="4"/>
                    </a:lnTo>
                    <a:lnTo>
                      <a:pt x="667" y="4"/>
                    </a:lnTo>
                    <a:lnTo>
                      <a:pt x="661" y="1"/>
                    </a:lnTo>
                    <a:lnTo>
                      <a:pt x="659" y="1"/>
                    </a:lnTo>
                    <a:lnTo>
                      <a:pt x="659" y="1"/>
                    </a:lnTo>
                    <a:lnTo>
                      <a:pt x="658" y="1"/>
                    </a:lnTo>
                    <a:lnTo>
                      <a:pt x="658" y="1"/>
                    </a:lnTo>
                    <a:lnTo>
                      <a:pt x="656" y="1"/>
                    </a:lnTo>
                    <a:lnTo>
                      <a:pt x="654" y="0"/>
                    </a:lnTo>
                    <a:lnTo>
                      <a:pt x="652" y="1"/>
                    </a:lnTo>
                    <a:lnTo>
                      <a:pt x="650" y="1"/>
                    </a:lnTo>
                    <a:lnTo>
                      <a:pt x="647" y="3"/>
                    </a:lnTo>
                    <a:lnTo>
                      <a:pt x="643" y="3"/>
                    </a:lnTo>
                    <a:lnTo>
                      <a:pt x="642" y="3"/>
                    </a:lnTo>
                    <a:lnTo>
                      <a:pt x="640" y="3"/>
                    </a:lnTo>
                    <a:lnTo>
                      <a:pt x="638" y="3"/>
                    </a:lnTo>
                    <a:lnTo>
                      <a:pt x="632" y="4"/>
                    </a:lnTo>
                    <a:lnTo>
                      <a:pt x="628" y="5"/>
                    </a:lnTo>
                    <a:lnTo>
                      <a:pt x="623" y="5"/>
                    </a:lnTo>
                    <a:lnTo>
                      <a:pt x="620" y="8"/>
                    </a:lnTo>
                    <a:lnTo>
                      <a:pt x="619" y="12"/>
                    </a:lnTo>
                    <a:lnTo>
                      <a:pt x="618" y="14"/>
                    </a:lnTo>
                    <a:lnTo>
                      <a:pt x="617" y="16"/>
                    </a:lnTo>
                    <a:lnTo>
                      <a:pt x="617" y="17"/>
                    </a:lnTo>
                    <a:lnTo>
                      <a:pt x="618" y="18"/>
                    </a:lnTo>
                    <a:lnTo>
                      <a:pt x="619" y="18"/>
                    </a:lnTo>
                    <a:lnTo>
                      <a:pt x="622" y="18"/>
                    </a:lnTo>
                    <a:lnTo>
                      <a:pt x="624" y="18"/>
                    </a:lnTo>
                    <a:lnTo>
                      <a:pt x="627" y="20"/>
                    </a:lnTo>
                    <a:lnTo>
                      <a:pt x="628" y="21"/>
                    </a:lnTo>
                    <a:lnTo>
                      <a:pt x="630" y="22"/>
                    </a:lnTo>
                    <a:lnTo>
                      <a:pt x="631" y="25"/>
                    </a:lnTo>
                    <a:lnTo>
                      <a:pt x="634" y="26"/>
                    </a:lnTo>
                    <a:lnTo>
                      <a:pt x="635" y="29"/>
                    </a:lnTo>
                    <a:lnTo>
                      <a:pt x="635" y="30"/>
                    </a:lnTo>
                    <a:lnTo>
                      <a:pt x="634" y="33"/>
                    </a:lnTo>
                    <a:lnTo>
                      <a:pt x="631" y="36"/>
                    </a:lnTo>
                    <a:lnTo>
                      <a:pt x="631" y="38"/>
                    </a:lnTo>
                    <a:lnTo>
                      <a:pt x="631" y="41"/>
                    </a:lnTo>
                    <a:lnTo>
                      <a:pt x="631" y="45"/>
                    </a:lnTo>
                    <a:lnTo>
                      <a:pt x="631" y="46"/>
                    </a:lnTo>
                    <a:lnTo>
                      <a:pt x="632" y="48"/>
                    </a:lnTo>
                    <a:lnTo>
                      <a:pt x="632" y="49"/>
                    </a:lnTo>
                    <a:lnTo>
                      <a:pt x="631" y="50"/>
                    </a:lnTo>
                    <a:lnTo>
                      <a:pt x="631" y="52"/>
                    </a:lnTo>
                    <a:lnTo>
                      <a:pt x="632" y="54"/>
                    </a:lnTo>
                    <a:lnTo>
                      <a:pt x="632" y="55"/>
                    </a:lnTo>
                    <a:lnTo>
                      <a:pt x="631" y="57"/>
                    </a:lnTo>
                    <a:lnTo>
                      <a:pt x="631" y="58"/>
                    </a:lnTo>
                    <a:lnTo>
                      <a:pt x="632" y="59"/>
                    </a:lnTo>
                    <a:lnTo>
                      <a:pt x="632" y="61"/>
                    </a:lnTo>
                    <a:lnTo>
                      <a:pt x="631" y="61"/>
                    </a:lnTo>
                    <a:lnTo>
                      <a:pt x="632" y="62"/>
                    </a:lnTo>
                    <a:lnTo>
                      <a:pt x="634" y="62"/>
                    </a:lnTo>
                    <a:lnTo>
                      <a:pt x="635" y="63"/>
                    </a:lnTo>
                    <a:lnTo>
                      <a:pt x="636" y="66"/>
                    </a:lnTo>
                    <a:lnTo>
                      <a:pt x="636" y="67"/>
                    </a:lnTo>
                    <a:lnTo>
                      <a:pt x="636" y="69"/>
                    </a:lnTo>
                    <a:lnTo>
                      <a:pt x="634" y="69"/>
                    </a:lnTo>
                    <a:lnTo>
                      <a:pt x="630" y="70"/>
                    </a:lnTo>
                    <a:lnTo>
                      <a:pt x="627" y="71"/>
                    </a:lnTo>
                    <a:lnTo>
                      <a:pt x="624" y="75"/>
                    </a:lnTo>
                    <a:lnTo>
                      <a:pt x="622" y="78"/>
                    </a:lnTo>
                    <a:lnTo>
                      <a:pt x="620" y="78"/>
                    </a:lnTo>
                    <a:lnTo>
                      <a:pt x="619" y="78"/>
                    </a:lnTo>
                    <a:lnTo>
                      <a:pt x="615" y="77"/>
                    </a:lnTo>
                    <a:lnTo>
                      <a:pt x="611" y="77"/>
                    </a:lnTo>
                    <a:lnTo>
                      <a:pt x="607" y="75"/>
                    </a:lnTo>
                    <a:lnTo>
                      <a:pt x="605" y="74"/>
                    </a:lnTo>
                    <a:lnTo>
                      <a:pt x="601" y="73"/>
                    </a:lnTo>
                    <a:lnTo>
                      <a:pt x="601" y="75"/>
                    </a:lnTo>
                    <a:lnTo>
                      <a:pt x="601" y="81"/>
                    </a:lnTo>
                    <a:lnTo>
                      <a:pt x="601" y="85"/>
                    </a:lnTo>
                    <a:lnTo>
                      <a:pt x="601" y="87"/>
                    </a:lnTo>
                    <a:lnTo>
                      <a:pt x="601" y="90"/>
                    </a:lnTo>
                    <a:lnTo>
                      <a:pt x="601" y="91"/>
                    </a:lnTo>
                    <a:lnTo>
                      <a:pt x="602" y="93"/>
                    </a:lnTo>
                    <a:lnTo>
                      <a:pt x="602" y="94"/>
                    </a:lnTo>
                    <a:lnTo>
                      <a:pt x="601" y="97"/>
                    </a:lnTo>
                    <a:lnTo>
                      <a:pt x="602" y="99"/>
                    </a:lnTo>
                    <a:lnTo>
                      <a:pt x="602" y="101"/>
                    </a:lnTo>
                    <a:lnTo>
                      <a:pt x="603" y="103"/>
                    </a:lnTo>
                    <a:lnTo>
                      <a:pt x="602" y="104"/>
                    </a:lnTo>
                    <a:lnTo>
                      <a:pt x="601" y="106"/>
                    </a:lnTo>
                    <a:lnTo>
                      <a:pt x="603" y="108"/>
                    </a:lnTo>
                    <a:lnTo>
                      <a:pt x="605" y="110"/>
                    </a:lnTo>
                    <a:lnTo>
                      <a:pt x="607" y="112"/>
                    </a:lnTo>
                    <a:lnTo>
                      <a:pt x="610" y="112"/>
                    </a:lnTo>
                    <a:lnTo>
                      <a:pt x="611" y="114"/>
                    </a:lnTo>
                    <a:lnTo>
                      <a:pt x="613" y="114"/>
                    </a:lnTo>
                    <a:lnTo>
                      <a:pt x="613" y="112"/>
                    </a:lnTo>
                    <a:lnTo>
                      <a:pt x="615" y="111"/>
                    </a:lnTo>
                    <a:lnTo>
                      <a:pt x="615" y="111"/>
                    </a:lnTo>
                    <a:lnTo>
                      <a:pt x="617" y="111"/>
                    </a:lnTo>
                    <a:lnTo>
                      <a:pt x="619" y="111"/>
                    </a:lnTo>
                    <a:lnTo>
                      <a:pt x="620" y="111"/>
                    </a:lnTo>
                    <a:lnTo>
                      <a:pt x="623" y="110"/>
                    </a:lnTo>
                    <a:lnTo>
                      <a:pt x="624" y="111"/>
                    </a:lnTo>
                    <a:lnTo>
                      <a:pt x="626" y="111"/>
                    </a:lnTo>
                    <a:lnTo>
                      <a:pt x="628" y="111"/>
                    </a:lnTo>
                    <a:lnTo>
                      <a:pt x="631" y="112"/>
                    </a:lnTo>
                    <a:lnTo>
                      <a:pt x="632" y="114"/>
                    </a:lnTo>
                    <a:lnTo>
                      <a:pt x="634" y="115"/>
                    </a:lnTo>
                    <a:lnTo>
                      <a:pt x="634" y="114"/>
                    </a:lnTo>
                    <a:lnTo>
                      <a:pt x="635" y="112"/>
                    </a:lnTo>
                    <a:lnTo>
                      <a:pt x="636" y="111"/>
                    </a:lnTo>
                    <a:lnTo>
                      <a:pt x="636" y="110"/>
                    </a:lnTo>
                    <a:lnTo>
                      <a:pt x="638" y="108"/>
                    </a:lnTo>
                    <a:lnTo>
                      <a:pt x="638" y="108"/>
                    </a:lnTo>
                    <a:lnTo>
                      <a:pt x="640" y="108"/>
                    </a:lnTo>
                    <a:lnTo>
                      <a:pt x="642" y="107"/>
                    </a:lnTo>
                    <a:lnTo>
                      <a:pt x="643" y="107"/>
                    </a:lnTo>
                    <a:lnTo>
                      <a:pt x="644" y="108"/>
                    </a:lnTo>
                    <a:lnTo>
                      <a:pt x="648" y="108"/>
                    </a:lnTo>
                    <a:lnTo>
                      <a:pt x="650" y="108"/>
                    </a:lnTo>
                    <a:lnTo>
                      <a:pt x="654" y="111"/>
                    </a:lnTo>
                    <a:lnTo>
                      <a:pt x="655" y="112"/>
                    </a:lnTo>
                    <a:lnTo>
                      <a:pt x="658" y="114"/>
                    </a:lnTo>
                    <a:lnTo>
                      <a:pt x="659" y="114"/>
                    </a:lnTo>
                    <a:lnTo>
                      <a:pt x="660" y="114"/>
                    </a:lnTo>
                    <a:lnTo>
                      <a:pt x="661" y="115"/>
                    </a:lnTo>
                    <a:lnTo>
                      <a:pt x="661" y="115"/>
                    </a:lnTo>
                    <a:lnTo>
                      <a:pt x="663" y="116"/>
                    </a:lnTo>
                    <a:lnTo>
                      <a:pt x="664" y="118"/>
                    </a:lnTo>
                    <a:lnTo>
                      <a:pt x="665" y="118"/>
                    </a:lnTo>
                    <a:lnTo>
                      <a:pt x="667" y="118"/>
                    </a:lnTo>
                    <a:lnTo>
                      <a:pt x="667" y="119"/>
                    </a:lnTo>
                    <a:lnTo>
                      <a:pt x="668" y="119"/>
                    </a:lnTo>
                    <a:lnTo>
                      <a:pt x="668" y="120"/>
                    </a:lnTo>
                    <a:lnTo>
                      <a:pt x="672" y="123"/>
                    </a:lnTo>
                    <a:lnTo>
                      <a:pt x="673" y="123"/>
                    </a:lnTo>
                    <a:lnTo>
                      <a:pt x="676" y="124"/>
                    </a:lnTo>
                    <a:lnTo>
                      <a:pt x="677" y="126"/>
                    </a:lnTo>
                    <a:lnTo>
                      <a:pt x="679" y="127"/>
                    </a:lnTo>
                    <a:lnTo>
                      <a:pt x="679" y="128"/>
                    </a:lnTo>
                    <a:lnTo>
                      <a:pt x="681" y="130"/>
                    </a:lnTo>
                    <a:lnTo>
                      <a:pt x="683" y="130"/>
                    </a:lnTo>
                    <a:lnTo>
                      <a:pt x="683" y="131"/>
                    </a:lnTo>
                    <a:lnTo>
                      <a:pt x="684" y="132"/>
                    </a:lnTo>
                    <a:lnTo>
                      <a:pt x="684" y="134"/>
                    </a:lnTo>
                    <a:lnTo>
                      <a:pt x="683" y="135"/>
                    </a:lnTo>
                    <a:lnTo>
                      <a:pt x="681" y="135"/>
                    </a:lnTo>
                    <a:lnTo>
                      <a:pt x="680" y="135"/>
                    </a:lnTo>
                    <a:lnTo>
                      <a:pt x="679" y="135"/>
                    </a:lnTo>
                    <a:lnTo>
                      <a:pt x="676" y="135"/>
                    </a:lnTo>
                    <a:lnTo>
                      <a:pt x="673" y="135"/>
                    </a:lnTo>
                    <a:lnTo>
                      <a:pt x="671" y="134"/>
                    </a:lnTo>
                    <a:lnTo>
                      <a:pt x="669" y="132"/>
                    </a:lnTo>
                    <a:lnTo>
                      <a:pt x="667" y="132"/>
                    </a:lnTo>
                    <a:lnTo>
                      <a:pt x="667" y="132"/>
                    </a:lnTo>
                    <a:lnTo>
                      <a:pt x="665" y="134"/>
                    </a:lnTo>
                    <a:lnTo>
                      <a:pt x="664" y="134"/>
                    </a:lnTo>
                    <a:lnTo>
                      <a:pt x="663" y="134"/>
                    </a:lnTo>
                    <a:lnTo>
                      <a:pt x="660" y="134"/>
                    </a:lnTo>
                    <a:lnTo>
                      <a:pt x="659" y="132"/>
                    </a:lnTo>
                    <a:lnTo>
                      <a:pt x="658" y="134"/>
                    </a:lnTo>
                    <a:lnTo>
                      <a:pt x="656" y="134"/>
                    </a:lnTo>
                    <a:lnTo>
                      <a:pt x="654" y="135"/>
                    </a:lnTo>
                    <a:lnTo>
                      <a:pt x="654" y="136"/>
                    </a:lnTo>
                    <a:lnTo>
                      <a:pt x="652" y="136"/>
                    </a:lnTo>
                    <a:lnTo>
                      <a:pt x="651" y="136"/>
                    </a:lnTo>
                    <a:lnTo>
                      <a:pt x="650" y="136"/>
                    </a:lnTo>
                    <a:lnTo>
                      <a:pt x="648" y="135"/>
                    </a:lnTo>
                    <a:lnTo>
                      <a:pt x="647" y="135"/>
                    </a:lnTo>
                    <a:lnTo>
                      <a:pt x="646" y="136"/>
                    </a:lnTo>
                    <a:lnTo>
                      <a:pt x="647" y="136"/>
                    </a:lnTo>
                    <a:lnTo>
                      <a:pt x="647" y="139"/>
                    </a:lnTo>
                    <a:lnTo>
                      <a:pt x="647" y="139"/>
                    </a:lnTo>
                    <a:lnTo>
                      <a:pt x="647" y="140"/>
                    </a:lnTo>
                    <a:lnTo>
                      <a:pt x="647" y="140"/>
                    </a:lnTo>
                    <a:lnTo>
                      <a:pt x="644" y="140"/>
                    </a:lnTo>
                    <a:lnTo>
                      <a:pt x="642" y="140"/>
                    </a:lnTo>
                    <a:lnTo>
                      <a:pt x="639" y="139"/>
                    </a:lnTo>
                    <a:lnTo>
                      <a:pt x="639" y="139"/>
                    </a:lnTo>
                    <a:lnTo>
                      <a:pt x="638" y="140"/>
                    </a:lnTo>
                    <a:lnTo>
                      <a:pt x="636" y="140"/>
                    </a:lnTo>
                    <a:lnTo>
                      <a:pt x="636" y="142"/>
                    </a:lnTo>
                    <a:lnTo>
                      <a:pt x="636" y="143"/>
                    </a:lnTo>
                    <a:lnTo>
                      <a:pt x="635" y="144"/>
                    </a:lnTo>
                    <a:lnTo>
                      <a:pt x="635" y="146"/>
                    </a:lnTo>
                    <a:lnTo>
                      <a:pt x="635" y="148"/>
                    </a:lnTo>
                    <a:lnTo>
                      <a:pt x="635" y="149"/>
                    </a:lnTo>
                    <a:lnTo>
                      <a:pt x="635" y="149"/>
                    </a:lnTo>
                    <a:lnTo>
                      <a:pt x="636" y="151"/>
                    </a:lnTo>
                    <a:lnTo>
                      <a:pt x="636" y="152"/>
                    </a:lnTo>
                    <a:lnTo>
                      <a:pt x="635" y="153"/>
                    </a:lnTo>
                    <a:lnTo>
                      <a:pt x="634" y="153"/>
                    </a:lnTo>
                    <a:lnTo>
                      <a:pt x="632" y="155"/>
                    </a:lnTo>
                    <a:lnTo>
                      <a:pt x="631" y="156"/>
                    </a:lnTo>
                    <a:lnTo>
                      <a:pt x="631" y="157"/>
                    </a:lnTo>
                    <a:lnTo>
                      <a:pt x="628" y="157"/>
                    </a:lnTo>
                    <a:lnTo>
                      <a:pt x="627" y="159"/>
                    </a:lnTo>
                    <a:lnTo>
                      <a:pt x="624" y="159"/>
                    </a:lnTo>
                    <a:lnTo>
                      <a:pt x="623" y="159"/>
                    </a:lnTo>
                    <a:lnTo>
                      <a:pt x="619" y="159"/>
                    </a:lnTo>
                    <a:lnTo>
                      <a:pt x="617" y="159"/>
                    </a:lnTo>
                    <a:lnTo>
                      <a:pt x="615" y="159"/>
                    </a:lnTo>
                    <a:lnTo>
                      <a:pt x="614" y="159"/>
                    </a:lnTo>
                    <a:lnTo>
                      <a:pt x="613" y="159"/>
                    </a:lnTo>
                    <a:lnTo>
                      <a:pt x="614" y="160"/>
                    </a:lnTo>
                    <a:lnTo>
                      <a:pt x="614" y="161"/>
                    </a:lnTo>
                    <a:lnTo>
                      <a:pt x="613" y="163"/>
                    </a:lnTo>
                    <a:lnTo>
                      <a:pt x="611" y="164"/>
                    </a:lnTo>
                    <a:lnTo>
                      <a:pt x="611" y="165"/>
                    </a:lnTo>
                    <a:lnTo>
                      <a:pt x="610" y="168"/>
                    </a:lnTo>
                    <a:lnTo>
                      <a:pt x="610" y="169"/>
                    </a:lnTo>
                    <a:lnTo>
                      <a:pt x="609" y="169"/>
                    </a:lnTo>
                    <a:lnTo>
                      <a:pt x="607" y="171"/>
                    </a:lnTo>
                    <a:lnTo>
                      <a:pt x="606" y="172"/>
                    </a:lnTo>
                    <a:lnTo>
                      <a:pt x="606" y="172"/>
                    </a:lnTo>
                    <a:lnTo>
                      <a:pt x="605" y="173"/>
                    </a:lnTo>
                    <a:lnTo>
                      <a:pt x="603" y="172"/>
                    </a:lnTo>
                    <a:lnTo>
                      <a:pt x="602" y="172"/>
                    </a:lnTo>
                    <a:lnTo>
                      <a:pt x="599" y="172"/>
                    </a:lnTo>
                    <a:lnTo>
                      <a:pt x="598" y="172"/>
                    </a:lnTo>
                    <a:lnTo>
                      <a:pt x="595" y="172"/>
                    </a:lnTo>
                    <a:lnTo>
                      <a:pt x="589" y="171"/>
                    </a:lnTo>
                    <a:lnTo>
                      <a:pt x="587" y="169"/>
                    </a:lnTo>
                    <a:lnTo>
                      <a:pt x="585" y="167"/>
                    </a:lnTo>
                    <a:lnTo>
                      <a:pt x="582" y="165"/>
                    </a:lnTo>
                    <a:lnTo>
                      <a:pt x="581" y="165"/>
                    </a:lnTo>
                    <a:lnTo>
                      <a:pt x="578" y="165"/>
                    </a:lnTo>
                    <a:lnTo>
                      <a:pt x="577" y="165"/>
                    </a:lnTo>
                    <a:lnTo>
                      <a:pt x="574" y="165"/>
                    </a:lnTo>
                    <a:lnTo>
                      <a:pt x="573" y="168"/>
                    </a:lnTo>
                    <a:lnTo>
                      <a:pt x="573" y="169"/>
                    </a:lnTo>
                    <a:lnTo>
                      <a:pt x="573" y="172"/>
                    </a:lnTo>
                    <a:lnTo>
                      <a:pt x="573" y="175"/>
                    </a:lnTo>
                    <a:lnTo>
                      <a:pt x="573" y="176"/>
                    </a:lnTo>
                    <a:lnTo>
                      <a:pt x="573" y="177"/>
                    </a:lnTo>
                    <a:lnTo>
                      <a:pt x="573" y="179"/>
                    </a:lnTo>
                    <a:lnTo>
                      <a:pt x="573" y="180"/>
                    </a:lnTo>
                    <a:lnTo>
                      <a:pt x="574" y="181"/>
                    </a:lnTo>
                    <a:lnTo>
                      <a:pt x="576" y="183"/>
                    </a:lnTo>
                    <a:lnTo>
                      <a:pt x="577" y="184"/>
                    </a:lnTo>
                    <a:lnTo>
                      <a:pt x="579" y="185"/>
                    </a:lnTo>
                    <a:lnTo>
                      <a:pt x="581" y="187"/>
                    </a:lnTo>
                    <a:lnTo>
                      <a:pt x="585" y="189"/>
                    </a:lnTo>
                    <a:lnTo>
                      <a:pt x="586" y="189"/>
                    </a:lnTo>
                    <a:lnTo>
                      <a:pt x="587" y="191"/>
                    </a:lnTo>
                    <a:lnTo>
                      <a:pt x="587" y="192"/>
                    </a:lnTo>
                    <a:lnTo>
                      <a:pt x="587" y="193"/>
                    </a:lnTo>
                    <a:lnTo>
                      <a:pt x="587" y="193"/>
                    </a:lnTo>
                    <a:lnTo>
                      <a:pt x="586" y="193"/>
                    </a:lnTo>
                    <a:lnTo>
                      <a:pt x="585" y="195"/>
                    </a:lnTo>
                    <a:lnTo>
                      <a:pt x="585" y="196"/>
                    </a:lnTo>
                    <a:lnTo>
                      <a:pt x="583" y="197"/>
                    </a:lnTo>
                    <a:lnTo>
                      <a:pt x="583" y="197"/>
                    </a:lnTo>
                    <a:lnTo>
                      <a:pt x="582" y="197"/>
                    </a:lnTo>
                    <a:lnTo>
                      <a:pt x="579" y="198"/>
                    </a:lnTo>
                    <a:lnTo>
                      <a:pt x="578" y="200"/>
                    </a:lnTo>
                    <a:lnTo>
                      <a:pt x="577" y="200"/>
                    </a:lnTo>
                    <a:lnTo>
                      <a:pt x="576" y="201"/>
                    </a:lnTo>
                    <a:lnTo>
                      <a:pt x="576" y="202"/>
                    </a:lnTo>
                    <a:lnTo>
                      <a:pt x="574" y="205"/>
                    </a:lnTo>
                    <a:lnTo>
                      <a:pt x="574" y="205"/>
                    </a:lnTo>
                    <a:lnTo>
                      <a:pt x="574" y="206"/>
                    </a:lnTo>
                    <a:lnTo>
                      <a:pt x="573" y="209"/>
                    </a:lnTo>
                    <a:lnTo>
                      <a:pt x="573" y="209"/>
                    </a:lnTo>
                    <a:lnTo>
                      <a:pt x="572" y="210"/>
                    </a:lnTo>
                    <a:lnTo>
                      <a:pt x="572" y="210"/>
                    </a:lnTo>
                    <a:lnTo>
                      <a:pt x="570" y="212"/>
                    </a:lnTo>
                    <a:lnTo>
                      <a:pt x="569" y="212"/>
                    </a:lnTo>
                    <a:lnTo>
                      <a:pt x="568" y="213"/>
                    </a:lnTo>
                    <a:lnTo>
                      <a:pt x="565" y="214"/>
                    </a:lnTo>
                    <a:lnTo>
                      <a:pt x="562" y="216"/>
                    </a:lnTo>
                    <a:lnTo>
                      <a:pt x="561" y="216"/>
                    </a:lnTo>
                    <a:lnTo>
                      <a:pt x="560" y="217"/>
                    </a:lnTo>
                    <a:lnTo>
                      <a:pt x="558" y="217"/>
                    </a:lnTo>
                    <a:lnTo>
                      <a:pt x="554" y="217"/>
                    </a:lnTo>
                    <a:lnTo>
                      <a:pt x="550" y="218"/>
                    </a:lnTo>
                    <a:lnTo>
                      <a:pt x="548" y="218"/>
                    </a:lnTo>
                    <a:lnTo>
                      <a:pt x="545" y="217"/>
                    </a:lnTo>
                    <a:lnTo>
                      <a:pt x="542" y="217"/>
                    </a:lnTo>
                    <a:lnTo>
                      <a:pt x="540" y="217"/>
                    </a:lnTo>
                    <a:lnTo>
                      <a:pt x="537" y="218"/>
                    </a:lnTo>
                    <a:lnTo>
                      <a:pt x="533" y="218"/>
                    </a:lnTo>
                    <a:lnTo>
                      <a:pt x="533" y="218"/>
                    </a:lnTo>
                    <a:lnTo>
                      <a:pt x="527" y="220"/>
                    </a:lnTo>
                    <a:lnTo>
                      <a:pt x="523" y="220"/>
                    </a:lnTo>
                    <a:lnTo>
                      <a:pt x="520" y="220"/>
                    </a:lnTo>
                    <a:lnTo>
                      <a:pt x="519" y="221"/>
                    </a:lnTo>
                    <a:lnTo>
                      <a:pt x="517" y="221"/>
                    </a:lnTo>
                    <a:lnTo>
                      <a:pt x="516" y="221"/>
                    </a:lnTo>
                    <a:lnTo>
                      <a:pt x="515" y="222"/>
                    </a:lnTo>
                    <a:lnTo>
                      <a:pt x="512" y="224"/>
                    </a:lnTo>
                    <a:lnTo>
                      <a:pt x="507" y="226"/>
                    </a:lnTo>
                    <a:lnTo>
                      <a:pt x="503" y="229"/>
                    </a:lnTo>
                    <a:lnTo>
                      <a:pt x="501" y="229"/>
                    </a:lnTo>
                    <a:lnTo>
                      <a:pt x="499" y="230"/>
                    </a:lnTo>
                    <a:lnTo>
                      <a:pt x="497" y="232"/>
                    </a:lnTo>
                    <a:lnTo>
                      <a:pt x="496" y="233"/>
                    </a:lnTo>
                    <a:lnTo>
                      <a:pt x="496" y="233"/>
                    </a:lnTo>
                    <a:lnTo>
                      <a:pt x="495" y="234"/>
                    </a:lnTo>
                    <a:lnTo>
                      <a:pt x="492" y="233"/>
                    </a:lnTo>
                    <a:lnTo>
                      <a:pt x="491" y="233"/>
                    </a:lnTo>
                    <a:lnTo>
                      <a:pt x="487" y="233"/>
                    </a:lnTo>
                    <a:lnTo>
                      <a:pt x="486" y="229"/>
                    </a:lnTo>
                    <a:lnTo>
                      <a:pt x="482" y="229"/>
                    </a:lnTo>
                    <a:lnTo>
                      <a:pt x="478" y="230"/>
                    </a:lnTo>
                    <a:lnTo>
                      <a:pt x="474" y="230"/>
                    </a:lnTo>
                    <a:lnTo>
                      <a:pt x="468" y="229"/>
                    </a:lnTo>
                    <a:lnTo>
                      <a:pt x="464" y="228"/>
                    </a:lnTo>
                    <a:lnTo>
                      <a:pt x="460" y="226"/>
                    </a:lnTo>
                    <a:lnTo>
                      <a:pt x="456" y="225"/>
                    </a:lnTo>
                    <a:lnTo>
                      <a:pt x="453" y="224"/>
                    </a:lnTo>
                    <a:lnTo>
                      <a:pt x="445" y="222"/>
                    </a:lnTo>
                    <a:lnTo>
                      <a:pt x="442" y="222"/>
                    </a:lnTo>
                    <a:lnTo>
                      <a:pt x="439" y="221"/>
                    </a:lnTo>
                    <a:lnTo>
                      <a:pt x="435" y="217"/>
                    </a:lnTo>
                    <a:lnTo>
                      <a:pt x="434" y="216"/>
                    </a:lnTo>
                    <a:lnTo>
                      <a:pt x="433" y="216"/>
                    </a:lnTo>
                    <a:lnTo>
                      <a:pt x="431" y="216"/>
                    </a:lnTo>
                    <a:lnTo>
                      <a:pt x="429" y="216"/>
                    </a:lnTo>
                    <a:lnTo>
                      <a:pt x="425" y="216"/>
                    </a:lnTo>
                    <a:lnTo>
                      <a:pt x="419" y="214"/>
                    </a:lnTo>
                    <a:lnTo>
                      <a:pt x="415" y="214"/>
                    </a:lnTo>
                    <a:lnTo>
                      <a:pt x="408" y="213"/>
                    </a:lnTo>
                    <a:lnTo>
                      <a:pt x="406" y="213"/>
                    </a:lnTo>
                    <a:lnTo>
                      <a:pt x="402" y="214"/>
                    </a:lnTo>
                    <a:lnTo>
                      <a:pt x="398" y="214"/>
                    </a:lnTo>
                    <a:lnTo>
                      <a:pt x="390" y="214"/>
                    </a:lnTo>
                    <a:lnTo>
                      <a:pt x="386" y="213"/>
                    </a:lnTo>
                    <a:lnTo>
                      <a:pt x="378" y="213"/>
                    </a:lnTo>
                    <a:lnTo>
                      <a:pt x="369" y="212"/>
                    </a:lnTo>
                    <a:lnTo>
                      <a:pt x="360" y="210"/>
                    </a:lnTo>
                    <a:lnTo>
                      <a:pt x="355" y="212"/>
                    </a:lnTo>
                    <a:lnTo>
                      <a:pt x="352" y="212"/>
                    </a:lnTo>
                    <a:lnTo>
                      <a:pt x="348" y="212"/>
                    </a:lnTo>
                    <a:lnTo>
                      <a:pt x="347" y="212"/>
                    </a:lnTo>
                    <a:lnTo>
                      <a:pt x="347" y="209"/>
                    </a:lnTo>
                    <a:lnTo>
                      <a:pt x="345" y="208"/>
                    </a:lnTo>
                    <a:lnTo>
                      <a:pt x="343" y="206"/>
                    </a:lnTo>
                    <a:lnTo>
                      <a:pt x="340" y="205"/>
                    </a:lnTo>
                    <a:lnTo>
                      <a:pt x="336" y="202"/>
                    </a:lnTo>
                    <a:lnTo>
                      <a:pt x="335" y="201"/>
                    </a:lnTo>
                    <a:lnTo>
                      <a:pt x="333" y="200"/>
                    </a:lnTo>
                    <a:lnTo>
                      <a:pt x="330" y="193"/>
                    </a:lnTo>
                    <a:lnTo>
                      <a:pt x="327" y="191"/>
                    </a:lnTo>
                    <a:lnTo>
                      <a:pt x="326" y="189"/>
                    </a:lnTo>
                    <a:lnTo>
                      <a:pt x="324" y="188"/>
                    </a:lnTo>
                    <a:lnTo>
                      <a:pt x="323" y="188"/>
                    </a:lnTo>
                    <a:lnTo>
                      <a:pt x="322" y="187"/>
                    </a:lnTo>
                    <a:lnTo>
                      <a:pt x="320" y="187"/>
                    </a:lnTo>
                    <a:lnTo>
                      <a:pt x="320" y="185"/>
                    </a:lnTo>
                    <a:lnTo>
                      <a:pt x="320" y="184"/>
                    </a:lnTo>
                    <a:lnTo>
                      <a:pt x="320" y="183"/>
                    </a:lnTo>
                    <a:lnTo>
                      <a:pt x="319" y="183"/>
                    </a:lnTo>
                    <a:lnTo>
                      <a:pt x="315" y="183"/>
                    </a:lnTo>
                    <a:lnTo>
                      <a:pt x="311" y="181"/>
                    </a:lnTo>
                    <a:lnTo>
                      <a:pt x="308" y="180"/>
                    </a:lnTo>
                    <a:lnTo>
                      <a:pt x="304" y="179"/>
                    </a:lnTo>
                    <a:lnTo>
                      <a:pt x="302" y="177"/>
                    </a:lnTo>
                    <a:lnTo>
                      <a:pt x="298" y="175"/>
                    </a:lnTo>
                    <a:lnTo>
                      <a:pt x="294" y="175"/>
                    </a:lnTo>
                    <a:lnTo>
                      <a:pt x="292" y="173"/>
                    </a:lnTo>
                    <a:lnTo>
                      <a:pt x="290" y="171"/>
                    </a:lnTo>
                    <a:lnTo>
                      <a:pt x="287" y="169"/>
                    </a:lnTo>
                    <a:lnTo>
                      <a:pt x="285" y="169"/>
                    </a:lnTo>
                    <a:lnTo>
                      <a:pt x="281" y="168"/>
                    </a:lnTo>
                    <a:lnTo>
                      <a:pt x="275" y="165"/>
                    </a:lnTo>
                    <a:lnTo>
                      <a:pt x="273" y="165"/>
                    </a:lnTo>
                    <a:lnTo>
                      <a:pt x="270" y="167"/>
                    </a:lnTo>
                    <a:lnTo>
                      <a:pt x="267" y="167"/>
                    </a:lnTo>
                    <a:lnTo>
                      <a:pt x="263" y="165"/>
                    </a:lnTo>
                    <a:lnTo>
                      <a:pt x="261" y="165"/>
                    </a:lnTo>
                    <a:lnTo>
                      <a:pt x="255" y="165"/>
                    </a:lnTo>
                    <a:lnTo>
                      <a:pt x="253" y="165"/>
                    </a:lnTo>
                    <a:lnTo>
                      <a:pt x="250" y="164"/>
                    </a:lnTo>
                    <a:lnTo>
                      <a:pt x="249" y="164"/>
                    </a:lnTo>
                    <a:lnTo>
                      <a:pt x="248" y="164"/>
                    </a:lnTo>
                    <a:lnTo>
                      <a:pt x="245" y="163"/>
                    </a:lnTo>
                    <a:lnTo>
                      <a:pt x="244" y="163"/>
                    </a:lnTo>
                    <a:lnTo>
                      <a:pt x="242" y="163"/>
                    </a:lnTo>
                    <a:lnTo>
                      <a:pt x="242" y="163"/>
                    </a:lnTo>
                    <a:lnTo>
                      <a:pt x="241" y="163"/>
                    </a:lnTo>
                    <a:lnTo>
                      <a:pt x="241" y="161"/>
                    </a:lnTo>
                    <a:lnTo>
                      <a:pt x="238" y="159"/>
                    </a:lnTo>
                    <a:lnTo>
                      <a:pt x="237" y="159"/>
                    </a:lnTo>
                    <a:lnTo>
                      <a:pt x="236" y="157"/>
                    </a:lnTo>
                    <a:lnTo>
                      <a:pt x="236" y="156"/>
                    </a:lnTo>
                    <a:lnTo>
                      <a:pt x="236" y="155"/>
                    </a:lnTo>
                    <a:lnTo>
                      <a:pt x="234" y="152"/>
                    </a:lnTo>
                    <a:lnTo>
                      <a:pt x="236" y="149"/>
                    </a:lnTo>
                    <a:lnTo>
                      <a:pt x="236" y="149"/>
                    </a:lnTo>
                    <a:lnTo>
                      <a:pt x="236" y="148"/>
                    </a:lnTo>
                    <a:lnTo>
                      <a:pt x="237" y="147"/>
                    </a:lnTo>
                    <a:lnTo>
                      <a:pt x="237" y="147"/>
                    </a:lnTo>
                    <a:lnTo>
                      <a:pt x="236" y="146"/>
                    </a:lnTo>
                    <a:lnTo>
                      <a:pt x="234" y="143"/>
                    </a:lnTo>
                    <a:lnTo>
                      <a:pt x="233" y="142"/>
                    </a:lnTo>
                    <a:lnTo>
                      <a:pt x="233" y="140"/>
                    </a:lnTo>
                    <a:lnTo>
                      <a:pt x="233" y="139"/>
                    </a:lnTo>
                    <a:lnTo>
                      <a:pt x="233" y="136"/>
                    </a:lnTo>
                    <a:lnTo>
                      <a:pt x="233" y="136"/>
                    </a:lnTo>
                    <a:lnTo>
                      <a:pt x="233" y="135"/>
                    </a:lnTo>
                    <a:lnTo>
                      <a:pt x="232" y="134"/>
                    </a:lnTo>
                    <a:lnTo>
                      <a:pt x="232" y="132"/>
                    </a:lnTo>
                    <a:lnTo>
                      <a:pt x="229" y="130"/>
                    </a:lnTo>
                    <a:lnTo>
                      <a:pt x="228" y="128"/>
                    </a:lnTo>
                    <a:lnTo>
                      <a:pt x="226" y="128"/>
                    </a:lnTo>
                    <a:lnTo>
                      <a:pt x="225" y="127"/>
                    </a:lnTo>
                    <a:lnTo>
                      <a:pt x="222" y="126"/>
                    </a:lnTo>
                    <a:lnTo>
                      <a:pt x="221" y="123"/>
                    </a:lnTo>
                    <a:lnTo>
                      <a:pt x="220" y="122"/>
                    </a:lnTo>
                    <a:lnTo>
                      <a:pt x="218" y="120"/>
                    </a:lnTo>
                    <a:lnTo>
                      <a:pt x="217" y="119"/>
                    </a:lnTo>
                    <a:lnTo>
                      <a:pt x="216" y="118"/>
                    </a:lnTo>
                    <a:lnTo>
                      <a:pt x="216" y="116"/>
                    </a:lnTo>
                    <a:lnTo>
                      <a:pt x="214" y="116"/>
                    </a:lnTo>
                    <a:lnTo>
                      <a:pt x="213" y="115"/>
                    </a:lnTo>
                    <a:lnTo>
                      <a:pt x="213" y="114"/>
                    </a:lnTo>
                    <a:lnTo>
                      <a:pt x="210" y="114"/>
                    </a:lnTo>
                    <a:lnTo>
                      <a:pt x="209" y="112"/>
                    </a:lnTo>
                    <a:lnTo>
                      <a:pt x="208" y="111"/>
                    </a:lnTo>
                    <a:lnTo>
                      <a:pt x="208" y="111"/>
                    </a:lnTo>
                    <a:lnTo>
                      <a:pt x="208" y="110"/>
                    </a:lnTo>
                    <a:lnTo>
                      <a:pt x="207" y="110"/>
                    </a:lnTo>
                    <a:lnTo>
                      <a:pt x="205" y="111"/>
                    </a:lnTo>
                    <a:lnTo>
                      <a:pt x="205" y="111"/>
                    </a:lnTo>
                    <a:lnTo>
                      <a:pt x="204" y="111"/>
                    </a:lnTo>
                    <a:lnTo>
                      <a:pt x="203" y="111"/>
                    </a:lnTo>
                    <a:lnTo>
                      <a:pt x="203" y="110"/>
                    </a:lnTo>
                    <a:lnTo>
                      <a:pt x="201" y="110"/>
                    </a:lnTo>
                    <a:lnTo>
                      <a:pt x="199" y="107"/>
                    </a:lnTo>
                    <a:lnTo>
                      <a:pt x="197" y="107"/>
                    </a:lnTo>
                    <a:lnTo>
                      <a:pt x="195" y="107"/>
                    </a:lnTo>
                    <a:lnTo>
                      <a:pt x="193" y="108"/>
                    </a:lnTo>
                    <a:lnTo>
                      <a:pt x="192" y="108"/>
                    </a:lnTo>
                    <a:lnTo>
                      <a:pt x="191" y="107"/>
                    </a:lnTo>
                    <a:lnTo>
                      <a:pt x="189" y="107"/>
                    </a:lnTo>
                    <a:lnTo>
                      <a:pt x="188" y="106"/>
                    </a:lnTo>
                    <a:lnTo>
                      <a:pt x="187" y="106"/>
                    </a:lnTo>
                    <a:lnTo>
                      <a:pt x="184" y="104"/>
                    </a:lnTo>
                    <a:lnTo>
                      <a:pt x="181" y="103"/>
                    </a:lnTo>
                    <a:lnTo>
                      <a:pt x="181" y="102"/>
                    </a:lnTo>
                    <a:lnTo>
                      <a:pt x="180" y="101"/>
                    </a:lnTo>
                    <a:lnTo>
                      <a:pt x="177" y="101"/>
                    </a:lnTo>
                    <a:lnTo>
                      <a:pt x="176" y="99"/>
                    </a:lnTo>
                    <a:lnTo>
                      <a:pt x="173" y="98"/>
                    </a:lnTo>
                    <a:lnTo>
                      <a:pt x="172" y="98"/>
                    </a:lnTo>
                    <a:lnTo>
                      <a:pt x="169" y="97"/>
                    </a:lnTo>
                    <a:lnTo>
                      <a:pt x="169" y="97"/>
                    </a:lnTo>
                    <a:lnTo>
                      <a:pt x="169" y="97"/>
                    </a:lnTo>
                    <a:lnTo>
                      <a:pt x="169" y="95"/>
                    </a:lnTo>
                    <a:lnTo>
                      <a:pt x="171" y="95"/>
                    </a:lnTo>
                    <a:lnTo>
                      <a:pt x="169" y="94"/>
                    </a:lnTo>
                    <a:lnTo>
                      <a:pt x="169" y="94"/>
                    </a:lnTo>
                    <a:lnTo>
                      <a:pt x="168" y="93"/>
                    </a:lnTo>
                    <a:lnTo>
                      <a:pt x="166" y="93"/>
                    </a:lnTo>
                    <a:lnTo>
                      <a:pt x="166" y="91"/>
                    </a:lnTo>
                    <a:lnTo>
                      <a:pt x="164" y="91"/>
                    </a:lnTo>
                    <a:lnTo>
                      <a:pt x="164" y="90"/>
                    </a:lnTo>
                    <a:lnTo>
                      <a:pt x="164" y="90"/>
                    </a:lnTo>
                    <a:lnTo>
                      <a:pt x="166" y="89"/>
                    </a:lnTo>
                    <a:lnTo>
                      <a:pt x="166" y="89"/>
                    </a:lnTo>
                    <a:lnTo>
                      <a:pt x="164" y="87"/>
                    </a:lnTo>
                    <a:lnTo>
                      <a:pt x="163" y="87"/>
                    </a:lnTo>
                    <a:lnTo>
                      <a:pt x="163" y="86"/>
                    </a:lnTo>
                    <a:lnTo>
                      <a:pt x="163" y="85"/>
                    </a:lnTo>
                    <a:lnTo>
                      <a:pt x="162" y="85"/>
                    </a:lnTo>
                    <a:lnTo>
                      <a:pt x="160" y="86"/>
                    </a:lnTo>
                    <a:lnTo>
                      <a:pt x="159" y="86"/>
                    </a:lnTo>
                    <a:lnTo>
                      <a:pt x="159" y="86"/>
                    </a:lnTo>
                    <a:lnTo>
                      <a:pt x="158" y="86"/>
                    </a:lnTo>
                    <a:lnTo>
                      <a:pt x="158" y="87"/>
                    </a:lnTo>
                    <a:lnTo>
                      <a:pt x="156" y="87"/>
                    </a:lnTo>
                    <a:lnTo>
                      <a:pt x="154" y="86"/>
                    </a:lnTo>
                    <a:lnTo>
                      <a:pt x="151" y="86"/>
                    </a:lnTo>
                    <a:lnTo>
                      <a:pt x="150" y="86"/>
                    </a:lnTo>
                    <a:lnTo>
                      <a:pt x="150" y="86"/>
                    </a:lnTo>
                    <a:lnTo>
                      <a:pt x="148" y="87"/>
                    </a:lnTo>
                    <a:lnTo>
                      <a:pt x="147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50" y="94"/>
                    </a:lnTo>
                    <a:lnTo>
                      <a:pt x="150" y="95"/>
                    </a:lnTo>
                    <a:lnTo>
                      <a:pt x="148" y="98"/>
                    </a:lnTo>
                    <a:lnTo>
                      <a:pt x="147" y="98"/>
                    </a:lnTo>
                    <a:lnTo>
                      <a:pt x="146" y="98"/>
                    </a:lnTo>
                    <a:lnTo>
                      <a:pt x="144" y="99"/>
                    </a:lnTo>
                    <a:lnTo>
                      <a:pt x="142" y="99"/>
                    </a:lnTo>
                    <a:lnTo>
                      <a:pt x="138" y="101"/>
                    </a:lnTo>
                    <a:lnTo>
                      <a:pt x="136" y="101"/>
                    </a:lnTo>
                    <a:lnTo>
                      <a:pt x="136" y="102"/>
                    </a:lnTo>
                    <a:lnTo>
                      <a:pt x="136" y="103"/>
                    </a:lnTo>
                    <a:lnTo>
                      <a:pt x="136" y="104"/>
                    </a:lnTo>
                    <a:lnTo>
                      <a:pt x="136" y="107"/>
                    </a:lnTo>
                    <a:lnTo>
                      <a:pt x="136" y="110"/>
                    </a:lnTo>
                    <a:lnTo>
                      <a:pt x="139" y="112"/>
                    </a:lnTo>
                    <a:lnTo>
                      <a:pt x="140" y="116"/>
                    </a:lnTo>
                    <a:lnTo>
                      <a:pt x="142" y="118"/>
                    </a:lnTo>
                    <a:lnTo>
                      <a:pt x="143" y="119"/>
                    </a:lnTo>
                    <a:lnTo>
                      <a:pt x="143" y="120"/>
                    </a:lnTo>
                    <a:lnTo>
                      <a:pt x="144" y="123"/>
                    </a:lnTo>
                    <a:lnTo>
                      <a:pt x="143" y="124"/>
                    </a:lnTo>
                    <a:lnTo>
                      <a:pt x="143" y="126"/>
                    </a:lnTo>
                    <a:lnTo>
                      <a:pt x="143" y="126"/>
                    </a:lnTo>
                    <a:lnTo>
                      <a:pt x="140" y="127"/>
                    </a:lnTo>
                    <a:lnTo>
                      <a:pt x="139" y="127"/>
                    </a:lnTo>
                    <a:lnTo>
                      <a:pt x="138" y="128"/>
                    </a:lnTo>
                    <a:lnTo>
                      <a:pt x="136" y="130"/>
                    </a:lnTo>
                    <a:lnTo>
                      <a:pt x="135" y="131"/>
                    </a:lnTo>
                    <a:lnTo>
                      <a:pt x="134" y="131"/>
                    </a:lnTo>
                    <a:lnTo>
                      <a:pt x="132" y="130"/>
                    </a:lnTo>
                    <a:lnTo>
                      <a:pt x="131" y="128"/>
                    </a:lnTo>
                    <a:lnTo>
                      <a:pt x="131" y="128"/>
                    </a:lnTo>
                    <a:lnTo>
                      <a:pt x="128" y="128"/>
                    </a:lnTo>
                    <a:lnTo>
                      <a:pt x="126" y="127"/>
                    </a:lnTo>
                    <a:lnTo>
                      <a:pt x="123" y="127"/>
                    </a:lnTo>
                    <a:lnTo>
                      <a:pt x="122" y="128"/>
                    </a:lnTo>
                    <a:lnTo>
                      <a:pt x="121" y="128"/>
                    </a:lnTo>
                    <a:lnTo>
                      <a:pt x="118" y="127"/>
                    </a:lnTo>
                    <a:lnTo>
                      <a:pt x="115" y="127"/>
                    </a:lnTo>
                    <a:lnTo>
                      <a:pt x="114" y="127"/>
                    </a:lnTo>
                    <a:lnTo>
                      <a:pt x="110" y="126"/>
                    </a:lnTo>
                    <a:lnTo>
                      <a:pt x="106" y="124"/>
                    </a:lnTo>
                    <a:lnTo>
                      <a:pt x="105" y="123"/>
                    </a:lnTo>
                    <a:lnTo>
                      <a:pt x="103" y="124"/>
                    </a:lnTo>
                    <a:lnTo>
                      <a:pt x="103" y="124"/>
                    </a:lnTo>
                    <a:lnTo>
                      <a:pt x="105" y="127"/>
                    </a:lnTo>
                    <a:lnTo>
                      <a:pt x="105" y="128"/>
                    </a:lnTo>
                    <a:lnTo>
                      <a:pt x="103" y="135"/>
                    </a:lnTo>
                    <a:lnTo>
                      <a:pt x="103" y="139"/>
                    </a:lnTo>
                    <a:lnTo>
                      <a:pt x="103" y="144"/>
                    </a:lnTo>
                    <a:lnTo>
                      <a:pt x="103" y="147"/>
                    </a:lnTo>
                    <a:lnTo>
                      <a:pt x="103" y="151"/>
                    </a:lnTo>
                    <a:lnTo>
                      <a:pt x="103" y="153"/>
                    </a:lnTo>
                    <a:lnTo>
                      <a:pt x="103" y="155"/>
                    </a:lnTo>
                    <a:lnTo>
                      <a:pt x="103" y="155"/>
                    </a:lnTo>
                    <a:lnTo>
                      <a:pt x="105" y="156"/>
                    </a:lnTo>
                    <a:lnTo>
                      <a:pt x="106" y="157"/>
                    </a:lnTo>
                    <a:lnTo>
                      <a:pt x="109" y="157"/>
                    </a:lnTo>
                    <a:lnTo>
                      <a:pt x="109" y="159"/>
                    </a:lnTo>
                    <a:lnTo>
                      <a:pt x="110" y="159"/>
                    </a:lnTo>
                    <a:lnTo>
                      <a:pt x="110" y="160"/>
                    </a:lnTo>
                    <a:lnTo>
                      <a:pt x="110" y="163"/>
                    </a:lnTo>
                    <a:lnTo>
                      <a:pt x="110" y="163"/>
                    </a:lnTo>
                    <a:lnTo>
                      <a:pt x="110" y="164"/>
                    </a:lnTo>
                    <a:lnTo>
                      <a:pt x="109" y="164"/>
                    </a:lnTo>
                    <a:lnTo>
                      <a:pt x="107" y="163"/>
                    </a:lnTo>
                    <a:lnTo>
                      <a:pt x="106" y="163"/>
                    </a:lnTo>
                    <a:lnTo>
                      <a:pt x="105" y="163"/>
                    </a:lnTo>
                    <a:lnTo>
                      <a:pt x="103" y="163"/>
                    </a:lnTo>
                    <a:lnTo>
                      <a:pt x="101" y="163"/>
                    </a:lnTo>
                    <a:lnTo>
                      <a:pt x="101" y="163"/>
                    </a:lnTo>
                    <a:lnTo>
                      <a:pt x="99" y="163"/>
                    </a:lnTo>
                    <a:lnTo>
                      <a:pt x="98" y="161"/>
                    </a:lnTo>
                    <a:lnTo>
                      <a:pt x="97" y="160"/>
                    </a:lnTo>
                    <a:lnTo>
                      <a:pt x="95" y="160"/>
                    </a:lnTo>
                    <a:lnTo>
                      <a:pt x="94" y="160"/>
                    </a:lnTo>
                    <a:lnTo>
                      <a:pt x="90" y="161"/>
                    </a:lnTo>
                    <a:lnTo>
                      <a:pt x="86" y="163"/>
                    </a:lnTo>
                    <a:lnTo>
                      <a:pt x="84" y="164"/>
                    </a:lnTo>
                    <a:lnTo>
                      <a:pt x="82" y="164"/>
                    </a:lnTo>
                    <a:lnTo>
                      <a:pt x="80" y="164"/>
                    </a:lnTo>
                    <a:lnTo>
                      <a:pt x="78" y="164"/>
                    </a:lnTo>
                    <a:lnTo>
                      <a:pt x="77" y="165"/>
                    </a:lnTo>
                    <a:lnTo>
                      <a:pt x="74" y="165"/>
                    </a:lnTo>
                    <a:lnTo>
                      <a:pt x="72" y="167"/>
                    </a:lnTo>
                    <a:lnTo>
                      <a:pt x="70" y="169"/>
                    </a:lnTo>
                    <a:lnTo>
                      <a:pt x="69" y="171"/>
                    </a:lnTo>
                    <a:lnTo>
                      <a:pt x="70" y="171"/>
                    </a:lnTo>
                    <a:lnTo>
                      <a:pt x="70" y="172"/>
                    </a:lnTo>
                    <a:lnTo>
                      <a:pt x="72" y="172"/>
                    </a:lnTo>
                    <a:lnTo>
                      <a:pt x="74" y="172"/>
                    </a:lnTo>
                    <a:lnTo>
                      <a:pt x="76" y="172"/>
                    </a:lnTo>
                    <a:lnTo>
                      <a:pt x="78" y="172"/>
                    </a:lnTo>
                    <a:lnTo>
                      <a:pt x="80" y="173"/>
                    </a:lnTo>
                    <a:lnTo>
                      <a:pt x="81" y="173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5"/>
                    </a:lnTo>
                    <a:lnTo>
                      <a:pt x="80" y="177"/>
                    </a:lnTo>
                    <a:lnTo>
                      <a:pt x="80" y="179"/>
                    </a:lnTo>
                    <a:lnTo>
                      <a:pt x="81" y="181"/>
                    </a:lnTo>
                    <a:lnTo>
                      <a:pt x="82" y="183"/>
                    </a:lnTo>
                    <a:lnTo>
                      <a:pt x="82" y="184"/>
                    </a:lnTo>
                    <a:lnTo>
                      <a:pt x="82" y="185"/>
                    </a:lnTo>
                    <a:lnTo>
                      <a:pt x="84" y="187"/>
                    </a:lnTo>
                    <a:lnTo>
                      <a:pt x="85" y="188"/>
                    </a:lnTo>
                    <a:lnTo>
                      <a:pt x="86" y="189"/>
                    </a:lnTo>
                    <a:lnTo>
                      <a:pt x="89" y="193"/>
                    </a:lnTo>
                    <a:lnTo>
                      <a:pt x="90" y="196"/>
                    </a:lnTo>
                    <a:lnTo>
                      <a:pt x="93" y="198"/>
                    </a:lnTo>
                    <a:lnTo>
                      <a:pt x="91" y="200"/>
                    </a:lnTo>
                    <a:lnTo>
                      <a:pt x="93" y="201"/>
                    </a:lnTo>
                    <a:lnTo>
                      <a:pt x="94" y="201"/>
                    </a:lnTo>
                    <a:lnTo>
                      <a:pt x="94" y="202"/>
                    </a:lnTo>
                    <a:lnTo>
                      <a:pt x="95" y="204"/>
                    </a:lnTo>
                    <a:lnTo>
                      <a:pt x="95" y="204"/>
                    </a:lnTo>
                    <a:lnTo>
                      <a:pt x="95" y="205"/>
                    </a:lnTo>
                    <a:lnTo>
                      <a:pt x="93" y="204"/>
                    </a:lnTo>
                    <a:lnTo>
                      <a:pt x="91" y="205"/>
                    </a:lnTo>
                    <a:lnTo>
                      <a:pt x="90" y="206"/>
                    </a:lnTo>
                    <a:lnTo>
                      <a:pt x="89" y="206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91" y="208"/>
                    </a:lnTo>
                    <a:lnTo>
                      <a:pt x="93" y="208"/>
                    </a:lnTo>
                    <a:lnTo>
                      <a:pt x="93" y="209"/>
                    </a:lnTo>
                    <a:lnTo>
                      <a:pt x="91" y="209"/>
                    </a:lnTo>
                    <a:lnTo>
                      <a:pt x="89" y="210"/>
                    </a:lnTo>
                    <a:lnTo>
                      <a:pt x="89" y="212"/>
                    </a:lnTo>
                    <a:lnTo>
                      <a:pt x="89" y="213"/>
                    </a:lnTo>
                    <a:lnTo>
                      <a:pt x="89" y="214"/>
                    </a:lnTo>
                    <a:lnTo>
                      <a:pt x="89" y="216"/>
                    </a:lnTo>
                    <a:lnTo>
                      <a:pt x="90" y="218"/>
                    </a:lnTo>
                    <a:lnTo>
                      <a:pt x="93" y="221"/>
                    </a:lnTo>
                    <a:lnTo>
                      <a:pt x="93" y="221"/>
                    </a:lnTo>
                    <a:lnTo>
                      <a:pt x="93" y="222"/>
                    </a:lnTo>
                    <a:lnTo>
                      <a:pt x="91" y="222"/>
                    </a:lnTo>
                    <a:lnTo>
                      <a:pt x="93" y="224"/>
                    </a:lnTo>
                    <a:lnTo>
                      <a:pt x="93" y="225"/>
                    </a:lnTo>
                    <a:lnTo>
                      <a:pt x="93" y="225"/>
                    </a:lnTo>
                    <a:lnTo>
                      <a:pt x="93" y="225"/>
                    </a:lnTo>
                    <a:lnTo>
                      <a:pt x="89" y="226"/>
                    </a:lnTo>
                    <a:lnTo>
                      <a:pt x="87" y="226"/>
                    </a:lnTo>
                    <a:lnTo>
                      <a:pt x="86" y="228"/>
                    </a:lnTo>
                    <a:lnTo>
                      <a:pt x="84" y="229"/>
                    </a:lnTo>
                    <a:lnTo>
                      <a:pt x="81" y="230"/>
                    </a:lnTo>
                    <a:lnTo>
                      <a:pt x="80" y="230"/>
                    </a:lnTo>
                    <a:lnTo>
                      <a:pt x="78" y="232"/>
                    </a:lnTo>
                    <a:lnTo>
                      <a:pt x="72" y="234"/>
                    </a:lnTo>
                    <a:lnTo>
                      <a:pt x="69" y="237"/>
                    </a:lnTo>
                    <a:lnTo>
                      <a:pt x="68" y="237"/>
                    </a:lnTo>
                    <a:lnTo>
                      <a:pt x="68" y="238"/>
                    </a:lnTo>
                    <a:lnTo>
                      <a:pt x="68" y="240"/>
                    </a:lnTo>
                    <a:lnTo>
                      <a:pt x="68" y="240"/>
                    </a:lnTo>
                    <a:lnTo>
                      <a:pt x="65" y="244"/>
                    </a:lnTo>
                    <a:lnTo>
                      <a:pt x="62" y="245"/>
                    </a:lnTo>
                    <a:lnTo>
                      <a:pt x="60" y="245"/>
                    </a:lnTo>
                    <a:lnTo>
                      <a:pt x="58" y="245"/>
                    </a:lnTo>
                    <a:lnTo>
                      <a:pt x="57" y="246"/>
                    </a:lnTo>
                    <a:lnTo>
                      <a:pt x="52" y="245"/>
                    </a:lnTo>
                    <a:lnTo>
                      <a:pt x="50" y="245"/>
                    </a:lnTo>
                    <a:lnTo>
                      <a:pt x="46" y="245"/>
                    </a:lnTo>
                    <a:lnTo>
                      <a:pt x="45" y="245"/>
                    </a:lnTo>
                    <a:lnTo>
                      <a:pt x="45" y="246"/>
                    </a:lnTo>
                    <a:lnTo>
                      <a:pt x="44" y="249"/>
                    </a:lnTo>
                    <a:lnTo>
                      <a:pt x="43" y="250"/>
                    </a:lnTo>
                    <a:lnTo>
                      <a:pt x="43" y="250"/>
                    </a:lnTo>
                    <a:lnTo>
                      <a:pt x="43" y="253"/>
                    </a:lnTo>
                    <a:lnTo>
                      <a:pt x="43" y="254"/>
                    </a:lnTo>
                    <a:lnTo>
                      <a:pt x="43" y="255"/>
                    </a:lnTo>
                    <a:lnTo>
                      <a:pt x="43" y="257"/>
                    </a:lnTo>
                    <a:lnTo>
                      <a:pt x="41" y="258"/>
                    </a:lnTo>
                    <a:lnTo>
                      <a:pt x="40" y="258"/>
                    </a:lnTo>
                    <a:lnTo>
                      <a:pt x="39" y="257"/>
                    </a:lnTo>
                    <a:lnTo>
                      <a:pt x="37" y="257"/>
                    </a:lnTo>
                    <a:lnTo>
                      <a:pt x="37" y="258"/>
                    </a:lnTo>
                    <a:lnTo>
                      <a:pt x="36" y="258"/>
                    </a:lnTo>
                    <a:lnTo>
                      <a:pt x="35" y="258"/>
                    </a:lnTo>
                    <a:lnTo>
                      <a:pt x="33" y="259"/>
                    </a:lnTo>
                    <a:lnTo>
                      <a:pt x="29" y="259"/>
                    </a:lnTo>
                    <a:lnTo>
                      <a:pt x="29" y="258"/>
                    </a:lnTo>
                    <a:lnTo>
                      <a:pt x="28" y="255"/>
                    </a:lnTo>
                    <a:lnTo>
                      <a:pt x="27" y="253"/>
                    </a:lnTo>
                    <a:lnTo>
                      <a:pt x="27" y="253"/>
                    </a:lnTo>
                    <a:lnTo>
                      <a:pt x="25" y="253"/>
                    </a:lnTo>
                    <a:lnTo>
                      <a:pt x="21" y="255"/>
                    </a:lnTo>
                    <a:lnTo>
                      <a:pt x="20" y="257"/>
                    </a:lnTo>
                    <a:lnTo>
                      <a:pt x="17" y="257"/>
                    </a:lnTo>
                    <a:lnTo>
                      <a:pt x="16" y="255"/>
                    </a:lnTo>
                    <a:lnTo>
                      <a:pt x="15" y="255"/>
                    </a:lnTo>
                    <a:lnTo>
                      <a:pt x="15" y="257"/>
                    </a:lnTo>
                    <a:lnTo>
                      <a:pt x="15" y="257"/>
                    </a:lnTo>
                    <a:lnTo>
                      <a:pt x="16" y="258"/>
                    </a:lnTo>
                    <a:lnTo>
                      <a:pt x="16" y="258"/>
                    </a:lnTo>
                    <a:lnTo>
                      <a:pt x="15" y="258"/>
                    </a:lnTo>
                    <a:lnTo>
                      <a:pt x="13" y="259"/>
                    </a:lnTo>
                    <a:lnTo>
                      <a:pt x="12" y="259"/>
                    </a:lnTo>
                    <a:lnTo>
                      <a:pt x="9" y="262"/>
                    </a:lnTo>
                    <a:lnTo>
                      <a:pt x="8" y="263"/>
                    </a:lnTo>
                    <a:lnTo>
                      <a:pt x="5" y="263"/>
                    </a:lnTo>
                    <a:lnTo>
                      <a:pt x="4" y="265"/>
                    </a:lnTo>
                    <a:lnTo>
                      <a:pt x="4" y="265"/>
                    </a:lnTo>
                    <a:lnTo>
                      <a:pt x="3" y="265"/>
                    </a:lnTo>
                    <a:lnTo>
                      <a:pt x="3" y="266"/>
                    </a:lnTo>
                    <a:lnTo>
                      <a:pt x="3" y="267"/>
                    </a:lnTo>
                    <a:lnTo>
                      <a:pt x="3" y="267"/>
                    </a:lnTo>
                    <a:lnTo>
                      <a:pt x="3" y="269"/>
                    </a:lnTo>
                    <a:lnTo>
                      <a:pt x="4" y="269"/>
                    </a:lnTo>
                    <a:lnTo>
                      <a:pt x="4" y="27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4" y="274"/>
                    </a:lnTo>
                    <a:lnTo>
                      <a:pt x="3" y="274"/>
                    </a:lnTo>
                    <a:lnTo>
                      <a:pt x="0" y="275"/>
                    </a:lnTo>
                    <a:lnTo>
                      <a:pt x="2" y="275"/>
                    </a:lnTo>
                    <a:lnTo>
                      <a:pt x="2" y="278"/>
                    </a:lnTo>
                    <a:lnTo>
                      <a:pt x="2" y="279"/>
                    </a:lnTo>
                    <a:lnTo>
                      <a:pt x="4" y="282"/>
                    </a:lnTo>
                    <a:lnTo>
                      <a:pt x="4" y="283"/>
                    </a:lnTo>
                    <a:lnTo>
                      <a:pt x="5" y="283"/>
                    </a:lnTo>
                    <a:lnTo>
                      <a:pt x="5" y="285"/>
                    </a:lnTo>
                    <a:lnTo>
                      <a:pt x="5" y="285"/>
                    </a:lnTo>
                    <a:lnTo>
                      <a:pt x="5" y="286"/>
                    </a:lnTo>
                    <a:lnTo>
                      <a:pt x="5" y="286"/>
                    </a:lnTo>
                    <a:lnTo>
                      <a:pt x="5" y="287"/>
                    </a:lnTo>
                    <a:lnTo>
                      <a:pt x="5" y="287"/>
                    </a:lnTo>
                    <a:lnTo>
                      <a:pt x="7" y="290"/>
                    </a:lnTo>
                    <a:lnTo>
                      <a:pt x="8" y="291"/>
                    </a:lnTo>
                    <a:lnTo>
                      <a:pt x="9" y="292"/>
                    </a:lnTo>
                    <a:lnTo>
                      <a:pt x="11" y="292"/>
                    </a:lnTo>
                    <a:lnTo>
                      <a:pt x="12" y="292"/>
                    </a:lnTo>
                    <a:lnTo>
                      <a:pt x="12" y="291"/>
                    </a:lnTo>
                    <a:lnTo>
                      <a:pt x="13" y="290"/>
                    </a:lnTo>
                    <a:lnTo>
                      <a:pt x="13" y="291"/>
                    </a:lnTo>
                    <a:lnTo>
                      <a:pt x="15" y="290"/>
                    </a:lnTo>
                    <a:lnTo>
                      <a:pt x="20" y="291"/>
                    </a:lnTo>
                    <a:lnTo>
                      <a:pt x="24" y="294"/>
                    </a:lnTo>
                    <a:lnTo>
                      <a:pt x="25" y="295"/>
                    </a:lnTo>
                    <a:lnTo>
                      <a:pt x="25" y="295"/>
                    </a:lnTo>
                    <a:lnTo>
                      <a:pt x="25" y="298"/>
                    </a:lnTo>
                    <a:lnTo>
                      <a:pt x="25" y="300"/>
                    </a:lnTo>
                    <a:lnTo>
                      <a:pt x="27" y="302"/>
                    </a:lnTo>
                    <a:lnTo>
                      <a:pt x="28" y="303"/>
                    </a:lnTo>
                    <a:lnTo>
                      <a:pt x="29" y="306"/>
                    </a:lnTo>
                    <a:lnTo>
                      <a:pt x="29" y="307"/>
                    </a:lnTo>
                    <a:lnTo>
                      <a:pt x="31" y="308"/>
                    </a:lnTo>
                    <a:lnTo>
                      <a:pt x="31" y="308"/>
                    </a:lnTo>
                    <a:lnTo>
                      <a:pt x="31" y="310"/>
                    </a:lnTo>
                    <a:lnTo>
                      <a:pt x="31" y="312"/>
                    </a:lnTo>
                    <a:lnTo>
                      <a:pt x="31" y="312"/>
                    </a:lnTo>
                    <a:lnTo>
                      <a:pt x="32" y="314"/>
                    </a:lnTo>
                    <a:lnTo>
                      <a:pt x="35" y="315"/>
                    </a:lnTo>
                    <a:lnTo>
                      <a:pt x="36" y="316"/>
                    </a:lnTo>
                    <a:lnTo>
                      <a:pt x="35" y="318"/>
                    </a:lnTo>
                    <a:lnTo>
                      <a:pt x="35" y="318"/>
                    </a:lnTo>
                    <a:lnTo>
                      <a:pt x="33" y="319"/>
                    </a:lnTo>
                    <a:lnTo>
                      <a:pt x="32" y="319"/>
                    </a:lnTo>
                    <a:lnTo>
                      <a:pt x="32" y="319"/>
                    </a:lnTo>
                    <a:lnTo>
                      <a:pt x="31" y="319"/>
                    </a:lnTo>
                    <a:lnTo>
                      <a:pt x="29" y="319"/>
                    </a:lnTo>
                    <a:lnTo>
                      <a:pt x="29" y="318"/>
                    </a:lnTo>
                    <a:lnTo>
                      <a:pt x="28" y="319"/>
                    </a:lnTo>
                    <a:lnTo>
                      <a:pt x="27" y="319"/>
                    </a:lnTo>
                    <a:lnTo>
                      <a:pt x="24" y="322"/>
                    </a:lnTo>
                    <a:lnTo>
                      <a:pt x="24" y="322"/>
                    </a:lnTo>
                    <a:lnTo>
                      <a:pt x="27" y="323"/>
                    </a:lnTo>
                    <a:lnTo>
                      <a:pt x="27" y="323"/>
                    </a:lnTo>
                    <a:lnTo>
                      <a:pt x="28" y="324"/>
                    </a:lnTo>
                    <a:lnTo>
                      <a:pt x="28" y="323"/>
                    </a:lnTo>
                    <a:lnTo>
                      <a:pt x="29" y="323"/>
                    </a:lnTo>
                    <a:lnTo>
                      <a:pt x="31" y="324"/>
                    </a:lnTo>
                    <a:lnTo>
                      <a:pt x="33" y="324"/>
                    </a:lnTo>
                    <a:lnTo>
                      <a:pt x="33" y="326"/>
                    </a:lnTo>
                    <a:lnTo>
                      <a:pt x="35" y="324"/>
                    </a:lnTo>
                    <a:lnTo>
                      <a:pt x="36" y="324"/>
                    </a:lnTo>
                    <a:lnTo>
                      <a:pt x="37" y="324"/>
                    </a:lnTo>
                    <a:lnTo>
                      <a:pt x="41" y="326"/>
                    </a:lnTo>
                    <a:lnTo>
                      <a:pt x="43" y="327"/>
                    </a:lnTo>
                    <a:lnTo>
                      <a:pt x="44" y="330"/>
                    </a:lnTo>
                    <a:lnTo>
                      <a:pt x="44" y="330"/>
                    </a:lnTo>
                    <a:lnTo>
                      <a:pt x="45" y="330"/>
                    </a:lnTo>
                    <a:lnTo>
                      <a:pt x="48" y="330"/>
                    </a:lnTo>
                    <a:lnTo>
                      <a:pt x="49" y="331"/>
                    </a:lnTo>
                    <a:lnTo>
                      <a:pt x="50" y="331"/>
                    </a:lnTo>
                    <a:lnTo>
                      <a:pt x="52" y="332"/>
                    </a:lnTo>
                    <a:lnTo>
                      <a:pt x="53" y="334"/>
                    </a:lnTo>
                    <a:lnTo>
                      <a:pt x="53" y="335"/>
                    </a:lnTo>
                    <a:lnTo>
                      <a:pt x="54" y="336"/>
                    </a:lnTo>
                    <a:lnTo>
                      <a:pt x="54" y="341"/>
                    </a:lnTo>
                    <a:lnTo>
                      <a:pt x="54" y="341"/>
                    </a:lnTo>
                    <a:lnTo>
                      <a:pt x="54" y="343"/>
                    </a:lnTo>
                    <a:lnTo>
                      <a:pt x="54" y="344"/>
                    </a:lnTo>
                    <a:lnTo>
                      <a:pt x="56" y="344"/>
                    </a:lnTo>
                    <a:lnTo>
                      <a:pt x="57" y="344"/>
                    </a:lnTo>
                    <a:lnTo>
                      <a:pt x="57" y="345"/>
                    </a:lnTo>
                    <a:lnTo>
                      <a:pt x="58" y="345"/>
                    </a:lnTo>
                    <a:lnTo>
                      <a:pt x="60" y="348"/>
                    </a:lnTo>
                    <a:lnTo>
                      <a:pt x="60" y="348"/>
                    </a:lnTo>
                    <a:lnTo>
                      <a:pt x="61" y="348"/>
                    </a:lnTo>
                    <a:lnTo>
                      <a:pt x="64" y="348"/>
                    </a:lnTo>
                    <a:lnTo>
                      <a:pt x="65" y="347"/>
                    </a:lnTo>
                    <a:lnTo>
                      <a:pt x="66" y="347"/>
                    </a:lnTo>
                    <a:lnTo>
                      <a:pt x="66" y="349"/>
                    </a:lnTo>
                    <a:lnTo>
                      <a:pt x="68" y="349"/>
                    </a:lnTo>
                    <a:lnTo>
                      <a:pt x="70" y="351"/>
                    </a:lnTo>
                    <a:lnTo>
                      <a:pt x="70" y="352"/>
                    </a:lnTo>
                    <a:lnTo>
                      <a:pt x="73" y="352"/>
                    </a:lnTo>
                    <a:lnTo>
                      <a:pt x="77" y="353"/>
                    </a:lnTo>
                    <a:lnTo>
                      <a:pt x="80" y="355"/>
                    </a:lnTo>
                    <a:lnTo>
                      <a:pt x="82" y="355"/>
                    </a:lnTo>
                    <a:lnTo>
                      <a:pt x="84" y="355"/>
                    </a:lnTo>
                    <a:lnTo>
                      <a:pt x="85" y="355"/>
                    </a:lnTo>
                    <a:lnTo>
                      <a:pt x="87" y="355"/>
                    </a:lnTo>
                    <a:lnTo>
                      <a:pt x="89" y="355"/>
                    </a:lnTo>
                    <a:lnTo>
                      <a:pt x="89" y="355"/>
                    </a:lnTo>
                    <a:lnTo>
                      <a:pt x="89" y="355"/>
                    </a:lnTo>
                    <a:lnTo>
                      <a:pt x="90" y="356"/>
                    </a:lnTo>
                    <a:lnTo>
                      <a:pt x="90" y="356"/>
                    </a:lnTo>
                    <a:lnTo>
                      <a:pt x="91" y="355"/>
                    </a:lnTo>
                    <a:lnTo>
                      <a:pt x="91" y="355"/>
                    </a:lnTo>
                    <a:lnTo>
                      <a:pt x="93" y="355"/>
                    </a:lnTo>
                    <a:lnTo>
                      <a:pt x="93" y="356"/>
                    </a:lnTo>
                    <a:lnTo>
                      <a:pt x="93" y="359"/>
                    </a:lnTo>
                    <a:lnTo>
                      <a:pt x="93" y="360"/>
                    </a:lnTo>
                    <a:lnTo>
                      <a:pt x="94" y="363"/>
                    </a:lnTo>
                    <a:lnTo>
                      <a:pt x="97" y="367"/>
                    </a:lnTo>
                    <a:lnTo>
                      <a:pt x="99" y="369"/>
                    </a:lnTo>
                    <a:lnTo>
                      <a:pt x="101" y="372"/>
                    </a:lnTo>
                    <a:lnTo>
                      <a:pt x="101" y="373"/>
                    </a:lnTo>
                    <a:lnTo>
                      <a:pt x="105" y="373"/>
                    </a:lnTo>
                    <a:lnTo>
                      <a:pt x="107" y="375"/>
                    </a:lnTo>
                    <a:lnTo>
                      <a:pt x="109" y="376"/>
                    </a:lnTo>
                    <a:lnTo>
                      <a:pt x="111" y="377"/>
                    </a:lnTo>
                    <a:lnTo>
                      <a:pt x="113" y="379"/>
                    </a:lnTo>
                    <a:lnTo>
                      <a:pt x="114" y="379"/>
                    </a:lnTo>
                    <a:lnTo>
                      <a:pt x="114" y="380"/>
                    </a:lnTo>
                    <a:lnTo>
                      <a:pt x="114" y="380"/>
                    </a:lnTo>
                    <a:lnTo>
                      <a:pt x="113" y="381"/>
                    </a:lnTo>
                    <a:lnTo>
                      <a:pt x="111" y="384"/>
                    </a:lnTo>
                    <a:lnTo>
                      <a:pt x="110" y="384"/>
                    </a:lnTo>
                    <a:lnTo>
                      <a:pt x="110" y="385"/>
                    </a:lnTo>
                    <a:lnTo>
                      <a:pt x="111" y="388"/>
                    </a:lnTo>
                    <a:lnTo>
                      <a:pt x="113" y="389"/>
                    </a:lnTo>
                    <a:lnTo>
                      <a:pt x="113" y="392"/>
                    </a:lnTo>
                    <a:lnTo>
                      <a:pt x="114" y="396"/>
                    </a:lnTo>
                    <a:lnTo>
                      <a:pt x="115" y="397"/>
                    </a:lnTo>
                    <a:lnTo>
                      <a:pt x="117" y="397"/>
                    </a:lnTo>
                    <a:lnTo>
                      <a:pt x="117" y="398"/>
                    </a:lnTo>
                    <a:lnTo>
                      <a:pt x="118" y="400"/>
                    </a:lnTo>
                    <a:lnTo>
                      <a:pt x="119" y="400"/>
                    </a:lnTo>
                    <a:lnTo>
                      <a:pt x="121" y="401"/>
                    </a:lnTo>
                    <a:lnTo>
                      <a:pt x="121" y="401"/>
                    </a:lnTo>
                    <a:lnTo>
                      <a:pt x="121" y="401"/>
                    </a:lnTo>
                    <a:lnTo>
                      <a:pt x="121" y="402"/>
                    </a:lnTo>
                    <a:lnTo>
                      <a:pt x="121" y="404"/>
                    </a:lnTo>
                    <a:lnTo>
                      <a:pt x="122" y="405"/>
                    </a:lnTo>
                    <a:lnTo>
                      <a:pt x="122" y="405"/>
                    </a:lnTo>
                    <a:lnTo>
                      <a:pt x="123" y="406"/>
                    </a:lnTo>
                    <a:lnTo>
                      <a:pt x="123" y="408"/>
                    </a:lnTo>
                    <a:lnTo>
                      <a:pt x="123" y="409"/>
                    </a:lnTo>
                    <a:lnTo>
                      <a:pt x="125" y="410"/>
                    </a:lnTo>
                    <a:lnTo>
                      <a:pt x="125" y="410"/>
                    </a:lnTo>
                    <a:lnTo>
                      <a:pt x="125" y="414"/>
                    </a:lnTo>
                    <a:lnTo>
                      <a:pt x="126" y="414"/>
                    </a:lnTo>
                    <a:lnTo>
                      <a:pt x="126" y="416"/>
                    </a:lnTo>
                    <a:lnTo>
                      <a:pt x="125" y="416"/>
                    </a:lnTo>
                    <a:lnTo>
                      <a:pt x="125" y="416"/>
                    </a:lnTo>
                    <a:lnTo>
                      <a:pt x="123" y="417"/>
                    </a:lnTo>
                    <a:lnTo>
                      <a:pt x="122" y="418"/>
                    </a:lnTo>
                    <a:lnTo>
                      <a:pt x="121" y="418"/>
                    </a:lnTo>
                    <a:lnTo>
                      <a:pt x="119" y="417"/>
                    </a:lnTo>
                    <a:lnTo>
                      <a:pt x="118" y="416"/>
                    </a:lnTo>
                    <a:lnTo>
                      <a:pt x="118" y="416"/>
                    </a:lnTo>
                    <a:lnTo>
                      <a:pt x="117" y="414"/>
                    </a:lnTo>
                    <a:lnTo>
                      <a:pt x="117" y="413"/>
                    </a:lnTo>
                    <a:lnTo>
                      <a:pt x="115" y="413"/>
                    </a:lnTo>
                    <a:lnTo>
                      <a:pt x="114" y="414"/>
                    </a:lnTo>
                    <a:lnTo>
                      <a:pt x="111" y="414"/>
                    </a:lnTo>
                    <a:lnTo>
                      <a:pt x="111" y="414"/>
                    </a:lnTo>
                    <a:lnTo>
                      <a:pt x="111" y="414"/>
                    </a:lnTo>
                    <a:lnTo>
                      <a:pt x="113" y="416"/>
                    </a:lnTo>
                    <a:lnTo>
                      <a:pt x="113" y="417"/>
                    </a:lnTo>
                    <a:lnTo>
                      <a:pt x="114" y="420"/>
                    </a:lnTo>
                    <a:lnTo>
                      <a:pt x="114" y="421"/>
                    </a:lnTo>
                    <a:lnTo>
                      <a:pt x="114" y="421"/>
                    </a:lnTo>
                    <a:lnTo>
                      <a:pt x="118" y="425"/>
                    </a:lnTo>
                    <a:lnTo>
                      <a:pt x="119" y="425"/>
                    </a:lnTo>
                    <a:lnTo>
                      <a:pt x="119" y="426"/>
                    </a:lnTo>
                    <a:lnTo>
                      <a:pt x="119" y="428"/>
                    </a:lnTo>
                    <a:lnTo>
                      <a:pt x="119" y="429"/>
                    </a:lnTo>
                    <a:lnTo>
                      <a:pt x="119" y="430"/>
                    </a:lnTo>
                    <a:lnTo>
                      <a:pt x="121" y="432"/>
                    </a:lnTo>
                    <a:lnTo>
                      <a:pt x="122" y="433"/>
                    </a:lnTo>
                    <a:lnTo>
                      <a:pt x="122" y="434"/>
                    </a:lnTo>
                    <a:lnTo>
                      <a:pt x="121" y="435"/>
                    </a:lnTo>
                    <a:lnTo>
                      <a:pt x="122" y="437"/>
                    </a:lnTo>
                    <a:lnTo>
                      <a:pt x="122" y="438"/>
                    </a:lnTo>
                    <a:lnTo>
                      <a:pt x="122" y="439"/>
                    </a:lnTo>
                    <a:lnTo>
                      <a:pt x="123" y="439"/>
                    </a:lnTo>
                    <a:lnTo>
                      <a:pt x="125" y="439"/>
                    </a:lnTo>
                    <a:lnTo>
                      <a:pt x="125" y="438"/>
                    </a:lnTo>
                    <a:lnTo>
                      <a:pt x="126" y="438"/>
                    </a:lnTo>
                    <a:lnTo>
                      <a:pt x="126" y="438"/>
                    </a:lnTo>
                    <a:lnTo>
                      <a:pt x="126" y="437"/>
                    </a:lnTo>
                    <a:lnTo>
                      <a:pt x="127" y="437"/>
                    </a:lnTo>
                    <a:lnTo>
                      <a:pt x="128" y="437"/>
                    </a:lnTo>
                    <a:lnTo>
                      <a:pt x="131" y="439"/>
                    </a:lnTo>
                    <a:lnTo>
                      <a:pt x="132" y="443"/>
                    </a:lnTo>
                    <a:lnTo>
                      <a:pt x="134" y="443"/>
                    </a:lnTo>
                    <a:lnTo>
                      <a:pt x="134" y="443"/>
                    </a:lnTo>
                    <a:lnTo>
                      <a:pt x="136" y="445"/>
                    </a:lnTo>
                    <a:lnTo>
                      <a:pt x="138" y="446"/>
                    </a:lnTo>
                    <a:lnTo>
                      <a:pt x="139" y="446"/>
                    </a:lnTo>
                    <a:lnTo>
                      <a:pt x="142" y="446"/>
                    </a:lnTo>
                    <a:lnTo>
                      <a:pt x="143" y="446"/>
                    </a:lnTo>
                    <a:lnTo>
                      <a:pt x="143" y="447"/>
                    </a:lnTo>
                    <a:lnTo>
                      <a:pt x="144" y="447"/>
                    </a:lnTo>
                    <a:lnTo>
                      <a:pt x="147" y="449"/>
                    </a:lnTo>
                    <a:lnTo>
                      <a:pt x="148" y="449"/>
                    </a:lnTo>
                    <a:lnTo>
                      <a:pt x="148" y="450"/>
                    </a:lnTo>
                    <a:lnTo>
                      <a:pt x="150" y="451"/>
                    </a:lnTo>
                    <a:lnTo>
                      <a:pt x="150" y="453"/>
                    </a:lnTo>
                    <a:lnTo>
                      <a:pt x="150" y="454"/>
                    </a:lnTo>
                    <a:lnTo>
                      <a:pt x="151" y="454"/>
                    </a:lnTo>
                    <a:lnTo>
                      <a:pt x="154" y="455"/>
                    </a:lnTo>
                    <a:lnTo>
                      <a:pt x="156" y="455"/>
                    </a:lnTo>
                    <a:lnTo>
                      <a:pt x="158" y="455"/>
                    </a:lnTo>
                    <a:lnTo>
                      <a:pt x="159" y="457"/>
                    </a:lnTo>
                    <a:lnTo>
                      <a:pt x="160" y="458"/>
                    </a:lnTo>
                    <a:lnTo>
                      <a:pt x="162" y="459"/>
                    </a:lnTo>
                    <a:lnTo>
                      <a:pt x="164" y="461"/>
                    </a:lnTo>
                    <a:lnTo>
                      <a:pt x="166" y="462"/>
                    </a:lnTo>
                    <a:lnTo>
                      <a:pt x="166" y="463"/>
                    </a:lnTo>
                    <a:lnTo>
                      <a:pt x="167" y="465"/>
                    </a:lnTo>
                    <a:lnTo>
                      <a:pt x="168" y="465"/>
                    </a:lnTo>
                    <a:lnTo>
                      <a:pt x="169" y="463"/>
                    </a:lnTo>
                    <a:lnTo>
                      <a:pt x="171" y="458"/>
                    </a:lnTo>
                    <a:lnTo>
                      <a:pt x="175" y="457"/>
                    </a:lnTo>
                    <a:lnTo>
                      <a:pt x="179" y="458"/>
                    </a:lnTo>
                    <a:lnTo>
                      <a:pt x="181" y="458"/>
                    </a:lnTo>
                    <a:lnTo>
                      <a:pt x="183" y="461"/>
                    </a:lnTo>
                    <a:lnTo>
                      <a:pt x="184" y="462"/>
                    </a:lnTo>
                    <a:lnTo>
                      <a:pt x="184" y="462"/>
                    </a:lnTo>
                    <a:lnTo>
                      <a:pt x="185" y="463"/>
                    </a:lnTo>
                    <a:lnTo>
                      <a:pt x="191" y="466"/>
                    </a:lnTo>
                    <a:lnTo>
                      <a:pt x="193" y="469"/>
                    </a:lnTo>
                    <a:lnTo>
                      <a:pt x="199" y="471"/>
                    </a:lnTo>
                    <a:lnTo>
                      <a:pt x="201" y="473"/>
                    </a:lnTo>
                    <a:lnTo>
                      <a:pt x="204" y="473"/>
                    </a:lnTo>
                    <a:lnTo>
                      <a:pt x="205" y="474"/>
                    </a:lnTo>
                    <a:lnTo>
                      <a:pt x="208" y="477"/>
                    </a:lnTo>
                    <a:lnTo>
                      <a:pt x="209" y="479"/>
                    </a:lnTo>
                    <a:lnTo>
                      <a:pt x="212" y="481"/>
                    </a:lnTo>
                    <a:lnTo>
                      <a:pt x="213" y="481"/>
                    </a:lnTo>
                    <a:lnTo>
                      <a:pt x="216" y="481"/>
                    </a:lnTo>
                    <a:lnTo>
                      <a:pt x="218" y="479"/>
                    </a:lnTo>
                    <a:lnTo>
                      <a:pt x="220" y="479"/>
                    </a:lnTo>
                    <a:lnTo>
                      <a:pt x="221" y="481"/>
                    </a:lnTo>
                    <a:lnTo>
                      <a:pt x="221" y="482"/>
                    </a:lnTo>
                    <a:lnTo>
                      <a:pt x="222" y="484"/>
                    </a:lnTo>
                    <a:lnTo>
                      <a:pt x="224" y="487"/>
                    </a:lnTo>
                    <a:lnTo>
                      <a:pt x="226" y="487"/>
                    </a:lnTo>
                    <a:lnTo>
                      <a:pt x="228" y="488"/>
                    </a:lnTo>
                    <a:lnTo>
                      <a:pt x="229" y="490"/>
                    </a:lnTo>
                    <a:lnTo>
                      <a:pt x="233" y="491"/>
                    </a:lnTo>
                    <a:lnTo>
                      <a:pt x="233" y="492"/>
                    </a:lnTo>
                    <a:lnTo>
                      <a:pt x="233" y="492"/>
                    </a:lnTo>
                    <a:lnTo>
                      <a:pt x="234" y="494"/>
                    </a:lnTo>
                    <a:lnTo>
                      <a:pt x="236" y="494"/>
                    </a:lnTo>
                    <a:lnTo>
                      <a:pt x="236" y="494"/>
                    </a:lnTo>
                    <a:lnTo>
                      <a:pt x="240" y="492"/>
                    </a:lnTo>
                    <a:lnTo>
                      <a:pt x="241" y="492"/>
                    </a:lnTo>
                    <a:lnTo>
                      <a:pt x="241" y="492"/>
                    </a:lnTo>
                    <a:lnTo>
                      <a:pt x="241" y="494"/>
                    </a:lnTo>
                    <a:lnTo>
                      <a:pt x="241" y="495"/>
                    </a:lnTo>
                    <a:lnTo>
                      <a:pt x="241" y="498"/>
                    </a:lnTo>
                    <a:lnTo>
                      <a:pt x="241" y="499"/>
                    </a:lnTo>
                    <a:lnTo>
                      <a:pt x="244" y="499"/>
                    </a:lnTo>
                    <a:lnTo>
                      <a:pt x="246" y="499"/>
                    </a:lnTo>
                    <a:lnTo>
                      <a:pt x="251" y="499"/>
                    </a:lnTo>
                    <a:lnTo>
                      <a:pt x="253" y="500"/>
                    </a:lnTo>
                    <a:lnTo>
                      <a:pt x="254" y="502"/>
                    </a:lnTo>
                    <a:lnTo>
                      <a:pt x="257" y="506"/>
                    </a:lnTo>
                    <a:lnTo>
                      <a:pt x="257" y="506"/>
                    </a:lnTo>
                    <a:lnTo>
                      <a:pt x="258" y="507"/>
                    </a:lnTo>
                    <a:lnTo>
                      <a:pt x="259" y="506"/>
                    </a:lnTo>
                    <a:lnTo>
                      <a:pt x="259" y="504"/>
                    </a:lnTo>
                    <a:lnTo>
                      <a:pt x="258" y="503"/>
                    </a:lnTo>
                    <a:lnTo>
                      <a:pt x="259" y="503"/>
                    </a:lnTo>
                    <a:lnTo>
                      <a:pt x="261" y="503"/>
                    </a:lnTo>
                    <a:lnTo>
                      <a:pt x="261" y="504"/>
                    </a:lnTo>
                    <a:lnTo>
                      <a:pt x="263" y="506"/>
                    </a:lnTo>
                    <a:lnTo>
                      <a:pt x="265" y="506"/>
                    </a:lnTo>
                    <a:lnTo>
                      <a:pt x="266" y="506"/>
                    </a:lnTo>
                    <a:lnTo>
                      <a:pt x="266" y="506"/>
                    </a:lnTo>
                    <a:lnTo>
                      <a:pt x="267" y="503"/>
                    </a:lnTo>
                    <a:lnTo>
                      <a:pt x="267" y="503"/>
                    </a:lnTo>
                    <a:lnTo>
                      <a:pt x="269" y="503"/>
                    </a:lnTo>
                    <a:lnTo>
                      <a:pt x="270" y="503"/>
                    </a:lnTo>
                    <a:lnTo>
                      <a:pt x="270" y="504"/>
                    </a:lnTo>
                    <a:lnTo>
                      <a:pt x="271" y="504"/>
                    </a:lnTo>
                    <a:lnTo>
                      <a:pt x="274" y="506"/>
                    </a:lnTo>
                    <a:lnTo>
                      <a:pt x="275" y="506"/>
                    </a:lnTo>
                    <a:lnTo>
                      <a:pt x="278" y="508"/>
                    </a:lnTo>
                    <a:lnTo>
                      <a:pt x="281" y="508"/>
                    </a:lnTo>
                    <a:lnTo>
                      <a:pt x="285" y="508"/>
                    </a:lnTo>
                    <a:lnTo>
                      <a:pt x="286" y="508"/>
                    </a:lnTo>
                    <a:lnTo>
                      <a:pt x="287" y="508"/>
                    </a:lnTo>
                    <a:lnTo>
                      <a:pt x="290" y="507"/>
                    </a:lnTo>
                    <a:lnTo>
                      <a:pt x="291" y="507"/>
                    </a:lnTo>
                    <a:lnTo>
                      <a:pt x="292" y="507"/>
                    </a:lnTo>
                    <a:lnTo>
                      <a:pt x="294" y="507"/>
                    </a:lnTo>
                    <a:lnTo>
                      <a:pt x="294" y="507"/>
                    </a:lnTo>
                    <a:lnTo>
                      <a:pt x="294" y="506"/>
                    </a:lnTo>
                    <a:lnTo>
                      <a:pt x="294" y="506"/>
                    </a:lnTo>
                    <a:lnTo>
                      <a:pt x="296" y="506"/>
                    </a:lnTo>
                    <a:lnTo>
                      <a:pt x="299" y="504"/>
                    </a:lnTo>
                    <a:lnTo>
                      <a:pt x="300" y="504"/>
                    </a:lnTo>
                    <a:lnTo>
                      <a:pt x="300" y="504"/>
                    </a:lnTo>
                    <a:lnTo>
                      <a:pt x="302" y="503"/>
                    </a:lnTo>
                    <a:lnTo>
                      <a:pt x="302" y="503"/>
                    </a:lnTo>
                    <a:lnTo>
                      <a:pt x="304" y="504"/>
                    </a:lnTo>
                    <a:lnTo>
                      <a:pt x="306" y="504"/>
                    </a:lnTo>
                    <a:lnTo>
                      <a:pt x="306" y="507"/>
                    </a:lnTo>
                    <a:lnTo>
                      <a:pt x="307" y="507"/>
                    </a:lnTo>
                    <a:lnTo>
                      <a:pt x="307" y="510"/>
                    </a:lnTo>
                    <a:lnTo>
                      <a:pt x="306" y="515"/>
                    </a:lnTo>
                    <a:lnTo>
                      <a:pt x="307" y="516"/>
                    </a:lnTo>
                    <a:lnTo>
                      <a:pt x="308" y="518"/>
                    </a:lnTo>
                    <a:lnTo>
                      <a:pt x="310" y="519"/>
                    </a:lnTo>
                    <a:lnTo>
                      <a:pt x="310" y="515"/>
                    </a:lnTo>
                    <a:lnTo>
                      <a:pt x="311" y="515"/>
                    </a:lnTo>
                    <a:lnTo>
                      <a:pt x="312" y="512"/>
                    </a:lnTo>
                    <a:lnTo>
                      <a:pt x="312" y="511"/>
                    </a:lnTo>
                    <a:lnTo>
                      <a:pt x="314" y="508"/>
                    </a:lnTo>
                    <a:lnTo>
                      <a:pt x="316" y="506"/>
                    </a:lnTo>
                    <a:lnTo>
                      <a:pt x="316" y="503"/>
                    </a:lnTo>
                    <a:lnTo>
                      <a:pt x="318" y="503"/>
                    </a:lnTo>
                    <a:lnTo>
                      <a:pt x="319" y="502"/>
                    </a:lnTo>
                    <a:lnTo>
                      <a:pt x="320" y="500"/>
                    </a:lnTo>
                    <a:lnTo>
                      <a:pt x="322" y="499"/>
                    </a:lnTo>
                    <a:lnTo>
                      <a:pt x="323" y="499"/>
                    </a:lnTo>
                    <a:lnTo>
                      <a:pt x="324" y="499"/>
                    </a:lnTo>
                    <a:lnTo>
                      <a:pt x="327" y="499"/>
                    </a:lnTo>
                    <a:lnTo>
                      <a:pt x="328" y="499"/>
                    </a:lnTo>
                    <a:lnTo>
                      <a:pt x="331" y="500"/>
                    </a:lnTo>
                    <a:lnTo>
                      <a:pt x="331" y="500"/>
                    </a:lnTo>
                    <a:lnTo>
                      <a:pt x="331" y="502"/>
                    </a:lnTo>
                    <a:lnTo>
                      <a:pt x="331" y="503"/>
                    </a:lnTo>
                    <a:lnTo>
                      <a:pt x="331" y="503"/>
                    </a:lnTo>
                    <a:lnTo>
                      <a:pt x="332" y="503"/>
                    </a:lnTo>
                    <a:lnTo>
                      <a:pt x="333" y="503"/>
                    </a:lnTo>
                    <a:lnTo>
                      <a:pt x="336" y="503"/>
                    </a:lnTo>
                    <a:lnTo>
                      <a:pt x="337" y="503"/>
                    </a:lnTo>
                    <a:lnTo>
                      <a:pt x="341" y="504"/>
                    </a:lnTo>
                    <a:lnTo>
                      <a:pt x="343" y="504"/>
                    </a:lnTo>
                    <a:lnTo>
                      <a:pt x="343" y="506"/>
                    </a:lnTo>
                    <a:lnTo>
                      <a:pt x="344" y="506"/>
                    </a:lnTo>
                    <a:lnTo>
                      <a:pt x="345" y="504"/>
                    </a:lnTo>
                    <a:lnTo>
                      <a:pt x="347" y="503"/>
                    </a:lnTo>
                    <a:lnTo>
                      <a:pt x="347" y="503"/>
                    </a:lnTo>
                    <a:lnTo>
                      <a:pt x="348" y="503"/>
                    </a:lnTo>
                    <a:lnTo>
                      <a:pt x="349" y="504"/>
                    </a:lnTo>
                    <a:lnTo>
                      <a:pt x="352" y="506"/>
                    </a:lnTo>
                    <a:lnTo>
                      <a:pt x="353" y="506"/>
                    </a:lnTo>
                    <a:lnTo>
                      <a:pt x="355" y="506"/>
                    </a:lnTo>
                    <a:lnTo>
                      <a:pt x="355" y="508"/>
                    </a:lnTo>
                    <a:lnTo>
                      <a:pt x="355" y="510"/>
                    </a:lnTo>
                    <a:lnTo>
                      <a:pt x="356" y="510"/>
                    </a:lnTo>
                    <a:lnTo>
                      <a:pt x="357" y="510"/>
                    </a:lnTo>
                    <a:lnTo>
                      <a:pt x="360" y="510"/>
                    </a:lnTo>
                    <a:lnTo>
                      <a:pt x="360" y="510"/>
                    </a:lnTo>
                    <a:lnTo>
                      <a:pt x="363" y="508"/>
                    </a:lnTo>
                    <a:lnTo>
                      <a:pt x="364" y="508"/>
                    </a:lnTo>
                    <a:lnTo>
                      <a:pt x="364" y="508"/>
                    </a:lnTo>
                    <a:lnTo>
                      <a:pt x="365" y="508"/>
                    </a:lnTo>
                    <a:lnTo>
                      <a:pt x="365" y="508"/>
                    </a:lnTo>
                    <a:lnTo>
                      <a:pt x="367" y="508"/>
                    </a:lnTo>
                    <a:lnTo>
                      <a:pt x="368" y="508"/>
                    </a:lnTo>
                    <a:lnTo>
                      <a:pt x="369" y="508"/>
                    </a:lnTo>
                    <a:lnTo>
                      <a:pt x="369" y="507"/>
                    </a:lnTo>
                    <a:lnTo>
                      <a:pt x="372" y="506"/>
                    </a:lnTo>
                    <a:lnTo>
                      <a:pt x="372" y="506"/>
                    </a:lnTo>
                    <a:lnTo>
                      <a:pt x="372" y="504"/>
                    </a:lnTo>
                    <a:lnTo>
                      <a:pt x="371" y="504"/>
                    </a:lnTo>
                    <a:lnTo>
                      <a:pt x="371" y="503"/>
                    </a:lnTo>
                    <a:lnTo>
                      <a:pt x="371" y="503"/>
                    </a:lnTo>
                    <a:lnTo>
                      <a:pt x="372" y="502"/>
                    </a:lnTo>
                    <a:lnTo>
                      <a:pt x="374" y="500"/>
                    </a:lnTo>
                    <a:lnTo>
                      <a:pt x="376" y="498"/>
                    </a:lnTo>
                    <a:lnTo>
                      <a:pt x="377" y="496"/>
                    </a:lnTo>
                    <a:lnTo>
                      <a:pt x="377" y="495"/>
                    </a:lnTo>
                    <a:lnTo>
                      <a:pt x="378" y="492"/>
                    </a:lnTo>
                    <a:lnTo>
                      <a:pt x="378" y="492"/>
                    </a:lnTo>
                    <a:lnTo>
                      <a:pt x="381" y="491"/>
                    </a:lnTo>
                    <a:lnTo>
                      <a:pt x="385" y="491"/>
                    </a:lnTo>
                    <a:lnTo>
                      <a:pt x="386" y="490"/>
                    </a:lnTo>
                    <a:lnTo>
                      <a:pt x="389" y="488"/>
                    </a:lnTo>
                    <a:lnTo>
                      <a:pt x="390" y="487"/>
                    </a:lnTo>
                    <a:lnTo>
                      <a:pt x="390" y="487"/>
                    </a:lnTo>
                    <a:lnTo>
                      <a:pt x="390" y="486"/>
                    </a:lnTo>
                    <a:lnTo>
                      <a:pt x="392" y="486"/>
                    </a:lnTo>
                    <a:lnTo>
                      <a:pt x="393" y="483"/>
                    </a:lnTo>
                    <a:lnTo>
                      <a:pt x="394" y="482"/>
                    </a:lnTo>
                    <a:lnTo>
                      <a:pt x="397" y="481"/>
                    </a:lnTo>
                    <a:lnTo>
                      <a:pt x="400" y="479"/>
                    </a:lnTo>
                    <a:lnTo>
                      <a:pt x="400" y="479"/>
                    </a:lnTo>
                    <a:lnTo>
                      <a:pt x="401" y="479"/>
                    </a:lnTo>
                    <a:lnTo>
                      <a:pt x="402" y="481"/>
                    </a:lnTo>
                    <a:lnTo>
                      <a:pt x="402" y="482"/>
                    </a:lnTo>
                    <a:lnTo>
                      <a:pt x="406" y="482"/>
                    </a:lnTo>
                    <a:lnTo>
                      <a:pt x="406" y="482"/>
                    </a:lnTo>
                    <a:lnTo>
                      <a:pt x="409" y="483"/>
                    </a:lnTo>
                    <a:lnTo>
                      <a:pt x="412" y="483"/>
                    </a:lnTo>
                    <a:lnTo>
                      <a:pt x="413" y="484"/>
                    </a:lnTo>
                    <a:lnTo>
                      <a:pt x="413" y="484"/>
                    </a:lnTo>
                    <a:lnTo>
                      <a:pt x="414" y="483"/>
                    </a:lnTo>
                    <a:lnTo>
                      <a:pt x="414" y="483"/>
                    </a:lnTo>
                    <a:lnTo>
                      <a:pt x="414" y="482"/>
                    </a:lnTo>
                    <a:lnTo>
                      <a:pt x="415" y="482"/>
                    </a:lnTo>
                    <a:lnTo>
                      <a:pt x="414" y="481"/>
                    </a:lnTo>
                    <a:lnTo>
                      <a:pt x="418" y="479"/>
                    </a:lnTo>
                    <a:lnTo>
                      <a:pt x="421" y="477"/>
                    </a:lnTo>
                    <a:lnTo>
                      <a:pt x="422" y="477"/>
                    </a:lnTo>
                    <a:lnTo>
                      <a:pt x="423" y="477"/>
                    </a:lnTo>
                    <a:lnTo>
                      <a:pt x="425" y="477"/>
                    </a:lnTo>
                    <a:lnTo>
                      <a:pt x="426" y="479"/>
                    </a:lnTo>
                    <a:lnTo>
                      <a:pt x="427" y="481"/>
                    </a:lnTo>
                    <a:lnTo>
                      <a:pt x="429" y="479"/>
                    </a:lnTo>
                    <a:lnTo>
                      <a:pt x="429" y="481"/>
                    </a:lnTo>
                    <a:lnTo>
                      <a:pt x="429" y="481"/>
                    </a:lnTo>
                    <a:lnTo>
                      <a:pt x="427" y="482"/>
                    </a:lnTo>
                    <a:lnTo>
                      <a:pt x="426" y="482"/>
                    </a:lnTo>
                    <a:lnTo>
                      <a:pt x="426" y="483"/>
                    </a:lnTo>
                    <a:lnTo>
                      <a:pt x="426" y="486"/>
                    </a:lnTo>
                    <a:lnTo>
                      <a:pt x="426" y="486"/>
                    </a:lnTo>
                    <a:lnTo>
                      <a:pt x="427" y="487"/>
                    </a:lnTo>
                    <a:lnTo>
                      <a:pt x="430" y="484"/>
                    </a:lnTo>
                    <a:lnTo>
                      <a:pt x="431" y="483"/>
                    </a:lnTo>
                    <a:lnTo>
                      <a:pt x="431" y="484"/>
                    </a:lnTo>
                    <a:lnTo>
                      <a:pt x="433" y="486"/>
                    </a:lnTo>
                    <a:lnTo>
                      <a:pt x="434" y="488"/>
                    </a:lnTo>
                    <a:lnTo>
                      <a:pt x="435" y="490"/>
                    </a:lnTo>
                    <a:lnTo>
                      <a:pt x="433" y="492"/>
                    </a:lnTo>
                    <a:lnTo>
                      <a:pt x="431" y="494"/>
                    </a:lnTo>
                    <a:lnTo>
                      <a:pt x="431" y="495"/>
                    </a:lnTo>
                    <a:lnTo>
                      <a:pt x="431" y="495"/>
                    </a:lnTo>
                    <a:lnTo>
                      <a:pt x="431" y="496"/>
                    </a:lnTo>
                    <a:lnTo>
                      <a:pt x="431" y="496"/>
                    </a:lnTo>
                    <a:lnTo>
                      <a:pt x="431" y="498"/>
                    </a:lnTo>
                    <a:lnTo>
                      <a:pt x="433" y="498"/>
                    </a:lnTo>
                    <a:lnTo>
                      <a:pt x="433" y="498"/>
                    </a:lnTo>
                    <a:lnTo>
                      <a:pt x="434" y="496"/>
                    </a:lnTo>
                    <a:lnTo>
                      <a:pt x="437" y="495"/>
                    </a:lnTo>
                    <a:lnTo>
                      <a:pt x="438" y="496"/>
                    </a:lnTo>
                    <a:lnTo>
                      <a:pt x="439" y="498"/>
                    </a:lnTo>
                    <a:lnTo>
                      <a:pt x="441" y="498"/>
                    </a:lnTo>
                    <a:lnTo>
                      <a:pt x="443" y="498"/>
                    </a:lnTo>
                    <a:lnTo>
                      <a:pt x="445" y="498"/>
                    </a:lnTo>
                    <a:lnTo>
                      <a:pt x="446" y="498"/>
                    </a:lnTo>
                    <a:lnTo>
                      <a:pt x="449" y="500"/>
                    </a:lnTo>
                    <a:lnTo>
                      <a:pt x="450" y="500"/>
                    </a:lnTo>
                    <a:lnTo>
                      <a:pt x="450" y="500"/>
                    </a:lnTo>
                    <a:lnTo>
                      <a:pt x="451" y="498"/>
                    </a:lnTo>
                    <a:lnTo>
                      <a:pt x="451" y="496"/>
                    </a:lnTo>
                    <a:lnTo>
                      <a:pt x="451" y="495"/>
                    </a:lnTo>
                    <a:lnTo>
                      <a:pt x="453" y="495"/>
                    </a:lnTo>
                    <a:lnTo>
                      <a:pt x="453" y="495"/>
                    </a:lnTo>
                    <a:lnTo>
                      <a:pt x="454" y="495"/>
                    </a:lnTo>
                    <a:lnTo>
                      <a:pt x="455" y="495"/>
                    </a:lnTo>
                    <a:lnTo>
                      <a:pt x="456" y="496"/>
                    </a:lnTo>
                    <a:lnTo>
                      <a:pt x="456" y="498"/>
                    </a:lnTo>
                    <a:lnTo>
                      <a:pt x="458" y="498"/>
                    </a:lnTo>
                    <a:lnTo>
                      <a:pt x="458" y="498"/>
                    </a:lnTo>
                    <a:lnTo>
                      <a:pt x="459" y="498"/>
                    </a:lnTo>
                    <a:lnTo>
                      <a:pt x="459" y="499"/>
                    </a:lnTo>
                    <a:lnTo>
                      <a:pt x="462" y="500"/>
                    </a:lnTo>
                    <a:lnTo>
                      <a:pt x="463" y="502"/>
                    </a:lnTo>
                    <a:lnTo>
                      <a:pt x="463" y="502"/>
                    </a:lnTo>
                    <a:lnTo>
                      <a:pt x="464" y="504"/>
                    </a:lnTo>
                    <a:lnTo>
                      <a:pt x="464" y="506"/>
                    </a:lnTo>
                    <a:lnTo>
                      <a:pt x="467" y="511"/>
                    </a:lnTo>
                    <a:lnTo>
                      <a:pt x="468" y="512"/>
                    </a:lnTo>
                    <a:lnTo>
                      <a:pt x="470" y="514"/>
                    </a:lnTo>
                    <a:lnTo>
                      <a:pt x="470" y="514"/>
                    </a:lnTo>
                    <a:lnTo>
                      <a:pt x="471" y="514"/>
                    </a:lnTo>
                    <a:lnTo>
                      <a:pt x="471" y="512"/>
                    </a:lnTo>
                    <a:lnTo>
                      <a:pt x="471" y="512"/>
                    </a:lnTo>
                    <a:lnTo>
                      <a:pt x="472" y="512"/>
                    </a:lnTo>
                    <a:lnTo>
                      <a:pt x="474" y="512"/>
                    </a:lnTo>
                    <a:lnTo>
                      <a:pt x="475" y="514"/>
                    </a:lnTo>
                    <a:lnTo>
                      <a:pt x="476" y="516"/>
                    </a:lnTo>
                    <a:lnTo>
                      <a:pt x="476" y="520"/>
                    </a:lnTo>
                    <a:lnTo>
                      <a:pt x="476" y="522"/>
                    </a:lnTo>
                    <a:lnTo>
                      <a:pt x="478" y="524"/>
                    </a:lnTo>
                    <a:lnTo>
                      <a:pt x="479" y="527"/>
                    </a:lnTo>
                    <a:lnTo>
                      <a:pt x="479" y="530"/>
                    </a:lnTo>
                    <a:lnTo>
                      <a:pt x="480" y="531"/>
                    </a:lnTo>
                    <a:lnTo>
                      <a:pt x="480" y="533"/>
                    </a:lnTo>
                    <a:lnTo>
                      <a:pt x="480" y="536"/>
                    </a:lnTo>
                    <a:lnTo>
                      <a:pt x="480" y="539"/>
                    </a:lnTo>
                    <a:lnTo>
                      <a:pt x="480" y="541"/>
                    </a:lnTo>
                    <a:lnTo>
                      <a:pt x="480" y="541"/>
                    </a:lnTo>
                    <a:lnTo>
                      <a:pt x="479" y="543"/>
                    </a:lnTo>
                    <a:lnTo>
                      <a:pt x="479" y="543"/>
                    </a:lnTo>
                    <a:lnTo>
                      <a:pt x="480" y="545"/>
                    </a:lnTo>
                    <a:lnTo>
                      <a:pt x="482" y="547"/>
                    </a:lnTo>
                    <a:lnTo>
                      <a:pt x="482" y="548"/>
                    </a:lnTo>
                    <a:lnTo>
                      <a:pt x="482" y="548"/>
                    </a:lnTo>
                    <a:lnTo>
                      <a:pt x="480" y="548"/>
                    </a:lnTo>
                    <a:lnTo>
                      <a:pt x="479" y="549"/>
                    </a:lnTo>
                    <a:lnTo>
                      <a:pt x="478" y="551"/>
                    </a:lnTo>
                    <a:lnTo>
                      <a:pt x="478" y="553"/>
                    </a:lnTo>
                    <a:lnTo>
                      <a:pt x="476" y="553"/>
                    </a:lnTo>
                    <a:lnTo>
                      <a:pt x="474" y="553"/>
                    </a:lnTo>
                    <a:lnTo>
                      <a:pt x="474" y="553"/>
                    </a:lnTo>
                    <a:lnTo>
                      <a:pt x="474" y="556"/>
                    </a:lnTo>
                    <a:lnTo>
                      <a:pt x="474" y="557"/>
                    </a:lnTo>
                    <a:lnTo>
                      <a:pt x="472" y="559"/>
                    </a:lnTo>
                    <a:lnTo>
                      <a:pt x="472" y="560"/>
                    </a:lnTo>
                    <a:lnTo>
                      <a:pt x="471" y="560"/>
                    </a:lnTo>
                    <a:lnTo>
                      <a:pt x="470" y="560"/>
                    </a:lnTo>
                    <a:lnTo>
                      <a:pt x="468" y="561"/>
                    </a:lnTo>
                    <a:lnTo>
                      <a:pt x="468" y="564"/>
                    </a:lnTo>
                    <a:lnTo>
                      <a:pt x="468" y="565"/>
                    </a:lnTo>
                    <a:lnTo>
                      <a:pt x="470" y="568"/>
                    </a:lnTo>
                    <a:lnTo>
                      <a:pt x="470" y="568"/>
                    </a:lnTo>
                    <a:lnTo>
                      <a:pt x="468" y="568"/>
                    </a:lnTo>
                    <a:lnTo>
                      <a:pt x="467" y="569"/>
                    </a:lnTo>
                    <a:lnTo>
                      <a:pt x="467" y="572"/>
                    </a:lnTo>
                    <a:lnTo>
                      <a:pt x="467" y="575"/>
                    </a:lnTo>
                    <a:lnTo>
                      <a:pt x="467" y="576"/>
                    </a:lnTo>
                    <a:lnTo>
                      <a:pt x="468" y="576"/>
                    </a:lnTo>
                    <a:lnTo>
                      <a:pt x="470" y="577"/>
                    </a:lnTo>
                    <a:lnTo>
                      <a:pt x="470" y="578"/>
                    </a:lnTo>
                    <a:lnTo>
                      <a:pt x="471" y="580"/>
                    </a:lnTo>
                    <a:lnTo>
                      <a:pt x="471" y="582"/>
                    </a:lnTo>
                    <a:lnTo>
                      <a:pt x="470" y="585"/>
                    </a:lnTo>
                    <a:lnTo>
                      <a:pt x="470" y="586"/>
                    </a:lnTo>
                    <a:lnTo>
                      <a:pt x="471" y="588"/>
                    </a:lnTo>
                    <a:lnTo>
                      <a:pt x="471" y="586"/>
                    </a:lnTo>
                    <a:lnTo>
                      <a:pt x="472" y="586"/>
                    </a:lnTo>
                    <a:lnTo>
                      <a:pt x="474" y="585"/>
                    </a:lnTo>
                    <a:lnTo>
                      <a:pt x="476" y="584"/>
                    </a:lnTo>
                    <a:lnTo>
                      <a:pt x="480" y="582"/>
                    </a:lnTo>
                    <a:lnTo>
                      <a:pt x="483" y="582"/>
                    </a:lnTo>
                    <a:lnTo>
                      <a:pt x="484" y="582"/>
                    </a:lnTo>
                    <a:lnTo>
                      <a:pt x="486" y="582"/>
                    </a:lnTo>
                    <a:lnTo>
                      <a:pt x="487" y="584"/>
                    </a:lnTo>
                    <a:lnTo>
                      <a:pt x="490" y="582"/>
                    </a:lnTo>
                    <a:lnTo>
                      <a:pt x="490" y="582"/>
                    </a:lnTo>
                    <a:lnTo>
                      <a:pt x="491" y="582"/>
                    </a:lnTo>
                    <a:lnTo>
                      <a:pt x="491" y="582"/>
                    </a:lnTo>
                    <a:lnTo>
                      <a:pt x="488" y="585"/>
                    </a:lnTo>
                    <a:lnTo>
                      <a:pt x="488" y="586"/>
                    </a:lnTo>
                    <a:lnTo>
                      <a:pt x="488" y="588"/>
                    </a:lnTo>
                    <a:lnTo>
                      <a:pt x="490" y="589"/>
                    </a:lnTo>
                    <a:lnTo>
                      <a:pt x="491" y="590"/>
                    </a:lnTo>
                    <a:lnTo>
                      <a:pt x="492" y="592"/>
                    </a:lnTo>
                    <a:lnTo>
                      <a:pt x="492" y="594"/>
                    </a:lnTo>
                    <a:lnTo>
                      <a:pt x="492" y="596"/>
                    </a:lnTo>
                    <a:lnTo>
                      <a:pt x="494" y="596"/>
                    </a:lnTo>
                    <a:lnTo>
                      <a:pt x="494" y="597"/>
                    </a:lnTo>
                    <a:lnTo>
                      <a:pt x="494" y="598"/>
                    </a:lnTo>
                    <a:lnTo>
                      <a:pt x="494" y="601"/>
                    </a:lnTo>
                    <a:lnTo>
                      <a:pt x="497" y="602"/>
                    </a:lnTo>
                    <a:lnTo>
                      <a:pt x="500" y="602"/>
                    </a:lnTo>
                    <a:lnTo>
                      <a:pt x="503" y="602"/>
                    </a:lnTo>
                    <a:lnTo>
                      <a:pt x="504" y="604"/>
                    </a:lnTo>
                    <a:lnTo>
                      <a:pt x="504" y="604"/>
                    </a:lnTo>
                    <a:lnTo>
                      <a:pt x="505" y="605"/>
                    </a:lnTo>
                    <a:lnTo>
                      <a:pt x="505" y="606"/>
                    </a:lnTo>
                    <a:lnTo>
                      <a:pt x="505" y="606"/>
                    </a:lnTo>
                    <a:lnTo>
                      <a:pt x="504" y="609"/>
                    </a:lnTo>
                    <a:lnTo>
                      <a:pt x="503" y="612"/>
                    </a:lnTo>
                    <a:lnTo>
                      <a:pt x="504" y="613"/>
                    </a:lnTo>
                    <a:lnTo>
                      <a:pt x="504" y="614"/>
                    </a:lnTo>
                    <a:lnTo>
                      <a:pt x="503" y="617"/>
                    </a:lnTo>
                    <a:lnTo>
                      <a:pt x="503" y="620"/>
                    </a:lnTo>
                    <a:lnTo>
                      <a:pt x="501" y="621"/>
                    </a:lnTo>
                    <a:lnTo>
                      <a:pt x="501" y="622"/>
                    </a:lnTo>
                    <a:lnTo>
                      <a:pt x="503" y="622"/>
                    </a:lnTo>
                    <a:lnTo>
                      <a:pt x="503" y="622"/>
                    </a:lnTo>
                    <a:lnTo>
                      <a:pt x="504" y="622"/>
                    </a:lnTo>
                    <a:lnTo>
                      <a:pt x="505" y="622"/>
                    </a:lnTo>
                    <a:lnTo>
                      <a:pt x="509" y="624"/>
                    </a:lnTo>
                    <a:lnTo>
                      <a:pt x="513" y="624"/>
                    </a:lnTo>
                    <a:lnTo>
                      <a:pt x="515" y="625"/>
                    </a:lnTo>
                    <a:lnTo>
                      <a:pt x="516" y="625"/>
                    </a:lnTo>
                    <a:lnTo>
                      <a:pt x="516" y="626"/>
                    </a:lnTo>
                    <a:lnTo>
                      <a:pt x="516" y="629"/>
                    </a:lnTo>
                    <a:lnTo>
                      <a:pt x="516" y="630"/>
                    </a:lnTo>
                    <a:lnTo>
                      <a:pt x="517" y="631"/>
                    </a:lnTo>
                    <a:lnTo>
                      <a:pt x="519" y="631"/>
                    </a:lnTo>
                    <a:lnTo>
                      <a:pt x="519" y="631"/>
                    </a:lnTo>
                    <a:lnTo>
                      <a:pt x="520" y="633"/>
                    </a:lnTo>
                    <a:lnTo>
                      <a:pt x="520" y="634"/>
                    </a:lnTo>
                    <a:lnTo>
                      <a:pt x="520" y="634"/>
                    </a:lnTo>
                    <a:lnTo>
                      <a:pt x="521" y="635"/>
                    </a:lnTo>
                    <a:lnTo>
                      <a:pt x="521" y="635"/>
                    </a:lnTo>
                    <a:lnTo>
                      <a:pt x="524" y="635"/>
                    </a:lnTo>
                    <a:lnTo>
                      <a:pt x="525" y="635"/>
                    </a:lnTo>
                    <a:lnTo>
                      <a:pt x="528" y="635"/>
                    </a:lnTo>
                    <a:lnTo>
                      <a:pt x="529" y="635"/>
                    </a:lnTo>
                    <a:lnTo>
                      <a:pt x="529" y="634"/>
                    </a:lnTo>
                    <a:lnTo>
                      <a:pt x="532" y="631"/>
                    </a:lnTo>
                    <a:lnTo>
                      <a:pt x="535" y="630"/>
                    </a:lnTo>
                    <a:lnTo>
                      <a:pt x="536" y="630"/>
                    </a:lnTo>
                    <a:lnTo>
                      <a:pt x="537" y="630"/>
                    </a:lnTo>
                    <a:lnTo>
                      <a:pt x="537" y="630"/>
                    </a:lnTo>
                    <a:lnTo>
                      <a:pt x="537" y="630"/>
                    </a:lnTo>
                    <a:lnTo>
                      <a:pt x="537" y="633"/>
                    </a:lnTo>
                    <a:lnTo>
                      <a:pt x="537" y="634"/>
                    </a:lnTo>
                    <a:lnTo>
                      <a:pt x="538" y="634"/>
                    </a:lnTo>
                    <a:lnTo>
                      <a:pt x="538" y="637"/>
                    </a:lnTo>
                    <a:lnTo>
                      <a:pt x="540" y="637"/>
                    </a:lnTo>
                    <a:lnTo>
                      <a:pt x="540" y="638"/>
                    </a:lnTo>
                    <a:lnTo>
                      <a:pt x="540" y="639"/>
                    </a:lnTo>
                    <a:lnTo>
                      <a:pt x="540" y="641"/>
                    </a:lnTo>
                    <a:lnTo>
                      <a:pt x="541" y="641"/>
                    </a:lnTo>
                    <a:lnTo>
                      <a:pt x="541" y="641"/>
                    </a:lnTo>
                    <a:lnTo>
                      <a:pt x="544" y="641"/>
                    </a:lnTo>
                    <a:lnTo>
                      <a:pt x="545" y="641"/>
                    </a:lnTo>
                    <a:lnTo>
                      <a:pt x="546" y="641"/>
                    </a:lnTo>
                    <a:lnTo>
                      <a:pt x="546" y="641"/>
                    </a:lnTo>
                    <a:lnTo>
                      <a:pt x="548" y="642"/>
                    </a:lnTo>
                    <a:lnTo>
                      <a:pt x="549" y="642"/>
                    </a:lnTo>
                    <a:lnTo>
                      <a:pt x="549" y="642"/>
                    </a:lnTo>
                    <a:lnTo>
                      <a:pt x="550" y="641"/>
                    </a:lnTo>
                    <a:lnTo>
                      <a:pt x="550" y="641"/>
                    </a:lnTo>
                    <a:lnTo>
                      <a:pt x="550" y="641"/>
                    </a:lnTo>
                    <a:lnTo>
                      <a:pt x="549" y="639"/>
                    </a:lnTo>
                    <a:lnTo>
                      <a:pt x="548" y="638"/>
                    </a:lnTo>
                    <a:lnTo>
                      <a:pt x="548" y="637"/>
                    </a:lnTo>
                    <a:lnTo>
                      <a:pt x="548" y="634"/>
                    </a:lnTo>
                    <a:lnTo>
                      <a:pt x="548" y="633"/>
                    </a:lnTo>
                    <a:lnTo>
                      <a:pt x="548" y="629"/>
                    </a:lnTo>
                    <a:lnTo>
                      <a:pt x="548" y="629"/>
                    </a:lnTo>
                    <a:lnTo>
                      <a:pt x="546" y="627"/>
                    </a:lnTo>
                    <a:lnTo>
                      <a:pt x="545" y="625"/>
                    </a:lnTo>
                    <a:lnTo>
                      <a:pt x="544" y="624"/>
                    </a:lnTo>
                    <a:lnTo>
                      <a:pt x="544" y="622"/>
                    </a:lnTo>
                    <a:lnTo>
                      <a:pt x="544" y="622"/>
                    </a:lnTo>
                    <a:lnTo>
                      <a:pt x="542" y="621"/>
                    </a:lnTo>
                    <a:lnTo>
                      <a:pt x="542" y="620"/>
                    </a:lnTo>
                    <a:lnTo>
                      <a:pt x="542" y="620"/>
                    </a:lnTo>
                    <a:lnTo>
                      <a:pt x="544" y="618"/>
                    </a:lnTo>
                    <a:lnTo>
                      <a:pt x="544" y="617"/>
                    </a:lnTo>
                    <a:lnTo>
                      <a:pt x="544" y="616"/>
                    </a:lnTo>
                    <a:lnTo>
                      <a:pt x="545" y="616"/>
                    </a:lnTo>
                    <a:lnTo>
                      <a:pt x="545" y="616"/>
                    </a:lnTo>
                    <a:lnTo>
                      <a:pt x="546" y="616"/>
                    </a:lnTo>
                    <a:lnTo>
                      <a:pt x="548" y="617"/>
                    </a:lnTo>
                    <a:lnTo>
                      <a:pt x="549" y="616"/>
                    </a:lnTo>
                    <a:lnTo>
                      <a:pt x="550" y="616"/>
                    </a:lnTo>
                    <a:lnTo>
                      <a:pt x="552" y="617"/>
                    </a:lnTo>
                    <a:lnTo>
                      <a:pt x="553" y="617"/>
                    </a:lnTo>
                    <a:lnTo>
                      <a:pt x="553" y="617"/>
                    </a:lnTo>
                    <a:lnTo>
                      <a:pt x="554" y="616"/>
                    </a:lnTo>
                    <a:lnTo>
                      <a:pt x="554" y="614"/>
                    </a:lnTo>
                    <a:lnTo>
                      <a:pt x="556" y="612"/>
                    </a:lnTo>
                    <a:lnTo>
                      <a:pt x="556" y="610"/>
                    </a:lnTo>
                    <a:lnTo>
                      <a:pt x="557" y="610"/>
                    </a:lnTo>
                    <a:lnTo>
                      <a:pt x="557" y="610"/>
                    </a:lnTo>
                    <a:lnTo>
                      <a:pt x="558" y="610"/>
                    </a:lnTo>
                    <a:lnTo>
                      <a:pt x="560" y="610"/>
                    </a:lnTo>
                    <a:lnTo>
                      <a:pt x="562" y="612"/>
                    </a:lnTo>
                    <a:lnTo>
                      <a:pt x="564" y="613"/>
                    </a:lnTo>
                    <a:lnTo>
                      <a:pt x="565" y="614"/>
                    </a:lnTo>
                    <a:lnTo>
                      <a:pt x="566" y="616"/>
                    </a:lnTo>
                    <a:lnTo>
                      <a:pt x="568" y="616"/>
                    </a:lnTo>
                    <a:lnTo>
                      <a:pt x="568" y="616"/>
                    </a:lnTo>
                    <a:lnTo>
                      <a:pt x="569" y="614"/>
                    </a:lnTo>
                    <a:lnTo>
                      <a:pt x="569" y="614"/>
                    </a:lnTo>
                    <a:lnTo>
                      <a:pt x="569" y="613"/>
                    </a:lnTo>
                    <a:lnTo>
                      <a:pt x="570" y="612"/>
                    </a:lnTo>
                    <a:lnTo>
                      <a:pt x="572" y="610"/>
                    </a:lnTo>
                    <a:lnTo>
                      <a:pt x="572" y="609"/>
                    </a:lnTo>
                    <a:lnTo>
                      <a:pt x="572" y="609"/>
                    </a:lnTo>
                    <a:lnTo>
                      <a:pt x="573" y="610"/>
                    </a:lnTo>
                    <a:lnTo>
                      <a:pt x="576" y="613"/>
                    </a:lnTo>
                    <a:lnTo>
                      <a:pt x="576" y="613"/>
                    </a:lnTo>
                    <a:lnTo>
                      <a:pt x="576" y="613"/>
                    </a:lnTo>
                    <a:lnTo>
                      <a:pt x="577" y="610"/>
                    </a:lnTo>
                    <a:lnTo>
                      <a:pt x="577" y="609"/>
                    </a:lnTo>
                    <a:lnTo>
                      <a:pt x="577" y="609"/>
                    </a:lnTo>
                    <a:lnTo>
                      <a:pt x="583" y="614"/>
                    </a:lnTo>
                    <a:lnTo>
                      <a:pt x="583" y="614"/>
                    </a:lnTo>
                    <a:lnTo>
                      <a:pt x="583" y="614"/>
                    </a:lnTo>
                    <a:lnTo>
                      <a:pt x="583" y="613"/>
                    </a:lnTo>
                    <a:lnTo>
                      <a:pt x="583" y="612"/>
                    </a:lnTo>
                    <a:lnTo>
                      <a:pt x="585" y="610"/>
                    </a:lnTo>
                    <a:lnTo>
                      <a:pt x="586" y="609"/>
                    </a:lnTo>
                    <a:lnTo>
                      <a:pt x="587" y="609"/>
                    </a:lnTo>
                    <a:lnTo>
                      <a:pt x="587" y="609"/>
                    </a:lnTo>
                    <a:lnTo>
                      <a:pt x="589" y="610"/>
                    </a:lnTo>
                    <a:lnTo>
                      <a:pt x="590" y="610"/>
                    </a:lnTo>
                    <a:lnTo>
                      <a:pt x="593" y="609"/>
                    </a:lnTo>
                    <a:lnTo>
                      <a:pt x="594" y="609"/>
                    </a:lnTo>
                    <a:lnTo>
                      <a:pt x="594" y="609"/>
                    </a:lnTo>
                    <a:lnTo>
                      <a:pt x="595" y="609"/>
                    </a:lnTo>
                    <a:lnTo>
                      <a:pt x="597" y="608"/>
                    </a:lnTo>
                    <a:lnTo>
                      <a:pt x="597" y="606"/>
                    </a:lnTo>
                    <a:lnTo>
                      <a:pt x="597" y="605"/>
                    </a:lnTo>
                    <a:lnTo>
                      <a:pt x="597" y="602"/>
                    </a:lnTo>
                    <a:lnTo>
                      <a:pt x="597" y="602"/>
                    </a:lnTo>
                    <a:lnTo>
                      <a:pt x="598" y="601"/>
                    </a:lnTo>
                    <a:lnTo>
                      <a:pt x="599" y="601"/>
                    </a:lnTo>
                    <a:lnTo>
                      <a:pt x="602" y="600"/>
                    </a:lnTo>
                    <a:lnTo>
                      <a:pt x="603" y="598"/>
                    </a:lnTo>
                    <a:lnTo>
                      <a:pt x="603" y="598"/>
                    </a:lnTo>
                    <a:lnTo>
                      <a:pt x="605" y="598"/>
                    </a:lnTo>
                    <a:lnTo>
                      <a:pt x="607" y="600"/>
                    </a:lnTo>
                    <a:lnTo>
                      <a:pt x="609" y="601"/>
                    </a:lnTo>
                    <a:lnTo>
                      <a:pt x="609" y="602"/>
                    </a:lnTo>
                    <a:lnTo>
                      <a:pt x="610" y="604"/>
                    </a:lnTo>
                    <a:lnTo>
                      <a:pt x="613" y="604"/>
                    </a:lnTo>
                    <a:lnTo>
                      <a:pt x="614" y="605"/>
                    </a:lnTo>
                    <a:lnTo>
                      <a:pt x="615" y="606"/>
                    </a:lnTo>
                    <a:lnTo>
                      <a:pt x="617" y="606"/>
                    </a:lnTo>
                    <a:lnTo>
                      <a:pt x="617" y="606"/>
                    </a:lnTo>
                    <a:lnTo>
                      <a:pt x="618" y="605"/>
                    </a:lnTo>
                    <a:lnTo>
                      <a:pt x="619" y="605"/>
                    </a:lnTo>
                    <a:lnTo>
                      <a:pt x="620" y="605"/>
                    </a:lnTo>
                    <a:lnTo>
                      <a:pt x="620" y="606"/>
                    </a:lnTo>
                    <a:lnTo>
                      <a:pt x="622" y="608"/>
                    </a:lnTo>
                    <a:lnTo>
                      <a:pt x="623" y="608"/>
                    </a:lnTo>
                    <a:lnTo>
                      <a:pt x="623" y="608"/>
                    </a:lnTo>
                    <a:lnTo>
                      <a:pt x="626" y="608"/>
                    </a:lnTo>
                    <a:lnTo>
                      <a:pt x="627" y="606"/>
                    </a:lnTo>
                    <a:lnTo>
                      <a:pt x="628" y="608"/>
                    </a:lnTo>
                    <a:lnTo>
                      <a:pt x="631" y="609"/>
                    </a:lnTo>
                    <a:lnTo>
                      <a:pt x="631" y="610"/>
                    </a:lnTo>
                    <a:lnTo>
                      <a:pt x="631" y="612"/>
                    </a:lnTo>
                    <a:lnTo>
                      <a:pt x="630" y="613"/>
                    </a:lnTo>
                    <a:lnTo>
                      <a:pt x="628" y="613"/>
                    </a:lnTo>
                    <a:lnTo>
                      <a:pt x="628" y="614"/>
                    </a:lnTo>
                    <a:lnTo>
                      <a:pt x="628" y="617"/>
                    </a:lnTo>
                    <a:lnTo>
                      <a:pt x="628" y="618"/>
                    </a:lnTo>
                    <a:lnTo>
                      <a:pt x="630" y="618"/>
                    </a:lnTo>
                    <a:lnTo>
                      <a:pt x="631" y="620"/>
                    </a:lnTo>
                    <a:lnTo>
                      <a:pt x="631" y="620"/>
                    </a:lnTo>
                    <a:lnTo>
                      <a:pt x="631" y="622"/>
                    </a:lnTo>
                    <a:lnTo>
                      <a:pt x="631" y="625"/>
                    </a:lnTo>
                    <a:lnTo>
                      <a:pt x="632" y="625"/>
                    </a:lnTo>
                    <a:lnTo>
                      <a:pt x="632" y="625"/>
                    </a:lnTo>
                    <a:lnTo>
                      <a:pt x="632" y="625"/>
                    </a:lnTo>
                    <a:lnTo>
                      <a:pt x="634" y="625"/>
                    </a:lnTo>
                    <a:lnTo>
                      <a:pt x="635" y="626"/>
                    </a:lnTo>
                    <a:lnTo>
                      <a:pt x="636" y="626"/>
                    </a:lnTo>
                    <a:lnTo>
                      <a:pt x="638" y="626"/>
                    </a:lnTo>
                    <a:lnTo>
                      <a:pt x="638" y="627"/>
                    </a:lnTo>
                    <a:lnTo>
                      <a:pt x="639" y="627"/>
                    </a:lnTo>
                    <a:lnTo>
                      <a:pt x="639" y="629"/>
                    </a:lnTo>
                    <a:lnTo>
                      <a:pt x="642" y="630"/>
                    </a:lnTo>
                    <a:lnTo>
                      <a:pt x="643" y="630"/>
                    </a:lnTo>
                    <a:lnTo>
                      <a:pt x="644" y="633"/>
                    </a:lnTo>
                    <a:lnTo>
                      <a:pt x="646" y="631"/>
                    </a:lnTo>
                    <a:lnTo>
                      <a:pt x="647" y="633"/>
                    </a:lnTo>
                    <a:lnTo>
                      <a:pt x="650" y="633"/>
                    </a:lnTo>
                    <a:lnTo>
                      <a:pt x="652" y="631"/>
                    </a:lnTo>
                    <a:lnTo>
                      <a:pt x="652" y="631"/>
                    </a:lnTo>
                    <a:lnTo>
                      <a:pt x="655" y="634"/>
                    </a:lnTo>
                    <a:lnTo>
                      <a:pt x="656" y="634"/>
                    </a:lnTo>
                    <a:lnTo>
                      <a:pt x="658" y="634"/>
                    </a:lnTo>
                    <a:lnTo>
                      <a:pt x="659" y="634"/>
                    </a:lnTo>
                    <a:lnTo>
                      <a:pt x="660" y="634"/>
                    </a:lnTo>
                    <a:lnTo>
                      <a:pt x="661" y="633"/>
                    </a:lnTo>
                    <a:lnTo>
                      <a:pt x="661" y="631"/>
                    </a:lnTo>
                    <a:lnTo>
                      <a:pt x="661" y="631"/>
                    </a:lnTo>
                    <a:lnTo>
                      <a:pt x="663" y="631"/>
                    </a:lnTo>
                    <a:lnTo>
                      <a:pt x="664" y="633"/>
                    </a:lnTo>
                    <a:lnTo>
                      <a:pt x="664" y="633"/>
                    </a:lnTo>
                    <a:lnTo>
                      <a:pt x="665" y="631"/>
                    </a:lnTo>
                    <a:lnTo>
                      <a:pt x="664" y="630"/>
                    </a:lnTo>
                    <a:lnTo>
                      <a:pt x="664" y="629"/>
                    </a:lnTo>
                    <a:lnTo>
                      <a:pt x="664" y="626"/>
                    </a:lnTo>
                    <a:lnTo>
                      <a:pt x="665" y="626"/>
                    </a:lnTo>
                    <a:lnTo>
                      <a:pt x="665" y="627"/>
                    </a:lnTo>
                    <a:lnTo>
                      <a:pt x="665" y="629"/>
                    </a:lnTo>
                    <a:lnTo>
                      <a:pt x="667" y="630"/>
                    </a:lnTo>
                    <a:lnTo>
                      <a:pt x="667" y="630"/>
                    </a:lnTo>
                    <a:lnTo>
                      <a:pt x="669" y="631"/>
                    </a:lnTo>
                    <a:lnTo>
                      <a:pt x="669" y="633"/>
                    </a:lnTo>
                    <a:lnTo>
                      <a:pt x="671" y="633"/>
                    </a:lnTo>
                    <a:lnTo>
                      <a:pt x="672" y="633"/>
                    </a:lnTo>
                    <a:lnTo>
                      <a:pt x="673" y="633"/>
                    </a:lnTo>
                    <a:lnTo>
                      <a:pt x="675" y="633"/>
                    </a:lnTo>
                    <a:lnTo>
                      <a:pt x="676" y="634"/>
                    </a:lnTo>
                    <a:lnTo>
                      <a:pt x="676" y="635"/>
                    </a:lnTo>
                    <a:lnTo>
                      <a:pt x="675" y="635"/>
                    </a:lnTo>
                    <a:lnTo>
                      <a:pt x="676" y="637"/>
                    </a:lnTo>
                    <a:lnTo>
                      <a:pt x="677" y="635"/>
                    </a:lnTo>
                    <a:lnTo>
                      <a:pt x="680" y="635"/>
                    </a:lnTo>
                    <a:lnTo>
                      <a:pt x="681" y="635"/>
                    </a:lnTo>
                    <a:lnTo>
                      <a:pt x="683" y="634"/>
                    </a:lnTo>
                    <a:lnTo>
                      <a:pt x="683" y="631"/>
                    </a:lnTo>
                    <a:lnTo>
                      <a:pt x="683" y="631"/>
                    </a:lnTo>
                    <a:lnTo>
                      <a:pt x="684" y="631"/>
                    </a:lnTo>
                    <a:lnTo>
                      <a:pt x="685" y="634"/>
                    </a:lnTo>
                    <a:lnTo>
                      <a:pt x="687" y="634"/>
                    </a:lnTo>
                    <a:lnTo>
                      <a:pt x="687" y="634"/>
                    </a:lnTo>
                    <a:lnTo>
                      <a:pt x="688" y="635"/>
                    </a:lnTo>
                    <a:lnTo>
                      <a:pt x="689" y="635"/>
                    </a:lnTo>
                    <a:lnTo>
                      <a:pt x="691" y="637"/>
                    </a:lnTo>
                    <a:lnTo>
                      <a:pt x="688" y="638"/>
                    </a:lnTo>
                    <a:lnTo>
                      <a:pt x="688" y="641"/>
                    </a:lnTo>
                    <a:lnTo>
                      <a:pt x="687" y="642"/>
                    </a:lnTo>
                    <a:lnTo>
                      <a:pt x="687" y="643"/>
                    </a:lnTo>
                    <a:lnTo>
                      <a:pt x="687" y="646"/>
                    </a:lnTo>
                    <a:lnTo>
                      <a:pt x="688" y="647"/>
                    </a:lnTo>
                    <a:lnTo>
                      <a:pt x="688" y="649"/>
                    </a:lnTo>
                    <a:lnTo>
                      <a:pt x="689" y="649"/>
                    </a:lnTo>
                    <a:lnTo>
                      <a:pt x="691" y="650"/>
                    </a:lnTo>
                    <a:lnTo>
                      <a:pt x="691" y="653"/>
                    </a:lnTo>
                    <a:lnTo>
                      <a:pt x="692" y="654"/>
                    </a:lnTo>
                    <a:lnTo>
                      <a:pt x="693" y="655"/>
                    </a:lnTo>
                    <a:lnTo>
                      <a:pt x="693" y="655"/>
                    </a:lnTo>
                    <a:lnTo>
                      <a:pt x="695" y="657"/>
                    </a:lnTo>
                    <a:lnTo>
                      <a:pt x="693" y="657"/>
                    </a:lnTo>
                    <a:lnTo>
                      <a:pt x="692" y="657"/>
                    </a:lnTo>
                    <a:lnTo>
                      <a:pt x="692" y="658"/>
                    </a:lnTo>
                    <a:lnTo>
                      <a:pt x="693" y="659"/>
                    </a:lnTo>
                    <a:lnTo>
                      <a:pt x="697" y="659"/>
                    </a:lnTo>
                    <a:lnTo>
                      <a:pt x="701" y="659"/>
                    </a:lnTo>
                    <a:lnTo>
                      <a:pt x="702" y="658"/>
                    </a:lnTo>
                    <a:lnTo>
                      <a:pt x="702" y="657"/>
                    </a:lnTo>
                    <a:lnTo>
                      <a:pt x="702" y="655"/>
                    </a:lnTo>
                    <a:lnTo>
                      <a:pt x="702" y="654"/>
                    </a:lnTo>
                    <a:lnTo>
                      <a:pt x="699" y="651"/>
                    </a:lnTo>
                    <a:lnTo>
                      <a:pt x="699" y="650"/>
                    </a:lnTo>
                    <a:lnTo>
                      <a:pt x="700" y="650"/>
                    </a:lnTo>
                    <a:lnTo>
                      <a:pt x="700" y="649"/>
                    </a:lnTo>
                    <a:lnTo>
                      <a:pt x="700" y="649"/>
                    </a:lnTo>
                    <a:lnTo>
                      <a:pt x="696" y="647"/>
                    </a:lnTo>
                    <a:lnTo>
                      <a:pt x="696" y="646"/>
                    </a:lnTo>
                    <a:lnTo>
                      <a:pt x="696" y="645"/>
                    </a:lnTo>
                    <a:lnTo>
                      <a:pt x="697" y="642"/>
                    </a:lnTo>
                    <a:lnTo>
                      <a:pt x="699" y="642"/>
                    </a:lnTo>
                    <a:lnTo>
                      <a:pt x="699" y="639"/>
                    </a:lnTo>
                    <a:lnTo>
                      <a:pt x="699" y="638"/>
                    </a:lnTo>
                    <a:lnTo>
                      <a:pt x="699" y="638"/>
                    </a:lnTo>
                    <a:lnTo>
                      <a:pt x="700" y="641"/>
                    </a:lnTo>
                    <a:lnTo>
                      <a:pt x="701" y="641"/>
                    </a:lnTo>
                    <a:lnTo>
                      <a:pt x="701" y="641"/>
                    </a:lnTo>
                    <a:lnTo>
                      <a:pt x="702" y="639"/>
                    </a:lnTo>
                    <a:lnTo>
                      <a:pt x="705" y="637"/>
                    </a:lnTo>
                    <a:lnTo>
                      <a:pt x="706" y="637"/>
                    </a:lnTo>
                    <a:lnTo>
                      <a:pt x="709" y="637"/>
                    </a:lnTo>
                    <a:lnTo>
                      <a:pt x="709" y="634"/>
                    </a:lnTo>
                    <a:lnTo>
                      <a:pt x="709" y="634"/>
                    </a:lnTo>
                    <a:lnTo>
                      <a:pt x="710" y="635"/>
                    </a:lnTo>
                    <a:lnTo>
                      <a:pt x="710" y="635"/>
                    </a:lnTo>
                    <a:lnTo>
                      <a:pt x="712" y="635"/>
                    </a:lnTo>
                    <a:lnTo>
                      <a:pt x="714" y="635"/>
                    </a:lnTo>
                    <a:lnTo>
                      <a:pt x="714" y="634"/>
                    </a:lnTo>
                    <a:lnTo>
                      <a:pt x="718" y="634"/>
                    </a:lnTo>
                    <a:lnTo>
                      <a:pt x="720" y="633"/>
                    </a:lnTo>
                    <a:lnTo>
                      <a:pt x="720" y="631"/>
                    </a:lnTo>
                    <a:lnTo>
                      <a:pt x="721" y="630"/>
                    </a:lnTo>
                    <a:lnTo>
                      <a:pt x="722" y="630"/>
                    </a:lnTo>
                    <a:lnTo>
                      <a:pt x="722" y="630"/>
                    </a:lnTo>
                    <a:lnTo>
                      <a:pt x="724" y="629"/>
                    </a:lnTo>
                    <a:lnTo>
                      <a:pt x="724" y="627"/>
                    </a:lnTo>
                    <a:lnTo>
                      <a:pt x="725" y="627"/>
                    </a:lnTo>
                    <a:lnTo>
                      <a:pt x="726" y="629"/>
                    </a:lnTo>
                    <a:lnTo>
                      <a:pt x="728" y="630"/>
                    </a:lnTo>
                    <a:lnTo>
                      <a:pt x="730" y="630"/>
                    </a:lnTo>
                    <a:lnTo>
                      <a:pt x="730" y="630"/>
                    </a:lnTo>
                    <a:lnTo>
                      <a:pt x="732" y="629"/>
                    </a:lnTo>
                    <a:lnTo>
                      <a:pt x="730" y="626"/>
                    </a:lnTo>
                    <a:lnTo>
                      <a:pt x="730" y="625"/>
                    </a:lnTo>
                    <a:lnTo>
                      <a:pt x="730" y="625"/>
                    </a:lnTo>
                    <a:lnTo>
                      <a:pt x="732" y="626"/>
                    </a:lnTo>
                    <a:lnTo>
                      <a:pt x="732" y="626"/>
                    </a:lnTo>
                    <a:lnTo>
                      <a:pt x="732" y="627"/>
                    </a:lnTo>
                    <a:lnTo>
                      <a:pt x="733" y="629"/>
                    </a:lnTo>
                    <a:lnTo>
                      <a:pt x="734" y="629"/>
                    </a:lnTo>
                    <a:lnTo>
                      <a:pt x="736" y="629"/>
                    </a:lnTo>
                    <a:lnTo>
                      <a:pt x="736" y="627"/>
                    </a:lnTo>
                    <a:lnTo>
                      <a:pt x="737" y="626"/>
                    </a:lnTo>
                    <a:lnTo>
                      <a:pt x="738" y="626"/>
                    </a:lnTo>
                    <a:lnTo>
                      <a:pt x="740" y="627"/>
                    </a:lnTo>
                    <a:lnTo>
                      <a:pt x="741" y="626"/>
                    </a:lnTo>
                    <a:lnTo>
                      <a:pt x="741" y="626"/>
                    </a:lnTo>
                    <a:lnTo>
                      <a:pt x="741" y="622"/>
                    </a:lnTo>
                    <a:lnTo>
                      <a:pt x="742" y="621"/>
                    </a:lnTo>
                    <a:lnTo>
                      <a:pt x="743" y="624"/>
                    </a:lnTo>
                    <a:lnTo>
                      <a:pt x="746" y="624"/>
                    </a:lnTo>
                    <a:lnTo>
                      <a:pt x="746" y="622"/>
                    </a:lnTo>
                    <a:lnTo>
                      <a:pt x="747" y="622"/>
                    </a:lnTo>
                    <a:lnTo>
                      <a:pt x="747" y="621"/>
                    </a:lnTo>
                    <a:lnTo>
                      <a:pt x="749" y="621"/>
                    </a:lnTo>
                    <a:lnTo>
                      <a:pt x="749" y="621"/>
                    </a:lnTo>
                    <a:lnTo>
                      <a:pt x="749" y="621"/>
                    </a:lnTo>
                    <a:lnTo>
                      <a:pt x="749" y="620"/>
                    </a:lnTo>
                    <a:lnTo>
                      <a:pt x="750" y="620"/>
                    </a:lnTo>
                    <a:lnTo>
                      <a:pt x="750" y="621"/>
                    </a:lnTo>
                    <a:lnTo>
                      <a:pt x="750" y="620"/>
                    </a:lnTo>
                    <a:lnTo>
                      <a:pt x="750" y="618"/>
                    </a:lnTo>
                    <a:lnTo>
                      <a:pt x="750" y="617"/>
                    </a:lnTo>
                    <a:lnTo>
                      <a:pt x="749" y="613"/>
                    </a:lnTo>
                    <a:lnTo>
                      <a:pt x="747" y="612"/>
                    </a:lnTo>
                    <a:lnTo>
                      <a:pt x="746" y="610"/>
                    </a:lnTo>
                    <a:lnTo>
                      <a:pt x="746" y="609"/>
                    </a:lnTo>
                    <a:lnTo>
                      <a:pt x="745" y="608"/>
                    </a:lnTo>
                    <a:lnTo>
                      <a:pt x="745" y="608"/>
                    </a:lnTo>
                    <a:lnTo>
                      <a:pt x="743" y="606"/>
                    </a:lnTo>
                    <a:lnTo>
                      <a:pt x="746" y="606"/>
                    </a:lnTo>
                    <a:lnTo>
                      <a:pt x="746" y="605"/>
                    </a:lnTo>
                    <a:lnTo>
                      <a:pt x="746" y="604"/>
                    </a:lnTo>
                    <a:lnTo>
                      <a:pt x="746" y="602"/>
                    </a:lnTo>
                    <a:lnTo>
                      <a:pt x="749" y="602"/>
                    </a:lnTo>
                    <a:lnTo>
                      <a:pt x="747" y="604"/>
                    </a:lnTo>
                    <a:lnTo>
                      <a:pt x="747" y="605"/>
                    </a:lnTo>
                    <a:lnTo>
                      <a:pt x="749" y="605"/>
                    </a:lnTo>
                    <a:lnTo>
                      <a:pt x="749" y="608"/>
                    </a:lnTo>
                    <a:lnTo>
                      <a:pt x="750" y="609"/>
                    </a:lnTo>
                    <a:lnTo>
                      <a:pt x="751" y="610"/>
                    </a:lnTo>
                    <a:lnTo>
                      <a:pt x="754" y="613"/>
                    </a:lnTo>
                    <a:lnTo>
                      <a:pt x="755" y="614"/>
                    </a:lnTo>
                    <a:lnTo>
                      <a:pt x="757" y="614"/>
                    </a:lnTo>
                    <a:lnTo>
                      <a:pt x="757" y="614"/>
                    </a:lnTo>
                    <a:lnTo>
                      <a:pt x="757" y="616"/>
                    </a:lnTo>
                    <a:lnTo>
                      <a:pt x="755" y="617"/>
                    </a:lnTo>
                    <a:lnTo>
                      <a:pt x="755" y="617"/>
                    </a:lnTo>
                    <a:lnTo>
                      <a:pt x="757" y="617"/>
                    </a:lnTo>
                    <a:lnTo>
                      <a:pt x="758" y="617"/>
                    </a:lnTo>
                    <a:lnTo>
                      <a:pt x="759" y="618"/>
                    </a:lnTo>
                    <a:lnTo>
                      <a:pt x="762" y="620"/>
                    </a:lnTo>
                    <a:lnTo>
                      <a:pt x="762" y="618"/>
                    </a:lnTo>
                    <a:lnTo>
                      <a:pt x="762" y="617"/>
                    </a:lnTo>
                    <a:lnTo>
                      <a:pt x="763" y="617"/>
                    </a:lnTo>
                    <a:lnTo>
                      <a:pt x="763" y="616"/>
                    </a:lnTo>
                    <a:lnTo>
                      <a:pt x="762" y="616"/>
                    </a:lnTo>
                    <a:lnTo>
                      <a:pt x="762" y="614"/>
                    </a:lnTo>
                    <a:lnTo>
                      <a:pt x="762" y="614"/>
                    </a:lnTo>
                    <a:lnTo>
                      <a:pt x="762" y="614"/>
                    </a:lnTo>
                    <a:lnTo>
                      <a:pt x="762" y="613"/>
                    </a:lnTo>
                    <a:lnTo>
                      <a:pt x="763" y="613"/>
                    </a:lnTo>
                    <a:lnTo>
                      <a:pt x="766" y="614"/>
                    </a:lnTo>
                    <a:lnTo>
                      <a:pt x="766" y="614"/>
                    </a:lnTo>
                    <a:lnTo>
                      <a:pt x="766" y="613"/>
                    </a:lnTo>
                    <a:lnTo>
                      <a:pt x="766" y="612"/>
                    </a:lnTo>
                    <a:lnTo>
                      <a:pt x="766" y="610"/>
                    </a:lnTo>
                    <a:lnTo>
                      <a:pt x="767" y="610"/>
                    </a:lnTo>
                    <a:lnTo>
                      <a:pt x="769" y="610"/>
                    </a:lnTo>
                    <a:lnTo>
                      <a:pt x="770" y="613"/>
                    </a:lnTo>
                    <a:lnTo>
                      <a:pt x="771" y="613"/>
                    </a:lnTo>
                    <a:lnTo>
                      <a:pt x="773" y="612"/>
                    </a:lnTo>
                    <a:lnTo>
                      <a:pt x="773" y="612"/>
                    </a:lnTo>
                    <a:lnTo>
                      <a:pt x="774" y="610"/>
                    </a:lnTo>
                    <a:lnTo>
                      <a:pt x="775" y="609"/>
                    </a:lnTo>
                    <a:lnTo>
                      <a:pt x="777" y="609"/>
                    </a:lnTo>
                    <a:lnTo>
                      <a:pt x="778" y="609"/>
                    </a:lnTo>
                    <a:lnTo>
                      <a:pt x="781" y="610"/>
                    </a:lnTo>
                    <a:lnTo>
                      <a:pt x="782" y="610"/>
                    </a:lnTo>
                    <a:lnTo>
                      <a:pt x="783" y="609"/>
                    </a:lnTo>
                    <a:lnTo>
                      <a:pt x="783" y="609"/>
                    </a:lnTo>
                    <a:lnTo>
                      <a:pt x="784" y="608"/>
                    </a:lnTo>
                    <a:lnTo>
                      <a:pt x="786" y="609"/>
                    </a:lnTo>
                    <a:lnTo>
                      <a:pt x="788" y="609"/>
                    </a:lnTo>
                    <a:lnTo>
                      <a:pt x="791" y="608"/>
                    </a:lnTo>
                    <a:lnTo>
                      <a:pt x="792" y="608"/>
                    </a:lnTo>
                    <a:lnTo>
                      <a:pt x="794" y="606"/>
                    </a:lnTo>
                    <a:lnTo>
                      <a:pt x="794" y="606"/>
                    </a:lnTo>
                    <a:lnTo>
                      <a:pt x="794" y="605"/>
                    </a:lnTo>
                    <a:lnTo>
                      <a:pt x="796" y="606"/>
                    </a:lnTo>
                    <a:lnTo>
                      <a:pt x="798" y="606"/>
                    </a:lnTo>
                    <a:lnTo>
                      <a:pt x="799" y="605"/>
                    </a:lnTo>
                    <a:lnTo>
                      <a:pt x="799" y="601"/>
                    </a:lnTo>
                    <a:lnTo>
                      <a:pt x="799" y="601"/>
                    </a:lnTo>
                    <a:lnTo>
                      <a:pt x="800" y="600"/>
                    </a:lnTo>
                    <a:lnTo>
                      <a:pt x="800" y="600"/>
                    </a:lnTo>
                    <a:lnTo>
                      <a:pt x="800" y="598"/>
                    </a:lnTo>
                    <a:lnTo>
                      <a:pt x="799" y="598"/>
                    </a:lnTo>
                    <a:lnTo>
                      <a:pt x="800" y="597"/>
                    </a:lnTo>
                    <a:lnTo>
                      <a:pt x="802" y="597"/>
                    </a:lnTo>
                    <a:lnTo>
                      <a:pt x="803" y="596"/>
                    </a:lnTo>
                    <a:lnTo>
                      <a:pt x="803" y="592"/>
                    </a:lnTo>
                    <a:lnTo>
                      <a:pt x="806" y="592"/>
                    </a:lnTo>
                    <a:lnTo>
                      <a:pt x="807" y="593"/>
                    </a:lnTo>
                    <a:lnTo>
                      <a:pt x="807" y="593"/>
                    </a:lnTo>
                    <a:lnTo>
                      <a:pt x="808" y="592"/>
                    </a:lnTo>
                    <a:lnTo>
                      <a:pt x="810" y="590"/>
                    </a:lnTo>
                    <a:lnTo>
                      <a:pt x="810" y="590"/>
                    </a:lnTo>
                    <a:lnTo>
                      <a:pt x="811" y="592"/>
                    </a:lnTo>
                    <a:lnTo>
                      <a:pt x="811" y="593"/>
                    </a:lnTo>
                    <a:lnTo>
                      <a:pt x="812" y="593"/>
                    </a:lnTo>
                    <a:lnTo>
                      <a:pt x="812" y="590"/>
                    </a:lnTo>
                    <a:lnTo>
                      <a:pt x="812" y="589"/>
                    </a:lnTo>
                    <a:lnTo>
                      <a:pt x="812" y="589"/>
                    </a:lnTo>
                    <a:lnTo>
                      <a:pt x="812" y="588"/>
                    </a:lnTo>
                    <a:lnTo>
                      <a:pt x="814" y="588"/>
                    </a:lnTo>
                    <a:lnTo>
                      <a:pt x="815" y="588"/>
                    </a:lnTo>
                    <a:lnTo>
                      <a:pt x="815" y="586"/>
                    </a:lnTo>
                    <a:lnTo>
                      <a:pt x="816" y="585"/>
                    </a:lnTo>
                    <a:lnTo>
                      <a:pt x="818" y="585"/>
                    </a:lnTo>
                    <a:lnTo>
                      <a:pt x="819" y="582"/>
                    </a:lnTo>
                    <a:lnTo>
                      <a:pt x="820" y="580"/>
                    </a:lnTo>
                    <a:lnTo>
                      <a:pt x="820" y="578"/>
                    </a:lnTo>
                    <a:lnTo>
                      <a:pt x="820" y="577"/>
                    </a:lnTo>
                    <a:lnTo>
                      <a:pt x="818" y="577"/>
                    </a:lnTo>
                    <a:lnTo>
                      <a:pt x="816" y="576"/>
                    </a:lnTo>
                    <a:lnTo>
                      <a:pt x="816" y="576"/>
                    </a:lnTo>
                    <a:lnTo>
                      <a:pt x="818" y="576"/>
                    </a:lnTo>
                    <a:lnTo>
                      <a:pt x="818" y="576"/>
                    </a:lnTo>
                    <a:lnTo>
                      <a:pt x="819" y="576"/>
                    </a:lnTo>
                    <a:lnTo>
                      <a:pt x="819" y="573"/>
                    </a:lnTo>
                    <a:lnTo>
                      <a:pt x="820" y="572"/>
                    </a:lnTo>
                    <a:lnTo>
                      <a:pt x="822" y="572"/>
                    </a:lnTo>
                    <a:lnTo>
                      <a:pt x="824" y="573"/>
                    </a:lnTo>
                    <a:lnTo>
                      <a:pt x="825" y="573"/>
                    </a:lnTo>
                    <a:lnTo>
                      <a:pt x="828" y="573"/>
                    </a:lnTo>
                    <a:lnTo>
                      <a:pt x="829" y="572"/>
                    </a:lnTo>
                    <a:lnTo>
                      <a:pt x="831" y="571"/>
                    </a:lnTo>
                    <a:lnTo>
                      <a:pt x="829" y="569"/>
                    </a:lnTo>
                    <a:lnTo>
                      <a:pt x="828" y="569"/>
                    </a:lnTo>
                    <a:lnTo>
                      <a:pt x="828" y="568"/>
                    </a:lnTo>
                    <a:lnTo>
                      <a:pt x="829" y="568"/>
                    </a:lnTo>
                    <a:lnTo>
                      <a:pt x="831" y="567"/>
                    </a:lnTo>
                    <a:lnTo>
                      <a:pt x="832" y="567"/>
                    </a:lnTo>
                    <a:lnTo>
                      <a:pt x="833" y="565"/>
                    </a:lnTo>
                    <a:lnTo>
                      <a:pt x="832" y="563"/>
                    </a:lnTo>
                    <a:lnTo>
                      <a:pt x="832" y="561"/>
                    </a:lnTo>
                    <a:lnTo>
                      <a:pt x="833" y="560"/>
                    </a:lnTo>
                    <a:lnTo>
                      <a:pt x="837" y="561"/>
                    </a:lnTo>
                    <a:lnTo>
                      <a:pt x="837" y="560"/>
                    </a:lnTo>
                    <a:lnTo>
                      <a:pt x="837" y="559"/>
                    </a:lnTo>
                    <a:lnTo>
                      <a:pt x="835" y="557"/>
                    </a:lnTo>
                    <a:lnTo>
                      <a:pt x="835" y="556"/>
                    </a:lnTo>
                    <a:lnTo>
                      <a:pt x="835" y="556"/>
                    </a:lnTo>
                    <a:lnTo>
                      <a:pt x="836" y="556"/>
                    </a:lnTo>
                    <a:lnTo>
                      <a:pt x="837" y="556"/>
                    </a:lnTo>
                    <a:lnTo>
                      <a:pt x="839" y="556"/>
                    </a:lnTo>
                    <a:lnTo>
                      <a:pt x="841" y="557"/>
                    </a:lnTo>
                    <a:lnTo>
                      <a:pt x="843" y="557"/>
                    </a:lnTo>
                    <a:lnTo>
                      <a:pt x="843" y="557"/>
                    </a:lnTo>
                    <a:lnTo>
                      <a:pt x="843" y="556"/>
                    </a:lnTo>
                    <a:lnTo>
                      <a:pt x="841" y="553"/>
                    </a:lnTo>
                    <a:lnTo>
                      <a:pt x="840" y="551"/>
                    </a:lnTo>
                    <a:lnTo>
                      <a:pt x="841" y="548"/>
                    </a:lnTo>
                    <a:lnTo>
                      <a:pt x="841" y="547"/>
                    </a:lnTo>
                    <a:lnTo>
                      <a:pt x="840" y="545"/>
                    </a:lnTo>
                    <a:lnTo>
                      <a:pt x="839" y="544"/>
                    </a:lnTo>
                    <a:lnTo>
                      <a:pt x="837" y="545"/>
                    </a:lnTo>
                    <a:lnTo>
                      <a:pt x="836" y="545"/>
                    </a:lnTo>
                    <a:lnTo>
                      <a:pt x="835" y="545"/>
                    </a:lnTo>
                    <a:lnTo>
                      <a:pt x="832" y="543"/>
                    </a:lnTo>
                    <a:lnTo>
                      <a:pt x="833" y="543"/>
                    </a:lnTo>
                    <a:lnTo>
                      <a:pt x="835" y="544"/>
                    </a:lnTo>
                    <a:lnTo>
                      <a:pt x="836" y="544"/>
                    </a:lnTo>
                    <a:lnTo>
                      <a:pt x="837" y="544"/>
                    </a:lnTo>
                    <a:lnTo>
                      <a:pt x="839" y="543"/>
                    </a:lnTo>
                    <a:lnTo>
                      <a:pt x="840" y="540"/>
                    </a:lnTo>
                    <a:lnTo>
                      <a:pt x="841" y="539"/>
                    </a:lnTo>
                    <a:lnTo>
                      <a:pt x="843" y="537"/>
                    </a:lnTo>
                    <a:lnTo>
                      <a:pt x="843" y="537"/>
                    </a:lnTo>
                    <a:lnTo>
                      <a:pt x="843" y="536"/>
                    </a:lnTo>
                    <a:lnTo>
                      <a:pt x="841" y="536"/>
                    </a:lnTo>
                    <a:lnTo>
                      <a:pt x="840" y="533"/>
                    </a:lnTo>
                    <a:lnTo>
                      <a:pt x="839" y="532"/>
                    </a:lnTo>
                    <a:lnTo>
                      <a:pt x="837" y="532"/>
                    </a:lnTo>
                    <a:lnTo>
                      <a:pt x="837" y="531"/>
                    </a:lnTo>
                    <a:lnTo>
                      <a:pt x="836" y="531"/>
                    </a:lnTo>
                    <a:lnTo>
                      <a:pt x="836" y="530"/>
                    </a:lnTo>
                    <a:lnTo>
                      <a:pt x="837" y="530"/>
                    </a:lnTo>
                    <a:lnTo>
                      <a:pt x="839" y="531"/>
                    </a:lnTo>
                    <a:lnTo>
                      <a:pt x="839" y="530"/>
                    </a:lnTo>
                    <a:lnTo>
                      <a:pt x="839" y="528"/>
                    </a:lnTo>
                    <a:lnTo>
                      <a:pt x="840" y="528"/>
                    </a:lnTo>
                    <a:lnTo>
                      <a:pt x="840" y="530"/>
                    </a:lnTo>
                    <a:lnTo>
                      <a:pt x="840" y="530"/>
                    </a:lnTo>
                    <a:lnTo>
                      <a:pt x="841" y="531"/>
                    </a:lnTo>
                    <a:lnTo>
                      <a:pt x="841" y="531"/>
                    </a:lnTo>
                    <a:lnTo>
                      <a:pt x="841" y="532"/>
                    </a:lnTo>
                    <a:lnTo>
                      <a:pt x="844" y="533"/>
                    </a:lnTo>
                    <a:lnTo>
                      <a:pt x="844" y="532"/>
                    </a:lnTo>
                    <a:lnTo>
                      <a:pt x="845" y="531"/>
                    </a:lnTo>
                    <a:lnTo>
                      <a:pt x="845" y="530"/>
                    </a:lnTo>
                    <a:lnTo>
                      <a:pt x="845" y="527"/>
                    </a:lnTo>
                    <a:lnTo>
                      <a:pt x="847" y="523"/>
                    </a:lnTo>
                    <a:lnTo>
                      <a:pt x="848" y="522"/>
                    </a:lnTo>
                    <a:lnTo>
                      <a:pt x="849" y="520"/>
                    </a:lnTo>
                    <a:lnTo>
                      <a:pt x="849" y="519"/>
                    </a:lnTo>
                    <a:lnTo>
                      <a:pt x="851" y="516"/>
                    </a:lnTo>
                    <a:lnTo>
                      <a:pt x="851" y="515"/>
                    </a:lnTo>
                    <a:lnTo>
                      <a:pt x="849" y="514"/>
                    </a:lnTo>
                    <a:lnTo>
                      <a:pt x="851" y="512"/>
                    </a:lnTo>
                    <a:lnTo>
                      <a:pt x="851" y="511"/>
                    </a:lnTo>
                    <a:lnTo>
                      <a:pt x="851" y="510"/>
                    </a:lnTo>
                    <a:lnTo>
                      <a:pt x="852" y="507"/>
                    </a:lnTo>
                    <a:lnTo>
                      <a:pt x="852" y="506"/>
                    </a:lnTo>
                    <a:lnTo>
                      <a:pt x="851" y="506"/>
                    </a:lnTo>
                    <a:lnTo>
                      <a:pt x="849" y="504"/>
                    </a:lnTo>
                    <a:lnTo>
                      <a:pt x="851" y="504"/>
                    </a:lnTo>
                    <a:lnTo>
                      <a:pt x="852" y="504"/>
                    </a:lnTo>
                    <a:lnTo>
                      <a:pt x="853" y="504"/>
                    </a:lnTo>
                    <a:lnTo>
                      <a:pt x="855" y="502"/>
                    </a:lnTo>
                    <a:lnTo>
                      <a:pt x="855" y="499"/>
                    </a:lnTo>
                    <a:lnTo>
                      <a:pt x="855" y="498"/>
                    </a:lnTo>
                    <a:lnTo>
                      <a:pt x="856" y="498"/>
                    </a:lnTo>
                    <a:lnTo>
                      <a:pt x="857" y="500"/>
                    </a:lnTo>
                    <a:lnTo>
                      <a:pt x="859" y="500"/>
                    </a:lnTo>
                    <a:lnTo>
                      <a:pt x="861" y="498"/>
                    </a:lnTo>
                    <a:lnTo>
                      <a:pt x="863" y="499"/>
                    </a:lnTo>
                    <a:lnTo>
                      <a:pt x="863" y="498"/>
                    </a:lnTo>
                    <a:lnTo>
                      <a:pt x="861" y="494"/>
                    </a:lnTo>
                    <a:lnTo>
                      <a:pt x="859" y="492"/>
                    </a:lnTo>
                    <a:lnTo>
                      <a:pt x="859" y="491"/>
                    </a:lnTo>
                    <a:lnTo>
                      <a:pt x="860" y="490"/>
                    </a:lnTo>
                    <a:lnTo>
                      <a:pt x="861" y="490"/>
                    </a:lnTo>
                    <a:lnTo>
                      <a:pt x="861" y="487"/>
                    </a:lnTo>
                    <a:lnTo>
                      <a:pt x="859" y="486"/>
                    </a:lnTo>
                    <a:lnTo>
                      <a:pt x="860" y="487"/>
                    </a:lnTo>
                    <a:lnTo>
                      <a:pt x="861" y="486"/>
                    </a:lnTo>
                    <a:lnTo>
                      <a:pt x="860" y="484"/>
                    </a:lnTo>
                    <a:lnTo>
                      <a:pt x="857" y="482"/>
                    </a:lnTo>
                    <a:lnTo>
                      <a:pt x="856" y="482"/>
                    </a:lnTo>
                    <a:lnTo>
                      <a:pt x="856" y="481"/>
                    </a:lnTo>
                    <a:lnTo>
                      <a:pt x="856" y="481"/>
                    </a:lnTo>
                    <a:lnTo>
                      <a:pt x="859" y="481"/>
                    </a:lnTo>
                    <a:lnTo>
                      <a:pt x="860" y="479"/>
                    </a:lnTo>
                    <a:lnTo>
                      <a:pt x="861" y="481"/>
                    </a:lnTo>
                    <a:lnTo>
                      <a:pt x="863" y="482"/>
                    </a:lnTo>
                    <a:lnTo>
                      <a:pt x="864" y="482"/>
                    </a:lnTo>
                    <a:lnTo>
                      <a:pt x="863" y="475"/>
                    </a:lnTo>
                    <a:lnTo>
                      <a:pt x="861" y="473"/>
                    </a:lnTo>
                    <a:lnTo>
                      <a:pt x="860" y="473"/>
                    </a:lnTo>
                    <a:lnTo>
                      <a:pt x="860" y="473"/>
                    </a:lnTo>
                    <a:lnTo>
                      <a:pt x="857" y="475"/>
                    </a:lnTo>
                    <a:lnTo>
                      <a:pt x="855" y="475"/>
                    </a:lnTo>
                    <a:lnTo>
                      <a:pt x="856" y="474"/>
                    </a:lnTo>
                    <a:lnTo>
                      <a:pt x="857" y="473"/>
                    </a:lnTo>
                    <a:lnTo>
                      <a:pt x="860" y="470"/>
                    </a:lnTo>
                    <a:lnTo>
                      <a:pt x="863" y="467"/>
                    </a:lnTo>
                    <a:lnTo>
                      <a:pt x="861" y="467"/>
                    </a:lnTo>
                    <a:lnTo>
                      <a:pt x="860" y="467"/>
                    </a:lnTo>
                    <a:lnTo>
                      <a:pt x="857" y="466"/>
                    </a:lnTo>
                    <a:lnTo>
                      <a:pt x="855" y="465"/>
                    </a:lnTo>
                    <a:lnTo>
                      <a:pt x="849" y="461"/>
                    </a:lnTo>
                    <a:lnTo>
                      <a:pt x="847" y="459"/>
                    </a:lnTo>
                    <a:lnTo>
                      <a:pt x="845" y="459"/>
                    </a:lnTo>
                    <a:lnTo>
                      <a:pt x="844" y="459"/>
                    </a:lnTo>
                    <a:lnTo>
                      <a:pt x="840" y="462"/>
                    </a:lnTo>
                    <a:lnTo>
                      <a:pt x="836" y="462"/>
                    </a:lnTo>
                    <a:lnTo>
                      <a:pt x="832" y="459"/>
                    </a:lnTo>
                    <a:lnTo>
                      <a:pt x="831" y="459"/>
                    </a:lnTo>
                    <a:lnTo>
                      <a:pt x="829" y="459"/>
                    </a:lnTo>
                    <a:lnTo>
                      <a:pt x="828" y="459"/>
                    </a:lnTo>
                    <a:lnTo>
                      <a:pt x="828" y="461"/>
                    </a:lnTo>
                    <a:lnTo>
                      <a:pt x="828" y="459"/>
                    </a:lnTo>
                    <a:lnTo>
                      <a:pt x="831" y="457"/>
                    </a:lnTo>
                    <a:lnTo>
                      <a:pt x="835" y="457"/>
                    </a:lnTo>
                    <a:lnTo>
                      <a:pt x="837" y="458"/>
                    </a:lnTo>
                    <a:lnTo>
                      <a:pt x="839" y="457"/>
                    </a:lnTo>
                    <a:lnTo>
                      <a:pt x="839" y="455"/>
                    </a:lnTo>
                    <a:lnTo>
                      <a:pt x="840" y="454"/>
                    </a:lnTo>
                    <a:lnTo>
                      <a:pt x="844" y="451"/>
                    </a:lnTo>
                    <a:lnTo>
                      <a:pt x="845" y="449"/>
                    </a:lnTo>
                    <a:lnTo>
                      <a:pt x="847" y="449"/>
                    </a:lnTo>
                    <a:lnTo>
                      <a:pt x="849" y="447"/>
                    </a:lnTo>
                    <a:lnTo>
                      <a:pt x="851" y="447"/>
                    </a:lnTo>
                    <a:lnTo>
                      <a:pt x="852" y="446"/>
                    </a:lnTo>
                    <a:lnTo>
                      <a:pt x="851" y="443"/>
                    </a:lnTo>
                    <a:lnTo>
                      <a:pt x="849" y="442"/>
                    </a:lnTo>
                    <a:lnTo>
                      <a:pt x="847" y="438"/>
                    </a:lnTo>
                    <a:lnTo>
                      <a:pt x="840" y="435"/>
                    </a:lnTo>
                    <a:lnTo>
                      <a:pt x="836" y="433"/>
                    </a:lnTo>
                    <a:lnTo>
                      <a:pt x="833" y="430"/>
                    </a:lnTo>
                    <a:lnTo>
                      <a:pt x="831" y="430"/>
                    </a:lnTo>
                    <a:lnTo>
                      <a:pt x="828" y="429"/>
                    </a:lnTo>
                    <a:lnTo>
                      <a:pt x="827" y="426"/>
                    </a:lnTo>
                    <a:lnTo>
                      <a:pt x="825" y="425"/>
                    </a:lnTo>
                    <a:lnTo>
                      <a:pt x="822" y="425"/>
                    </a:lnTo>
                    <a:lnTo>
                      <a:pt x="820" y="426"/>
                    </a:lnTo>
                    <a:lnTo>
                      <a:pt x="818" y="428"/>
                    </a:lnTo>
                    <a:lnTo>
                      <a:pt x="815" y="426"/>
                    </a:lnTo>
                    <a:lnTo>
                      <a:pt x="815" y="426"/>
                    </a:lnTo>
                    <a:lnTo>
                      <a:pt x="815" y="425"/>
                    </a:lnTo>
                    <a:lnTo>
                      <a:pt x="818" y="426"/>
                    </a:lnTo>
                    <a:lnTo>
                      <a:pt x="822" y="422"/>
                    </a:lnTo>
                    <a:lnTo>
                      <a:pt x="824" y="424"/>
                    </a:lnTo>
                    <a:lnTo>
                      <a:pt x="827" y="425"/>
                    </a:lnTo>
                    <a:lnTo>
                      <a:pt x="831" y="428"/>
                    </a:lnTo>
                    <a:lnTo>
                      <a:pt x="833" y="428"/>
                    </a:lnTo>
                    <a:lnTo>
                      <a:pt x="836" y="428"/>
                    </a:lnTo>
                    <a:lnTo>
                      <a:pt x="837" y="428"/>
                    </a:lnTo>
                    <a:lnTo>
                      <a:pt x="844" y="430"/>
                    </a:lnTo>
                    <a:lnTo>
                      <a:pt x="845" y="432"/>
                    </a:lnTo>
                    <a:lnTo>
                      <a:pt x="847" y="432"/>
                    </a:lnTo>
                    <a:lnTo>
                      <a:pt x="847" y="429"/>
                    </a:lnTo>
                    <a:lnTo>
                      <a:pt x="845" y="428"/>
                    </a:lnTo>
                    <a:lnTo>
                      <a:pt x="843" y="425"/>
                    </a:lnTo>
                    <a:lnTo>
                      <a:pt x="841" y="424"/>
                    </a:lnTo>
                    <a:lnTo>
                      <a:pt x="837" y="422"/>
                    </a:lnTo>
                    <a:lnTo>
                      <a:pt x="837" y="422"/>
                    </a:lnTo>
                    <a:lnTo>
                      <a:pt x="836" y="421"/>
                    </a:lnTo>
                    <a:lnTo>
                      <a:pt x="835" y="418"/>
                    </a:lnTo>
                    <a:lnTo>
                      <a:pt x="833" y="417"/>
                    </a:lnTo>
                    <a:lnTo>
                      <a:pt x="832" y="416"/>
                    </a:lnTo>
                    <a:lnTo>
                      <a:pt x="827" y="414"/>
                    </a:lnTo>
                    <a:lnTo>
                      <a:pt x="824" y="412"/>
                    </a:lnTo>
                    <a:lnTo>
                      <a:pt x="823" y="410"/>
                    </a:lnTo>
                    <a:lnTo>
                      <a:pt x="823" y="408"/>
                    </a:lnTo>
                    <a:lnTo>
                      <a:pt x="822" y="405"/>
                    </a:lnTo>
                    <a:lnTo>
                      <a:pt x="818" y="400"/>
                    </a:lnTo>
                    <a:lnTo>
                      <a:pt x="814" y="396"/>
                    </a:lnTo>
                    <a:lnTo>
                      <a:pt x="811" y="392"/>
                    </a:lnTo>
                    <a:lnTo>
                      <a:pt x="811" y="390"/>
                    </a:lnTo>
                    <a:lnTo>
                      <a:pt x="808" y="388"/>
                    </a:lnTo>
                    <a:lnTo>
                      <a:pt x="804" y="381"/>
                    </a:lnTo>
                    <a:lnTo>
                      <a:pt x="803" y="380"/>
                    </a:lnTo>
                    <a:lnTo>
                      <a:pt x="802" y="379"/>
                    </a:lnTo>
                    <a:lnTo>
                      <a:pt x="796" y="376"/>
                    </a:lnTo>
                    <a:lnTo>
                      <a:pt x="792" y="375"/>
                    </a:lnTo>
                    <a:lnTo>
                      <a:pt x="788" y="373"/>
                    </a:lnTo>
                    <a:lnTo>
                      <a:pt x="786" y="371"/>
                    </a:lnTo>
                    <a:lnTo>
                      <a:pt x="783" y="371"/>
                    </a:lnTo>
                    <a:lnTo>
                      <a:pt x="782" y="371"/>
                    </a:lnTo>
                    <a:lnTo>
                      <a:pt x="781" y="368"/>
                    </a:lnTo>
                    <a:lnTo>
                      <a:pt x="779" y="365"/>
                    </a:lnTo>
                    <a:lnTo>
                      <a:pt x="782" y="363"/>
                    </a:lnTo>
                    <a:lnTo>
                      <a:pt x="781" y="359"/>
                    </a:lnTo>
                    <a:lnTo>
                      <a:pt x="782" y="357"/>
                    </a:lnTo>
                    <a:lnTo>
                      <a:pt x="783" y="355"/>
                    </a:lnTo>
                    <a:lnTo>
                      <a:pt x="783" y="353"/>
                    </a:lnTo>
                    <a:lnTo>
                      <a:pt x="784" y="352"/>
                    </a:lnTo>
                    <a:lnTo>
                      <a:pt x="786" y="352"/>
                    </a:lnTo>
                    <a:lnTo>
                      <a:pt x="786" y="351"/>
                    </a:lnTo>
                    <a:lnTo>
                      <a:pt x="787" y="349"/>
                    </a:lnTo>
                    <a:lnTo>
                      <a:pt x="787" y="348"/>
                    </a:lnTo>
                    <a:lnTo>
                      <a:pt x="787" y="347"/>
                    </a:lnTo>
                    <a:lnTo>
                      <a:pt x="790" y="345"/>
                    </a:lnTo>
                    <a:lnTo>
                      <a:pt x="790" y="345"/>
                    </a:lnTo>
                    <a:lnTo>
                      <a:pt x="790" y="344"/>
                    </a:lnTo>
                    <a:lnTo>
                      <a:pt x="788" y="344"/>
                    </a:lnTo>
                    <a:lnTo>
                      <a:pt x="786" y="343"/>
                    </a:lnTo>
                    <a:lnTo>
                      <a:pt x="786" y="341"/>
                    </a:lnTo>
                    <a:lnTo>
                      <a:pt x="787" y="340"/>
                    </a:lnTo>
                    <a:lnTo>
                      <a:pt x="788" y="340"/>
                    </a:lnTo>
                    <a:lnTo>
                      <a:pt x="788" y="340"/>
                    </a:lnTo>
                    <a:lnTo>
                      <a:pt x="790" y="340"/>
                    </a:lnTo>
                    <a:lnTo>
                      <a:pt x="790" y="343"/>
                    </a:lnTo>
                    <a:lnTo>
                      <a:pt x="791" y="343"/>
                    </a:lnTo>
                    <a:lnTo>
                      <a:pt x="791" y="344"/>
                    </a:lnTo>
                    <a:lnTo>
                      <a:pt x="794" y="343"/>
                    </a:lnTo>
                    <a:lnTo>
                      <a:pt x="795" y="341"/>
                    </a:lnTo>
                    <a:lnTo>
                      <a:pt x="795" y="341"/>
                    </a:lnTo>
                    <a:lnTo>
                      <a:pt x="794" y="338"/>
                    </a:lnTo>
                    <a:lnTo>
                      <a:pt x="794" y="336"/>
                    </a:lnTo>
                    <a:lnTo>
                      <a:pt x="795" y="335"/>
                    </a:lnTo>
                    <a:lnTo>
                      <a:pt x="796" y="336"/>
                    </a:lnTo>
                    <a:lnTo>
                      <a:pt x="796" y="336"/>
                    </a:lnTo>
                    <a:lnTo>
                      <a:pt x="796" y="335"/>
                    </a:lnTo>
                    <a:lnTo>
                      <a:pt x="795" y="334"/>
                    </a:lnTo>
                    <a:lnTo>
                      <a:pt x="794" y="332"/>
                    </a:lnTo>
                    <a:lnTo>
                      <a:pt x="794" y="332"/>
                    </a:lnTo>
                    <a:lnTo>
                      <a:pt x="795" y="332"/>
                    </a:lnTo>
                    <a:lnTo>
                      <a:pt x="796" y="332"/>
                    </a:lnTo>
                    <a:lnTo>
                      <a:pt x="798" y="332"/>
                    </a:lnTo>
                    <a:lnTo>
                      <a:pt x="799" y="331"/>
                    </a:lnTo>
                    <a:lnTo>
                      <a:pt x="803" y="330"/>
                    </a:lnTo>
                    <a:lnTo>
                      <a:pt x="807" y="328"/>
                    </a:lnTo>
                    <a:lnTo>
                      <a:pt x="810" y="326"/>
                    </a:lnTo>
                    <a:lnTo>
                      <a:pt x="811" y="324"/>
                    </a:lnTo>
                    <a:lnTo>
                      <a:pt x="814" y="326"/>
                    </a:lnTo>
                    <a:lnTo>
                      <a:pt x="815" y="326"/>
                    </a:lnTo>
                    <a:lnTo>
                      <a:pt x="815" y="327"/>
                    </a:lnTo>
                    <a:lnTo>
                      <a:pt x="816" y="327"/>
                    </a:lnTo>
                    <a:lnTo>
                      <a:pt x="816" y="328"/>
                    </a:lnTo>
                    <a:lnTo>
                      <a:pt x="818" y="328"/>
                    </a:lnTo>
                    <a:lnTo>
                      <a:pt x="819" y="326"/>
                    </a:lnTo>
                    <a:lnTo>
                      <a:pt x="819" y="326"/>
                    </a:lnTo>
                    <a:lnTo>
                      <a:pt x="819" y="324"/>
                    </a:lnTo>
                    <a:lnTo>
                      <a:pt x="819" y="324"/>
                    </a:lnTo>
                    <a:lnTo>
                      <a:pt x="818" y="323"/>
                    </a:lnTo>
                    <a:lnTo>
                      <a:pt x="818" y="322"/>
                    </a:lnTo>
                    <a:lnTo>
                      <a:pt x="819" y="320"/>
                    </a:lnTo>
                    <a:lnTo>
                      <a:pt x="818" y="318"/>
                    </a:lnTo>
                    <a:lnTo>
                      <a:pt x="819" y="316"/>
                    </a:lnTo>
                    <a:lnTo>
                      <a:pt x="818" y="315"/>
                    </a:lnTo>
                    <a:lnTo>
                      <a:pt x="815" y="316"/>
                    </a:lnTo>
                    <a:lnTo>
                      <a:pt x="812" y="316"/>
                    </a:lnTo>
                    <a:lnTo>
                      <a:pt x="810" y="315"/>
                    </a:lnTo>
                    <a:lnTo>
                      <a:pt x="808" y="314"/>
                    </a:lnTo>
                    <a:lnTo>
                      <a:pt x="807" y="314"/>
                    </a:lnTo>
                    <a:lnTo>
                      <a:pt x="807" y="314"/>
                    </a:lnTo>
                    <a:lnTo>
                      <a:pt x="807" y="315"/>
                    </a:lnTo>
                    <a:lnTo>
                      <a:pt x="804" y="315"/>
                    </a:lnTo>
                    <a:lnTo>
                      <a:pt x="800" y="315"/>
                    </a:lnTo>
                    <a:lnTo>
                      <a:pt x="798" y="314"/>
                    </a:lnTo>
                    <a:lnTo>
                      <a:pt x="795" y="312"/>
                    </a:lnTo>
                    <a:lnTo>
                      <a:pt x="792" y="312"/>
                    </a:lnTo>
                    <a:lnTo>
                      <a:pt x="788" y="310"/>
                    </a:lnTo>
                    <a:lnTo>
                      <a:pt x="783" y="307"/>
                    </a:lnTo>
                    <a:lnTo>
                      <a:pt x="778" y="310"/>
                    </a:lnTo>
                    <a:lnTo>
                      <a:pt x="777" y="310"/>
                    </a:lnTo>
                    <a:lnTo>
                      <a:pt x="777" y="311"/>
                    </a:lnTo>
                    <a:lnTo>
                      <a:pt x="777" y="311"/>
                    </a:lnTo>
                    <a:lnTo>
                      <a:pt x="778" y="311"/>
                    </a:lnTo>
                    <a:lnTo>
                      <a:pt x="777" y="314"/>
                    </a:lnTo>
                    <a:lnTo>
                      <a:pt x="773" y="318"/>
                    </a:lnTo>
                    <a:lnTo>
                      <a:pt x="773" y="318"/>
                    </a:lnTo>
                    <a:lnTo>
                      <a:pt x="774" y="319"/>
                    </a:lnTo>
                    <a:lnTo>
                      <a:pt x="773" y="322"/>
                    </a:lnTo>
                    <a:lnTo>
                      <a:pt x="767" y="322"/>
                    </a:lnTo>
                    <a:lnTo>
                      <a:pt x="765" y="322"/>
                    </a:lnTo>
                    <a:lnTo>
                      <a:pt x="761" y="320"/>
                    </a:lnTo>
                    <a:lnTo>
                      <a:pt x="759" y="319"/>
                    </a:lnTo>
                    <a:lnTo>
                      <a:pt x="758" y="318"/>
                    </a:lnTo>
                    <a:lnTo>
                      <a:pt x="757" y="314"/>
                    </a:lnTo>
                    <a:lnTo>
                      <a:pt x="755" y="311"/>
                    </a:lnTo>
                    <a:lnTo>
                      <a:pt x="757" y="311"/>
                    </a:lnTo>
                    <a:lnTo>
                      <a:pt x="757" y="310"/>
                    </a:lnTo>
                    <a:lnTo>
                      <a:pt x="757" y="308"/>
                    </a:lnTo>
                    <a:lnTo>
                      <a:pt x="755" y="308"/>
                    </a:lnTo>
                    <a:lnTo>
                      <a:pt x="755" y="307"/>
                    </a:lnTo>
                    <a:lnTo>
                      <a:pt x="754" y="306"/>
                    </a:lnTo>
                    <a:lnTo>
                      <a:pt x="751" y="303"/>
                    </a:lnTo>
                    <a:lnTo>
                      <a:pt x="749" y="302"/>
                    </a:lnTo>
                    <a:lnTo>
                      <a:pt x="746" y="302"/>
                    </a:lnTo>
                    <a:lnTo>
                      <a:pt x="745" y="302"/>
                    </a:lnTo>
                    <a:lnTo>
                      <a:pt x="736" y="300"/>
                    </a:lnTo>
                    <a:lnTo>
                      <a:pt x="730" y="298"/>
                    </a:lnTo>
                    <a:lnTo>
                      <a:pt x="728" y="295"/>
                    </a:lnTo>
                    <a:lnTo>
                      <a:pt x="724" y="291"/>
                    </a:lnTo>
                    <a:lnTo>
                      <a:pt x="724" y="290"/>
                    </a:lnTo>
                    <a:lnTo>
                      <a:pt x="724" y="287"/>
                    </a:lnTo>
                    <a:lnTo>
                      <a:pt x="724" y="281"/>
                    </a:lnTo>
                    <a:lnTo>
                      <a:pt x="725" y="279"/>
                    </a:lnTo>
                    <a:lnTo>
                      <a:pt x="728" y="279"/>
                    </a:lnTo>
                    <a:lnTo>
                      <a:pt x="729" y="279"/>
                    </a:lnTo>
                    <a:lnTo>
                      <a:pt x="733" y="282"/>
                    </a:lnTo>
                    <a:lnTo>
                      <a:pt x="736" y="282"/>
                    </a:lnTo>
                    <a:lnTo>
                      <a:pt x="737" y="281"/>
                    </a:lnTo>
                    <a:lnTo>
                      <a:pt x="740" y="281"/>
                    </a:lnTo>
                    <a:lnTo>
                      <a:pt x="741" y="281"/>
                    </a:lnTo>
                    <a:lnTo>
                      <a:pt x="742" y="281"/>
                    </a:lnTo>
                    <a:lnTo>
                      <a:pt x="742" y="281"/>
                    </a:lnTo>
                    <a:lnTo>
                      <a:pt x="743" y="279"/>
                    </a:lnTo>
                    <a:lnTo>
                      <a:pt x="745" y="275"/>
                    </a:lnTo>
                    <a:lnTo>
                      <a:pt x="743" y="273"/>
                    </a:lnTo>
                    <a:lnTo>
                      <a:pt x="745" y="270"/>
                    </a:lnTo>
                    <a:lnTo>
                      <a:pt x="745" y="269"/>
                    </a:lnTo>
                    <a:lnTo>
                      <a:pt x="746" y="266"/>
                    </a:lnTo>
                    <a:lnTo>
                      <a:pt x="750" y="263"/>
                    </a:lnTo>
                    <a:lnTo>
                      <a:pt x="757" y="261"/>
                    </a:lnTo>
                    <a:lnTo>
                      <a:pt x="758" y="261"/>
                    </a:lnTo>
                    <a:lnTo>
                      <a:pt x="759" y="254"/>
                    </a:lnTo>
                    <a:lnTo>
                      <a:pt x="759" y="253"/>
                    </a:lnTo>
                    <a:lnTo>
                      <a:pt x="761" y="251"/>
                    </a:lnTo>
                    <a:lnTo>
                      <a:pt x="762" y="250"/>
                    </a:lnTo>
                    <a:lnTo>
                      <a:pt x="762" y="249"/>
                    </a:lnTo>
                    <a:lnTo>
                      <a:pt x="763" y="247"/>
                    </a:lnTo>
                    <a:lnTo>
                      <a:pt x="769" y="247"/>
                    </a:lnTo>
                    <a:lnTo>
                      <a:pt x="770" y="249"/>
                    </a:lnTo>
                    <a:lnTo>
                      <a:pt x="773" y="249"/>
                    </a:lnTo>
                    <a:lnTo>
                      <a:pt x="773" y="247"/>
                    </a:lnTo>
                    <a:lnTo>
                      <a:pt x="773" y="246"/>
                    </a:lnTo>
                    <a:lnTo>
                      <a:pt x="773" y="246"/>
                    </a:lnTo>
                    <a:lnTo>
                      <a:pt x="775" y="249"/>
                    </a:lnTo>
                    <a:lnTo>
                      <a:pt x="781" y="251"/>
                    </a:lnTo>
                    <a:lnTo>
                      <a:pt x="782" y="253"/>
                    </a:lnTo>
                    <a:lnTo>
                      <a:pt x="784" y="254"/>
                    </a:lnTo>
                    <a:lnTo>
                      <a:pt x="784" y="255"/>
                    </a:lnTo>
                    <a:lnTo>
                      <a:pt x="784" y="257"/>
                    </a:lnTo>
                    <a:lnTo>
                      <a:pt x="784" y="258"/>
                    </a:lnTo>
                    <a:lnTo>
                      <a:pt x="783" y="262"/>
                    </a:lnTo>
                    <a:lnTo>
                      <a:pt x="782" y="265"/>
                    </a:lnTo>
                    <a:lnTo>
                      <a:pt x="782" y="265"/>
                    </a:lnTo>
                    <a:lnTo>
                      <a:pt x="778" y="267"/>
                    </a:lnTo>
                    <a:lnTo>
                      <a:pt x="778" y="269"/>
                    </a:lnTo>
                    <a:lnTo>
                      <a:pt x="779" y="270"/>
                    </a:lnTo>
                    <a:lnTo>
                      <a:pt x="781" y="271"/>
                    </a:lnTo>
                    <a:lnTo>
                      <a:pt x="779" y="271"/>
                    </a:lnTo>
                    <a:lnTo>
                      <a:pt x="778" y="271"/>
                    </a:lnTo>
                    <a:lnTo>
                      <a:pt x="777" y="273"/>
                    </a:lnTo>
                    <a:lnTo>
                      <a:pt x="778" y="273"/>
                    </a:lnTo>
                    <a:lnTo>
                      <a:pt x="778" y="274"/>
                    </a:lnTo>
                    <a:lnTo>
                      <a:pt x="778" y="275"/>
                    </a:lnTo>
                    <a:lnTo>
                      <a:pt x="781" y="277"/>
                    </a:lnTo>
                    <a:lnTo>
                      <a:pt x="782" y="277"/>
                    </a:lnTo>
                    <a:lnTo>
                      <a:pt x="787" y="275"/>
                    </a:lnTo>
                    <a:lnTo>
                      <a:pt x="787" y="275"/>
                    </a:lnTo>
                    <a:lnTo>
                      <a:pt x="787" y="277"/>
                    </a:lnTo>
                    <a:lnTo>
                      <a:pt x="786" y="278"/>
                    </a:lnTo>
                    <a:lnTo>
                      <a:pt x="786" y="279"/>
                    </a:lnTo>
                    <a:lnTo>
                      <a:pt x="787" y="282"/>
                    </a:lnTo>
                    <a:lnTo>
                      <a:pt x="782" y="285"/>
                    </a:lnTo>
                    <a:lnTo>
                      <a:pt x="781" y="285"/>
                    </a:lnTo>
                    <a:lnTo>
                      <a:pt x="779" y="286"/>
                    </a:lnTo>
                    <a:lnTo>
                      <a:pt x="781" y="287"/>
                    </a:lnTo>
                    <a:lnTo>
                      <a:pt x="782" y="289"/>
                    </a:lnTo>
                    <a:lnTo>
                      <a:pt x="783" y="289"/>
                    </a:lnTo>
                    <a:lnTo>
                      <a:pt x="783" y="289"/>
                    </a:lnTo>
                    <a:lnTo>
                      <a:pt x="784" y="287"/>
                    </a:lnTo>
                    <a:lnTo>
                      <a:pt x="787" y="287"/>
                    </a:lnTo>
                    <a:lnTo>
                      <a:pt x="790" y="286"/>
                    </a:lnTo>
                    <a:lnTo>
                      <a:pt x="790" y="286"/>
                    </a:lnTo>
                    <a:lnTo>
                      <a:pt x="788" y="285"/>
                    </a:lnTo>
                    <a:lnTo>
                      <a:pt x="788" y="283"/>
                    </a:lnTo>
                    <a:lnTo>
                      <a:pt x="790" y="283"/>
                    </a:lnTo>
                    <a:lnTo>
                      <a:pt x="791" y="283"/>
                    </a:lnTo>
                    <a:lnTo>
                      <a:pt x="791" y="283"/>
                    </a:lnTo>
                    <a:lnTo>
                      <a:pt x="792" y="283"/>
                    </a:lnTo>
                    <a:lnTo>
                      <a:pt x="792" y="282"/>
                    </a:lnTo>
                    <a:lnTo>
                      <a:pt x="794" y="282"/>
                    </a:lnTo>
                    <a:lnTo>
                      <a:pt x="794" y="281"/>
                    </a:lnTo>
                    <a:lnTo>
                      <a:pt x="795" y="278"/>
                    </a:lnTo>
                    <a:lnTo>
                      <a:pt x="796" y="277"/>
                    </a:lnTo>
                    <a:lnTo>
                      <a:pt x="802" y="271"/>
                    </a:lnTo>
                    <a:lnTo>
                      <a:pt x="804" y="271"/>
                    </a:lnTo>
                    <a:lnTo>
                      <a:pt x="804" y="270"/>
                    </a:lnTo>
                    <a:lnTo>
                      <a:pt x="807" y="270"/>
                    </a:lnTo>
                    <a:lnTo>
                      <a:pt x="808" y="269"/>
                    </a:lnTo>
                    <a:lnTo>
                      <a:pt x="808" y="269"/>
                    </a:lnTo>
                    <a:lnTo>
                      <a:pt x="811" y="269"/>
                    </a:lnTo>
                    <a:lnTo>
                      <a:pt x="812" y="267"/>
                    </a:lnTo>
                    <a:lnTo>
                      <a:pt x="812" y="267"/>
                    </a:lnTo>
                    <a:lnTo>
                      <a:pt x="812" y="266"/>
                    </a:lnTo>
                    <a:lnTo>
                      <a:pt x="815" y="267"/>
                    </a:lnTo>
                    <a:lnTo>
                      <a:pt x="820" y="267"/>
                    </a:lnTo>
                    <a:lnTo>
                      <a:pt x="823" y="265"/>
                    </a:lnTo>
                    <a:lnTo>
                      <a:pt x="823" y="265"/>
                    </a:lnTo>
                    <a:lnTo>
                      <a:pt x="823" y="265"/>
                    </a:lnTo>
                    <a:lnTo>
                      <a:pt x="823" y="263"/>
                    </a:lnTo>
                    <a:lnTo>
                      <a:pt x="823" y="262"/>
                    </a:lnTo>
                    <a:lnTo>
                      <a:pt x="825" y="259"/>
                    </a:lnTo>
                    <a:lnTo>
                      <a:pt x="827" y="258"/>
                    </a:lnTo>
                    <a:lnTo>
                      <a:pt x="827" y="257"/>
                    </a:lnTo>
                    <a:lnTo>
                      <a:pt x="828" y="257"/>
                    </a:lnTo>
                    <a:lnTo>
                      <a:pt x="829" y="255"/>
                    </a:lnTo>
                    <a:lnTo>
                      <a:pt x="829" y="255"/>
                    </a:lnTo>
                    <a:lnTo>
                      <a:pt x="829" y="255"/>
                    </a:lnTo>
                    <a:lnTo>
                      <a:pt x="829" y="254"/>
                    </a:lnTo>
                    <a:lnTo>
                      <a:pt x="831" y="254"/>
                    </a:lnTo>
                    <a:lnTo>
                      <a:pt x="832" y="253"/>
                    </a:lnTo>
                    <a:lnTo>
                      <a:pt x="833" y="253"/>
                    </a:lnTo>
                    <a:lnTo>
                      <a:pt x="835" y="250"/>
                    </a:lnTo>
                    <a:lnTo>
                      <a:pt x="836" y="250"/>
                    </a:lnTo>
                    <a:lnTo>
                      <a:pt x="836" y="250"/>
                    </a:lnTo>
                    <a:lnTo>
                      <a:pt x="836" y="250"/>
                    </a:lnTo>
                    <a:lnTo>
                      <a:pt x="836" y="249"/>
                    </a:lnTo>
                    <a:lnTo>
                      <a:pt x="837" y="247"/>
                    </a:lnTo>
                    <a:lnTo>
                      <a:pt x="837" y="247"/>
                    </a:lnTo>
                    <a:lnTo>
                      <a:pt x="839" y="247"/>
                    </a:lnTo>
                    <a:lnTo>
                      <a:pt x="841" y="247"/>
                    </a:lnTo>
                    <a:lnTo>
                      <a:pt x="841" y="246"/>
                    </a:lnTo>
                    <a:lnTo>
                      <a:pt x="841" y="245"/>
                    </a:lnTo>
                    <a:lnTo>
                      <a:pt x="841" y="244"/>
                    </a:lnTo>
                    <a:lnTo>
                      <a:pt x="843" y="244"/>
                    </a:lnTo>
                    <a:lnTo>
                      <a:pt x="843" y="241"/>
                    </a:lnTo>
                    <a:lnTo>
                      <a:pt x="844" y="240"/>
                    </a:lnTo>
                    <a:lnTo>
                      <a:pt x="844" y="238"/>
                    </a:lnTo>
                    <a:lnTo>
                      <a:pt x="844" y="238"/>
                    </a:lnTo>
                    <a:lnTo>
                      <a:pt x="844" y="238"/>
                    </a:lnTo>
                    <a:lnTo>
                      <a:pt x="844" y="236"/>
                    </a:lnTo>
                    <a:lnTo>
                      <a:pt x="844" y="234"/>
                    </a:lnTo>
                    <a:lnTo>
                      <a:pt x="844" y="233"/>
                    </a:lnTo>
                    <a:lnTo>
                      <a:pt x="844" y="232"/>
                    </a:lnTo>
                    <a:lnTo>
                      <a:pt x="844" y="232"/>
                    </a:lnTo>
                    <a:lnTo>
                      <a:pt x="845" y="232"/>
                    </a:lnTo>
                    <a:lnTo>
                      <a:pt x="845" y="232"/>
                    </a:lnTo>
                    <a:lnTo>
                      <a:pt x="847" y="232"/>
                    </a:lnTo>
                    <a:lnTo>
                      <a:pt x="847" y="230"/>
                    </a:lnTo>
                    <a:lnTo>
                      <a:pt x="848" y="230"/>
                    </a:lnTo>
                    <a:lnTo>
                      <a:pt x="849" y="232"/>
                    </a:lnTo>
                    <a:lnTo>
                      <a:pt x="851" y="232"/>
                    </a:lnTo>
                    <a:lnTo>
                      <a:pt x="851" y="233"/>
                    </a:lnTo>
                    <a:lnTo>
                      <a:pt x="852" y="234"/>
                    </a:lnTo>
                    <a:lnTo>
                      <a:pt x="853" y="234"/>
                    </a:lnTo>
                    <a:lnTo>
                      <a:pt x="853" y="236"/>
                    </a:lnTo>
                    <a:lnTo>
                      <a:pt x="856" y="236"/>
                    </a:lnTo>
                    <a:lnTo>
                      <a:pt x="859" y="236"/>
                    </a:lnTo>
                    <a:lnTo>
                      <a:pt x="860" y="236"/>
                    </a:lnTo>
                    <a:lnTo>
                      <a:pt x="861" y="237"/>
                    </a:lnTo>
                    <a:lnTo>
                      <a:pt x="863" y="237"/>
                    </a:lnTo>
                    <a:lnTo>
                      <a:pt x="866" y="237"/>
                    </a:lnTo>
                    <a:lnTo>
                      <a:pt x="868" y="237"/>
                    </a:lnTo>
                    <a:lnTo>
                      <a:pt x="869" y="237"/>
                    </a:lnTo>
                    <a:lnTo>
                      <a:pt x="870" y="238"/>
                    </a:lnTo>
                    <a:lnTo>
                      <a:pt x="870" y="238"/>
                    </a:lnTo>
                    <a:lnTo>
                      <a:pt x="872" y="237"/>
                    </a:lnTo>
                    <a:lnTo>
                      <a:pt x="872" y="236"/>
                    </a:lnTo>
                    <a:lnTo>
                      <a:pt x="872" y="234"/>
                    </a:lnTo>
                    <a:lnTo>
                      <a:pt x="870" y="234"/>
                    </a:lnTo>
                    <a:lnTo>
                      <a:pt x="870" y="233"/>
                    </a:lnTo>
                    <a:lnTo>
                      <a:pt x="868" y="232"/>
                    </a:lnTo>
                    <a:lnTo>
                      <a:pt x="866" y="230"/>
                    </a:lnTo>
                    <a:lnTo>
                      <a:pt x="865" y="229"/>
                    </a:lnTo>
                    <a:lnTo>
                      <a:pt x="865" y="229"/>
                    </a:lnTo>
                    <a:lnTo>
                      <a:pt x="864" y="228"/>
                    </a:lnTo>
                    <a:lnTo>
                      <a:pt x="863" y="228"/>
                    </a:lnTo>
                    <a:lnTo>
                      <a:pt x="863" y="226"/>
                    </a:lnTo>
                    <a:lnTo>
                      <a:pt x="865" y="226"/>
                    </a:lnTo>
                    <a:lnTo>
                      <a:pt x="866" y="225"/>
                    </a:lnTo>
                    <a:lnTo>
                      <a:pt x="869" y="226"/>
                    </a:lnTo>
                    <a:lnTo>
                      <a:pt x="872" y="226"/>
                    </a:lnTo>
                    <a:lnTo>
                      <a:pt x="874" y="225"/>
                    </a:lnTo>
                    <a:lnTo>
                      <a:pt x="876" y="225"/>
                    </a:lnTo>
                    <a:lnTo>
                      <a:pt x="877" y="225"/>
                    </a:lnTo>
                    <a:lnTo>
                      <a:pt x="877" y="225"/>
                    </a:lnTo>
                    <a:lnTo>
                      <a:pt x="878" y="224"/>
                    </a:lnTo>
                    <a:lnTo>
                      <a:pt x="878" y="222"/>
                    </a:lnTo>
                    <a:lnTo>
                      <a:pt x="880" y="222"/>
                    </a:lnTo>
                    <a:lnTo>
                      <a:pt x="878" y="221"/>
                    </a:lnTo>
                    <a:lnTo>
                      <a:pt x="878" y="220"/>
                    </a:lnTo>
                    <a:lnTo>
                      <a:pt x="878" y="220"/>
                    </a:lnTo>
                    <a:lnTo>
                      <a:pt x="878" y="218"/>
                    </a:lnTo>
                    <a:lnTo>
                      <a:pt x="880" y="217"/>
                    </a:lnTo>
                    <a:lnTo>
                      <a:pt x="881" y="217"/>
                    </a:lnTo>
                    <a:lnTo>
                      <a:pt x="882" y="218"/>
                    </a:lnTo>
                    <a:lnTo>
                      <a:pt x="882" y="218"/>
                    </a:lnTo>
                    <a:lnTo>
                      <a:pt x="884" y="218"/>
                    </a:lnTo>
                    <a:lnTo>
                      <a:pt x="884" y="217"/>
                    </a:lnTo>
                    <a:lnTo>
                      <a:pt x="884" y="217"/>
                    </a:lnTo>
                    <a:lnTo>
                      <a:pt x="885" y="217"/>
                    </a:lnTo>
                    <a:lnTo>
                      <a:pt x="885" y="217"/>
                    </a:lnTo>
                    <a:lnTo>
                      <a:pt x="884" y="214"/>
                    </a:lnTo>
                    <a:lnTo>
                      <a:pt x="884" y="213"/>
                    </a:lnTo>
                    <a:lnTo>
                      <a:pt x="882" y="210"/>
                    </a:lnTo>
                    <a:lnTo>
                      <a:pt x="882" y="209"/>
                    </a:lnTo>
                    <a:lnTo>
                      <a:pt x="882" y="208"/>
                    </a:lnTo>
                    <a:lnTo>
                      <a:pt x="882" y="206"/>
                    </a:lnTo>
                    <a:lnTo>
                      <a:pt x="882" y="206"/>
                    </a:lnTo>
                    <a:lnTo>
                      <a:pt x="884" y="208"/>
                    </a:lnTo>
                    <a:lnTo>
                      <a:pt x="885" y="208"/>
                    </a:lnTo>
                    <a:lnTo>
                      <a:pt x="885" y="208"/>
                    </a:lnTo>
                    <a:lnTo>
                      <a:pt x="886" y="208"/>
                    </a:lnTo>
                    <a:lnTo>
                      <a:pt x="886" y="208"/>
                    </a:lnTo>
                    <a:lnTo>
                      <a:pt x="889" y="209"/>
                    </a:lnTo>
                    <a:lnTo>
                      <a:pt x="889" y="209"/>
                    </a:lnTo>
                    <a:lnTo>
                      <a:pt x="890" y="212"/>
                    </a:lnTo>
                    <a:lnTo>
                      <a:pt x="892" y="213"/>
                    </a:lnTo>
                    <a:lnTo>
                      <a:pt x="893" y="214"/>
                    </a:lnTo>
                    <a:lnTo>
                      <a:pt x="896" y="214"/>
                    </a:lnTo>
                    <a:lnTo>
                      <a:pt x="897" y="214"/>
                    </a:lnTo>
                    <a:lnTo>
                      <a:pt x="897" y="216"/>
                    </a:lnTo>
                    <a:lnTo>
                      <a:pt x="898" y="216"/>
                    </a:lnTo>
                    <a:lnTo>
                      <a:pt x="897" y="214"/>
                    </a:lnTo>
                    <a:lnTo>
                      <a:pt x="896" y="213"/>
                    </a:lnTo>
                    <a:lnTo>
                      <a:pt x="894" y="213"/>
                    </a:lnTo>
                    <a:lnTo>
                      <a:pt x="894" y="213"/>
                    </a:lnTo>
                    <a:lnTo>
                      <a:pt x="893" y="212"/>
                    </a:lnTo>
                    <a:lnTo>
                      <a:pt x="893" y="212"/>
                    </a:lnTo>
                    <a:lnTo>
                      <a:pt x="894" y="210"/>
                    </a:lnTo>
                    <a:lnTo>
                      <a:pt x="896" y="210"/>
                    </a:lnTo>
                    <a:lnTo>
                      <a:pt x="897" y="210"/>
                    </a:lnTo>
                    <a:lnTo>
                      <a:pt x="898" y="209"/>
                    </a:lnTo>
                    <a:lnTo>
                      <a:pt x="900" y="209"/>
                    </a:lnTo>
                    <a:lnTo>
                      <a:pt x="901" y="209"/>
                    </a:lnTo>
                    <a:lnTo>
                      <a:pt x="901" y="209"/>
                    </a:lnTo>
                    <a:lnTo>
                      <a:pt x="902" y="209"/>
                    </a:lnTo>
                    <a:lnTo>
                      <a:pt x="901" y="208"/>
                    </a:lnTo>
                    <a:lnTo>
                      <a:pt x="901" y="206"/>
                    </a:lnTo>
                    <a:lnTo>
                      <a:pt x="901" y="205"/>
                    </a:lnTo>
                    <a:lnTo>
                      <a:pt x="901" y="205"/>
                    </a:lnTo>
                    <a:lnTo>
                      <a:pt x="901" y="204"/>
                    </a:lnTo>
                    <a:lnTo>
                      <a:pt x="900" y="201"/>
                    </a:lnTo>
                    <a:lnTo>
                      <a:pt x="900" y="200"/>
                    </a:lnTo>
                    <a:lnTo>
                      <a:pt x="900" y="200"/>
                    </a:lnTo>
                    <a:lnTo>
                      <a:pt x="900" y="198"/>
                    </a:lnTo>
                    <a:lnTo>
                      <a:pt x="898" y="197"/>
                    </a:lnTo>
                    <a:lnTo>
                      <a:pt x="898" y="197"/>
                    </a:lnTo>
                    <a:lnTo>
                      <a:pt x="897" y="197"/>
                    </a:lnTo>
                    <a:lnTo>
                      <a:pt x="897" y="196"/>
                    </a:lnTo>
                    <a:lnTo>
                      <a:pt x="896" y="195"/>
                    </a:lnTo>
                    <a:lnTo>
                      <a:pt x="894" y="193"/>
                    </a:lnTo>
                    <a:lnTo>
                      <a:pt x="892" y="188"/>
                    </a:lnTo>
                    <a:lnTo>
                      <a:pt x="892" y="187"/>
                    </a:lnTo>
                    <a:lnTo>
                      <a:pt x="885" y="179"/>
                    </a:lnTo>
                    <a:lnTo>
                      <a:pt x="884" y="176"/>
                    </a:lnTo>
                    <a:lnTo>
                      <a:pt x="882" y="175"/>
                    </a:lnTo>
                    <a:lnTo>
                      <a:pt x="880" y="173"/>
                    </a:lnTo>
                    <a:lnTo>
                      <a:pt x="880" y="172"/>
                    </a:lnTo>
                    <a:lnTo>
                      <a:pt x="878" y="171"/>
                    </a:lnTo>
                    <a:lnTo>
                      <a:pt x="880" y="171"/>
                    </a:lnTo>
                    <a:lnTo>
                      <a:pt x="880" y="169"/>
                    </a:lnTo>
                    <a:lnTo>
                      <a:pt x="882" y="169"/>
                    </a:lnTo>
                    <a:lnTo>
                      <a:pt x="882" y="169"/>
                    </a:lnTo>
                    <a:lnTo>
                      <a:pt x="885" y="168"/>
                    </a:lnTo>
                    <a:lnTo>
                      <a:pt x="885" y="167"/>
                    </a:lnTo>
                    <a:lnTo>
                      <a:pt x="885" y="165"/>
                    </a:lnTo>
                    <a:lnTo>
                      <a:pt x="885" y="164"/>
                    </a:lnTo>
                    <a:lnTo>
                      <a:pt x="885" y="163"/>
                    </a:lnTo>
                    <a:lnTo>
                      <a:pt x="886" y="161"/>
                    </a:lnTo>
                    <a:lnTo>
                      <a:pt x="886" y="160"/>
                    </a:lnTo>
                    <a:lnTo>
                      <a:pt x="888" y="160"/>
                    </a:lnTo>
                    <a:lnTo>
                      <a:pt x="889" y="161"/>
                    </a:lnTo>
                    <a:lnTo>
                      <a:pt x="890" y="161"/>
                    </a:lnTo>
                    <a:lnTo>
                      <a:pt x="892" y="161"/>
                    </a:lnTo>
                    <a:lnTo>
                      <a:pt x="894" y="163"/>
                    </a:lnTo>
                    <a:lnTo>
                      <a:pt x="897" y="163"/>
                    </a:lnTo>
                    <a:lnTo>
                      <a:pt x="901" y="164"/>
                    </a:lnTo>
                    <a:lnTo>
                      <a:pt x="902" y="164"/>
                    </a:lnTo>
                    <a:lnTo>
                      <a:pt x="904" y="165"/>
                    </a:lnTo>
                    <a:lnTo>
                      <a:pt x="906" y="165"/>
                    </a:lnTo>
                    <a:lnTo>
                      <a:pt x="906" y="165"/>
                    </a:lnTo>
                    <a:lnTo>
                      <a:pt x="907" y="165"/>
                    </a:lnTo>
                    <a:lnTo>
                      <a:pt x="909" y="165"/>
                    </a:lnTo>
                    <a:lnTo>
                      <a:pt x="909" y="164"/>
                    </a:lnTo>
                    <a:lnTo>
                      <a:pt x="907" y="163"/>
                    </a:lnTo>
                    <a:close/>
                    <a:moveTo>
                      <a:pt x="758" y="614"/>
                    </a:moveTo>
                    <a:lnTo>
                      <a:pt x="758" y="614"/>
                    </a:lnTo>
                    <a:lnTo>
                      <a:pt x="759" y="613"/>
                    </a:lnTo>
                    <a:lnTo>
                      <a:pt x="759" y="613"/>
                    </a:lnTo>
                    <a:lnTo>
                      <a:pt x="761" y="614"/>
                    </a:lnTo>
                    <a:lnTo>
                      <a:pt x="759" y="613"/>
                    </a:lnTo>
                    <a:lnTo>
                      <a:pt x="759" y="613"/>
                    </a:lnTo>
                    <a:lnTo>
                      <a:pt x="758" y="614"/>
                    </a:lnTo>
                    <a:lnTo>
                      <a:pt x="758" y="614"/>
                    </a:lnTo>
                    <a:lnTo>
                      <a:pt x="758" y="614"/>
                    </a:lnTo>
                    <a:lnTo>
                      <a:pt x="758" y="614"/>
                    </a:lnTo>
                    <a:close/>
                    <a:moveTo>
                      <a:pt x="884" y="571"/>
                    </a:moveTo>
                    <a:lnTo>
                      <a:pt x="884" y="568"/>
                    </a:lnTo>
                    <a:lnTo>
                      <a:pt x="884" y="567"/>
                    </a:lnTo>
                    <a:lnTo>
                      <a:pt x="884" y="565"/>
                    </a:lnTo>
                    <a:lnTo>
                      <a:pt x="884" y="564"/>
                    </a:lnTo>
                    <a:lnTo>
                      <a:pt x="882" y="563"/>
                    </a:lnTo>
                    <a:lnTo>
                      <a:pt x="880" y="561"/>
                    </a:lnTo>
                    <a:lnTo>
                      <a:pt x="880" y="561"/>
                    </a:lnTo>
                    <a:lnTo>
                      <a:pt x="878" y="560"/>
                    </a:lnTo>
                    <a:lnTo>
                      <a:pt x="877" y="560"/>
                    </a:lnTo>
                    <a:lnTo>
                      <a:pt x="876" y="560"/>
                    </a:lnTo>
                    <a:lnTo>
                      <a:pt x="874" y="560"/>
                    </a:lnTo>
                    <a:lnTo>
                      <a:pt x="874" y="561"/>
                    </a:lnTo>
                    <a:lnTo>
                      <a:pt x="869" y="564"/>
                    </a:lnTo>
                    <a:lnTo>
                      <a:pt x="869" y="564"/>
                    </a:lnTo>
                    <a:lnTo>
                      <a:pt x="868" y="567"/>
                    </a:lnTo>
                    <a:lnTo>
                      <a:pt x="868" y="569"/>
                    </a:lnTo>
                    <a:lnTo>
                      <a:pt x="866" y="571"/>
                    </a:lnTo>
                    <a:lnTo>
                      <a:pt x="865" y="572"/>
                    </a:lnTo>
                    <a:lnTo>
                      <a:pt x="864" y="576"/>
                    </a:lnTo>
                    <a:lnTo>
                      <a:pt x="859" y="590"/>
                    </a:lnTo>
                    <a:lnTo>
                      <a:pt x="859" y="592"/>
                    </a:lnTo>
                    <a:lnTo>
                      <a:pt x="859" y="594"/>
                    </a:lnTo>
                    <a:lnTo>
                      <a:pt x="860" y="597"/>
                    </a:lnTo>
                    <a:lnTo>
                      <a:pt x="860" y="598"/>
                    </a:lnTo>
                    <a:lnTo>
                      <a:pt x="860" y="601"/>
                    </a:lnTo>
                    <a:lnTo>
                      <a:pt x="860" y="602"/>
                    </a:lnTo>
                    <a:lnTo>
                      <a:pt x="860" y="602"/>
                    </a:lnTo>
                    <a:lnTo>
                      <a:pt x="861" y="604"/>
                    </a:lnTo>
                    <a:lnTo>
                      <a:pt x="861" y="605"/>
                    </a:lnTo>
                    <a:lnTo>
                      <a:pt x="864" y="610"/>
                    </a:lnTo>
                    <a:lnTo>
                      <a:pt x="865" y="613"/>
                    </a:lnTo>
                    <a:lnTo>
                      <a:pt x="866" y="614"/>
                    </a:lnTo>
                    <a:lnTo>
                      <a:pt x="868" y="616"/>
                    </a:lnTo>
                    <a:lnTo>
                      <a:pt x="869" y="616"/>
                    </a:lnTo>
                    <a:lnTo>
                      <a:pt x="870" y="618"/>
                    </a:lnTo>
                    <a:lnTo>
                      <a:pt x="872" y="618"/>
                    </a:lnTo>
                    <a:lnTo>
                      <a:pt x="873" y="622"/>
                    </a:lnTo>
                    <a:lnTo>
                      <a:pt x="874" y="625"/>
                    </a:lnTo>
                    <a:lnTo>
                      <a:pt x="876" y="626"/>
                    </a:lnTo>
                    <a:lnTo>
                      <a:pt x="877" y="626"/>
                    </a:lnTo>
                    <a:lnTo>
                      <a:pt x="877" y="625"/>
                    </a:lnTo>
                    <a:lnTo>
                      <a:pt x="877" y="622"/>
                    </a:lnTo>
                    <a:lnTo>
                      <a:pt x="877" y="620"/>
                    </a:lnTo>
                    <a:lnTo>
                      <a:pt x="877" y="617"/>
                    </a:lnTo>
                    <a:lnTo>
                      <a:pt x="877" y="614"/>
                    </a:lnTo>
                    <a:lnTo>
                      <a:pt x="877" y="613"/>
                    </a:lnTo>
                    <a:lnTo>
                      <a:pt x="880" y="609"/>
                    </a:lnTo>
                    <a:lnTo>
                      <a:pt x="881" y="605"/>
                    </a:lnTo>
                    <a:lnTo>
                      <a:pt x="882" y="604"/>
                    </a:lnTo>
                    <a:lnTo>
                      <a:pt x="882" y="601"/>
                    </a:lnTo>
                    <a:lnTo>
                      <a:pt x="882" y="596"/>
                    </a:lnTo>
                    <a:lnTo>
                      <a:pt x="882" y="592"/>
                    </a:lnTo>
                    <a:lnTo>
                      <a:pt x="882" y="588"/>
                    </a:lnTo>
                    <a:lnTo>
                      <a:pt x="882" y="584"/>
                    </a:lnTo>
                    <a:lnTo>
                      <a:pt x="882" y="582"/>
                    </a:lnTo>
                    <a:lnTo>
                      <a:pt x="884" y="578"/>
                    </a:lnTo>
                    <a:lnTo>
                      <a:pt x="885" y="575"/>
                    </a:lnTo>
                    <a:lnTo>
                      <a:pt x="884" y="572"/>
                    </a:lnTo>
                    <a:lnTo>
                      <a:pt x="884" y="571"/>
                    </a:lnTo>
                    <a:close/>
                    <a:moveTo>
                      <a:pt x="755" y="620"/>
                    </a:moveTo>
                    <a:lnTo>
                      <a:pt x="755" y="620"/>
                    </a:lnTo>
                    <a:lnTo>
                      <a:pt x="755" y="621"/>
                    </a:lnTo>
                    <a:lnTo>
                      <a:pt x="755" y="621"/>
                    </a:lnTo>
                    <a:lnTo>
                      <a:pt x="758" y="621"/>
                    </a:lnTo>
                    <a:lnTo>
                      <a:pt x="758" y="620"/>
                    </a:lnTo>
                    <a:lnTo>
                      <a:pt x="758" y="618"/>
                    </a:lnTo>
                    <a:lnTo>
                      <a:pt x="755" y="620"/>
                    </a:lnTo>
                    <a:close/>
                    <a:moveTo>
                      <a:pt x="761" y="620"/>
                    </a:moveTo>
                    <a:lnTo>
                      <a:pt x="759" y="620"/>
                    </a:lnTo>
                    <a:lnTo>
                      <a:pt x="761" y="620"/>
                    </a:lnTo>
                    <a:lnTo>
                      <a:pt x="762" y="621"/>
                    </a:lnTo>
                    <a:lnTo>
                      <a:pt x="762" y="621"/>
                    </a:lnTo>
                    <a:lnTo>
                      <a:pt x="762" y="620"/>
                    </a:lnTo>
                    <a:lnTo>
                      <a:pt x="762" y="620"/>
                    </a:lnTo>
                    <a:lnTo>
                      <a:pt x="761" y="62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7" name="Freeform 241">
                <a:extLst>
                  <a:ext uri="{FF2B5EF4-FFF2-40B4-BE49-F238E27FC236}">
                    <a16:creationId xmlns:a16="http://schemas.microsoft.com/office/drawing/2014/main" id="{7B3B1B05-FE95-43E5-BDB1-4ECF9C940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0850" y="3841750"/>
                <a:ext cx="219075" cy="177800"/>
              </a:xfrm>
              <a:custGeom>
                <a:avLst/>
                <a:gdLst>
                  <a:gd name="T0" fmla="*/ 133 w 138"/>
                  <a:gd name="T1" fmla="*/ 54 h 112"/>
                  <a:gd name="T2" fmla="*/ 136 w 138"/>
                  <a:gd name="T3" fmla="*/ 53 h 112"/>
                  <a:gd name="T4" fmla="*/ 134 w 138"/>
                  <a:gd name="T5" fmla="*/ 48 h 112"/>
                  <a:gd name="T6" fmla="*/ 130 w 138"/>
                  <a:gd name="T7" fmla="*/ 46 h 112"/>
                  <a:gd name="T8" fmla="*/ 124 w 138"/>
                  <a:gd name="T9" fmla="*/ 48 h 112"/>
                  <a:gd name="T10" fmla="*/ 115 w 138"/>
                  <a:gd name="T11" fmla="*/ 41 h 112"/>
                  <a:gd name="T12" fmla="*/ 115 w 138"/>
                  <a:gd name="T13" fmla="*/ 33 h 112"/>
                  <a:gd name="T14" fmla="*/ 117 w 138"/>
                  <a:gd name="T15" fmla="*/ 33 h 112"/>
                  <a:gd name="T16" fmla="*/ 113 w 138"/>
                  <a:gd name="T17" fmla="*/ 29 h 112"/>
                  <a:gd name="T18" fmla="*/ 109 w 138"/>
                  <a:gd name="T19" fmla="*/ 28 h 112"/>
                  <a:gd name="T20" fmla="*/ 104 w 138"/>
                  <a:gd name="T21" fmla="*/ 20 h 112"/>
                  <a:gd name="T22" fmla="*/ 101 w 138"/>
                  <a:gd name="T23" fmla="*/ 13 h 112"/>
                  <a:gd name="T24" fmla="*/ 101 w 138"/>
                  <a:gd name="T25" fmla="*/ 4 h 112"/>
                  <a:gd name="T26" fmla="*/ 91 w 138"/>
                  <a:gd name="T27" fmla="*/ 1 h 112"/>
                  <a:gd name="T28" fmla="*/ 85 w 138"/>
                  <a:gd name="T29" fmla="*/ 0 h 112"/>
                  <a:gd name="T30" fmla="*/ 79 w 138"/>
                  <a:gd name="T31" fmla="*/ 4 h 112"/>
                  <a:gd name="T32" fmla="*/ 67 w 138"/>
                  <a:gd name="T33" fmla="*/ 10 h 112"/>
                  <a:gd name="T34" fmla="*/ 62 w 138"/>
                  <a:gd name="T35" fmla="*/ 17 h 112"/>
                  <a:gd name="T36" fmla="*/ 52 w 138"/>
                  <a:gd name="T37" fmla="*/ 16 h 112"/>
                  <a:gd name="T38" fmla="*/ 46 w 138"/>
                  <a:gd name="T39" fmla="*/ 26 h 112"/>
                  <a:gd name="T40" fmla="*/ 43 w 138"/>
                  <a:gd name="T41" fmla="*/ 28 h 112"/>
                  <a:gd name="T42" fmla="*/ 39 w 138"/>
                  <a:gd name="T43" fmla="*/ 33 h 112"/>
                  <a:gd name="T44" fmla="*/ 35 w 138"/>
                  <a:gd name="T45" fmla="*/ 37 h 112"/>
                  <a:gd name="T46" fmla="*/ 26 w 138"/>
                  <a:gd name="T47" fmla="*/ 33 h 112"/>
                  <a:gd name="T48" fmla="*/ 21 w 138"/>
                  <a:gd name="T49" fmla="*/ 38 h 112"/>
                  <a:gd name="T50" fmla="*/ 23 w 138"/>
                  <a:gd name="T51" fmla="*/ 45 h 112"/>
                  <a:gd name="T52" fmla="*/ 19 w 138"/>
                  <a:gd name="T53" fmla="*/ 52 h 112"/>
                  <a:gd name="T54" fmla="*/ 17 w 138"/>
                  <a:gd name="T55" fmla="*/ 58 h 112"/>
                  <a:gd name="T56" fmla="*/ 10 w 138"/>
                  <a:gd name="T57" fmla="*/ 61 h 112"/>
                  <a:gd name="T58" fmla="*/ 3 w 138"/>
                  <a:gd name="T59" fmla="*/ 65 h 112"/>
                  <a:gd name="T60" fmla="*/ 5 w 138"/>
                  <a:gd name="T61" fmla="*/ 69 h 112"/>
                  <a:gd name="T62" fmla="*/ 2 w 138"/>
                  <a:gd name="T63" fmla="*/ 78 h 112"/>
                  <a:gd name="T64" fmla="*/ 1 w 138"/>
                  <a:gd name="T65" fmla="*/ 86 h 112"/>
                  <a:gd name="T66" fmla="*/ 0 w 138"/>
                  <a:gd name="T67" fmla="*/ 93 h 112"/>
                  <a:gd name="T68" fmla="*/ 5 w 138"/>
                  <a:gd name="T69" fmla="*/ 95 h 112"/>
                  <a:gd name="T70" fmla="*/ 9 w 138"/>
                  <a:gd name="T71" fmla="*/ 102 h 112"/>
                  <a:gd name="T72" fmla="*/ 15 w 138"/>
                  <a:gd name="T73" fmla="*/ 107 h 112"/>
                  <a:gd name="T74" fmla="*/ 21 w 138"/>
                  <a:gd name="T75" fmla="*/ 108 h 112"/>
                  <a:gd name="T76" fmla="*/ 29 w 138"/>
                  <a:gd name="T77" fmla="*/ 103 h 112"/>
                  <a:gd name="T78" fmla="*/ 38 w 138"/>
                  <a:gd name="T79" fmla="*/ 103 h 112"/>
                  <a:gd name="T80" fmla="*/ 43 w 138"/>
                  <a:gd name="T81" fmla="*/ 106 h 112"/>
                  <a:gd name="T82" fmla="*/ 46 w 138"/>
                  <a:gd name="T83" fmla="*/ 111 h 112"/>
                  <a:gd name="T84" fmla="*/ 48 w 138"/>
                  <a:gd name="T85" fmla="*/ 111 h 112"/>
                  <a:gd name="T86" fmla="*/ 48 w 138"/>
                  <a:gd name="T87" fmla="*/ 104 h 112"/>
                  <a:gd name="T88" fmla="*/ 47 w 138"/>
                  <a:gd name="T89" fmla="*/ 97 h 112"/>
                  <a:gd name="T90" fmla="*/ 47 w 138"/>
                  <a:gd name="T91" fmla="*/ 93 h 112"/>
                  <a:gd name="T92" fmla="*/ 44 w 138"/>
                  <a:gd name="T93" fmla="*/ 89 h 112"/>
                  <a:gd name="T94" fmla="*/ 48 w 138"/>
                  <a:gd name="T95" fmla="*/ 81 h 112"/>
                  <a:gd name="T96" fmla="*/ 63 w 138"/>
                  <a:gd name="T97" fmla="*/ 81 h 112"/>
                  <a:gd name="T98" fmla="*/ 75 w 138"/>
                  <a:gd name="T99" fmla="*/ 81 h 112"/>
                  <a:gd name="T100" fmla="*/ 83 w 138"/>
                  <a:gd name="T101" fmla="*/ 81 h 112"/>
                  <a:gd name="T102" fmla="*/ 85 w 138"/>
                  <a:gd name="T103" fmla="*/ 82 h 112"/>
                  <a:gd name="T104" fmla="*/ 89 w 138"/>
                  <a:gd name="T105" fmla="*/ 79 h 112"/>
                  <a:gd name="T106" fmla="*/ 91 w 138"/>
                  <a:gd name="T107" fmla="*/ 78 h 112"/>
                  <a:gd name="T108" fmla="*/ 105 w 138"/>
                  <a:gd name="T109" fmla="*/ 81 h 112"/>
                  <a:gd name="T110" fmla="*/ 112 w 138"/>
                  <a:gd name="T111" fmla="*/ 81 h 112"/>
                  <a:gd name="T112" fmla="*/ 115 w 138"/>
                  <a:gd name="T113" fmla="*/ 79 h 112"/>
                  <a:gd name="T114" fmla="*/ 116 w 138"/>
                  <a:gd name="T115" fmla="*/ 78 h 112"/>
                  <a:gd name="T116" fmla="*/ 117 w 138"/>
                  <a:gd name="T117" fmla="*/ 75 h 112"/>
                  <a:gd name="T118" fmla="*/ 120 w 138"/>
                  <a:gd name="T119" fmla="*/ 73 h 112"/>
                  <a:gd name="T120" fmla="*/ 123 w 138"/>
                  <a:gd name="T121" fmla="*/ 71 h 112"/>
                  <a:gd name="T122" fmla="*/ 132 w 138"/>
                  <a:gd name="T123" fmla="*/ 73 h 112"/>
                  <a:gd name="T124" fmla="*/ 138 w 138"/>
                  <a:gd name="T125" fmla="*/ 6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112">
                    <a:moveTo>
                      <a:pt x="137" y="62"/>
                    </a:moveTo>
                    <a:lnTo>
                      <a:pt x="134" y="58"/>
                    </a:lnTo>
                    <a:lnTo>
                      <a:pt x="133" y="55"/>
                    </a:lnTo>
                    <a:lnTo>
                      <a:pt x="133" y="54"/>
                    </a:lnTo>
                    <a:lnTo>
                      <a:pt x="133" y="54"/>
                    </a:lnTo>
                    <a:lnTo>
                      <a:pt x="133" y="53"/>
                    </a:lnTo>
                    <a:lnTo>
                      <a:pt x="133" y="53"/>
                    </a:lnTo>
                    <a:lnTo>
                      <a:pt x="136" y="53"/>
                    </a:lnTo>
                    <a:lnTo>
                      <a:pt x="136" y="53"/>
                    </a:lnTo>
                    <a:lnTo>
                      <a:pt x="136" y="52"/>
                    </a:lnTo>
                    <a:lnTo>
                      <a:pt x="136" y="50"/>
                    </a:lnTo>
                    <a:lnTo>
                      <a:pt x="134" y="48"/>
                    </a:lnTo>
                    <a:lnTo>
                      <a:pt x="133" y="46"/>
                    </a:lnTo>
                    <a:lnTo>
                      <a:pt x="133" y="46"/>
                    </a:lnTo>
                    <a:lnTo>
                      <a:pt x="132" y="46"/>
                    </a:lnTo>
                    <a:lnTo>
                      <a:pt x="130" y="46"/>
                    </a:lnTo>
                    <a:lnTo>
                      <a:pt x="129" y="49"/>
                    </a:lnTo>
                    <a:lnTo>
                      <a:pt x="128" y="49"/>
                    </a:lnTo>
                    <a:lnTo>
                      <a:pt x="126" y="49"/>
                    </a:lnTo>
                    <a:lnTo>
                      <a:pt x="124" y="48"/>
                    </a:lnTo>
                    <a:lnTo>
                      <a:pt x="123" y="48"/>
                    </a:lnTo>
                    <a:lnTo>
                      <a:pt x="120" y="44"/>
                    </a:lnTo>
                    <a:lnTo>
                      <a:pt x="116" y="41"/>
                    </a:lnTo>
                    <a:lnTo>
                      <a:pt x="115" y="41"/>
                    </a:lnTo>
                    <a:lnTo>
                      <a:pt x="115" y="40"/>
                    </a:lnTo>
                    <a:lnTo>
                      <a:pt x="113" y="37"/>
                    </a:lnTo>
                    <a:lnTo>
                      <a:pt x="115" y="34"/>
                    </a:lnTo>
                    <a:lnTo>
                      <a:pt x="115" y="33"/>
                    </a:lnTo>
                    <a:lnTo>
                      <a:pt x="116" y="34"/>
                    </a:lnTo>
                    <a:lnTo>
                      <a:pt x="117" y="34"/>
                    </a:lnTo>
                    <a:lnTo>
                      <a:pt x="117" y="34"/>
                    </a:lnTo>
                    <a:lnTo>
                      <a:pt x="117" y="33"/>
                    </a:lnTo>
                    <a:lnTo>
                      <a:pt x="115" y="32"/>
                    </a:lnTo>
                    <a:lnTo>
                      <a:pt x="115" y="30"/>
                    </a:lnTo>
                    <a:lnTo>
                      <a:pt x="113" y="29"/>
                    </a:lnTo>
                    <a:lnTo>
                      <a:pt x="113" y="29"/>
                    </a:lnTo>
                    <a:lnTo>
                      <a:pt x="112" y="28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09" y="28"/>
                    </a:lnTo>
                    <a:lnTo>
                      <a:pt x="108" y="26"/>
                    </a:lnTo>
                    <a:lnTo>
                      <a:pt x="107" y="24"/>
                    </a:lnTo>
                    <a:lnTo>
                      <a:pt x="104" y="21"/>
                    </a:lnTo>
                    <a:lnTo>
                      <a:pt x="104" y="20"/>
                    </a:lnTo>
                    <a:lnTo>
                      <a:pt x="103" y="18"/>
                    </a:lnTo>
                    <a:lnTo>
                      <a:pt x="104" y="16"/>
                    </a:lnTo>
                    <a:lnTo>
                      <a:pt x="103" y="14"/>
                    </a:lnTo>
                    <a:lnTo>
                      <a:pt x="101" y="13"/>
                    </a:lnTo>
                    <a:lnTo>
                      <a:pt x="100" y="10"/>
                    </a:lnTo>
                    <a:lnTo>
                      <a:pt x="100" y="8"/>
                    </a:lnTo>
                    <a:lnTo>
                      <a:pt x="101" y="5"/>
                    </a:lnTo>
                    <a:lnTo>
                      <a:pt x="101" y="4"/>
                    </a:lnTo>
                    <a:lnTo>
                      <a:pt x="101" y="3"/>
                    </a:lnTo>
                    <a:lnTo>
                      <a:pt x="97" y="1"/>
                    </a:lnTo>
                    <a:lnTo>
                      <a:pt x="93" y="0"/>
                    </a:lnTo>
                    <a:lnTo>
                      <a:pt x="91" y="1"/>
                    </a:lnTo>
                    <a:lnTo>
                      <a:pt x="89" y="0"/>
                    </a:lnTo>
                    <a:lnTo>
                      <a:pt x="89" y="0"/>
                    </a:lnTo>
                    <a:lnTo>
                      <a:pt x="88" y="0"/>
                    </a:lnTo>
                    <a:lnTo>
                      <a:pt x="85" y="0"/>
                    </a:lnTo>
                    <a:lnTo>
                      <a:pt x="84" y="0"/>
                    </a:lnTo>
                    <a:lnTo>
                      <a:pt x="82" y="3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6" y="5"/>
                    </a:lnTo>
                    <a:lnTo>
                      <a:pt x="71" y="8"/>
                    </a:lnTo>
                    <a:lnTo>
                      <a:pt x="68" y="10"/>
                    </a:lnTo>
                    <a:lnTo>
                      <a:pt x="67" y="10"/>
                    </a:lnTo>
                    <a:lnTo>
                      <a:pt x="66" y="10"/>
                    </a:lnTo>
                    <a:lnTo>
                      <a:pt x="64" y="12"/>
                    </a:lnTo>
                    <a:lnTo>
                      <a:pt x="63" y="12"/>
                    </a:lnTo>
                    <a:lnTo>
                      <a:pt x="62" y="17"/>
                    </a:lnTo>
                    <a:lnTo>
                      <a:pt x="60" y="17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48" y="20"/>
                    </a:lnTo>
                    <a:lnTo>
                      <a:pt x="47" y="22"/>
                    </a:lnTo>
                    <a:lnTo>
                      <a:pt x="46" y="25"/>
                    </a:lnTo>
                    <a:lnTo>
                      <a:pt x="46" y="26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4" y="28"/>
                    </a:lnTo>
                    <a:lnTo>
                      <a:pt x="43" y="28"/>
                    </a:lnTo>
                    <a:lnTo>
                      <a:pt x="41" y="28"/>
                    </a:lnTo>
                    <a:lnTo>
                      <a:pt x="41" y="28"/>
                    </a:lnTo>
                    <a:lnTo>
                      <a:pt x="39" y="29"/>
                    </a:lnTo>
                    <a:lnTo>
                      <a:pt x="39" y="33"/>
                    </a:lnTo>
                    <a:lnTo>
                      <a:pt x="39" y="36"/>
                    </a:lnTo>
                    <a:lnTo>
                      <a:pt x="38" y="36"/>
                    </a:lnTo>
                    <a:lnTo>
                      <a:pt x="37" y="37"/>
                    </a:lnTo>
                    <a:lnTo>
                      <a:pt x="35" y="37"/>
                    </a:lnTo>
                    <a:lnTo>
                      <a:pt x="34" y="37"/>
                    </a:lnTo>
                    <a:lnTo>
                      <a:pt x="30" y="33"/>
                    </a:lnTo>
                    <a:lnTo>
                      <a:pt x="27" y="33"/>
                    </a:lnTo>
                    <a:lnTo>
                      <a:pt x="26" y="33"/>
                    </a:lnTo>
                    <a:lnTo>
                      <a:pt x="25" y="34"/>
                    </a:lnTo>
                    <a:lnTo>
                      <a:pt x="23" y="36"/>
                    </a:lnTo>
                    <a:lnTo>
                      <a:pt x="22" y="37"/>
                    </a:lnTo>
                    <a:lnTo>
                      <a:pt x="21" y="38"/>
                    </a:lnTo>
                    <a:lnTo>
                      <a:pt x="21" y="40"/>
                    </a:lnTo>
                    <a:lnTo>
                      <a:pt x="22" y="41"/>
                    </a:lnTo>
                    <a:lnTo>
                      <a:pt x="23" y="44"/>
                    </a:lnTo>
                    <a:lnTo>
                      <a:pt x="23" y="45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9" y="49"/>
                    </a:lnTo>
                    <a:lnTo>
                      <a:pt x="19" y="52"/>
                    </a:lnTo>
                    <a:lnTo>
                      <a:pt x="19" y="54"/>
                    </a:lnTo>
                    <a:lnTo>
                      <a:pt x="18" y="55"/>
                    </a:lnTo>
                    <a:lnTo>
                      <a:pt x="17" y="57"/>
                    </a:lnTo>
                    <a:lnTo>
                      <a:pt x="17" y="58"/>
                    </a:lnTo>
                    <a:lnTo>
                      <a:pt x="15" y="58"/>
                    </a:lnTo>
                    <a:lnTo>
                      <a:pt x="14" y="59"/>
                    </a:lnTo>
                    <a:lnTo>
                      <a:pt x="13" y="61"/>
                    </a:lnTo>
                    <a:lnTo>
                      <a:pt x="10" y="61"/>
                    </a:lnTo>
                    <a:lnTo>
                      <a:pt x="7" y="62"/>
                    </a:lnTo>
                    <a:lnTo>
                      <a:pt x="6" y="62"/>
                    </a:lnTo>
                    <a:lnTo>
                      <a:pt x="5" y="63"/>
                    </a:lnTo>
                    <a:lnTo>
                      <a:pt x="3" y="65"/>
                    </a:lnTo>
                    <a:lnTo>
                      <a:pt x="3" y="66"/>
                    </a:lnTo>
                    <a:lnTo>
                      <a:pt x="3" y="67"/>
                    </a:lnTo>
                    <a:lnTo>
                      <a:pt x="3" y="69"/>
                    </a:lnTo>
                    <a:lnTo>
                      <a:pt x="5" y="69"/>
                    </a:lnTo>
                    <a:lnTo>
                      <a:pt x="5" y="70"/>
                    </a:lnTo>
                    <a:lnTo>
                      <a:pt x="5" y="73"/>
                    </a:lnTo>
                    <a:lnTo>
                      <a:pt x="3" y="77"/>
                    </a:lnTo>
                    <a:lnTo>
                      <a:pt x="2" y="78"/>
                    </a:lnTo>
                    <a:lnTo>
                      <a:pt x="1" y="79"/>
                    </a:lnTo>
                    <a:lnTo>
                      <a:pt x="0" y="79"/>
                    </a:lnTo>
                    <a:lnTo>
                      <a:pt x="1" y="82"/>
                    </a:lnTo>
                    <a:lnTo>
                      <a:pt x="1" y="86"/>
                    </a:lnTo>
                    <a:lnTo>
                      <a:pt x="1" y="87"/>
                    </a:lnTo>
                    <a:lnTo>
                      <a:pt x="0" y="90"/>
                    </a:lnTo>
                    <a:lnTo>
                      <a:pt x="0" y="91"/>
                    </a:lnTo>
                    <a:lnTo>
                      <a:pt x="0" y="93"/>
                    </a:lnTo>
                    <a:lnTo>
                      <a:pt x="1" y="94"/>
                    </a:lnTo>
                    <a:lnTo>
                      <a:pt x="2" y="94"/>
                    </a:lnTo>
                    <a:lnTo>
                      <a:pt x="3" y="94"/>
                    </a:lnTo>
                    <a:lnTo>
                      <a:pt x="5" y="95"/>
                    </a:lnTo>
                    <a:lnTo>
                      <a:pt x="6" y="97"/>
                    </a:lnTo>
                    <a:lnTo>
                      <a:pt x="7" y="98"/>
                    </a:lnTo>
                    <a:lnTo>
                      <a:pt x="9" y="100"/>
                    </a:lnTo>
                    <a:lnTo>
                      <a:pt x="9" y="102"/>
                    </a:lnTo>
                    <a:lnTo>
                      <a:pt x="10" y="103"/>
                    </a:lnTo>
                    <a:lnTo>
                      <a:pt x="11" y="104"/>
                    </a:lnTo>
                    <a:lnTo>
                      <a:pt x="13" y="106"/>
                    </a:lnTo>
                    <a:lnTo>
                      <a:pt x="15" y="107"/>
                    </a:lnTo>
                    <a:lnTo>
                      <a:pt x="17" y="106"/>
                    </a:lnTo>
                    <a:lnTo>
                      <a:pt x="18" y="107"/>
                    </a:lnTo>
                    <a:lnTo>
                      <a:pt x="19" y="108"/>
                    </a:lnTo>
                    <a:lnTo>
                      <a:pt x="21" y="108"/>
                    </a:lnTo>
                    <a:lnTo>
                      <a:pt x="21" y="106"/>
                    </a:lnTo>
                    <a:lnTo>
                      <a:pt x="23" y="106"/>
                    </a:lnTo>
                    <a:lnTo>
                      <a:pt x="26" y="103"/>
                    </a:lnTo>
                    <a:lnTo>
                      <a:pt x="29" y="103"/>
                    </a:lnTo>
                    <a:lnTo>
                      <a:pt x="30" y="102"/>
                    </a:lnTo>
                    <a:lnTo>
                      <a:pt x="34" y="102"/>
                    </a:lnTo>
                    <a:lnTo>
                      <a:pt x="37" y="103"/>
                    </a:lnTo>
                    <a:lnTo>
                      <a:pt x="38" y="103"/>
                    </a:lnTo>
                    <a:lnTo>
                      <a:pt x="39" y="103"/>
                    </a:lnTo>
                    <a:lnTo>
                      <a:pt x="41" y="103"/>
                    </a:lnTo>
                    <a:lnTo>
                      <a:pt x="42" y="106"/>
                    </a:lnTo>
                    <a:lnTo>
                      <a:pt x="43" y="106"/>
                    </a:lnTo>
                    <a:lnTo>
                      <a:pt x="43" y="107"/>
                    </a:lnTo>
                    <a:lnTo>
                      <a:pt x="44" y="108"/>
                    </a:lnTo>
                    <a:lnTo>
                      <a:pt x="46" y="110"/>
                    </a:lnTo>
                    <a:lnTo>
                      <a:pt x="46" y="111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48" y="111"/>
                    </a:lnTo>
                    <a:lnTo>
                      <a:pt x="48" y="111"/>
                    </a:lnTo>
                    <a:lnTo>
                      <a:pt x="48" y="110"/>
                    </a:lnTo>
                    <a:lnTo>
                      <a:pt x="47" y="107"/>
                    </a:lnTo>
                    <a:lnTo>
                      <a:pt x="47" y="106"/>
                    </a:lnTo>
                    <a:lnTo>
                      <a:pt x="48" y="104"/>
                    </a:lnTo>
                    <a:lnTo>
                      <a:pt x="48" y="103"/>
                    </a:lnTo>
                    <a:lnTo>
                      <a:pt x="47" y="99"/>
                    </a:lnTo>
                    <a:lnTo>
                      <a:pt x="47" y="97"/>
                    </a:lnTo>
                    <a:lnTo>
                      <a:pt x="47" y="97"/>
                    </a:lnTo>
                    <a:lnTo>
                      <a:pt x="47" y="95"/>
                    </a:lnTo>
                    <a:lnTo>
                      <a:pt x="47" y="94"/>
                    </a:lnTo>
                    <a:lnTo>
                      <a:pt x="47" y="94"/>
                    </a:lnTo>
                    <a:lnTo>
                      <a:pt x="47" y="93"/>
                    </a:lnTo>
                    <a:lnTo>
                      <a:pt x="47" y="93"/>
                    </a:lnTo>
                    <a:lnTo>
                      <a:pt x="46" y="91"/>
                    </a:lnTo>
                    <a:lnTo>
                      <a:pt x="46" y="91"/>
                    </a:lnTo>
                    <a:lnTo>
                      <a:pt x="44" y="89"/>
                    </a:lnTo>
                    <a:lnTo>
                      <a:pt x="46" y="86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48" y="81"/>
                    </a:lnTo>
                    <a:lnTo>
                      <a:pt x="48" y="81"/>
                    </a:lnTo>
                    <a:lnTo>
                      <a:pt x="52" y="81"/>
                    </a:lnTo>
                    <a:lnTo>
                      <a:pt x="58" y="81"/>
                    </a:lnTo>
                    <a:lnTo>
                      <a:pt x="63" y="81"/>
                    </a:lnTo>
                    <a:lnTo>
                      <a:pt x="68" y="81"/>
                    </a:lnTo>
                    <a:lnTo>
                      <a:pt x="68" y="81"/>
                    </a:lnTo>
                    <a:lnTo>
                      <a:pt x="70" y="81"/>
                    </a:lnTo>
                    <a:lnTo>
                      <a:pt x="75" y="81"/>
                    </a:lnTo>
                    <a:lnTo>
                      <a:pt x="78" y="81"/>
                    </a:lnTo>
                    <a:lnTo>
                      <a:pt x="79" y="81"/>
                    </a:lnTo>
                    <a:lnTo>
                      <a:pt x="80" y="81"/>
                    </a:lnTo>
                    <a:lnTo>
                      <a:pt x="83" y="81"/>
                    </a:lnTo>
                    <a:lnTo>
                      <a:pt x="84" y="81"/>
                    </a:lnTo>
                    <a:lnTo>
                      <a:pt x="85" y="82"/>
                    </a:lnTo>
                    <a:lnTo>
                      <a:pt x="85" y="82"/>
                    </a:lnTo>
                    <a:lnTo>
                      <a:pt x="85" y="82"/>
                    </a:lnTo>
                    <a:lnTo>
                      <a:pt x="87" y="81"/>
                    </a:lnTo>
                    <a:lnTo>
                      <a:pt x="88" y="81"/>
                    </a:lnTo>
                    <a:lnTo>
                      <a:pt x="88" y="79"/>
                    </a:lnTo>
                    <a:lnTo>
                      <a:pt x="89" y="79"/>
                    </a:lnTo>
                    <a:lnTo>
                      <a:pt x="89" y="79"/>
                    </a:lnTo>
                    <a:lnTo>
                      <a:pt x="91" y="79"/>
                    </a:lnTo>
                    <a:lnTo>
                      <a:pt x="91" y="78"/>
                    </a:lnTo>
                    <a:lnTo>
                      <a:pt x="91" y="78"/>
                    </a:lnTo>
                    <a:lnTo>
                      <a:pt x="95" y="78"/>
                    </a:lnTo>
                    <a:lnTo>
                      <a:pt x="99" y="79"/>
                    </a:lnTo>
                    <a:lnTo>
                      <a:pt x="105" y="81"/>
                    </a:lnTo>
                    <a:lnTo>
                      <a:pt x="105" y="81"/>
                    </a:lnTo>
                    <a:lnTo>
                      <a:pt x="105" y="82"/>
                    </a:lnTo>
                    <a:lnTo>
                      <a:pt x="107" y="82"/>
                    </a:lnTo>
                    <a:lnTo>
                      <a:pt x="108" y="81"/>
                    </a:lnTo>
                    <a:lnTo>
                      <a:pt x="112" y="81"/>
                    </a:lnTo>
                    <a:lnTo>
                      <a:pt x="113" y="81"/>
                    </a:lnTo>
                    <a:lnTo>
                      <a:pt x="113" y="81"/>
                    </a:lnTo>
                    <a:lnTo>
                      <a:pt x="113" y="79"/>
                    </a:lnTo>
                    <a:lnTo>
                      <a:pt x="115" y="79"/>
                    </a:lnTo>
                    <a:lnTo>
                      <a:pt x="115" y="79"/>
                    </a:lnTo>
                    <a:lnTo>
                      <a:pt x="116" y="79"/>
                    </a:lnTo>
                    <a:lnTo>
                      <a:pt x="116" y="78"/>
                    </a:lnTo>
                    <a:lnTo>
                      <a:pt x="116" y="78"/>
                    </a:lnTo>
                    <a:lnTo>
                      <a:pt x="116" y="77"/>
                    </a:lnTo>
                    <a:lnTo>
                      <a:pt x="116" y="77"/>
                    </a:lnTo>
                    <a:lnTo>
                      <a:pt x="116" y="75"/>
                    </a:lnTo>
                    <a:lnTo>
                      <a:pt x="117" y="75"/>
                    </a:lnTo>
                    <a:lnTo>
                      <a:pt x="119" y="75"/>
                    </a:lnTo>
                    <a:lnTo>
                      <a:pt x="119" y="75"/>
                    </a:lnTo>
                    <a:lnTo>
                      <a:pt x="120" y="75"/>
                    </a:lnTo>
                    <a:lnTo>
                      <a:pt x="120" y="73"/>
                    </a:lnTo>
                    <a:lnTo>
                      <a:pt x="121" y="73"/>
                    </a:lnTo>
                    <a:lnTo>
                      <a:pt x="121" y="73"/>
                    </a:lnTo>
                    <a:lnTo>
                      <a:pt x="121" y="71"/>
                    </a:lnTo>
                    <a:lnTo>
                      <a:pt x="123" y="71"/>
                    </a:lnTo>
                    <a:lnTo>
                      <a:pt x="124" y="71"/>
                    </a:lnTo>
                    <a:lnTo>
                      <a:pt x="125" y="73"/>
                    </a:lnTo>
                    <a:lnTo>
                      <a:pt x="129" y="71"/>
                    </a:lnTo>
                    <a:lnTo>
                      <a:pt x="132" y="73"/>
                    </a:lnTo>
                    <a:lnTo>
                      <a:pt x="136" y="69"/>
                    </a:lnTo>
                    <a:lnTo>
                      <a:pt x="137" y="67"/>
                    </a:lnTo>
                    <a:lnTo>
                      <a:pt x="138" y="63"/>
                    </a:lnTo>
                    <a:lnTo>
                      <a:pt x="138" y="63"/>
                    </a:lnTo>
                    <a:lnTo>
                      <a:pt x="137" y="6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8" name="Freeform 242">
                <a:extLst>
                  <a:ext uri="{FF2B5EF4-FFF2-40B4-BE49-F238E27FC236}">
                    <a16:creationId xmlns:a16="http://schemas.microsoft.com/office/drawing/2014/main" id="{E7B668C4-BDC4-42F5-9723-191E4EF85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6975" y="2919413"/>
                <a:ext cx="158750" cy="92075"/>
              </a:xfrm>
              <a:custGeom>
                <a:avLst/>
                <a:gdLst>
                  <a:gd name="T0" fmla="*/ 97 w 100"/>
                  <a:gd name="T1" fmla="*/ 9 h 58"/>
                  <a:gd name="T2" fmla="*/ 89 w 100"/>
                  <a:gd name="T3" fmla="*/ 6 h 58"/>
                  <a:gd name="T4" fmla="*/ 85 w 100"/>
                  <a:gd name="T5" fmla="*/ 5 h 58"/>
                  <a:gd name="T6" fmla="*/ 81 w 100"/>
                  <a:gd name="T7" fmla="*/ 4 h 58"/>
                  <a:gd name="T8" fmla="*/ 72 w 100"/>
                  <a:gd name="T9" fmla="*/ 1 h 58"/>
                  <a:gd name="T10" fmla="*/ 57 w 100"/>
                  <a:gd name="T11" fmla="*/ 6 h 58"/>
                  <a:gd name="T12" fmla="*/ 51 w 100"/>
                  <a:gd name="T13" fmla="*/ 10 h 58"/>
                  <a:gd name="T14" fmla="*/ 33 w 100"/>
                  <a:gd name="T15" fmla="*/ 9 h 58"/>
                  <a:gd name="T16" fmla="*/ 19 w 100"/>
                  <a:gd name="T17" fmla="*/ 8 h 58"/>
                  <a:gd name="T18" fmla="*/ 8 w 100"/>
                  <a:gd name="T19" fmla="*/ 8 h 58"/>
                  <a:gd name="T20" fmla="*/ 10 w 100"/>
                  <a:gd name="T21" fmla="*/ 5 h 58"/>
                  <a:gd name="T22" fmla="*/ 11 w 100"/>
                  <a:gd name="T23" fmla="*/ 2 h 58"/>
                  <a:gd name="T24" fmla="*/ 6 w 100"/>
                  <a:gd name="T25" fmla="*/ 0 h 58"/>
                  <a:gd name="T26" fmla="*/ 4 w 100"/>
                  <a:gd name="T27" fmla="*/ 1 h 58"/>
                  <a:gd name="T28" fmla="*/ 2 w 100"/>
                  <a:gd name="T29" fmla="*/ 4 h 58"/>
                  <a:gd name="T30" fmla="*/ 0 w 100"/>
                  <a:gd name="T31" fmla="*/ 9 h 58"/>
                  <a:gd name="T32" fmla="*/ 2 w 100"/>
                  <a:gd name="T33" fmla="*/ 10 h 58"/>
                  <a:gd name="T34" fmla="*/ 4 w 100"/>
                  <a:gd name="T35" fmla="*/ 15 h 58"/>
                  <a:gd name="T36" fmla="*/ 8 w 100"/>
                  <a:gd name="T37" fmla="*/ 18 h 58"/>
                  <a:gd name="T38" fmla="*/ 11 w 100"/>
                  <a:gd name="T39" fmla="*/ 21 h 58"/>
                  <a:gd name="T40" fmla="*/ 10 w 100"/>
                  <a:gd name="T41" fmla="*/ 23 h 58"/>
                  <a:gd name="T42" fmla="*/ 4 w 100"/>
                  <a:gd name="T43" fmla="*/ 26 h 58"/>
                  <a:gd name="T44" fmla="*/ 3 w 100"/>
                  <a:gd name="T45" fmla="*/ 27 h 58"/>
                  <a:gd name="T46" fmla="*/ 3 w 100"/>
                  <a:gd name="T47" fmla="*/ 31 h 58"/>
                  <a:gd name="T48" fmla="*/ 4 w 100"/>
                  <a:gd name="T49" fmla="*/ 34 h 58"/>
                  <a:gd name="T50" fmla="*/ 3 w 100"/>
                  <a:gd name="T51" fmla="*/ 37 h 58"/>
                  <a:gd name="T52" fmla="*/ 6 w 100"/>
                  <a:gd name="T53" fmla="*/ 41 h 58"/>
                  <a:gd name="T54" fmla="*/ 10 w 100"/>
                  <a:gd name="T55" fmla="*/ 43 h 58"/>
                  <a:gd name="T56" fmla="*/ 12 w 100"/>
                  <a:gd name="T57" fmla="*/ 47 h 58"/>
                  <a:gd name="T58" fmla="*/ 12 w 100"/>
                  <a:gd name="T59" fmla="*/ 51 h 58"/>
                  <a:gd name="T60" fmla="*/ 14 w 100"/>
                  <a:gd name="T61" fmla="*/ 57 h 58"/>
                  <a:gd name="T62" fmla="*/ 19 w 100"/>
                  <a:gd name="T63" fmla="*/ 55 h 58"/>
                  <a:gd name="T64" fmla="*/ 23 w 100"/>
                  <a:gd name="T65" fmla="*/ 55 h 58"/>
                  <a:gd name="T66" fmla="*/ 29 w 100"/>
                  <a:gd name="T67" fmla="*/ 54 h 58"/>
                  <a:gd name="T68" fmla="*/ 29 w 100"/>
                  <a:gd name="T69" fmla="*/ 53 h 58"/>
                  <a:gd name="T70" fmla="*/ 36 w 100"/>
                  <a:gd name="T71" fmla="*/ 53 h 58"/>
                  <a:gd name="T72" fmla="*/ 39 w 100"/>
                  <a:gd name="T73" fmla="*/ 54 h 58"/>
                  <a:gd name="T74" fmla="*/ 41 w 100"/>
                  <a:gd name="T75" fmla="*/ 55 h 58"/>
                  <a:gd name="T76" fmla="*/ 45 w 100"/>
                  <a:gd name="T77" fmla="*/ 55 h 58"/>
                  <a:gd name="T78" fmla="*/ 52 w 100"/>
                  <a:gd name="T79" fmla="*/ 58 h 58"/>
                  <a:gd name="T80" fmla="*/ 57 w 100"/>
                  <a:gd name="T81" fmla="*/ 57 h 58"/>
                  <a:gd name="T82" fmla="*/ 63 w 100"/>
                  <a:gd name="T83" fmla="*/ 55 h 58"/>
                  <a:gd name="T84" fmla="*/ 64 w 100"/>
                  <a:gd name="T85" fmla="*/ 53 h 58"/>
                  <a:gd name="T86" fmla="*/ 63 w 100"/>
                  <a:gd name="T87" fmla="*/ 50 h 58"/>
                  <a:gd name="T88" fmla="*/ 64 w 100"/>
                  <a:gd name="T89" fmla="*/ 49 h 58"/>
                  <a:gd name="T90" fmla="*/ 66 w 100"/>
                  <a:gd name="T91" fmla="*/ 47 h 58"/>
                  <a:gd name="T92" fmla="*/ 69 w 100"/>
                  <a:gd name="T93" fmla="*/ 46 h 58"/>
                  <a:gd name="T94" fmla="*/ 70 w 100"/>
                  <a:gd name="T95" fmla="*/ 43 h 58"/>
                  <a:gd name="T96" fmla="*/ 74 w 100"/>
                  <a:gd name="T97" fmla="*/ 43 h 58"/>
                  <a:gd name="T98" fmla="*/ 80 w 100"/>
                  <a:gd name="T99" fmla="*/ 42 h 58"/>
                  <a:gd name="T100" fmla="*/ 82 w 100"/>
                  <a:gd name="T101" fmla="*/ 42 h 58"/>
                  <a:gd name="T102" fmla="*/ 86 w 100"/>
                  <a:gd name="T103" fmla="*/ 45 h 58"/>
                  <a:gd name="T104" fmla="*/ 90 w 100"/>
                  <a:gd name="T105" fmla="*/ 43 h 58"/>
                  <a:gd name="T106" fmla="*/ 93 w 100"/>
                  <a:gd name="T107" fmla="*/ 43 h 58"/>
                  <a:gd name="T108" fmla="*/ 88 w 100"/>
                  <a:gd name="T109" fmla="*/ 37 h 58"/>
                  <a:gd name="T110" fmla="*/ 88 w 100"/>
                  <a:gd name="T111" fmla="*/ 29 h 58"/>
                  <a:gd name="T112" fmla="*/ 90 w 100"/>
                  <a:gd name="T113" fmla="*/ 23 h 58"/>
                  <a:gd name="T114" fmla="*/ 92 w 100"/>
                  <a:gd name="T115" fmla="*/ 18 h 58"/>
                  <a:gd name="T116" fmla="*/ 98 w 100"/>
                  <a:gd name="T117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0" h="58">
                    <a:moveTo>
                      <a:pt x="100" y="9"/>
                    </a:moveTo>
                    <a:lnTo>
                      <a:pt x="97" y="9"/>
                    </a:lnTo>
                    <a:lnTo>
                      <a:pt x="97" y="9"/>
                    </a:lnTo>
                    <a:lnTo>
                      <a:pt x="94" y="9"/>
                    </a:lnTo>
                    <a:lnTo>
                      <a:pt x="92" y="8"/>
                    </a:lnTo>
                    <a:lnTo>
                      <a:pt x="89" y="6"/>
                    </a:lnTo>
                    <a:lnTo>
                      <a:pt x="88" y="5"/>
                    </a:lnTo>
                    <a:lnTo>
                      <a:pt x="86" y="5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2" y="4"/>
                    </a:lnTo>
                    <a:lnTo>
                      <a:pt x="81" y="4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2" y="1"/>
                    </a:lnTo>
                    <a:lnTo>
                      <a:pt x="65" y="2"/>
                    </a:lnTo>
                    <a:lnTo>
                      <a:pt x="61" y="4"/>
                    </a:lnTo>
                    <a:lnTo>
                      <a:pt x="57" y="6"/>
                    </a:lnTo>
                    <a:lnTo>
                      <a:pt x="56" y="9"/>
                    </a:lnTo>
                    <a:lnTo>
                      <a:pt x="53" y="10"/>
                    </a:lnTo>
                    <a:lnTo>
                      <a:pt x="51" y="10"/>
                    </a:lnTo>
                    <a:lnTo>
                      <a:pt x="45" y="10"/>
                    </a:lnTo>
                    <a:lnTo>
                      <a:pt x="40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25" y="9"/>
                    </a:lnTo>
                    <a:lnTo>
                      <a:pt x="19" y="8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6" y="15"/>
                    </a:lnTo>
                    <a:lnTo>
                      <a:pt x="7" y="17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1" y="22"/>
                    </a:lnTo>
                    <a:lnTo>
                      <a:pt x="10" y="22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7" y="26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3" y="26"/>
                    </a:lnTo>
                    <a:lnTo>
                      <a:pt x="3" y="27"/>
                    </a:lnTo>
                    <a:lnTo>
                      <a:pt x="3" y="29"/>
                    </a:lnTo>
                    <a:lnTo>
                      <a:pt x="3" y="29"/>
                    </a:lnTo>
                    <a:lnTo>
                      <a:pt x="3" y="31"/>
                    </a:lnTo>
                    <a:lnTo>
                      <a:pt x="3" y="33"/>
                    </a:lnTo>
                    <a:lnTo>
                      <a:pt x="4" y="33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2" y="37"/>
                    </a:lnTo>
                    <a:lnTo>
                      <a:pt x="4" y="39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10" y="42"/>
                    </a:lnTo>
                    <a:lnTo>
                      <a:pt x="10" y="43"/>
                    </a:lnTo>
                    <a:lnTo>
                      <a:pt x="11" y="46"/>
                    </a:lnTo>
                    <a:lnTo>
                      <a:pt x="12" y="47"/>
                    </a:lnTo>
                    <a:lnTo>
                      <a:pt x="12" y="47"/>
                    </a:lnTo>
                    <a:lnTo>
                      <a:pt x="12" y="49"/>
                    </a:lnTo>
                    <a:lnTo>
                      <a:pt x="14" y="49"/>
                    </a:lnTo>
                    <a:lnTo>
                      <a:pt x="12" y="51"/>
                    </a:lnTo>
                    <a:lnTo>
                      <a:pt x="12" y="55"/>
                    </a:lnTo>
                    <a:lnTo>
                      <a:pt x="12" y="57"/>
                    </a:lnTo>
                    <a:lnTo>
                      <a:pt x="14" y="57"/>
                    </a:lnTo>
                    <a:lnTo>
                      <a:pt x="16" y="57"/>
                    </a:lnTo>
                    <a:lnTo>
                      <a:pt x="18" y="55"/>
                    </a:lnTo>
                    <a:lnTo>
                      <a:pt x="19" y="55"/>
                    </a:lnTo>
                    <a:lnTo>
                      <a:pt x="20" y="55"/>
                    </a:lnTo>
                    <a:lnTo>
                      <a:pt x="22" y="55"/>
                    </a:lnTo>
                    <a:lnTo>
                      <a:pt x="23" y="55"/>
                    </a:lnTo>
                    <a:lnTo>
                      <a:pt x="25" y="54"/>
                    </a:lnTo>
                    <a:lnTo>
                      <a:pt x="27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4"/>
                    </a:lnTo>
                    <a:lnTo>
                      <a:pt x="29" y="53"/>
                    </a:lnTo>
                    <a:lnTo>
                      <a:pt x="33" y="53"/>
                    </a:lnTo>
                    <a:lnTo>
                      <a:pt x="33" y="53"/>
                    </a:lnTo>
                    <a:lnTo>
                      <a:pt x="36" y="53"/>
                    </a:lnTo>
                    <a:lnTo>
                      <a:pt x="37" y="51"/>
                    </a:lnTo>
                    <a:lnTo>
                      <a:pt x="37" y="51"/>
                    </a:lnTo>
                    <a:lnTo>
                      <a:pt x="39" y="54"/>
                    </a:lnTo>
                    <a:lnTo>
                      <a:pt x="39" y="54"/>
                    </a:lnTo>
                    <a:lnTo>
                      <a:pt x="40" y="54"/>
                    </a:lnTo>
                    <a:lnTo>
                      <a:pt x="41" y="55"/>
                    </a:lnTo>
                    <a:lnTo>
                      <a:pt x="43" y="55"/>
                    </a:lnTo>
                    <a:lnTo>
                      <a:pt x="43" y="55"/>
                    </a:lnTo>
                    <a:lnTo>
                      <a:pt x="45" y="55"/>
                    </a:lnTo>
                    <a:lnTo>
                      <a:pt x="48" y="57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5" y="57"/>
                    </a:lnTo>
                    <a:lnTo>
                      <a:pt x="56" y="57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60" y="57"/>
                    </a:lnTo>
                    <a:lnTo>
                      <a:pt x="63" y="55"/>
                    </a:lnTo>
                    <a:lnTo>
                      <a:pt x="64" y="55"/>
                    </a:lnTo>
                    <a:lnTo>
                      <a:pt x="64" y="54"/>
                    </a:lnTo>
                    <a:lnTo>
                      <a:pt x="64" y="53"/>
                    </a:lnTo>
                    <a:lnTo>
                      <a:pt x="63" y="51"/>
                    </a:lnTo>
                    <a:lnTo>
                      <a:pt x="63" y="50"/>
                    </a:lnTo>
                    <a:lnTo>
                      <a:pt x="63" y="50"/>
                    </a:lnTo>
                    <a:lnTo>
                      <a:pt x="63" y="49"/>
                    </a:lnTo>
                    <a:lnTo>
                      <a:pt x="63" y="49"/>
                    </a:lnTo>
                    <a:lnTo>
                      <a:pt x="64" y="49"/>
                    </a:lnTo>
                    <a:lnTo>
                      <a:pt x="66" y="49"/>
                    </a:lnTo>
                    <a:lnTo>
                      <a:pt x="66" y="49"/>
                    </a:lnTo>
                    <a:lnTo>
                      <a:pt x="66" y="47"/>
                    </a:lnTo>
                    <a:lnTo>
                      <a:pt x="66" y="47"/>
                    </a:lnTo>
                    <a:lnTo>
                      <a:pt x="69" y="46"/>
                    </a:lnTo>
                    <a:lnTo>
                      <a:pt x="69" y="46"/>
                    </a:lnTo>
                    <a:lnTo>
                      <a:pt x="70" y="45"/>
                    </a:lnTo>
                    <a:lnTo>
                      <a:pt x="70" y="45"/>
                    </a:lnTo>
                    <a:lnTo>
                      <a:pt x="70" y="43"/>
                    </a:lnTo>
                    <a:lnTo>
                      <a:pt x="72" y="43"/>
                    </a:lnTo>
                    <a:lnTo>
                      <a:pt x="73" y="43"/>
                    </a:lnTo>
                    <a:lnTo>
                      <a:pt x="74" y="43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80" y="42"/>
                    </a:lnTo>
                    <a:lnTo>
                      <a:pt x="81" y="41"/>
                    </a:lnTo>
                    <a:lnTo>
                      <a:pt x="81" y="42"/>
                    </a:lnTo>
                    <a:lnTo>
                      <a:pt x="82" y="42"/>
                    </a:lnTo>
                    <a:lnTo>
                      <a:pt x="85" y="45"/>
                    </a:lnTo>
                    <a:lnTo>
                      <a:pt x="85" y="45"/>
                    </a:lnTo>
                    <a:lnTo>
                      <a:pt x="86" y="45"/>
                    </a:lnTo>
                    <a:lnTo>
                      <a:pt x="88" y="43"/>
                    </a:lnTo>
                    <a:lnTo>
                      <a:pt x="89" y="43"/>
                    </a:lnTo>
                    <a:lnTo>
                      <a:pt x="90" y="43"/>
                    </a:lnTo>
                    <a:lnTo>
                      <a:pt x="90" y="43"/>
                    </a:lnTo>
                    <a:lnTo>
                      <a:pt x="92" y="43"/>
                    </a:lnTo>
                    <a:lnTo>
                      <a:pt x="93" y="43"/>
                    </a:lnTo>
                    <a:lnTo>
                      <a:pt x="93" y="42"/>
                    </a:lnTo>
                    <a:lnTo>
                      <a:pt x="90" y="39"/>
                    </a:lnTo>
                    <a:lnTo>
                      <a:pt x="88" y="37"/>
                    </a:lnTo>
                    <a:lnTo>
                      <a:pt x="86" y="35"/>
                    </a:lnTo>
                    <a:lnTo>
                      <a:pt x="84" y="34"/>
                    </a:lnTo>
                    <a:lnTo>
                      <a:pt x="88" y="29"/>
                    </a:lnTo>
                    <a:lnTo>
                      <a:pt x="89" y="29"/>
                    </a:lnTo>
                    <a:lnTo>
                      <a:pt x="90" y="29"/>
                    </a:lnTo>
                    <a:lnTo>
                      <a:pt x="90" y="23"/>
                    </a:lnTo>
                    <a:lnTo>
                      <a:pt x="90" y="19"/>
                    </a:lnTo>
                    <a:lnTo>
                      <a:pt x="90" y="19"/>
                    </a:lnTo>
                    <a:lnTo>
                      <a:pt x="92" y="18"/>
                    </a:lnTo>
                    <a:lnTo>
                      <a:pt x="93" y="15"/>
                    </a:lnTo>
                    <a:lnTo>
                      <a:pt x="96" y="15"/>
                    </a:lnTo>
                    <a:lnTo>
                      <a:pt x="98" y="17"/>
                    </a:lnTo>
                    <a:lnTo>
                      <a:pt x="100" y="14"/>
                    </a:lnTo>
                    <a:lnTo>
                      <a:pt x="100" y="9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59" name="Freeform 243">
                <a:extLst>
                  <a:ext uri="{FF2B5EF4-FFF2-40B4-BE49-F238E27FC236}">
                    <a16:creationId xmlns:a16="http://schemas.microsoft.com/office/drawing/2014/main" id="{6D50F56D-614B-4296-AF04-39B785C10B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14737" y="4152900"/>
                <a:ext cx="1096963" cy="1238250"/>
              </a:xfrm>
              <a:custGeom>
                <a:avLst/>
                <a:gdLst>
                  <a:gd name="T0" fmla="*/ 545 w 691"/>
                  <a:gd name="T1" fmla="*/ 567 h 780"/>
                  <a:gd name="T2" fmla="*/ 517 w 691"/>
                  <a:gd name="T3" fmla="*/ 161 h 780"/>
                  <a:gd name="T4" fmla="*/ 388 w 691"/>
                  <a:gd name="T5" fmla="*/ 128 h 780"/>
                  <a:gd name="T6" fmla="*/ 418 w 691"/>
                  <a:gd name="T7" fmla="*/ 140 h 780"/>
                  <a:gd name="T8" fmla="*/ 446 w 691"/>
                  <a:gd name="T9" fmla="*/ 120 h 780"/>
                  <a:gd name="T10" fmla="*/ 424 w 691"/>
                  <a:gd name="T11" fmla="*/ 107 h 780"/>
                  <a:gd name="T12" fmla="*/ 413 w 691"/>
                  <a:gd name="T13" fmla="*/ 96 h 780"/>
                  <a:gd name="T14" fmla="*/ 689 w 691"/>
                  <a:gd name="T15" fmla="*/ 245 h 780"/>
                  <a:gd name="T16" fmla="*/ 606 w 691"/>
                  <a:gd name="T17" fmla="*/ 167 h 780"/>
                  <a:gd name="T18" fmla="*/ 524 w 691"/>
                  <a:gd name="T19" fmla="*/ 156 h 780"/>
                  <a:gd name="T20" fmla="*/ 516 w 691"/>
                  <a:gd name="T21" fmla="*/ 144 h 780"/>
                  <a:gd name="T22" fmla="*/ 476 w 691"/>
                  <a:gd name="T23" fmla="*/ 122 h 780"/>
                  <a:gd name="T24" fmla="*/ 447 w 691"/>
                  <a:gd name="T25" fmla="*/ 128 h 780"/>
                  <a:gd name="T26" fmla="*/ 417 w 691"/>
                  <a:gd name="T27" fmla="*/ 143 h 780"/>
                  <a:gd name="T28" fmla="*/ 385 w 691"/>
                  <a:gd name="T29" fmla="*/ 132 h 780"/>
                  <a:gd name="T30" fmla="*/ 414 w 691"/>
                  <a:gd name="T31" fmla="*/ 69 h 780"/>
                  <a:gd name="T32" fmla="*/ 385 w 691"/>
                  <a:gd name="T33" fmla="*/ 32 h 780"/>
                  <a:gd name="T34" fmla="*/ 357 w 691"/>
                  <a:gd name="T35" fmla="*/ 59 h 780"/>
                  <a:gd name="T36" fmla="*/ 331 w 691"/>
                  <a:gd name="T37" fmla="*/ 54 h 780"/>
                  <a:gd name="T38" fmla="*/ 306 w 691"/>
                  <a:gd name="T39" fmla="*/ 66 h 780"/>
                  <a:gd name="T40" fmla="*/ 275 w 691"/>
                  <a:gd name="T41" fmla="*/ 74 h 780"/>
                  <a:gd name="T42" fmla="*/ 250 w 691"/>
                  <a:gd name="T43" fmla="*/ 69 h 780"/>
                  <a:gd name="T44" fmla="*/ 250 w 691"/>
                  <a:gd name="T45" fmla="*/ 21 h 780"/>
                  <a:gd name="T46" fmla="*/ 232 w 691"/>
                  <a:gd name="T47" fmla="*/ 1 h 780"/>
                  <a:gd name="T48" fmla="*/ 196 w 691"/>
                  <a:gd name="T49" fmla="*/ 32 h 780"/>
                  <a:gd name="T50" fmla="*/ 170 w 691"/>
                  <a:gd name="T51" fmla="*/ 33 h 780"/>
                  <a:gd name="T52" fmla="*/ 166 w 691"/>
                  <a:gd name="T53" fmla="*/ 75 h 780"/>
                  <a:gd name="T54" fmla="*/ 127 w 691"/>
                  <a:gd name="T55" fmla="*/ 85 h 780"/>
                  <a:gd name="T56" fmla="*/ 98 w 691"/>
                  <a:gd name="T57" fmla="*/ 70 h 780"/>
                  <a:gd name="T58" fmla="*/ 81 w 691"/>
                  <a:gd name="T59" fmla="*/ 87 h 780"/>
                  <a:gd name="T60" fmla="*/ 66 w 691"/>
                  <a:gd name="T61" fmla="*/ 95 h 780"/>
                  <a:gd name="T62" fmla="*/ 77 w 691"/>
                  <a:gd name="T63" fmla="*/ 138 h 780"/>
                  <a:gd name="T64" fmla="*/ 43 w 691"/>
                  <a:gd name="T65" fmla="*/ 193 h 780"/>
                  <a:gd name="T66" fmla="*/ 14 w 691"/>
                  <a:gd name="T67" fmla="*/ 236 h 780"/>
                  <a:gd name="T68" fmla="*/ 6 w 691"/>
                  <a:gd name="T69" fmla="*/ 262 h 780"/>
                  <a:gd name="T70" fmla="*/ 33 w 691"/>
                  <a:gd name="T71" fmla="*/ 298 h 780"/>
                  <a:gd name="T72" fmla="*/ 62 w 691"/>
                  <a:gd name="T73" fmla="*/ 316 h 780"/>
                  <a:gd name="T74" fmla="*/ 110 w 691"/>
                  <a:gd name="T75" fmla="*/ 318 h 780"/>
                  <a:gd name="T76" fmla="*/ 154 w 691"/>
                  <a:gd name="T77" fmla="*/ 314 h 780"/>
                  <a:gd name="T78" fmla="*/ 171 w 691"/>
                  <a:gd name="T79" fmla="*/ 349 h 780"/>
                  <a:gd name="T80" fmla="*/ 221 w 691"/>
                  <a:gd name="T81" fmla="*/ 375 h 780"/>
                  <a:gd name="T82" fmla="*/ 254 w 691"/>
                  <a:gd name="T83" fmla="*/ 428 h 780"/>
                  <a:gd name="T84" fmla="*/ 305 w 691"/>
                  <a:gd name="T85" fmla="*/ 470 h 780"/>
                  <a:gd name="T86" fmla="*/ 302 w 691"/>
                  <a:gd name="T87" fmla="*/ 518 h 780"/>
                  <a:gd name="T88" fmla="*/ 307 w 691"/>
                  <a:gd name="T89" fmla="*/ 547 h 780"/>
                  <a:gd name="T90" fmla="*/ 343 w 691"/>
                  <a:gd name="T91" fmla="*/ 552 h 780"/>
                  <a:gd name="T92" fmla="*/ 361 w 691"/>
                  <a:gd name="T93" fmla="*/ 584 h 780"/>
                  <a:gd name="T94" fmla="*/ 381 w 691"/>
                  <a:gd name="T95" fmla="*/ 616 h 780"/>
                  <a:gd name="T96" fmla="*/ 375 w 691"/>
                  <a:gd name="T97" fmla="*/ 655 h 780"/>
                  <a:gd name="T98" fmla="*/ 355 w 691"/>
                  <a:gd name="T99" fmla="*/ 678 h 780"/>
                  <a:gd name="T100" fmla="*/ 364 w 691"/>
                  <a:gd name="T101" fmla="*/ 721 h 780"/>
                  <a:gd name="T102" fmla="*/ 402 w 691"/>
                  <a:gd name="T103" fmla="*/ 743 h 780"/>
                  <a:gd name="T104" fmla="*/ 431 w 691"/>
                  <a:gd name="T105" fmla="*/ 762 h 780"/>
                  <a:gd name="T106" fmla="*/ 442 w 691"/>
                  <a:gd name="T107" fmla="*/ 707 h 780"/>
                  <a:gd name="T108" fmla="*/ 435 w 691"/>
                  <a:gd name="T109" fmla="*/ 743 h 780"/>
                  <a:gd name="T110" fmla="*/ 476 w 691"/>
                  <a:gd name="T111" fmla="*/ 638 h 780"/>
                  <a:gd name="T112" fmla="*/ 484 w 691"/>
                  <a:gd name="T113" fmla="*/ 608 h 780"/>
                  <a:gd name="T114" fmla="*/ 548 w 691"/>
                  <a:gd name="T115" fmla="*/ 564 h 780"/>
                  <a:gd name="T116" fmla="*/ 582 w 691"/>
                  <a:gd name="T117" fmla="*/ 560 h 780"/>
                  <a:gd name="T118" fmla="*/ 619 w 691"/>
                  <a:gd name="T119" fmla="*/ 463 h 780"/>
                  <a:gd name="T120" fmla="*/ 623 w 691"/>
                  <a:gd name="T121" fmla="*/ 368 h 780"/>
                  <a:gd name="T122" fmla="*/ 652 w 691"/>
                  <a:gd name="T123" fmla="*/ 326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91" h="780">
                    <a:moveTo>
                      <a:pt x="482" y="654"/>
                    </a:moveTo>
                    <a:lnTo>
                      <a:pt x="480" y="654"/>
                    </a:lnTo>
                    <a:lnTo>
                      <a:pt x="480" y="657"/>
                    </a:lnTo>
                    <a:lnTo>
                      <a:pt x="480" y="661"/>
                    </a:lnTo>
                    <a:lnTo>
                      <a:pt x="482" y="661"/>
                    </a:lnTo>
                    <a:lnTo>
                      <a:pt x="482" y="659"/>
                    </a:lnTo>
                    <a:lnTo>
                      <a:pt x="483" y="657"/>
                    </a:lnTo>
                    <a:lnTo>
                      <a:pt x="483" y="654"/>
                    </a:lnTo>
                    <a:lnTo>
                      <a:pt x="482" y="653"/>
                    </a:lnTo>
                    <a:lnTo>
                      <a:pt x="482" y="654"/>
                    </a:lnTo>
                    <a:close/>
                    <a:moveTo>
                      <a:pt x="476" y="633"/>
                    </a:moveTo>
                    <a:lnTo>
                      <a:pt x="476" y="633"/>
                    </a:lnTo>
                    <a:lnTo>
                      <a:pt x="476" y="633"/>
                    </a:lnTo>
                    <a:lnTo>
                      <a:pt x="478" y="631"/>
                    </a:lnTo>
                    <a:lnTo>
                      <a:pt x="478" y="629"/>
                    </a:lnTo>
                    <a:lnTo>
                      <a:pt x="476" y="627"/>
                    </a:lnTo>
                    <a:lnTo>
                      <a:pt x="475" y="630"/>
                    </a:lnTo>
                    <a:lnTo>
                      <a:pt x="476" y="633"/>
                    </a:lnTo>
                    <a:close/>
                    <a:moveTo>
                      <a:pt x="528" y="580"/>
                    </a:moveTo>
                    <a:lnTo>
                      <a:pt x="527" y="580"/>
                    </a:lnTo>
                    <a:lnTo>
                      <a:pt x="525" y="582"/>
                    </a:lnTo>
                    <a:lnTo>
                      <a:pt x="525" y="584"/>
                    </a:lnTo>
                    <a:lnTo>
                      <a:pt x="528" y="582"/>
                    </a:lnTo>
                    <a:lnTo>
                      <a:pt x="528" y="584"/>
                    </a:lnTo>
                    <a:lnTo>
                      <a:pt x="528" y="582"/>
                    </a:lnTo>
                    <a:lnTo>
                      <a:pt x="528" y="581"/>
                    </a:lnTo>
                    <a:lnTo>
                      <a:pt x="528" y="581"/>
                    </a:lnTo>
                    <a:lnTo>
                      <a:pt x="528" y="580"/>
                    </a:lnTo>
                    <a:lnTo>
                      <a:pt x="528" y="580"/>
                    </a:lnTo>
                    <a:close/>
                    <a:moveTo>
                      <a:pt x="545" y="567"/>
                    </a:moveTo>
                    <a:lnTo>
                      <a:pt x="544" y="567"/>
                    </a:lnTo>
                    <a:lnTo>
                      <a:pt x="544" y="567"/>
                    </a:lnTo>
                    <a:lnTo>
                      <a:pt x="544" y="567"/>
                    </a:lnTo>
                    <a:lnTo>
                      <a:pt x="543" y="568"/>
                    </a:lnTo>
                    <a:lnTo>
                      <a:pt x="543" y="569"/>
                    </a:lnTo>
                    <a:lnTo>
                      <a:pt x="545" y="568"/>
                    </a:lnTo>
                    <a:lnTo>
                      <a:pt x="545" y="568"/>
                    </a:lnTo>
                    <a:lnTo>
                      <a:pt x="547" y="568"/>
                    </a:lnTo>
                    <a:lnTo>
                      <a:pt x="547" y="568"/>
                    </a:lnTo>
                    <a:lnTo>
                      <a:pt x="545" y="567"/>
                    </a:lnTo>
                    <a:close/>
                    <a:moveTo>
                      <a:pt x="621" y="373"/>
                    </a:moveTo>
                    <a:lnTo>
                      <a:pt x="621" y="373"/>
                    </a:lnTo>
                    <a:lnTo>
                      <a:pt x="622" y="375"/>
                    </a:lnTo>
                    <a:lnTo>
                      <a:pt x="622" y="375"/>
                    </a:lnTo>
                    <a:lnTo>
                      <a:pt x="622" y="376"/>
                    </a:lnTo>
                    <a:lnTo>
                      <a:pt x="623" y="375"/>
                    </a:lnTo>
                    <a:lnTo>
                      <a:pt x="623" y="373"/>
                    </a:lnTo>
                    <a:lnTo>
                      <a:pt x="622" y="373"/>
                    </a:lnTo>
                    <a:lnTo>
                      <a:pt x="621" y="373"/>
                    </a:lnTo>
                    <a:close/>
                    <a:moveTo>
                      <a:pt x="626" y="363"/>
                    </a:moveTo>
                    <a:lnTo>
                      <a:pt x="626" y="364"/>
                    </a:lnTo>
                    <a:lnTo>
                      <a:pt x="625" y="365"/>
                    </a:lnTo>
                    <a:lnTo>
                      <a:pt x="625" y="367"/>
                    </a:lnTo>
                    <a:lnTo>
                      <a:pt x="626" y="367"/>
                    </a:lnTo>
                    <a:lnTo>
                      <a:pt x="627" y="364"/>
                    </a:lnTo>
                    <a:lnTo>
                      <a:pt x="627" y="364"/>
                    </a:lnTo>
                    <a:lnTo>
                      <a:pt x="627" y="363"/>
                    </a:lnTo>
                    <a:lnTo>
                      <a:pt x="626" y="363"/>
                    </a:lnTo>
                    <a:close/>
                    <a:moveTo>
                      <a:pt x="517" y="164"/>
                    </a:moveTo>
                    <a:lnTo>
                      <a:pt x="517" y="161"/>
                    </a:lnTo>
                    <a:lnTo>
                      <a:pt x="517" y="160"/>
                    </a:lnTo>
                    <a:lnTo>
                      <a:pt x="517" y="159"/>
                    </a:lnTo>
                    <a:lnTo>
                      <a:pt x="517" y="159"/>
                    </a:lnTo>
                    <a:lnTo>
                      <a:pt x="516" y="160"/>
                    </a:lnTo>
                    <a:lnTo>
                      <a:pt x="516" y="161"/>
                    </a:lnTo>
                    <a:lnTo>
                      <a:pt x="516" y="163"/>
                    </a:lnTo>
                    <a:lnTo>
                      <a:pt x="516" y="165"/>
                    </a:lnTo>
                    <a:lnTo>
                      <a:pt x="517" y="164"/>
                    </a:lnTo>
                    <a:close/>
                    <a:moveTo>
                      <a:pt x="510" y="132"/>
                    </a:moveTo>
                    <a:lnTo>
                      <a:pt x="511" y="131"/>
                    </a:lnTo>
                    <a:lnTo>
                      <a:pt x="511" y="131"/>
                    </a:lnTo>
                    <a:lnTo>
                      <a:pt x="508" y="130"/>
                    </a:lnTo>
                    <a:lnTo>
                      <a:pt x="508" y="132"/>
                    </a:lnTo>
                    <a:lnTo>
                      <a:pt x="508" y="132"/>
                    </a:lnTo>
                    <a:lnTo>
                      <a:pt x="508" y="132"/>
                    </a:lnTo>
                    <a:lnTo>
                      <a:pt x="510" y="132"/>
                    </a:lnTo>
                    <a:lnTo>
                      <a:pt x="510" y="132"/>
                    </a:lnTo>
                    <a:close/>
                    <a:moveTo>
                      <a:pt x="387" y="134"/>
                    </a:moveTo>
                    <a:lnTo>
                      <a:pt x="388" y="134"/>
                    </a:lnTo>
                    <a:lnTo>
                      <a:pt x="392" y="131"/>
                    </a:lnTo>
                    <a:lnTo>
                      <a:pt x="394" y="130"/>
                    </a:lnTo>
                    <a:lnTo>
                      <a:pt x="397" y="126"/>
                    </a:lnTo>
                    <a:lnTo>
                      <a:pt x="397" y="126"/>
                    </a:lnTo>
                    <a:lnTo>
                      <a:pt x="400" y="118"/>
                    </a:lnTo>
                    <a:lnTo>
                      <a:pt x="398" y="115"/>
                    </a:lnTo>
                    <a:lnTo>
                      <a:pt x="394" y="116"/>
                    </a:lnTo>
                    <a:lnTo>
                      <a:pt x="393" y="118"/>
                    </a:lnTo>
                    <a:lnTo>
                      <a:pt x="390" y="122"/>
                    </a:lnTo>
                    <a:lnTo>
                      <a:pt x="390" y="127"/>
                    </a:lnTo>
                    <a:lnTo>
                      <a:pt x="388" y="128"/>
                    </a:lnTo>
                    <a:lnTo>
                      <a:pt x="387" y="134"/>
                    </a:lnTo>
                    <a:close/>
                    <a:moveTo>
                      <a:pt x="428" y="110"/>
                    </a:moveTo>
                    <a:lnTo>
                      <a:pt x="426" y="110"/>
                    </a:lnTo>
                    <a:lnTo>
                      <a:pt x="416" y="107"/>
                    </a:lnTo>
                    <a:lnTo>
                      <a:pt x="412" y="108"/>
                    </a:lnTo>
                    <a:lnTo>
                      <a:pt x="409" y="110"/>
                    </a:lnTo>
                    <a:lnTo>
                      <a:pt x="408" y="112"/>
                    </a:lnTo>
                    <a:lnTo>
                      <a:pt x="408" y="114"/>
                    </a:lnTo>
                    <a:lnTo>
                      <a:pt x="408" y="115"/>
                    </a:lnTo>
                    <a:lnTo>
                      <a:pt x="408" y="116"/>
                    </a:lnTo>
                    <a:lnTo>
                      <a:pt x="406" y="118"/>
                    </a:lnTo>
                    <a:lnTo>
                      <a:pt x="406" y="119"/>
                    </a:lnTo>
                    <a:lnTo>
                      <a:pt x="406" y="123"/>
                    </a:lnTo>
                    <a:lnTo>
                      <a:pt x="406" y="124"/>
                    </a:lnTo>
                    <a:lnTo>
                      <a:pt x="408" y="127"/>
                    </a:lnTo>
                    <a:lnTo>
                      <a:pt x="409" y="126"/>
                    </a:lnTo>
                    <a:lnTo>
                      <a:pt x="410" y="127"/>
                    </a:lnTo>
                    <a:lnTo>
                      <a:pt x="410" y="127"/>
                    </a:lnTo>
                    <a:lnTo>
                      <a:pt x="409" y="128"/>
                    </a:lnTo>
                    <a:lnTo>
                      <a:pt x="408" y="127"/>
                    </a:lnTo>
                    <a:lnTo>
                      <a:pt x="408" y="127"/>
                    </a:lnTo>
                    <a:lnTo>
                      <a:pt x="406" y="130"/>
                    </a:lnTo>
                    <a:lnTo>
                      <a:pt x="408" y="132"/>
                    </a:lnTo>
                    <a:lnTo>
                      <a:pt x="408" y="135"/>
                    </a:lnTo>
                    <a:lnTo>
                      <a:pt x="409" y="138"/>
                    </a:lnTo>
                    <a:lnTo>
                      <a:pt x="409" y="139"/>
                    </a:lnTo>
                    <a:lnTo>
                      <a:pt x="412" y="140"/>
                    </a:lnTo>
                    <a:lnTo>
                      <a:pt x="413" y="140"/>
                    </a:lnTo>
                    <a:lnTo>
                      <a:pt x="414" y="140"/>
                    </a:lnTo>
                    <a:lnTo>
                      <a:pt x="418" y="140"/>
                    </a:lnTo>
                    <a:lnTo>
                      <a:pt x="420" y="139"/>
                    </a:lnTo>
                    <a:lnTo>
                      <a:pt x="420" y="139"/>
                    </a:lnTo>
                    <a:lnTo>
                      <a:pt x="422" y="140"/>
                    </a:lnTo>
                    <a:lnTo>
                      <a:pt x="424" y="140"/>
                    </a:lnTo>
                    <a:lnTo>
                      <a:pt x="425" y="140"/>
                    </a:lnTo>
                    <a:lnTo>
                      <a:pt x="426" y="139"/>
                    </a:lnTo>
                    <a:lnTo>
                      <a:pt x="428" y="139"/>
                    </a:lnTo>
                    <a:lnTo>
                      <a:pt x="429" y="138"/>
                    </a:lnTo>
                    <a:lnTo>
                      <a:pt x="429" y="135"/>
                    </a:lnTo>
                    <a:lnTo>
                      <a:pt x="430" y="136"/>
                    </a:lnTo>
                    <a:lnTo>
                      <a:pt x="431" y="136"/>
                    </a:lnTo>
                    <a:lnTo>
                      <a:pt x="434" y="136"/>
                    </a:lnTo>
                    <a:lnTo>
                      <a:pt x="434" y="136"/>
                    </a:lnTo>
                    <a:lnTo>
                      <a:pt x="434" y="135"/>
                    </a:lnTo>
                    <a:lnTo>
                      <a:pt x="434" y="134"/>
                    </a:lnTo>
                    <a:lnTo>
                      <a:pt x="437" y="135"/>
                    </a:lnTo>
                    <a:lnTo>
                      <a:pt x="437" y="135"/>
                    </a:lnTo>
                    <a:lnTo>
                      <a:pt x="438" y="135"/>
                    </a:lnTo>
                    <a:lnTo>
                      <a:pt x="439" y="135"/>
                    </a:lnTo>
                    <a:lnTo>
                      <a:pt x="441" y="132"/>
                    </a:lnTo>
                    <a:lnTo>
                      <a:pt x="441" y="131"/>
                    </a:lnTo>
                    <a:lnTo>
                      <a:pt x="441" y="131"/>
                    </a:lnTo>
                    <a:lnTo>
                      <a:pt x="441" y="130"/>
                    </a:lnTo>
                    <a:lnTo>
                      <a:pt x="441" y="128"/>
                    </a:lnTo>
                    <a:lnTo>
                      <a:pt x="442" y="127"/>
                    </a:lnTo>
                    <a:lnTo>
                      <a:pt x="443" y="127"/>
                    </a:lnTo>
                    <a:lnTo>
                      <a:pt x="445" y="124"/>
                    </a:lnTo>
                    <a:lnTo>
                      <a:pt x="445" y="123"/>
                    </a:lnTo>
                    <a:lnTo>
                      <a:pt x="446" y="122"/>
                    </a:lnTo>
                    <a:lnTo>
                      <a:pt x="446" y="120"/>
                    </a:lnTo>
                    <a:lnTo>
                      <a:pt x="445" y="119"/>
                    </a:lnTo>
                    <a:lnTo>
                      <a:pt x="446" y="119"/>
                    </a:lnTo>
                    <a:lnTo>
                      <a:pt x="446" y="118"/>
                    </a:lnTo>
                    <a:lnTo>
                      <a:pt x="447" y="115"/>
                    </a:lnTo>
                    <a:lnTo>
                      <a:pt x="447" y="114"/>
                    </a:lnTo>
                    <a:lnTo>
                      <a:pt x="449" y="112"/>
                    </a:lnTo>
                    <a:lnTo>
                      <a:pt x="449" y="111"/>
                    </a:lnTo>
                    <a:lnTo>
                      <a:pt x="447" y="110"/>
                    </a:lnTo>
                    <a:lnTo>
                      <a:pt x="446" y="110"/>
                    </a:lnTo>
                    <a:lnTo>
                      <a:pt x="445" y="110"/>
                    </a:lnTo>
                    <a:lnTo>
                      <a:pt x="441" y="108"/>
                    </a:lnTo>
                    <a:lnTo>
                      <a:pt x="435" y="108"/>
                    </a:lnTo>
                    <a:lnTo>
                      <a:pt x="434" y="108"/>
                    </a:lnTo>
                    <a:lnTo>
                      <a:pt x="431" y="108"/>
                    </a:lnTo>
                    <a:lnTo>
                      <a:pt x="430" y="108"/>
                    </a:lnTo>
                    <a:lnTo>
                      <a:pt x="428" y="110"/>
                    </a:lnTo>
                    <a:close/>
                    <a:moveTo>
                      <a:pt x="402" y="110"/>
                    </a:moveTo>
                    <a:lnTo>
                      <a:pt x="404" y="111"/>
                    </a:lnTo>
                    <a:lnTo>
                      <a:pt x="409" y="107"/>
                    </a:lnTo>
                    <a:lnTo>
                      <a:pt x="409" y="107"/>
                    </a:lnTo>
                    <a:lnTo>
                      <a:pt x="408" y="106"/>
                    </a:lnTo>
                    <a:lnTo>
                      <a:pt x="406" y="106"/>
                    </a:lnTo>
                    <a:lnTo>
                      <a:pt x="405" y="106"/>
                    </a:lnTo>
                    <a:lnTo>
                      <a:pt x="402" y="107"/>
                    </a:lnTo>
                    <a:lnTo>
                      <a:pt x="402" y="108"/>
                    </a:lnTo>
                    <a:lnTo>
                      <a:pt x="402" y="108"/>
                    </a:lnTo>
                    <a:lnTo>
                      <a:pt x="401" y="110"/>
                    </a:lnTo>
                    <a:lnTo>
                      <a:pt x="402" y="110"/>
                    </a:lnTo>
                    <a:close/>
                    <a:moveTo>
                      <a:pt x="424" y="106"/>
                    </a:moveTo>
                    <a:lnTo>
                      <a:pt x="424" y="107"/>
                    </a:lnTo>
                    <a:lnTo>
                      <a:pt x="425" y="107"/>
                    </a:lnTo>
                    <a:lnTo>
                      <a:pt x="430" y="107"/>
                    </a:lnTo>
                    <a:lnTo>
                      <a:pt x="431" y="106"/>
                    </a:lnTo>
                    <a:lnTo>
                      <a:pt x="431" y="104"/>
                    </a:lnTo>
                    <a:lnTo>
                      <a:pt x="430" y="103"/>
                    </a:lnTo>
                    <a:lnTo>
                      <a:pt x="429" y="103"/>
                    </a:lnTo>
                    <a:lnTo>
                      <a:pt x="428" y="103"/>
                    </a:lnTo>
                    <a:lnTo>
                      <a:pt x="425" y="104"/>
                    </a:lnTo>
                    <a:lnTo>
                      <a:pt x="424" y="106"/>
                    </a:lnTo>
                    <a:close/>
                    <a:moveTo>
                      <a:pt x="418" y="100"/>
                    </a:moveTo>
                    <a:lnTo>
                      <a:pt x="416" y="100"/>
                    </a:lnTo>
                    <a:lnTo>
                      <a:pt x="414" y="102"/>
                    </a:lnTo>
                    <a:lnTo>
                      <a:pt x="414" y="104"/>
                    </a:lnTo>
                    <a:lnTo>
                      <a:pt x="414" y="104"/>
                    </a:lnTo>
                    <a:lnTo>
                      <a:pt x="418" y="104"/>
                    </a:lnTo>
                    <a:lnTo>
                      <a:pt x="420" y="106"/>
                    </a:lnTo>
                    <a:lnTo>
                      <a:pt x="421" y="106"/>
                    </a:lnTo>
                    <a:lnTo>
                      <a:pt x="422" y="104"/>
                    </a:lnTo>
                    <a:lnTo>
                      <a:pt x="425" y="100"/>
                    </a:lnTo>
                    <a:lnTo>
                      <a:pt x="425" y="99"/>
                    </a:lnTo>
                    <a:lnTo>
                      <a:pt x="422" y="99"/>
                    </a:lnTo>
                    <a:lnTo>
                      <a:pt x="418" y="100"/>
                    </a:lnTo>
                    <a:close/>
                    <a:moveTo>
                      <a:pt x="413" y="102"/>
                    </a:moveTo>
                    <a:lnTo>
                      <a:pt x="414" y="99"/>
                    </a:lnTo>
                    <a:lnTo>
                      <a:pt x="414" y="96"/>
                    </a:lnTo>
                    <a:lnTo>
                      <a:pt x="414" y="93"/>
                    </a:lnTo>
                    <a:lnTo>
                      <a:pt x="413" y="93"/>
                    </a:lnTo>
                    <a:lnTo>
                      <a:pt x="413" y="93"/>
                    </a:lnTo>
                    <a:lnTo>
                      <a:pt x="413" y="94"/>
                    </a:lnTo>
                    <a:lnTo>
                      <a:pt x="413" y="96"/>
                    </a:lnTo>
                    <a:lnTo>
                      <a:pt x="412" y="98"/>
                    </a:lnTo>
                    <a:lnTo>
                      <a:pt x="410" y="99"/>
                    </a:lnTo>
                    <a:lnTo>
                      <a:pt x="409" y="100"/>
                    </a:lnTo>
                    <a:lnTo>
                      <a:pt x="409" y="103"/>
                    </a:lnTo>
                    <a:lnTo>
                      <a:pt x="412" y="104"/>
                    </a:lnTo>
                    <a:lnTo>
                      <a:pt x="413" y="102"/>
                    </a:lnTo>
                    <a:close/>
                    <a:moveTo>
                      <a:pt x="417" y="96"/>
                    </a:moveTo>
                    <a:lnTo>
                      <a:pt x="420" y="94"/>
                    </a:lnTo>
                    <a:lnTo>
                      <a:pt x="420" y="93"/>
                    </a:lnTo>
                    <a:lnTo>
                      <a:pt x="420" y="93"/>
                    </a:lnTo>
                    <a:lnTo>
                      <a:pt x="418" y="93"/>
                    </a:lnTo>
                    <a:lnTo>
                      <a:pt x="418" y="93"/>
                    </a:lnTo>
                    <a:lnTo>
                      <a:pt x="416" y="93"/>
                    </a:lnTo>
                    <a:lnTo>
                      <a:pt x="416" y="94"/>
                    </a:lnTo>
                    <a:lnTo>
                      <a:pt x="416" y="96"/>
                    </a:lnTo>
                    <a:lnTo>
                      <a:pt x="416" y="98"/>
                    </a:lnTo>
                    <a:lnTo>
                      <a:pt x="417" y="96"/>
                    </a:lnTo>
                    <a:close/>
                    <a:moveTo>
                      <a:pt x="413" y="67"/>
                    </a:moveTo>
                    <a:lnTo>
                      <a:pt x="414" y="66"/>
                    </a:lnTo>
                    <a:lnTo>
                      <a:pt x="416" y="65"/>
                    </a:lnTo>
                    <a:lnTo>
                      <a:pt x="414" y="62"/>
                    </a:lnTo>
                    <a:lnTo>
                      <a:pt x="414" y="62"/>
                    </a:lnTo>
                    <a:lnTo>
                      <a:pt x="413" y="62"/>
                    </a:lnTo>
                    <a:lnTo>
                      <a:pt x="412" y="62"/>
                    </a:lnTo>
                    <a:lnTo>
                      <a:pt x="412" y="65"/>
                    </a:lnTo>
                    <a:lnTo>
                      <a:pt x="412" y="66"/>
                    </a:lnTo>
                    <a:lnTo>
                      <a:pt x="413" y="67"/>
                    </a:lnTo>
                    <a:close/>
                    <a:moveTo>
                      <a:pt x="691" y="253"/>
                    </a:moveTo>
                    <a:lnTo>
                      <a:pt x="691" y="250"/>
                    </a:lnTo>
                    <a:lnTo>
                      <a:pt x="689" y="245"/>
                    </a:lnTo>
                    <a:lnTo>
                      <a:pt x="689" y="245"/>
                    </a:lnTo>
                    <a:lnTo>
                      <a:pt x="689" y="243"/>
                    </a:lnTo>
                    <a:lnTo>
                      <a:pt x="688" y="241"/>
                    </a:lnTo>
                    <a:lnTo>
                      <a:pt x="687" y="233"/>
                    </a:lnTo>
                    <a:lnTo>
                      <a:pt x="684" y="229"/>
                    </a:lnTo>
                    <a:lnTo>
                      <a:pt x="684" y="224"/>
                    </a:lnTo>
                    <a:lnTo>
                      <a:pt x="681" y="216"/>
                    </a:lnTo>
                    <a:lnTo>
                      <a:pt x="679" y="210"/>
                    </a:lnTo>
                    <a:lnTo>
                      <a:pt x="677" y="208"/>
                    </a:lnTo>
                    <a:lnTo>
                      <a:pt x="676" y="208"/>
                    </a:lnTo>
                    <a:lnTo>
                      <a:pt x="668" y="206"/>
                    </a:lnTo>
                    <a:lnTo>
                      <a:pt x="666" y="206"/>
                    </a:lnTo>
                    <a:lnTo>
                      <a:pt x="662" y="206"/>
                    </a:lnTo>
                    <a:lnTo>
                      <a:pt x="658" y="206"/>
                    </a:lnTo>
                    <a:lnTo>
                      <a:pt x="655" y="205"/>
                    </a:lnTo>
                    <a:lnTo>
                      <a:pt x="652" y="204"/>
                    </a:lnTo>
                    <a:lnTo>
                      <a:pt x="651" y="204"/>
                    </a:lnTo>
                    <a:lnTo>
                      <a:pt x="647" y="202"/>
                    </a:lnTo>
                    <a:lnTo>
                      <a:pt x="646" y="198"/>
                    </a:lnTo>
                    <a:lnTo>
                      <a:pt x="639" y="197"/>
                    </a:lnTo>
                    <a:lnTo>
                      <a:pt x="636" y="193"/>
                    </a:lnTo>
                    <a:lnTo>
                      <a:pt x="631" y="189"/>
                    </a:lnTo>
                    <a:lnTo>
                      <a:pt x="627" y="184"/>
                    </a:lnTo>
                    <a:lnTo>
                      <a:pt x="626" y="183"/>
                    </a:lnTo>
                    <a:lnTo>
                      <a:pt x="625" y="179"/>
                    </a:lnTo>
                    <a:lnTo>
                      <a:pt x="621" y="177"/>
                    </a:lnTo>
                    <a:lnTo>
                      <a:pt x="617" y="175"/>
                    </a:lnTo>
                    <a:lnTo>
                      <a:pt x="614" y="172"/>
                    </a:lnTo>
                    <a:lnTo>
                      <a:pt x="609" y="169"/>
                    </a:lnTo>
                    <a:lnTo>
                      <a:pt x="606" y="167"/>
                    </a:lnTo>
                    <a:lnTo>
                      <a:pt x="603" y="165"/>
                    </a:lnTo>
                    <a:lnTo>
                      <a:pt x="601" y="164"/>
                    </a:lnTo>
                    <a:lnTo>
                      <a:pt x="598" y="161"/>
                    </a:lnTo>
                    <a:lnTo>
                      <a:pt x="593" y="161"/>
                    </a:lnTo>
                    <a:lnTo>
                      <a:pt x="589" y="160"/>
                    </a:lnTo>
                    <a:lnTo>
                      <a:pt x="581" y="163"/>
                    </a:lnTo>
                    <a:lnTo>
                      <a:pt x="576" y="163"/>
                    </a:lnTo>
                    <a:lnTo>
                      <a:pt x="573" y="164"/>
                    </a:lnTo>
                    <a:lnTo>
                      <a:pt x="570" y="163"/>
                    </a:lnTo>
                    <a:lnTo>
                      <a:pt x="568" y="163"/>
                    </a:lnTo>
                    <a:lnTo>
                      <a:pt x="566" y="161"/>
                    </a:lnTo>
                    <a:lnTo>
                      <a:pt x="564" y="160"/>
                    </a:lnTo>
                    <a:lnTo>
                      <a:pt x="561" y="161"/>
                    </a:lnTo>
                    <a:lnTo>
                      <a:pt x="557" y="160"/>
                    </a:lnTo>
                    <a:lnTo>
                      <a:pt x="551" y="157"/>
                    </a:lnTo>
                    <a:lnTo>
                      <a:pt x="549" y="156"/>
                    </a:lnTo>
                    <a:lnTo>
                      <a:pt x="547" y="155"/>
                    </a:lnTo>
                    <a:lnTo>
                      <a:pt x="545" y="153"/>
                    </a:lnTo>
                    <a:lnTo>
                      <a:pt x="540" y="152"/>
                    </a:lnTo>
                    <a:lnTo>
                      <a:pt x="537" y="152"/>
                    </a:lnTo>
                    <a:lnTo>
                      <a:pt x="536" y="153"/>
                    </a:lnTo>
                    <a:lnTo>
                      <a:pt x="536" y="155"/>
                    </a:lnTo>
                    <a:lnTo>
                      <a:pt x="531" y="155"/>
                    </a:lnTo>
                    <a:lnTo>
                      <a:pt x="528" y="156"/>
                    </a:lnTo>
                    <a:lnTo>
                      <a:pt x="528" y="156"/>
                    </a:lnTo>
                    <a:lnTo>
                      <a:pt x="525" y="157"/>
                    </a:lnTo>
                    <a:lnTo>
                      <a:pt x="523" y="161"/>
                    </a:lnTo>
                    <a:lnTo>
                      <a:pt x="523" y="160"/>
                    </a:lnTo>
                    <a:lnTo>
                      <a:pt x="523" y="159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24" y="155"/>
                    </a:lnTo>
                    <a:lnTo>
                      <a:pt x="523" y="155"/>
                    </a:lnTo>
                    <a:lnTo>
                      <a:pt x="523" y="155"/>
                    </a:lnTo>
                    <a:lnTo>
                      <a:pt x="521" y="156"/>
                    </a:lnTo>
                    <a:lnTo>
                      <a:pt x="520" y="160"/>
                    </a:lnTo>
                    <a:lnTo>
                      <a:pt x="519" y="164"/>
                    </a:lnTo>
                    <a:lnTo>
                      <a:pt x="515" y="168"/>
                    </a:lnTo>
                    <a:lnTo>
                      <a:pt x="513" y="169"/>
                    </a:lnTo>
                    <a:lnTo>
                      <a:pt x="513" y="168"/>
                    </a:lnTo>
                    <a:lnTo>
                      <a:pt x="515" y="160"/>
                    </a:lnTo>
                    <a:lnTo>
                      <a:pt x="516" y="159"/>
                    </a:lnTo>
                    <a:lnTo>
                      <a:pt x="516" y="156"/>
                    </a:lnTo>
                    <a:lnTo>
                      <a:pt x="516" y="155"/>
                    </a:lnTo>
                    <a:lnTo>
                      <a:pt x="517" y="155"/>
                    </a:lnTo>
                    <a:lnTo>
                      <a:pt x="517" y="153"/>
                    </a:lnTo>
                    <a:lnTo>
                      <a:pt x="520" y="152"/>
                    </a:lnTo>
                    <a:lnTo>
                      <a:pt x="519" y="149"/>
                    </a:lnTo>
                    <a:lnTo>
                      <a:pt x="519" y="148"/>
                    </a:lnTo>
                    <a:lnTo>
                      <a:pt x="517" y="148"/>
                    </a:lnTo>
                    <a:lnTo>
                      <a:pt x="516" y="149"/>
                    </a:lnTo>
                    <a:lnTo>
                      <a:pt x="515" y="152"/>
                    </a:lnTo>
                    <a:lnTo>
                      <a:pt x="513" y="151"/>
                    </a:lnTo>
                    <a:lnTo>
                      <a:pt x="512" y="149"/>
                    </a:lnTo>
                    <a:lnTo>
                      <a:pt x="513" y="149"/>
                    </a:lnTo>
                    <a:lnTo>
                      <a:pt x="515" y="149"/>
                    </a:lnTo>
                    <a:lnTo>
                      <a:pt x="515" y="148"/>
                    </a:lnTo>
                    <a:lnTo>
                      <a:pt x="516" y="147"/>
                    </a:lnTo>
                    <a:lnTo>
                      <a:pt x="516" y="145"/>
                    </a:lnTo>
                    <a:lnTo>
                      <a:pt x="516" y="144"/>
                    </a:lnTo>
                    <a:lnTo>
                      <a:pt x="516" y="142"/>
                    </a:lnTo>
                    <a:lnTo>
                      <a:pt x="515" y="140"/>
                    </a:lnTo>
                    <a:lnTo>
                      <a:pt x="513" y="140"/>
                    </a:lnTo>
                    <a:lnTo>
                      <a:pt x="512" y="140"/>
                    </a:lnTo>
                    <a:lnTo>
                      <a:pt x="513" y="139"/>
                    </a:lnTo>
                    <a:lnTo>
                      <a:pt x="512" y="139"/>
                    </a:lnTo>
                    <a:lnTo>
                      <a:pt x="511" y="138"/>
                    </a:lnTo>
                    <a:lnTo>
                      <a:pt x="510" y="136"/>
                    </a:lnTo>
                    <a:lnTo>
                      <a:pt x="508" y="135"/>
                    </a:lnTo>
                    <a:lnTo>
                      <a:pt x="507" y="134"/>
                    </a:lnTo>
                    <a:lnTo>
                      <a:pt x="506" y="135"/>
                    </a:lnTo>
                    <a:lnTo>
                      <a:pt x="504" y="138"/>
                    </a:lnTo>
                    <a:lnTo>
                      <a:pt x="503" y="139"/>
                    </a:lnTo>
                    <a:lnTo>
                      <a:pt x="503" y="139"/>
                    </a:lnTo>
                    <a:lnTo>
                      <a:pt x="502" y="136"/>
                    </a:lnTo>
                    <a:lnTo>
                      <a:pt x="500" y="132"/>
                    </a:lnTo>
                    <a:lnTo>
                      <a:pt x="499" y="131"/>
                    </a:lnTo>
                    <a:lnTo>
                      <a:pt x="496" y="132"/>
                    </a:lnTo>
                    <a:lnTo>
                      <a:pt x="495" y="130"/>
                    </a:lnTo>
                    <a:lnTo>
                      <a:pt x="491" y="128"/>
                    </a:lnTo>
                    <a:lnTo>
                      <a:pt x="490" y="127"/>
                    </a:lnTo>
                    <a:lnTo>
                      <a:pt x="488" y="127"/>
                    </a:lnTo>
                    <a:lnTo>
                      <a:pt x="487" y="127"/>
                    </a:lnTo>
                    <a:lnTo>
                      <a:pt x="487" y="126"/>
                    </a:lnTo>
                    <a:lnTo>
                      <a:pt x="484" y="126"/>
                    </a:lnTo>
                    <a:lnTo>
                      <a:pt x="483" y="126"/>
                    </a:lnTo>
                    <a:lnTo>
                      <a:pt x="482" y="124"/>
                    </a:lnTo>
                    <a:lnTo>
                      <a:pt x="479" y="124"/>
                    </a:lnTo>
                    <a:lnTo>
                      <a:pt x="479" y="123"/>
                    </a:lnTo>
                    <a:lnTo>
                      <a:pt x="476" y="122"/>
                    </a:lnTo>
                    <a:lnTo>
                      <a:pt x="476" y="120"/>
                    </a:lnTo>
                    <a:lnTo>
                      <a:pt x="475" y="120"/>
                    </a:lnTo>
                    <a:lnTo>
                      <a:pt x="474" y="119"/>
                    </a:lnTo>
                    <a:lnTo>
                      <a:pt x="472" y="120"/>
                    </a:lnTo>
                    <a:lnTo>
                      <a:pt x="471" y="119"/>
                    </a:lnTo>
                    <a:lnTo>
                      <a:pt x="470" y="119"/>
                    </a:lnTo>
                    <a:lnTo>
                      <a:pt x="469" y="118"/>
                    </a:lnTo>
                    <a:lnTo>
                      <a:pt x="466" y="118"/>
                    </a:lnTo>
                    <a:lnTo>
                      <a:pt x="465" y="118"/>
                    </a:lnTo>
                    <a:lnTo>
                      <a:pt x="465" y="119"/>
                    </a:lnTo>
                    <a:lnTo>
                      <a:pt x="466" y="119"/>
                    </a:lnTo>
                    <a:lnTo>
                      <a:pt x="466" y="120"/>
                    </a:lnTo>
                    <a:lnTo>
                      <a:pt x="465" y="120"/>
                    </a:lnTo>
                    <a:lnTo>
                      <a:pt x="463" y="118"/>
                    </a:lnTo>
                    <a:lnTo>
                      <a:pt x="462" y="119"/>
                    </a:lnTo>
                    <a:lnTo>
                      <a:pt x="461" y="119"/>
                    </a:lnTo>
                    <a:lnTo>
                      <a:pt x="461" y="119"/>
                    </a:lnTo>
                    <a:lnTo>
                      <a:pt x="459" y="118"/>
                    </a:lnTo>
                    <a:lnTo>
                      <a:pt x="459" y="118"/>
                    </a:lnTo>
                    <a:lnTo>
                      <a:pt x="458" y="119"/>
                    </a:lnTo>
                    <a:lnTo>
                      <a:pt x="457" y="120"/>
                    </a:lnTo>
                    <a:lnTo>
                      <a:pt x="455" y="119"/>
                    </a:lnTo>
                    <a:lnTo>
                      <a:pt x="454" y="119"/>
                    </a:lnTo>
                    <a:lnTo>
                      <a:pt x="453" y="119"/>
                    </a:lnTo>
                    <a:lnTo>
                      <a:pt x="453" y="120"/>
                    </a:lnTo>
                    <a:lnTo>
                      <a:pt x="451" y="122"/>
                    </a:lnTo>
                    <a:lnTo>
                      <a:pt x="450" y="123"/>
                    </a:lnTo>
                    <a:lnTo>
                      <a:pt x="450" y="124"/>
                    </a:lnTo>
                    <a:lnTo>
                      <a:pt x="450" y="126"/>
                    </a:lnTo>
                    <a:lnTo>
                      <a:pt x="447" y="128"/>
                    </a:lnTo>
                    <a:lnTo>
                      <a:pt x="449" y="130"/>
                    </a:lnTo>
                    <a:lnTo>
                      <a:pt x="447" y="131"/>
                    </a:lnTo>
                    <a:lnTo>
                      <a:pt x="447" y="132"/>
                    </a:lnTo>
                    <a:lnTo>
                      <a:pt x="447" y="134"/>
                    </a:lnTo>
                    <a:lnTo>
                      <a:pt x="449" y="135"/>
                    </a:lnTo>
                    <a:lnTo>
                      <a:pt x="447" y="135"/>
                    </a:lnTo>
                    <a:lnTo>
                      <a:pt x="447" y="138"/>
                    </a:lnTo>
                    <a:lnTo>
                      <a:pt x="446" y="136"/>
                    </a:lnTo>
                    <a:lnTo>
                      <a:pt x="445" y="135"/>
                    </a:lnTo>
                    <a:lnTo>
                      <a:pt x="443" y="135"/>
                    </a:lnTo>
                    <a:lnTo>
                      <a:pt x="438" y="142"/>
                    </a:lnTo>
                    <a:lnTo>
                      <a:pt x="435" y="143"/>
                    </a:lnTo>
                    <a:lnTo>
                      <a:pt x="434" y="143"/>
                    </a:lnTo>
                    <a:lnTo>
                      <a:pt x="430" y="152"/>
                    </a:lnTo>
                    <a:lnTo>
                      <a:pt x="430" y="155"/>
                    </a:lnTo>
                    <a:lnTo>
                      <a:pt x="429" y="156"/>
                    </a:lnTo>
                    <a:lnTo>
                      <a:pt x="428" y="157"/>
                    </a:lnTo>
                    <a:lnTo>
                      <a:pt x="426" y="157"/>
                    </a:lnTo>
                    <a:lnTo>
                      <a:pt x="428" y="156"/>
                    </a:lnTo>
                    <a:lnTo>
                      <a:pt x="429" y="155"/>
                    </a:lnTo>
                    <a:lnTo>
                      <a:pt x="429" y="151"/>
                    </a:lnTo>
                    <a:lnTo>
                      <a:pt x="430" y="148"/>
                    </a:lnTo>
                    <a:lnTo>
                      <a:pt x="431" y="144"/>
                    </a:lnTo>
                    <a:lnTo>
                      <a:pt x="433" y="139"/>
                    </a:lnTo>
                    <a:lnTo>
                      <a:pt x="428" y="142"/>
                    </a:lnTo>
                    <a:lnTo>
                      <a:pt x="425" y="143"/>
                    </a:lnTo>
                    <a:lnTo>
                      <a:pt x="422" y="142"/>
                    </a:lnTo>
                    <a:lnTo>
                      <a:pt x="420" y="142"/>
                    </a:lnTo>
                    <a:lnTo>
                      <a:pt x="418" y="142"/>
                    </a:lnTo>
                    <a:lnTo>
                      <a:pt x="417" y="143"/>
                    </a:lnTo>
                    <a:lnTo>
                      <a:pt x="416" y="143"/>
                    </a:lnTo>
                    <a:lnTo>
                      <a:pt x="413" y="145"/>
                    </a:lnTo>
                    <a:lnTo>
                      <a:pt x="410" y="142"/>
                    </a:lnTo>
                    <a:lnTo>
                      <a:pt x="409" y="142"/>
                    </a:lnTo>
                    <a:lnTo>
                      <a:pt x="408" y="140"/>
                    </a:lnTo>
                    <a:lnTo>
                      <a:pt x="408" y="139"/>
                    </a:lnTo>
                    <a:lnTo>
                      <a:pt x="408" y="138"/>
                    </a:lnTo>
                    <a:lnTo>
                      <a:pt x="406" y="135"/>
                    </a:lnTo>
                    <a:lnTo>
                      <a:pt x="405" y="132"/>
                    </a:lnTo>
                    <a:lnTo>
                      <a:pt x="405" y="131"/>
                    </a:lnTo>
                    <a:lnTo>
                      <a:pt x="405" y="130"/>
                    </a:lnTo>
                    <a:lnTo>
                      <a:pt x="404" y="128"/>
                    </a:lnTo>
                    <a:lnTo>
                      <a:pt x="404" y="127"/>
                    </a:lnTo>
                    <a:lnTo>
                      <a:pt x="405" y="126"/>
                    </a:lnTo>
                    <a:lnTo>
                      <a:pt x="405" y="124"/>
                    </a:lnTo>
                    <a:lnTo>
                      <a:pt x="404" y="123"/>
                    </a:lnTo>
                    <a:lnTo>
                      <a:pt x="402" y="124"/>
                    </a:lnTo>
                    <a:lnTo>
                      <a:pt x="402" y="126"/>
                    </a:lnTo>
                    <a:lnTo>
                      <a:pt x="398" y="127"/>
                    </a:lnTo>
                    <a:lnTo>
                      <a:pt x="397" y="130"/>
                    </a:lnTo>
                    <a:lnTo>
                      <a:pt x="393" y="132"/>
                    </a:lnTo>
                    <a:lnTo>
                      <a:pt x="390" y="132"/>
                    </a:lnTo>
                    <a:lnTo>
                      <a:pt x="385" y="136"/>
                    </a:lnTo>
                    <a:lnTo>
                      <a:pt x="381" y="138"/>
                    </a:lnTo>
                    <a:lnTo>
                      <a:pt x="380" y="136"/>
                    </a:lnTo>
                    <a:lnTo>
                      <a:pt x="373" y="136"/>
                    </a:lnTo>
                    <a:lnTo>
                      <a:pt x="375" y="135"/>
                    </a:lnTo>
                    <a:lnTo>
                      <a:pt x="381" y="132"/>
                    </a:lnTo>
                    <a:lnTo>
                      <a:pt x="384" y="132"/>
                    </a:lnTo>
                    <a:lnTo>
                      <a:pt x="385" y="132"/>
                    </a:lnTo>
                    <a:lnTo>
                      <a:pt x="387" y="131"/>
                    </a:lnTo>
                    <a:lnTo>
                      <a:pt x="387" y="128"/>
                    </a:lnTo>
                    <a:lnTo>
                      <a:pt x="388" y="127"/>
                    </a:lnTo>
                    <a:lnTo>
                      <a:pt x="389" y="126"/>
                    </a:lnTo>
                    <a:lnTo>
                      <a:pt x="389" y="122"/>
                    </a:lnTo>
                    <a:lnTo>
                      <a:pt x="390" y="120"/>
                    </a:lnTo>
                    <a:lnTo>
                      <a:pt x="393" y="116"/>
                    </a:lnTo>
                    <a:lnTo>
                      <a:pt x="393" y="115"/>
                    </a:lnTo>
                    <a:lnTo>
                      <a:pt x="396" y="112"/>
                    </a:lnTo>
                    <a:lnTo>
                      <a:pt x="397" y="108"/>
                    </a:lnTo>
                    <a:lnTo>
                      <a:pt x="397" y="107"/>
                    </a:lnTo>
                    <a:lnTo>
                      <a:pt x="401" y="106"/>
                    </a:lnTo>
                    <a:lnTo>
                      <a:pt x="402" y="102"/>
                    </a:lnTo>
                    <a:lnTo>
                      <a:pt x="404" y="102"/>
                    </a:lnTo>
                    <a:lnTo>
                      <a:pt x="405" y="102"/>
                    </a:lnTo>
                    <a:lnTo>
                      <a:pt x="406" y="100"/>
                    </a:lnTo>
                    <a:lnTo>
                      <a:pt x="410" y="96"/>
                    </a:lnTo>
                    <a:lnTo>
                      <a:pt x="412" y="93"/>
                    </a:lnTo>
                    <a:lnTo>
                      <a:pt x="414" y="90"/>
                    </a:lnTo>
                    <a:lnTo>
                      <a:pt x="414" y="89"/>
                    </a:lnTo>
                    <a:lnTo>
                      <a:pt x="418" y="85"/>
                    </a:lnTo>
                    <a:lnTo>
                      <a:pt x="420" y="83"/>
                    </a:lnTo>
                    <a:lnTo>
                      <a:pt x="421" y="82"/>
                    </a:lnTo>
                    <a:lnTo>
                      <a:pt x="422" y="82"/>
                    </a:lnTo>
                    <a:lnTo>
                      <a:pt x="422" y="79"/>
                    </a:lnTo>
                    <a:lnTo>
                      <a:pt x="422" y="77"/>
                    </a:lnTo>
                    <a:lnTo>
                      <a:pt x="421" y="71"/>
                    </a:lnTo>
                    <a:lnTo>
                      <a:pt x="420" y="70"/>
                    </a:lnTo>
                    <a:lnTo>
                      <a:pt x="417" y="69"/>
                    </a:lnTo>
                    <a:lnTo>
                      <a:pt x="414" y="69"/>
                    </a:lnTo>
                    <a:lnTo>
                      <a:pt x="412" y="69"/>
                    </a:lnTo>
                    <a:lnTo>
                      <a:pt x="410" y="66"/>
                    </a:lnTo>
                    <a:lnTo>
                      <a:pt x="410" y="65"/>
                    </a:lnTo>
                    <a:lnTo>
                      <a:pt x="409" y="62"/>
                    </a:lnTo>
                    <a:lnTo>
                      <a:pt x="409" y="62"/>
                    </a:lnTo>
                    <a:lnTo>
                      <a:pt x="408" y="62"/>
                    </a:lnTo>
                    <a:lnTo>
                      <a:pt x="408" y="61"/>
                    </a:lnTo>
                    <a:lnTo>
                      <a:pt x="408" y="61"/>
                    </a:lnTo>
                    <a:lnTo>
                      <a:pt x="408" y="57"/>
                    </a:lnTo>
                    <a:lnTo>
                      <a:pt x="406" y="55"/>
                    </a:lnTo>
                    <a:lnTo>
                      <a:pt x="406" y="53"/>
                    </a:lnTo>
                    <a:lnTo>
                      <a:pt x="406" y="51"/>
                    </a:lnTo>
                    <a:lnTo>
                      <a:pt x="402" y="44"/>
                    </a:lnTo>
                    <a:lnTo>
                      <a:pt x="402" y="40"/>
                    </a:lnTo>
                    <a:lnTo>
                      <a:pt x="402" y="32"/>
                    </a:lnTo>
                    <a:lnTo>
                      <a:pt x="400" y="22"/>
                    </a:lnTo>
                    <a:lnTo>
                      <a:pt x="397" y="20"/>
                    </a:lnTo>
                    <a:lnTo>
                      <a:pt x="396" y="18"/>
                    </a:lnTo>
                    <a:lnTo>
                      <a:pt x="394" y="18"/>
                    </a:lnTo>
                    <a:lnTo>
                      <a:pt x="393" y="20"/>
                    </a:lnTo>
                    <a:lnTo>
                      <a:pt x="392" y="24"/>
                    </a:lnTo>
                    <a:lnTo>
                      <a:pt x="392" y="24"/>
                    </a:lnTo>
                    <a:lnTo>
                      <a:pt x="389" y="25"/>
                    </a:lnTo>
                    <a:lnTo>
                      <a:pt x="389" y="26"/>
                    </a:lnTo>
                    <a:lnTo>
                      <a:pt x="389" y="28"/>
                    </a:lnTo>
                    <a:lnTo>
                      <a:pt x="388" y="28"/>
                    </a:lnTo>
                    <a:lnTo>
                      <a:pt x="387" y="29"/>
                    </a:lnTo>
                    <a:lnTo>
                      <a:pt x="387" y="30"/>
                    </a:lnTo>
                    <a:lnTo>
                      <a:pt x="385" y="30"/>
                    </a:lnTo>
                    <a:lnTo>
                      <a:pt x="385" y="32"/>
                    </a:lnTo>
                    <a:lnTo>
                      <a:pt x="384" y="36"/>
                    </a:lnTo>
                    <a:lnTo>
                      <a:pt x="383" y="37"/>
                    </a:lnTo>
                    <a:lnTo>
                      <a:pt x="381" y="40"/>
                    </a:lnTo>
                    <a:lnTo>
                      <a:pt x="381" y="40"/>
                    </a:lnTo>
                    <a:lnTo>
                      <a:pt x="380" y="41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79" y="45"/>
                    </a:lnTo>
                    <a:lnTo>
                      <a:pt x="377" y="46"/>
                    </a:lnTo>
                    <a:lnTo>
                      <a:pt x="377" y="47"/>
                    </a:lnTo>
                    <a:lnTo>
                      <a:pt x="376" y="51"/>
                    </a:lnTo>
                    <a:lnTo>
                      <a:pt x="375" y="53"/>
                    </a:lnTo>
                    <a:lnTo>
                      <a:pt x="375" y="54"/>
                    </a:lnTo>
                    <a:lnTo>
                      <a:pt x="373" y="57"/>
                    </a:lnTo>
                    <a:lnTo>
                      <a:pt x="373" y="58"/>
                    </a:lnTo>
                    <a:lnTo>
                      <a:pt x="371" y="58"/>
                    </a:lnTo>
                    <a:lnTo>
                      <a:pt x="369" y="59"/>
                    </a:lnTo>
                    <a:lnTo>
                      <a:pt x="369" y="61"/>
                    </a:lnTo>
                    <a:lnTo>
                      <a:pt x="368" y="61"/>
                    </a:lnTo>
                    <a:lnTo>
                      <a:pt x="367" y="61"/>
                    </a:lnTo>
                    <a:lnTo>
                      <a:pt x="365" y="61"/>
                    </a:lnTo>
                    <a:lnTo>
                      <a:pt x="364" y="61"/>
                    </a:lnTo>
                    <a:lnTo>
                      <a:pt x="363" y="61"/>
                    </a:lnTo>
                    <a:lnTo>
                      <a:pt x="363" y="61"/>
                    </a:lnTo>
                    <a:lnTo>
                      <a:pt x="363" y="59"/>
                    </a:lnTo>
                    <a:lnTo>
                      <a:pt x="361" y="58"/>
                    </a:lnTo>
                    <a:lnTo>
                      <a:pt x="361" y="58"/>
                    </a:lnTo>
                    <a:lnTo>
                      <a:pt x="360" y="59"/>
                    </a:lnTo>
                    <a:lnTo>
                      <a:pt x="359" y="59"/>
                    </a:lnTo>
                    <a:lnTo>
                      <a:pt x="357" y="59"/>
                    </a:lnTo>
                    <a:lnTo>
                      <a:pt x="355" y="59"/>
                    </a:lnTo>
                    <a:lnTo>
                      <a:pt x="355" y="58"/>
                    </a:lnTo>
                    <a:lnTo>
                      <a:pt x="355" y="58"/>
                    </a:lnTo>
                    <a:lnTo>
                      <a:pt x="353" y="58"/>
                    </a:lnTo>
                    <a:lnTo>
                      <a:pt x="353" y="58"/>
                    </a:lnTo>
                    <a:lnTo>
                      <a:pt x="352" y="58"/>
                    </a:lnTo>
                    <a:lnTo>
                      <a:pt x="352" y="59"/>
                    </a:lnTo>
                    <a:lnTo>
                      <a:pt x="351" y="61"/>
                    </a:lnTo>
                    <a:lnTo>
                      <a:pt x="348" y="62"/>
                    </a:lnTo>
                    <a:lnTo>
                      <a:pt x="347" y="62"/>
                    </a:lnTo>
                    <a:lnTo>
                      <a:pt x="347" y="62"/>
                    </a:lnTo>
                    <a:lnTo>
                      <a:pt x="346" y="62"/>
                    </a:lnTo>
                    <a:lnTo>
                      <a:pt x="344" y="62"/>
                    </a:lnTo>
                    <a:lnTo>
                      <a:pt x="342" y="61"/>
                    </a:lnTo>
                    <a:lnTo>
                      <a:pt x="340" y="59"/>
                    </a:lnTo>
                    <a:lnTo>
                      <a:pt x="340" y="59"/>
                    </a:lnTo>
                    <a:lnTo>
                      <a:pt x="339" y="58"/>
                    </a:lnTo>
                    <a:lnTo>
                      <a:pt x="339" y="58"/>
                    </a:lnTo>
                    <a:lnTo>
                      <a:pt x="338" y="58"/>
                    </a:lnTo>
                    <a:lnTo>
                      <a:pt x="338" y="58"/>
                    </a:lnTo>
                    <a:lnTo>
                      <a:pt x="338" y="57"/>
                    </a:lnTo>
                    <a:lnTo>
                      <a:pt x="338" y="55"/>
                    </a:lnTo>
                    <a:lnTo>
                      <a:pt x="336" y="55"/>
                    </a:lnTo>
                    <a:lnTo>
                      <a:pt x="335" y="55"/>
                    </a:lnTo>
                    <a:lnTo>
                      <a:pt x="335" y="55"/>
                    </a:lnTo>
                    <a:lnTo>
                      <a:pt x="334" y="55"/>
                    </a:lnTo>
                    <a:lnTo>
                      <a:pt x="332" y="54"/>
                    </a:lnTo>
                    <a:lnTo>
                      <a:pt x="332" y="53"/>
                    </a:lnTo>
                    <a:lnTo>
                      <a:pt x="332" y="53"/>
                    </a:lnTo>
                    <a:lnTo>
                      <a:pt x="331" y="54"/>
                    </a:lnTo>
                    <a:lnTo>
                      <a:pt x="330" y="54"/>
                    </a:lnTo>
                    <a:lnTo>
                      <a:pt x="330" y="54"/>
                    </a:lnTo>
                    <a:lnTo>
                      <a:pt x="328" y="54"/>
                    </a:lnTo>
                    <a:lnTo>
                      <a:pt x="327" y="54"/>
                    </a:lnTo>
                    <a:lnTo>
                      <a:pt x="326" y="55"/>
                    </a:lnTo>
                    <a:lnTo>
                      <a:pt x="326" y="55"/>
                    </a:lnTo>
                    <a:lnTo>
                      <a:pt x="320" y="57"/>
                    </a:lnTo>
                    <a:lnTo>
                      <a:pt x="319" y="57"/>
                    </a:lnTo>
                    <a:lnTo>
                      <a:pt x="316" y="55"/>
                    </a:lnTo>
                    <a:lnTo>
                      <a:pt x="315" y="54"/>
                    </a:lnTo>
                    <a:lnTo>
                      <a:pt x="315" y="54"/>
                    </a:lnTo>
                    <a:lnTo>
                      <a:pt x="315" y="54"/>
                    </a:lnTo>
                    <a:lnTo>
                      <a:pt x="315" y="55"/>
                    </a:lnTo>
                    <a:lnTo>
                      <a:pt x="314" y="57"/>
                    </a:lnTo>
                    <a:lnTo>
                      <a:pt x="314" y="58"/>
                    </a:lnTo>
                    <a:lnTo>
                      <a:pt x="312" y="58"/>
                    </a:lnTo>
                    <a:lnTo>
                      <a:pt x="312" y="59"/>
                    </a:lnTo>
                    <a:lnTo>
                      <a:pt x="312" y="59"/>
                    </a:lnTo>
                    <a:lnTo>
                      <a:pt x="314" y="59"/>
                    </a:lnTo>
                    <a:lnTo>
                      <a:pt x="314" y="62"/>
                    </a:lnTo>
                    <a:lnTo>
                      <a:pt x="315" y="63"/>
                    </a:lnTo>
                    <a:lnTo>
                      <a:pt x="316" y="63"/>
                    </a:lnTo>
                    <a:lnTo>
                      <a:pt x="315" y="65"/>
                    </a:lnTo>
                    <a:lnTo>
                      <a:pt x="315" y="67"/>
                    </a:lnTo>
                    <a:lnTo>
                      <a:pt x="315" y="67"/>
                    </a:lnTo>
                    <a:lnTo>
                      <a:pt x="314" y="67"/>
                    </a:lnTo>
                    <a:lnTo>
                      <a:pt x="310" y="67"/>
                    </a:lnTo>
                    <a:lnTo>
                      <a:pt x="307" y="66"/>
                    </a:lnTo>
                    <a:lnTo>
                      <a:pt x="306" y="66"/>
                    </a:lnTo>
                    <a:lnTo>
                      <a:pt x="306" y="66"/>
                    </a:lnTo>
                    <a:lnTo>
                      <a:pt x="305" y="66"/>
                    </a:lnTo>
                    <a:lnTo>
                      <a:pt x="305" y="66"/>
                    </a:lnTo>
                    <a:lnTo>
                      <a:pt x="303" y="66"/>
                    </a:lnTo>
                    <a:lnTo>
                      <a:pt x="302" y="66"/>
                    </a:lnTo>
                    <a:lnTo>
                      <a:pt x="301" y="67"/>
                    </a:lnTo>
                    <a:lnTo>
                      <a:pt x="299" y="67"/>
                    </a:lnTo>
                    <a:lnTo>
                      <a:pt x="297" y="66"/>
                    </a:lnTo>
                    <a:lnTo>
                      <a:pt x="297" y="66"/>
                    </a:lnTo>
                    <a:lnTo>
                      <a:pt x="297" y="66"/>
                    </a:lnTo>
                    <a:lnTo>
                      <a:pt x="295" y="65"/>
                    </a:lnTo>
                    <a:lnTo>
                      <a:pt x="295" y="65"/>
                    </a:lnTo>
                    <a:lnTo>
                      <a:pt x="294" y="65"/>
                    </a:lnTo>
                    <a:lnTo>
                      <a:pt x="291" y="66"/>
                    </a:lnTo>
                    <a:lnTo>
                      <a:pt x="291" y="66"/>
                    </a:lnTo>
                    <a:lnTo>
                      <a:pt x="290" y="66"/>
                    </a:lnTo>
                    <a:lnTo>
                      <a:pt x="290" y="66"/>
                    </a:lnTo>
                    <a:lnTo>
                      <a:pt x="287" y="69"/>
                    </a:lnTo>
                    <a:lnTo>
                      <a:pt x="287" y="70"/>
                    </a:lnTo>
                    <a:lnTo>
                      <a:pt x="286" y="70"/>
                    </a:lnTo>
                    <a:lnTo>
                      <a:pt x="285" y="70"/>
                    </a:lnTo>
                    <a:lnTo>
                      <a:pt x="282" y="71"/>
                    </a:lnTo>
                    <a:lnTo>
                      <a:pt x="281" y="71"/>
                    </a:lnTo>
                    <a:lnTo>
                      <a:pt x="279" y="71"/>
                    </a:lnTo>
                    <a:lnTo>
                      <a:pt x="279" y="71"/>
                    </a:lnTo>
                    <a:lnTo>
                      <a:pt x="279" y="73"/>
                    </a:lnTo>
                    <a:lnTo>
                      <a:pt x="279" y="74"/>
                    </a:lnTo>
                    <a:lnTo>
                      <a:pt x="278" y="74"/>
                    </a:lnTo>
                    <a:lnTo>
                      <a:pt x="277" y="74"/>
                    </a:lnTo>
                    <a:lnTo>
                      <a:pt x="277" y="74"/>
                    </a:lnTo>
                    <a:lnTo>
                      <a:pt x="275" y="74"/>
                    </a:lnTo>
                    <a:lnTo>
                      <a:pt x="275" y="74"/>
                    </a:lnTo>
                    <a:lnTo>
                      <a:pt x="274" y="73"/>
                    </a:lnTo>
                    <a:lnTo>
                      <a:pt x="273" y="73"/>
                    </a:lnTo>
                    <a:lnTo>
                      <a:pt x="273" y="73"/>
                    </a:lnTo>
                    <a:lnTo>
                      <a:pt x="273" y="74"/>
                    </a:lnTo>
                    <a:lnTo>
                      <a:pt x="273" y="74"/>
                    </a:lnTo>
                    <a:lnTo>
                      <a:pt x="271" y="75"/>
                    </a:lnTo>
                    <a:lnTo>
                      <a:pt x="270" y="75"/>
                    </a:lnTo>
                    <a:lnTo>
                      <a:pt x="270" y="77"/>
                    </a:lnTo>
                    <a:lnTo>
                      <a:pt x="270" y="78"/>
                    </a:lnTo>
                    <a:lnTo>
                      <a:pt x="270" y="78"/>
                    </a:lnTo>
                    <a:lnTo>
                      <a:pt x="270" y="79"/>
                    </a:lnTo>
                    <a:lnTo>
                      <a:pt x="269" y="79"/>
                    </a:lnTo>
                    <a:lnTo>
                      <a:pt x="266" y="79"/>
                    </a:lnTo>
                    <a:lnTo>
                      <a:pt x="266" y="79"/>
                    </a:lnTo>
                    <a:lnTo>
                      <a:pt x="265" y="81"/>
                    </a:lnTo>
                    <a:lnTo>
                      <a:pt x="265" y="81"/>
                    </a:lnTo>
                    <a:lnTo>
                      <a:pt x="264" y="81"/>
                    </a:lnTo>
                    <a:lnTo>
                      <a:pt x="262" y="79"/>
                    </a:lnTo>
                    <a:lnTo>
                      <a:pt x="262" y="79"/>
                    </a:lnTo>
                    <a:lnTo>
                      <a:pt x="260" y="78"/>
                    </a:lnTo>
                    <a:lnTo>
                      <a:pt x="257" y="77"/>
                    </a:lnTo>
                    <a:lnTo>
                      <a:pt x="256" y="75"/>
                    </a:lnTo>
                    <a:lnTo>
                      <a:pt x="256" y="74"/>
                    </a:lnTo>
                    <a:lnTo>
                      <a:pt x="254" y="74"/>
                    </a:lnTo>
                    <a:lnTo>
                      <a:pt x="253" y="73"/>
                    </a:lnTo>
                    <a:lnTo>
                      <a:pt x="252" y="71"/>
                    </a:lnTo>
                    <a:lnTo>
                      <a:pt x="250" y="70"/>
                    </a:lnTo>
                    <a:lnTo>
                      <a:pt x="249" y="70"/>
                    </a:lnTo>
                    <a:lnTo>
                      <a:pt x="250" y="69"/>
                    </a:lnTo>
                    <a:lnTo>
                      <a:pt x="249" y="67"/>
                    </a:lnTo>
                    <a:lnTo>
                      <a:pt x="249" y="67"/>
                    </a:lnTo>
                    <a:lnTo>
                      <a:pt x="249" y="67"/>
                    </a:lnTo>
                    <a:lnTo>
                      <a:pt x="248" y="67"/>
                    </a:lnTo>
                    <a:lnTo>
                      <a:pt x="248" y="66"/>
                    </a:lnTo>
                    <a:lnTo>
                      <a:pt x="249" y="62"/>
                    </a:lnTo>
                    <a:lnTo>
                      <a:pt x="248" y="59"/>
                    </a:lnTo>
                    <a:lnTo>
                      <a:pt x="246" y="58"/>
                    </a:lnTo>
                    <a:lnTo>
                      <a:pt x="246" y="58"/>
                    </a:lnTo>
                    <a:lnTo>
                      <a:pt x="245" y="53"/>
                    </a:lnTo>
                    <a:lnTo>
                      <a:pt x="244" y="51"/>
                    </a:lnTo>
                    <a:lnTo>
                      <a:pt x="244" y="49"/>
                    </a:lnTo>
                    <a:lnTo>
                      <a:pt x="245" y="45"/>
                    </a:lnTo>
                    <a:lnTo>
                      <a:pt x="245" y="44"/>
                    </a:lnTo>
                    <a:lnTo>
                      <a:pt x="246" y="40"/>
                    </a:lnTo>
                    <a:lnTo>
                      <a:pt x="248" y="38"/>
                    </a:lnTo>
                    <a:lnTo>
                      <a:pt x="248" y="37"/>
                    </a:lnTo>
                    <a:lnTo>
                      <a:pt x="248" y="36"/>
                    </a:lnTo>
                    <a:lnTo>
                      <a:pt x="248" y="33"/>
                    </a:lnTo>
                    <a:lnTo>
                      <a:pt x="249" y="32"/>
                    </a:lnTo>
                    <a:lnTo>
                      <a:pt x="250" y="30"/>
                    </a:lnTo>
                    <a:lnTo>
                      <a:pt x="250" y="30"/>
                    </a:lnTo>
                    <a:lnTo>
                      <a:pt x="252" y="29"/>
                    </a:lnTo>
                    <a:lnTo>
                      <a:pt x="252" y="28"/>
                    </a:lnTo>
                    <a:lnTo>
                      <a:pt x="253" y="26"/>
                    </a:lnTo>
                    <a:lnTo>
                      <a:pt x="253" y="25"/>
                    </a:lnTo>
                    <a:lnTo>
                      <a:pt x="252" y="25"/>
                    </a:lnTo>
                    <a:lnTo>
                      <a:pt x="252" y="24"/>
                    </a:lnTo>
                    <a:lnTo>
                      <a:pt x="250" y="21"/>
                    </a:lnTo>
                    <a:lnTo>
                      <a:pt x="250" y="21"/>
                    </a:lnTo>
                    <a:lnTo>
                      <a:pt x="249" y="20"/>
                    </a:lnTo>
                    <a:lnTo>
                      <a:pt x="249" y="18"/>
                    </a:lnTo>
                    <a:lnTo>
                      <a:pt x="250" y="17"/>
                    </a:lnTo>
                    <a:lnTo>
                      <a:pt x="250" y="17"/>
                    </a:lnTo>
                    <a:lnTo>
                      <a:pt x="249" y="17"/>
                    </a:lnTo>
                    <a:lnTo>
                      <a:pt x="248" y="16"/>
                    </a:lnTo>
                    <a:lnTo>
                      <a:pt x="246" y="16"/>
                    </a:lnTo>
                    <a:lnTo>
                      <a:pt x="245" y="14"/>
                    </a:lnTo>
                    <a:lnTo>
                      <a:pt x="244" y="14"/>
                    </a:lnTo>
                    <a:lnTo>
                      <a:pt x="242" y="14"/>
                    </a:lnTo>
                    <a:lnTo>
                      <a:pt x="242" y="14"/>
                    </a:lnTo>
                    <a:lnTo>
                      <a:pt x="242" y="13"/>
                    </a:lnTo>
                    <a:lnTo>
                      <a:pt x="242" y="13"/>
                    </a:lnTo>
                    <a:lnTo>
                      <a:pt x="244" y="12"/>
                    </a:lnTo>
                    <a:lnTo>
                      <a:pt x="245" y="10"/>
                    </a:lnTo>
                    <a:lnTo>
                      <a:pt x="245" y="9"/>
                    </a:lnTo>
                    <a:lnTo>
                      <a:pt x="245" y="6"/>
                    </a:lnTo>
                    <a:lnTo>
                      <a:pt x="245" y="5"/>
                    </a:lnTo>
                    <a:lnTo>
                      <a:pt x="245" y="2"/>
                    </a:lnTo>
                    <a:lnTo>
                      <a:pt x="244" y="2"/>
                    </a:lnTo>
                    <a:lnTo>
                      <a:pt x="244" y="1"/>
                    </a:lnTo>
                    <a:lnTo>
                      <a:pt x="242" y="0"/>
                    </a:lnTo>
                    <a:lnTo>
                      <a:pt x="242" y="0"/>
                    </a:lnTo>
                    <a:lnTo>
                      <a:pt x="241" y="0"/>
                    </a:lnTo>
                    <a:lnTo>
                      <a:pt x="240" y="1"/>
                    </a:lnTo>
                    <a:lnTo>
                      <a:pt x="238" y="1"/>
                    </a:lnTo>
                    <a:lnTo>
                      <a:pt x="237" y="1"/>
                    </a:lnTo>
                    <a:lnTo>
                      <a:pt x="236" y="1"/>
                    </a:lnTo>
                    <a:lnTo>
                      <a:pt x="234" y="0"/>
                    </a:lnTo>
                    <a:lnTo>
                      <a:pt x="232" y="1"/>
                    </a:lnTo>
                    <a:lnTo>
                      <a:pt x="233" y="1"/>
                    </a:lnTo>
                    <a:lnTo>
                      <a:pt x="233" y="1"/>
                    </a:lnTo>
                    <a:lnTo>
                      <a:pt x="234" y="2"/>
                    </a:lnTo>
                    <a:lnTo>
                      <a:pt x="234" y="5"/>
                    </a:lnTo>
                    <a:lnTo>
                      <a:pt x="234" y="5"/>
                    </a:lnTo>
                    <a:lnTo>
                      <a:pt x="234" y="6"/>
                    </a:lnTo>
                    <a:lnTo>
                      <a:pt x="233" y="8"/>
                    </a:lnTo>
                    <a:lnTo>
                      <a:pt x="232" y="9"/>
                    </a:lnTo>
                    <a:lnTo>
                      <a:pt x="230" y="10"/>
                    </a:lnTo>
                    <a:lnTo>
                      <a:pt x="229" y="10"/>
                    </a:lnTo>
                    <a:lnTo>
                      <a:pt x="228" y="13"/>
                    </a:lnTo>
                    <a:lnTo>
                      <a:pt x="228" y="14"/>
                    </a:lnTo>
                    <a:lnTo>
                      <a:pt x="226" y="14"/>
                    </a:lnTo>
                    <a:lnTo>
                      <a:pt x="225" y="14"/>
                    </a:lnTo>
                    <a:lnTo>
                      <a:pt x="224" y="14"/>
                    </a:lnTo>
                    <a:lnTo>
                      <a:pt x="223" y="14"/>
                    </a:lnTo>
                    <a:lnTo>
                      <a:pt x="221" y="16"/>
                    </a:lnTo>
                    <a:lnTo>
                      <a:pt x="219" y="17"/>
                    </a:lnTo>
                    <a:lnTo>
                      <a:pt x="217" y="18"/>
                    </a:lnTo>
                    <a:lnTo>
                      <a:pt x="213" y="21"/>
                    </a:lnTo>
                    <a:lnTo>
                      <a:pt x="208" y="22"/>
                    </a:lnTo>
                    <a:lnTo>
                      <a:pt x="207" y="22"/>
                    </a:lnTo>
                    <a:lnTo>
                      <a:pt x="203" y="21"/>
                    </a:lnTo>
                    <a:lnTo>
                      <a:pt x="201" y="22"/>
                    </a:lnTo>
                    <a:lnTo>
                      <a:pt x="200" y="24"/>
                    </a:lnTo>
                    <a:lnTo>
                      <a:pt x="199" y="24"/>
                    </a:lnTo>
                    <a:lnTo>
                      <a:pt x="197" y="24"/>
                    </a:lnTo>
                    <a:lnTo>
                      <a:pt x="197" y="25"/>
                    </a:lnTo>
                    <a:lnTo>
                      <a:pt x="196" y="26"/>
                    </a:lnTo>
                    <a:lnTo>
                      <a:pt x="196" y="32"/>
                    </a:lnTo>
                    <a:lnTo>
                      <a:pt x="193" y="33"/>
                    </a:lnTo>
                    <a:lnTo>
                      <a:pt x="192" y="33"/>
                    </a:lnTo>
                    <a:lnTo>
                      <a:pt x="191" y="32"/>
                    </a:lnTo>
                    <a:lnTo>
                      <a:pt x="189" y="29"/>
                    </a:lnTo>
                    <a:lnTo>
                      <a:pt x="187" y="26"/>
                    </a:lnTo>
                    <a:lnTo>
                      <a:pt x="185" y="26"/>
                    </a:lnTo>
                    <a:lnTo>
                      <a:pt x="185" y="26"/>
                    </a:lnTo>
                    <a:lnTo>
                      <a:pt x="183" y="26"/>
                    </a:lnTo>
                    <a:lnTo>
                      <a:pt x="182" y="26"/>
                    </a:lnTo>
                    <a:lnTo>
                      <a:pt x="180" y="26"/>
                    </a:lnTo>
                    <a:lnTo>
                      <a:pt x="179" y="26"/>
                    </a:lnTo>
                    <a:lnTo>
                      <a:pt x="176" y="26"/>
                    </a:lnTo>
                    <a:lnTo>
                      <a:pt x="174" y="26"/>
                    </a:lnTo>
                    <a:lnTo>
                      <a:pt x="172" y="25"/>
                    </a:lnTo>
                    <a:lnTo>
                      <a:pt x="172" y="24"/>
                    </a:lnTo>
                    <a:lnTo>
                      <a:pt x="171" y="22"/>
                    </a:lnTo>
                    <a:lnTo>
                      <a:pt x="171" y="22"/>
                    </a:lnTo>
                    <a:lnTo>
                      <a:pt x="170" y="22"/>
                    </a:lnTo>
                    <a:lnTo>
                      <a:pt x="164" y="22"/>
                    </a:lnTo>
                    <a:lnTo>
                      <a:pt x="164" y="22"/>
                    </a:lnTo>
                    <a:lnTo>
                      <a:pt x="163" y="21"/>
                    </a:lnTo>
                    <a:lnTo>
                      <a:pt x="163" y="20"/>
                    </a:lnTo>
                    <a:lnTo>
                      <a:pt x="162" y="20"/>
                    </a:lnTo>
                    <a:lnTo>
                      <a:pt x="160" y="20"/>
                    </a:lnTo>
                    <a:lnTo>
                      <a:pt x="160" y="20"/>
                    </a:lnTo>
                    <a:lnTo>
                      <a:pt x="162" y="22"/>
                    </a:lnTo>
                    <a:lnTo>
                      <a:pt x="163" y="25"/>
                    </a:lnTo>
                    <a:lnTo>
                      <a:pt x="164" y="26"/>
                    </a:lnTo>
                    <a:lnTo>
                      <a:pt x="170" y="32"/>
                    </a:lnTo>
                    <a:lnTo>
                      <a:pt x="170" y="33"/>
                    </a:lnTo>
                    <a:lnTo>
                      <a:pt x="170" y="36"/>
                    </a:lnTo>
                    <a:lnTo>
                      <a:pt x="170" y="38"/>
                    </a:lnTo>
                    <a:lnTo>
                      <a:pt x="170" y="41"/>
                    </a:lnTo>
                    <a:lnTo>
                      <a:pt x="171" y="45"/>
                    </a:lnTo>
                    <a:lnTo>
                      <a:pt x="172" y="49"/>
                    </a:lnTo>
                    <a:lnTo>
                      <a:pt x="174" y="51"/>
                    </a:lnTo>
                    <a:lnTo>
                      <a:pt x="174" y="53"/>
                    </a:lnTo>
                    <a:lnTo>
                      <a:pt x="172" y="54"/>
                    </a:lnTo>
                    <a:lnTo>
                      <a:pt x="172" y="54"/>
                    </a:lnTo>
                    <a:lnTo>
                      <a:pt x="174" y="55"/>
                    </a:lnTo>
                    <a:lnTo>
                      <a:pt x="175" y="55"/>
                    </a:lnTo>
                    <a:lnTo>
                      <a:pt x="179" y="55"/>
                    </a:lnTo>
                    <a:lnTo>
                      <a:pt x="180" y="55"/>
                    </a:lnTo>
                    <a:lnTo>
                      <a:pt x="184" y="57"/>
                    </a:lnTo>
                    <a:lnTo>
                      <a:pt x="184" y="58"/>
                    </a:lnTo>
                    <a:lnTo>
                      <a:pt x="184" y="61"/>
                    </a:lnTo>
                    <a:lnTo>
                      <a:pt x="183" y="62"/>
                    </a:lnTo>
                    <a:lnTo>
                      <a:pt x="183" y="62"/>
                    </a:lnTo>
                    <a:lnTo>
                      <a:pt x="180" y="62"/>
                    </a:lnTo>
                    <a:lnTo>
                      <a:pt x="179" y="63"/>
                    </a:lnTo>
                    <a:lnTo>
                      <a:pt x="176" y="65"/>
                    </a:lnTo>
                    <a:lnTo>
                      <a:pt x="175" y="66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72" y="66"/>
                    </a:lnTo>
                    <a:lnTo>
                      <a:pt x="172" y="69"/>
                    </a:lnTo>
                    <a:lnTo>
                      <a:pt x="171" y="73"/>
                    </a:lnTo>
                    <a:lnTo>
                      <a:pt x="170" y="74"/>
                    </a:lnTo>
                    <a:lnTo>
                      <a:pt x="168" y="75"/>
                    </a:lnTo>
                    <a:lnTo>
                      <a:pt x="166" y="75"/>
                    </a:lnTo>
                    <a:lnTo>
                      <a:pt x="164" y="75"/>
                    </a:lnTo>
                    <a:lnTo>
                      <a:pt x="164" y="77"/>
                    </a:lnTo>
                    <a:lnTo>
                      <a:pt x="163" y="78"/>
                    </a:lnTo>
                    <a:lnTo>
                      <a:pt x="162" y="79"/>
                    </a:lnTo>
                    <a:lnTo>
                      <a:pt x="160" y="79"/>
                    </a:lnTo>
                    <a:lnTo>
                      <a:pt x="159" y="79"/>
                    </a:lnTo>
                    <a:lnTo>
                      <a:pt x="156" y="81"/>
                    </a:lnTo>
                    <a:lnTo>
                      <a:pt x="155" y="82"/>
                    </a:lnTo>
                    <a:lnTo>
                      <a:pt x="154" y="82"/>
                    </a:lnTo>
                    <a:lnTo>
                      <a:pt x="152" y="85"/>
                    </a:lnTo>
                    <a:lnTo>
                      <a:pt x="151" y="86"/>
                    </a:lnTo>
                    <a:lnTo>
                      <a:pt x="148" y="87"/>
                    </a:lnTo>
                    <a:lnTo>
                      <a:pt x="148" y="89"/>
                    </a:lnTo>
                    <a:lnTo>
                      <a:pt x="147" y="91"/>
                    </a:lnTo>
                    <a:lnTo>
                      <a:pt x="146" y="91"/>
                    </a:lnTo>
                    <a:lnTo>
                      <a:pt x="146" y="90"/>
                    </a:lnTo>
                    <a:lnTo>
                      <a:pt x="146" y="87"/>
                    </a:lnTo>
                    <a:lnTo>
                      <a:pt x="146" y="86"/>
                    </a:lnTo>
                    <a:lnTo>
                      <a:pt x="144" y="86"/>
                    </a:lnTo>
                    <a:lnTo>
                      <a:pt x="143" y="85"/>
                    </a:lnTo>
                    <a:lnTo>
                      <a:pt x="143" y="85"/>
                    </a:lnTo>
                    <a:lnTo>
                      <a:pt x="141" y="86"/>
                    </a:lnTo>
                    <a:lnTo>
                      <a:pt x="139" y="87"/>
                    </a:lnTo>
                    <a:lnTo>
                      <a:pt x="138" y="89"/>
                    </a:lnTo>
                    <a:lnTo>
                      <a:pt x="137" y="89"/>
                    </a:lnTo>
                    <a:lnTo>
                      <a:pt x="134" y="90"/>
                    </a:lnTo>
                    <a:lnTo>
                      <a:pt x="133" y="90"/>
                    </a:lnTo>
                    <a:lnTo>
                      <a:pt x="131" y="90"/>
                    </a:lnTo>
                    <a:lnTo>
                      <a:pt x="130" y="89"/>
                    </a:lnTo>
                    <a:lnTo>
                      <a:pt x="127" y="85"/>
                    </a:lnTo>
                    <a:lnTo>
                      <a:pt x="122" y="81"/>
                    </a:lnTo>
                    <a:lnTo>
                      <a:pt x="119" y="81"/>
                    </a:lnTo>
                    <a:lnTo>
                      <a:pt x="118" y="81"/>
                    </a:lnTo>
                    <a:lnTo>
                      <a:pt x="118" y="81"/>
                    </a:lnTo>
                    <a:lnTo>
                      <a:pt x="118" y="77"/>
                    </a:lnTo>
                    <a:lnTo>
                      <a:pt x="118" y="73"/>
                    </a:lnTo>
                    <a:lnTo>
                      <a:pt x="118" y="70"/>
                    </a:lnTo>
                    <a:lnTo>
                      <a:pt x="117" y="67"/>
                    </a:lnTo>
                    <a:lnTo>
                      <a:pt x="114" y="65"/>
                    </a:lnTo>
                    <a:lnTo>
                      <a:pt x="114" y="63"/>
                    </a:lnTo>
                    <a:lnTo>
                      <a:pt x="113" y="62"/>
                    </a:lnTo>
                    <a:lnTo>
                      <a:pt x="113" y="62"/>
                    </a:lnTo>
                    <a:lnTo>
                      <a:pt x="111" y="62"/>
                    </a:lnTo>
                    <a:lnTo>
                      <a:pt x="110" y="63"/>
                    </a:lnTo>
                    <a:lnTo>
                      <a:pt x="110" y="63"/>
                    </a:lnTo>
                    <a:lnTo>
                      <a:pt x="107" y="66"/>
                    </a:lnTo>
                    <a:lnTo>
                      <a:pt x="106" y="69"/>
                    </a:lnTo>
                    <a:lnTo>
                      <a:pt x="105" y="70"/>
                    </a:lnTo>
                    <a:lnTo>
                      <a:pt x="103" y="70"/>
                    </a:lnTo>
                    <a:lnTo>
                      <a:pt x="102" y="70"/>
                    </a:lnTo>
                    <a:lnTo>
                      <a:pt x="102" y="69"/>
                    </a:lnTo>
                    <a:lnTo>
                      <a:pt x="101" y="67"/>
                    </a:lnTo>
                    <a:lnTo>
                      <a:pt x="101" y="66"/>
                    </a:lnTo>
                    <a:lnTo>
                      <a:pt x="100" y="65"/>
                    </a:lnTo>
                    <a:lnTo>
                      <a:pt x="98" y="66"/>
                    </a:lnTo>
                    <a:lnTo>
                      <a:pt x="98" y="67"/>
                    </a:lnTo>
                    <a:lnTo>
                      <a:pt x="98" y="67"/>
                    </a:lnTo>
                    <a:lnTo>
                      <a:pt x="98" y="69"/>
                    </a:lnTo>
                    <a:lnTo>
                      <a:pt x="100" y="70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90" y="70"/>
                    </a:lnTo>
                    <a:lnTo>
                      <a:pt x="86" y="70"/>
                    </a:lnTo>
                    <a:lnTo>
                      <a:pt x="82" y="70"/>
                    </a:lnTo>
                    <a:lnTo>
                      <a:pt x="80" y="70"/>
                    </a:lnTo>
                    <a:lnTo>
                      <a:pt x="78" y="70"/>
                    </a:lnTo>
                    <a:lnTo>
                      <a:pt x="77" y="70"/>
                    </a:lnTo>
                    <a:lnTo>
                      <a:pt x="76" y="69"/>
                    </a:lnTo>
                    <a:lnTo>
                      <a:pt x="74" y="69"/>
                    </a:lnTo>
                    <a:lnTo>
                      <a:pt x="73" y="70"/>
                    </a:lnTo>
                    <a:lnTo>
                      <a:pt x="72" y="70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70" y="74"/>
                    </a:lnTo>
                    <a:lnTo>
                      <a:pt x="70" y="78"/>
                    </a:lnTo>
                    <a:lnTo>
                      <a:pt x="69" y="83"/>
                    </a:lnTo>
                    <a:lnTo>
                      <a:pt x="70" y="83"/>
                    </a:lnTo>
                    <a:lnTo>
                      <a:pt x="72" y="83"/>
                    </a:lnTo>
                    <a:lnTo>
                      <a:pt x="72" y="83"/>
                    </a:lnTo>
                    <a:lnTo>
                      <a:pt x="74" y="83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7" y="83"/>
                    </a:lnTo>
                    <a:lnTo>
                      <a:pt x="77" y="85"/>
                    </a:lnTo>
                    <a:lnTo>
                      <a:pt x="77" y="83"/>
                    </a:lnTo>
                    <a:lnTo>
                      <a:pt x="78" y="83"/>
                    </a:lnTo>
                    <a:lnTo>
                      <a:pt x="80" y="83"/>
                    </a:lnTo>
                    <a:lnTo>
                      <a:pt x="80" y="85"/>
                    </a:lnTo>
                    <a:lnTo>
                      <a:pt x="81" y="86"/>
                    </a:lnTo>
                    <a:lnTo>
                      <a:pt x="81" y="87"/>
                    </a:lnTo>
                    <a:lnTo>
                      <a:pt x="82" y="87"/>
                    </a:lnTo>
                    <a:lnTo>
                      <a:pt x="82" y="89"/>
                    </a:lnTo>
                    <a:lnTo>
                      <a:pt x="82" y="90"/>
                    </a:lnTo>
                    <a:lnTo>
                      <a:pt x="81" y="90"/>
                    </a:lnTo>
                    <a:lnTo>
                      <a:pt x="82" y="91"/>
                    </a:lnTo>
                    <a:lnTo>
                      <a:pt x="82" y="91"/>
                    </a:lnTo>
                    <a:lnTo>
                      <a:pt x="82" y="93"/>
                    </a:lnTo>
                    <a:lnTo>
                      <a:pt x="81" y="93"/>
                    </a:lnTo>
                    <a:lnTo>
                      <a:pt x="81" y="93"/>
                    </a:lnTo>
                    <a:lnTo>
                      <a:pt x="80" y="93"/>
                    </a:lnTo>
                    <a:lnTo>
                      <a:pt x="80" y="93"/>
                    </a:lnTo>
                    <a:lnTo>
                      <a:pt x="80" y="91"/>
                    </a:lnTo>
                    <a:lnTo>
                      <a:pt x="78" y="91"/>
                    </a:lnTo>
                    <a:lnTo>
                      <a:pt x="78" y="91"/>
                    </a:lnTo>
                    <a:lnTo>
                      <a:pt x="78" y="91"/>
                    </a:lnTo>
                    <a:lnTo>
                      <a:pt x="77" y="91"/>
                    </a:lnTo>
                    <a:lnTo>
                      <a:pt x="76" y="90"/>
                    </a:lnTo>
                    <a:lnTo>
                      <a:pt x="76" y="90"/>
                    </a:lnTo>
                    <a:lnTo>
                      <a:pt x="74" y="91"/>
                    </a:lnTo>
                    <a:lnTo>
                      <a:pt x="74" y="91"/>
                    </a:lnTo>
                    <a:lnTo>
                      <a:pt x="73" y="91"/>
                    </a:lnTo>
                    <a:lnTo>
                      <a:pt x="73" y="91"/>
                    </a:lnTo>
                    <a:lnTo>
                      <a:pt x="72" y="91"/>
                    </a:lnTo>
                    <a:lnTo>
                      <a:pt x="72" y="93"/>
                    </a:lnTo>
                    <a:lnTo>
                      <a:pt x="70" y="93"/>
                    </a:lnTo>
                    <a:lnTo>
                      <a:pt x="69" y="93"/>
                    </a:lnTo>
                    <a:lnTo>
                      <a:pt x="68" y="93"/>
                    </a:lnTo>
                    <a:lnTo>
                      <a:pt x="68" y="93"/>
                    </a:lnTo>
                    <a:lnTo>
                      <a:pt x="66" y="93"/>
                    </a:lnTo>
                    <a:lnTo>
                      <a:pt x="66" y="95"/>
                    </a:lnTo>
                    <a:lnTo>
                      <a:pt x="66" y="100"/>
                    </a:lnTo>
                    <a:lnTo>
                      <a:pt x="65" y="104"/>
                    </a:lnTo>
                    <a:lnTo>
                      <a:pt x="65" y="107"/>
                    </a:lnTo>
                    <a:lnTo>
                      <a:pt x="66" y="108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2" y="114"/>
                    </a:lnTo>
                    <a:lnTo>
                      <a:pt x="73" y="115"/>
                    </a:lnTo>
                    <a:lnTo>
                      <a:pt x="73" y="115"/>
                    </a:lnTo>
                    <a:lnTo>
                      <a:pt x="74" y="116"/>
                    </a:lnTo>
                    <a:lnTo>
                      <a:pt x="74" y="116"/>
                    </a:lnTo>
                    <a:lnTo>
                      <a:pt x="74" y="118"/>
                    </a:lnTo>
                    <a:lnTo>
                      <a:pt x="74" y="119"/>
                    </a:lnTo>
                    <a:lnTo>
                      <a:pt x="74" y="119"/>
                    </a:lnTo>
                    <a:lnTo>
                      <a:pt x="74" y="120"/>
                    </a:lnTo>
                    <a:lnTo>
                      <a:pt x="74" y="120"/>
                    </a:lnTo>
                    <a:lnTo>
                      <a:pt x="74" y="122"/>
                    </a:lnTo>
                    <a:lnTo>
                      <a:pt x="74" y="122"/>
                    </a:lnTo>
                    <a:lnTo>
                      <a:pt x="76" y="123"/>
                    </a:lnTo>
                    <a:lnTo>
                      <a:pt x="76" y="124"/>
                    </a:lnTo>
                    <a:lnTo>
                      <a:pt x="76" y="124"/>
                    </a:lnTo>
                    <a:lnTo>
                      <a:pt x="77" y="124"/>
                    </a:lnTo>
                    <a:lnTo>
                      <a:pt x="77" y="126"/>
                    </a:lnTo>
                    <a:lnTo>
                      <a:pt x="77" y="126"/>
                    </a:lnTo>
                    <a:lnTo>
                      <a:pt x="77" y="127"/>
                    </a:lnTo>
                    <a:lnTo>
                      <a:pt x="77" y="128"/>
                    </a:lnTo>
                    <a:lnTo>
                      <a:pt x="78" y="128"/>
                    </a:lnTo>
                    <a:lnTo>
                      <a:pt x="77" y="130"/>
                    </a:lnTo>
                    <a:lnTo>
                      <a:pt x="77" y="134"/>
                    </a:lnTo>
                    <a:lnTo>
                      <a:pt x="77" y="138"/>
                    </a:lnTo>
                    <a:lnTo>
                      <a:pt x="76" y="140"/>
                    </a:lnTo>
                    <a:lnTo>
                      <a:pt x="76" y="145"/>
                    </a:lnTo>
                    <a:lnTo>
                      <a:pt x="74" y="151"/>
                    </a:lnTo>
                    <a:lnTo>
                      <a:pt x="73" y="159"/>
                    </a:lnTo>
                    <a:lnTo>
                      <a:pt x="73" y="165"/>
                    </a:lnTo>
                    <a:lnTo>
                      <a:pt x="72" y="172"/>
                    </a:lnTo>
                    <a:lnTo>
                      <a:pt x="70" y="177"/>
                    </a:lnTo>
                    <a:lnTo>
                      <a:pt x="70" y="185"/>
                    </a:lnTo>
                    <a:lnTo>
                      <a:pt x="69" y="189"/>
                    </a:lnTo>
                    <a:lnTo>
                      <a:pt x="69" y="189"/>
                    </a:lnTo>
                    <a:lnTo>
                      <a:pt x="69" y="190"/>
                    </a:lnTo>
                    <a:lnTo>
                      <a:pt x="69" y="192"/>
                    </a:lnTo>
                    <a:lnTo>
                      <a:pt x="68" y="192"/>
                    </a:lnTo>
                    <a:lnTo>
                      <a:pt x="66" y="190"/>
                    </a:lnTo>
                    <a:lnTo>
                      <a:pt x="65" y="190"/>
                    </a:lnTo>
                    <a:lnTo>
                      <a:pt x="64" y="190"/>
                    </a:lnTo>
                    <a:lnTo>
                      <a:pt x="62" y="189"/>
                    </a:lnTo>
                    <a:lnTo>
                      <a:pt x="62" y="189"/>
                    </a:lnTo>
                    <a:lnTo>
                      <a:pt x="61" y="188"/>
                    </a:lnTo>
                    <a:lnTo>
                      <a:pt x="59" y="188"/>
                    </a:lnTo>
                    <a:lnTo>
                      <a:pt x="57" y="188"/>
                    </a:lnTo>
                    <a:lnTo>
                      <a:pt x="56" y="188"/>
                    </a:lnTo>
                    <a:lnTo>
                      <a:pt x="55" y="188"/>
                    </a:lnTo>
                    <a:lnTo>
                      <a:pt x="53" y="189"/>
                    </a:lnTo>
                    <a:lnTo>
                      <a:pt x="52" y="190"/>
                    </a:lnTo>
                    <a:lnTo>
                      <a:pt x="52" y="192"/>
                    </a:lnTo>
                    <a:lnTo>
                      <a:pt x="48" y="192"/>
                    </a:lnTo>
                    <a:lnTo>
                      <a:pt x="47" y="192"/>
                    </a:lnTo>
                    <a:lnTo>
                      <a:pt x="45" y="193"/>
                    </a:lnTo>
                    <a:lnTo>
                      <a:pt x="43" y="193"/>
                    </a:lnTo>
                    <a:lnTo>
                      <a:pt x="41" y="194"/>
                    </a:lnTo>
                    <a:lnTo>
                      <a:pt x="39" y="194"/>
                    </a:lnTo>
                    <a:lnTo>
                      <a:pt x="36" y="194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1"/>
                    </a:lnTo>
                    <a:lnTo>
                      <a:pt x="25" y="202"/>
                    </a:lnTo>
                    <a:lnTo>
                      <a:pt x="23" y="205"/>
                    </a:lnTo>
                    <a:lnTo>
                      <a:pt x="21" y="206"/>
                    </a:lnTo>
                    <a:lnTo>
                      <a:pt x="19" y="206"/>
                    </a:lnTo>
                    <a:lnTo>
                      <a:pt x="19" y="208"/>
                    </a:lnTo>
                    <a:lnTo>
                      <a:pt x="18" y="208"/>
                    </a:lnTo>
                    <a:lnTo>
                      <a:pt x="18" y="209"/>
                    </a:lnTo>
                    <a:lnTo>
                      <a:pt x="18" y="210"/>
                    </a:lnTo>
                    <a:lnTo>
                      <a:pt x="18" y="214"/>
                    </a:lnTo>
                    <a:lnTo>
                      <a:pt x="18" y="217"/>
                    </a:lnTo>
                    <a:lnTo>
                      <a:pt x="18" y="217"/>
                    </a:lnTo>
                    <a:lnTo>
                      <a:pt x="15" y="221"/>
                    </a:lnTo>
                    <a:lnTo>
                      <a:pt x="14" y="224"/>
                    </a:lnTo>
                    <a:lnTo>
                      <a:pt x="14" y="225"/>
                    </a:lnTo>
                    <a:lnTo>
                      <a:pt x="12" y="226"/>
                    </a:lnTo>
                    <a:lnTo>
                      <a:pt x="14" y="228"/>
                    </a:lnTo>
                    <a:lnTo>
                      <a:pt x="14" y="230"/>
                    </a:lnTo>
                    <a:lnTo>
                      <a:pt x="15" y="232"/>
                    </a:lnTo>
                    <a:lnTo>
                      <a:pt x="15" y="233"/>
                    </a:lnTo>
                    <a:lnTo>
                      <a:pt x="15" y="234"/>
                    </a:lnTo>
                    <a:lnTo>
                      <a:pt x="14" y="236"/>
                    </a:lnTo>
                    <a:lnTo>
                      <a:pt x="14" y="236"/>
                    </a:lnTo>
                    <a:lnTo>
                      <a:pt x="12" y="237"/>
                    </a:lnTo>
                    <a:lnTo>
                      <a:pt x="8" y="238"/>
                    </a:lnTo>
                    <a:lnTo>
                      <a:pt x="6" y="241"/>
                    </a:lnTo>
                    <a:lnTo>
                      <a:pt x="4" y="243"/>
                    </a:lnTo>
                    <a:lnTo>
                      <a:pt x="4" y="245"/>
                    </a:lnTo>
                    <a:lnTo>
                      <a:pt x="3" y="246"/>
                    </a:lnTo>
                    <a:lnTo>
                      <a:pt x="4" y="247"/>
                    </a:lnTo>
                    <a:lnTo>
                      <a:pt x="4" y="249"/>
                    </a:lnTo>
                    <a:lnTo>
                      <a:pt x="6" y="250"/>
                    </a:lnTo>
                    <a:lnTo>
                      <a:pt x="6" y="251"/>
                    </a:lnTo>
                    <a:lnTo>
                      <a:pt x="4" y="251"/>
                    </a:lnTo>
                    <a:lnTo>
                      <a:pt x="4" y="251"/>
                    </a:lnTo>
                    <a:lnTo>
                      <a:pt x="3" y="251"/>
                    </a:lnTo>
                    <a:lnTo>
                      <a:pt x="3" y="253"/>
                    </a:lnTo>
                    <a:lnTo>
                      <a:pt x="2" y="251"/>
                    </a:lnTo>
                    <a:lnTo>
                      <a:pt x="2" y="253"/>
                    </a:lnTo>
                    <a:lnTo>
                      <a:pt x="2" y="253"/>
                    </a:lnTo>
                    <a:lnTo>
                      <a:pt x="2" y="254"/>
                    </a:lnTo>
                    <a:lnTo>
                      <a:pt x="2" y="255"/>
                    </a:lnTo>
                    <a:lnTo>
                      <a:pt x="0" y="255"/>
                    </a:lnTo>
                    <a:lnTo>
                      <a:pt x="0" y="255"/>
                    </a:lnTo>
                    <a:lnTo>
                      <a:pt x="0" y="257"/>
                    </a:lnTo>
                    <a:lnTo>
                      <a:pt x="2" y="257"/>
                    </a:lnTo>
                    <a:lnTo>
                      <a:pt x="3" y="258"/>
                    </a:lnTo>
                    <a:lnTo>
                      <a:pt x="4" y="259"/>
                    </a:lnTo>
                    <a:lnTo>
                      <a:pt x="4" y="259"/>
                    </a:lnTo>
                    <a:lnTo>
                      <a:pt x="6" y="261"/>
                    </a:lnTo>
                    <a:lnTo>
                      <a:pt x="6" y="261"/>
                    </a:lnTo>
                    <a:lnTo>
                      <a:pt x="6" y="262"/>
                    </a:lnTo>
                    <a:lnTo>
                      <a:pt x="6" y="262"/>
                    </a:lnTo>
                    <a:lnTo>
                      <a:pt x="4" y="263"/>
                    </a:lnTo>
                    <a:lnTo>
                      <a:pt x="6" y="265"/>
                    </a:lnTo>
                    <a:lnTo>
                      <a:pt x="7" y="265"/>
                    </a:lnTo>
                    <a:lnTo>
                      <a:pt x="7" y="266"/>
                    </a:lnTo>
                    <a:lnTo>
                      <a:pt x="8" y="267"/>
                    </a:lnTo>
                    <a:lnTo>
                      <a:pt x="8" y="269"/>
                    </a:lnTo>
                    <a:lnTo>
                      <a:pt x="8" y="270"/>
                    </a:lnTo>
                    <a:lnTo>
                      <a:pt x="10" y="271"/>
                    </a:lnTo>
                    <a:lnTo>
                      <a:pt x="10" y="271"/>
                    </a:lnTo>
                    <a:lnTo>
                      <a:pt x="11" y="273"/>
                    </a:lnTo>
                    <a:lnTo>
                      <a:pt x="11" y="273"/>
                    </a:lnTo>
                    <a:lnTo>
                      <a:pt x="12" y="274"/>
                    </a:lnTo>
                    <a:lnTo>
                      <a:pt x="12" y="274"/>
                    </a:lnTo>
                    <a:lnTo>
                      <a:pt x="14" y="275"/>
                    </a:lnTo>
                    <a:lnTo>
                      <a:pt x="14" y="277"/>
                    </a:lnTo>
                    <a:lnTo>
                      <a:pt x="14" y="278"/>
                    </a:lnTo>
                    <a:lnTo>
                      <a:pt x="16" y="279"/>
                    </a:lnTo>
                    <a:lnTo>
                      <a:pt x="18" y="281"/>
                    </a:lnTo>
                    <a:lnTo>
                      <a:pt x="19" y="282"/>
                    </a:lnTo>
                    <a:lnTo>
                      <a:pt x="20" y="285"/>
                    </a:lnTo>
                    <a:lnTo>
                      <a:pt x="20" y="287"/>
                    </a:lnTo>
                    <a:lnTo>
                      <a:pt x="19" y="290"/>
                    </a:lnTo>
                    <a:lnTo>
                      <a:pt x="16" y="292"/>
                    </a:lnTo>
                    <a:lnTo>
                      <a:pt x="20" y="292"/>
                    </a:lnTo>
                    <a:lnTo>
                      <a:pt x="23" y="292"/>
                    </a:lnTo>
                    <a:lnTo>
                      <a:pt x="27" y="294"/>
                    </a:lnTo>
                    <a:lnTo>
                      <a:pt x="29" y="295"/>
                    </a:lnTo>
                    <a:lnTo>
                      <a:pt x="31" y="295"/>
                    </a:lnTo>
                    <a:lnTo>
                      <a:pt x="32" y="296"/>
                    </a:lnTo>
                    <a:lnTo>
                      <a:pt x="33" y="298"/>
                    </a:lnTo>
                    <a:lnTo>
                      <a:pt x="33" y="299"/>
                    </a:lnTo>
                    <a:lnTo>
                      <a:pt x="33" y="300"/>
                    </a:lnTo>
                    <a:lnTo>
                      <a:pt x="35" y="302"/>
                    </a:lnTo>
                    <a:lnTo>
                      <a:pt x="35" y="303"/>
                    </a:lnTo>
                    <a:lnTo>
                      <a:pt x="35" y="304"/>
                    </a:lnTo>
                    <a:lnTo>
                      <a:pt x="36" y="304"/>
                    </a:lnTo>
                    <a:lnTo>
                      <a:pt x="40" y="304"/>
                    </a:lnTo>
                    <a:lnTo>
                      <a:pt x="45" y="304"/>
                    </a:lnTo>
                    <a:lnTo>
                      <a:pt x="51" y="304"/>
                    </a:lnTo>
                    <a:lnTo>
                      <a:pt x="52" y="304"/>
                    </a:lnTo>
                    <a:lnTo>
                      <a:pt x="53" y="302"/>
                    </a:lnTo>
                    <a:lnTo>
                      <a:pt x="55" y="302"/>
                    </a:lnTo>
                    <a:lnTo>
                      <a:pt x="56" y="300"/>
                    </a:lnTo>
                    <a:lnTo>
                      <a:pt x="57" y="298"/>
                    </a:lnTo>
                    <a:lnTo>
                      <a:pt x="59" y="298"/>
                    </a:lnTo>
                    <a:lnTo>
                      <a:pt x="60" y="296"/>
                    </a:lnTo>
                    <a:lnTo>
                      <a:pt x="61" y="295"/>
                    </a:lnTo>
                    <a:lnTo>
                      <a:pt x="61" y="294"/>
                    </a:lnTo>
                    <a:lnTo>
                      <a:pt x="62" y="294"/>
                    </a:lnTo>
                    <a:lnTo>
                      <a:pt x="64" y="294"/>
                    </a:lnTo>
                    <a:lnTo>
                      <a:pt x="62" y="295"/>
                    </a:lnTo>
                    <a:lnTo>
                      <a:pt x="62" y="295"/>
                    </a:lnTo>
                    <a:lnTo>
                      <a:pt x="62" y="298"/>
                    </a:lnTo>
                    <a:lnTo>
                      <a:pt x="64" y="299"/>
                    </a:lnTo>
                    <a:lnTo>
                      <a:pt x="62" y="300"/>
                    </a:lnTo>
                    <a:lnTo>
                      <a:pt x="62" y="302"/>
                    </a:lnTo>
                    <a:lnTo>
                      <a:pt x="62" y="304"/>
                    </a:lnTo>
                    <a:lnTo>
                      <a:pt x="62" y="308"/>
                    </a:lnTo>
                    <a:lnTo>
                      <a:pt x="62" y="312"/>
                    </a:lnTo>
                    <a:lnTo>
                      <a:pt x="62" y="316"/>
                    </a:lnTo>
                    <a:lnTo>
                      <a:pt x="64" y="322"/>
                    </a:lnTo>
                    <a:lnTo>
                      <a:pt x="64" y="324"/>
                    </a:lnTo>
                    <a:lnTo>
                      <a:pt x="64" y="324"/>
                    </a:lnTo>
                    <a:lnTo>
                      <a:pt x="65" y="324"/>
                    </a:lnTo>
                    <a:lnTo>
                      <a:pt x="66" y="326"/>
                    </a:lnTo>
                    <a:lnTo>
                      <a:pt x="68" y="326"/>
                    </a:lnTo>
                    <a:lnTo>
                      <a:pt x="69" y="326"/>
                    </a:lnTo>
                    <a:lnTo>
                      <a:pt x="70" y="326"/>
                    </a:lnTo>
                    <a:lnTo>
                      <a:pt x="70" y="326"/>
                    </a:lnTo>
                    <a:lnTo>
                      <a:pt x="73" y="324"/>
                    </a:lnTo>
                    <a:lnTo>
                      <a:pt x="76" y="323"/>
                    </a:lnTo>
                    <a:lnTo>
                      <a:pt x="77" y="323"/>
                    </a:lnTo>
                    <a:lnTo>
                      <a:pt x="81" y="324"/>
                    </a:lnTo>
                    <a:lnTo>
                      <a:pt x="82" y="324"/>
                    </a:lnTo>
                    <a:lnTo>
                      <a:pt x="84" y="324"/>
                    </a:lnTo>
                    <a:lnTo>
                      <a:pt x="89" y="324"/>
                    </a:lnTo>
                    <a:lnTo>
                      <a:pt x="93" y="324"/>
                    </a:lnTo>
                    <a:lnTo>
                      <a:pt x="96" y="326"/>
                    </a:lnTo>
                    <a:lnTo>
                      <a:pt x="97" y="326"/>
                    </a:lnTo>
                    <a:lnTo>
                      <a:pt x="97" y="327"/>
                    </a:lnTo>
                    <a:lnTo>
                      <a:pt x="97" y="327"/>
                    </a:lnTo>
                    <a:lnTo>
                      <a:pt x="98" y="327"/>
                    </a:lnTo>
                    <a:lnTo>
                      <a:pt x="100" y="327"/>
                    </a:lnTo>
                    <a:lnTo>
                      <a:pt x="101" y="326"/>
                    </a:lnTo>
                    <a:lnTo>
                      <a:pt x="103" y="326"/>
                    </a:lnTo>
                    <a:lnTo>
                      <a:pt x="105" y="324"/>
                    </a:lnTo>
                    <a:lnTo>
                      <a:pt x="105" y="323"/>
                    </a:lnTo>
                    <a:lnTo>
                      <a:pt x="107" y="320"/>
                    </a:lnTo>
                    <a:lnTo>
                      <a:pt x="109" y="319"/>
                    </a:lnTo>
                    <a:lnTo>
                      <a:pt x="110" y="318"/>
                    </a:lnTo>
                    <a:lnTo>
                      <a:pt x="113" y="318"/>
                    </a:lnTo>
                    <a:lnTo>
                      <a:pt x="113" y="319"/>
                    </a:lnTo>
                    <a:lnTo>
                      <a:pt x="114" y="319"/>
                    </a:lnTo>
                    <a:lnTo>
                      <a:pt x="115" y="316"/>
                    </a:lnTo>
                    <a:lnTo>
                      <a:pt x="117" y="315"/>
                    </a:lnTo>
                    <a:lnTo>
                      <a:pt x="119" y="312"/>
                    </a:lnTo>
                    <a:lnTo>
                      <a:pt x="121" y="312"/>
                    </a:lnTo>
                    <a:lnTo>
                      <a:pt x="122" y="311"/>
                    </a:lnTo>
                    <a:lnTo>
                      <a:pt x="123" y="311"/>
                    </a:lnTo>
                    <a:lnTo>
                      <a:pt x="125" y="310"/>
                    </a:lnTo>
                    <a:lnTo>
                      <a:pt x="131" y="304"/>
                    </a:lnTo>
                    <a:lnTo>
                      <a:pt x="134" y="303"/>
                    </a:lnTo>
                    <a:lnTo>
                      <a:pt x="135" y="303"/>
                    </a:lnTo>
                    <a:lnTo>
                      <a:pt x="137" y="302"/>
                    </a:lnTo>
                    <a:lnTo>
                      <a:pt x="139" y="302"/>
                    </a:lnTo>
                    <a:lnTo>
                      <a:pt x="144" y="300"/>
                    </a:lnTo>
                    <a:lnTo>
                      <a:pt x="148" y="300"/>
                    </a:lnTo>
                    <a:lnTo>
                      <a:pt x="150" y="300"/>
                    </a:lnTo>
                    <a:lnTo>
                      <a:pt x="151" y="300"/>
                    </a:lnTo>
                    <a:lnTo>
                      <a:pt x="152" y="299"/>
                    </a:lnTo>
                    <a:lnTo>
                      <a:pt x="154" y="299"/>
                    </a:lnTo>
                    <a:lnTo>
                      <a:pt x="154" y="299"/>
                    </a:lnTo>
                    <a:lnTo>
                      <a:pt x="155" y="300"/>
                    </a:lnTo>
                    <a:lnTo>
                      <a:pt x="156" y="302"/>
                    </a:lnTo>
                    <a:lnTo>
                      <a:pt x="155" y="303"/>
                    </a:lnTo>
                    <a:lnTo>
                      <a:pt x="156" y="306"/>
                    </a:lnTo>
                    <a:lnTo>
                      <a:pt x="156" y="307"/>
                    </a:lnTo>
                    <a:lnTo>
                      <a:pt x="156" y="310"/>
                    </a:lnTo>
                    <a:lnTo>
                      <a:pt x="155" y="312"/>
                    </a:lnTo>
                    <a:lnTo>
                      <a:pt x="154" y="314"/>
                    </a:lnTo>
                    <a:lnTo>
                      <a:pt x="154" y="315"/>
                    </a:lnTo>
                    <a:lnTo>
                      <a:pt x="154" y="316"/>
                    </a:lnTo>
                    <a:lnTo>
                      <a:pt x="155" y="319"/>
                    </a:lnTo>
                    <a:lnTo>
                      <a:pt x="156" y="323"/>
                    </a:lnTo>
                    <a:lnTo>
                      <a:pt x="156" y="326"/>
                    </a:lnTo>
                    <a:lnTo>
                      <a:pt x="156" y="327"/>
                    </a:lnTo>
                    <a:lnTo>
                      <a:pt x="156" y="328"/>
                    </a:lnTo>
                    <a:lnTo>
                      <a:pt x="156" y="330"/>
                    </a:lnTo>
                    <a:lnTo>
                      <a:pt x="156" y="331"/>
                    </a:lnTo>
                    <a:lnTo>
                      <a:pt x="156" y="331"/>
                    </a:lnTo>
                    <a:lnTo>
                      <a:pt x="158" y="332"/>
                    </a:lnTo>
                    <a:lnTo>
                      <a:pt x="158" y="333"/>
                    </a:lnTo>
                    <a:lnTo>
                      <a:pt x="158" y="335"/>
                    </a:lnTo>
                    <a:lnTo>
                      <a:pt x="160" y="336"/>
                    </a:lnTo>
                    <a:lnTo>
                      <a:pt x="160" y="337"/>
                    </a:lnTo>
                    <a:lnTo>
                      <a:pt x="160" y="339"/>
                    </a:lnTo>
                    <a:lnTo>
                      <a:pt x="160" y="340"/>
                    </a:lnTo>
                    <a:lnTo>
                      <a:pt x="160" y="340"/>
                    </a:lnTo>
                    <a:lnTo>
                      <a:pt x="162" y="340"/>
                    </a:lnTo>
                    <a:lnTo>
                      <a:pt x="162" y="339"/>
                    </a:lnTo>
                    <a:lnTo>
                      <a:pt x="162" y="340"/>
                    </a:lnTo>
                    <a:lnTo>
                      <a:pt x="163" y="341"/>
                    </a:lnTo>
                    <a:lnTo>
                      <a:pt x="163" y="341"/>
                    </a:lnTo>
                    <a:lnTo>
                      <a:pt x="164" y="343"/>
                    </a:lnTo>
                    <a:lnTo>
                      <a:pt x="164" y="344"/>
                    </a:lnTo>
                    <a:lnTo>
                      <a:pt x="166" y="345"/>
                    </a:lnTo>
                    <a:lnTo>
                      <a:pt x="167" y="345"/>
                    </a:lnTo>
                    <a:lnTo>
                      <a:pt x="168" y="345"/>
                    </a:lnTo>
                    <a:lnTo>
                      <a:pt x="170" y="348"/>
                    </a:lnTo>
                    <a:lnTo>
                      <a:pt x="171" y="349"/>
                    </a:lnTo>
                    <a:lnTo>
                      <a:pt x="172" y="349"/>
                    </a:lnTo>
                    <a:lnTo>
                      <a:pt x="174" y="351"/>
                    </a:lnTo>
                    <a:lnTo>
                      <a:pt x="175" y="353"/>
                    </a:lnTo>
                    <a:lnTo>
                      <a:pt x="178" y="355"/>
                    </a:lnTo>
                    <a:lnTo>
                      <a:pt x="182" y="355"/>
                    </a:lnTo>
                    <a:lnTo>
                      <a:pt x="183" y="355"/>
                    </a:lnTo>
                    <a:lnTo>
                      <a:pt x="185" y="355"/>
                    </a:lnTo>
                    <a:lnTo>
                      <a:pt x="188" y="355"/>
                    </a:lnTo>
                    <a:lnTo>
                      <a:pt x="189" y="355"/>
                    </a:lnTo>
                    <a:lnTo>
                      <a:pt x="191" y="356"/>
                    </a:lnTo>
                    <a:lnTo>
                      <a:pt x="192" y="357"/>
                    </a:lnTo>
                    <a:lnTo>
                      <a:pt x="193" y="359"/>
                    </a:lnTo>
                    <a:lnTo>
                      <a:pt x="196" y="359"/>
                    </a:lnTo>
                    <a:lnTo>
                      <a:pt x="196" y="357"/>
                    </a:lnTo>
                    <a:lnTo>
                      <a:pt x="197" y="357"/>
                    </a:lnTo>
                    <a:lnTo>
                      <a:pt x="199" y="359"/>
                    </a:lnTo>
                    <a:lnTo>
                      <a:pt x="199" y="360"/>
                    </a:lnTo>
                    <a:lnTo>
                      <a:pt x="200" y="361"/>
                    </a:lnTo>
                    <a:lnTo>
                      <a:pt x="201" y="361"/>
                    </a:lnTo>
                    <a:lnTo>
                      <a:pt x="203" y="364"/>
                    </a:lnTo>
                    <a:lnTo>
                      <a:pt x="204" y="364"/>
                    </a:lnTo>
                    <a:lnTo>
                      <a:pt x="205" y="364"/>
                    </a:lnTo>
                    <a:lnTo>
                      <a:pt x="209" y="367"/>
                    </a:lnTo>
                    <a:lnTo>
                      <a:pt x="212" y="368"/>
                    </a:lnTo>
                    <a:lnTo>
                      <a:pt x="213" y="368"/>
                    </a:lnTo>
                    <a:lnTo>
                      <a:pt x="215" y="368"/>
                    </a:lnTo>
                    <a:lnTo>
                      <a:pt x="216" y="368"/>
                    </a:lnTo>
                    <a:lnTo>
                      <a:pt x="216" y="369"/>
                    </a:lnTo>
                    <a:lnTo>
                      <a:pt x="220" y="373"/>
                    </a:lnTo>
                    <a:lnTo>
                      <a:pt x="221" y="375"/>
                    </a:lnTo>
                    <a:lnTo>
                      <a:pt x="223" y="375"/>
                    </a:lnTo>
                    <a:lnTo>
                      <a:pt x="226" y="375"/>
                    </a:lnTo>
                    <a:lnTo>
                      <a:pt x="228" y="376"/>
                    </a:lnTo>
                    <a:lnTo>
                      <a:pt x="229" y="375"/>
                    </a:lnTo>
                    <a:lnTo>
                      <a:pt x="234" y="375"/>
                    </a:lnTo>
                    <a:lnTo>
                      <a:pt x="234" y="375"/>
                    </a:lnTo>
                    <a:lnTo>
                      <a:pt x="237" y="376"/>
                    </a:lnTo>
                    <a:lnTo>
                      <a:pt x="241" y="379"/>
                    </a:lnTo>
                    <a:lnTo>
                      <a:pt x="244" y="380"/>
                    </a:lnTo>
                    <a:lnTo>
                      <a:pt x="245" y="380"/>
                    </a:lnTo>
                    <a:lnTo>
                      <a:pt x="246" y="382"/>
                    </a:lnTo>
                    <a:lnTo>
                      <a:pt x="246" y="384"/>
                    </a:lnTo>
                    <a:lnTo>
                      <a:pt x="248" y="385"/>
                    </a:lnTo>
                    <a:lnTo>
                      <a:pt x="248" y="386"/>
                    </a:lnTo>
                    <a:lnTo>
                      <a:pt x="246" y="388"/>
                    </a:lnTo>
                    <a:lnTo>
                      <a:pt x="246" y="388"/>
                    </a:lnTo>
                    <a:lnTo>
                      <a:pt x="246" y="390"/>
                    </a:lnTo>
                    <a:lnTo>
                      <a:pt x="248" y="392"/>
                    </a:lnTo>
                    <a:lnTo>
                      <a:pt x="249" y="393"/>
                    </a:lnTo>
                    <a:lnTo>
                      <a:pt x="249" y="396"/>
                    </a:lnTo>
                    <a:lnTo>
                      <a:pt x="250" y="397"/>
                    </a:lnTo>
                    <a:lnTo>
                      <a:pt x="252" y="406"/>
                    </a:lnTo>
                    <a:lnTo>
                      <a:pt x="249" y="406"/>
                    </a:lnTo>
                    <a:lnTo>
                      <a:pt x="246" y="406"/>
                    </a:lnTo>
                    <a:lnTo>
                      <a:pt x="246" y="408"/>
                    </a:lnTo>
                    <a:lnTo>
                      <a:pt x="250" y="412"/>
                    </a:lnTo>
                    <a:lnTo>
                      <a:pt x="253" y="414"/>
                    </a:lnTo>
                    <a:lnTo>
                      <a:pt x="253" y="420"/>
                    </a:lnTo>
                    <a:lnTo>
                      <a:pt x="254" y="422"/>
                    </a:lnTo>
                    <a:lnTo>
                      <a:pt x="254" y="428"/>
                    </a:lnTo>
                    <a:lnTo>
                      <a:pt x="256" y="430"/>
                    </a:lnTo>
                    <a:lnTo>
                      <a:pt x="261" y="430"/>
                    </a:lnTo>
                    <a:lnTo>
                      <a:pt x="269" y="430"/>
                    </a:lnTo>
                    <a:lnTo>
                      <a:pt x="277" y="431"/>
                    </a:lnTo>
                    <a:lnTo>
                      <a:pt x="283" y="431"/>
                    </a:lnTo>
                    <a:lnTo>
                      <a:pt x="285" y="431"/>
                    </a:lnTo>
                    <a:lnTo>
                      <a:pt x="286" y="430"/>
                    </a:lnTo>
                    <a:lnTo>
                      <a:pt x="286" y="430"/>
                    </a:lnTo>
                    <a:lnTo>
                      <a:pt x="287" y="430"/>
                    </a:lnTo>
                    <a:lnTo>
                      <a:pt x="287" y="431"/>
                    </a:lnTo>
                    <a:lnTo>
                      <a:pt x="287" y="433"/>
                    </a:lnTo>
                    <a:lnTo>
                      <a:pt x="287" y="434"/>
                    </a:lnTo>
                    <a:lnTo>
                      <a:pt x="286" y="438"/>
                    </a:lnTo>
                    <a:lnTo>
                      <a:pt x="286" y="438"/>
                    </a:lnTo>
                    <a:lnTo>
                      <a:pt x="286" y="443"/>
                    </a:lnTo>
                    <a:lnTo>
                      <a:pt x="287" y="446"/>
                    </a:lnTo>
                    <a:lnTo>
                      <a:pt x="289" y="449"/>
                    </a:lnTo>
                    <a:lnTo>
                      <a:pt x="289" y="450"/>
                    </a:lnTo>
                    <a:lnTo>
                      <a:pt x="291" y="451"/>
                    </a:lnTo>
                    <a:lnTo>
                      <a:pt x="295" y="455"/>
                    </a:lnTo>
                    <a:lnTo>
                      <a:pt x="297" y="455"/>
                    </a:lnTo>
                    <a:lnTo>
                      <a:pt x="298" y="455"/>
                    </a:lnTo>
                    <a:lnTo>
                      <a:pt x="299" y="457"/>
                    </a:lnTo>
                    <a:lnTo>
                      <a:pt x="299" y="458"/>
                    </a:lnTo>
                    <a:lnTo>
                      <a:pt x="302" y="463"/>
                    </a:lnTo>
                    <a:lnTo>
                      <a:pt x="303" y="467"/>
                    </a:lnTo>
                    <a:lnTo>
                      <a:pt x="305" y="469"/>
                    </a:lnTo>
                    <a:lnTo>
                      <a:pt x="306" y="469"/>
                    </a:lnTo>
                    <a:lnTo>
                      <a:pt x="306" y="470"/>
                    </a:lnTo>
                    <a:lnTo>
                      <a:pt x="305" y="470"/>
                    </a:lnTo>
                    <a:lnTo>
                      <a:pt x="305" y="470"/>
                    </a:lnTo>
                    <a:lnTo>
                      <a:pt x="303" y="474"/>
                    </a:lnTo>
                    <a:lnTo>
                      <a:pt x="303" y="479"/>
                    </a:lnTo>
                    <a:lnTo>
                      <a:pt x="302" y="483"/>
                    </a:lnTo>
                    <a:lnTo>
                      <a:pt x="303" y="483"/>
                    </a:lnTo>
                    <a:lnTo>
                      <a:pt x="303" y="484"/>
                    </a:lnTo>
                    <a:lnTo>
                      <a:pt x="303" y="486"/>
                    </a:lnTo>
                    <a:lnTo>
                      <a:pt x="302" y="486"/>
                    </a:lnTo>
                    <a:lnTo>
                      <a:pt x="302" y="486"/>
                    </a:lnTo>
                    <a:lnTo>
                      <a:pt x="301" y="490"/>
                    </a:lnTo>
                    <a:lnTo>
                      <a:pt x="299" y="494"/>
                    </a:lnTo>
                    <a:lnTo>
                      <a:pt x="298" y="498"/>
                    </a:lnTo>
                    <a:lnTo>
                      <a:pt x="298" y="499"/>
                    </a:lnTo>
                    <a:lnTo>
                      <a:pt x="299" y="502"/>
                    </a:lnTo>
                    <a:lnTo>
                      <a:pt x="303" y="504"/>
                    </a:lnTo>
                    <a:lnTo>
                      <a:pt x="302" y="506"/>
                    </a:lnTo>
                    <a:lnTo>
                      <a:pt x="302" y="506"/>
                    </a:lnTo>
                    <a:lnTo>
                      <a:pt x="301" y="506"/>
                    </a:lnTo>
                    <a:lnTo>
                      <a:pt x="299" y="507"/>
                    </a:lnTo>
                    <a:lnTo>
                      <a:pt x="299" y="508"/>
                    </a:lnTo>
                    <a:lnTo>
                      <a:pt x="298" y="508"/>
                    </a:lnTo>
                    <a:lnTo>
                      <a:pt x="298" y="510"/>
                    </a:lnTo>
                    <a:lnTo>
                      <a:pt x="299" y="511"/>
                    </a:lnTo>
                    <a:lnTo>
                      <a:pt x="299" y="511"/>
                    </a:lnTo>
                    <a:lnTo>
                      <a:pt x="301" y="512"/>
                    </a:lnTo>
                    <a:lnTo>
                      <a:pt x="301" y="514"/>
                    </a:lnTo>
                    <a:lnTo>
                      <a:pt x="302" y="514"/>
                    </a:lnTo>
                    <a:lnTo>
                      <a:pt x="302" y="515"/>
                    </a:lnTo>
                    <a:lnTo>
                      <a:pt x="302" y="516"/>
                    </a:lnTo>
                    <a:lnTo>
                      <a:pt x="302" y="518"/>
                    </a:lnTo>
                    <a:lnTo>
                      <a:pt x="302" y="518"/>
                    </a:lnTo>
                    <a:lnTo>
                      <a:pt x="303" y="519"/>
                    </a:lnTo>
                    <a:lnTo>
                      <a:pt x="303" y="520"/>
                    </a:lnTo>
                    <a:lnTo>
                      <a:pt x="303" y="520"/>
                    </a:lnTo>
                    <a:lnTo>
                      <a:pt x="303" y="520"/>
                    </a:lnTo>
                    <a:lnTo>
                      <a:pt x="305" y="522"/>
                    </a:lnTo>
                    <a:lnTo>
                      <a:pt x="305" y="522"/>
                    </a:lnTo>
                    <a:lnTo>
                      <a:pt x="305" y="523"/>
                    </a:lnTo>
                    <a:lnTo>
                      <a:pt x="305" y="523"/>
                    </a:lnTo>
                    <a:lnTo>
                      <a:pt x="306" y="524"/>
                    </a:lnTo>
                    <a:lnTo>
                      <a:pt x="306" y="527"/>
                    </a:lnTo>
                    <a:lnTo>
                      <a:pt x="306" y="528"/>
                    </a:lnTo>
                    <a:lnTo>
                      <a:pt x="305" y="529"/>
                    </a:lnTo>
                    <a:lnTo>
                      <a:pt x="305" y="531"/>
                    </a:lnTo>
                    <a:lnTo>
                      <a:pt x="306" y="532"/>
                    </a:lnTo>
                    <a:lnTo>
                      <a:pt x="305" y="533"/>
                    </a:lnTo>
                    <a:lnTo>
                      <a:pt x="305" y="535"/>
                    </a:lnTo>
                    <a:lnTo>
                      <a:pt x="305" y="536"/>
                    </a:lnTo>
                    <a:lnTo>
                      <a:pt x="305" y="536"/>
                    </a:lnTo>
                    <a:lnTo>
                      <a:pt x="305" y="537"/>
                    </a:lnTo>
                    <a:lnTo>
                      <a:pt x="306" y="539"/>
                    </a:lnTo>
                    <a:lnTo>
                      <a:pt x="306" y="540"/>
                    </a:lnTo>
                    <a:lnTo>
                      <a:pt x="305" y="540"/>
                    </a:lnTo>
                    <a:lnTo>
                      <a:pt x="305" y="541"/>
                    </a:lnTo>
                    <a:lnTo>
                      <a:pt x="306" y="543"/>
                    </a:lnTo>
                    <a:lnTo>
                      <a:pt x="305" y="544"/>
                    </a:lnTo>
                    <a:lnTo>
                      <a:pt x="305" y="545"/>
                    </a:lnTo>
                    <a:lnTo>
                      <a:pt x="305" y="545"/>
                    </a:lnTo>
                    <a:lnTo>
                      <a:pt x="306" y="547"/>
                    </a:lnTo>
                    <a:lnTo>
                      <a:pt x="307" y="547"/>
                    </a:lnTo>
                    <a:lnTo>
                      <a:pt x="308" y="548"/>
                    </a:lnTo>
                    <a:lnTo>
                      <a:pt x="308" y="547"/>
                    </a:lnTo>
                    <a:lnTo>
                      <a:pt x="310" y="547"/>
                    </a:lnTo>
                    <a:lnTo>
                      <a:pt x="311" y="547"/>
                    </a:lnTo>
                    <a:lnTo>
                      <a:pt x="312" y="548"/>
                    </a:lnTo>
                    <a:lnTo>
                      <a:pt x="314" y="548"/>
                    </a:lnTo>
                    <a:lnTo>
                      <a:pt x="315" y="548"/>
                    </a:lnTo>
                    <a:lnTo>
                      <a:pt x="316" y="549"/>
                    </a:lnTo>
                    <a:lnTo>
                      <a:pt x="318" y="548"/>
                    </a:lnTo>
                    <a:lnTo>
                      <a:pt x="320" y="549"/>
                    </a:lnTo>
                    <a:lnTo>
                      <a:pt x="322" y="549"/>
                    </a:lnTo>
                    <a:lnTo>
                      <a:pt x="323" y="551"/>
                    </a:lnTo>
                    <a:lnTo>
                      <a:pt x="326" y="549"/>
                    </a:lnTo>
                    <a:lnTo>
                      <a:pt x="326" y="549"/>
                    </a:lnTo>
                    <a:lnTo>
                      <a:pt x="327" y="549"/>
                    </a:lnTo>
                    <a:lnTo>
                      <a:pt x="328" y="549"/>
                    </a:lnTo>
                    <a:lnTo>
                      <a:pt x="330" y="548"/>
                    </a:lnTo>
                    <a:lnTo>
                      <a:pt x="330" y="547"/>
                    </a:lnTo>
                    <a:lnTo>
                      <a:pt x="330" y="547"/>
                    </a:lnTo>
                    <a:lnTo>
                      <a:pt x="331" y="547"/>
                    </a:lnTo>
                    <a:lnTo>
                      <a:pt x="332" y="547"/>
                    </a:lnTo>
                    <a:lnTo>
                      <a:pt x="334" y="548"/>
                    </a:lnTo>
                    <a:lnTo>
                      <a:pt x="335" y="549"/>
                    </a:lnTo>
                    <a:lnTo>
                      <a:pt x="335" y="549"/>
                    </a:lnTo>
                    <a:lnTo>
                      <a:pt x="336" y="551"/>
                    </a:lnTo>
                    <a:lnTo>
                      <a:pt x="339" y="551"/>
                    </a:lnTo>
                    <a:lnTo>
                      <a:pt x="340" y="551"/>
                    </a:lnTo>
                    <a:lnTo>
                      <a:pt x="342" y="551"/>
                    </a:lnTo>
                    <a:lnTo>
                      <a:pt x="343" y="551"/>
                    </a:lnTo>
                    <a:lnTo>
                      <a:pt x="343" y="552"/>
                    </a:lnTo>
                    <a:lnTo>
                      <a:pt x="344" y="553"/>
                    </a:lnTo>
                    <a:lnTo>
                      <a:pt x="344" y="555"/>
                    </a:lnTo>
                    <a:lnTo>
                      <a:pt x="346" y="556"/>
                    </a:lnTo>
                    <a:lnTo>
                      <a:pt x="347" y="557"/>
                    </a:lnTo>
                    <a:lnTo>
                      <a:pt x="347" y="559"/>
                    </a:lnTo>
                    <a:lnTo>
                      <a:pt x="347" y="560"/>
                    </a:lnTo>
                    <a:lnTo>
                      <a:pt x="347" y="561"/>
                    </a:lnTo>
                    <a:lnTo>
                      <a:pt x="347" y="563"/>
                    </a:lnTo>
                    <a:lnTo>
                      <a:pt x="348" y="564"/>
                    </a:lnTo>
                    <a:lnTo>
                      <a:pt x="348" y="565"/>
                    </a:lnTo>
                    <a:lnTo>
                      <a:pt x="348" y="567"/>
                    </a:lnTo>
                    <a:lnTo>
                      <a:pt x="349" y="568"/>
                    </a:lnTo>
                    <a:lnTo>
                      <a:pt x="349" y="569"/>
                    </a:lnTo>
                    <a:lnTo>
                      <a:pt x="349" y="571"/>
                    </a:lnTo>
                    <a:lnTo>
                      <a:pt x="351" y="572"/>
                    </a:lnTo>
                    <a:lnTo>
                      <a:pt x="351" y="573"/>
                    </a:lnTo>
                    <a:lnTo>
                      <a:pt x="351" y="574"/>
                    </a:lnTo>
                    <a:lnTo>
                      <a:pt x="351" y="574"/>
                    </a:lnTo>
                    <a:lnTo>
                      <a:pt x="351" y="576"/>
                    </a:lnTo>
                    <a:lnTo>
                      <a:pt x="351" y="577"/>
                    </a:lnTo>
                    <a:lnTo>
                      <a:pt x="352" y="578"/>
                    </a:lnTo>
                    <a:lnTo>
                      <a:pt x="352" y="581"/>
                    </a:lnTo>
                    <a:lnTo>
                      <a:pt x="353" y="582"/>
                    </a:lnTo>
                    <a:lnTo>
                      <a:pt x="353" y="584"/>
                    </a:lnTo>
                    <a:lnTo>
                      <a:pt x="355" y="585"/>
                    </a:lnTo>
                    <a:lnTo>
                      <a:pt x="356" y="585"/>
                    </a:lnTo>
                    <a:lnTo>
                      <a:pt x="357" y="585"/>
                    </a:lnTo>
                    <a:lnTo>
                      <a:pt x="359" y="585"/>
                    </a:lnTo>
                    <a:lnTo>
                      <a:pt x="361" y="584"/>
                    </a:lnTo>
                    <a:lnTo>
                      <a:pt x="361" y="584"/>
                    </a:lnTo>
                    <a:lnTo>
                      <a:pt x="364" y="582"/>
                    </a:lnTo>
                    <a:lnTo>
                      <a:pt x="365" y="581"/>
                    </a:lnTo>
                    <a:lnTo>
                      <a:pt x="365" y="581"/>
                    </a:lnTo>
                    <a:lnTo>
                      <a:pt x="367" y="581"/>
                    </a:lnTo>
                    <a:lnTo>
                      <a:pt x="368" y="581"/>
                    </a:lnTo>
                    <a:lnTo>
                      <a:pt x="371" y="582"/>
                    </a:lnTo>
                    <a:lnTo>
                      <a:pt x="372" y="584"/>
                    </a:lnTo>
                    <a:lnTo>
                      <a:pt x="373" y="585"/>
                    </a:lnTo>
                    <a:lnTo>
                      <a:pt x="373" y="586"/>
                    </a:lnTo>
                    <a:lnTo>
                      <a:pt x="373" y="588"/>
                    </a:lnTo>
                    <a:lnTo>
                      <a:pt x="373" y="589"/>
                    </a:lnTo>
                    <a:lnTo>
                      <a:pt x="373" y="590"/>
                    </a:lnTo>
                    <a:lnTo>
                      <a:pt x="373" y="596"/>
                    </a:lnTo>
                    <a:lnTo>
                      <a:pt x="373" y="602"/>
                    </a:lnTo>
                    <a:lnTo>
                      <a:pt x="373" y="606"/>
                    </a:lnTo>
                    <a:lnTo>
                      <a:pt x="373" y="608"/>
                    </a:lnTo>
                    <a:lnTo>
                      <a:pt x="373" y="609"/>
                    </a:lnTo>
                    <a:lnTo>
                      <a:pt x="371" y="613"/>
                    </a:lnTo>
                    <a:lnTo>
                      <a:pt x="371" y="616"/>
                    </a:lnTo>
                    <a:lnTo>
                      <a:pt x="372" y="616"/>
                    </a:lnTo>
                    <a:lnTo>
                      <a:pt x="373" y="617"/>
                    </a:lnTo>
                    <a:lnTo>
                      <a:pt x="375" y="617"/>
                    </a:lnTo>
                    <a:lnTo>
                      <a:pt x="375" y="617"/>
                    </a:lnTo>
                    <a:lnTo>
                      <a:pt x="376" y="616"/>
                    </a:lnTo>
                    <a:lnTo>
                      <a:pt x="377" y="616"/>
                    </a:lnTo>
                    <a:lnTo>
                      <a:pt x="379" y="616"/>
                    </a:lnTo>
                    <a:lnTo>
                      <a:pt x="379" y="616"/>
                    </a:lnTo>
                    <a:lnTo>
                      <a:pt x="380" y="616"/>
                    </a:lnTo>
                    <a:lnTo>
                      <a:pt x="380" y="616"/>
                    </a:lnTo>
                    <a:lnTo>
                      <a:pt x="381" y="616"/>
                    </a:lnTo>
                    <a:lnTo>
                      <a:pt x="383" y="618"/>
                    </a:lnTo>
                    <a:lnTo>
                      <a:pt x="384" y="618"/>
                    </a:lnTo>
                    <a:lnTo>
                      <a:pt x="385" y="619"/>
                    </a:lnTo>
                    <a:lnTo>
                      <a:pt x="385" y="623"/>
                    </a:lnTo>
                    <a:lnTo>
                      <a:pt x="388" y="626"/>
                    </a:lnTo>
                    <a:lnTo>
                      <a:pt x="389" y="629"/>
                    </a:lnTo>
                    <a:lnTo>
                      <a:pt x="389" y="630"/>
                    </a:lnTo>
                    <a:lnTo>
                      <a:pt x="389" y="631"/>
                    </a:lnTo>
                    <a:lnTo>
                      <a:pt x="389" y="634"/>
                    </a:lnTo>
                    <a:lnTo>
                      <a:pt x="389" y="638"/>
                    </a:lnTo>
                    <a:lnTo>
                      <a:pt x="389" y="639"/>
                    </a:lnTo>
                    <a:lnTo>
                      <a:pt x="389" y="641"/>
                    </a:lnTo>
                    <a:lnTo>
                      <a:pt x="390" y="642"/>
                    </a:lnTo>
                    <a:lnTo>
                      <a:pt x="389" y="645"/>
                    </a:lnTo>
                    <a:lnTo>
                      <a:pt x="389" y="647"/>
                    </a:lnTo>
                    <a:lnTo>
                      <a:pt x="388" y="647"/>
                    </a:lnTo>
                    <a:lnTo>
                      <a:pt x="388" y="647"/>
                    </a:lnTo>
                    <a:lnTo>
                      <a:pt x="385" y="650"/>
                    </a:lnTo>
                    <a:lnTo>
                      <a:pt x="384" y="650"/>
                    </a:lnTo>
                    <a:lnTo>
                      <a:pt x="384" y="650"/>
                    </a:lnTo>
                    <a:lnTo>
                      <a:pt x="383" y="650"/>
                    </a:lnTo>
                    <a:lnTo>
                      <a:pt x="383" y="653"/>
                    </a:lnTo>
                    <a:lnTo>
                      <a:pt x="381" y="653"/>
                    </a:lnTo>
                    <a:lnTo>
                      <a:pt x="380" y="654"/>
                    </a:lnTo>
                    <a:lnTo>
                      <a:pt x="379" y="654"/>
                    </a:lnTo>
                    <a:lnTo>
                      <a:pt x="377" y="654"/>
                    </a:lnTo>
                    <a:lnTo>
                      <a:pt x="376" y="654"/>
                    </a:lnTo>
                    <a:lnTo>
                      <a:pt x="376" y="655"/>
                    </a:lnTo>
                    <a:lnTo>
                      <a:pt x="375" y="655"/>
                    </a:lnTo>
                    <a:lnTo>
                      <a:pt x="375" y="655"/>
                    </a:lnTo>
                    <a:lnTo>
                      <a:pt x="373" y="655"/>
                    </a:lnTo>
                    <a:lnTo>
                      <a:pt x="372" y="657"/>
                    </a:lnTo>
                    <a:lnTo>
                      <a:pt x="372" y="658"/>
                    </a:lnTo>
                    <a:lnTo>
                      <a:pt x="372" y="659"/>
                    </a:lnTo>
                    <a:lnTo>
                      <a:pt x="372" y="659"/>
                    </a:lnTo>
                    <a:lnTo>
                      <a:pt x="371" y="661"/>
                    </a:lnTo>
                    <a:lnTo>
                      <a:pt x="369" y="661"/>
                    </a:lnTo>
                    <a:lnTo>
                      <a:pt x="371" y="662"/>
                    </a:lnTo>
                    <a:lnTo>
                      <a:pt x="369" y="662"/>
                    </a:lnTo>
                    <a:lnTo>
                      <a:pt x="367" y="663"/>
                    </a:lnTo>
                    <a:lnTo>
                      <a:pt x="365" y="663"/>
                    </a:lnTo>
                    <a:lnTo>
                      <a:pt x="365" y="666"/>
                    </a:lnTo>
                    <a:lnTo>
                      <a:pt x="364" y="666"/>
                    </a:lnTo>
                    <a:lnTo>
                      <a:pt x="363" y="667"/>
                    </a:lnTo>
                    <a:lnTo>
                      <a:pt x="360" y="668"/>
                    </a:lnTo>
                    <a:lnTo>
                      <a:pt x="360" y="670"/>
                    </a:lnTo>
                    <a:lnTo>
                      <a:pt x="361" y="671"/>
                    </a:lnTo>
                    <a:lnTo>
                      <a:pt x="361" y="671"/>
                    </a:lnTo>
                    <a:lnTo>
                      <a:pt x="361" y="672"/>
                    </a:lnTo>
                    <a:lnTo>
                      <a:pt x="360" y="672"/>
                    </a:lnTo>
                    <a:lnTo>
                      <a:pt x="359" y="672"/>
                    </a:lnTo>
                    <a:lnTo>
                      <a:pt x="359" y="671"/>
                    </a:lnTo>
                    <a:lnTo>
                      <a:pt x="357" y="672"/>
                    </a:lnTo>
                    <a:lnTo>
                      <a:pt x="357" y="672"/>
                    </a:lnTo>
                    <a:lnTo>
                      <a:pt x="357" y="674"/>
                    </a:lnTo>
                    <a:lnTo>
                      <a:pt x="357" y="674"/>
                    </a:lnTo>
                    <a:lnTo>
                      <a:pt x="356" y="674"/>
                    </a:lnTo>
                    <a:lnTo>
                      <a:pt x="356" y="675"/>
                    </a:lnTo>
                    <a:lnTo>
                      <a:pt x="356" y="676"/>
                    </a:lnTo>
                    <a:lnTo>
                      <a:pt x="355" y="678"/>
                    </a:lnTo>
                    <a:lnTo>
                      <a:pt x="353" y="679"/>
                    </a:lnTo>
                    <a:lnTo>
                      <a:pt x="352" y="682"/>
                    </a:lnTo>
                    <a:lnTo>
                      <a:pt x="351" y="684"/>
                    </a:lnTo>
                    <a:lnTo>
                      <a:pt x="349" y="687"/>
                    </a:lnTo>
                    <a:lnTo>
                      <a:pt x="348" y="687"/>
                    </a:lnTo>
                    <a:lnTo>
                      <a:pt x="348" y="688"/>
                    </a:lnTo>
                    <a:lnTo>
                      <a:pt x="347" y="691"/>
                    </a:lnTo>
                    <a:lnTo>
                      <a:pt x="347" y="692"/>
                    </a:lnTo>
                    <a:lnTo>
                      <a:pt x="344" y="696"/>
                    </a:lnTo>
                    <a:lnTo>
                      <a:pt x="342" y="699"/>
                    </a:lnTo>
                    <a:lnTo>
                      <a:pt x="340" y="700"/>
                    </a:lnTo>
                    <a:lnTo>
                      <a:pt x="339" y="702"/>
                    </a:lnTo>
                    <a:lnTo>
                      <a:pt x="339" y="703"/>
                    </a:lnTo>
                    <a:lnTo>
                      <a:pt x="338" y="706"/>
                    </a:lnTo>
                    <a:lnTo>
                      <a:pt x="335" y="707"/>
                    </a:lnTo>
                    <a:lnTo>
                      <a:pt x="335" y="708"/>
                    </a:lnTo>
                    <a:lnTo>
                      <a:pt x="336" y="710"/>
                    </a:lnTo>
                    <a:lnTo>
                      <a:pt x="339" y="710"/>
                    </a:lnTo>
                    <a:lnTo>
                      <a:pt x="342" y="711"/>
                    </a:lnTo>
                    <a:lnTo>
                      <a:pt x="343" y="710"/>
                    </a:lnTo>
                    <a:lnTo>
                      <a:pt x="343" y="707"/>
                    </a:lnTo>
                    <a:lnTo>
                      <a:pt x="344" y="707"/>
                    </a:lnTo>
                    <a:lnTo>
                      <a:pt x="346" y="707"/>
                    </a:lnTo>
                    <a:lnTo>
                      <a:pt x="348" y="707"/>
                    </a:lnTo>
                    <a:lnTo>
                      <a:pt x="349" y="708"/>
                    </a:lnTo>
                    <a:lnTo>
                      <a:pt x="356" y="714"/>
                    </a:lnTo>
                    <a:lnTo>
                      <a:pt x="360" y="717"/>
                    </a:lnTo>
                    <a:lnTo>
                      <a:pt x="363" y="719"/>
                    </a:lnTo>
                    <a:lnTo>
                      <a:pt x="364" y="720"/>
                    </a:lnTo>
                    <a:lnTo>
                      <a:pt x="364" y="721"/>
                    </a:lnTo>
                    <a:lnTo>
                      <a:pt x="365" y="724"/>
                    </a:lnTo>
                    <a:lnTo>
                      <a:pt x="365" y="725"/>
                    </a:lnTo>
                    <a:lnTo>
                      <a:pt x="365" y="725"/>
                    </a:lnTo>
                    <a:lnTo>
                      <a:pt x="367" y="727"/>
                    </a:lnTo>
                    <a:lnTo>
                      <a:pt x="368" y="725"/>
                    </a:lnTo>
                    <a:lnTo>
                      <a:pt x="368" y="725"/>
                    </a:lnTo>
                    <a:lnTo>
                      <a:pt x="369" y="724"/>
                    </a:lnTo>
                    <a:lnTo>
                      <a:pt x="369" y="723"/>
                    </a:lnTo>
                    <a:lnTo>
                      <a:pt x="371" y="723"/>
                    </a:lnTo>
                    <a:lnTo>
                      <a:pt x="371" y="723"/>
                    </a:lnTo>
                    <a:lnTo>
                      <a:pt x="371" y="721"/>
                    </a:lnTo>
                    <a:lnTo>
                      <a:pt x="371" y="721"/>
                    </a:lnTo>
                    <a:lnTo>
                      <a:pt x="372" y="721"/>
                    </a:lnTo>
                    <a:lnTo>
                      <a:pt x="375" y="724"/>
                    </a:lnTo>
                    <a:lnTo>
                      <a:pt x="376" y="725"/>
                    </a:lnTo>
                    <a:lnTo>
                      <a:pt x="376" y="727"/>
                    </a:lnTo>
                    <a:lnTo>
                      <a:pt x="377" y="727"/>
                    </a:lnTo>
                    <a:lnTo>
                      <a:pt x="379" y="728"/>
                    </a:lnTo>
                    <a:lnTo>
                      <a:pt x="379" y="729"/>
                    </a:lnTo>
                    <a:lnTo>
                      <a:pt x="380" y="731"/>
                    </a:lnTo>
                    <a:lnTo>
                      <a:pt x="381" y="731"/>
                    </a:lnTo>
                    <a:lnTo>
                      <a:pt x="383" y="729"/>
                    </a:lnTo>
                    <a:lnTo>
                      <a:pt x="385" y="732"/>
                    </a:lnTo>
                    <a:lnTo>
                      <a:pt x="390" y="735"/>
                    </a:lnTo>
                    <a:lnTo>
                      <a:pt x="392" y="735"/>
                    </a:lnTo>
                    <a:lnTo>
                      <a:pt x="393" y="737"/>
                    </a:lnTo>
                    <a:lnTo>
                      <a:pt x="396" y="740"/>
                    </a:lnTo>
                    <a:lnTo>
                      <a:pt x="398" y="741"/>
                    </a:lnTo>
                    <a:lnTo>
                      <a:pt x="401" y="743"/>
                    </a:lnTo>
                    <a:lnTo>
                      <a:pt x="402" y="743"/>
                    </a:lnTo>
                    <a:lnTo>
                      <a:pt x="404" y="744"/>
                    </a:lnTo>
                    <a:lnTo>
                      <a:pt x="405" y="744"/>
                    </a:lnTo>
                    <a:lnTo>
                      <a:pt x="406" y="745"/>
                    </a:lnTo>
                    <a:lnTo>
                      <a:pt x="406" y="745"/>
                    </a:lnTo>
                    <a:lnTo>
                      <a:pt x="408" y="747"/>
                    </a:lnTo>
                    <a:lnTo>
                      <a:pt x="409" y="748"/>
                    </a:lnTo>
                    <a:lnTo>
                      <a:pt x="409" y="751"/>
                    </a:lnTo>
                    <a:lnTo>
                      <a:pt x="410" y="752"/>
                    </a:lnTo>
                    <a:lnTo>
                      <a:pt x="413" y="755"/>
                    </a:lnTo>
                    <a:lnTo>
                      <a:pt x="416" y="756"/>
                    </a:lnTo>
                    <a:lnTo>
                      <a:pt x="418" y="757"/>
                    </a:lnTo>
                    <a:lnTo>
                      <a:pt x="420" y="759"/>
                    </a:lnTo>
                    <a:lnTo>
                      <a:pt x="420" y="759"/>
                    </a:lnTo>
                    <a:lnTo>
                      <a:pt x="420" y="761"/>
                    </a:lnTo>
                    <a:lnTo>
                      <a:pt x="418" y="762"/>
                    </a:lnTo>
                    <a:lnTo>
                      <a:pt x="417" y="765"/>
                    </a:lnTo>
                    <a:lnTo>
                      <a:pt x="416" y="765"/>
                    </a:lnTo>
                    <a:lnTo>
                      <a:pt x="416" y="766"/>
                    </a:lnTo>
                    <a:lnTo>
                      <a:pt x="416" y="768"/>
                    </a:lnTo>
                    <a:lnTo>
                      <a:pt x="417" y="774"/>
                    </a:lnTo>
                    <a:lnTo>
                      <a:pt x="417" y="777"/>
                    </a:lnTo>
                    <a:lnTo>
                      <a:pt x="417" y="777"/>
                    </a:lnTo>
                    <a:lnTo>
                      <a:pt x="417" y="778"/>
                    </a:lnTo>
                    <a:lnTo>
                      <a:pt x="418" y="778"/>
                    </a:lnTo>
                    <a:lnTo>
                      <a:pt x="420" y="780"/>
                    </a:lnTo>
                    <a:lnTo>
                      <a:pt x="420" y="780"/>
                    </a:lnTo>
                    <a:lnTo>
                      <a:pt x="426" y="772"/>
                    </a:lnTo>
                    <a:lnTo>
                      <a:pt x="429" y="769"/>
                    </a:lnTo>
                    <a:lnTo>
                      <a:pt x="430" y="766"/>
                    </a:lnTo>
                    <a:lnTo>
                      <a:pt x="431" y="762"/>
                    </a:lnTo>
                    <a:lnTo>
                      <a:pt x="433" y="753"/>
                    </a:lnTo>
                    <a:lnTo>
                      <a:pt x="433" y="751"/>
                    </a:lnTo>
                    <a:lnTo>
                      <a:pt x="434" y="749"/>
                    </a:lnTo>
                    <a:lnTo>
                      <a:pt x="434" y="748"/>
                    </a:lnTo>
                    <a:lnTo>
                      <a:pt x="434" y="747"/>
                    </a:lnTo>
                    <a:lnTo>
                      <a:pt x="433" y="744"/>
                    </a:lnTo>
                    <a:lnTo>
                      <a:pt x="433" y="743"/>
                    </a:lnTo>
                    <a:lnTo>
                      <a:pt x="433" y="739"/>
                    </a:lnTo>
                    <a:lnTo>
                      <a:pt x="434" y="736"/>
                    </a:lnTo>
                    <a:lnTo>
                      <a:pt x="434" y="735"/>
                    </a:lnTo>
                    <a:lnTo>
                      <a:pt x="434" y="732"/>
                    </a:lnTo>
                    <a:lnTo>
                      <a:pt x="435" y="731"/>
                    </a:lnTo>
                    <a:lnTo>
                      <a:pt x="438" y="729"/>
                    </a:lnTo>
                    <a:lnTo>
                      <a:pt x="441" y="727"/>
                    </a:lnTo>
                    <a:lnTo>
                      <a:pt x="442" y="725"/>
                    </a:lnTo>
                    <a:lnTo>
                      <a:pt x="441" y="724"/>
                    </a:lnTo>
                    <a:lnTo>
                      <a:pt x="442" y="723"/>
                    </a:lnTo>
                    <a:lnTo>
                      <a:pt x="442" y="721"/>
                    </a:lnTo>
                    <a:lnTo>
                      <a:pt x="442" y="717"/>
                    </a:lnTo>
                    <a:lnTo>
                      <a:pt x="443" y="719"/>
                    </a:lnTo>
                    <a:lnTo>
                      <a:pt x="443" y="720"/>
                    </a:lnTo>
                    <a:lnTo>
                      <a:pt x="443" y="716"/>
                    </a:lnTo>
                    <a:lnTo>
                      <a:pt x="443" y="714"/>
                    </a:lnTo>
                    <a:lnTo>
                      <a:pt x="445" y="712"/>
                    </a:lnTo>
                    <a:lnTo>
                      <a:pt x="445" y="712"/>
                    </a:lnTo>
                    <a:lnTo>
                      <a:pt x="442" y="710"/>
                    </a:lnTo>
                    <a:lnTo>
                      <a:pt x="442" y="707"/>
                    </a:lnTo>
                    <a:lnTo>
                      <a:pt x="441" y="706"/>
                    </a:lnTo>
                    <a:lnTo>
                      <a:pt x="442" y="706"/>
                    </a:lnTo>
                    <a:lnTo>
                      <a:pt x="442" y="707"/>
                    </a:lnTo>
                    <a:lnTo>
                      <a:pt x="443" y="708"/>
                    </a:lnTo>
                    <a:lnTo>
                      <a:pt x="446" y="710"/>
                    </a:lnTo>
                    <a:lnTo>
                      <a:pt x="447" y="712"/>
                    </a:lnTo>
                    <a:lnTo>
                      <a:pt x="449" y="712"/>
                    </a:lnTo>
                    <a:lnTo>
                      <a:pt x="453" y="710"/>
                    </a:lnTo>
                    <a:lnTo>
                      <a:pt x="454" y="710"/>
                    </a:lnTo>
                    <a:lnTo>
                      <a:pt x="455" y="711"/>
                    </a:lnTo>
                    <a:lnTo>
                      <a:pt x="454" y="714"/>
                    </a:lnTo>
                    <a:lnTo>
                      <a:pt x="454" y="714"/>
                    </a:lnTo>
                    <a:lnTo>
                      <a:pt x="453" y="712"/>
                    </a:lnTo>
                    <a:lnTo>
                      <a:pt x="453" y="714"/>
                    </a:lnTo>
                    <a:lnTo>
                      <a:pt x="454" y="719"/>
                    </a:lnTo>
                    <a:lnTo>
                      <a:pt x="453" y="720"/>
                    </a:lnTo>
                    <a:lnTo>
                      <a:pt x="450" y="723"/>
                    </a:lnTo>
                    <a:lnTo>
                      <a:pt x="450" y="724"/>
                    </a:lnTo>
                    <a:lnTo>
                      <a:pt x="450" y="725"/>
                    </a:lnTo>
                    <a:lnTo>
                      <a:pt x="450" y="727"/>
                    </a:lnTo>
                    <a:lnTo>
                      <a:pt x="447" y="727"/>
                    </a:lnTo>
                    <a:lnTo>
                      <a:pt x="447" y="727"/>
                    </a:lnTo>
                    <a:lnTo>
                      <a:pt x="447" y="729"/>
                    </a:lnTo>
                    <a:lnTo>
                      <a:pt x="447" y="731"/>
                    </a:lnTo>
                    <a:lnTo>
                      <a:pt x="446" y="733"/>
                    </a:lnTo>
                    <a:lnTo>
                      <a:pt x="443" y="736"/>
                    </a:lnTo>
                    <a:lnTo>
                      <a:pt x="441" y="740"/>
                    </a:lnTo>
                    <a:lnTo>
                      <a:pt x="439" y="740"/>
                    </a:lnTo>
                    <a:lnTo>
                      <a:pt x="438" y="741"/>
                    </a:lnTo>
                    <a:lnTo>
                      <a:pt x="438" y="741"/>
                    </a:lnTo>
                    <a:lnTo>
                      <a:pt x="435" y="741"/>
                    </a:lnTo>
                    <a:lnTo>
                      <a:pt x="434" y="741"/>
                    </a:lnTo>
                    <a:lnTo>
                      <a:pt x="435" y="743"/>
                    </a:lnTo>
                    <a:lnTo>
                      <a:pt x="435" y="744"/>
                    </a:lnTo>
                    <a:lnTo>
                      <a:pt x="435" y="745"/>
                    </a:lnTo>
                    <a:lnTo>
                      <a:pt x="435" y="747"/>
                    </a:lnTo>
                    <a:lnTo>
                      <a:pt x="438" y="744"/>
                    </a:lnTo>
                    <a:lnTo>
                      <a:pt x="439" y="743"/>
                    </a:lnTo>
                    <a:lnTo>
                      <a:pt x="445" y="739"/>
                    </a:lnTo>
                    <a:lnTo>
                      <a:pt x="449" y="735"/>
                    </a:lnTo>
                    <a:lnTo>
                      <a:pt x="451" y="729"/>
                    </a:lnTo>
                    <a:lnTo>
                      <a:pt x="454" y="725"/>
                    </a:lnTo>
                    <a:lnTo>
                      <a:pt x="455" y="723"/>
                    </a:lnTo>
                    <a:lnTo>
                      <a:pt x="459" y="714"/>
                    </a:lnTo>
                    <a:lnTo>
                      <a:pt x="462" y="700"/>
                    </a:lnTo>
                    <a:lnTo>
                      <a:pt x="466" y="692"/>
                    </a:lnTo>
                    <a:lnTo>
                      <a:pt x="469" y="686"/>
                    </a:lnTo>
                    <a:lnTo>
                      <a:pt x="471" y="682"/>
                    </a:lnTo>
                    <a:lnTo>
                      <a:pt x="475" y="679"/>
                    </a:lnTo>
                    <a:lnTo>
                      <a:pt x="479" y="676"/>
                    </a:lnTo>
                    <a:lnTo>
                      <a:pt x="479" y="674"/>
                    </a:lnTo>
                    <a:lnTo>
                      <a:pt x="480" y="671"/>
                    </a:lnTo>
                    <a:lnTo>
                      <a:pt x="480" y="668"/>
                    </a:lnTo>
                    <a:lnTo>
                      <a:pt x="480" y="666"/>
                    </a:lnTo>
                    <a:lnTo>
                      <a:pt x="480" y="661"/>
                    </a:lnTo>
                    <a:lnTo>
                      <a:pt x="479" y="655"/>
                    </a:lnTo>
                    <a:lnTo>
                      <a:pt x="479" y="653"/>
                    </a:lnTo>
                    <a:lnTo>
                      <a:pt x="479" y="650"/>
                    </a:lnTo>
                    <a:lnTo>
                      <a:pt x="479" y="649"/>
                    </a:lnTo>
                    <a:lnTo>
                      <a:pt x="479" y="647"/>
                    </a:lnTo>
                    <a:lnTo>
                      <a:pt x="478" y="646"/>
                    </a:lnTo>
                    <a:lnTo>
                      <a:pt x="478" y="642"/>
                    </a:lnTo>
                    <a:lnTo>
                      <a:pt x="476" y="638"/>
                    </a:lnTo>
                    <a:lnTo>
                      <a:pt x="475" y="637"/>
                    </a:lnTo>
                    <a:lnTo>
                      <a:pt x="475" y="635"/>
                    </a:lnTo>
                    <a:lnTo>
                      <a:pt x="475" y="633"/>
                    </a:lnTo>
                    <a:lnTo>
                      <a:pt x="475" y="631"/>
                    </a:lnTo>
                    <a:lnTo>
                      <a:pt x="474" y="630"/>
                    </a:lnTo>
                    <a:lnTo>
                      <a:pt x="474" y="629"/>
                    </a:lnTo>
                    <a:lnTo>
                      <a:pt x="475" y="629"/>
                    </a:lnTo>
                    <a:lnTo>
                      <a:pt x="475" y="629"/>
                    </a:lnTo>
                    <a:lnTo>
                      <a:pt x="475" y="623"/>
                    </a:lnTo>
                    <a:lnTo>
                      <a:pt x="475" y="622"/>
                    </a:lnTo>
                    <a:lnTo>
                      <a:pt x="474" y="622"/>
                    </a:lnTo>
                    <a:lnTo>
                      <a:pt x="474" y="622"/>
                    </a:lnTo>
                    <a:lnTo>
                      <a:pt x="476" y="621"/>
                    </a:lnTo>
                    <a:lnTo>
                      <a:pt x="478" y="617"/>
                    </a:lnTo>
                    <a:lnTo>
                      <a:pt x="478" y="616"/>
                    </a:lnTo>
                    <a:lnTo>
                      <a:pt x="476" y="616"/>
                    </a:lnTo>
                    <a:lnTo>
                      <a:pt x="472" y="614"/>
                    </a:lnTo>
                    <a:lnTo>
                      <a:pt x="471" y="612"/>
                    </a:lnTo>
                    <a:lnTo>
                      <a:pt x="474" y="613"/>
                    </a:lnTo>
                    <a:lnTo>
                      <a:pt x="475" y="614"/>
                    </a:lnTo>
                    <a:lnTo>
                      <a:pt x="476" y="613"/>
                    </a:lnTo>
                    <a:lnTo>
                      <a:pt x="476" y="613"/>
                    </a:lnTo>
                    <a:lnTo>
                      <a:pt x="476" y="610"/>
                    </a:lnTo>
                    <a:lnTo>
                      <a:pt x="476" y="610"/>
                    </a:lnTo>
                    <a:lnTo>
                      <a:pt x="479" y="610"/>
                    </a:lnTo>
                    <a:lnTo>
                      <a:pt x="480" y="610"/>
                    </a:lnTo>
                    <a:lnTo>
                      <a:pt x="480" y="613"/>
                    </a:lnTo>
                    <a:lnTo>
                      <a:pt x="480" y="613"/>
                    </a:lnTo>
                    <a:lnTo>
                      <a:pt x="483" y="609"/>
                    </a:lnTo>
                    <a:lnTo>
                      <a:pt x="484" y="608"/>
                    </a:lnTo>
                    <a:lnTo>
                      <a:pt x="486" y="606"/>
                    </a:lnTo>
                    <a:lnTo>
                      <a:pt x="484" y="606"/>
                    </a:lnTo>
                    <a:lnTo>
                      <a:pt x="483" y="605"/>
                    </a:lnTo>
                    <a:lnTo>
                      <a:pt x="484" y="605"/>
                    </a:lnTo>
                    <a:lnTo>
                      <a:pt x="486" y="605"/>
                    </a:lnTo>
                    <a:lnTo>
                      <a:pt x="486" y="604"/>
                    </a:lnTo>
                    <a:lnTo>
                      <a:pt x="490" y="600"/>
                    </a:lnTo>
                    <a:lnTo>
                      <a:pt x="498" y="594"/>
                    </a:lnTo>
                    <a:lnTo>
                      <a:pt x="502" y="589"/>
                    </a:lnTo>
                    <a:lnTo>
                      <a:pt x="506" y="586"/>
                    </a:lnTo>
                    <a:lnTo>
                      <a:pt x="516" y="581"/>
                    </a:lnTo>
                    <a:lnTo>
                      <a:pt x="517" y="580"/>
                    </a:lnTo>
                    <a:lnTo>
                      <a:pt x="521" y="580"/>
                    </a:lnTo>
                    <a:lnTo>
                      <a:pt x="523" y="581"/>
                    </a:lnTo>
                    <a:lnTo>
                      <a:pt x="524" y="581"/>
                    </a:lnTo>
                    <a:lnTo>
                      <a:pt x="525" y="580"/>
                    </a:lnTo>
                    <a:lnTo>
                      <a:pt x="525" y="578"/>
                    </a:lnTo>
                    <a:lnTo>
                      <a:pt x="527" y="577"/>
                    </a:lnTo>
                    <a:lnTo>
                      <a:pt x="528" y="576"/>
                    </a:lnTo>
                    <a:lnTo>
                      <a:pt x="532" y="572"/>
                    </a:lnTo>
                    <a:lnTo>
                      <a:pt x="537" y="572"/>
                    </a:lnTo>
                    <a:lnTo>
                      <a:pt x="539" y="571"/>
                    </a:lnTo>
                    <a:lnTo>
                      <a:pt x="539" y="571"/>
                    </a:lnTo>
                    <a:lnTo>
                      <a:pt x="537" y="569"/>
                    </a:lnTo>
                    <a:lnTo>
                      <a:pt x="537" y="569"/>
                    </a:lnTo>
                    <a:lnTo>
                      <a:pt x="536" y="567"/>
                    </a:lnTo>
                    <a:lnTo>
                      <a:pt x="537" y="565"/>
                    </a:lnTo>
                    <a:lnTo>
                      <a:pt x="541" y="565"/>
                    </a:lnTo>
                    <a:lnTo>
                      <a:pt x="545" y="565"/>
                    </a:lnTo>
                    <a:lnTo>
                      <a:pt x="548" y="564"/>
                    </a:lnTo>
                    <a:lnTo>
                      <a:pt x="551" y="563"/>
                    </a:lnTo>
                    <a:lnTo>
                      <a:pt x="553" y="564"/>
                    </a:lnTo>
                    <a:lnTo>
                      <a:pt x="553" y="565"/>
                    </a:lnTo>
                    <a:lnTo>
                      <a:pt x="552" y="565"/>
                    </a:lnTo>
                    <a:lnTo>
                      <a:pt x="551" y="565"/>
                    </a:lnTo>
                    <a:lnTo>
                      <a:pt x="549" y="565"/>
                    </a:lnTo>
                    <a:lnTo>
                      <a:pt x="551" y="567"/>
                    </a:lnTo>
                    <a:lnTo>
                      <a:pt x="553" y="567"/>
                    </a:lnTo>
                    <a:lnTo>
                      <a:pt x="556" y="565"/>
                    </a:lnTo>
                    <a:lnTo>
                      <a:pt x="558" y="565"/>
                    </a:lnTo>
                    <a:lnTo>
                      <a:pt x="561" y="564"/>
                    </a:lnTo>
                    <a:lnTo>
                      <a:pt x="562" y="564"/>
                    </a:lnTo>
                    <a:lnTo>
                      <a:pt x="561" y="563"/>
                    </a:lnTo>
                    <a:lnTo>
                      <a:pt x="561" y="561"/>
                    </a:lnTo>
                    <a:lnTo>
                      <a:pt x="561" y="560"/>
                    </a:lnTo>
                    <a:lnTo>
                      <a:pt x="561" y="560"/>
                    </a:lnTo>
                    <a:lnTo>
                      <a:pt x="562" y="559"/>
                    </a:lnTo>
                    <a:lnTo>
                      <a:pt x="564" y="559"/>
                    </a:lnTo>
                    <a:lnTo>
                      <a:pt x="564" y="560"/>
                    </a:lnTo>
                    <a:lnTo>
                      <a:pt x="564" y="561"/>
                    </a:lnTo>
                    <a:lnTo>
                      <a:pt x="564" y="563"/>
                    </a:lnTo>
                    <a:lnTo>
                      <a:pt x="565" y="564"/>
                    </a:lnTo>
                    <a:lnTo>
                      <a:pt x="566" y="564"/>
                    </a:lnTo>
                    <a:lnTo>
                      <a:pt x="568" y="564"/>
                    </a:lnTo>
                    <a:lnTo>
                      <a:pt x="573" y="564"/>
                    </a:lnTo>
                    <a:lnTo>
                      <a:pt x="581" y="564"/>
                    </a:lnTo>
                    <a:lnTo>
                      <a:pt x="582" y="564"/>
                    </a:lnTo>
                    <a:lnTo>
                      <a:pt x="582" y="561"/>
                    </a:lnTo>
                    <a:lnTo>
                      <a:pt x="584" y="560"/>
                    </a:lnTo>
                    <a:lnTo>
                      <a:pt x="582" y="560"/>
                    </a:lnTo>
                    <a:lnTo>
                      <a:pt x="582" y="557"/>
                    </a:lnTo>
                    <a:lnTo>
                      <a:pt x="582" y="556"/>
                    </a:lnTo>
                    <a:lnTo>
                      <a:pt x="586" y="551"/>
                    </a:lnTo>
                    <a:lnTo>
                      <a:pt x="589" y="549"/>
                    </a:lnTo>
                    <a:lnTo>
                      <a:pt x="597" y="547"/>
                    </a:lnTo>
                    <a:lnTo>
                      <a:pt x="598" y="544"/>
                    </a:lnTo>
                    <a:lnTo>
                      <a:pt x="598" y="543"/>
                    </a:lnTo>
                    <a:lnTo>
                      <a:pt x="597" y="537"/>
                    </a:lnTo>
                    <a:lnTo>
                      <a:pt x="597" y="536"/>
                    </a:lnTo>
                    <a:lnTo>
                      <a:pt x="597" y="535"/>
                    </a:lnTo>
                    <a:lnTo>
                      <a:pt x="598" y="529"/>
                    </a:lnTo>
                    <a:lnTo>
                      <a:pt x="599" y="525"/>
                    </a:lnTo>
                    <a:lnTo>
                      <a:pt x="601" y="523"/>
                    </a:lnTo>
                    <a:lnTo>
                      <a:pt x="601" y="522"/>
                    </a:lnTo>
                    <a:lnTo>
                      <a:pt x="603" y="520"/>
                    </a:lnTo>
                    <a:lnTo>
                      <a:pt x="606" y="516"/>
                    </a:lnTo>
                    <a:lnTo>
                      <a:pt x="607" y="514"/>
                    </a:lnTo>
                    <a:lnTo>
                      <a:pt x="607" y="511"/>
                    </a:lnTo>
                    <a:lnTo>
                      <a:pt x="609" y="508"/>
                    </a:lnTo>
                    <a:lnTo>
                      <a:pt x="610" y="504"/>
                    </a:lnTo>
                    <a:lnTo>
                      <a:pt x="613" y="499"/>
                    </a:lnTo>
                    <a:lnTo>
                      <a:pt x="614" y="498"/>
                    </a:lnTo>
                    <a:lnTo>
                      <a:pt x="615" y="496"/>
                    </a:lnTo>
                    <a:lnTo>
                      <a:pt x="617" y="494"/>
                    </a:lnTo>
                    <a:lnTo>
                      <a:pt x="617" y="490"/>
                    </a:lnTo>
                    <a:lnTo>
                      <a:pt x="615" y="482"/>
                    </a:lnTo>
                    <a:lnTo>
                      <a:pt x="615" y="478"/>
                    </a:lnTo>
                    <a:lnTo>
                      <a:pt x="615" y="470"/>
                    </a:lnTo>
                    <a:lnTo>
                      <a:pt x="618" y="465"/>
                    </a:lnTo>
                    <a:lnTo>
                      <a:pt x="619" y="463"/>
                    </a:lnTo>
                    <a:lnTo>
                      <a:pt x="622" y="462"/>
                    </a:lnTo>
                    <a:lnTo>
                      <a:pt x="623" y="459"/>
                    </a:lnTo>
                    <a:lnTo>
                      <a:pt x="623" y="458"/>
                    </a:lnTo>
                    <a:lnTo>
                      <a:pt x="622" y="451"/>
                    </a:lnTo>
                    <a:lnTo>
                      <a:pt x="622" y="449"/>
                    </a:lnTo>
                    <a:lnTo>
                      <a:pt x="623" y="446"/>
                    </a:lnTo>
                    <a:lnTo>
                      <a:pt x="623" y="439"/>
                    </a:lnTo>
                    <a:lnTo>
                      <a:pt x="623" y="434"/>
                    </a:lnTo>
                    <a:lnTo>
                      <a:pt x="625" y="429"/>
                    </a:lnTo>
                    <a:lnTo>
                      <a:pt x="626" y="422"/>
                    </a:lnTo>
                    <a:lnTo>
                      <a:pt x="626" y="421"/>
                    </a:lnTo>
                    <a:lnTo>
                      <a:pt x="625" y="416"/>
                    </a:lnTo>
                    <a:lnTo>
                      <a:pt x="623" y="410"/>
                    </a:lnTo>
                    <a:lnTo>
                      <a:pt x="622" y="404"/>
                    </a:lnTo>
                    <a:lnTo>
                      <a:pt x="622" y="398"/>
                    </a:lnTo>
                    <a:lnTo>
                      <a:pt x="623" y="385"/>
                    </a:lnTo>
                    <a:lnTo>
                      <a:pt x="622" y="385"/>
                    </a:lnTo>
                    <a:lnTo>
                      <a:pt x="622" y="386"/>
                    </a:lnTo>
                    <a:lnTo>
                      <a:pt x="621" y="385"/>
                    </a:lnTo>
                    <a:lnTo>
                      <a:pt x="621" y="385"/>
                    </a:lnTo>
                    <a:lnTo>
                      <a:pt x="621" y="380"/>
                    </a:lnTo>
                    <a:lnTo>
                      <a:pt x="622" y="379"/>
                    </a:lnTo>
                    <a:lnTo>
                      <a:pt x="622" y="377"/>
                    </a:lnTo>
                    <a:lnTo>
                      <a:pt x="621" y="376"/>
                    </a:lnTo>
                    <a:lnTo>
                      <a:pt x="621" y="376"/>
                    </a:lnTo>
                    <a:lnTo>
                      <a:pt x="619" y="376"/>
                    </a:lnTo>
                    <a:lnTo>
                      <a:pt x="621" y="375"/>
                    </a:lnTo>
                    <a:lnTo>
                      <a:pt x="621" y="372"/>
                    </a:lnTo>
                    <a:lnTo>
                      <a:pt x="622" y="371"/>
                    </a:lnTo>
                    <a:lnTo>
                      <a:pt x="623" y="368"/>
                    </a:lnTo>
                    <a:lnTo>
                      <a:pt x="623" y="365"/>
                    </a:lnTo>
                    <a:lnTo>
                      <a:pt x="625" y="363"/>
                    </a:lnTo>
                    <a:lnTo>
                      <a:pt x="625" y="361"/>
                    </a:lnTo>
                    <a:lnTo>
                      <a:pt x="623" y="360"/>
                    </a:lnTo>
                    <a:lnTo>
                      <a:pt x="625" y="360"/>
                    </a:lnTo>
                    <a:lnTo>
                      <a:pt x="625" y="360"/>
                    </a:lnTo>
                    <a:lnTo>
                      <a:pt x="626" y="357"/>
                    </a:lnTo>
                    <a:lnTo>
                      <a:pt x="626" y="357"/>
                    </a:lnTo>
                    <a:lnTo>
                      <a:pt x="629" y="360"/>
                    </a:lnTo>
                    <a:lnTo>
                      <a:pt x="630" y="364"/>
                    </a:lnTo>
                    <a:lnTo>
                      <a:pt x="630" y="364"/>
                    </a:lnTo>
                    <a:lnTo>
                      <a:pt x="631" y="364"/>
                    </a:lnTo>
                    <a:lnTo>
                      <a:pt x="634" y="361"/>
                    </a:lnTo>
                    <a:lnTo>
                      <a:pt x="638" y="356"/>
                    </a:lnTo>
                    <a:lnTo>
                      <a:pt x="638" y="355"/>
                    </a:lnTo>
                    <a:lnTo>
                      <a:pt x="643" y="347"/>
                    </a:lnTo>
                    <a:lnTo>
                      <a:pt x="646" y="337"/>
                    </a:lnTo>
                    <a:lnTo>
                      <a:pt x="647" y="335"/>
                    </a:lnTo>
                    <a:lnTo>
                      <a:pt x="647" y="332"/>
                    </a:lnTo>
                    <a:lnTo>
                      <a:pt x="648" y="330"/>
                    </a:lnTo>
                    <a:lnTo>
                      <a:pt x="648" y="330"/>
                    </a:lnTo>
                    <a:lnTo>
                      <a:pt x="648" y="330"/>
                    </a:lnTo>
                    <a:lnTo>
                      <a:pt x="648" y="331"/>
                    </a:lnTo>
                    <a:lnTo>
                      <a:pt x="648" y="332"/>
                    </a:lnTo>
                    <a:lnTo>
                      <a:pt x="648" y="332"/>
                    </a:lnTo>
                    <a:lnTo>
                      <a:pt x="648" y="332"/>
                    </a:lnTo>
                    <a:lnTo>
                      <a:pt x="651" y="328"/>
                    </a:lnTo>
                    <a:lnTo>
                      <a:pt x="651" y="326"/>
                    </a:lnTo>
                    <a:lnTo>
                      <a:pt x="652" y="327"/>
                    </a:lnTo>
                    <a:lnTo>
                      <a:pt x="652" y="326"/>
                    </a:lnTo>
                    <a:lnTo>
                      <a:pt x="655" y="322"/>
                    </a:lnTo>
                    <a:lnTo>
                      <a:pt x="658" y="318"/>
                    </a:lnTo>
                    <a:lnTo>
                      <a:pt x="660" y="316"/>
                    </a:lnTo>
                    <a:lnTo>
                      <a:pt x="664" y="315"/>
                    </a:lnTo>
                    <a:lnTo>
                      <a:pt x="664" y="315"/>
                    </a:lnTo>
                    <a:lnTo>
                      <a:pt x="667" y="310"/>
                    </a:lnTo>
                    <a:lnTo>
                      <a:pt x="670" y="306"/>
                    </a:lnTo>
                    <a:lnTo>
                      <a:pt x="672" y="302"/>
                    </a:lnTo>
                    <a:lnTo>
                      <a:pt x="674" y="300"/>
                    </a:lnTo>
                    <a:lnTo>
                      <a:pt x="672" y="299"/>
                    </a:lnTo>
                    <a:lnTo>
                      <a:pt x="674" y="299"/>
                    </a:lnTo>
                    <a:lnTo>
                      <a:pt x="675" y="299"/>
                    </a:lnTo>
                    <a:lnTo>
                      <a:pt x="677" y="295"/>
                    </a:lnTo>
                    <a:lnTo>
                      <a:pt x="681" y="290"/>
                    </a:lnTo>
                    <a:lnTo>
                      <a:pt x="685" y="283"/>
                    </a:lnTo>
                    <a:lnTo>
                      <a:pt x="688" y="273"/>
                    </a:lnTo>
                    <a:lnTo>
                      <a:pt x="689" y="266"/>
                    </a:lnTo>
                    <a:lnTo>
                      <a:pt x="691" y="265"/>
                    </a:lnTo>
                    <a:lnTo>
                      <a:pt x="689" y="262"/>
                    </a:lnTo>
                    <a:lnTo>
                      <a:pt x="689" y="259"/>
                    </a:lnTo>
                    <a:lnTo>
                      <a:pt x="689" y="258"/>
                    </a:lnTo>
                    <a:lnTo>
                      <a:pt x="689" y="258"/>
                    </a:lnTo>
                    <a:lnTo>
                      <a:pt x="689" y="257"/>
                    </a:lnTo>
                    <a:lnTo>
                      <a:pt x="689" y="255"/>
                    </a:lnTo>
                    <a:lnTo>
                      <a:pt x="691" y="253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0" name="Freeform 244">
                <a:extLst>
                  <a:ext uri="{FF2B5EF4-FFF2-40B4-BE49-F238E27FC236}">
                    <a16:creationId xmlns:a16="http://schemas.microsoft.com/office/drawing/2014/main" id="{452C3D82-DC58-4601-B02F-B9250325B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7" y="2692400"/>
                <a:ext cx="92075" cy="60325"/>
              </a:xfrm>
              <a:custGeom>
                <a:avLst/>
                <a:gdLst>
                  <a:gd name="T0" fmla="*/ 57 w 58"/>
                  <a:gd name="T1" fmla="*/ 19 h 38"/>
                  <a:gd name="T2" fmla="*/ 54 w 58"/>
                  <a:gd name="T3" fmla="*/ 18 h 38"/>
                  <a:gd name="T4" fmla="*/ 54 w 58"/>
                  <a:gd name="T5" fmla="*/ 15 h 38"/>
                  <a:gd name="T6" fmla="*/ 50 w 58"/>
                  <a:gd name="T7" fmla="*/ 14 h 38"/>
                  <a:gd name="T8" fmla="*/ 47 w 58"/>
                  <a:gd name="T9" fmla="*/ 14 h 38"/>
                  <a:gd name="T10" fmla="*/ 47 w 58"/>
                  <a:gd name="T11" fmla="*/ 12 h 38"/>
                  <a:gd name="T12" fmla="*/ 49 w 58"/>
                  <a:gd name="T13" fmla="*/ 10 h 38"/>
                  <a:gd name="T14" fmla="*/ 50 w 58"/>
                  <a:gd name="T15" fmla="*/ 8 h 38"/>
                  <a:gd name="T16" fmla="*/ 46 w 58"/>
                  <a:gd name="T17" fmla="*/ 6 h 38"/>
                  <a:gd name="T18" fmla="*/ 45 w 58"/>
                  <a:gd name="T19" fmla="*/ 4 h 38"/>
                  <a:gd name="T20" fmla="*/ 41 w 58"/>
                  <a:gd name="T21" fmla="*/ 4 h 38"/>
                  <a:gd name="T22" fmla="*/ 38 w 58"/>
                  <a:gd name="T23" fmla="*/ 1 h 38"/>
                  <a:gd name="T24" fmla="*/ 37 w 58"/>
                  <a:gd name="T25" fmla="*/ 2 h 38"/>
                  <a:gd name="T26" fmla="*/ 34 w 58"/>
                  <a:gd name="T27" fmla="*/ 1 h 38"/>
                  <a:gd name="T28" fmla="*/ 34 w 58"/>
                  <a:gd name="T29" fmla="*/ 0 h 38"/>
                  <a:gd name="T30" fmla="*/ 30 w 58"/>
                  <a:gd name="T31" fmla="*/ 1 h 38"/>
                  <a:gd name="T32" fmla="*/ 28 w 58"/>
                  <a:gd name="T33" fmla="*/ 1 h 38"/>
                  <a:gd name="T34" fmla="*/ 26 w 58"/>
                  <a:gd name="T35" fmla="*/ 2 h 38"/>
                  <a:gd name="T36" fmla="*/ 25 w 58"/>
                  <a:gd name="T37" fmla="*/ 4 h 38"/>
                  <a:gd name="T38" fmla="*/ 20 w 58"/>
                  <a:gd name="T39" fmla="*/ 5 h 38"/>
                  <a:gd name="T40" fmla="*/ 17 w 58"/>
                  <a:gd name="T41" fmla="*/ 4 h 38"/>
                  <a:gd name="T42" fmla="*/ 14 w 58"/>
                  <a:gd name="T43" fmla="*/ 5 h 38"/>
                  <a:gd name="T44" fmla="*/ 13 w 58"/>
                  <a:gd name="T45" fmla="*/ 4 h 38"/>
                  <a:gd name="T46" fmla="*/ 6 w 58"/>
                  <a:gd name="T47" fmla="*/ 5 h 38"/>
                  <a:gd name="T48" fmla="*/ 0 w 58"/>
                  <a:gd name="T49" fmla="*/ 10 h 38"/>
                  <a:gd name="T50" fmla="*/ 1 w 58"/>
                  <a:gd name="T51" fmla="*/ 12 h 38"/>
                  <a:gd name="T52" fmla="*/ 4 w 58"/>
                  <a:gd name="T53" fmla="*/ 15 h 38"/>
                  <a:gd name="T54" fmla="*/ 6 w 58"/>
                  <a:gd name="T55" fmla="*/ 14 h 38"/>
                  <a:gd name="T56" fmla="*/ 9 w 58"/>
                  <a:gd name="T57" fmla="*/ 14 h 38"/>
                  <a:gd name="T58" fmla="*/ 10 w 58"/>
                  <a:gd name="T59" fmla="*/ 18 h 38"/>
                  <a:gd name="T60" fmla="*/ 16 w 58"/>
                  <a:gd name="T61" fmla="*/ 19 h 38"/>
                  <a:gd name="T62" fmla="*/ 17 w 58"/>
                  <a:gd name="T63" fmla="*/ 23 h 38"/>
                  <a:gd name="T64" fmla="*/ 18 w 58"/>
                  <a:gd name="T65" fmla="*/ 22 h 38"/>
                  <a:gd name="T66" fmla="*/ 22 w 58"/>
                  <a:gd name="T67" fmla="*/ 22 h 38"/>
                  <a:gd name="T68" fmla="*/ 24 w 58"/>
                  <a:gd name="T69" fmla="*/ 25 h 38"/>
                  <a:gd name="T70" fmla="*/ 24 w 58"/>
                  <a:gd name="T71" fmla="*/ 27 h 38"/>
                  <a:gd name="T72" fmla="*/ 24 w 58"/>
                  <a:gd name="T73" fmla="*/ 29 h 38"/>
                  <a:gd name="T74" fmla="*/ 24 w 58"/>
                  <a:gd name="T75" fmla="*/ 30 h 38"/>
                  <a:gd name="T76" fmla="*/ 32 w 58"/>
                  <a:gd name="T77" fmla="*/ 29 h 38"/>
                  <a:gd name="T78" fmla="*/ 33 w 58"/>
                  <a:gd name="T79" fmla="*/ 26 h 38"/>
                  <a:gd name="T80" fmla="*/ 33 w 58"/>
                  <a:gd name="T81" fmla="*/ 30 h 38"/>
                  <a:gd name="T82" fmla="*/ 34 w 58"/>
                  <a:gd name="T83" fmla="*/ 33 h 38"/>
                  <a:gd name="T84" fmla="*/ 37 w 58"/>
                  <a:gd name="T85" fmla="*/ 34 h 38"/>
                  <a:gd name="T86" fmla="*/ 41 w 58"/>
                  <a:gd name="T87" fmla="*/ 35 h 38"/>
                  <a:gd name="T88" fmla="*/ 44 w 58"/>
                  <a:gd name="T89" fmla="*/ 38 h 38"/>
                  <a:gd name="T90" fmla="*/ 46 w 58"/>
                  <a:gd name="T91" fmla="*/ 38 h 38"/>
                  <a:gd name="T92" fmla="*/ 49 w 58"/>
                  <a:gd name="T93" fmla="*/ 38 h 38"/>
                  <a:gd name="T94" fmla="*/ 50 w 58"/>
                  <a:gd name="T95" fmla="*/ 35 h 38"/>
                  <a:gd name="T96" fmla="*/ 47 w 58"/>
                  <a:gd name="T97" fmla="*/ 33 h 38"/>
                  <a:gd name="T98" fmla="*/ 47 w 58"/>
                  <a:gd name="T99" fmla="*/ 31 h 38"/>
                  <a:gd name="T100" fmla="*/ 49 w 58"/>
                  <a:gd name="T101" fmla="*/ 29 h 38"/>
                  <a:gd name="T102" fmla="*/ 53 w 58"/>
                  <a:gd name="T103" fmla="*/ 26 h 38"/>
                  <a:gd name="T104" fmla="*/ 54 w 58"/>
                  <a:gd name="T105" fmla="*/ 26 h 38"/>
                  <a:gd name="T106" fmla="*/ 58 w 58"/>
                  <a:gd name="T107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38">
                    <a:moveTo>
                      <a:pt x="57" y="21"/>
                    </a:moveTo>
                    <a:lnTo>
                      <a:pt x="57" y="19"/>
                    </a:lnTo>
                    <a:lnTo>
                      <a:pt x="57" y="19"/>
                    </a:lnTo>
                    <a:lnTo>
                      <a:pt x="55" y="19"/>
                    </a:lnTo>
                    <a:lnTo>
                      <a:pt x="55" y="18"/>
                    </a:lnTo>
                    <a:lnTo>
                      <a:pt x="54" y="18"/>
                    </a:lnTo>
                    <a:lnTo>
                      <a:pt x="55" y="17"/>
                    </a:lnTo>
                    <a:lnTo>
                      <a:pt x="54" y="17"/>
                    </a:lnTo>
                    <a:lnTo>
                      <a:pt x="54" y="15"/>
                    </a:lnTo>
                    <a:lnTo>
                      <a:pt x="53" y="14"/>
                    </a:lnTo>
                    <a:lnTo>
                      <a:pt x="53" y="14"/>
                    </a:lnTo>
                    <a:lnTo>
                      <a:pt x="50" y="14"/>
                    </a:lnTo>
                    <a:lnTo>
                      <a:pt x="50" y="13"/>
                    </a:lnTo>
                    <a:lnTo>
                      <a:pt x="47" y="14"/>
                    </a:lnTo>
                    <a:lnTo>
                      <a:pt x="47" y="14"/>
                    </a:lnTo>
                    <a:lnTo>
                      <a:pt x="47" y="13"/>
                    </a:lnTo>
                    <a:lnTo>
                      <a:pt x="47" y="13"/>
                    </a:lnTo>
                    <a:lnTo>
                      <a:pt x="47" y="12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49" y="10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6" y="6"/>
                    </a:lnTo>
                    <a:lnTo>
                      <a:pt x="46" y="5"/>
                    </a:lnTo>
                    <a:lnTo>
                      <a:pt x="45" y="4"/>
                    </a:lnTo>
                    <a:lnTo>
                      <a:pt x="45" y="4"/>
                    </a:lnTo>
                    <a:lnTo>
                      <a:pt x="44" y="5"/>
                    </a:lnTo>
                    <a:lnTo>
                      <a:pt x="42" y="5"/>
                    </a:lnTo>
                    <a:lnTo>
                      <a:pt x="41" y="4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8" y="1"/>
                    </a:lnTo>
                    <a:lnTo>
                      <a:pt x="38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6" y="2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1"/>
                    </a:lnTo>
                    <a:lnTo>
                      <a:pt x="34" y="0"/>
                    </a:lnTo>
                    <a:lnTo>
                      <a:pt x="32" y="1"/>
                    </a:lnTo>
                    <a:lnTo>
                      <a:pt x="32" y="1"/>
                    </a:lnTo>
                    <a:lnTo>
                      <a:pt x="30" y="1"/>
                    </a:lnTo>
                    <a:lnTo>
                      <a:pt x="30" y="1"/>
                    </a:lnTo>
                    <a:lnTo>
                      <a:pt x="29" y="1"/>
                    </a:lnTo>
                    <a:lnTo>
                      <a:pt x="28" y="1"/>
                    </a:lnTo>
                    <a:lnTo>
                      <a:pt x="29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5" y="2"/>
                    </a:lnTo>
                    <a:lnTo>
                      <a:pt x="25" y="4"/>
                    </a:lnTo>
                    <a:lnTo>
                      <a:pt x="22" y="5"/>
                    </a:lnTo>
                    <a:lnTo>
                      <a:pt x="21" y="5"/>
                    </a:lnTo>
                    <a:lnTo>
                      <a:pt x="20" y="5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7" y="4"/>
                    </a:lnTo>
                    <a:lnTo>
                      <a:pt x="16" y="4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6" y="5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0"/>
                    </a:lnTo>
                    <a:lnTo>
                      <a:pt x="1" y="10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1" y="13"/>
                    </a:lnTo>
                    <a:lnTo>
                      <a:pt x="3" y="14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0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2" y="19"/>
                    </a:lnTo>
                    <a:lnTo>
                      <a:pt x="13" y="19"/>
                    </a:lnTo>
                    <a:lnTo>
                      <a:pt x="16" y="19"/>
                    </a:lnTo>
                    <a:lnTo>
                      <a:pt x="16" y="19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1" y="22"/>
                    </a:lnTo>
                    <a:lnTo>
                      <a:pt x="22" y="22"/>
                    </a:lnTo>
                    <a:lnTo>
                      <a:pt x="24" y="23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7"/>
                    </a:lnTo>
                    <a:lnTo>
                      <a:pt x="24" y="27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9" y="30"/>
                    </a:lnTo>
                    <a:lnTo>
                      <a:pt x="32" y="29"/>
                    </a:lnTo>
                    <a:lnTo>
                      <a:pt x="32" y="27"/>
                    </a:lnTo>
                    <a:lnTo>
                      <a:pt x="32" y="27"/>
                    </a:lnTo>
                    <a:lnTo>
                      <a:pt x="33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3" y="30"/>
                    </a:lnTo>
                    <a:lnTo>
                      <a:pt x="34" y="30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6" y="33"/>
                    </a:lnTo>
                    <a:lnTo>
                      <a:pt x="37" y="33"/>
                    </a:lnTo>
                    <a:lnTo>
                      <a:pt x="37" y="34"/>
                    </a:lnTo>
                    <a:lnTo>
                      <a:pt x="38" y="34"/>
                    </a:lnTo>
                    <a:lnTo>
                      <a:pt x="40" y="35"/>
                    </a:lnTo>
                    <a:lnTo>
                      <a:pt x="41" y="35"/>
                    </a:lnTo>
                    <a:lnTo>
                      <a:pt x="41" y="35"/>
                    </a:lnTo>
                    <a:lnTo>
                      <a:pt x="42" y="37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5" y="38"/>
                    </a:lnTo>
                    <a:lnTo>
                      <a:pt x="46" y="38"/>
                    </a:lnTo>
                    <a:lnTo>
                      <a:pt x="47" y="38"/>
                    </a:lnTo>
                    <a:lnTo>
                      <a:pt x="49" y="38"/>
                    </a:lnTo>
                    <a:lnTo>
                      <a:pt x="49" y="38"/>
                    </a:lnTo>
                    <a:lnTo>
                      <a:pt x="49" y="37"/>
                    </a:lnTo>
                    <a:lnTo>
                      <a:pt x="49" y="37"/>
                    </a:lnTo>
                    <a:lnTo>
                      <a:pt x="50" y="35"/>
                    </a:lnTo>
                    <a:lnTo>
                      <a:pt x="49" y="34"/>
                    </a:lnTo>
                    <a:lnTo>
                      <a:pt x="49" y="34"/>
                    </a:lnTo>
                    <a:lnTo>
                      <a:pt x="47" y="33"/>
                    </a:lnTo>
                    <a:lnTo>
                      <a:pt x="47" y="33"/>
                    </a:lnTo>
                    <a:lnTo>
                      <a:pt x="47" y="31"/>
                    </a:lnTo>
                    <a:lnTo>
                      <a:pt x="47" y="31"/>
                    </a:lnTo>
                    <a:lnTo>
                      <a:pt x="47" y="30"/>
                    </a:lnTo>
                    <a:lnTo>
                      <a:pt x="49" y="30"/>
                    </a:lnTo>
                    <a:lnTo>
                      <a:pt x="49" y="29"/>
                    </a:lnTo>
                    <a:lnTo>
                      <a:pt x="50" y="27"/>
                    </a:lnTo>
                    <a:lnTo>
                      <a:pt x="51" y="26"/>
                    </a:lnTo>
                    <a:lnTo>
                      <a:pt x="53" y="26"/>
                    </a:lnTo>
                    <a:lnTo>
                      <a:pt x="53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5"/>
                    </a:lnTo>
                    <a:lnTo>
                      <a:pt x="58" y="22"/>
                    </a:lnTo>
                    <a:lnTo>
                      <a:pt x="57" y="21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1" name="Freeform 245">
                <a:extLst>
                  <a:ext uri="{FF2B5EF4-FFF2-40B4-BE49-F238E27FC236}">
                    <a16:creationId xmlns:a16="http://schemas.microsoft.com/office/drawing/2014/main" id="{95FD6331-6F4D-447C-8D74-0CB7AC694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737" y="2552700"/>
                <a:ext cx="222250" cy="147638"/>
              </a:xfrm>
              <a:custGeom>
                <a:avLst/>
                <a:gdLst>
                  <a:gd name="T0" fmla="*/ 136 w 140"/>
                  <a:gd name="T1" fmla="*/ 48 h 93"/>
                  <a:gd name="T2" fmla="*/ 126 w 140"/>
                  <a:gd name="T3" fmla="*/ 44 h 93"/>
                  <a:gd name="T4" fmla="*/ 123 w 140"/>
                  <a:gd name="T5" fmla="*/ 39 h 93"/>
                  <a:gd name="T6" fmla="*/ 114 w 140"/>
                  <a:gd name="T7" fmla="*/ 31 h 93"/>
                  <a:gd name="T8" fmla="*/ 108 w 140"/>
                  <a:gd name="T9" fmla="*/ 25 h 93"/>
                  <a:gd name="T10" fmla="*/ 110 w 140"/>
                  <a:gd name="T11" fmla="*/ 19 h 93"/>
                  <a:gd name="T12" fmla="*/ 108 w 140"/>
                  <a:gd name="T13" fmla="*/ 13 h 93"/>
                  <a:gd name="T14" fmla="*/ 106 w 140"/>
                  <a:gd name="T15" fmla="*/ 9 h 93"/>
                  <a:gd name="T16" fmla="*/ 98 w 140"/>
                  <a:gd name="T17" fmla="*/ 6 h 93"/>
                  <a:gd name="T18" fmla="*/ 90 w 140"/>
                  <a:gd name="T19" fmla="*/ 7 h 93"/>
                  <a:gd name="T20" fmla="*/ 86 w 140"/>
                  <a:gd name="T21" fmla="*/ 4 h 93"/>
                  <a:gd name="T22" fmla="*/ 78 w 140"/>
                  <a:gd name="T23" fmla="*/ 3 h 93"/>
                  <a:gd name="T24" fmla="*/ 70 w 140"/>
                  <a:gd name="T25" fmla="*/ 0 h 93"/>
                  <a:gd name="T26" fmla="*/ 65 w 140"/>
                  <a:gd name="T27" fmla="*/ 0 h 93"/>
                  <a:gd name="T28" fmla="*/ 57 w 140"/>
                  <a:gd name="T29" fmla="*/ 6 h 93"/>
                  <a:gd name="T30" fmla="*/ 48 w 140"/>
                  <a:gd name="T31" fmla="*/ 8 h 93"/>
                  <a:gd name="T32" fmla="*/ 44 w 140"/>
                  <a:gd name="T33" fmla="*/ 15 h 93"/>
                  <a:gd name="T34" fmla="*/ 48 w 140"/>
                  <a:gd name="T35" fmla="*/ 16 h 93"/>
                  <a:gd name="T36" fmla="*/ 41 w 140"/>
                  <a:gd name="T37" fmla="*/ 20 h 93"/>
                  <a:gd name="T38" fmla="*/ 34 w 140"/>
                  <a:gd name="T39" fmla="*/ 24 h 93"/>
                  <a:gd name="T40" fmla="*/ 33 w 140"/>
                  <a:gd name="T41" fmla="*/ 32 h 93"/>
                  <a:gd name="T42" fmla="*/ 36 w 140"/>
                  <a:gd name="T43" fmla="*/ 35 h 93"/>
                  <a:gd name="T44" fmla="*/ 32 w 140"/>
                  <a:gd name="T45" fmla="*/ 37 h 93"/>
                  <a:gd name="T46" fmla="*/ 28 w 140"/>
                  <a:gd name="T47" fmla="*/ 36 h 93"/>
                  <a:gd name="T48" fmla="*/ 21 w 140"/>
                  <a:gd name="T49" fmla="*/ 40 h 93"/>
                  <a:gd name="T50" fmla="*/ 12 w 140"/>
                  <a:gd name="T51" fmla="*/ 41 h 93"/>
                  <a:gd name="T52" fmla="*/ 3 w 140"/>
                  <a:gd name="T53" fmla="*/ 41 h 93"/>
                  <a:gd name="T54" fmla="*/ 11 w 140"/>
                  <a:gd name="T55" fmla="*/ 61 h 93"/>
                  <a:gd name="T56" fmla="*/ 3 w 140"/>
                  <a:gd name="T57" fmla="*/ 68 h 93"/>
                  <a:gd name="T58" fmla="*/ 3 w 140"/>
                  <a:gd name="T59" fmla="*/ 74 h 93"/>
                  <a:gd name="T60" fmla="*/ 8 w 140"/>
                  <a:gd name="T61" fmla="*/ 78 h 93"/>
                  <a:gd name="T62" fmla="*/ 8 w 140"/>
                  <a:gd name="T63" fmla="*/ 88 h 93"/>
                  <a:gd name="T64" fmla="*/ 11 w 140"/>
                  <a:gd name="T65" fmla="*/ 85 h 93"/>
                  <a:gd name="T66" fmla="*/ 19 w 140"/>
                  <a:gd name="T67" fmla="*/ 81 h 93"/>
                  <a:gd name="T68" fmla="*/ 29 w 140"/>
                  <a:gd name="T69" fmla="*/ 80 h 93"/>
                  <a:gd name="T70" fmla="*/ 49 w 140"/>
                  <a:gd name="T71" fmla="*/ 81 h 93"/>
                  <a:gd name="T72" fmla="*/ 61 w 140"/>
                  <a:gd name="T73" fmla="*/ 84 h 93"/>
                  <a:gd name="T74" fmla="*/ 69 w 140"/>
                  <a:gd name="T75" fmla="*/ 86 h 93"/>
                  <a:gd name="T76" fmla="*/ 71 w 140"/>
                  <a:gd name="T77" fmla="*/ 86 h 93"/>
                  <a:gd name="T78" fmla="*/ 81 w 140"/>
                  <a:gd name="T79" fmla="*/ 86 h 93"/>
                  <a:gd name="T80" fmla="*/ 86 w 140"/>
                  <a:gd name="T81" fmla="*/ 88 h 93"/>
                  <a:gd name="T82" fmla="*/ 90 w 140"/>
                  <a:gd name="T83" fmla="*/ 85 h 93"/>
                  <a:gd name="T84" fmla="*/ 97 w 140"/>
                  <a:gd name="T85" fmla="*/ 90 h 93"/>
                  <a:gd name="T86" fmla="*/ 107 w 140"/>
                  <a:gd name="T87" fmla="*/ 89 h 93"/>
                  <a:gd name="T88" fmla="*/ 114 w 140"/>
                  <a:gd name="T89" fmla="*/ 90 h 93"/>
                  <a:gd name="T90" fmla="*/ 114 w 140"/>
                  <a:gd name="T91" fmla="*/ 82 h 93"/>
                  <a:gd name="T92" fmla="*/ 120 w 140"/>
                  <a:gd name="T93" fmla="*/ 77 h 93"/>
                  <a:gd name="T94" fmla="*/ 128 w 140"/>
                  <a:gd name="T95" fmla="*/ 74 h 93"/>
                  <a:gd name="T96" fmla="*/ 126 w 140"/>
                  <a:gd name="T97" fmla="*/ 68 h 93"/>
                  <a:gd name="T98" fmla="*/ 123 w 140"/>
                  <a:gd name="T99" fmla="*/ 62 h 93"/>
                  <a:gd name="T100" fmla="*/ 122 w 140"/>
                  <a:gd name="T101" fmla="*/ 56 h 93"/>
                  <a:gd name="T102" fmla="*/ 128 w 140"/>
                  <a:gd name="T103" fmla="*/ 57 h 93"/>
                  <a:gd name="T104" fmla="*/ 139 w 140"/>
                  <a:gd name="T105" fmla="*/ 5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93">
                    <a:moveTo>
                      <a:pt x="140" y="52"/>
                    </a:moveTo>
                    <a:lnTo>
                      <a:pt x="140" y="51"/>
                    </a:lnTo>
                    <a:lnTo>
                      <a:pt x="140" y="51"/>
                    </a:lnTo>
                    <a:lnTo>
                      <a:pt x="136" y="49"/>
                    </a:lnTo>
                    <a:lnTo>
                      <a:pt x="136" y="48"/>
                    </a:lnTo>
                    <a:lnTo>
                      <a:pt x="136" y="48"/>
                    </a:lnTo>
                    <a:lnTo>
                      <a:pt x="136" y="47"/>
                    </a:lnTo>
                    <a:lnTo>
                      <a:pt x="136" y="47"/>
                    </a:lnTo>
                    <a:lnTo>
                      <a:pt x="132" y="44"/>
                    </a:lnTo>
                    <a:lnTo>
                      <a:pt x="128" y="44"/>
                    </a:lnTo>
                    <a:lnTo>
                      <a:pt x="127" y="44"/>
                    </a:lnTo>
                    <a:lnTo>
                      <a:pt x="126" y="44"/>
                    </a:lnTo>
                    <a:lnTo>
                      <a:pt x="126" y="43"/>
                    </a:lnTo>
                    <a:lnTo>
                      <a:pt x="126" y="41"/>
                    </a:lnTo>
                    <a:lnTo>
                      <a:pt x="126" y="40"/>
                    </a:lnTo>
                    <a:lnTo>
                      <a:pt x="126" y="40"/>
                    </a:lnTo>
                    <a:lnTo>
                      <a:pt x="126" y="39"/>
                    </a:lnTo>
                    <a:lnTo>
                      <a:pt x="123" y="39"/>
                    </a:lnTo>
                    <a:lnTo>
                      <a:pt x="119" y="36"/>
                    </a:lnTo>
                    <a:lnTo>
                      <a:pt x="118" y="35"/>
                    </a:lnTo>
                    <a:lnTo>
                      <a:pt x="116" y="33"/>
                    </a:lnTo>
                    <a:lnTo>
                      <a:pt x="115" y="32"/>
                    </a:lnTo>
                    <a:lnTo>
                      <a:pt x="114" y="31"/>
                    </a:lnTo>
                    <a:lnTo>
                      <a:pt x="114" y="31"/>
                    </a:lnTo>
                    <a:lnTo>
                      <a:pt x="114" y="28"/>
                    </a:lnTo>
                    <a:lnTo>
                      <a:pt x="114" y="28"/>
                    </a:lnTo>
                    <a:lnTo>
                      <a:pt x="114" y="28"/>
                    </a:lnTo>
                    <a:lnTo>
                      <a:pt x="111" y="27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8" y="24"/>
                    </a:lnTo>
                    <a:lnTo>
                      <a:pt x="108" y="23"/>
                    </a:lnTo>
                    <a:lnTo>
                      <a:pt x="110" y="23"/>
                    </a:lnTo>
                    <a:lnTo>
                      <a:pt x="111" y="20"/>
                    </a:lnTo>
                    <a:lnTo>
                      <a:pt x="111" y="20"/>
                    </a:lnTo>
                    <a:lnTo>
                      <a:pt x="110" y="19"/>
                    </a:lnTo>
                    <a:lnTo>
                      <a:pt x="108" y="17"/>
                    </a:lnTo>
                    <a:lnTo>
                      <a:pt x="107" y="16"/>
                    </a:lnTo>
                    <a:lnTo>
                      <a:pt x="107" y="16"/>
                    </a:lnTo>
                    <a:lnTo>
                      <a:pt x="107" y="15"/>
                    </a:lnTo>
                    <a:lnTo>
                      <a:pt x="108" y="15"/>
                    </a:lnTo>
                    <a:lnTo>
                      <a:pt x="108" y="13"/>
                    </a:lnTo>
                    <a:lnTo>
                      <a:pt x="108" y="11"/>
                    </a:lnTo>
                    <a:lnTo>
                      <a:pt x="108" y="11"/>
                    </a:lnTo>
                    <a:lnTo>
                      <a:pt x="108" y="9"/>
                    </a:lnTo>
                    <a:lnTo>
                      <a:pt x="107" y="9"/>
                    </a:lnTo>
                    <a:lnTo>
                      <a:pt x="107" y="9"/>
                    </a:lnTo>
                    <a:lnTo>
                      <a:pt x="106" y="9"/>
                    </a:lnTo>
                    <a:lnTo>
                      <a:pt x="104" y="9"/>
                    </a:lnTo>
                    <a:lnTo>
                      <a:pt x="104" y="8"/>
                    </a:lnTo>
                    <a:lnTo>
                      <a:pt x="103" y="8"/>
                    </a:lnTo>
                    <a:lnTo>
                      <a:pt x="102" y="7"/>
                    </a:lnTo>
                    <a:lnTo>
                      <a:pt x="102" y="7"/>
                    </a:lnTo>
                    <a:lnTo>
                      <a:pt x="98" y="6"/>
                    </a:lnTo>
                    <a:lnTo>
                      <a:pt x="95" y="6"/>
                    </a:lnTo>
                    <a:lnTo>
                      <a:pt x="94" y="6"/>
                    </a:lnTo>
                    <a:lnTo>
                      <a:pt x="93" y="6"/>
                    </a:lnTo>
                    <a:lnTo>
                      <a:pt x="93" y="7"/>
                    </a:lnTo>
                    <a:lnTo>
                      <a:pt x="91" y="7"/>
                    </a:lnTo>
                    <a:lnTo>
                      <a:pt x="90" y="7"/>
                    </a:lnTo>
                    <a:lnTo>
                      <a:pt x="89" y="7"/>
                    </a:lnTo>
                    <a:lnTo>
                      <a:pt x="87" y="8"/>
                    </a:lnTo>
                    <a:lnTo>
                      <a:pt x="86" y="8"/>
                    </a:lnTo>
                    <a:lnTo>
                      <a:pt x="85" y="7"/>
                    </a:lnTo>
                    <a:lnTo>
                      <a:pt x="85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5" y="4"/>
                    </a:lnTo>
                    <a:lnTo>
                      <a:pt x="83" y="3"/>
                    </a:lnTo>
                    <a:lnTo>
                      <a:pt x="81" y="2"/>
                    </a:lnTo>
                    <a:lnTo>
                      <a:pt x="79" y="2"/>
                    </a:lnTo>
                    <a:lnTo>
                      <a:pt x="78" y="3"/>
                    </a:lnTo>
                    <a:lnTo>
                      <a:pt x="77" y="3"/>
                    </a:lnTo>
                    <a:lnTo>
                      <a:pt x="75" y="3"/>
                    </a:lnTo>
                    <a:lnTo>
                      <a:pt x="75" y="3"/>
                    </a:lnTo>
                    <a:lnTo>
                      <a:pt x="74" y="2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9" y="2"/>
                    </a:lnTo>
                    <a:lnTo>
                      <a:pt x="69" y="2"/>
                    </a:lnTo>
                    <a:lnTo>
                      <a:pt x="66" y="0"/>
                    </a:lnTo>
                    <a:lnTo>
                      <a:pt x="66" y="0"/>
                    </a:lnTo>
                    <a:lnTo>
                      <a:pt x="65" y="0"/>
                    </a:lnTo>
                    <a:lnTo>
                      <a:pt x="63" y="2"/>
                    </a:lnTo>
                    <a:lnTo>
                      <a:pt x="61" y="3"/>
                    </a:lnTo>
                    <a:lnTo>
                      <a:pt x="60" y="4"/>
                    </a:lnTo>
                    <a:lnTo>
                      <a:pt x="60" y="6"/>
                    </a:lnTo>
                    <a:lnTo>
                      <a:pt x="60" y="7"/>
                    </a:lnTo>
                    <a:lnTo>
                      <a:pt x="57" y="6"/>
                    </a:lnTo>
                    <a:lnTo>
                      <a:pt x="57" y="6"/>
                    </a:lnTo>
                    <a:lnTo>
                      <a:pt x="56" y="6"/>
                    </a:lnTo>
                    <a:lnTo>
                      <a:pt x="52" y="6"/>
                    </a:lnTo>
                    <a:lnTo>
                      <a:pt x="50" y="6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5" y="8"/>
                    </a:lnTo>
                    <a:lnTo>
                      <a:pt x="45" y="8"/>
                    </a:lnTo>
                    <a:lnTo>
                      <a:pt x="45" y="9"/>
                    </a:lnTo>
                    <a:lnTo>
                      <a:pt x="45" y="11"/>
                    </a:lnTo>
                    <a:lnTo>
                      <a:pt x="44" y="12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4" y="15"/>
                    </a:lnTo>
                    <a:lnTo>
                      <a:pt x="46" y="16"/>
                    </a:lnTo>
                    <a:lnTo>
                      <a:pt x="48" y="16"/>
                    </a:lnTo>
                    <a:lnTo>
                      <a:pt x="49" y="16"/>
                    </a:lnTo>
                    <a:lnTo>
                      <a:pt x="48" y="16"/>
                    </a:lnTo>
                    <a:lnTo>
                      <a:pt x="48" y="17"/>
                    </a:lnTo>
                    <a:lnTo>
                      <a:pt x="46" y="17"/>
                    </a:lnTo>
                    <a:lnTo>
                      <a:pt x="46" y="19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41" y="20"/>
                    </a:lnTo>
                    <a:lnTo>
                      <a:pt x="41" y="20"/>
                    </a:lnTo>
                    <a:lnTo>
                      <a:pt x="40" y="21"/>
                    </a:lnTo>
                    <a:lnTo>
                      <a:pt x="38" y="21"/>
                    </a:lnTo>
                    <a:lnTo>
                      <a:pt x="37" y="23"/>
                    </a:lnTo>
                    <a:lnTo>
                      <a:pt x="36" y="23"/>
                    </a:lnTo>
                    <a:lnTo>
                      <a:pt x="34" y="24"/>
                    </a:lnTo>
                    <a:lnTo>
                      <a:pt x="34" y="27"/>
                    </a:lnTo>
                    <a:lnTo>
                      <a:pt x="34" y="28"/>
                    </a:lnTo>
                    <a:lnTo>
                      <a:pt x="34" y="29"/>
                    </a:lnTo>
                    <a:lnTo>
                      <a:pt x="34" y="29"/>
                    </a:lnTo>
                    <a:lnTo>
                      <a:pt x="33" y="29"/>
                    </a:lnTo>
                    <a:lnTo>
                      <a:pt x="33" y="32"/>
                    </a:lnTo>
                    <a:lnTo>
                      <a:pt x="32" y="33"/>
                    </a:lnTo>
                    <a:lnTo>
                      <a:pt x="32" y="33"/>
                    </a:lnTo>
                    <a:lnTo>
                      <a:pt x="32" y="35"/>
                    </a:lnTo>
                    <a:lnTo>
                      <a:pt x="33" y="35"/>
                    </a:lnTo>
                    <a:lnTo>
                      <a:pt x="34" y="35"/>
                    </a:lnTo>
                    <a:lnTo>
                      <a:pt x="36" y="35"/>
                    </a:lnTo>
                    <a:lnTo>
                      <a:pt x="36" y="36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4" y="37"/>
                    </a:lnTo>
                    <a:lnTo>
                      <a:pt x="33" y="37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2" y="36"/>
                    </a:lnTo>
                    <a:lnTo>
                      <a:pt x="32" y="35"/>
                    </a:lnTo>
                    <a:lnTo>
                      <a:pt x="30" y="35"/>
                    </a:lnTo>
                    <a:lnTo>
                      <a:pt x="29" y="36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26" y="37"/>
                    </a:lnTo>
                    <a:lnTo>
                      <a:pt x="25" y="37"/>
                    </a:lnTo>
                    <a:lnTo>
                      <a:pt x="22" y="37"/>
                    </a:lnTo>
                    <a:lnTo>
                      <a:pt x="21" y="37"/>
                    </a:lnTo>
                    <a:lnTo>
                      <a:pt x="21" y="40"/>
                    </a:lnTo>
                    <a:lnTo>
                      <a:pt x="21" y="41"/>
                    </a:lnTo>
                    <a:lnTo>
                      <a:pt x="19" y="40"/>
                    </a:lnTo>
                    <a:lnTo>
                      <a:pt x="17" y="41"/>
                    </a:lnTo>
                    <a:lnTo>
                      <a:pt x="15" y="43"/>
                    </a:lnTo>
                    <a:lnTo>
                      <a:pt x="13" y="41"/>
                    </a:lnTo>
                    <a:lnTo>
                      <a:pt x="12" y="41"/>
                    </a:lnTo>
                    <a:lnTo>
                      <a:pt x="11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4" y="48"/>
                    </a:lnTo>
                    <a:lnTo>
                      <a:pt x="8" y="54"/>
                    </a:lnTo>
                    <a:lnTo>
                      <a:pt x="9" y="57"/>
                    </a:lnTo>
                    <a:lnTo>
                      <a:pt x="9" y="58"/>
                    </a:lnTo>
                    <a:lnTo>
                      <a:pt x="11" y="61"/>
                    </a:lnTo>
                    <a:lnTo>
                      <a:pt x="11" y="62"/>
                    </a:lnTo>
                    <a:lnTo>
                      <a:pt x="11" y="64"/>
                    </a:lnTo>
                    <a:lnTo>
                      <a:pt x="11" y="65"/>
                    </a:lnTo>
                    <a:lnTo>
                      <a:pt x="9" y="65"/>
                    </a:lnTo>
                    <a:lnTo>
                      <a:pt x="4" y="68"/>
                    </a:lnTo>
                    <a:lnTo>
                      <a:pt x="3" y="68"/>
                    </a:lnTo>
                    <a:lnTo>
                      <a:pt x="1" y="70"/>
                    </a:lnTo>
                    <a:lnTo>
                      <a:pt x="0" y="7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3" y="74"/>
                    </a:lnTo>
                    <a:lnTo>
                      <a:pt x="4" y="76"/>
                    </a:lnTo>
                    <a:lnTo>
                      <a:pt x="5" y="76"/>
                    </a:lnTo>
                    <a:lnTo>
                      <a:pt x="7" y="76"/>
                    </a:lnTo>
                    <a:lnTo>
                      <a:pt x="7" y="77"/>
                    </a:lnTo>
                    <a:lnTo>
                      <a:pt x="8" y="77"/>
                    </a:lnTo>
                    <a:lnTo>
                      <a:pt x="8" y="78"/>
                    </a:lnTo>
                    <a:lnTo>
                      <a:pt x="7" y="81"/>
                    </a:lnTo>
                    <a:lnTo>
                      <a:pt x="8" y="82"/>
                    </a:lnTo>
                    <a:lnTo>
                      <a:pt x="7" y="82"/>
                    </a:lnTo>
                    <a:lnTo>
                      <a:pt x="7" y="84"/>
                    </a:lnTo>
                    <a:lnTo>
                      <a:pt x="7" y="85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8" y="86"/>
                    </a:lnTo>
                    <a:lnTo>
                      <a:pt x="8" y="85"/>
                    </a:lnTo>
                    <a:lnTo>
                      <a:pt x="9" y="85"/>
                    </a:lnTo>
                    <a:lnTo>
                      <a:pt x="11" y="85"/>
                    </a:lnTo>
                    <a:lnTo>
                      <a:pt x="11" y="85"/>
                    </a:lnTo>
                    <a:lnTo>
                      <a:pt x="12" y="86"/>
                    </a:lnTo>
                    <a:lnTo>
                      <a:pt x="13" y="86"/>
                    </a:lnTo>
                    <a:lnTo>
                      <a:pt x="15" y="85"/>
                    </a:lnTo>
                    <a:lnTo>
                      <a:pt x="17" y="82"/>
                    </a:lnTo>
                    <a:lnTo>
                      <a:pt x="17" y="81"/>
                    </a:lnTo>
                    <a:lnTo>
                      <a:pt x="19" y="81"/>
                    </a:lnTo>
                    <a:lnTo>
                      <a:pt x="20" y="81"/>
                    </a:lnTo>
                    <a:lnTo>
                      <a:pt x="22" y="81"/>
                    </a:lnTo>
                    <a:lnTo>
                      <a:pt x="24" y="81"/>
                    </a:lnTo>
                    <a:lnTo>
                      <a:pt x="26" y="80"/>
                    </a:lnTo>
                    <a:lnTo>
                      <a:pt x="28" y="80"/>
                    </a:lnTo>
                    <a:lnTo>
                      <a:pt x="29" y="80"/>
                    </a:lnTo>
                    <a:lnTo>
                      <a:pt x="32" y="80"/>
                    </a:lnTo>
                    <a:lnTo>
                      <a:pt x="37" y="80"/>
                    </a:lnTo>
                    <a:lnTo>
                      <a:pt x="40" y="80"/>
                    </a:lnTo>
                    <a:lnTo>
                      <a:pt x="42" y="80"/>
                    </a:lnTo>
                    <a:lnTo>
                      <a:pt x="48" y="81"/>
                    </a:lnTo>
                    <a:lnTo>
                      <a:pt x="49" y="81"/>
                    </a:lnTo>
                    <a:lnTo>
                      <a:pt x="50" y="82"/>
                    </a:lnTo>
                    <a:lnTo>
                      <a:pt x="52" y="82"/>
                    </a:lnTo>
                    <a:lnTo>
                      <a:pt x="56" y="82"/>
                    </a:lnTo>
                    <a:lnTo>
                      <a:pt x="58" y="84"/>
                    </a:lnTo>
                    <a:lnTo>
                      <a:pt x="60" y="82"/>
                    </a:lnTo>
                    <a:lnTo>
                      <a:pt x="61" y="84"/>
                    </a:lnTo>
                    <a:lnTo>
                      <a:pt x="62" y="86"/>
                    </a:lnTo>
                    <a:lnTo>
                      <a:pt x="63" y="86"/>
                    </a:lnTo>
                    <a:lnTo>
                      <a:pt x="63" y="86"/>
                    </a:lnTo>
                    <a:lnTo>
                      <a:pt x="66" y="86"/>
                    </a:lnTo>
                    <a:lnTo>
                      <a:pt x="67" y="86"/>
                    </a:lnTo>
                    <a:lnTo>
                      <a:pt x="69" y="86"/>
                    </a:lnTo>
                    <a:lnTo>
                      <a:pt x="69" y="88"/>
                    </a:lnTo>
                    <a:lnTo>
                      <a:pt x="70" y="89"/>
                    </a:lnTo>
                    <a:lnTo>
                      <a:pt x="70" y="88"/>
                    </a:lnTo>
                    <a:lnTo>
                      <a:pt x="70" y="88"/>
                    </a:lnTo>
                    <a:lnTo>
                      <a:pt x="71" y="86"/>
                    </a:lnTo>
                    <a:lnTo>
                      <a:pt x="71" y="86"/>
                    </a:lnTo>
                    <a:lnTo>
                      <a:pt x="74" y="86"/>
                    </a:lnTo>
                    <a:lnTo>
                      <a:pt x="75" y="86"/>
                    </a:lnTo>
                    <a:lnTo>
                      <a:pt x="75" y="86"/>
                    </a:lnTo>
                    <a:lnTo>
                      <a:pt x="77" y="86"/>
                    </a:lnTo>
                    <a:lnTo>
                      <a:pt x="78" y="86"/>
                    </a:lnTo>
                    <a:lnTo>
                      <a:pt x="81" y="86"/>
                    </a:lnTo>
                    <a:lnTo>
                      <a:pt x="82" y="86"/>
                    </a:lnTo>
                    <a:lnTo>
                      <a:pt x="83" y="88"/>
                    </a:lnTo>
                    <a:lnTo>
                      <a:pt x="83" y="89"/>
                    </a:lnTo>
                    <a:lnTo>
                      <a:pt x="85" y="89"/>
                    </a:lnTo>
                    <a:lnTo>
                      <a:pt x="85" y="89"/>
                    </a:lnTo>
                    <a:lnTo>
                      <a:pt x="86" y="88"/>
                    </a:lnTo>
                    <a:lnTo>
                      <a:pt x="87" y="88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6"/>
                    </a:lnTo>
                    <a:lnTo>
                      <a:pt x="90" y="85"/>
                    </a:lnTo>
                    <a:lnTo>
                      <a:pt x="90" y="85"/>
                    </a:lnTo>
                    <a:lnTo>
                      <a:pt x="91" y="86"/>
                    </a:lnTo>
                    <a:lnTo>
                      <a:pt x="91" y="86"/>
                    </a:lnTo>
                    <a:lnTo>
                      <a:pt x="93" y="88"/>
                    </a:lnTo>
                    <a:lnTo>
                      <a:pt x="94" y="89"/>
                    </a:lnTo>
                    <a:lnTo>
                      <a:pt x="95" y="90"/>
                    </a:lnTo>
                    <a:lnTo>
                      <a:pt x="97" y="90"/>
                    </a:lnTo>
                    <a:lnTo>
                      <a:pt x="98" y="89"/>
                    </a:lnTo>
                    <a:lnTo>
                      <a:pt x="101" y="89"/>
                    </a:lnTo>
                    <a:lnTo>
                      <a:pt x="103" y="89"/>
                    </a:lnTo>
                    <a:lnTo>
                      <a:pt x="106" y="88"/>
                    </a:lnTo>
                    <a:lnTo>
                      <a:pt x="107" y="89"/>
                    </a:lnTo>
                    <a:lnTo>
                      <a:pt x="107" y="89"/>
                    </a:lnTo>
                    <a:lnTo>
                      <a:pt x="110" y="90"/>
                    </a:lnTo>
                    <a:lnTo>
                      <a:pt x="110" y="92"/>
                    </a:lnTo>
                    <a:lnTo>
                      <a:pt x="111" y="92"/>
                    </a:lnTo>
                    <a:lnTo>
                      <a:pt x="112" y="93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90"/>
                    </a:lnTo>
                    <a:lnTo>
                      <a:pt x="114" y="89"/>
                    </a:lnTo>
                    <a:lnTo>
                      <a:pt x="112" y="88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4" y="82"/>
                    </a:lnTo>
                    <a:lnTo>
                      <a:pt x="114" y="82"/>
                    </a:lnTo>
                    <a:lnTo>
                      <a:pt x="115" y="80"/>
                    </a:lnTo>
                    <a:lnTo>
                      <a:pt x="116" y="80"/>
                    </a:lnTo>
                    <a:lnTo>
                      <a:pt x="118" y="77"/>
                    </a:lnTo>
                    <a:lnTo>
                      <a:pt x="119" y="77"/>
                    </a:lnTo>
                    <a:lnTo>
                      <a:pt x="120" y="77"/>
                    </a:lnTo>
                    <a:lnTo>
                      <a:pt x="122" y="77"/>
                    </a:lnTo>
                    <a:lnTo>
                      <a:pt x="123" y="76"/>
                    </a:lnTo>
                    <a:lnTo>
                      <a:pt x="127" y="76"/>
                    </a:lnTo>
                    <a:lnTo>
                      <a:pt x="130" y="76"/>
                    </a:lnTo>
                    <a:lnTo>
                      <a:pt x="130" y="76"/>
                    </a:lnTo>
                    <a:lnTo>
                      <a:pt x="128" y="74"/>
                    </a:lnTo>
                    <a:lnTo>
                      <a:pt x="127" y="73"/>
                    </a:lnTo>
                    <a:lnTo>
                      <a:pt x="127" y="73"/>
                    </a:lnTo>
                    <a:lnTo>
                      <a:pt x="126" y="72"/>
                    </a:lnTo>
                    <a:lnTo>
                      <a:pt x="126" y="70"/>
                    </a:lnTo>
                    <a:lnTo>
                      <a:pt x="126" y="68"/>
                    </a:lnTo>
                    <a:lnTo>
                      <a:pt x="126" y="68"/>
                    </a:lnTo>
                    <a:lnTo>
                      <a:pt x="124" y="66"/>
                    </a:lnTo>
                    <a:lnTo>
                      <a:pt x="124" y="65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4" y="62"/>
                    </a:lnTo>
                    <a:lnTo>
                      <a:pt x="123" y="62"/>
                    </a:lnTo>
                    <a:lnTo>
                      <a:pt x="122" y="60"/>
                    </a:lnTo>
                    <a:lnTo>
                      <a:pt x="120" y="60"/>
                    </a:lnTo>
                    <a:lnTo>
                      <a:pt x="120" y="58"/>
                    </a:lnTo>
                    <a:lnTo>
                      <a:pt x="120" y="58"/>
                    </a:lnTo>
                    <a:lnTo>
                      <a:pt x="122" y="57"/>
                    </a:lnTo>
                    <a:lnTo>
                      <a:pt x="122" y="56"/>
                    </a:lnTo>
                    <a:lnTo>
                      <a:pt x="122" y="56"/>
                    </a:lnTo>
                    <a:lnTo>
                      <a:pt x="124" y="56"/>
                    </a:lnTo>
                    <a:lnTo>
                      <a:pt x="126" y="56"/>
                    </a:lnTo>
                    <a:lnTo>
                      <a:pt x="127" y="56"/>
                    </a:lnTo>
                    <a:lnTo>
                      <a:pt x="127" y="56"/>
                    </a:lnTo>
                    <a:lnTo>
                      <a:pt x="128" y="57"/>
                    </a:lnTo>
                    <a:lnTo>
                      <a:pt x="131" y="57"/>
                    </a:lnTo>
                    <a:lnTo>
                      <a:pt x="132" y="57"/>
                    </a:lnTo>
                    <a:lnTo>
                      <a:pt x="135" y="57"/>
                    </a:lnTo>
                    <a:lnTo>
                      <a:pt x="136" y="54"/>
                    </a:lnTo>
                    <a:lnTo>
                      <a:pt x="138" y="54"/>
                    </a:lnTo>
                    <a:lnTo>
                      <a:pt x="139" y="53"/>
                    </a:lnTo>
                    <a:lnTo>
                      <a:pt x="140" y="53"/>
                    </a:lnTo>
                    <a:lnTo>
                      <a:pt x="140" y="53"/>
                    </a:lnTo>
                    <a:lnTo>
                      <a:pt x="140" y="5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2" name="Freeform 246">
                <a:extLst>
                  <a:ext uri="{FF2B5EF4-FFF2-40B4-BE49-F238E27FC236}">
                    <a16:creationId xmlns:a16="http://schemas.microsoft.com/office/drawing/2014/main" id="{F4FDB9A1-A5D9-4E4C-9A21-00518238E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4712" y="2770188"/>
                <a:ext cx="185738" cy="79375"/>
              </a:xfrm>
              <a:custGeom>
                <a:avLst/>
                <a:gdLst>
                  <a:gd name="T0" fmla="*/ 113 w 117"/>
                  <a:gd name="T1" fmla="*/ 10 h 50"/>
                  <a:gd name="T2" fmla="*/ 115 w 117"/>
                  <a:gd name="T3" fmla="*/ 6 h 50"/>
                  <a:gd name="T4" fmla="*/ 109 w 117"/>
                  <a:gd name="T5" fmla="*/ 4 h 50"/>
                  <a:gd name="T6" fmla="*/ 103 w 117"/>
                  <a:gd name="T7" fmla="*/ 5 h 50"/>
                  <a:gd name="T8" fmla="*/ 94 w 117"/>
                  <a:gd name="T9" fmla="*/ 1 h 50"/>
                  <a:gd name="T10" fmla="*/ 87 w 117"/>
                  <a:gd name="T11" fmla="*/ 1 h 50"/>
                  <a:gd name="T12" fmla="*/ 83 w 117"/>
                  <a:gd name="T13" fmla="*/ 2 h 50"/>
                  <a:gd name="T14" fmla="*/ 79 w 117"/>
                  <a:gd name="T15" fmla="*/ 8 h 50"/>
                  <a:gd name="T16" fmla="*/ 72 w 117"/>
                  <a:gd name="T17" fmla="*/ 8 h 50"/>
                  <a:gd name="T18" fmla="*/ 66 w 117"/>
                  <a:gd name="T19" fmla="*/ 4 h 50"/>
                  <a:gd name="T20" fmla="*/ 64 w 117"/>
                  <a:gd name="T21" fmla="*/ 9 h 50"/>
                  <a:gd name="T22" fmla="*/ 61 w 117"/>
                  <a:gd name="T23" fmla="*/ 8 h 50"/>
                  <a:gd name="T24" fmla="*/ 55 w 117"/>
                  <a:gd name="T25" fmla="*/ 13 h 50"/>
                  <a:gd name="T26" fmla="*/ 50 w 117"/>
                  <a:gd name="T27" fmla="*/ 17 h 50"/>
                  <a:gd name="T28" fmla="*/ 53 w 117"/>
                  <a:gd name="T29" fmla="*/ 25 h 50"/>
                  <a:gd name="T30" fmla="*/ 54 w 117"/>
                  <a:gd name="T31" fmla="*/ 27 h 50"/>
                  <a:gd name="T32" fmla="*/ 51 w 117"/>
                  <a:gd name="T33" fmla="*/ 27 h 50"/>
                  <a:gd name="T34" fmla="*/ 49 w 117"/>
                  <a:gd name="T35" fmla="*/ 25 h 50"/>
                  <a:gd name="T36" fmla="*/ 43 w 117"/>
                  <a:gd name="T37" fmla="*/ 25 h 50"/>
                  <a:gd name="T38" fmla="*/ 41 w 117"/>
                  <a:gd name="T39" fmla="*/ 26 h 50"/>
                  <a:gd name="T40" fmla="*/ 29 w 117"/>
                  <a:gd name="T41" fmla="*/ 30 h 50"/>
                  <a:gd name="T42" fmla="*/ 23 w 117"/>
                  <a:gd name="T43" fmla="*/ 31 h 50"/>
                  <a:gd name="T44" fmla="*/ 21 w 117"/>
                  <a:gd name="T45" fmla="*/ 29 h 50"/>
                  <a:gd name="T46" fmla="*/ 14 w 117"/>
                  <a:gd name="T47" fmla="*/ 27 h 50"/>
                  <a:gd name="T48" fmla="*/ 10 w 117"/>
                  <a:gd name="T49" fmla="*/ 33 h 50"/>
                  <a:gd name="T50" fmla="*/ 8 w 117"/>
                  <a:gd name="T51" fmla="*/ 31 h 50"/>
                  <a:gd name="T52" fmla="*/ 5 w 117"/>
                  <a:gd name="T53" fmla="*/ 27 h 50"/>
                  <a:gd name="T54" fmla="*/ 0 w 117"/>
                  <a:gd name="T55" fmla="*/ 29 h 50"/>
                  <a:gd name="T56" fmla="*/ 0 w 117"/>
                  <a:gd name="T57" fmla="*/ 34 h 50"/>
                  <a:gd name="T58" fmla="*/ 1 w 117"/>
                  <a:gd name="T59" fmla="*/ 35 h 50"/>
                  <a:gd name="T60" fmla="*/ 2 w 117"/>
                  <a:gd name="T61" fmla="*/ 38 h 50"/>
                  <a:gd name="T62" fmla="*/ 9 w 117"/>
                  <a:gd name="T63" fmla="*/ 42 h 50"/>
                  <a:gd name="T64" fmla="*/ 14 w 117"/>
                  <a:gd name="T65" fmla="*/ 41 h 50"/>
                  <a:gd name="T66" fmla="*/ 20 w 117"/>
                  <a:gd name="T67" fmla="*/ 43 h 50"/>
                  <a:gd name="T68" fmla="*/ 25 w 117"/>
                  <a:gd name="T69" fmla="*/ 39 h 50"/>
                  <a:gd name="T70" fmla="*/ 33 w 117"/>
                  <a:gd name="T71" fmla="*/ 39 h 50"/>
                  <a:gd name="T72" fmla="*/ 41 w 117"/>
                  <a:gd name="T73" fmla="*/ 37 h 50"/>
                  <a:gd name="T74" fmla="*/ 43 w 117"/>
                  <a:gd name="T75" fmla="*/ 43 h 50"/>
                  <a:gd name="T76" fmla="*/ 51 w 117"/>
                  <a:gd name="T77" fmla="*/ 46 h 50"/>
                  <a:gd name="T78" fmla="*/ 66 w 117"/>
                  <a:gd name="T79" fmla="*/ 47 h 50"/>
                  <a:gd name="T80" fmla="*/ 74 w 117"/>
                  <a:gd name="T81" fmla="*/ 50 h 50"/>
                  <a:gd name="T82" fmla="*/ 79 w 117"/>
                  <a:gd name="T83" fmla="*/ 50 h 50"/>
                  <a:gd name="T84" fmla="*/ 83 w 117"/>
                  <a:gd name="T85" fmla="*/ 47 h 50"/>
                  <a:gd name="T86" fmla="*/ 92 w 117"/>
                  <a:gd name="T87" fmla="*/ 46 h 50"/>
                  <a:gd name="T88" fmla="*/ 100 w 117"/>
                  <a:gd name="T89" fmla="*/ 45 h 50"/>
                  <a:gd name="T90" fmla="*/ 102 w 117"/>
                  <a:gd name="T91" fmla="*/ 41 h 50"/>
                  <a:gd name="T92" fmla="*/ 108 w 117"/>
                  <a:gd name="T93" fmla="*/ 38 h 50"/>
                  <a:gd name="T94" fmla="*/ 107 w 117"/>
                  <a:gd name="T95" fmla="*/ 35 h 50"/>
                  <a:gd name="T96" fmla="*/ 107 w 117"/>
                  <a:gd name="T97" fmla="*/ 30 h 50"/>
                  <a:gd name="T98" fmla="*/ 111 w 117"/>
                  <a:gd name="T99" fmla="*/ 27 h 50"/>
                  <a:gd name="T100" fmla="*/ 108 w 117"/>
                  <a:gd name="T101" fmla="*/ 25 h 50"/>
                  <a:gd name="T102" fmla="*/ 112 w 117"/>
                  <a:gd name="T103" fmla="*/ 25 h 50"/>
                  <a:gd name="T104" fmla="*/ 116 w 117"/>
                  <a:gd name="T105" fmla="*/ 23 h 50"/>
                  <a:gd name="T106" fmla="*/ 117 w 117"/>
                  <a:gd name="T107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7" h="50">
                    <a:moveTo>
                      <a:pt x="117" y="18"/>
                    </a:moveTo>
                    <a:lnTo>
                      <a:pt x="116" y="17"/>
                    </a:lnTo>
                    <a:lnTo>
                      <a:pt x="115" y="15"/>
                    </a:lnTo>
                    <a:lnTo>
                      <a:pt x="113" y="12"/>
                    </a:lnTo>
                    <a:lnTo>
                      <a:pt x="113" y="10"/>
                    </a:lnTo>
                    <a:lnTo>
                      <a:pt x="113" y="9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5" y="8"/>
                    </a:lnTo>
                    <a:lnTo>
                      <a:pt x="115" y="6"/>
                    </a:lnTo>
                    <a:lnTo>
                      <a:pt x="113" y="5"/>
                    </a:lnTo>
                    <a:lnTo>
                      <a:pt x="112" y="5"/>
                    </a:lnTo>
                    <a:lnTo>
                      <a:pt x="112" y="5"/>
                    </a:lnTo>
                    <a:lnTo>
                      <a:pt x="111" y="5"/>
                    </a:lnTo>
                    <a:lnTo>
                      <a:pt x="109" y="4"/>
                    </a:lnTo>
                    <a:lnTo>
                      <a:pt x="108" y="4"/>
                    </a:lnTo>
                    <a:lnTo>
                      <a:pt x="107" y="4"/>
                    </a:lnTo>
                    <a:lnTo>
                      <a:pt x="105" y="4"/>
                    </a:lnTo>
                    <a:lnTo>
                      <a:pt x="105" y="5"/>
                    </a:lnTo>
                    <a:lnTo>
                      <a:pt x="103" y="5"/>
                    </a:lnTo>
                    <a:lnTo>
                      <a:pt x="100" y="4"/>
                    </a:lnTo>
                    <a:lnTo>
                      <a:pt x="98" y="2"/>
                    </a:lnTo>
                    <a:lnTo>
                      <a:pt x="96" y="2"/>
                    </a:lnTo>
                    <a:lnTo>
                      <a:pt x="95" y="2"/>
                    </a:lnTo>
                    <a:lnTo>
                      <a:pt x="94" y="1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7" y="1"/>
                    </a:lnTo>
                    <a:lnTo>
                      <a:pt x="87" y="1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3" y="2"/>
                    </a:lnTo>
                    <a:lnTo>
                      <a:pt x="83" y="4"/>
                    </a:lnTo>
                    <a:lnTo>
                      <a:pt x="82" y="4"/>
                    </a:lnTo>
                    <a:lnTo>
                      <a:pt x="80" y="5"/>
                    </a:lnTo>
                    <a:lnTo>
                      <a:pt x="80" y="6"/>
                    </a:lnTo>
                    <a:lnTo>
                      <a:pt x="79" y="8"/>
                    </a:lnTo>
                    <a:lnTo>
                      <a:pt x="78" y="6"/>
                    </a:lnTo>
                    <a:lnTo>
                      <a:pt x="76" y="6"/>
                    </a:lnTo>
                    <a:lnTo>
                      <a:pt x="75" y="6"/>
                    </a:lnTo>
                    <a:lnTo>
                      <a:pt x="75" y="8"/>
                    </a:lnTo>
                    <a:lnTo>
                      <a:pt x="72" y="8"/>
                    </a:lnTo>
                    <a:lnTo>
                      <a:pt x="70" y="8"/>
                    </a:lnTo>
                    <a:lnTo>
                      <a:pt x="68" y="5"/>
                    </a:lnTo>
                    <a:lnTo>
                      <a:pt x="67" y="5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6" y="5"/>
                    </a:lnTo>
                    <a:lnTo>
                      <a:pt x="66" y="5"/>
                    </a:lnTo>
                    <a:lnTo>
                      <a:pt x="66" y="6"/>
                    </a:lnTo>
                    <a:lnTo>
                      <a:pt x="66" y="8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4" y="9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61" y="8"/>
                    </a:lnTo>
                    <a:lnTo>
                      <a:pt x="59" y="12"/>
                    </a:lnTo>
                    <a:lnTo>
                      <a:pt x="59" y="12"/>
                    </a:lnTo>
                    <a:lnTo>
                      <a:pt x="58" y="13"/>
                    </a:lnTo>
                    <a:lnTo>
                      <a:pt x="57" y="13"/>
                    </a:lnTo>
                    <a:lnTo>
                      <a:pt x="55" y="13"/>
                    </a:lnTo>
                    <a:lnTo>
                      <a:pt x="55" y="13"/>
                    </a:lnTo>
                    <a:lnTo>
                      <a:pt x="51" y="15"/>
                    </a:lnTo>
                    <a:lnTo>
                      <a:pt x="50" y="15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1" y="19"/>
                    </a:lnTo>
                    <a:lnTo>
                      <a:pt x="53" y="21"/>
                    </a:lnTo>
                    <a:lnTo>
                      <a:pt x="53" y="22"/>
                    </a:lnTo>
                    <a:lnTo>
                      <a:pt x="53" y="23"/>
                    </a:lnTo>
                    <a:lnTo>
                      <a:pt x="53" y="25"/>
                    </a:lnTo>
                    <a:lnTo>
                      <a:pt x="53" y="25"/>
                    </a:lnTo>
                    <a:lnTo>
                      <a:pt x="54" y="25"/>
                    </a:lnTo>
                    <a:lnTo>
                      <a:pt x="54" y="25"/>
                    </a:lnTo>
                    <a:lnTo>
                      <a:pt x="54" y="26"/>
                    </a:lnTo>
                    <a:lnTo>
                      <a:pt x="54" y="27"/>
                    </a:lnTo>
                    <a:lnTo>
                      <a:pt x="54" y="29"/>
                    </a:lnTo>
                    <a:lnTo>
                      <a:pt x="54" y="29"/>
                    </a:lnTo>
                    <a:lnTo>
                      <a:pt x="53" y="29"/>
                    </a:lnTo>
                    <a:lnTo>
                      <a:pt x="51" y="29"/>
                    </a:lnTo>
                    <a:lnTo>
                      <a:pt x="51" y="27"/>
                    </a:lnTo>
                    <a:lnTo>
                      <a:pt x="50" y="27"/>
                    </a:lnTo>
                    <a:lnTo>
                      <a:pt x="50" y="27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9" y="25"/>
                    </a:lnTo>
                    <a:lnTo>
                      <a:pt x="47" y="26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5"/>
                    </a:lnTo>
                    <a:lnTo>
                      <a:pt x="43" y="25"/>
                    </a:lnTo>
                    <a:lnTo>
                      <a:pt x="42" y="25"/>
                    </a:lnTo>
                    <a:lnTo>
                      <a:pt x="41" y="25"/>
                    </a:lnTo>
                    <a:lnTo>
                      <a:pt x="41" y="25"/>
                    </a:lnTo>
                    <a:lnTo>
                      <a:pt x="41" y="26"/>
                    </a:lnTo>
                    <a:lnTo>
                      <a:pt x="41" y="26"/>
                    </a:lnTo>
                    <a:lnTo>
                      <a:pt x="34" y="27"/>
                    </a:lnTo>
                    <a:lnTo>
                      <a:pt x="31" y="27"/>
                    </a:lnTo>
                    <a:lnTo>
                      <a:pt x="30" y="29"/>
                    </a:lnTo>
                    <a:lnTo>
                      <a:pt x="29" y="29"/>
                    </a:lnTo>
                    <a:lnTo>
                      <a:pt x="29" y="30"/>
                    </a:lnTo>
                    <a:lnTo>
                      <a:pt x="27" y="30"/>
                    </a:lnTo>
                    <a:lnTo>
                      <a:pt x="26" y="30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31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21" y="29"/>
                    </a:lnTo>
                    <a:lnTo>
                      <a:pt x="18" y="29"/>
                    </a:lnTo>
                    <a:lnTo>
                      <a:pt x="17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2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8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9"/>
                    </a:lnTo>
                    <a:lnTo>
                      <a:pt x="6" y="29"/>
                    </a:lnTo>
                    <a:lnTo>
                      <a:pt x="5" y="27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1" y="29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1" y="29"/>
                    </a:lnTo>
                    <a:lnTo>
                      <a:pt x="1" y="31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" y="35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1" y="37"/>
                    </a:lnTo>
                    <a:lnTo>
                      <a:pt x="2" y="38"/>
                    </a:lnTo>
                    <a:lnTo>
                      <a:pt x="5" y="38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6" y="41"/>
                    </a:lnTo>
                    <a:lnTo>
                      <a:pt x="9" y="42"/>
                    </a:lnTo>
                    <a:lnTo>
                      <a:pt x="10" y="41"/>
                    </a:lnTo>
                    <a:lnTo>
                      <a:pt x="13" y="39"/>
                    </a:lnTo>
                    <a:lnTo>
                      <a:pt x="13" y="39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4" y="41"/>
                    </a:lnTo>
                    <a:lnTo>
                      <a:pt x="16" y="41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3" y="42"/>
                    </a:lnTo>
                    <a:lnTo>
                      <a:pt x="23" y="41"/>
                    </a:lnTo>
                    <a:lnTo>
                      <a:pt x="25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0" y="38"/>
                    </a:lnTo>
                    <a:lnTo>
                      <a:pt x="33" y="38"/>
                    </a:lnTo>
                    <a:lnTo>
                      <a:pt x="33" y="39"/>
                    </a:lnTo>
                    <a:lnTo>
                      <a:pt x="34" y="39"/>
                    </a:lnTo>
                    <a:lnTo>
                      <a:pt x="38" y="38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1" y="38"/>
                    </a:lnTo>
                    <a:lnTo>
                      <a:pt x="41" y="39"/>
                    </a:lnTo>
                    <a:lnTo>
                      <a:pt x="41" y="39"/>
                    </a:lnTo>
                    <a:lnTo>
                      <a:pt x="42" y="42"/>
                    </a:lnTo>
                    <a:lnTo>
                      <a:pt x="43" y="43"/>
                    </a:lnTo>
                    <a:lnTo>
                      <a:pt x="45" y="45"/>
                    </a:lnTo>
                    <a:lnTo>
                      <a:pt x="46" y="45"/>
                    </a:lnTo>
                    <a:lnTo>
                      <a:pt x="47" y="45"/>
                    </a:lnTo>
                    <a:lnTo>
                      <a:pt x="49" y="46"/>
                    </a:lnTo>
                    <a:lnTo>
                      <a:pt x="51" y="46"/>
                    </a:lnTo>
                    <a:lnTo>
                      <a:pt x="57" y="47"/>
                    </a:lnTo>
                    <a:lnTo>
                      <a:pt x="59" y="47"/>
                    </a:lnTo>
                    <a:lnTo>
                      <a:pt x="62" y="47"/>
                    </a:lnTo>
                    <a:lnTo>
                      <a:pt x="64" y="47"/>
                    </a:lnTo>
                    <a:lnTo>
                      <a:pt x="66" y="47"/>
                    </a:lnTo>
                    <a:lnTo>
                      <a:pt x="67" y="49"/>
                    </a:lnTo>
                    <a:lnTo>
                      <a:pt x="68" y="49"/>
                    </a:lnTo>
                    <a:lnTo>
                      <a:pt x="70" y="49"/>
                    </a:lnTo>
                    <a:lnTo>
                      <a:pt x="71" y="49"/>
                    </a:lnTo>
                    <a:lnTo>
                      <a:pt x="74" y="50"/>
                    </a:lnTo>
                    <a:lnTo>
                      <a:pt x="76" y="50"/>
                    </a:lnTo>
                    <a:lnTo>
                      <a:pt x="76" y="50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79" y="50"/>
                    </a:lnTo>
                    <a:lnTo>
                      <a:pt x="79" y="50"/>
                    </a:lnTo>
                    <a:lnTo>
                      <a:pt x="80" y="49"/>
                    </a:lnTo>
                    <a:lnTo>
                      <a:pt x="82" y="49"/>
                    </a:lnTo>
                    <a:lnTo>
                      <a:pt x="82" y="47"/>
                    </a:lnTo>
                    <a:lnTo>
                      <a:pt x="83" y="47"/>
                    </a:lnTo>
                    <a:lnTo>
                      <a:pt x="83" y="46"/>
                    </a:lnTo>
                    <a:lnTo>
                      <a:pt x="84" y="46"/>
                    </a:lnTo>
                    <a:lnTo>
                      <a:pt x="86" y="46"/>
                    </a:lnTo>
                    <a:lnTo>
                      <a:pt x="88" y="46"/>
                    </a:lnTo>
                    <a:lnTo>
                      <a:pt x="92" y="46"/>
                    </a:lnTo>
                    <a:lnTo>
                      <a:pt x="94" y="45"/>
                    </a:lnTo>
                    <a:lnTo>
                      <a:pt x="95" y="45"/>
                    </a:lnTo>
                    <a:lnTo>
                      <a:pt x="98" y="45"/>
                    </a:lnTo>
                    <a:lnTo>
                      <a:pt x="98" y="45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100" y="42"/>
                    </a:lnTo>
                    <a:lnTo>
                      <a:pt x="102" y="42"/>
                    </a:lnTo>
                    <a:lnTo>
                      <a:pt x="102" y="41"/>
                    </a:lnTo>
                    <a:lnTo>
                      <a:pt x="104" y="39"/>
                    </a:lnTo>
                    <a:lnTo>
                      <a:pt x="105" y="38"/>
                    </a:lnTo>
                    <a:lnTo>
                      <a:pt x="107" y="38"/>
                    </a:lnTo>
                    <a:lnTo>
                      <a:pt x="108" y="38"/>
                    </a:lnTo>
                    <a:lnTo>
                      <a:pt x="108" y="38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5"/>
                    </a:lnTo>
                    <a:lnTo>
                      <a:pt x="107" y="35"/>
                    </a:lnTo>
                    <a:lnTo>
                      <a:pt x="107" y="34"/>
                    </a:lnTo>
                    <a:lnTo>
                      <a:pt x="107" y="34"/>
                    </a:lnTo>
                    <a:lnTo>
                      <a:pt x="108" y="33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0"/>
                    </a:lnTo>
                    <a:lnTo>
                      <a:pt x="109" y="30"/>
                    </a:lnTo>
                    <a:lnTo>
                      <a:pt x="109" y="30"/>
                    </a:lnTo>
                    <a:lnTo>
                      <a:pt x="111" y="29"/>
                    </a:lnTo>
                    <a:lnTo>
                      <a:pt x="111" y="27"/>
                    </a:lnTo>
                    <a:lnTo>
                      <a:pt x="111" y="26"/>
                    </a:lnTo>
                    <a:lnTo>
                      <a:pt x="107" y="26"/>
                    </a:lnTo>
                    <a:lnTo>
                      <a:pt x="107" y="25"/>
                    </a:lnTo>
                    <a:lnTo>
                      <a:pt x="108" y="25"/>
                    </a:lnTo>
                    <a:lnTo>
                      <a:pt x="108" y="25"/>
                    </a:lnTo>
                    <a:lnTo>
                      <a:pt x="108" y="23"/>
                    </a:lnTo>
                    <a:lnTo>
                      <a:pt x="109" y="23"/>
                    </a:lnTo>
                    <a:lnTo>
                      <a:pt x="111" y="23"/>
                    </a:lnTo>
                    <a:lnTo>
                      <a:pt x="112" y="25"/>
                    </a:lnTo>
                    <a:lnTo>
                      <a:pt x="112" y="25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5" y="25"/>
                    </a:lnTo>
                    <a:lnTo>
                      <a:pt x="117" y="25"/>
                    </a:lnTo>
                    <a:lnTo>
                      <a:pt x="116" y="23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16" y="21"/>
                    </a:lnTo>
                    <a:lnTo>
                      <a:pt x="117" y="21"/>
                    </a:lnTo>
                    <a:lnTo>
                      <a:pt x="117" y="19"/>
                    </a:lnTo>
                    <a:lnTo>
                      <a:pt x="117" y="18"/>
                    </a:lnTo>
                    <a:lnTo>
                      <a:pt x="117" y="1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3" name="Freeform 247">
                <a:extLst>
                  <a:ext uri="{FF2B5EF4-FFF2-40B4-BE49-F238E27FC236}">
                    <a16:creationId xmlns:a16="http://schemas.microsoft.com/office/drawing/2014/main" id="{5D4C35B1-5A9D-4966-8782-F72CE9A756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5850" y="2984500"/>
                <a:ext cx="652463" cy="298450"/>
              </a:xfrm>
              <a:custGeom>
                <a:avLst/>
                <a:gdLst>
                  <a:gd name="T0" fmla="*/ 216 w 411"/>
                  <a:gd name="T1" fmla="*/ 186 h 188"/>
                  <a:gd name="T2" fmla="*/ 225 w 411"/>
                  <a:gd name="T3" fmla="*/ 186 h 188"/>
                  <a:gd name="T4" fmla="*/ 93 w 411"/>
                  <a:gd name="T5" fmla="*/ 100 h 188"/>
                  <a:gd name="T6" fmla="*/ 95 w 411"/>
                  <a:gd name="T7" fmla="*/ 100 h 188"/>
                  <a:gd name="T8" fmla="*/ 89 w 411"/>
                  <a:gd name="T9" fmla="*/ 83 h 188"/>
                  <a:gd name="T10" fmla="*/ 83 w 411"/>
                  <a:gd name="T11" fmla="*/ 83 h 188"/>
                  <a:gd name="T12" fmla="*/ 44 w 411"/>
                  <a:gd name="T13" fmla="*/ 68 h 188"/>
                  <a:gd name="T14" fmla="*/ 45 w 411"/>
                  <a:gd name="T15" fmla="*/ 71 h 188"/>
                  <a:gd name="T16" fmla="*/ 44 w 411"/>
                  <a:gd name="T17" fmla="*/ 68 h 188"/>
                  <a:gd name="T18" fmla="*/ 40 w 411"/>
                  <a:gd name="T19" fmla="*/ 70 h 188"/>
                  <a:gd name="T20" fmla="*/ 48 w 411"/>
                  <a:gd name="T21" fmla="*/ 67 h 188"/>
                  <a:gd name="T22" fmla="*/ 46 w 411"/>
                  <a:gd name="T23" fmla="*/ 65 h 188"/>
                  <a:gd name="T24" fmla="*/ 62 w 411"/>
                  <a:gd name="T25" fmla="*/ 66 h 188"/>
                  <a:gd name="T26" fmla="*/ 66 w 411"/>
                  <a:gd name="T27" fmla="*/ 65 h 188"/>
                  <a:gd name="T28" fmla="*/ 1 w 411"/>
                  <a:gd name="T29" fmla="*/ 53 h 188"/>
                  <a:gd name="T30" fmla="*/ 411 w 411"/>
                  <a:gd name="T31" fmla="*/ 10 h 188"/>
                  <a:gd name="T32" fmla="*/ 406 w 411"/>
                  <a:gd name="T33" fmla="*/ 9 h 188"/>
                  <a:gd name="T34" fmla="*/ 406 w 411"/>
                  <a:gd name="T35" fmla="*/ 4 h 188"/>
                  <a:gd name="T36" fmla="*/ 400 w 411"/>
                  <a:gd name="T37" fmla="*/ 4 h 188"/>
                  <a:gd name="T38" fmla="*/ 397 w 411"/>
                  <a:gd name="T39" fmla="*/ 4 h 188"/>
                  <a:gd name="T40" fmla="*/ 390 w 411"/>
                  <a:gd name="T41" fmla="*/ 5 h 188"/>
                  <a:gd name="T42" fmla="*/ 384 w 411"/>
                  <a:gd name="T43" fmla="*/ 5 h 188"/>
                  <a:gd name="T44" fmla="*/ 380 w 411"/>
                  <a:gd name="T45" fmla="*/ 4 h 188"/>
                  <a:gd name="T46" fmla="*/ 381 w 411"/>
                  <a:gd name="T47" fmla="*/ 0 h 188"/>
                  <a:gd name="T48" fmla="*/ 374 w 411"/>
                  <a:gd name="T49" fmla="*/ 1 h 188"/>
                  <a:gd name="T50" fmla="*/ 369 w 411"/>
                  <a:gd name="T51" fmla="*/ 8 h 188"/>
                  <a:gd name="T52" fmla="*/ 372 w 411"/>
                  <a:gd name="T53" fmla="*/ 18 h 188"/>
                  <a:gd name="T54" fmla="*/ 369 w 411"/>
                  <a:gd name="T55" fmla="*/ 29 h 188"/>
                  <a:gd name="T56" fmla="*/ 366 w 411"/>
                  <a:gd name="T57" fmla="*/ 39 h 188"/>
                  <a:gd name="T58" fmla="*/ 357 w 411"/>
                  <a:gd name="T59" fmla="*/ 53 h 188"/>
                  <a:gd name="T60" fmla="*/ 355 w 411"/>
                  <a:gd name="T61" fmla="*/ 63 h 188"/>
                  <a:gd name="T62" fmla="*/ 359 w 411"/>
                  <a:gd name="T63" fmla="*/ 66 h 188"/>
                  <a:gd name="T64" fmla="*/ 366 w 411"/>
                  <a:gd name="T65" fmla="*/ 58 h 188"/>
                  <a:gd name="T66" fmla="*/ 361 w 411"/>
                  <a:gd name="T67" fmla="*/ 66 h 188"/>
                  <a:gd name="T68" fmla="*/ 359 w 411"/>
                  <a:gd name="T69" fmla="*/ 71 h 188"/>
                  <a:gd name="T70" fmla="*/ 366 w 411"/>
                  <a:gd name="T71" fmla="*/ 70 h 188"/>
                  <a:gd name="T72" fmla="*/ 362 w 411"/>
                  <a:gd name="T73" fmla="*/ 80 h 188"/>
                  <a:gd name="T74" fmla="*/ 361 w 411"/>
                  <a:gd name="T75" fmla="*/ 96 h 188"/>
                  <a:gd name="T76" fmla="*/ 366 w 411"/>
                  <a:gd name="T77" fmla="*/ 98 h 188"/>
                  <a:gd name="T78" fmla="*/ 385 w 411"/>
                  <a:gd name="T79" fmla="*/ 96 h 188"/>
                  <a:gd name="T80" fmla="*/ 386 w 411"/>
                  <a:gd name="T81" fmla="*/ 86 h 188"/>
                  <a:gd name="T82" fmla="*/ 393 w 411"/>
                  <a:gd name="T83" fmla="*/ 79 h 188"/>
                  <a:gd name="T84" fmla="*/ 389 w 411"/>
                  <a:gd name="T85" fmla="*/ 71 h 188"/>
                  <a:gd name="T86" fmla="*/ 392 w 411"/>
                  <a:gd name="T87" fmla="*/ 65 h 188"/>
                  <a:gd name="T88" fmla="*/ 394 w 411"/>
                  <a:gd name="T89" fmla="*/ 58 h 188"/>
                  <a:gd name="T90" fmla="*/ 389 w 411"/>
                  <a:gd name="T91" fmla="*/ 49 h 188"/>
                  <a:gd name="T92" fmla="*/ 396 w 411"/>
                  <a:gd name="T93" fmla="*/ 46 h 188"/>
                  <a:gd name="T94" fmla="*/ 398 w 411"/>
                  <a:gd name="T95" fmla="*/ 41 h 188"/>
                  <a:gd name="T96" fmla="*/ 400 w 411"/>
                  <a:gd name="T97" fmla="*/ 35 h 188"/>
                  <a:gd name="T98" fmla="*/ 400 w 411"/>
                  <a:gd name="T99" fmla="*/ 31 h 188"/>
                  <a:gd name="T100" fmla="*/ 400 w 411"/>
                  <a:gd name="T101" fmla="*/ 21 h 188"/>
                  <a:gd name="T102" fmla="*/ 406 w 411"/>
                  <a:gd name="T103" fmla="*/ 16 h 188"/>
                  <a:gd name="T104" fmla="*/ 411 w 411"/>
                  <a:gd name="T105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11" h="188">
                    <a:moveTo>
                      <a:pt x="221" y="184"/>
                    </a:moveTo>
                    <a:lnTo>
                      <a:pt x="218" y="185"/>
                    </a:lnTo>
                    <a:lnTo>
                      <a:pt x="217" y="184"/>
                    </a:lnTo>
                    <a:lnTo>
                      <a:pt x="216" y="185"/>
                    </a:lnTo>
                    <a:lnTo>
                      <a:pt x="216" y="186"/>
                    </a:lnTo>
                    <a:lnTo>
                      <a:pt x="217" y="186"/>
                    </a:lnTo>
                    <a:lnTo>
                      <a:pt x="220" y="188"/>
                    </a:lnTo>
                    <a:lnTo>
                      <a:pt x="222" y="188"/>
                    </a:lnTo>
                    <a:lnTo>
                      <a:pt x="224" y="186"/>
                    </a:lnTo>
                    <a:lnTo>
                      <a:pt x="225" y="186"/>
                    </a:lnTo>
                    <a:lnTo>
                      <a:pt x="224" y="185"/>
                    </a:lnTo>
                    <a:lnTo>
                      <a:pt x="221" y="184"/>
                    </a:lnTo>
                    <a:close/>
                    <a:moveTo>
                      <a:pt x="94" y="100"/>
                    </a:moveTo>
                    <a:lnTo>
                      <a:pt x="93" y="100"/>
                    </a:lnTo>
                    <a:lnTo>
                      <a:pt x="93" y="100"/>
                    </a:lnTo>
                    <a:lnTo>
                      <a:pt x="93" y="102"/>
                    </a:lnTo>
                    <a:lnTo>
                      <a:pt x="94" y="102"/>
                    </a:lnTo>
                    <a:lnTo>
                      <a:pt x="95" y="102"/>
                    </a:lnTo>
                    <a:lnTo>
                      <a:pt x="95" y="102"/>
                    </a:lnTo>
                    <a:lnTo>
                      <a:pt x="95" y="100"/>
                    </a:lnTo>
                    <a:lnTo>
                      <a:pt x="94" y="100"/>
                    </a:lnTo>
                    <a:close/>
                    <a:moveTo>
                      <a:pt x="94" y="84"/>
                    </a:moveTo>
                    <a:lnTo>
                      <a:pt x="95" y="83"/>
                    </a:lnTo>
                    <a:lnTo>
                      <a:pt x="94" y="83"/>
                    </a:lnTo>
                    <a:lnTo>
                      <a:pt x="89" y="83"/>
                    </a:lnTo>
                    <a:lnTo>
                      <a:pt x="87" y="83"/>
                    </a:lnTo>
                    <a:lnTo>
                      <a:pt x="85" y="82"/>
                    </a:lnTo>
                    <a:lnTo>
                      <a:pt x="83" y="82"/>
                    </a:lnTo>
                    <a:lnTo>
                      <a:pt x="83" y="83"/>
                    </a:lnTo>
                    <a:lnTo>
                      <a:pt x="83" y="83"/>
                    </a:lnTo>
                    <a:lnTo>
                      <a:pt x="86" y="84"/>
                    </a:lnTo>
                    <a:lnTo>
                      <a:pt x="90" y="86"/>
                    </a:lnTo>
                    <a:lnTo>
                      <a:pt x="94" y="86"/>
                    </a:lnTo>
                    <a:lnTo>
                      <a:pt x="94" y="84"/>
                    </a:lnTo>
                    <a:close/>
                    <a:moveTo>
                      <a:pt x="44" y="68"/>
                    </a:moveTo>
                    <a:lnTo>
                      <a:pt x="42" y="68"/>
                    </a:lnTo>
                    <a:lnTo>
                      <a:pt x="41" y="70"/>
                    </a:lnTo>
                    <a:lnTo>
                      <a:pt x="41" y="71"/>
                    </a:lnTo>
                    <a:lnTo>
                      <a:pt x="42" y="71"/>
                    </a:lnTo>
                    <a:lnTo>
                      <a:pt x="45" y="71"/>
                    </a:lnTo>
                    <a:lnTo>
                      <a:pt x="46" y="72"/>
                    </a:lnTo>
                    <a:lnTo>
                      <a:pt x="48" y="71"/>
                    </a:lnTo>
                    <a:lnTo>
                      <a:pt x="49" y="71"/>
                    </a:lnTo>
                    <a:lnTo>
                      <a:pt x="48" y="71"/>
                    </a:lnTo>
                    <a:lnTo>
                      <a:pt x="44" y="68"/>
                    </a:lnTo>
                    <a:close/>
                    <a:moveTo>
                      <a:pt x="40" y="67"/>
                    </a:moveTo>
                    <a:lnTo>
                      <a:pt x="40" y="67"/>
                    </a:lnTo>
                    <a:lnTo>
                      <a:pt x="37" y="67"/>
                    </a:lnTo>
                    <a:lnTo>
                      <a:pt x="38" y="70"/>
                    </a:lnTo>
                    <a:lnTo>
                      <a:pt x="40" y="70"/>
                    </a:lnTo>
                    <a:lnTo>
                      <a:pt x="41" y="68"/>
                    </a:lnTo>
                    <a:lnTo>
                      <a:pt x="41" y="68"/>
                    </a:lnTo>
                    <a:lnTo>
                      <a:pt x="40" y="67"/>
                    </a:lnTo>
                    <a:close/>
                    <a:moveTo>
                      <a:pt x="46" y="65"/>
                    </a:moveTo>
                    <a:lnTo>
                      <a:pt x="48" y="67"/>
                    </a:lnTo>
                    <a:lnTo>
                      <a:pt x="49" y="67"/>
                    </a:lnTo>
                    <a:lnTo>
                      <a:pt x="53" y="68"/>
                    </a:lnTo>
                    <a:lnTo>
                      <a:pt x="54" y="68"/>
                    </a:lnTo>
                    <a:lnTo>
                      <a:pt x="52" y="67"/>
                    </a:lnTo>
                    <a:lnTo>
                      <a:pt x="46" y="65"/>
                    </a:lnTo>
                    <a:close/>
                    <a:moveTo>
                      <a:pt x="64" y="63"/>
                    </a:moveTo>
                    <a:lnTo>
                      <a:pt x="62" y="65"/>
                    </a:lnTo>
                    <a:lnTo>
                      <a:pt x="61" y="65"/>
                    </a:lnTo>
                    <a:lnTo>
                      <a:pt x="61" y="66"/>
                    </a:lnTo>
                    <a:lnTo>
                      <a:pt x="62" y="66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6" y="66"/>
                    </a:lnTo>
                    <a:lnTo>
                      <a:pt x="66" y="65"/>
                    </a:lnTo>
                    <a:lnTo>
                      <a:pt x="66" y="65"/>
                    </a:lnTo>
                    <a:lnTo>
                      <a:pt x="64" y="63"/>
                    </a:lnTo>
                    <a:close/>
                    <a:moveTo>
                      <a:pt x="0" y="50"/>
                    </a:moveTo>
                    <a:lnTo>
                      <a:pt x="0" y="51"/>
                    </a:lnTo>
                    <a:lnTo>
                      <a:pt x="0" y="53"/>
                    </a:lnTo>
                    <a:lnTo>
                      <a:pt x="1" y="53"/>
                    </a:lnTo>
                    <a:lnTo>
                      <a:pt x="3" y="51"/>
                    </a:lnTo>
                    <a:lnTo>
                      <a:pt x="3" y="50"/>
                    </a:lnTo>
                    <a:lnTo>
                      <a:pt x="1" y="49"/>
                    </a:lnTo>
                    <a:lnTo>
                      <a:pt x="0" y="50"/>
                    </a:lnTo>
                    <a:close/>
                    <a:moveTo>
                      <a:pt x="411" y="10"/>
                    </a:moveTo>
                    <a:lnTo>
                      <a:pt x="411" y="10"/>
                    </a:lnTo>
                    <a:lnTo>
                      <a:pt x="410" y="9"/>
                    </a:lnTo>
                    <a:lnTo>
                      <a:pt x="409" y="9"/>
                    </a:lnTo>
                    <a:lnTo>
                      <a:pt x="407" y="9"/>
                    </a:lnTo>
                    <a:lnTo>
                      <a:pt x="406" y="9"/>
                    </a:lnTo>
                    <a:lnTo>
                      <a:pt x="406" y="8"/>
                    </a:lnTo>
                    <a:lnTo>
                      <a:pt x="406" y="6"/>
                    </a:lnTo>
                    <a:lnTo>
                      <a:pt x="406" y="5"/>
                    </a:lnTo>
                    <a:lnTo>
                      <a:pt x="406" y="4"/>
                    </a:lnTo>
                    <a:lnTo>
                      <a:pt x="406" y="4"/>
                    </a:lnTo>
                    <a:lnTo>
                      <a:pt x="405" y="4"/>
                    </a:lnTo>
                    <a:lnTo>
                      <a:pt x="403" y="2"/>
                    </a:lnTo>
                    <a:lnTo>
                      <a:pt x="402" y="2"/>
                    </a:lnTo>
                    <a:lnTo>
                      <a:pt x="402" y="4"/>
                    </a:lnTo>
                    <a:lnTo>
                      <a:pt x="400" y="4"/>
                    </a:lnTo>
                    <a:lnTo>
                      <a:pt x="398" y="2"/>
                    </a:lnTo>
                    <a:lnTo>
                      <a:pt x="397" y="2"/>
                    </a:lnTo>
                    <a:lnTo>
                      <a:pt x="397" y="2"/>
                    </a:lnTo>
                    <a:lnTo>
                      <a:pt x="397" y="2"/>
                    </a:lnTo>
                    <a:lnTo>
                      <a:pt x="397" y="4"/>
                    </a:lnTo>
                    <a:lnTo>
                      <a:pt x="397" y="4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2" y="5"/>
                    </a:lnTo>
                    <a:lnTo>
                      <a:pt x="390" y="5"/>
                    </a:lnTo>
                    <a:lnTo>
                      <a:pt x="389" y="5"/>
                    </a:lnTo>
                    <a:lnTo>
                      <a:pt x="389" y="4"/>
                    </a:lnTo>
                    <a:lnTo>
                      <a:pt x="385" y="5"/>
                    </a:lnTo>
                    <a:lnTo>
                      <a:pt x="385" y="5"/>
                    </a:lnTo>
                    <a:lnTo>
                      <a:pt x="384" y="5"/>
                    </a:lnTo>
                    <a:lnTo>
                      <a:pt x="382" y="6"/>
                    </a:lnTo>
                    <a:lnTo>
                      <a:pt x="381" y="6"/>
                    </a:lnTo>
                    <a:lnTo>
                      <a:pt x="381" y="5"/>
                    </a:lnTo>
                    <a:lnTo>
                      <a:pt x="381" y="5"/>
                    </a:lnTo>
                    <a:lnTo>
                      <a:pt x="380" y="4"/>
                    </a:lnTo>
                    <a:lnTo>
                      <a:pt x="380" y="4"/>
                    </a:lnTo>
                    <a:lnTo>
                      <a:pt x="381" y="2"/>
                    </a:lnTo>
                    <a:lnTo>
                      <a:pt x="381" y="1"/>
                    </a:lnTo>
                    <a:lnTo>
                      <a:pt x="381" y="1"/>
                    </a:lnTo>
                    <a:lnTo>
                      <a:pt x="381" y="0"/>
                    </a:lnTo>
                    <a:lnTo>
                      <a:pt x="381" y="0"/>
                    </a:lnTo>
                    <a:lnTo>
                      <a:pt x="380" y="0"/>
                    </a:lnTo>
                    <a:lnTo>
                      <a:pt x="378" y="0"/>
                    </a:lnTo>
                    <a:lnTo>
                      <a:pt x="376" y="1"/>
                    </a:lnTo>
                    <a:lnTo>
                      <a:pt x="374" y="1"/>
                    </a:lnTo>
                    <a:lnTo>
                      <a:pt x="373" y="2"/>
                    </a:lnTo>
                    <a:lnTo>
                      <a:pt x="370" y="4"/>
                    </a:lnTo>
                    <a:lnTo>
                      <a:pt x="369" y="5"/>
                    </a:lnTo>
                    <a:lnTo>
                      <a:pt x="369" y="6"/>
                    </a:lnTo>
                    <a:lnTo>
                      <a:pt x="369" y="8"/>
                    </a:lnTo>
                    <a:lnTo>
                      <a:pt x="370" y="8"/>
                    </a:lnTo>
                    <a:lnTo>
                      <a:pt x="370" y="9"/>
                    </a:lnTo>
                    <a:lnTo>
                      <a:pt x="370" y="10"/>
                    </a:lnTo>
                    <a:lnTo>
                      <a:pt x="370" y="16"/>
                    </a:lnTo>
                    <a:lnTo>
                      <a:pt x="372" y="18"/>
                    </a:lnTo>
                    <a:lnTo>
                      <a:pt x="372" y="20"/>
                    </a:lnTo>
                    <a:lnTo>
                      <a:pt x="372" y="21"/>
                    </a:lnTo>
                    <a:lnTo>
                      <a:pt x="370" y="23"/>
                    </a:lnTo>
                    <a:lnTo>
                      <a:pt x="370" y="26"/>
                    </a:lnTo>
                    <a:lnTo>
                      <a:pt x="369" y="29"/>
                    </a:lnTo>
                    <a:lnTo>
                      <a:pt x="369" y="29"/>
                    </a:lnTo>
                    <a:lnTo>
                      <a:pt x="366" y="37"/>
                    </a:lnTo>
                    <a:lnTo>
                      <a:pt x="366" y="38"/>
                    </a:lnTo>
                    <a:lnTo>
                      <a:pt x="366" y="38"/>
                    </a:lnTo>
                    <a:lnTo>
                      <a:pt x="366" y="39"/>
                    </a:lnTo>
                    <a:lnTo>
                      <a:pt x="364" y="43"/>
                    </a:lnTo>
                    <a:lnTo>
                      <a:pt x="361" y="49"/>
                    </a:lnTo>
                    <a:lnTo>
                      <a:pt x="359" y="51"/>
                    </a:lnTo>
                    <a:lnTo>
                      <a:pt x="359" y="51"/>
                    </a:lnTo>
                    <a:lnTo>
                      <a:pt x="357" y="53"/>
                    </a:lnTo>
                    <a:lnTo>
                      <a:pt x="357" y="54"/>
                    </a:lnTo>
                    <a:lnTo>
                      <a:pt x="357" y="55"/>
                    </a:lnTo>
                    <a:lnTo>
                      <a:pt x="356" y="58"/>
                    </a:lnTo>
                    <a:lnTo>
                      <a:pt x="356" y="61"/>
                    </a:lnTo>
                    <a:lnTo>
                      <a:pt x="355" y="63"/>
                    </a:lnTo>
                    <a:lnTo>
                      <a:pt x="355" y="63"/>
                    </a:lnTo>
                    <a:lnTo>
                      <a:pt x="355" y="65"/>
                    </a:lnTo>
                    <a:lnTo>
                      <a:pt x="356" y="66"/>
                    </a:lnTo>
                    <a:lnTo>
                      <a:pt x="356" y="66"/>
                    </a:lnTo>
                    <a:lnTo>
                      <a:pt x="359" y="66"/>
                    </a:lnTo>
                    <a:lnTo>
                      <a:pt x="360" y="65"/>
                    </a:lnTo>
                    <a:lnTo>
                      <a:pt x="361" y="63"/>
                    </a:lnTo>
                    <a:lnTo>
                      <a:pt x="364" y="59"/>
                    </a:lnTo>
                    <a:lnTo>
                      <a:pt x="365" y="58"/>
                    </a:lnTo>
                    <a:lnTo>
                      <a:pt x="366" y="58"/>
                    </a:lnTo>
                    <a:lnTo>
                      <a:pt x="364" y="59"/>
                    </a:lnTo>
                    <a:lnTo>
                      <a:pt x="362" y="62"/>
                    </a:lnTo>
                    <a:lnTo>
                      <a:pt x="362" y="63"/>
                    </a:lnTo>
                    <a:lnTo>
                      <a:pt x="361" y="65"/>
                    </a:lnTo>
                    <a:lnTo>
                      <a:pt x="361" y="66"/>
                    </a:lnTo>
                    <a:lnTo>
                      <a:pt x="359" y="66"/>
                    </a:lnTo>
                    <a:lnTo>
                      <a:pt x="359" y="67"/>
                    </a:lnTo>
                    <a:lnTo>
                      <a:pt x="359" y="68"/>
                    </a:lnTo>
                    <a:lnTo>
                      <a:pt x="359" y="71"/>
                    </a:lnTo>
                    <a:lnTo>
                      <a:pt x="359" y="71"/>
                    </a:lnTo>
                    <a:lnTo>
                      <a:pt x="360" y="71"/>
                    </a:lnTo>
                    <a:lnTo>
                      <a:pt x="364" y="70"/>
                    </a:lnTo>
                    <a:lnTo>
                      <a:pt x="364" y="70"/>
                    </a:lnTo>
                    <a:lnTo>
                      <a:pt x="365" y="70"/>
                    </a:lnTo>
                    <a:lnTo>
                      <a:pt x="366" y="70"/>
                    </a:lnTo>
                    <a:lnTo>
                      <a:pt x="366" y="71"/>
                    </a:lnTo>
                    <a:lnTo>
                      <a:pt x="364" y="71"/>
                    </a:lnTo>
                    <a:lnTo>
                      <a:pt x="365" y="74"/>
                    </a:lnTo>
                    <a:lnTo>
                      <a:pt x="365" y="76"/>
                    </a:lnTo>
                    <a:lnTo>
                      <a:pt x="362" y="80"/>
                    </a:lnTo>
                    <a:lnTo>
                      <a:pt x="364" y="83"/>
                    </a:lnTo>
                    <a:lnTo>
                      <a:pt x="364" y="86"/>
                    </a:lnTo>
                    <a:lnTo>
                      <a:pt x="364" y="88"/>
                    </a:lnTo>
                    <a:lnTo>
                      <a:pt x="364" y="91"/>
                    </a:lnTo>
                    <a:lnTo>
                      <a:pt x="361" y="96"/>
                    </a:lnTo>
                    <a:lnTo>
                      <a:pt x="360" y="99"/>
                    </a:lnTo>
                    <a:lnTo>
                      <a:pt x="361" y="100"/>
                    </a:lnTo>
                    <a:lnTo>
                      <a:pt x="362" y="99"/>
                    </a:lnTo>
                    <a:lnTo>
                      <a:pt x="364" y="99"/>
                    </a:lnTo>
                    <a:lnTo>
                      <a:pt x="366" y="98"/>
                    </a:lnTo>
                    <a:lnTo>
                      <a:pt x="368" y="98"/>
                    </a:lnTo>
                    <a:lnTo>
                      <a:pt x="374" y="99"/>
                    </a:lnTo>
                    <a:lnTo>
                      <a:pt x="377" y="100"/>
                    </a:lnTo>
                    <a:lnTo>
                      <a:pt x="378" y="100"/>
                    </a:lnTo>
                    <a:lnTo>
                      <a:pt x="385" y="96"/>
                    </a:lnTo>
                    <a:lnTo>
                      <a:pt x="386" y="96"/>
                    </a:lnTo>
                    <a:lnTo>
                      <a:pt x="385" y="91"/>
                    </a:lnTo>
                    <a:lnTo>
                      <a:pt x="385" y="90"/>
                    </a:lnTo>
                    <a:lnTo>
                      <a:pt x="385" y="88"/>
                    </a:lnTo>
                    <a:lnTo>
                      <a:pt x="386" y="86"/>
                    </a:lnTo>
                    <a:lnTo>
                      <a:pt x="388" y="84"/>
                    </a:lnTo>
                    <a:lnTo>
                      <a:pt x="389" y="82"/>
                    </a:lnTo>
                    <a:lnTo>
                      <a:pt x="390" y="79"/>
                    </a:lnTo>
                    <a:lnTo>
                      <a:pt x="393" y="79"/>
                    </a:lnTo>
                    <a:lnTo>
                      <a:pt x="393" y="79"/>
                    </a:lnTo>
                    <a:lnTo>
                      <a:pt x="394" y="78"/>
                    </a:lnTo>
                    <a:lnTo>
                      <a:pt x="394" y="76"/>
                    </a:lnTo>
                    <a:lnTo>
                      <a:pt x="394" y="76"/>
                    </a:lnTo>
                    <a:lnTo>
                      <a:pt x="393" y="76"/>
                    </a:lnTo>
                    <a:lnTo>
                      <a:pt x="389" y="71"/>
                    </a:lnTo>
                    <a:lnTo>
                      <a:pt x="389" y="70"/>
                    </a:lnTo>
                    <a:lnTo>
                      <a:pt x="390" y="68"/>
                    </a:lnTo>
                    <a:lnTo>
                      <a:pt x="390" y="67"/>
                    </a:lnTo>
                    <a:lnTo>
                      <a:pt x="390" y="66"/>
                    </a:lnTo>
                    <a:lnTo>
                      <a:pt x="392" y="65"/>
                    </a:lnTo>
                    <a:lnTo>
                      <a:pt x="393" y="63"/>
                    </a:lnTo>
                    <a:lnTo>
                      <a:pt x="394" y="62"/>
                    </a:lnTo>
                    <a:lnTo>
                      <a:pt x="396" y="61"/>
                    </a:lnTo>
                    <a:lnTo>
                      <a:pt x="396" y="58"/>
                    </a:lnTo>
                    <a:lnTo>
                      <a:pt x="394" y="58"/>
                    </a:lnTo>
                    <a:lnTo>
                      <a:pt x="393" y="57"/>
                    </a:lnTo>
                    <a:lnTo>
                      <a:pt x="390" y="53"/>
                    </a:lnTo>
                    <a:lnTo>
                      <a:pt x="390" y="50"/>
                    </a:lnTo>
                    <a:lnTo>
                      <a:pt x="390" y="50"/>
                    </a:lnTo>
                    <a:lnTo>
                      <a:pt x="389" y="49"/>
                    </a:lnTo>
                    <a:lnTo>
                      <a:pt x="388" y="47"/>
                    </a:lnTo>
                    <a:lnTo>
                      <a:pt x="388" y="46"/>
                    </a:lnTo>
                    <a:lnTo>
                      <a:pt x="389" y="46"/>
                    </a:lnTo>
                    <a:lnTo>
                      <a:pt x="394" y="46"/>
                    </a:lnTo>
                    <a:lnTo>
                      <a:pt x="396" y="46"/>
                    </a:lnTo>
                    <a:lnTo>
                      <a:pt x="396" y="46"/>
                    </a:lnTo>
                    <a:lnTo>
                      <a:pt x="397" y="43"/>
                    </a:lnTo>
                    <a:lnTo>
                      <a:pt x="398" y="41"/>
                    </a:lnTo>
                    <a:lnTo>
                      <a:pt x="398" y="41"/>
                    </a:lnTo>
                    <a:lnTo>
                      <a:pt x="398" y="41"/>
                    </a:lnTo>
                    <a:lnTo>
                      <a:pt x="397" y="38"/>
                    </a:lnTo>
                    <a:lnTo>
                      <a:pt x="397" y="38"/>
                    </a:lnTo>
                    <a:lnTo>
                      <a:pt x="397" y="37"/>
                    </a:lnTo>
                    <a:lnTo>
                      <a:pt x="398" y="37"/>
                    </a:lnTo>
                    <a:lnTo>
                      <a:pt x="400" y="35"/>
                    </a:lnTo>
                    <a:lnTo>
                      <a:pt x="401" y="34"/>
                    </a:lnTo>
                    <a:lnTo>
                      <a:pt x="400" y="34"/>
                    </a:lnTo>
                    <a:lnTo>
                      <a:pt x="400" y="33"/>
                    </a:lnTo>
                    <a:lnTo>
                      <a:pt x="400" y="33"/>
                    </a:lnTo>
                    <a:lnTo>
                      <a:pt x="400" y="31"/>
                    </a:lnTo>
                    <a:lnTo>
                      <a:pt x="401" y="29"/>
                    </a:lnTo>
                    <a:lnTo>
                      <a:pt x="401" y="29"/>
                    </a:lnTo>
                    <a:lnTo>
                      <a:pt x="401" y="26"/>
                    </a:lnTo>
                    <a:lnTo>
                      <a:pt x="401" y="23"/>
                    </a:lnTo>
                    <a:lnTo>
                      <a:pt x="400" y="21"/>
                    </a:lnTo>
                    <a:lnTo>
                      <a:pt x="400" y="21"/>
                    </a:lnTo>
                    <a:lnTo>
                      <a:pt x="401" y="21"/>
                    </a:lnTo>
                    <a:lnTo>
                      <a:pt x="402" y="20"/>
                    </a:lnTo>
                    <a:lnTo>
                      <a:pt x="403" y="17"/>
                    </a:lnTo>
                    <a:lnTo>
                      <a:pt x="406" y="16"/>
                    </a:lnTo>
                    <a:lnTo>
                      <a:pt x="409" y="14"/>
                    </a:lnTo>
                    <a:lnTo>
                      <a:pt x="410" y="13"/>
                    </a:lnTo>
                    <a:lnTo>
                      <a:pt x="411" y="12"/>
                    </a:lnTo>
                    <a:lnTo>
                      <a:pt x="411" y="12"/>
                    </a:lnTo>
                    <a:lnTo>
                      <a:pt x="411" y="1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4" name="Freeform 248">
                <a:extLst>
                  <a:ext uri="{FF2B5EF4-FFF2-40B4-BE49-F238E27FC236}">
                    <a16:creationId xmlns:a16="http://schemas.microsoft.com/office/drawing/2014/main" id="{11FCBE9F-2371-4F38-BC55-91512AF247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66212" y="2876550"/>
                <a:ext cx="487363" cy="673100"/>
              </a:xfrm>
              <a:custGeom>
                <a:avLst/>
                <a:gdLst>
                  <a:gd name="T0" fmla="*/ 9 w 307"/>
                  <a:gd name="T1" fmla="*/ 421 h 424"/>
                  <a:gd name="T2" fmla="*/ 307 w 307"/>
                  <a:gd name="T3" fmla="*/ 376 h 424"/>
                  <a:gd name="T4" fmla="*/ 61 w 307"/>
                  <a:gd name="T5" fmla="*/ 385 h 424"/>
                  <a:gd name="T6" fmla="*/ 69 w 307"/>
                  <a:gd name="T7" fmla="*/ 372 h 424"/>
                  <a:gd name="T8" fmla="*/ 82 w 307"/>
                  <a:gd name="T9" fmla="*/ 339 h 424"/>
                  <a:gd name="T10" fmla="*/ 82 w 307"/>
                  <a:gd name="T11" fmla="*/ 340 h 424"/>
                  <a:gd name="T12" fmla="*/ 90 w 307"/>
                  <a:gd name="T13" fmla="*/ 301 h 424"/>
                  <a:gd name="T14" fmla="*/ 66 w 307"/>
                  <a:gd name="T15" fmla="*/ 261 h 424"/>
                  <a:gd name="T16" fmla="*/ 38 w 307"/>
                  <a:gd name="T17" fmla="*/ 254 h 424"/>
                  <a:gd name="T18" fmla="*/ 221 w 307"/>
                  <a:gd name="T19" fmla="*/ 246 h 424"/>
                  <a:gd name="T20" fmla="*/ 46 w 307"/>
                  <a:gd name="T21" fmla="*/ 245 h 424"/>
                  <a:gd name="T22" fmla="*/ 91 w 307"/>
                  <a:gd name="T23" fmla="*/ 272 h 424"/>
                  <a:gd name="T24" fmla="*/ 82 w 307"/>
                  <a:gd name="T25" fmla="*/ 244 h 424"/>
                  <a:gd name="T26" fmla="*/ 59 w 307"/>
                  <a:gd name="T27" fmla="*/ 232 h 424"/>
                  <a:gd name="T28" fmla="*/ 50 w 307"/>
                  <a:gd name="T29" fmla="*/ 245 h 424"/>
                  <a:gd name="T30" fmla="*/ 61 w 307"/>
                  <a:gd name="T31" fmla="*/ 254 h 424"/>
                  <a:gd name="T32" fmla="*/ 63 w 307"/>
                  <a:gd name="T33" fmla="*/ 248 h 424"/>
                  <a:gd name="T34" fmla="*/ 74 w 307"/>
                  <a:gd name="T35" fmla="*/ 277 h 424"/>
                  <a:gd name="T36" fmla="*/ 80 w 307"/>
                  <a:gd name="T37" fmla="*/ 276 h 424"/>
                  <a:gd name="T38" fmla="*/ 88 w 307"/>
                  <a:gd name="T39" fmla="*/ 231 h 424"/>
                  <a:gd name="T40" fmla="*/ 92 w 307"/>
                  <a:gd name="T41" fmla="*/ 227 h 424"/>
                  <a:gd name="T42" fmla="*/ 110 w 307"/>
                  <a:gd name="T43" fmla="*/ 224 h 424"/>
                  <a:gd name="T44" fmla="*/ 96 w 307"/>
                  <a:gd name="T45" fmla="*/ 233 h 424"/>
                  <a:gd name="T46" fmla="*/ 98 w 307"/>
                  <a:gd name="T47" fmla="*/ 248 h 424"/>
                  <a:gd name="T48" fmla="*/ 119 w 307"/>
                  <a:gd name="T49" fmla="*/ 240 h 424"/>
                  <a:gd name="T50" fmla="*/ 116 w 307"/>
                  <a:gd name="T51" fmla="*/ 219 h 424"/>
                  <a:gd name="T52" fmla="*/ 37 w 307"/>
                  <a:gd name="T53" fmla="*/ 223 h 424"/>
                  <a:gd name="T54" fmla="*/ 201 w 307"/>
                  <a:gd name="T55" fmla="*/ 213 h 424"/>
                  <a:gd name="T56" fmla="*/ 152 w 307"/>
                  <a:gd name="T57" fmla="*/ 144 h 424"/>
                  <a:gd name="T58" fmla="*/ 205 w 307"/>
                  <a:gd name="T59" fmla="*/ 171 h 424"/>
                  <a:gd name="T60" fmla="*/ 198 w 307"/>
                  <a:gd name="T61" fmla="*/ 133 h 424"/>
                  <a:gd name="T62" fmla="*/ 193 w 307"/>
                  <a:gd name="T63" fmla="*/ 109 h 424"/>
                  <a:gd name="T64" fmla="*/ 160 w 307"/>
                  <a:gd name="T65" fmla="*/ 85 h 424"/>
                  <a:gd name="T66" fmla="*/ 158 w 307"/>
                  <a:gd name="T67" fmla="*/ 86 h 424"/>
                  <a:gd name="T68" fmla="*/ 153 w 307"/>
                  <a:gd name="T69" fmla="*/ 98 h 424"/>
                  <a:gd name="T70" fmla="*/ 168 w 307"/>
                  <a:gd name="T71" fmla="*/ 121 h 424"/>
                  <a:gd name="T72" fmla="*/ 164 w 307"/>
                  <a:gd name="T73" fmla="*/ 156 h 424"/>
                  <a:gd name="T74" fmla="*/ 139 w 307"/>
                  <a:gd name="T75" fmla="*/ 164 h 424"/>
                  <a:gd name="T76" fmla="*/ 133 w 307"/>
                  <a:gd name="T77" fmla="*/ 188 h 424"/>
                  <a:gd name="T78" fmla="*/ 108 w 307"/>
                  <a:gd name="T79" fmla="*/ 197 h 424"/>
                  <a:gd name="T80" fmla="*/ 76 w 307"/>
                  <a:gd name="T81" fmla="*/ 213 h 424"/>
                  <a:gd name="T82" fmla="*/ 72 w 307"/>
                  <a:gd name="T83" fmla="*/ 229 h 424"/>
                  <a:gd name="T84" fmla="*/ 103 w 307"/>
                  <a:gd name="T85" fmla="*/ 221 h 424"/>
                  <a:gd name="T86" fmla="*/ 135 w 307"/>
                  <a:gd name="T87" fmla="*/ 216 h 424"/>
                  <a:gd name="T88" fmla="*/ 154 w 307"/>
                  <a:gd name="T89" fmla="*/ 227 h 424"/>
                  <a:gd name="T90" fmla="*/ 158 w 307"/>
                  <a:gd name="T91" fmla="*/ 213 h 424"/>
                  <a:gd name="T92" fmla="*/ 176 w 307"/>
                  <a:gd name="T93" fmla="*/ 216 h 424"/>
                  <a:gd name="T94" fmla="*/ 194 w 307"/>
                  <a:gd name="T95" fmla="*/ 215 h 424"/>
                  <a:gd name="T96" fmla="*/ 201 w 307"/>
                  <a:gd name="T97" fmla="*/ 199 h 424"/>
                  <a:gd name="T98" fmla="*/ 206 w 307"/>
                  <a:gd name="T99" fmla="*/ 211 h 424"/>
                  <a:gd name="T100" fmla="*/ 127 w 307"/>
                  <a:gd name="T101" fmla="*/ 66 h 424"/>
                  <a:gd name="T102" fmla="*/ 115 w 307"/>
                  <a:gd name="T103" fmla="*/ 3 h 424"/>
                  <a:gd name="T104" fmla="*/ 141 w 307"/>
                  <a:gd name="T105" fmla="*/ 39 h 424"/>
                  <a:gd name="T106" fmla="*/ 133 w 307"/>
                  <a:gd name="T107" fmla="*/ 54 h 424"/>
                  <a:gd name="T108" fmla="*/ 147 w 307"/>
                  <a:gd name="T109" fmla="*/ 81 h 424"/>
                  <a:gd name="T110" fmla="*/ 145 w 307"/>
                  <a:gd name="T111" fmla="*/ 68 h 424"/>
                  <a:gd name="T112" fmla="*/ 184 w 307"/>
                  <a:gd name="T113" fmla="*/ 68 h 424"/>
                  <a:gd name="T114" fmla="*/ 207 w 307"/>
                  <a:gd name="T115" fmla="*/ 50 h 424"/>
                  <a:gd name="T116" fmla="*/ 201 w 307"/>
                  <a:gd name="T117" fmla="*/ 39 h 424"/>
                  <a:gd name="T118" fmla="*/ 173 w 307"/>
                  <a:gd name="T119" fmla="*/ 2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7" h="424">
                    <a:moveTo>
                      <a:pt x="1" y="421"/>
                    </a:moveTo>
                    <a:lnTo>
                      <a:pt x="1" y="421"/>
                    </a:lnTo>
                    <a:lnTo>
                      <a:pt x="1" y="422"/>
                    </a:lnTo>
                    <a:lnTo>
                      <a:pt x="0" y="422"/>
                    </a:lnTo>
                    <a:lnTo>
                      <a:pt x="0" y="422"/>
                    </a:lnTo>
                    <a:lnTo>
                      <a:pt x="1" y="424"/>
                    </a:lnTo>
                    <a:lnTo>
                      <a:pt x="2" y="424"/>
                    </a:lnTo>
                    <a:lnTo>
                      <a:pt x="4" y="424"/>
                    </a:lnTo>
                    <a:lnTo>
                      <a:pt x="4" y="422"/>
                    </a:lnTo>
                    <a:lnTo>
                      <a:pt x="4" y="421"/>
                    </a:lnTo>
                    <a:lnTo>
                      <a:pt x="1" y="421"/>
                    </a:lnTo>
                    <a:close/>
                    <a:moveTo>
                      <a:pt x="9" y="420"/>
                    </a:moveTo>
                    <a:lnTo>
                      <a:pt x="8" y="420"/>
                    </a:lnTo>
                    <a:lnTo>
                      <a:pt x="8" y="420"/>
                    </a:lnTo>
                    <a:lnTo>
                      <a:pt x="6" y="420"/>
                    </a:lnTo>
                    <a:lnTo>
                      <a:pt x="8" y="422"/>
                    </a:lnTo>
                    <a:lnTo>
                      <a:pt x="9" y="422"/>
                    </a:lnTo>
                    <a:lnTo>
                      <a:pt x="9" y="421"/>
                    </a:lnTo>
                    <a:lnTo>
                      <a:pt x="10" y="419"/>
                    </a:lnTo>
                    <a:lnTo>
                      <a:pt x="10" y="417"/>
                    </a:lnTo>
                    <a:lnTo>
                      <a:pt x="10" y="417"/>
                    </a:lnTo>
                    <a:lnTo>
                      <a:pt x="9" y="420"/>
                    </a:lnTo>
                    <a:close/>
                    <a:moveTo>
                      <a:pt x="26" y="413"/>
                    </a:moveTo>
                    <a:lnTo>
                      <a:pt x="26" y="412"/>
                    </a:lnTo>
                    <a:lnTo>
                      <a:pt x="25" y="412"/>
                    </a:lnTo>
                    <a:lnTo>
                      <a:pt x="26" y="415"/>
                    </a:lnTo>
                    <a:lnTo>
                      <a:pt x="28" y="415"/>
                    </a:lnTo>
                    <a:lnTo>
                      <a:pt x="29" y="415"/>
                    </a:lnTo>
                    <a:lnTo>
                      <a:pt x="28" y="413"/>
                    </a:lnTo>
                    <a:lnTo>
                      <a:pt x="26" y="413"/>
                    </a:lnTo>
                    <a:close/>
                    <a:moveTo>
                      <a:pt x="305" y="375"/>
                    </a:moveTo>
                    <a:lnTo>
                      <a:pt x="305" y="375"/>
                    </a:lnTo>
                    <a:lnTo>
                      <a:pt x="304" y="375"/>
                    </a:lnTo>
                    <a:lnTo>
                      <a:pt x="307" y="376"/>
                    </a:lnTo>
                    <a:lnTo>
                      <a:pt x="307" y="376"/>
                    </a:lnTo>
                    <a:lnTo>
                      <a:pt x="307" y="376"/>
                    </a:lnTo>
                    <a:lnTo>
                      <a:pt x="305" y="375"/>
                    </a:lnTo>
                    <a:close/>
                    <a:moveTo>
                      <a:pt x="67" y="371"/>
                    </a:moveTo>
                    <a:lnTo>
                      <a:pt x="67" y="374"/>
                    </a:lnTo>
                    <a:lnTo>
                      <a:pt x="66" y="375"/>
                    </a:lnTo>
                    <a:lnTo>
                      <a:pt x="65" y="375"/>
                    </a:lnTo>
                    <a:lnTo>
                      <a:pt x="65" y="376"/>
                    </a:lnTo>
                    <a:lnTo>
                      <a:pt x="65" y="376"/>
                    </a:lnTo>
                    <a:lnTo>
                      <a:pt x="63" y="375"/>
                    </a:lnTo>
                    <a:lnTo>
                      <a:pt x="62" y="375"/>
                    </a:lnTo>
                    <a:lnTo>
                      <a:pt x="62" y="375"/>
                    </a:lnTo>
                    <a:lnTo>
                      <a:pt x="62" y="376"/>
                    </a:lnTo>
                    <a:lnTo>
                      <a:pt x="63" y="377"/>
                    </a:lnTo>
                    <a:lnTo>
                      <a:pt x="63" y="377"/>
                    </a:lnTo>
                    <a:lnTo>
                      <a:pt x="62" y="380"/>
                    </a:lnTo>
                    <a:lnTo>
                      <a:pt x="61" y="380"/>
                    </a:lnTo>
                    <a:lnTo>
                      <a:pt x="61" y="380"/>
                    </a:lnTo>
                    <a:lnTo>
                      <a:pt x="61" y="383"/>
                    </a:lnTo>
                    <a:lnTo>
                      <a:pt x="61" y="385"/>
                    </a:lnTo>
                    <a:lnTo>
                      <a:pt x="61" y="385"/>
                    </a:lnTo>
                    <a:lnTo>
                      <a:pt x="61" y="387"/>
                    </a:lnTo>
                    <a:lnTo>
                      <a:pt x="62" y="387"/>
                    </a:lnTo>
                    <a:lnTo>
                      <a:pt x="63" y="385"/>
                    </a:lnTo>
                    <a:lnTo>
                      <a:pt x="63" y="385"/>
                    </a:lnTo>
                    <a:lnTo>
                      <a:pt x="62" y="384"/>
                    </a:lnTo>
                    <a:lnTo>
                      <a:pt x="62" y="384"/>
                    </a:lnTo>
                    <a:lnTo>
                      <a:pt x="63" y="383"/>
                    </a:lnTo>
                    <a:lnTo>
                      <a:pt x="63" y="383"/>
                    </a:lnTo>
                    <a:lnTo>
                      <a:pt x="63" y="381"/>
                    </a:lnTo>
                    <a:lnTo>
                      <a:pt x="62" y="380"/>
                    </a:lnTo>
                    <a:lnTo>
                      <a:pt x="63" y="380"/>
                    </a:lnTo>
                    <a:lnTo>
                      <a:pt x="65" y="379"/>
                    </a:lnTo>
                    <a:lnTo>
                      <a:pt x="66" y="377"/>
                    </a:lnTo>
                    <a:lnTo>
                      <a:pt x="67" y="376"/>
                    </a:lnTo>
                    <a:lnTo>
                      <a:pt x="69" y="376"/>
                    </a:lnTo>
                    <a:lnTo>
                      <a:pt x="69" y="375"/>
                    </a:lnTo>
                    <a:lnTo>
                      <a:pt x="69" y="372"/>
                    </a:lnTo>
                    <a:lnTo>
                      <a:pt x="67" y="371"/>
                    </a:lnTo>
                    <a:close/>
                    <a:moveTo>
                      <a:pt x="74" y="351"/>
                    </a:moveTo>
                    <a:lnTo>
                      <a:pt x="72" y="351"/>
                    </a:lnTo>
                    <a:lnTo>
                      <a:pt x="72" y="352"/>
                    </a:lnTo>
                    <a:lnTo>
                      <a:pt x="74" y="354"/>
                    </a:lnTo>
                    <a:lnTo>
                      <a:pt x="74" y="355"/>
                    </a:lnTo>
                    <a:lnTo>
                      <a:pt x="75" y="355"/>
                    </a:lnTo>
                    <a:lnTo>
                      <a:pt x="75" y="354"/>
                    </a:lnTo>
                    <a:lnTo>
                      <a:pt x="74" y="352"/>
                    </a:lnTo>
                    <a:lnTo>
                      <a:pt x="74" y="351"/>
                    </a:lnTo>
                    <a:close/>
                    <a:moveTo>
                      <a:pt x="78" y="346"/>
                    </a:moveTo>
                    <a:lnTo>
                      <a:pt x="76" y="346"/>
                    </a:lnTo>
                    <a:lnTo>
                      <a:pt x="75" y="344"/>
                    </a:lnTo>
                    <a:lnTo>
                      <a:pt x="76" y="347"/>
                    </a:lnTo>
                    <a:lnTo>
                      <a:pt x="79" y="347"/>
                    </a:lnTo>
                    <a:lnTo>
                      <a:pt x="78" y="347"/>
                    </a:lnTo>
                    <a:lnTo>
                      <a:pt x="78" y="346"/>
                    </a:lnTo>
                    <a:close/>
                    <a:moveTo>
                      <a:pt x="82" y="339"/>
                    </a:moveTo>
                    <a:lnTo>
                      <a:pt x="80" y="339"/>
                    </a:lnTo>
                    <a:lnTo>
                      <a:pt x="80" y="339"/>
                    </a:lnTo>
                    <a:lnTo>
                      <a:pt x="80" y="340"/>
                    </a:lnTo>
                    <a:lnTo>
                      <a:pt x="80" y="340"/>
                    </a:lnTo>
                    <a:lnTo>
                      <a:pt x="79" y="340"/>
                    </a:lnTo>
                    <a:lnTo>
                      <a:pt x="76" y="342"/>
                    </a:lnTo>
                    <a:lnTo>
                      <a:pt x="76" y="343"/>
                    </a:lnTo>
                    <a:lnTo>
                      <a:pt x="76" y="343"/>
                    </a:lnTo>
                    <a:lnTo>
                      <a:pt x="75" y="343"/>
                    </a:lnTo>
                    <a:lnTo>
                      <a:pt x="75" y="344"/>
                    </a:lnTo>
                    <a:lnTo>
                      <a:pt x="76" y="344"/>
                    </a:lnTo>
                    <a:lnTo>
                      <a:pt x="79" y="346"/>
                    </a:lnTo>
                    <a:lnTo>
                      <a:pt x="80" y="344"/>
                    </a:lnTo>
                    <a:lnTo>
                      <a:pt x="79" y="344"/>
                    </a:lnTo>
                    <a:lnTo>
                      <a:pt x="79" y="343"/>
                    </a:lnTo>
                    <a:lnTo>
                      <a:pt x="80" y="343"/>
                    </a:lnTo>
                    <a:lnTo>
                      <a:pt x="82" y="342"/>
                    </a:lnTo>
                    <a:lnTo>
                      <a:pt x="82" y="340"/>
                    </a:lnTo>
                    <a:lnTo>
                      <a:pt x="83" y="340"/>
                    </a:lnTo>
                    <a:lnTo>
                      <a:pt x="83" y="339"/>
                    </a:lnTo>
                    <a:lnTo>
                      <a:pt x="82" y="339"/>
                    </a:lnTo>
                    <a:close/>
                    <a:moveTo>
                      <a:pt x="84" y="299"/>
                    </a:moveTo>
                    <a:lnTo>
                      <a:pt x="83" y="301"/>
                    </a:lnTo>
                    <a:lnTo>
                      <a:pt x="84" y="303"/>
                    </a:lnTo>
                    <a:lnTo>
                      <a:pt x="86" y="305"/>
                    </a:lnTo>
                    <a:lnTo>
                      <a:pt x="87" y="303"/>
                    </a:lnTo>
                    <a:lnTo>
                      <a:pt x="87" y="302"/>
                    </a:lnTo>
                    <a:lnTo>
                      <a:pt x="87" y="301"/>
                    </a:lnTo>
                    <a:lnTo>
                      <a:pt x="84" y="299"/>
                    </a:lnTo>
                    <a:close/>
                    <a:moveTo>
                      <a:pt x="91" y="293"/>
                    </a:moveTo>
                    <a:lnTo>
                      <a:pt x="91" y="293"/>
                    </a:lnTo>
                    <a:lnTo>
                      <a:pt x="91" y="293"/>
                    </a:lnTo>
                    <a:lnTo>
                      <a:pt x="91" y="293"/>
                    </a:lnTo>
                    <a:lnTo>
                      <a:pt x="90" y="295"/>
                    </a:lnTo>
                    <a:lnTo>
                      <a:pt x="91" y="298"/>
                    </a:lnTo>
                    <a:lnTo>
                      <a:pt x="90" y="301"/>
                    </a:lnTo>
                    <a:lnTo>
                      <a:pt x="91" y="301"/>
                    </a:lnTo>
                    <a:lnTo>
                      <a:pt x="92" y="301"/>
                    </a:lnTo>
                    <a:lnTo>
                      <a:pt x="92" y="298"/>
                    </a:lnTo>
                    <a:lnTo>
                      <a:pt x="92" y="297"/>
                    </a:lnTo>
                    <a:lnTo>
                      <a:pt x="91" y="293"/>
                    </a:lnTo>
                    <a:close/>
                    <a:moveTo>
                      <a:pt x="62" y="274"/>
                    </a:moveTo>
                    <a:lnTo>
                      <a:pt x="62" y="277"/>
                    </a:lnTo>
                    <a:lnTo>
                      <a:pt x="63" y="276"/>
                    </a:lnTo>
                    <a:lnTo>
                      <a:pt x="63" y="274"/>
                    </a:lnTo>
                    <a:lnTo>
                      <a:pt x="63" y="273"/>
                    </a:lnTo>
                    <a:lnTo>
                      <a:pt x="62" y="274"/>
                    </a:lnTo>
                    <a:close/>
                    <a:moveTo>
                      <a:pt x="67" y="261"/>
                    </a:moveTo>
                    <a:lnTo>
                      <a:pt x="69" y="261"/>
                    </a:lnTo>
                    <a:lnTo>
                      <a:pt x="69" y="260"/>
                    </a:lnTo>
                    <a:lnTo>
                      <a:pt x="69" y="258"/>
                    </a:lnTo>
                    <a:lnTo>
                      <a:pt x="67" y="258"/>
                    </a:lnTo>
                    <a:lnTo>
                      <a:pt x="66" y="260"/>
                    </a:lnTo>
                    <a:lnTo>
                      <a:pt x="66" y="261"/>
                    </a:lnTo>
                    <a:lnTo>
                      <a:pt x="67" y="261"/>
                    </a:lnTo>
                    <a:close/>
                    <a:moveTo>
                      <a:pt x="63" y="258"/>
                    </a:moveTo>
                    <a:lnTo>
                      <a:pt x="62" y="258"/>
                    </a:lnTo>
                    <a:lnTo>
                      <a:pt x="62" y="260"/>
                    </a:lnTo>
                    <a:lnTo>
                      <a:pt x="62" y="262"/>
                    </a:lnTo>
                    <a:lnTo>
                      <a:pt x="63" y="262"/>
                    </a:lnTo>
                    <a:lnTo>
                      <a:pt x="63" y="264"/>
                    </a:lnTo>
                    <a:lnTo>
                      <a:pt x="62" y="264"/>
                    </a:lnTo>
                    <a:lnTo>
                      <a:pt x="63" y="265"/>
                    </a:lnTo>
                    <a:lnTo>
                      <a:pt x="63" y="265"/>
                    </a:lnTo>
                    <a:lnTo>
                      <a:pt x="65" y="265"/>
                    </a:lnTo>
                    <a:lnTo>
                      <a:pt x="66" y="262"/>
                    </a:lnTo>
                    <a:lnTo>
                      <a:pt x="65" y="260"/>
                    </a:lnTo>
                    <a:lnTo>
                      <a:pt x="63" y="258"/>
                    </a:lnTo>
                    <a:close/>
                    <a:moveTo>
                      <a:pt x="39" y="254"/>
                    </a:moveTo>
                    <a:lnTo>
                      <a:pt x="39" y="253"/>
                    </a:lnTo>
                    <a:lnTo>
                      <a:pt x="38" y="253"/>
                    </a:lnTo>
                    <a:lnTo>
                      <a:pt x="38" y="254"/>
                    </a:lnTo>
                    <a:lnTo>
                      <a:pt x="37" y="253"/>
                    </a:lnTo>
                    <a:lnTo>
                      <a:pt x="38" y="256"/>
                    </a:lnTo>
                    <a:lnTo>
                      <a:pt x="38" y="257"/>
                    </a:lnTo>
                    <a:lnTo>
                      <a:pt x="38" y="257"/>
                    </a:lnTo>
                    <a:lnTo>
                      <a:pt x="39" y="257"/>
                    </a:lnTo>
                    <a:lnTo>
                      <a:pt x="39" y="257"/>
                    </a:lnTo>
                    <a:lnTo>
                      <a:pt x="41" y="256"/>
                    </a:lnTo>
                    <a:lnTo>
                      <a:pt x="42" y="256"/>
                    </a:lnTo>
                    <a:lnTo>
                      <a:pt x="41" y="256"/>
                    </a:lnTo>
                    <a:lnTo>
                      <a:pt x="39" y="254"/>
                    </a:lnTo>
                    <a:close/>
                    <a:moveTo>
                      <a:pt x="221" y="246"/>
                    </a:moveTo>
                    <a:lnTo>
                      <a:pt x="221" y="246"/>
                    </a:lnTo>
                    <a:lnTo>
                      <a:pt x="221" y="248"/>
                    </a:lnTo>
                    <a:lnTo>
                      <a:pt x="222" y="248"/>
                    </a:lnTo>
                    <a:lnTo>
                      <a:pt x="222" y="248"/>
                    </a:lnTo>
                    <a:lnTo>
                      <a:pt x="222" y="248"/>
                    </a:lnTo>
                    <a:lnTo>
                      <a:pt x="221" y="246"/>
                    </a:lnTo>
                    <a:lnTo>
                      <a:pt x="221" y="246"/>
                    </a:lnTo>
                    <a:close/>
                    <a:moveTo>
                      <a:pt x="42" y="248"/>
                    </a:moveTo>
                    <a:lnTo>
                      <a:pt x="42" y="246"/>
                    </a:lnTo>
                    <a:lnTo>
                      <a:pt x="42" y="250"/>
                    </a:lnTo>
                    <a:lnTo>
                      <a:pt x="41" y="250"/>
                    </a:lnTo>
                    <a:lnTo>
                      <a:pt x="42" y="250"/>
                    </a:lnTo>
                    <a:lnTo>
                      <a:pt x="43" y="253"/>
                    </a:lnTo>
                    <a:lnTo>
                      <a:pt x="43" y="252"/>
                    </a:lnTo>
                    <a:lnTo>
                      <a:pt x="43" y="250"/>
                    </a:lnTo>
                    <a:lnTo>
                      <a:pt x="43" y="250"/>
                    </a:lnTo>
                    <a:lnTo>
                      <a:pt x="43" y="249"/>
                    </a:lnTo>
                    <a:lnTo>
                      <a:pt x="43" y="249"/>
                    </a:lnTo>
                    <a:lnTo>
                      <a:pt x="42" y="248"/>
                    </a:lnTo>
                    <a:close/>
                    <a:moveTo>
                      <a:pt x="47" y="242"/>
                    </a:moveTo>
                    <a:lnTo>
                      <a:pt x="46" y="242"/>
                    </a:lnTo>
                    <a:lnTo>
                      <a:pt x="46" y="244"/>
                    </a:lnTo>
                    <a:lnTo>
                      <a:pt x="46" y="245"/>
                    </a:lnTo>
                    <a:lnTo>
                      <a:pt x="46" y="245"/>
                    </a:lnTo>
                    <a:lnTo>
                      <a:pt x="46" y="245"/>
                    </a:lnTo>
                    <a:lnTo>
                      <a:pt x="47" y="245"/>
                    </a:lnTo>
                    <a:lnTo>
                      <a:pt x="47" y="244"/>
                    </a:lnTo>
                    <a:lnTo>
                      <a:pt x="47" y="242"/>
                    </a:lnTo>
                    <a:lnTo>
                      <a:pt x="47" y="242"/>
                    </a:lnTo>
                    <a:close/>
                    <a:moveTo>
                      <a:pt x="47" y="234"/>
                    </a:moveTo>
                    <a:lnTo>
                      <a:pt x="49" y="234"/>
                    </a:lnTo>
                    <a:lnTo>
                      <a:pt x="47" y="233"/>
                    </a:lnTo>
                    <a:lnTo>
                      <a:pt x="46" y="232"/>
                    </a:lnTo>
                    <a:lnTo>
                      <a:pt x="46" y="233"/>
                    </a:lnTo>
                    <a:lnTo>
                      <a:pt x="46" y="234"/>
                    </a:lnTo>
                    <a:lnTo>
                      <a:pt x="47" y="234"/>
                    </a:lnTo>
                    <a:close/>
                    <a:moveTo>
                      <a:pt x="87" y="281"/>
                    </a:moveTo>
                    <a:lnTo>
                      <a:pt x="88" y="281"/>
                    </a:lnTo>
                    <a:lnTo>
                      <a:pt x="90" y="281"/>
                    </a:lnTo>
                    <a:lnTo>
                      <a:pt x="92" y="281"/>
                    </a:lnTo>
                    <a:lnTo>
                      <a:pt x="92" y="276"/>
                    </a:lnTo>
                    <a:lnTo>
                      <a:pt x="91" y="273"/>
                    </a:lnTo>
                    <a:lnTo>
                      <a:pt x="91" y="272"/>
                    </a:lnTo>
                    <a:lnTo>
                      <a:pt x="90" y="269"/>
                    </a:lnTo>
                    <a:lnTo>
                      <a:pt x="90" y="266"/>
                    </a:lnTo>
                    <a:lnTo>
                      <a:pt x="90" y="265"/>
                    </a:lnTo>
                    <a:lnTo>
                      <a:pt x="90" y="262"/>
                    </a:lnTo>
                    <a:lnTo>
                      <a:pt x="90" y="260"/>
                    </a:lnTo>
                    <a:lnTo>
                      <a:pt x="90" y="257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92" y="250"/>
                    </a:lnTo>
                    <a:lnTo>
                      <a:pt x="90" y="249"/>
                    </a:lnTo>
                    <a:lnTo>
                      <a:pt x="90" y="249"/>
                    </a:lnTo>
                    <a:lnTo>
                      <a:pt x="90" y="248"/>
                    </a:lnTo>
                    <a:lnTo>
                      <a:pt x="88" y="248"/>
                    </a:lnTo>
                    <a:lnTo>
                      <a:pt x="88" y="246"/>
                    </a:lnTo>
                    <a:lnTo>
                      <a:pt x="87" y="245"/>
                    </a:lnTo>
                    <a:lnTo>
                      <a:pt x="87" y="244"/>
                    </a:lnTo>
                    <a:lnTo>
                      <a:pt x="84" y="244"/>
                    </a:lnTo>
                    <a:lnTo>
                      <a:pt x="82" y="244"/>
                    </a:lnTo>
                    <a:lnTo>
                      <a:pt x="82" y="241"/>
                    </a:lnTo>
                    <a:lnTo>
                      <a:pt x="83" y="238"/>
                    </a:lnTo>
                    <a:lnTo>
                      <a:pt x="82" y="238"/>
                    </a:lnTo>
                    <a:lnTo>
                      <a:pt x="82" y="237"/>
                    </a:lnTo>
                    <a:lnTo>
                      <a:pt x="80" y="236"/>
                    </a:lnTo>
                    <a:lnTo>
                      <a:pt x="79" y="236"/>
                    </a:lnTo>
                    <a:lnTo>
                      <a:pt x="78" y="237"/>
                    </a:lnTo>
                    <a:lnTo>
                      <a:pt x="76" y="237"/>
                    </a:lnTo>
                    <a:lnTo>
                      <a:pt x="76" y="237"/>
                    </a:lnTo>
                    <a:lnTo>
                      <a:pt x="75" y="237"/>
                    </a:lnTo>
                    <a:lnTo>
                      <a:pt x="72" y="237"/>
                    </a:lnTo>
                    <a:lnTo>
                      <a:pt x="70" y="236"/>
                    </a:lnTo>
                    <a:lnTo>
                      <a:pt x="69" y="233"/>
                    </a:lnTo>
                    <a:lnTo>
                      <a:pt x="67" y="232"/>
                    </a:lnTo>
                    <a:lnTo>
                      <a:pt x="65" y="231"/>
                    </a:lnTo>
                    <a:lnTo>
                      <a:pt x="63" y="231"/>
                    </a:lnTo>
                    <a:lnTo>
                      <a:pt x="62" y="231"/>
                    </a:lnTo>
                    <a:lnTo>
                      <a:pt x="59" y="232"/>
                    </a:lnTo>
                    <a:lnTo>
                      <a:pt x="59" y="233"/>
                    </a:lnTo>
                    <a:lnTo>
                      <a:pt x="59" y="234"/>
                    </a:lnTo>
                    <a:lnTo>
                      <a:pt x="59" y="236"/>
                    </a:lnTo>
                    <a:lnTo>
                      <a:pt x="58" y="237"/>
                    </a:lnTo>
                    <a:lnTo>
                      <a:pt x="57" y="237"/>
                    </a:lnTo>
                    <a:lnTo>
                      <a:pt x="55" y="237"/>
                    </a:lnTo>
                    <a:lnTo>
                      <a:pt x="55" y="238"/>
                    </a:lnTo>
                    <a:lnTo>
                      <a:pt x="55" y="238"/>
                    </a:lnTo>
                    <a:lnTo>
                      <a:pt x="53" y="240"/>
                    </a:lnTo>
                    <a:lnTo>
                      <a:pt x="51" y="240"/>
                    </a:lnTo>
                    <a:lnTo>
                      <a:pt x="51" y="241"/>
                    </a:lnTo>
                    <a:lnTo>
                      <a:pt x="53" y="241"/>
                    </a:lnTo>
                    <a:lnTo>
                      <a:pt x="53" y="242"/>
                    </a:lnTo>
                    <a:lnTo>
                      <a:pt x="50" y="242"/>
                    </a:lnTo>
                    <a:lnTo>
                      <a:pt x="49" y="242"/>
                    </a:lnTo>
                    <a:lnTo>
                      <a:pt x="49" y="242"/>
                    </a:lnTo>
                    <a:lnTo>
                      <a:pt x="49" y="244"/>
                    </a:lnTo>
                    <a:lnTo>
                      <a:pt x="50" y="245"/>
                    </a:lnTo>
                    <a:lnTo>
                      <a:pt x="54" y="248"/>
                    </a:lnTo>
                    <a:lnTo>
                      <a:pt x="55" y="249"/>
                    </a:lnTo>
                    <a:lnTo>
                      <a:pt x="57" y="249"/>
                    </a:lnTo>
                    <a:lnTo>
                      <a:pt x="59" y="252"/>
                    </a:lnTo>
                    <a:lnTo>
                      <a:pt x="57" y="252"/>
                    </a:lnTo>
                    <a:lnTo>
                      <a:pt x="55" y="252"/>
                    </a:lnTo>
                    <a:lnTo>
                      <a:pt x="54" y="249"/>
                    </a:lnTo>
                    <a:lnTo>
                      <a:pt x="51" y="248"/>
                    </a:lnTo>
                    <a:lnTo>
                      <a:pt x="53" y="249"/>
                    </a:lnTo>
                    <a:lnTo>
                      <a:pt x="53" y="250"/>
                    </a:lnTo>
                    <a:lnTo>
                      <a:pt x="54" y="252"/>
                    </a:lnTo>
                    <a:lnTo>
                      <a:pt x="55" y="253"/>
                    </a:lnTo>
                    <a:lnTo>
                      <a:pt x="57" y="254"/>
                    </a:lnTo>
                    <a:lnTo>
                      <a:pt x="57" y="256"/>
                    </a:lnTo>
                    <a:lnTo>
                      <a:pt x="57" y="258"/>
                    </a:lnTo>
                    <a:lnTo>
                      <a:pt x="58" y="257"/>
                    </a:lnTo>
                    <a:lnTo>
                      <a:pt x="59" y="254"/>
                    </a:lnTo>
                    <a:lnTo>
                      <a:pt x="61" y="254"/>
                    </a:lnTo>
                    <a:lnTo>
                      <a:pt x="62" y="254"/>
                    </a:lnTo>
                    <a:lnTo>
                      <a:pt x="63" y="254"/>
                    </a:lnTo>
                    <a:lnTo>
                      <a:pt x="65" y="256"/>
                    </a:lnTo>
                    <a:lnTo>
                      <a:pt x="65" y="256"/>
                    </a:lnTo>
                    <a:lnTo>
                      <a:pt x="66" y="256"/>
                    </a:lnTo>
                    <a:lnTo>
                      <a:pt x="66" y="254"/>
                    </a:lnTo>
                    <a:lnTo>
                      <a:pt x="65" y="253"/>
                    </a:lnTo>
                    <a:lnTo>
                      <a:pt x="65" y="252"/>
                    </a:lnTo>
                    <a:lnTo>
                      <a:pt x="63" y="252"/>
                    </a:lnTo>
                    <a:lnTo>
                      <a:pt x="62" y="252"/>
                    </a:lnTo>
                    <a:lnTo>
                      <a:pt x="62" y="252"/>
                    </a:lnTo>
                    <a:lnTo>
                      <a:pt x="61" y="250"/>
                    </a:lnTo>
                    <a:lnTo>
                      <a:pt x="61" y="249"/>
                    </a:lnTo>
                    <a:lnTo>
                      <a:pt x="59" y="246"/>
                    </a:lnTo>
                    <a:lnTo>
                      <a:pt x="59" y="246"/>
                    </a:lnTo>
                    <a:lnTo>
                      <a:pt x="61" y="245"/>
                    </a:lnTo>
                    <a:lnTo>
                      <a:pt x="62" y="246"/>
                    </a:lnTo>
                    <a:lnTo>
                      <a:pt x="63" y="248"/>
                    </a:lnTo>
                    <a:lnTo>
                      <a:pt x="66" y="250"/>
                    </a:lnTo>
                    <a:lnTo>
                      <a:pt x="69" y="253"/>
                    </a:lnTo>
                    <a:lnTo>
                      <a:pt x="70" y="254"/>
                    </a:lnTo>
                    <a:lnTo>
                      <a:pt x="69" y="256"/>
                    </a:lnTo>
                    <a:lnTo>
                      <a:pt x="70" y="257"/>
                    </a:lnTo>
                    <a:lnTo>
                      <a:pt x="71" y="257"/>
                    </a:lnTo>
                    <a:lnTo>
                      <a:pt x="71" y="260"/>
                    </a:lnTo>
                    <a:lnTo>
                      <a:pt x="71" y="264"/>
                    </a:lnTo>
                    <a:lnTo>
                      <a:pt x="70" y="265"/>
                    </a:lnTo>
                    <a:lnTo>
                      <a:pt x="70" y="266"/>
                    </a:lnTo>
                    <a:lnTo>
                      <a:pt x="67" y="266"/>
                    </a:lnTo>
                    <a:lnTo>
                      <a:pt x="67" y="268"/>
                    </a:lnTo>
                    <a:lnTo>
                      <a:pt x="69" y="270"/>
                    </a:lnTo>
                    <a:lnTo>
                      <a:pt x="70" y="272"/>
                    </a:lnTo>
                    <a:lnTo>
                      <a:pt x="70" y="274"/>
                    </a:lnTo>
                    <a:lnTo>
                      <a:pt x="71" y="274"/>
                    </a:lnTo>
                    <a:lnTo>
                      <a:pt x="71" y="276"/>
                    </a:lnTo>
                    <a:lnTo>
                      <a:pt x="74" y="277"/>
                    </a:lnTo>
                    <a:lnTo>
                      <a:pt x="74" y="279"/>
                    </a:lnTo>
                    <a:lnTo>
                      <a:pt x="74" y="279"/>
                    </a:lnTo>
                    <a:lnTo>
                      <a:pt x="74" y="281"/>
                    </a:lnTo>
                    <a:lnTo>
                      <a:pt x="71" y="281"/>
                    </a:lnTo>
                    <a:lnTo>
                      <a:pt x="74" y="283"/>
                    </a:lnTo>
                    <a:lnTo>
                      <a:pt x="74" y="283"/>
                    </a:lnTo>
                    <a:lnTo>
                      <a:pt x="75" y="283"/>
                    </a:lnTo>
                    <a:lnTo>
                      <a:pt x="80" y="285"/>
                    </a:lnTo>
                    <a:lnTo>
                      <a:pt x="80" y="285"/>
                    </a:lnTo>
                    <a:lnTo>
                      <a:pt x="80" y="283"/>
                    </a:lnTo>
                    <a:lnTo>
                      <a:pt x="79" y="282"/>
                    </a:lnTo>
                    <a:lnTo>
                      <a:pt x="78" y="281"/>
                    </a:lnTo>
                    <a:lnTo>
                      <a:pt x="78" y="279"/>
                    </a:lnTo>
                    <a:lnTo>
                      <a:pt x="78" y="278"/>
                    </a:lnTo>
                    <a:lnTo>
                      <a:pt x="78" y="276"/>
                    </a:lnTo>
                    <a:lnTo>
                      <a:pt x="78" y="274"/>
                    </a:lnTo>
                    <a:lnTo>
                      <a:pt x="79" y="274"/>
                    </a:lnTo>
                    <a:lnTo>
                      <a:pt x="80" y="276"/>
                    </a:lnTo>
                    <a:lnTo>
                      <a:pt x="80" y="276"/>
                    </a:lnTo>
                    <a:lnTo>
                      <a:pt x="80" y="277"/>
                    </a:lnTo>
                    <a:lnTo>
                      <a:pt x="80" y="277"/>
                    </a:lnTo>
                    <a:lnTo>
                      <a:pt x="80" y="277"/>
                    </a:lnTo>
                    <a:lnTo>
                      <a:pt x="80" y="277"/>
                    </a:lnTo>
                    <a:lnTo>
                      <a:pt x="80" y="278"/>
                    </a:lnTo>
                    <a:lnTo>
                      <a:pt x="82" y="281"/>
                    </a:lnTo>
                    <a:lnTo>
                      <a:pt x="83" y="283"/>
                    </a:lnTo>
                    <a:lnTo>
                      <a:pt x="83" y="286"/>
                    </a:lnTo>
                    <a:lnTo>
                      <a:pt x="83" y="286"/>
                    </a:lnTo>
                    <a:lnTo>
                      <a:pt x="83" y="287"/>
                    </a:lnTo>
                    <a:lnTo>
                      <a:pt x="83" y="287"/>
                    </a:lnTo>
                    <a:lnTo>
                      <a:pt x="83" y="289"/>
                    </a:lnTo>
                    <a:lnTo>
                      <a:pt x="86" y="286"/>
                    </a:lnTo>
                    <a:lnTo>
                      <a:pt x="88" y="283"/>
                    </a:lnTo>
                    <a:lnTo>
                      <a:pt x="87" y="281"/>
                    </a:lnTo>
                    <a:lnTo>
                      <a:pt x="87" y="281"/>
                    </a:lnTo>
                    <a:close/>
                    <a:moveTo>
                      <a:pt x="88" y="231"/>
                    </a:moveTo>
                    <a:lnTo>
                      <a:pt x="87" y="231"/>
                    </a:lnTo>
                    <a:lnTo>
                      <a:pt x="87" y="231"/>
                    </a:lnTo>
                    <a:lnTo>
                      <a:pt x="88" y="232"/>
                    </a:lnTo>
                    <a:lnTo>
                      <a:pt x="88" y="232"/>
                    </a:lnTo>
                    <a:lnTo>
                      <a:pt x="91" y="232"/>
                    </a:lnTo>
                    <a:lnTo>
                      <a:pt x="91" y="232"/>
                    </a:lnTo>
                    <a:lnTo>
                      <a:pt x="91" y="231"/>
                    </a:lnTo>
                    <a:lnTo>
                      <a:pt x="91" y="231"/>
                    </a:lnTo>
                    <a:lnTo>
                      <a:pt x="90" y="231"/>
                    </a:lnTo>
                    <a:lnTo>
                      <a:pt x="88" y="231"/>
                    </a:lnTo>
                    <a:close/>
                    <a:moveTo>
                      <a:pt x="92" y="227"/>
                    </a:moveTo>
                    <a:lnTo>
                      <a:pt x="92" y="227"/>
                    </a:lnTo>
                    <a:lnTo>
                      <a:pt x="91" y="225"/>
                    </a:lnTo>
                    <a:lnTo>
                      <a:pt x="91" y="225"/>
                    </a:lnTo>
                    <a:lnTo>
                      <a:pt x="91" y="227"/>
                    </a:lnTo>
                    <a:lnTo>
                      <a:pt x="91" y="228"/>
                    </a:lnTo>
                    <a:lnTo>
                      <a:pt x="92" y="228"/>
                    </a:lnTo>
                    <a:lnTo>
                      <a:pt x="92" y="227"/>
                    </a:lnTo>
                    <a:close/>
                    <a:moveTo>
                      <a:pt x="37" y="224"/>
                    </a:moveTo>
                    <a:lnTo>
                      <a:pt x="37" y="224"/>
                    </a:lnTo>
                    <a:lnTo>
                      <a:pt x="34" y="223"/>
                    </a:lnTo>
                    <a:lnTo>
                      <a:pt x="35" y="227"/>
                    </a:lnTo>
                    <a:lnTo>
                      <a:pt x="37" y="228"/>
                    </a:lnTo>
                    <a:lnTo>
                      <a:pt x="37" y="227"/>
                    </a:lnTo>
                    <a:lnTo>
                      <a:pt x="37" y="224"/>
                    </a:lnTo>
                    <a:close/>
                    <a:moveTo>
                      <a:pt x="129" y="231"/>
                    </a:moveTo>
                    <a:lnTo>
                      <a:pt x="128" y="229"/>
                    </a:lnTo>
                    <a:lnTo>
                      <a:pt x="127" y="228"/>
                    </a:lnTo>
                    <a:lnTo>
                      <a:pt x="125" y="224"/>
                    </a:lnTo>
                    <a:lnTo>
                      <a:pt x="124" y="225"/>
                    </a:lnTo>
                    <a:lnTo>
                      <a:pt x="121" y="224"/>
                    </a:lnTo>
                    <a:lnTo>
                      <a:pt x="117" y="223"/>
                    </a:lnTo>
                    <a:lnTo>
                      <a:pt x="115" y="221"/>
                    </a:lnTo>
                    <a:lnTo>
                      <a:pt x="113" y="223"/>
                    </a:lnTo>
                    <a:lnTo>
                      <a:pt x="111" y="223"/>
                    </a:lnTo>
                    <a:lnTo>
                      <a:pt x="110" y="224"/>
                    </a:lnTo>
                    <a:lnTo>
                      <a:pt x="110" y="224"/>
                    </a:lnTo>
                    <a:lnTo>
                      <a:pt x="108" y="224"/>
                    </a:lnTo>
                    <a:lnTo>
                      <a:pt x="110" y="227"/>
                    </a:lnTo>
                    <a:lnTo>
                      <a:pt x="110" y="228"/>
                    </a:lnTo>
                    <a:lnTo>
                      <a:pt x="110" y="229"/>
                    </a:lnTo>
                    <a:lnTo>
                      <a:pt x="108" y="229"/>
                    </a:lnTo>
                    <a:lnTo>
                      <a:pt x="106" y="229"/>
                    </a:lnTo>
                    <a:lnTo>
                      <a:pt x="106" y="229"/>
                    </a:lnTo>
                    <a:lnTo>
                      <a:pt x="104" y="231"/>
                    </a:lnTo>
                    <a:lnTo>
                      <a:pt x="103" y="231"/>
                    </a:lnTo>
                    <a:lnTo>
                      <a:pt x="102" y="229"/>
                    </a:lnTo>
                    <a:lnTo>
                      <a:pt x="99" y="228"/>
                    </a:lnTo>
                    <a:lnTo>
                      <a:pt x="99" y="227"/>
                    </a:lnTo>
                    <a:lnTo>
                      <a:pt x="98" y="229"/>
                    </a:lnTo>
                    <a:lnTo>
                      <a:pt x="96" y="229"/>
                    </a:lnTo>
                    <a:lnTo>
                      <a:pt x="96" y="231"/>
                    </a:lnTo>
                    <a:lnTo>
                      <a:pt x="96" y="232"/>
                    </a:lnTo>
                    <a:lnTo>
                      <a:pt x="96" y="233"/>
                    </a:lnTo>
                    <a:lnTo>
                      <a:pt x="96" y="236"/>
                    </a:lnTo>
                    <a:lnTo>
                      <a:pt x="95" y="236"/>
                    </a:lnTo>
                    <a:lnTo>
                      <a:pt x="94" y="238"/>
                    </a:lnTo>
                    <a:lnTo>
                      <a:pt x="92" y="240"/>
                    </a:lnTo>
                    <a:lnTo>
                      <a:pt x="90" y="241"/>
                    </a:lnTo>
                    <a:lnTo>
                      <a:pt x="90" y="242"/>
                    </a:lnTo>
                    <a:lnTo>
                      <a:pt x="90" y="242"/>
                    </a:lnTo>
                    <a:lnTo>
                      <a:pt x="92" y="241"/>
                    </a:lnTo>
                    <a:lnTo>
                      <a:pt x="94" y="240"/>
                    </a:lnTo>
                    <a:lnTo>
                      <a:pt x="95" y="241"/>
                    </a:lnTo>
                    <a:lnTo>
                      <a:pt x="95" y="242"/>
                    </a:lnTo>
                    <a:lnTo>
                      <a:pt x="96" y="242"/>
                    </a:lnTo>
                    <a:lnTo>
                      <a:pt x="98" y="244"/>
                    </a:lnTo>
                    <a:lnTo>
                      <a:pt x="98" y="244"/>
                    </a:lnTo>
                    <a:lnTo>
                      <a:pt x="98" y="245"/>
                    </a:lnTo>
                    <a:lnTo>
                      <a:pt x="98" y="245"/>
                    </a:lnTo>
                    <a:lnTo>
                      <a:pt x="98" y="246"/>
                    </a:lnTo>
                    <a:lnTo>
                      <a:pt x="98" y="248"/>
                    </a:lnTo>
                    <a:lnTo>
                      <a:pt x="99" y="249"/>
                    </a:lnTo>
                    <a:lnTo>
                      <a:pt x="100" y="250"/>
                    </a:lnTo>
                    <a:lnTo>
                      <a:pt x="102" y="250"/>
                    </a:lnTo>
                    <a:lnTo>
                      <a:pt x="104" y="252"/>
                    </a:lnTo>
                    <a:lnTo>
                      <a:pt x="104" y="254"/>
                    </a:lnTo>
                    <a:lnTo>
                      <a:pt x="104" y="253"/>
                    </a:lnTo>
                    <a:lnTo>
                      <a:pt x="107" y="254"/>
                    </a:lnTo>
                    <a:lnTo>
                      <a:pt x="108" y="254"/>
                    </a:lnTo>
                    <a:lnTo>
                      <a:pt x="108" y="252"/>
                    </a:lnTo>
                    <a:lnTo>
                      <a:pt x="108" y="249"/>
                    </a:lnTo>
                    <a:lnTo>
                      <a:pt x="108" y="249"/>
                    </a:lnTo>
                    <a:lnTo>
                      <a:pt x="110" y="249"/>
                    </a:lnTo>
                    <a:lnTo>
                      <a:pt x="110" y="248"/>
                    </a:lnTo>
                    <a:lnTo>
                      <a:pt x="110" y="244"/>
                    </a:lnTo>
                    <a:lnTo>
                      <a:pt x="110" y="242"/>
                    </a:lnTo>
                    <a:lnTo>
                      <a:pt x="115" y="238"/>
                    </a:lnTo>
                    <a:lnTo>
                      <a:pt x="115" y="238"/>
                    </a:lnTo>
                    <a:lnTo>
                      <a:pt x="119" y="240"/>
                    </a:lnTo>
                    <a:lnTo>
                      <a:pt x="120" y="240"/>
                    </a:lnTo>
                    <a:lnTo>
                      <a:pt x="124" y="244"/>
                    </a:lnTo>
                    <a:lnTo>
                      <a:pt x="125" y="244"/>
                    </a:lnTo>
                    <a:lnTo>
                      <a:pt x="125" y="242"/>
                    </a:lnTo>
                    <a:lnTo>
                      <a:pt x="125" y="240"/>
                    </a:lnTo>
                    <a:lnTo>
                      <a:pt x="125" y="238"/>
                    </a:lnTo>
                    <a:lnTo>
                      <a:pt x="127" y="237"/>
                    </a:lnTo>
                    <a:lnTo>
                      <a:pt x="128" y="234"/>
                    </a:lnTo>
                    <a:lnTo>
                      <a:pt x="131" y="233"/>
                    </a:lnTo>
                    <a:lnTo>
                      <a:pt x="129" y="232"/>
                    </a:lnTo>
                    <a:lnTo>
                      <a:pt x="129" y="231"/>
                    </a:lnTo>
                    <a:close/>
                    <a:moveTo>
                      <a:pt x="117" y="220"/>
                    </a:moveTo>
                    <a:lnTo>
                      <a:pt x="119" y="220"/>
                    </a:lnTo>
                    <a:lnTo>
                      <a:pt x="119" y="220"/>
                    </a:lnTo>
                    <a:lnTo>
                      <a:pt x="119" y="220"/>
                    </a:lnTo>
                    <a:lnTo>
                      <a:pt x="119" y="219"/>
                    </a:lnTo>
                    <a:lnTo>
                      <a:pt x="117" y="219"/>
                    </a:lnTo>
                    <a:lnTo>
                      <a:pt x="116" y="219"/>
                    </a:lnTo>
                    <a:lnTo>
                      <a:pt x="116" y="219"/>
                    </a:lnTo>
                    <a:lnTo>
                      <a:pt x="117" y="220"/>
                    </a:lnTo>
                    <a:lnTo>
                      <a:pt x="117" y="220"/>
                    </a:lnTo>
                    <a:close/>
                    <a:moveTo>
                      <a:pt x="128" y="219"/>
                    </a:moveTo>
                    <a:lnTo>
                      <a:pt x="128" y="219"/>
                    </a:lnTo>
                    <a:lnTo>
                      <a:pt x="127" y="220"/>
                    </a:lnTo>
                    <a:lnTo>
                      <a:pt x="127" y="221"/>
                    </a:lnTo>
                    <a:lnTo>
                      <a:pt x="125" y="223"/>
                    </a:lnTo>
                    <a:lnTo>
                      <a:pt x="127" y="224"/>
                    </a:lnTo>
                    <a:lnTo>
                      <a:pt x="128" y="225"/>
                    </a:lnTo>
                    <a:lnTo>
                      <a:pt x="129" y="225"/>
                    </a:lnTo>
                    <a:lnTo>
                      <a:pt x="131" y="224"/>
                    </a:lnTo>
                    <a:lnTo>
                      <a:pt x="129" y="221"/>
                    </a:lnTo>
                    <a:lnTo>
                      <a:pt x="129" y="219"/>
                    </a:lnTo>
                    <a:lnTo>
                      <a:pt x="128" y="219"/>
                    </a:lnTo>
                    <a:close/>
                    <a:moveTo>
                      <a:pt x="35" y="221"/>
                    </a:moveTo>
                    <a:lnTo>
                      <a:pt x="35" y="223"/>
                    </a:lnTo>
                    <a:lnTo>
                      <a:pt x="37" y="223"/>
                    </a:lnTo>
                    <a:lnTo>
                      <a:pt x="37" y="223"/>
                    </a:lnTo>
                    <a:lnTo>
                      <a:pt x="37" y="221"/>
                    </a:lnTo>
                    <a:lnTo>
                      <a:pt x="37" y="219"/>
                    </a:lnTo>
                    <a:lnTo>
                      <a:pt x="37" y="217"/>
                    </a:lnTo>
                    <a:lnTo>
                      <a:pt x="37" y="216"/>
                    </a:lnTo>
                    <a:lnTo>
                      <a:pt x="35" y="216"/>
                    </a:lnTo>
                    <a:lnTo>
                      <a:pt x="35" y="215"/>
                    </a:lnTo>
                    <a:lnTo>
                      <a:pt x="34" y="217"/>
                    </a:lnTo>
                    <a:lnTo>
                      <a:pt x="34" y="217"/>
                    </a:lnTo>
                    <a:lnTo>
                      <a:pt x="34" y="219"/>
                    </a:lnTo>
                    <a:lnTo>
                      <a:pt x="35" y="221"/>
                    </a:lnTo>
                    <a:close/>
                    <a:moveTo>
                      <a:pt x="201" y="213"/>
                    </a:moveTo>
                    <a:lnTo>
                      <a:pt x="199" y="213"/>
                    </a:lnTo>
                    <a:lnTo>
                      <a:pt x="201" y="215"/>
                    </a:lnTo>
                    <a:lnTo>
                      <a:pt x="201" y="215"/>
                    </a:lnTo>
                    <a:lnTo>
                      <a:pt x="202" y="216"/>
                    </a:lnTo>
                    <a:lnTo>
                      <a:pt x="202" y="215"/>
                    </a:lnTo>
                    <a:lnTo>
                      <a:pt x="201" y="213"/>
                    </a:lnTo>
                    <a:close/>
                    <a:moveTo>
                      <a:pt x="86" y="185"/>
                    </a:moveTo>
                    <a:lnTo>
                      <a:pt x="87" y="185"/>
                    </a:lnTo>
                    <a:lnTo>
                      <a:pt x="88" y="184"/>
                    </a:lnTo>
                    <a:lnTo>
                      <a:pt x="88" y="184"/>
                    </a:lnTo>
                    <a:lnTo>
                      <a:pt x="86" y="182"/>
                    </a:lnTo>
                    <a:lnTo>
                      <a:pt x="84" y="183"/>
                    </a:lnTo>
                    <a:lnTo>
                      <a:pt x="84" y="184"/>
                    </a:lnTo>
                    <a:lnTo>
                      <a:pt x="86" y="185"/>
                    </a:lnTo>
                    <a:close/>
                    <a:moveTo>
                      <a:pt x="154" y="151"/>
                    </a:moveTo>
                    <a:lnTo>
                      <a:pt x="156" y="151"/>
                    </a:lnTo>
                    <a:lnTo>
                      <a:pt x="157" y="150"/>
                    </a:lnTo>
                    <a:lnTo>
                      <a:pt x="157" y="147"/>
                    </a:lnTo>
                    <a:lnTo>
                      <a:pt x="154" y="146"/>
                    </a:lnTo>
                    <a:lnTo>
                      <a:pt x="154" y="146"/>
                    </a:lnTo>
                    <a:lnTo>
                      <a:pt x="154" y="143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2" y="144"/>
                    </a:lnTo>
                    <a:lnTo>
                      <a:pt x="152" y="146"/>
                    </a:lnTo>
                    <a:lnTo>
                      <a:pt x="152" y="148"/>
                    </a:lnTo>
                    <a:lnTo>
                      <a:pt x="153" y="148"/>
                    </a:lnTo>
                    <a:lnTo>
                      <a:pt x="153" y="148"/>
                    </a:lnTo>
                    <a:lnTo>
                      <a:pt x="153" y="150"/>
                    </a:lnTo>
                    <a:lnTo>
                      <a:pt x="154" y="151"/>
                    </a:lnTo>
                    <a:lnTo>
                      <a:pt x="153" y="151"/>
                    </a:lnTo>
                    <a:lnTo>
                      <a:pt x="154" y="151"/>
                    </a:lnTo>
                    <a:close/>
                    <a:moveTo>
                      <a:pt x="214" y="192"/>
                    </a:moveTo>
                    <a:lnTo>
                      <a:pt x="210" y="187"/>
                    </a:lnTo>
                    <a:lnTo>
                      <a:pt x="209" y="185"/>
                    </a:lnTo>
                    <a:lnTo>
                      <a:pt x="207" y="184"/>
                    </a:lnTo>
                    <a:lnTo>
                      <a:pt x="206" y="183"/>
                    </a:lnTo>
                    <a:lnTo>
                      <a:pt x="206" y="180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5" y="174"/>
                    </a:lnTo>
                    <a:lnTo>
                      <a:pt x="205" y="171"/>
                    </a:lnTo>
                    <a:lnTo>
                      <a:pt x="205" y="171"/>
                    </a:lnTo>
                    <a:lnTo>
                      <a:pt x="206" y="170"/>
                    </a:lnTo>
                    <a:lnTo>
                      <a:pt x="206" y="168"/>
                    </a:lnTo>
                    <a:lnTo>
                      <a:pt x="206" y="166"/>
                    </a:lnTo>
                    <a:lnTo>
                      <a:pt x="203" y="159"/>
                    </a:lnTo>
                    <a:lnTo>
                      <a:pt x="201" y="154"/>
                    </a:lnTo>
                    <a:lnTo>
                      <a:pt x="198" y="151"/>
                    </a:lnTo>
                    <a:lnTo>
                      <a:pt x="197" y="148"/>
                    </a:lnTo>
                    <a:lnTo>
                      <a:pt x="195" y="147"/>
                    </a:lnTo>
                    <a:lnTo>
                      <a:pt x="195" y="144"/>
                    </a:lnTo>
                    <a:lnTo>
                      <a:pt x="195" y="142"/>
                    </a:lnTo>
                    <a:lnTo>
                      <a:pt x="195" y="140"/>
                    </a:lnTo>
                    <a:lnTo>
                      <a:pt x="198" y="140"/>
                    </a:lnTo>
                    <a:lnTo>
                      <a:pt x="199" y="140"/>
                    </a:lnTo>
                    <a:lnTo>
                      <a:pt x="201" y="139"/>
                    </a:lnTo>
                    <a:lnTo>
                      <a:pt x="201" y="138"/>
                    </a:lnTo>
                    <a:lnTo>
                      <a:pt x="199" y="135"/>
                    </a:lnTo>
                    <a:lnTo>
                      <a:pt x="198" y="133"/>
                    </a:lnTo>
                    <a:lnTo>
                      <a:pt x="198" y="131"/>
                    </a:lnTo>
                    <a:lnTo>
                      <a:pt x="199" y="130"/>
                    </a:lnTo>
                    <a:lnTo>
                      <a:pt x="198" y="130"/>
                    </a:lnTo>
                    <a:lnTo>
                      <a:pt x="198" y="129"/>
                    </a:lnTo>
                    <a:lnTo>
                      <a:pt x="198" y="127"/>
                    </a:lnTo>
                    <a:lnTo>
                      <a:pt x="199" y="127"/>
                    </a:lnTo>
                    <a:lnTo>
                      <a:pt x="199" y="127"/>
                    </a:lnTo>
                    <a:lnTo>
                      <a:pt x="199" y="127"/>
                    </a:lnTo>
                    <a:lnTo>
                      <a:pt x="199" y="126"/>
                    </a:lnTo>
                    <a:lnTo>
                      <a:pt x="201" y="126"/>
                    </a:lnTo>
                    <a:lnTo>
                      <a:pt x="199" y="123"/>
                    </a:lnTo>
                    <a:lnTo>
                      <a:pt x="198" y="119"/>
                    </a:lnTo>
                    <a:lnTo>
                      <a:pt x="197" y="115"/>
                    </a:lnTo>
                    <a:lnTo>
                      <a:pt x="197" y="114"/>
                    </a:lnTo>
                    <a:lnTo>
                      <a:pt x="195" y="113"/>
                    </a:lnTo>
                    <a:lnTo>
                      <a:pt x="195" y="111"/>
                    </a:lnTo>
                    <a:lnTo>
                      <a:pt x="194" y="111"/>
                    </a:lnTo>
                    <a:lnTo>
                      <a:pt x="193" y="109"/>
                    </a:lnTo>
                    <a:lnTo>
                      <a:pt x="190" y="107"/>
                    </a:lnTo>
                    <a:lnTo>
                      <a:pt x="186" y="103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7" y="97"/>
                    </a:lnTo>
                    <a:lnTo>
                      <a:pt x="176" y="95"/>
                    </a:lnTo>
                    <a:lnTo>
                      <a:pt x="174" y="93"/>
                    </a:lnTo>
                    <a:lnTo>
                      <a:pt x="172" y="88"/>
                    </a:lnTo>
                    <a:lnTo>
                      <a:pt x="170" y="85"/>
                    </a:lnTo>
                    <a:lnTo>
                      <a:pt x="169" y="82"/>
                    </a:lnTo>
                    <a:lnTo>
                      <a:pt x="166" y="82"/>
                    </a:lnTo>
                    <a:lnTo>
                      <a:pt x="165" y="82"/>
                    </a:lnTo>
                    <a:lnTo>
                      <a:pt x="162" y="81"/>
                    </a:lnTo>
                    <a:lnTo>
                      <a:pt x="161" y="81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58" y="81"/>
                    </a:lnTo>
                    <a:lnTo>
                      <a:pt x="160" y="85"/>
                    </a:lnTo>
                    <a:lnTo>
                      <a:pt x="161" y="86"/>
                    </a:lnTo>
                    <a:lnTo>
                      <a:pt x="165" y="86"/>
                    </a:lnTo>
                    <a:lnTo>
                      <a:pt x="165" y="85"/>
                    </a:lnTo>
                    <a:lnTo>
                      <a:pt x="165" y="85"/>
                    </a:lnTo>
                    <a:lnTo>
                      <a:pt x="166" y="85"/>
                    </a:lnTo>
                    <a:lnTo>
                      <a:pt x="168" y="85"/>
                    </a:lnTo>
                    <a:lnTo>
                      <a:pt x="169" y="88"/>
                    </a:lnTo>
                    <a:lnTo>
                      <a:pt x="169" y="90"/>
                    </a:lnTo>
                    <a:lnTo>
                      <a:pt x="169" y="91"/>
                    </a:lnTo>
                    <a:lnTo>
                      <a:pt x="169" y="91"/>
                    </a:lnTo>
                    <a:lnTo>
                      <a:pt x="165" y="90"/>
                    </a:lnTo>
                    <a:lnTo>
                      <a:pt x="165" y="91"/>
                    </a:lnTo>
                    <a:lnTo>
                      <a:pt x="165" y="91"/>
                    </a:lnTo>
                    <a:lnTo>
                      <a:pt x="165" y="93"/>
                    </a:lnTo>
                    <a:lnTo>
                      <a:pt x="164" y="93"/>
                    </a:lnTo>
                    <a:lnTo>
                      <a:pt x="162" y="93"/>
                    </a:lnTo>
                    <a:lnTo>
                      <a:pt x="162" y="91"/>
                    </a:lnTo>
                    <a:lnTo>
                      <a:pt x="158" y="86"/>
                    </a:lnTo>
                    <a:lnTo>
                      <a:pt x="157" y="86"/>
                    </a:lnTo>
                    <a:lnTo>
                      <a:pt x="156" y="85"/>
                    </a:lnTo>
                    <a:lnTo>
                      <a:pt x="156" y="85"/>
                    </a:lnTo>
                    <a:lnTo>
                      <a:pt x="154" y="85"/>
                    </a:lnTo>
                    <a:lnTo>
                      <a:pt x="153" y="85"/>
                    </a:lnTo>
                    <a:lnTo>
                      <a:pt x="153" y="86"/>
                    </a:lnTo>
                    <a:lnTo>
                      <a:pt x="153" y="86"/>
                    </a:lnTo>
                    <a:lnTo>
                      <a:pt x="154" y="89"/>
                    </a:lnTo>
                    <a:lnTo>
                      <a:pt x="156" y="90"/>
                    </a:lnTo>
                    <a:lnTo>
                      <a:pt x="156" y="93"/>
                    </a:lnTo>
                    <a:lnTo>
                      <a:pt x="156" y="93"/>
                    </a:lnTo>
                    <a:lnTo>
                      <a:pt x="156" y="94"/>
                    </a:lnTo>
                    <a:lnTo>
                      <a:pt x="154" y="94"/>
                    </a:lnTo>
                    <a:lnTo>
                      <a:pt x="153" y="94"/>
                    </a:lnTo>
                    <a:lnTo>
                      <a:pt x="153" y="94"/>
                    </a:lnTo>
                    <a:lnTo>
                      <a:pt x="153" y="95"/>
                    </a:lnTo>
                    <a:lnTo>
                      <a:pt x="153" y="97"/>
                    </a:lnTo>
                    <a:lnTo>
                      <a:pt x="153" y="98"/>
                    </a:lnTo>
                    <a:lnTo>
                      <a:pt x="156" y="101"/>
                    </a:lnTo>
                    <a:lnTo>
                      <a:pt x="157" y="103"/>
                    </a:lnTo>
                    <a:lnTo>
                      <a:pt x="158" y="105"/>
                    </a:lnTo>
                    <a:lnTo>
                      <a:pt x="158" y="106"/>
                    </a:lnTo>
                    <a:lnTo>
                      <a:pt x="158" y="109"/>
                    </a:lnTo>
                    <a:lnTo>
                      <a:pt x="158" y="107"/>
                    </a:lnTo>
                    <a:lnTo>
                      <a:pt x="158" y="109"/>
                    </a:lnTo>
                    <a:lnTo>
                      <a:pt x="157" y="109"/>
                    </a:lnTo>
                    <a:lnTo>
                      <a:pt x="157" y="109"/>
                    </a:lnTo>
                    <a:lnTo>
                      <a:pt x="158" y="110"/>
                    </a:lnTo>
                    <a:lnTo>
                      <a:pt x="160" y="110"/>
                    </a:lnTo>
                    <a:lnTo>
                      <a:pt x="161" y="110"/>
                    </a:lnTo>
                    <a:lnTo>
                      <a:pt x="162" y="110"/>
                    </a:lnTo>
                    <a:lnTo>
                      <a:pt x="164" y="113"/>
                    </a:lnTo>
                    <a:lnTo>
                      <a:pt x="165" y="115"/>
                    </a:lnTo>
                    <a:lnTo>
                      <a:pt x="166" y="118"/>
                    </a:lnTo>
                    <a:lnTo>
                      <a:pt x="168" y="119"/>
                    </a:lnTo>
                    <a:lnTo>
                      <a:pt x="168" y="121"/>
                    </a:lnTo>
                    <a:lnTo>
                      <a:pt x="168" y="122"/>
                    </a:lnTo>
                    <a:lnTo>
                      <a:pt x="168" y="122"/>
                    </a:lnTo>
                    <a:lnTo>
                      <a:pt x="168" y="123"/>
                    </a:lnTo>
                    <a:lnTo>
                      <a:pt x="168" y="126"/>
                    </a:lnTo>
                    <a:lnTo>
                      <a:pt x="169" y="130"/>
                    </a:lnTo>
                    <a:lnTo>
                      <a:pt x="169" y="133"/>
                    </a:lnTo>
                    <a:lnTo>
                      <a:pt x="169" y="134"/>
                    </a:lnTo>
                    <a:lnTo>
                      <a:pt x="168" y="135"/>
                    </a:lnTo>
                    <a:lnTo>
                      <a:pt x="168" y="138"/>
                    </a:lnTo>
                    <a:lnTo>
                      <a:pt x="168" y="139"/>
                    </a:lnTo>
                    <a:lnTo>
                      <a:pt x="169" y="142"/>
                    </a:lnTo>
                    <a:lnTo>
                      <a:pt x="169" y="144"/>
                    </a:lnTo>
                    <a:lnTo>
                      <a:pt x="169" y="146"/>
                    </a:lnTo>
                    <a:lnTo>
                      <a:pt x="169" y="147"/>
                    </a:lnTo>
                    <a:lnTo>
                      <a:pt x="164" y="151"/>
                    </a:lnTo>
                    <a:lnTo>
                      <a:pt x="164" y="152"/>
                    </a:lnTo>
                    <a:lnTo>
                      <a:pt x="164" y="155"/>
                    </a:lnTo>
                    <a:lnTo>
                      <a:pt x="164" y="156"/>
                    </a:lnTo>
                    <a:lnTo>
                      <a:pt x="164" y="159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60" y="164"/>
                    </a:lnTo>
                    <a:lnTo>
                      <a:pt x="158" y="166"/>
                    </a:lnTo>
                    <a:lnTo>
                      <a:pt x="156" y="167"/>
                    </a:lnTo>
                    <a:lnTo>
                      <a:pt x="151" y="170"/>
                    </a:lnTo>
                    <a:lnTo>
                      <a:pt x="149" y="170"/>
                    </a:lnTo>
                    <a:lnTo>
                      <a:pt x="149" y="172"/>
                    </a:lnTo>
                    <a:lnTo>
                      <a:pt x="148" y="174"/>
                    </a:lnTo>
                    <a:lnTo>
                      <a:pt x="148" y="174"/>
                    </a:lnTo>
                    <a:lnTo>
                      <a:pt x="145" y="172"/>
                    </a:lnTo>
                    <a:lnTo>
                      <a:pt x="143" y="171"/>
                    </a:lnTo>
                    <a:lnTo>
                      <a:pt x="143" y="171"/>
                    </a:lnTo>
                    <a:lnTo>
                      <a:pt x="141" y="170"/>
                    </a:lnTo>
                    <a:lnTo>
                      <a:pt x="141" y="168"/>
                    </a:lnTo>
                    <a:lnTo>
                      <a:pt x="139" y="166"/>
                    </a:lnTo>
                    <a:lnTo>
                      <a:pt x="139" y="164"/>
                    </a:lnTo>
                    <a:lnTo>
                      <a:pt x="139" y="164"/>
                    </a:lnTo>
                    <a:lnTo>
                      <a:pt x="140" y="164"/>
                    </a:lnTo>
                    <a:lnTo>
                      <a:pt x="141" y="163"/>
                    </a:lnTo>
                    <a:lnTo>
                      <a:pt x="143" y="159"/>
                    </a:lnTo>
                    <a:lnTo>
                      <a:pt x="143" y="158"/>
                    </a:lnTo>
                    <a:lnTo>
                      <a:pt x="141" y="158"/>
                    </a:lnTo>
                    <a:lnTo>
                      <a:pt x="140" y="158"/>
                    </a:lnTo>
                    <a:lnTo>
                      <a:pt x="136" y="160"/>
                    </a:lnTo>
                    <a:lnTo>
                      <a:pt x="135" y="160"/>
                    </a:lnTo>
                    <a:lnTo>
                      <a:pt x="135" y="164"/>
                    </a:lnTo>
                    <a:lnTo>
                      <a:pt x="137" y="170"/>
                    </a:lnTo>
                    <a:lnTo>
                      <a:pt x="139" y="174"/>
                    </a:lnTo>
                    <a:lnTo>
                      <a:pt x="137" y="178"/>
                    </a:lnTo>
                    <a:lnTo>
                      <a:pt x="136" y="182"/>
                    </a:lnTo>
                    <a:lnTo>
                      <a:pt x="135" y="183"/>
                    </a:lnTo>
                    <a:lnTo>
                      <a:pt x="135" y="184"/>
                    </a:lnTo>
                    <a:lnTo>
                      <a:pt x="133" y="187"/>
                    </a:lnTo>
                    <a:lnTo>
                      <a:pt x="133" y="188"/>
                    </a:lnTo>
                    <a:lnTo>
                      <a:pt x="135" y="191"/>
                    </a:lnTo>
                    <a:lnTo>
                      <a:pt x="137" y="193"/>
                    </a:lnTo>
                    <a:lnTo>
                      <a:pt x="136" y="195"/>
                    </a:lnTo>
                    <a:lnTo>
                      <a:pt x="135" y="196"/>
                    </a:lnTo>
                    <a:lnTo>
                      <a:pt x="133" y="197"/>
                    </a:lnTo>
                    <a:lnTo>
                      <a:pt x="132" y="199"/>
                    </a:lnTo>
                    <a:lnTo>
                      <a:pt x="131" y="199"/>
                    </a:lnTo>
                    <a:lnTo>
                      <a:pt x="127" y="199"/>
                    </a:lnTo>
                    <a:lnTo>
                      <a:pt x="125" y="197"/>
                    </a:lnTo>
                    <a:lnTo>
                      <a:pt x="124" y="197"/>
                    </a:lnTo>
                    <a:lnTo>
                      <a:pt x="124" y="196"/>
                    </a:lnTo>
                    <a:lnTo>
                      <a:pt x="124" y="195"/>
                    </a:lnTo>
                    <a:lnTo>
                      <a:pt x="123" y="193"/>
                    </a:lnTo>
                    <a:lnTo>
                      <a:pt x="121" y="193"/>
                    </a:lnTo>
                    <a:lnTo>
                      <a:pt x="117" y="196"/>
                    </a:lnTo>
                    <a:lnTo>
                      <a:pt x="111" y="196"/>
                    </a:lnTo>
                    <a:lnTo>
                      <a:pt x="110" y="197"/>
                    </a:lnTo>
                    <a:lnTo>
                      <a:pt x="108" y="197"/>
                    </a:lnTo>
                    <a:lnTo>
                      <a:pt x="104" y="199"/>
                    </a:lnTo>
                    <a:lnTo>
                      <a:pt x="102" y="199"/>
                    </a:lnTo>
                    <a:lnTo>
                      <a:pt x="100" y="199"/>
                    </a:lnTo>
                    <a:lnTo>
                      <a:pt x="98" y="199"/>
                    </a:lnTo>
                    <a:lnTo>
                      <a:pt x="96" y="199"/>
                    </a:lnTo>
                    <a:lnTo>
                      <a:pt x="95" y="199"/>
                    </a:lnTo>
                    <a:lnTo>
                      <a:pt x="95" y="200"/>
                    </a:lnTo>
                    <a:lnTo>
                      <a:pt x="92" y="197"/>
                    </a:lnTo>
                    <a:lnTo>
                      <a:pt x="90" y="197"/>
                    </a:lnTo>
                    <a:lnTo>
                      <a:pt x="87" y="199"/>
                    </a:lnTo>
                    <a:lnTo>
                      <a:pt x="84" y="200"/>
                    </a:lnTo>
                    <a:lnTo>
                      <a:pt x="83" y="200"/>
                    </a:lnTo>
                    <a:lnTo>
                      <a:pt x="83" y="203"/>
                    </a:lnTo>
                    <a:lnTo>
                      <a:pt x="80" y="205"/>
                    </a:lnTo>
                    <a:lnTo>
                      <a:pt x="79" y="208"/>
                    </a:lnTo>
                    <a:lnTo>
                      <a:pt x="78" y="209"/>
                    </a:lnTo>
                    <a:lnTo>
                      <a:pt x="78" y="211"/>
                    </a:lnTo>
                    <a:lnTo>
                      <a:pt x="76" y="213"/>
                    </a:lnTo>
                    <a:lnTo>
                      <a:pt x="75" y="215"/>
                    </a:lnTo>
                    <a:lnTo>
                      <a:pt x="74" y="216"/>
                    </a:lnTo>
                    <a:lnTo>
                      <a:pt x="72" y="217"/>
                    </a:lnTo>
                    <a:lnTo>
                      <a:pt x="71" y="219"/>
                    </a:lnTo>
                    <a:lnTo>
                      <a:pt x="70" y="220"/>
                    </a:lnTo>
                    <a:lnTo>
                      <a:pt x="70" y="221"/>
                    </a:lnTo>
                    <a:lnTo>
                      <a:pt x="69" y="221"/>
                    </a:lnTo>
                    <a:lnTo>
                      <a:pt x="66" y="221"/>
                    </a:lnTo>
                    <a:lnTo>
                      <a:pt x="63" y="221"/>
                    </a:lnTo>
                    <a:lnTo>
                      <a:pt x="63" y="223"/>
                    </a:lnTo>
                    <a:lnTo>
                      <a:pt x="63" y="223"/>
                    </a:lnTo>
                    <a:lnTo>
                      <a:pt x="63" y="224"/>
                    </a:lnTo>
                    <a:lnTo>
                      <a:pt x="66" y="229"/>
                    </a:lnTo>
                    <a:lnTo>
                      <a:pt x="67" y="229"/>
                    </a:lnTo>
                    <a:lnTo>
                      <a:pt x="67" y="229"/>
                    </a:lnTo>
                    <a:lnTo>
                      <a:pt x="70" y="229"/>
                    </a:lnTo>
                    <a:lnTo>
                      <a:pt x="71" y="231"/>
                    </a:lnTo>
                    <a:lnTo>
                      <a:pt x="72" y="229"/>
                    </a:lnTo>
                    <a:lnTo>
                      <a:pt x="74" y="229"/>
                    </a:lnTo>
                    <a:lnTo>
                      <a:pt x="75" y="229"/>
                    </a:lnTo>
                    <a:lnTo>
                      <a:pt x="79" y="228"/>
                    </a:lnTo>
                    <a:lnTo>
                      <a:pt x="79" y="228"/>
                    </a:lnTo>
                    <a:lnTo>
                      <a:pt x="86" y="232"/>
                    </a:lnTo>
                    <a:lnTo>
                      <a:pt x="87" y="232"/>
                    </a:lnTo>
                    <a:lnTo>
                      <a:pt x="87" y="231"/>
                    </a:lnTo>
                    <a:lnTo>
                      <a:pt x="87" y="228"/>
                    </a:lnTo>
                    <a:lnTo>
                      <a:pt x="86" y="224"/>
                    </a:lnTo>
                    <a:lnTo>
                      <a:pt x="86" y="223"/>
                    </a:lnTo>
                    <a:lnTo>
                      <a:pt x="87" y="223"/>
                    </a:lnTo>
                    <a:lnTo>
                      <a:pt x="90" y="224"/>
                    </a:lnTo>
                    <a:lnTo>
                      <a:pt x="92" y="224"/>
                    </a:lnTo>
                    <a:lnTo>
                      <a:pt x="95" y="224"/>
                    </a:lnTo>
                    <a:lnTo>
                      <a:pt x="98" y="223"/>
                    </a:lnTo>
                    <a:lnTo>
                      <a:pt x="100" y="223"/>
                    </a:lnTo>
                    <a:lnTo>
                      <a:pt x="100" y="223"/>
                    </a:lnTo>
                    <a:lnTo>
                      <a:pt x="103" y="221"/>
                    </a:lnTo>
                    <a:lnTo>
                      <a:pt x="104" y="220"/>
                    </a:lnTo>
                    <a:lnTo>
                      <a:pt x="104" y="220"/>
                    </a:lnTo>
                    <a:lnTo>
                      <a:pt x="106" y="220"/>
                    </a:lnTo>
                    <a:lnTo>
                      <a:pt x="108" y="220"/>
                    </a:lnTo>
                    <a:lnTo>
                      <a:pt x="111" y="219"/>
                    </a:lnTo>
                    <a:lnTo>
                      <a:pt x="112" y="219"/>
                    </a:lnTo>
                    <a:lnTo>
                      <a:pt x="113" y="217"/>
                    </a:lnTo>
                    <a:lnTo>
                      <a:pt x="115" y="215"/>
                    </a:lnTo>
                    <a:lnTo>
                      <a:pt x="115" y="215"/>
                    </a:lnTo>
                    <a:lnTo>
                      <a:pt x="117" y="215"/>
                    </a:lnTo>
                    <a:lnTo>
                      <a:pt x="119" y="213"/>
                    </a:lnTo>
                    <a:lnTo>
                      <a:pt x="120" y="213"/>
                    </a:lnTo>
                    <a:lnTo>
                      <a:pt x="123" y="213"/>
                    </a:lnTo>
                    <a:lnTo>
                      <a:pt x="124" y="215"/>
                    </a:lnTo>
                    <a:lnTo>
                      <a:pt x="127" y="216"/>
                    </a:lnTo>
                    <a:lnTo>
                      <a:pt x="129" y="216"/>
                    </a:lnTo>
                    <a:lnTo>
                      <a:pt x="132" y="216"/>
                    </a:lnTo>
                    <a:lnTo>
                      <a:pt x="135" y="216"/>
                    </a:lnTo>
                    <a:lnTo>
                      <a:pt x="136" y="217"/>
                    </a:lnTo>
                    <a:lnTo>
                      <a:pt x="136" y="219"/>
                    </a:lnTo>
                    <a:lnTo>
                      <a:pt x="136" y="219"/>
                    </a:lnTo>
                    <a:lnTo>
                      <a:pt x="136" y="221"/>
                    </a:lnTo>
                    <a:lnTo>
                      <a:pt x="135" y="221"/>
                    </a:lnTo>
                    <a:lnTo>
                      <a:pt x="133" y="223"/>
                    </a:lnTo>
                    <a:lnTo>
                      <a:pt x="133" y="224"/>
                    </a:lnTo>
                    <a:lnTo>
                      <a:pt x="135" y="225"/>
                    </a:lnTo>
                    <a:lnTo>
                      <a:pt x="136" y="229"/>
                    </a:lnTo>
                    <a:lnTo>
                      <a:pt x="137" y="231"/>
                    </a:lnTo>
                    <a:lnTo>
                      <a:pt x="140" y="233"/>
                    </a:lnTo>
                    <a:lnTo>
                      <a:pt x="141" y="234"/>
                    </a:lnTo>
                    <a:lnTo>
                      <a:pt x="143" y="237"/>
                    </a:lnTo>
                    <a:lnTo>
                      <a:pt x="145" y="238"/>
                    </a:lnTo>
                    <a:lnTo>
                      <a:pt x="149" y="240"/>
                    </a:lnTo>
                    <a:lnTo>
                      <a:pt x="152" y="238"/>
                    </a:lnTo>
                    <a:lnTo>
                      <a:pt x="153" y="233"/>
                    </a:lnTo>
                    <a:lnTo>
                      <a:pt x="154" y="227"/>
                    </a:lnTo>
                    <a:lnTo>
                      <a:pt x="154" y="225"/>
                    </a:lnTo>
                    <a:lnTo>
                      <a:pt x="157" y="224"/>
                    </a:lnTo>
                    <a:lnTo>
                      <a:pt x="161" y="223"/>
                    </a:lnTo>
                    <a:lnTo>
                      <a:pt x="162" y="223"/>
                    </a:lnTo>
                    <a:lnTo>
                      <a:pt x="162" y="221"/>
                    </a:lnTo>
                    <a:lnTo>
                      <a:pt x="161" y="220"/>
                    </a:lnTo>
                    <a:lnTo>
                      <a:pt x="161" y="220"/>
                    </a:lnTo>
                    <a:lnTo>
                      <a:pt x="156" y="217"/>
                    </a:lnTo>
                    <a:lnTo>
                      <a:pt x="153" y="216"/>
                    </a:lnTo>
                    <a:lnTo>
                      <a:pt x="153" y="213"/>
                    </a:lnTo>
                    <a:lnTo>
                      <a:pt x="153" y="209"/>
                    </a:lnTo>
                    <a:lnTo>
                      <a:pt x="154" y="208"/>
                    </a:lnTo>
                    <a:lnTo>
                      <a:pt x="154" y="208"/>
                    </a:lnTo>
                    <a:lnTo>
                      <a:pt x="156" y="208"/>
                    </a:lnTo>
                    <a:lnTo>
                      <a:pt x="157" y="208"/>
                    </a:lnTo>
                    <a:lnTo>
                      <a:pt x="156" y="209"/>
                    </a:lnTo>
                    <a:lnTo>
                      <a:pt x="157" y="211"/>
                    </a:lnTo>
                    <a:lnTo>
                      <a:pt x="158" y="213"/>
                    </a:lnTo>
                    <a:lnTo>
                      <a:pt x="158" y="215"/>
                    </a:lnTo>
                    <a:lnTo>
                      <a:pt x="160" y="215"/>
                    </a:lnTo>
                    <a:lnTo>
                      <a:pt x="160" y="215"/>
                    </a:lnTo>
                    <a:lnTo>
                      <a:pt x="158" y="213"/>
                    </a:lnTo>
                    <a:lnTo>
                      <a:pt x="160" y="212"/>
                    </a:lnTo>
                    <a:lnTo>
                      <a:pt x="160" y="213"/>
                    </a:lnTo>
                    <a:lnTo>
                      <a:pt x="161" y="213"/>
                    </a:lnTo>
                    <a:lnTo>
                      <a:pt x="162" y="213"/>
                    </a:lnTo>
                    <a:lnTo>
                      <a:pt x="164" y="213"/>
                    </a:lnTo>
                    <a:lnTo>
                      <a:pt x="165" y="213"/>
                    </a:lnTo>
                    <a:lnTo>
                      <a:pt x="166" y="215"/>
                    </a:lnTo>
                    <a:lnTo>
                      <a:pt x="166" y="215"/>
                    </a:lnTo>
                    <a:lnTo>
                      <a:pt x="164" y="216"/>
                    </a:lnTo>
                    <a:lnTo>
                      <a:pt x="164" y="217"/>
                    </a:lnTo>
                    <a:lnTo>
                      <a:pt x="166" y="216"/>
                    </a:lnTo>
                    <a:lnTo>
                      <a:pt x="170" y="216"/>
                    </a:lnTo>
                    <a:lnTo>
                      <a:pt x="174" y="216"/>
                    </a:lnTo>
                    <a:lnTo>
                      <a:pt x="176" y="216"/>
                    </a:lnTo>
                    <a:lnTo>
                      <a:pt x="178" y="216"/>
                    </a:lnTo>
                    <a:lnTo>
                      <a:pt x="182" y="217"/>
                    </a:lnTo>
                    <a:lnTo>
                      <a:pt x="182" y="215"/>
                    </a:lnTo>
                    <a:lnTo>
                      <a:pt x="182" y="212"/>
                    </a:lnTo>
                    <a:lnTo>
                      <a:pt x="184" y="211"/>
                    </a:lnTo>
                    <a:lnTo>
                      <a:pt x="184" y="209"/>
                    </a:lnTo>
                    <a:lnTo>
                      <a:pt x="184" y="208"/>
                    </a:lnTo>
                    <a:lnTo>
                      <a:pt x="184" y="207"/>
                    </a:lnTo>
                    <a:lnTo>
                      <a:pt x="186" y="207"/>
                    </a:lnTo>
                    <a:lnTo>
                      <a:pt x="188" y="207"/>
                    </a:lnTo>
                    <a:lnTo>
                      <a:pt x="190" y="208"/>
                    </a:lnTo>
                    <a:lnTo>
                      <a:pt x="189" y="209"/>
                    </a:lnTo>
                    <a:lnTo>
                      <a:pt x="190" y="212"/>
                    </a:lnTo>
                    <a:lnTo>
                      <a:pt x="190" y="215"/>
                    </a:lnTo>
                    <a:lnTo>
                      <a:pt x="192" y="216"/>
                    </a:lnTo>
                    <a:lnTo>
                      <a:pt x="193" y="216"/>
                    </a:lnTo>
                    <a:lnTo>
                      <a:pt x="193" y="216"/>
                    </a:lnTo>
                    <a:lnTo>
                      <a:pt x="194" y="215"/>
                    </a:lnTo>
                    <a:lnTo>
                      <a:pt x="194" y="215"/>
                    </a:lnTo>
                    <a:lnTo>
                      <a:pt x="194" y="212"/>
                    </a:lnTo>
                    <a:lnTo>
                      <a:pt x="194" y="209"/>
                    </a:lnTo>
                    <a:lnTo>
                      <a:pt x="193" y="207"/>
                    </a:lnTo>
                    <a:lnTo>
                      <a:pt x="193" y="205"/>
                    </a:lnTo>
                    <a:lnTo>
                      <a:pt x="193" y="204"/>
                    </a:lnTo>
                    <a:lnTo>
                      <a:pt x="194" y="203"/>
                    </a:lnTo>
                    <a:lnTo>
                      <a:pt x="195" y="203"/>
                    </a:lnTo>
                    <a:lnTo>
                      <a:pt x="197" y="203"/>
                    </a:lnTo>
                    <a:lnTo>
                      <a:pt x="199" y="204"/>
                    </a:lnTo>
                    <a:lnTo>
                      <a:pt x="201" y="207"/>
                    </a:lnTo>
                    <a:lnTo>
                      <a:pt x="202" y="205"/>
                    </a:lnTo>
                    <a:lnTo>
                      <a:pt x="202" y="204"/>
                    </a:lnTo>
                    <a:lnTo>
                      <a:pt x="202" y="204"/>
                    </a:lnTo>
                    <a:lnTo>
                      <a:pt x="201" y="203"/>
                    </a:lnTo>
                    <a:lnTo>
                      <a:pt x="201" y="203"/>
                    </a:lnTo>
                    <a:lnTo>
                      <a:pt x="199" y="200"/>
                    </a:lnTo>
                    <a:lnTo>
                      <a:pt x="201" y="199"/>
                    </a:lnTo>
                    <a:lnTo>
                      <a:pt x="201" y="199"/>
                    </a:lnTo>
                    <a:lnTo>
                      <a:pt x="199" y="197"/>
                    </a:lnTo>
                    <a:lnTo>
                      <a:pt x="199" y="196"/>
                    </a:lnTo>
                    <a:lnTo>
                      <a:pt x="199" y="196"/>
                    </a:lnTo>
                    <a:lnTo>
                      <a:pt x="201" y="195"/>
                    </a:lnTo>
                    <a:lnTo>
                      <a:pt x="202" y="195"/>
                    </a:lnTo>
                    <a:lnTo>
                      <a:pt x="203" y="196"/>
                    </a:lnTo>
                    <a:lnTo>
                      <a:pt x="205" y="197"/>
                    </a:lnTo>
                    <a:lnTo>
                      <a:pt x="205" y="197"/>
                    </a:lnTo>
                    <a:lnTo>
                      <a:pt x="205" y="199"/>
                    </a:lnTo>
                    <a:lnTo>
                      <a:pt x="203" y="200"/>
                    </a:lnTo>
                    <a:lnTo>
                      <a:pt x="203" y="201"/>
                    </a:lnTo>
                    <a:lnTo>
                      <a:pt x="203" y="203"/>
                    </a:lnTo>
                    <a:lnTo>
                      <a:pt x="203" y="204"/>
                    </a:lnTo>
                    <a:lnTo>
                      <a:pt x="205" y="208"/>
                    </a:lnTo>
                    <a:lnTo>
                      <a:pt x="206" y="209"/>
                    </a:lnTo>
                    <a:lnTo>
                      <a:pt x="206" y="209"/>
                    </a:lnTo>
                    <a:lnTo>
                      <a:pt x="206" y="211"/>
                    </a:lnTo>
                    <a:lnTo>
                      <a:pt x="209" y="211"/>
                    </a:lnTo>
                    <a:lnTo>
                      <a:pt x="209" y="209"/>
                    </a:lnTo>
                    <a:lnTo>
                      <a:pt x="209" y="208"/>
                    </a:lnTo>
                    <a:lnTo>
                      <a:pt x="210" y="207"/>
                    </a:lnTo>
                    <a:lnTo>
                      <a:pt x="213" y="205"/>
                    </a:lnTo>
                    <a:lnTo>
                      <a:pt x="213" y="205"/>
                    </a:lnTo>
                    <a:lnTo>
                      <a:pt x="213" y="204"/>
                    </a:lnTo>
                    <a:lnTo>
                      <a:pt x="213" y="204"/>
                    </a:lnTo>
                    <a:lnTo>
                      <a:pt x="211" y="201"/>
                    </a:lnTo>
                    <a:lnTo>
                      <a:pt x="211" y="199"/>
                    </a:lnTo>
                    <a:lnTo>
                      <a:pt x="213" y="196"/>
                    </a:lnTo>
                    <a:lnTo>
                      <a:pt x="213" y="196"/>
                    </a:lnTo>
                    <a:lnTo>
                      <a:pt x="217" y="195"/>
                    </a:lnTo>
                    <a:lnTo>
                      <a:pt x="215" y="193"/>
                    </a:lnTo>
                    <a:lnTo>
                      <a:pt x="214" y="192"/>
                    </a:lnTo>
                    <a:close/>
                    <a:moveTo>
                      <a:pt x="128" y="65"/>
                    </a:moveTo>
                    <a:lnTo>
                      <a:pt x="127" y="66"/>
                    </a:lnTo>
                    <a:lnTo>
                      <a:pt x="127" y="66"/>
                    </a:lnTo>
                    <a:lnTo>
                      <a:pt x="128" y="69"/>
                    </a:lnTo>
                    <a:lnTo>
                      <a:pt x="129" y="69"/>
                    </a:lnTo>
                    <a:lnTo>
                      <a:pt x="129" y="69"/>
                    </a:lnTo>
                    <a:lnTo>
                      <a:pt x="129" y="68"/>
                    </a:lnTo>
                    <a:lnTo>
                      <a:pt x="128" y="65"/>
                    </a:lnTo>
                    <a:lnTo>
                      <a:pt x="128" y="65"/>
                    </a:lnTo>
                    <a:close/>
                    <a:moveTo>
                      <a:pt x="120" y="8"/>
                    </a:moveTo>
                    <a:lnTo>
                      <a:pt x="121" y="8"/>
                    </a:lnTo>
                    <a:lnTo>
                      <a:pt x="121" y="8"/>
                    </a:lnTo>
                    <a:lnTo>
                      <a:pt x="121" y="7"/>
                    </a:lnTo>
                    <a:lnTo>
                      <a:pt x="120" y="5"/>
                    </a:lnTo>
                    <a:lnTo>
                      <a:pt x="119" y="5"/>
                    </a:lnTo>
                    <a:lnTo>
                      <a:pt x="117" y="7"/>
                    </a:lnTo>
                    <a:lnTo>
                      <a:pt x="119" y="8"/>
                    </a:lnTo>
                    <a:lnTo>
                      <a:pt x="120" y="8"/>
                    </a:lnTo>
                    <a:close/>
                    <a:moveTo>
                      <a:pt x="116" y="5"/>
                    </a:moveTo>
                    <a:lnTo>
                      <a:pt x="116" y="4"/>
                    </a:lnTo>
                    <a:lnTo>
                      <a:pt x="115" y="3"/>
                    </a:lnTo>
                    <a:lnTo>
                      <a:pt x="113" y="1"/>
                    </a:lnTo>
                    <a:lnTo>
                      <a:pt x="112" y="1"/>
                    </a:lnTo>
                    <a:lnTo>
                      <a:pt x="112" y="1"/>
                    </a:lnTo>
                    <a:lnTo>
                      <a:pt x="113" y="3"/>
                    </a:lnTo>
                    <a:lnTo>
                      <a:pt x="116" y="5"/>
                    </a:lnTo>
                    <a:close/>
                    <a:moveTo>
                      <a:pt x="124" y="4"/>
                    </a:moveTo>
                    <a:lnTo>
                      <a:pt x="124" y="5"/>
                    </a:lnTo>
                    <a:lnTo>
                      <a:pt x="125" y="7"/>
                    </a:lnTo>
                    <a:lnTo>
                      <a:pt x="128" y="9"/>
                    </a:lnTo>
                    <a:lnTo>
                      <a:pt x="131" y="13"/>
                    </a:lnTo>
                    <a:lnTo>
                      <a:pt x="135" y="17"/>
                    </a:lnTo>
                    <a:lnTo>
                      <a:pt x="137" y="23"/>
                    </a:lnTo>
                    <a:lnTo>
                      <a:pt x="137" y="24"/>
                    </a:lnTo>
                    <a:lnTo>
                      <a:pt x="139" y="27"/>
                    </a:lnTo>
                    <a:lnTo>
                      <a:pt x="141" y="31"/>
                    </a:lnTo>
                    <a:lnTo>
                      <a:pt x="141" y="33"/>
                    </a:lnTo>
                    <a:lnTo>
                      <a:pt x="141" y="36"/>
                    </a:lnTo>
                    <a:lnTo>
                      <a:pt x="141" y="39"/>
                    </a:lnTo>
                    <a:lnTo>
                      <a:pt x="143" y="41"/>
                    </a:lnTo>
                    <a:lnTo>
                      <a:pt x="145" y="44"/>
                    </a:lnTo>
                    <a:lnTo>
                      <a:pt x="145" y="45"/>
                    </a:lnTo>
                    <a:lnTo>
                      <a:pt x="145" y="46"/>
                    </a:lnTo>
                    <a:lnTo>
                      <a:pt x="144" y="46"/>
                    </a:lnTo>
                    <a:lnTo>
                      <a:pt x="143" y="48"/>
                    </a:lnTo>
                    <a:lnTo>
                      <a:pt x="140" y="46"/>
                    </a:lnTo>
                    <a:lnTo>
                      <a:pt x="137" y="46"/>
                    </a:lnTo>
                    <a:lnTo>
                      <a:pt x="136" y="46"/>
                    </a:lnTo>
                    <a:lnTo>
                      <a:pt x="132" y="45"/>
                    </a:lnTo>
                    <a:lnTo>
                      <a:pt x="131" y="44"/>
                    </a:lnTo>
                    <a:lnTo>
                      <a:pt x="129" y="45"/>
                    </a:lnTo>
                    <a:lnTo>
                      <a:pt x="129" y="46"/>
                    </a:lnTo>
                    <a:lnTo>
                      <a:pt x="131" y="48"/>
                    </a:lnTo>
                    <a:lnTo>
                      <a:pt x="133" y="49"/>
                    </a:lnTo>
                    <a:lnTo>
                      <a:pt x="135" y="52"/>
                    </a:lnTo>
                    <a:lnTo>
                      <a:pt x="133" y="53"/>
                    </a:lnTo>
                    <a:lnTo>
                      <a:pt x="133" y="54"/>
                    </a:lnTo>
                    <a:lnTo>
                      <a:pt x="132" y="56"/>
                    </a:lnTo>
                    <a:lnTo>
                      <a:pt x="131" y="57"/>
                    </a:lnTo>
                    <a:lnTo>
                      <a:pt x="129" y="57"/>
                    </a:lnTo>
                    <a:lnTo>
                      <a:pt x="129" y="57"/>
                    </a:lnTo>
                    <a:lnTo>
                      <a:pt x="129" y="58"/>
                    </a:lnTo>
                    <a:lnTo>
                      <a:pt x="131" y="61"/>
                    </a:lnTo>
                    <a:lnTo>
                      <a:pt x="131" y="62"/>
                    </a:lnTo>
                    <a:lnTo>
                      <a:pt x="132" y="65"/>
                    </a:lnTo>
                    <a:lnTo>
                      <a:pt x="135" y="66"/>
                    </a:lnTo>
                    <a:lnTo>
                      <a:pt x="137" y="68"/>
                    </a:lnTo>
                    <a:lnTo>
                      <a:pt x="139" y="69"/>
                    </a:lnTo>
                    <a:lnTo>
                      <a:pt x="141" y="72"/>
                    </a:lnTo>
                    <a:lnTo>
                      <a:pt x="143" y="74"/>
                    </a:lnTo>
                    <a:lnTo>
                      <a:pt x="143" y="76"/>
                    </a:lnTo>
                    <a:lnTo>
                      <a:pt x="143" y="78"/>
                    </a:lnTo>
                    <a:lnTo>
                      <a:pt x="144" y="80"/>
                    </a:lnTo>
                    <a:lnTo>
                      <a:pt x="145" y="81"/>
                    </a:lnTo>
                    <a:lnTo>
                      <a:pt x="147" y="81"/>
                    </a:lnTo>
                    <a:lnTo>
                      <a:pt x="148" y="81"/>
                    </a:lnTo>
                    <a:lnTo>
                      <a:pt x="149" y="81"/>
                    </a:lnTo>
                    <a:lnTo>
                      <a:pt x="151" y="80"/>
                    </a:lnTo>
                    <a:lnTo>
                      <a:pt x="151" y="78"/>
                    </a:lnTo>
                    <a:lnTo>
                      <a:pt x="151" y="77"/>
                    </a:lnTo>
                    <a:lnTo>
                      <a:pt x="151" y="74"/>
                    </a:lnTo>
                    <a:lnTo>
                      <a:pt x="151" y="74"/>
                    </a:lnTo>
                    <a:lnTo>
                      <a:pt x="154" y="74"/>
                    </a:lnTo>
                    <a:lnTo>
                      <a:pt x="156" y="76"/>
                    </a:lnTo>
                    <a:lnTo>
                      <a:pt x="157" y="76"/>
                    </a:lnTo>
                    <a:lnTo>
                      <a:pt x="158" y="74"/>
                    </a:lnTo>
                    <a:lnTo>
                      <a:pt x="158" y="74"/>
                    </a:lnTo>
                    <a:lnTo>
                      <a:pt x="158" y="73"/>
                    </a:lnTo>
                    <a:lnTo>
                      <a:pt x="153" y="70"/>
                    </a:lnTo>
                    <a:lnTo>
                      <a:pt x="149" y="68"/>
                    </a:lnTo>
                    <a:lnTo>
                      <a:pt x="148" y="68"/>
                    </a:lnTo>
                    <a:lnTo>
                      <a:pt x="147" y="68"/>
                    </a:lnTo>
                    <a:lnTo>
                      <a:pt x="145" y="68"/>
                    </a:lnTo>
                    <a:lnTo>
                      <a:pt x="143" y="66"/>
                    </a:lnTo>
                    <a:lnTo>
                      <a:pt x="140" y="65"/>
                    </a:lnTo>
                    <a:lnTo>
                      <a:pt x="140" y="64"/>
                    </a:lnTo>
                    <a:lnTo>
                      <a:pt x="139" y="62"/>
                    </a:lnTo>
                    <a:lnTo>
                      <a:pt x="139" y="61"/>
                    </a:lnTo>
                    <a:lnTo>
                      <a:pt x="139" y="61"/>
                    </a:lnTo>
                    <a:lnTo>
                      <a:pt x="140" y="60"/>
                    </a:lnTo>
                    <a:lnTo>
                      <a:pt x="140" y="58"/>
                    </a:lnTo>
                    <a:lnTo>
                      <a:pt x="141" y="58"/>
                    </a:lnTo>
                    <a:lnTo>
                      <a:pt x="144" y="60"/>
                    </a:lnTo>
                    <a:lnTo>
                      <a:pt x="145" y="60"/>
                    </a:lnTo>
                    <a:lnTo>
                      <a:pt x="149" y="64"/>
                    </a:lnTo>
                    <a:lnTo>
                      <a:pt x="151" y="64"/>
                    </a:lnTo>
                    <a:lnTo>
                      <a:pt x="154" y="60"/>
                    </a:lnTo>
                    <a:lnTo>
                      <a:pt x="161" y="58"/>
                    </a:lnTo>
                    <a:lnTo>
                      <a:pt x="166" y="61"/>
                    </a:lnTo>
                    <a:lnTo>
                      <a:pt x="176" y="65"/>
                    </a:lnTo>
                    <a:lnTo>
                      <a:pt x="184" y="68"/>
                    </a:lnTo>
                    <a:lnTo>
                      <a:pt x="188" y="69"/>
                    </a:lnTo>
                    <a:lnTo>
                      <a:pt x="190" y="70"/>
                    </a:lnTo>
                    <a:lnTo>
                      <a:pt x="190" y="69"/>
                    </a:lnTo>
                    <a:lnTo>
                      <a:pt x="190" y="69"/>
                    </a:lnTo>
                    <a:lnTo>
                      <a:pt x="190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2"/>
                    </a:lnTo>
                    <a:lnTo>
                      <a:pt x="189" y="58"/>
                    </a:lnTo>
                    <a:lnTo>
                      <a:pt x="190" y="56"/>
                    </a:lnTo>
                    <a:lnTo>
                      <a:pt x="192" y="53"/>
                    </a:lnTo>
                    <a:lnTo>
                      <a:pt x="194" y="52"/>
                    </a:lnTo>
                    <a:lnTo>
                      <a:pt x="195" y="50"/>
                    </a:lnTo>
                    <a:lnTo>
                      <a:pt x="199" y="52"/>
                    </a:lnTo>
                    <a:lnTo>
                      <a:pt x="202" y="52"/>
                    </a:lnTo>
                    <a:lnTo>
                      <a:pt x="203" y="50"/>
                    </a:lnTo>
                    <a:lnTo>
                      <a:pt x="206" y="50"/>
                    </a:lnTo>
                    <a:lnTo>
                      <a:pt x="207" y="50"/>
                    </a:lnTo>
                    <a:lnTo>
                      <a:pt x="207" y="49"/>
                    </a:lnTo>
                    <a:lnTo>
                      <a:pt x="209" y="48"/>
                    </a:lnTo>
                    <a:lnTo>
                      <a:pt x="210" y="48"/>
                    </a:lnTo>
                    <a:lnTo>
                      <a:pt x="211" y="48"/>
                    </a:lnTo>
                    <a:lnTo>
                      <a:pt x="213" y="48"/>
                    </a:lnTo>
                    <a:lnTo>
                      <a:pt x="213" y="46"/>
                    </a:lnTo>
                    <a:lnTo>
                      <a:pt x="213" y="45"/>
                    </a:lnTo>
                    <a:lnTo>
                      <a:pt x="214" y="44"/>
                    </a:lnTo>
                    <a:lnTo>
                      <a:pt x="215" y="44"/>
                    </a:lnTo>
                    <a:lnTo>
                      <a:pt x="214" y="42"/>
                    </a:lnTo>
                    <a:lnTo>
                      <a:pt x="213" y="44"/>
                    </a:lnTo>
                    <a:lnTo>
                      <a:pt x="211" y="44"/>
                    </a:lnTo>
                    <a:lnTo>
                      <a:pt x="211" y="45"/>
                    </a:lnTo>
                    <a:lnTo>
                      <a:pt x="210" y="45"/>
                    </a:lnTo>
                    <a:lnTo>
                      <a:pt x="209" y="45"/>
                    </a:lnTo>
                    <a:lnTo>
                      <a:pt x="205" y="41"/>
                    </a:lnTo>
                    <a:lnTo>
                      <a:pt x="203" y="40"/>
                    </a:lnTo>
                    <a:lnTo>
                      <a:pt x="201" y="39"/>
                    </a:lnTo>
                    <a:lnTo>
                      <a:pt x="199" y="36"/>
                    </a:lnTo>
                    <a:lnTo>
                      <a:pt x="198" y="35"/>
                    </a:lnTo>
                    <a:lnTo>
                      <a:pt x="197" y="29"/>
                    </a:lnTo>
                    <a:lnTo>
                      <a:pt x="197" y="27"/>
                    </a:lnTo>
                    <a:lnTo>
                      <a:pt x="197" y="25"/>
                    </a:lnTo>
                    <a:lnTo>
                      <a:pt x="195" y="25"/>
                    </a:lnTo>
                    <a:lnTo>
                      <a:pt x="195" y="25"/>
                    </a:lnTo>
                    <a:lnTo>
                      <a:pt x="194" y="28"/>
                    </a:lnTo>
                    <a:lnTo>
                      <a:pt x="193" y="32"/>
                    </a:lnTo>
                    <a:lnTo>
                      <a:pt x="192" y="32"/>
                    </a:lnTo>
                    <a:lnTo>
                      <a:pt x="190" y="33"/>
                    </a:lnTo>
                    <a:lnTo>
                      <a:pt x="189" y="33"/>
                    </a:lnTo>
                    <a:lnTo>
                      <a:pt x="186" y="32"/>
                    </a:lnTo>
                    <a:lnTo>
                      <a:pt x="178" y="29"/>
                    </a:lnTo>
                    <a:lnTo>
                      <a:pt x="177" y="29"/>
                    </a:lnTo>
                    <a:lnTo>
                      <a:pt x="176" y="29"/>
                    </a:lnTo>
                    <a:lnTo>
                      <a:pt x="174" y="29"/>
                    </a:lnTo>
                    <a:lnTo>
                      <a:pt x="173" y="29"/>
                    </a:lnTo>
                    <a:lnTo>
                      <a:pt x="170" y="27"/>
                    </a:lnTo>
                    <a:lnTo>
                      <a:pt x="168" y="27"/>
                    </a:lnTo>
                    <a:lnTo>
                      <a:pt x="162" y="24"/>
                    </a:lnTo>
                    <a:lnTo>
                      <a:pt x="157" y="21"/>
                    </a:lnTo>
                    <a:lnTo>
                      <a:pt x="152" y="19"/>
                    </a:lnTo>
                    <a:lnTo>
                      <a:pt x="148" y="16"/>
                    </a:lnTo>
                    <a:lnTo>
                      <a:pt x="140" y="8"/>
                    </a:lnTo>
                    <a:lnTo>
                      <a:pt x="133" y="4"/>
                    </a:lnTo>
                    <a:lnTo>
                      <a:pt x="129" y="1"/>
                    </a:lnTo>
                    <a:lnTo>
                      <a:pt x="128" y="1"/>
                    </a:lnTo>
                    <a:lnTo>
                      <a:pt x="127" y="0"/>
                    </a:lnTo>
                    <a:lnTo>
                      <a:pt x="127" y="1"/>
                    </a:lnTo>
                    <a:lnTo>
                      <a:pt x="127" y="1"/>
                    </a:lnTo>
                    <a:lnTo>
                      <a:pt x="125" y="3"/>
                    </a:lnTo>
                    <a:lnTo>
                      <a:pt x="124" y="3"/>
                    </a:lnTo>
                    <a:lnTo>
                      <a:pt x="124" y="3"/>
                    </a:lnTo>
                    <a:lnTo>
                      <a:pt x="124" y="4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5" name="Freeform 249">
                <a:extLst>
                  <a:ext uri="{FF2B5EF4-FFF2-40B4-BE49-F238E27FC236}">
                    <a16:creationId xmlns:a16="http://schemas.microsoft.com/office/drawing/2014/main" id="{A8106AE7-9035-465E-8CBF-90D9F557A5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03875" y="2705100"/>
                <a:ext cx="350838" cy="301625"/>
              </a:xfrm>
              <a:custGeom>
                <a:avLst/>
                <a:gdLst>
                  <a:gd name="T0" fmla="*/ 197 w 221"/>
                  <a:gd name="T1" fmla="*/ 41 h 190"/>
                  <a:gd name="T2" fmla="*/ 182 w 221"/>
                  <a:gd name="T3" fmla="*/ 38 h 190"/>
                  <a:gd name="T4" fmla="*/ 176 w 221"/>
                  <a:gd name="T5" fmla="*/ 34 h 190"/>
                  <a:gd name="T6" fmla="*/ 168 w 221"/>
                  <a:gd name="T7" fmla="*/ 31 h 190"/>
                  <a:gd name="T8" fmla="*/ 159 w 221"/>
                  <a:gd name="T9" fmla="*/ 30 h 190"/>
                  <a:gd name="T10" fmla="*/ 149 w 221"/>
                  <a:gd name="T11" fmla="*/ 25 h 190"/>
                  <a:gd name="T12" fmla="*/ 144 w 221"/>
                  <a:gd name="T13" fmla="*/ 22 h 190"/>
                  <a:gd name="T14" fmla="*/ 139 w 221"/>
                  <a:gd name="T15" fmla="*/ 18 h 190"/>
                  <a:gd name="T16" fmla="*/ 132 w 221"/>
                  <a:gd name="T17" fmla="*/ 15 h 190"/>
                  <a:gd name="T18" fmla="*/ 124 w 221"/>
                  <a:gd name="T19" fmla="*/ 6 h 190"/>
                  <a:gd name="T20" fmla="*/ 116 w 221"/>
                  <a:gd name="T21" fmla="*/ 2 h 190"/>
                  <a:gd name="T22" fmla="*/ 99 w 221"/>
                  <a:gd name="T23" fmla="*/ 15 h 190"/>
                  <a:gd name="T24" fmla="*/ 77 w 221"/>
                  <a:gd name="T25" fmla="*/ 30 h 190"/>
                  <a:gd name="T26" fmla="*/ 59 w 221"/>
                  <a:gd name="T27" fmla="*/ 33 h 190"/>
                  <a:gd name="T28" fmla="*/ 46 w 221"/>
                  <a:gd name="T29" fmla="*/ 29 h 190"/>
                  <a:gd name="T30" fmla="*/ 45 w 221"/>
                  <a:gd name="T31" fmla="*/ 47 h 190"/>
                  <a:gd name="T32" fmla="*/ 20 w 221"/>
                  <a:gd name="T33" fmla="*/ 45 h 190"/>
                  <a:gd name="T34" fmla="*/ 2 w 221"/>
                  <a:gd name="T35" fmla="*/ 53 h 190"/>
                  <a:gd name="T36" fmla="*/ 2 w 221"/>
                  <a:gd name="T37" fmla="*/ 55 h 190"/>
                  <a:gd name="T38" fmla="*/ 5 w 221"/>
                  <a:gd name="T39" fmla="*/ 63 h 190"/>
                  <a:gd name="T40" fmla="*/ 24 w 221"/>
                  <a:gd name="T41" fmla="*/ 66 h 190"/>
                  <a:gd name="T42" fmla="*/ 33 w 221"/>
                  <a:gd name="T43" fmla="*/ 70 h 190"/>
                  <a:gd name="T44" fmla="*/ 42 w 221"/>
                  <a:gd name="T45" fmla="*/ 74 h 190"/>
                  <a:gd name="T46" fmla="*/ 39 w 221"/>
                  <a:gd name="T47" fmla="*/ 83 h 190"/>
                  <a:gd name="T48" fmla="*/ 54 w 221"/>
                  <a:gd name="T49" fmla="*/ 103 h 190"/>
                  <a:gd name="T50" fmla="*/ 59 w 221"/>
                  <a:gd name="T51" fmla="*/ 116 h 190"/>
                  <a:gd name="T52" fmla="*/ 51 w 221"/>
                  <a:gd name="T53" fmla="*/ 115 h 190"/>
                  <a:gd name="T54" fmla="*/ 42 w 221"/>
                  <a:gd name="T55" fmla="*/ 150 h 190"/>
                  <a:gd name="T56" fmla="*/ 45 w 221"/>
                  <a:gd name="T57" fmla="*/ 156 h 190"/>
                  <a:gd name="T58" fmla="*/ 46 w 221"/>
                  <a:gd name="T59" fmla="*/ 157 h 190"/>
                  <a:gd name="T60" fmla="*/ 61 w 221"/>
                  <a:gd name="T61" fmla="*/ 162 h 190"/>
                  <a:gd name="T62" fmla="*/ 73 w 221"/>
                  <a:gd name="T63" fmla="*/ 165 h 190"/>
                  <a:gd name="T64" fmla="*/ 84 w 221"/>
                  <a:gd name="T65" fmla="*/ 164 h 190"/>
                  <a:gd name="T66" fmla="*/ 95 w 221"/>
                  <a:gd name="T67" fmla="*/ 168 h 190"/>
                  <a:gd name="T68" fmla="*/ 104 w 221"/>
                  <a:gd name="T69" fmla="*/ 170 h 190"/>
                  <a:gd name="T70" fmla="*/ 116 w 221"/>
                  <a:gd name="T71" fmla="*/ 169 h 190"/>
                  <a:gd name="T72" fmla="*/ 129 w 221"/>
                  <a:gd name="T73" fmla="*/ 149 h 190"/>
                  <a:gd name="T74" fmla="*/ 143 w 221"/>
                  <a:gd name="T75" fmla="*/ 152 h 190"/>
                  <a:gd name="T76" fmla="*/ 149 w 221"/>
                  <a:gd name="T77" fmla="*/ 152 h 190"/>
                  <a:gd name="T78" fmla="*/ 172 w 221"/>
                  <a:gd name="T79" fmla="*/ 156 h 190"/>
                  <a:gd name="T80" fmla="*/ 186 w 221"/>
                  <a:gd name="T81" fmla="*/ 144 h 190"/>
                  <a:gd name="T82" fmla="*/ 190 w 221"/>
                  <a:gd name="T83" fmla="*/ 137 h 190"/>
                  <a:gd name="T84" fmla="*/ 178 w 221"/>
                  <a:gd name="T85" fmla="*/ 131 h 190"/>
                  <a:gd name="T86" fmla="*/ 180 w 221"/>
                  <a:gd name="T87" fmla="*/ 123 h 190"/>
                  <a:gd name="T88" fmla="*/ 178 w 221"/>
                  <a:gd name="T89" fmla="*/ 116 h 190"/>
                  <a:gd name="T90" fmla="*/ 178 w 221"/>
                  <a:gd name="T91" fmla="*/ 105 h 190"/>
                  <a:gd name="T92" fmla="*/ 178 w 221"/>
                  <a:gd name="T93" fmla="*/ 98 h 190"/>
                  <a:gd name="T94" fmla="*/ 170 w 221"/>
                  <a:gd name="T95" fmla="*/ 91 h 190"/>
                  <a:gd name="T96" fmla="*/ 165 w 221"/>
                  <a:gd name="T97" fmla="*/ 95 h 190"/>
                  <a:gd name="T98" fmla="*/ 172 w 221"/>
                  <a:gd name="T99" fmla="*/ 84 h 190"/>
                  <a:gd name="T100" fmla="*/ 181 w 221"/>
                  <a:gd name="T101" fmla="*/ 74 h 190"/>
                  <a:gd name="T102" fmla="*/ 184 w 221"/>
                  <a:gd name="T103" fmla="*/ 71 h 190"/>
                  <a:gd name="T104" fmla="*/ 190 w 221"/>
                  <a:gd name="T105" fmla="*/ 62 h 190"/>
                  <a:gd name="T106" fmla="*/ 200 w 221"/>
                  <a:gd name="T107" fmla="*/ 42 h 190"/>
                  <a:gd name="T108" fmla="*/ 219 w 221"/>
                  <a:gd name="T109" fmla="*/ 158 h 190"/>
                  <a:gd name="T110" fmla="*/ 214 w 221"/>
                  <a:gd name="T111" fmla="*/ 164 h 190"/>
                  <a:gd name="T112" fmla="*/ 205 w 221"/>
                  <a:gd name="T113" fmla="*/ 172 h 190"/>
                  <a:gd name="T114" fmla="*/ 205 w 221"/>
                  <a:gd name="T115" fmla="*/ 180 h 190"/>
                  <a:gd name="T116" fmla="*/ 207 w 221"/>
                  <a:gd name="T117" fmla="*/ 186 h 190"/>
                  <a:gd name="T118" fmla="*/ 218 w 221"/>
                  <a:gd name="T119" fmla="*/ 17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1" h="190">
                    <a:moveTo>
                      <a:pt x="51" y="103"/>
                    </a:moveTo>
                    <a:lnTo>
                      <a:pt x="51" y="100"/>
                    </a:lnTo>
                    <a:lnTo>
                      <a:pt x="50" y="99"/>
                    </a:lnTo>
                    <a:lnTo>
                      <a:pt x="49" y="98"/>
                    </a:lnTo>
                    <a:lnTo>
                      <a:pt x="49" y="99"/>
                    </a:lnTo>
                    <a:lnTo>
                      <a:pt x="49" y="100"/>
                    </a:lnTo>
                    <a:lnTo>
                      <a:pt x="50" y="101"/>
                    </a:lnTo>
                    <a:lnTo>
                      <a:pt x="51" y="103"/>
                    </a:lnTo>
                    <a:close/>
                    <a:moveTo>
                      <a:pt x="198" y="41"/>
                    </a:moveTo>
                    <a:lnTo>
                      <a:pt x="197" y="41"/>
                    </a:lnTo>
                    <a:lnTo>
                      <a:pt x="194" y="39"/>
                    </a:lnTo>
                    <a:lnTo>
                      <a:pt x="192" y="39"/>
                    </a:lnTo>
                    <a:lnTo>
                      <a:pt x="190" y="39"/>
                    </a:lnTo>
                    <a:lnTo>
                      <a:pt x="189" y="38"/>
                    </a:lnTo>
                    <a:lnTo>
                      <a:pt x="188" y="38"/>
                    </a:lnTo>
                    <a:lnTo>
                      <a:pt x="186" y="38"/>
                    </a:lnTo>
                    <a:lnTo>
                      <a:pt x="185" y="38"/>
                    </a:lnTo>
                    <a:lnTo>
                      <a:pt x="184" y="38"/>
                    </a:lnTo>
                    <a:lnTo>
                      <a:pt x="182" y="38"/>
                    </a:lnTo>
                    <a:lnTo>
                      <a:pt x="182" y="38"/>
                    </a:lnTo>
                    <a:lnTo>
                      <a:pt x="182" y="38"/>
                    </a:lnTo>
                    <a:lnTo>
                      <a:pt x="182" y="37"/>
                    </a:lnTo>
                    <a:lnTo>
                      <a:pt x="181" y="37"/>
                    </a:lnTo>
                    <a:lnTo>
                      <a:pt x="180" y="37"/>
                    </a:lnTo>
                    <a:lnTo>
                      <a:pt x="180" y="37"/>
                    </a:lnTo>
                    <a:lnTo>
                      <a:pt x="180" y="37"/>
                    </a:lnTo>
                    <a:lnTo>
                      <a:pt x="178" y="38"/>
                    </a:lnTo>
                    <a:lnTo>
                      <a:pt x="178" y="37"/>
                    </a:lnTo>
                    <a:lnTo>
                      <a:pt x="176" y="35"/>
                    </a:lnTo>
                    <a:lnTo>
                      <a:pt x="176" y="34"/>
                    </a:lnTo>
                    <a:lnTo>
                      <a:pt x="176" y="34"/>
                    </a:lnTo>
                    <a:lnTo>
                      <a:pt x="174" y="33"/>
                    </a:lnTo>
                    <a:lnTo>
                      <a:pt x="173" y="31"/>
                    </a:lnTo>
                    <a:lnTo>
                      <a:pt x="173" y="31"/>
                    </a:lnTo>
                    <a:lnTo>
                      <a:pt x="172" y="31"/>
                    </a:lnTo>
                    <a:lnTo>
                      <a:pt x="170" y="31"/>
                    </a:lnTo>
                    <a:lnTo>
                      <a:pt x="170" y="31"/>
                    </a:lnTo>
                    <a:lnTo>
                      <a:pt x="169" y="30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6" y="31"/>
                    </a:lnTo>
                    <a:lnTo>
                      <a:pt x="166" y="31"/>
                    </a:lnTo>
                    <a:lnTo>
                      <a:pt x="165" y="31"/>
                    </a:lnTo>
                    <a:lnTo>
                      <a:pt x="165" y="31"/>
                    </a:lnTo>
                    <a:lnTo>
                      <a:pt x="164" y="30"/>
                    </a:lnTo>
                    <a:lnTo>
                      <a:pt x="164" y="30"/>
                    </a:lnTo>
                    <a:lnTo>
                      <a:pt x="162" y="30"/>
                    </a:lnTo>
                    <a:lnTo>
                      <a:pt x="161" y="30"/>
                    </a:lnTo>
                    <a:lnTo>
                      <a:pt x="160" y="30"/>
                    </a:lnTo>
                    <a:lnTo>
                      <a:pt x="159" y="30"/>
                    </a:lnTo>
                    <a:lnTo>
                      <a:pt x="159" y="30"/>
                    </a:lnTo>
                    <a:lnTo>
                      <a:pt x="157" y="29"/>
                    </a:lnTo>
                    <a:lnTo>
                      <a:pt x="156" y="27"/>
                    </a:lnTo>
                    <a:lnTo>
                      <a:pt x="156" y="27"/>
                    </a:lnTo>
                    <a:lnTo>
                      <a:pt x="155" y="27"/>
                    </a:lnTo>
                    <a:lnTo>
                      <a:pt x="153" y="26"/>
                    </a:lnTo>
                    <a:lnTo>
                      <a:pt x="152" y="26"/>
                    </a:lnTo>
                    <a:lnTo>
                      <a:pt x="152" y="25"/>
                    </a:lnTo>
                    <a:lnTo>
                      <a:pt x="151" y="25"/>
                    </a:lnTo>
                    <a:lnTo>
                      <a:pt x="149" y="25"/>
                    </a:lnTo>
                    <a:lnTo>
                      <a:pt x="149" y="23"/>
                    </a:lnTo>
                    <a:lnTo>
                      <a:pt x="149" y="22"/>
                    </a:lnTo>
                    <a:lnTo>
                      <a:pt x="148" y="22"/>
                    </a:lnTo>
                    <a:lnTo>
                      <a:pt x="149" y="18"/>
                    </a:lnTo>
                    <a:lnTo>
                      <a:pt x="149" y="18"/>
                    </a:lnTo>
                    <a:lnTo>
                      <a:pt x="148" y="18"/>
                    </a:lnTo>
                    <a:lnTo>
                      <a:pt x="147" y="19"/>
                    </a:lnTo>
                    <a:lnTo>
                      <a:pt x="147" y="19"/>
                    </a:lnTo>
                    <a:lnTo>
                      <a:pt x="147" y="21"/>
                    </a:lnTo>
                    <a:lnTo>
                      <a:pt x="144" y="22"/>
                    </a:lnTo>
                    <a:lnTo>
                      <a:pt x="141" y="22"/>
                    </a:lnTo>
                    <a:lnTo>
                      <a:pt x="139" y="22"/>
                    </a:lnTo>
                    <a:lnTo>
                      <a:pt x="139" y="22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39" y="21"/>
                    </a:lnTo>
                    <a:lnTo>
                      <a:pt x="139" y="19"/>
                    </a:lnTo>
                    <a:lnTo>
                      <a:pt x="139" y="19"/>
                    </a:lnTo>
                    <a:lnTo>
                      <a:pt x="139" y="18"/>
                    </a:lnTo>
                    <a:lnTo>
                      <a:pt x="139" y="18"/>
                    </a:lnTo>
                    <a:lnTo>
                      <a:pt x="139" y="17"/>
                    </a:lnTo>
                    <a:lnTo>
                      <a:pt x="139" y="17"/>
                    </a:lnTo>
                    <a:lnTo>
                      <a:pt x="139" y="15"/>
                    </a:lnTo>
                    <a:lnTo>
                      <a:pt x="137" y="14"/>
                    </a:lnTo>
                    <a:lnTo>
                      <a:pt x="136" y="14"/>
                    </a:lnTo>
                    <a:lnTo>
                      <a:pt x="135" y="14"/>
                    </a:lnTo>
                    <a:lnTo>
                      <a:pt x="133" y="14"/>
                    </a:lnTo>
                    <a:lnTo>
                      <a:pt x="132" y="14"/>
                    </a:lnTo>
                    <a:lnTo>
                      <a:pt x="132" y="14"/>
                    </a:lnTo>
                    <a:lnTo>
                      <a:pt x="132" y="15"/>
                    </a:lnTo>
                    <a:lnTo>
                      <a:pt x="131" y="14"/>
                    </a:lnTo>
                    <a:lnTo>
                      <a:pt x="131" y="11"/>
                    </a:lnTo>
                    <a:lnTo>
                      <a:pt x="131" y="11"/>
                    </a:lnTo>
                    <a:lnTo>
                      <a:pt x="128" y="11"/>
                    </a:lnTo>
                    <a:lnTo>
                      <a:pt x="127" y="11"/>
                    </a:lnTo>
                    <a:lnTo>
                      <a:pt x="125" y="10"/>
                    </a:lnTo>
                    <a:lnTo>
                      <a:pt x="125" y="9"/>
                    </a:lnTo>
                    <a:lnTo>
                      <a:pt x="125" y="7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3" y="6"/>
                    </a:lnTo>
                    <a:lnTo>
                      <a:pt x="121" y="6"/>
                    </a:lnTo>
                    <a:lnTo>
                      <a:pt x="120" y="6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18" y="6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5" y="2"/>
                    </a:lnTo>
                    <a:lnTo>
                      <a:pt x="115" y="1"/>
                    </a:lnTo>
                    <a:lnTo>
                      <a:pt x="115" y="0"/>
                    </a:lnTo>
                    <a:lnTo>
                      <a:pt x="114" y="1"/>
                    </a:lnTo>
                    <a:lnTo>
                      <a:pt x="106" y="2"/>
                    </a:lnTo>
                    <a:lnTo>
                      <a:pt x="103" y="2"/>
                    </a:lnTo>
                    <a:lnTo>
                      <a:pt x="102" y="4"/>
                    </a:lnTo>
                    <a:lnTo>
                      <a:pt x="100" y="5"/>
                    </a:lnTo>
                    <a:lnTo>
                      <a:pt x="100" y="6"/>
                    </a:lnTo>
                    <a:lnTo>
                      <a:pt x="99" y="15"/>
                    </a:lnTo>
                    <a:lnTo>
                      <a:pt x="99" y="15"/>
                    </a:lnTo>
                    <a:lnTo>
                      <a:pt x="99" y="17"/>
                    </a:lnTo>
                    <a:lnTo>
                      <a:pt x="99" y="17"/>
                    </a:lnTo>
                    <a:lnTo>
                      <a:pt x="96" y="19"/>
                    </a:lnTo>
                    <a:lnTo>
                      <a:pt x="94" y="21"/>
                    </a:lnTo>
                    <a:lnTo>
                      <a:pt x="88" y="22"/>
                    </a:lnTo>
                    <a:lnTo>
                      <a:pt x="84" y="23"/>
                    </a:lnTo>
                    <a:lnTo>
                      <a:pt x="78" y="26"/>
                    </a:lnTo>
                    <a:lnTo>
                      <a:pt x="77" y="29"/>
                    </a:lnTo>
                    <a:lnTo>
                      <a:pt x="77" y="30"/>
                    </a:lnTo>
                    <a:lnTo>
                      <a:pt x="77" y="30"/>
                    </a:lnTo>
                    <a:lnTo>
                      <a:pt x="79" y="31"/>
                    </a:lnTo>
                    <a:lnTo>
                      <a:pt x="80" y="31"/>
                    </a:lnTo>
                    <a:lnTo>
                      <a:pt x="80" y="31"/>
                    </a:lnTo>
                    <a:lnTo>
                      <a:pt x="77" y="33"/>
                    </a:lnTo>
                    <a:lnTo>
                      <a:pt x="74" y="34"/>
                    </a:lnTo>
                    <a:lnTo>
                      <a:pt x="71" y="34"/>
                    </a:lnTo>
                    <a:lnTo>
                      <a:pt x="66" y="34"/>
                    </a:lnTo>
                    <a:lnTo>
                      <a:pt x="62" y="33"/>
                    </a:lnTo>
                    <a:lnTo>
                      <a:pt x="59" y="33"/>
                    </a:lnTo>
                    <a:lnTo>
                      <a:pt x="57" y="33"/>
                    </a:lnTo>
                    <a:lnTo>
                      <a:pt x="55" y="31"/>
                    </a:lnTo>
                    <a:lnTo>
                      <a:pt x="55" y="31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4" y="26"/>
                    </a:lnTo>
                    <a:lnTo>
                      <a:pt x="50" y="27"/>
                    </a:lnTo>
                    <a:lnTo>
                      <a:pt x="49" y="27"/>
                    </a:lnTo>
                    <a:lnTo>
                      <a:pt x="46" y="27"/>
                    </a:lnTo>
                    <a:lnTo>
                      <a:pt x="46" y="29"/>
                    </a:lnTo>
                    <a:lnTo>
                      <a:pt x="46" y="29"/>
                    </a:lnTo>
                    <a:lnTo>
                      <a:pt x="46" y="31"/>
                    </a:lnTo>
                    <a:lnTo>
                      <a:pt x="49" y="34"/>
                    </a:lnTo>
                    <a:lnTo>
                      <a:pt x="50" y="37"/>
                    </a:lnTo>
                    <a:lnTo>
                      <a:pt x="49" y="45"/>
                    </a:lnTo>
                    <a:lnTo>
                      <a:pt x="50" y="46"/>
                    </a:lnTo>
                    <a:lnTo>
                      <a:pt x="53" y="47"/>
                    </a:lnTo>
                    <a:lnTo>
                      <a:pt x="51" y="47"/>
                    </a:lnTo>
                    <a:lnTo>
                      <a:pt x="45" y="47"/>
                    </a:lnTo>
                    <a:lnTo>
                      <a:pt x="45" y="47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2" y="49"/>
                    </a:lnTo>
                    <a:lnTo>
                      <a:pt x="41" y="47"/>
                    </a:lnTo>
                    <a:lnTo>
                      <a:pt x="36" y="47"/>
                    </a:lnTo>
                    <a:lnTo>
                      <a:pt x="32" y="50"/>
                    </a:lnTo>
                    <a:lnTo>
                      <a:pt x="30" y="49"/>
                    </a:lnTo>
                    <a:lnTo>
                      <a:pt x="28" y="45"/>
                    </a:lnTo>
                    <a:lnTo>
                      <a:pt x="24" y="43"/>
                    </a:lnTo>
                    <a:lnTo>
                      <a:pt x="20" y="45"/>
                    </a:lnTo>
                    <a:lnTo>
                      <a:pt x="18" y="45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6"/>
                    </a:lnTo>
                    <a:lnTo>
                      <a:pt x="4" y="47"/>
                    </a:lnTo>
                    <a:lnTo>
                      <a:pt x="0" y="50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2" y="53"/>
                    </a:lnTo>
                    <a:lnTo>
                      <a:pt x="2" y="53"/>
                    </a:lnTo>
                    <a:lnTo>
                      <a:pt x="5" y="53"/>
                    </a:lnTo>
                    <a:lnTo>
                      <a:pt x="5" y="53"/>
                    </a:lnTo>
                    <a:lnTo>
                      <a:pt x="6" y="53"/>
                    </a:lnTo>
                    <a:lnTo>
                      <a:pt x="8" y="54"/>
                    </a:lnTo>
                    <a:lnTo>
                      <a:pt x="5" y="54"/>
                    </a:lnTo>
                    <a:lnTo>
                      <a:pt x="4" y="54"/>
                    </a:lnTo>
                    <a:lnTo>
                      <a:pt x="2" y="54"/>
                    </a:lnTo>
                    <a:lnTo>
                      <a:pt x="2" y="54"/>
                    </a:lnTo>
                    <a:lnTo>
                      <a:pt x="2" y="55"/>
                    </a:lnTo>
                    <a:lnTo>
                      <a:pt x="2" y="55"/>
                    </a:lnTo>
                    <a:lnTo>
                      <a:pt x="4" y="55"/>
                    </a:lnTo>
                    <a:lnTo>
                      <a:pt x="5" y="56"/>
                    </a:lnTo>
                    <a:lnTo>
                      <a:pt x="5" y="58"/>
                    </a:lnTo>
                    <a:lnTo>
                      <a:pt x="2" y="58"/>
                    </a:lnTo>
                    <a:lnTo>
                      <a:pt x="1" y="58"/>
                    </a:lnTo>
                    <a:lnTo>
                      <a:pt x="0" y="59"/>
                    </a:lnTo>
                    <a:lnTo>
                      <a:pt x="4" y="60"/>
                    </a:lnTo>
                    <a:lnTo>
                      <a:pt x="5" y="62"/>
                    </a:lnTo>
                    <a:lnTo>
                      <a:pt x="5" y="63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2" y="63"/>
                    </a:lnTo>
                    <a:lnTo>
                      <a:pt x="18" y="64"/>
                    </a:lnTo>
                    <a:lnTo>
                      <a:pt x="18" y="66"/>
                    </a:lnTo>
                    <a:lnTo>
                      <a:pt x="20" y="66"/>
                    </a:lnTo>
                    <a:lnTo>
                      <a:pt x="21" y="66"/>
                    </a:lnTo>
                    <a:lnTo>
                      <a:pt x="21" y="66"/>
                    </a:lnTo>
                    <a:lnTo>
                      <a:pt x="22" y="66"/>
                    </a:lnTo>
                    <a:lnTo>
                      <a:pt x="24" y="66"/>
                    </a:lnTo>
                    <a:lnTo>
                      <a:pt x="25" y="67"/>
                    </a:lnTo>
                    <a:lnTo>
                      <a:pt x="26" y="67"/>
                    </a:lnTo>
                    <a:lnTo>
                      <a:pt x="28" y="67"/>
                    </a:lnTo>
                    <a:lnTo>
                      <a:pt x="29" y="67"/>
                    </a:lnTo>
                    <a:lnTo>
                      <a:pt x="30" y="67"/>
                    </a:lnTo>
                    <a:lnTo>
                      <a:pt x="29" y="68"/>
                    </a:lnTo>
                    <a:lnTo>
                      <a:pt x="29" y="70"/>
                    </a:lnTo>
                    <a:lnTo>
                      <a:pt x="30" y="70"/>
                    </a:lnTo>
                    <a:lnTo>
                      <a:pt x="33" y="70"/>
                    </a:lnTo>
                    <a:lnTo>
                      <a:pt x="33" y="70"/>
                    </a:lnTo>
                    <a:lnTo>
                      <a:pt x="34" y="70"/>
                    </a:lnTo>
                    <a:lnTo>
                      <a:pt x="33" y="71"/>
                    </a:lnTo>
                    <a:lnTo>
                      <a:pt x="33" y="72"/>
                    </a:lnTo>
                    <a:lnTo>
                      <a:pt x="33" y="74"/>
                    </a:lnTo>
                    <a:lnTo>
                      <a:pt x="34" y="74"/>
                    </a:lnTo>
                    <a:lnTo>
                      <a:pt x="36" y="74"/>
                    </a:lnTo>
                    <a:lnTo>
                      <a:pt x="41" y="74"/>
                    </a:lnTo>
                    <a:lnTo>
                      <a:pt x="45" y="75"/>
                    </a:lnTo>
                    <a:lnTo>
                      <a:pt x="43" y="75"/>
                    </a:lnTo>
                    <a:lnTo>
                      <a:pt x="42" y="74"/>
                    </a:lnTo>
                    <a:lnTo>
                      <a:pt x="41" y="74"/>
                    </a:lnTo>
                    <a:lnTo>
                      <a:pt x="39" y="74"/>
                    </a:lnTo>
                    <a:lnTo>
                      <a:pt x="38" y="75"/>
                    </a:lnTo>
                    <a:lnTo>
                      <a:pt x="37" y="76"/>
                    </a:lnTo>
                    <a:lnTo>
                      <a:pt x="38" y="76"/>
                    </a:lnTo>
                    <a:lnTo>
                      <a:pt x="39" y="78"/>
                    </a:lnTo>
                    <a:lnTo>
                      <a:pt x="39" y="79"/>
                    </a:lnTo>
                    <a:lnTo>
                      <a:pt x="38" y="80"/>
                    </a:lnTo>
                    <a:lnTo>
                      <a:pt x="38" y="82"/>
                    </a:lnTo>
                    <a:lnTo>
                      <a:pt x="39" y="83"/>
                    </a:lnTo>
                    <a:lnTo>
                      <a:pt x="41" y="86"/>
                    </a:lnTo>
                    <a:lnTo>
                      <a:pt x="43" y="88"/>
                    </a:lnTo>
                    <a:lnTo>
                      <a:pt x="49" y="92"/>
                    </a:lnTo>
                    <a:lnTo>
                      <a:pt x="50" y="92"/>
                    </a:lnTo>
                    <a:lnTo>
                      <a:pt x="51" y="92"/>
                    </a:lnTo>
                    <a:lnTo>
                      <a:pt x="53" y="92"/>
                    </a:lnTo>
                    <a:lnTo>
                      <a:pt x="53" y="94"/>
                    </a:lnTo>
                    <a:lnTo>
                      <a:pt x="53" y="95"/>
                    </a:lnTo>
                    <a:lnTo>
                      <a:pt x="53" y="100"/>
                    </a:lnTo>
                    <a:lnTo>
                      <a:pt x="54" y="103"/>
                    </a:lnTo>
                    <a:lnTo>
                      <a:pt x="54" y="103"/>
                    </a:lnTo>
                    <a:lnTo>
                      <a:pt x="54" y="104"/>
                    </a:lnTo>
                    <a:lnTo>
                      <a:pt x="53" y="103"/>
                    </a:lnTo>
                    <a:lnTo>
                      <a:pt x="51" y="103"/>
                    </a:lnTo>
                    <a:lnTo>
                      <a:pt x="51" y="104"/>
                    </a:lnTo>
                    <a:lnTo>
                      <a:pt x="51" y="105"/>
                    </a:lnTo>
                    <a:lnTo>
                      <a:pt x="57" y="108"/>
                    </a:lnTo>
                    <a:lnTo>
                      <a:pt x="58" y="109"/>
                    </a:lnTo>
                    <a:lnTo>
                      <a:pt x="58" y="111"/>
                    </a:lnTo>
                    <a:lnTo>
                      <a:pt x="59" y="116"/>
                    </a:lnTo>
                    <a:lnTo>
                      <a:pt x="61" y="117"/>
                    </a:lnTo>
                    <a:lnTo>
                      <a:pt x="61" y="119"/>
                    </a:lnTo>
                    <a:lnTo>
                      <a:pt x="59" y="117"/>
                    </a:lnTo>
                    <a:lnTo>
                      <a:pt x="58" y="116"/>
                    </a:lnTo>
                    <a:lnTo>
                      <a:pt x="58" y="112"/>
                    </a:lnTo>
                    <a:lnTo>
                      <a:pt x="57" y="111"/>
                    </a:lnTo>
                    <a:lnTo>
                      <a:pt x="55" y="109"/>
                    </a:lnTo>
                    <a:lnTo>
                      <a:pt x="53" y="108"/>
                    </a:lnTo>
                    <a:lnTo>
                      <a:pt x="51" y="112"/>
                    </a:lnTo>
                    <a:lnTo>
                      <a:pt x="51" y="115"/>
                    </a:lnTo>
                    <a:lnTo>
                      <a:pt x="49" y="127"/>
                    </a:lnTo>
                    <a:lnTo>
                      <a:pt x="50" y="127"/>
                    </a:lnTo>
                    <a:lnTo>
                      <a:pt x="50" y="125"/>
                    </a:lnTo>
                    <a:lnTo>
                      <a:pt x="51" y="124"/>
                    </a:lnTo>
                    <a:lnTo>
                      <a:pt x="53" y="127"/>
                    </a:lnTo>
                    <a:lnTo>
                      <a:pt x="50" y="127"/>
                    </a:lnTo>
                    <a:lnTo>
                      <a:pt x="49" y="128"/>
                    </a:lnTo>
                    <a:lnTo>
                      <a:pt x="47" y="139"/>
                    </a:lnTo>
                    <a:lnTo>
                      <a:pt x="45" y="148"/>
                    </a:lnTo>
                    <a:lnTo>
                      <a:pt x="42" y="150"/>
                    </a:lnTo>
                    <a:lnTo>
                      <a:pt x="39" y="150"/>
                    </a:lnTo>
                    <a:lnTo>
                      <a:pt x="39" y="152"/>
                    </a:lnTo>
                    <a:lnTo>
                      <a:pt x="39" y="152"/>
                    </a:lnTo>
                    <a:lnTo>
                      <a:pt x="41" y="153"/>
                    </a:lnTo>
                    <a:lnTo>
                      <a:pt x="42" y="153"/>
                    </a:lnTo>
                    <a:lnTo>
                      <a:pt x="42" y="153"/>
                    </a:lnTo>
                    <a:lnTo>
                      <a:pt x="45" y="153"/>
                    </a:lnTo>
                    <a:lnTo>
                      <a:pt x="45" y="154"/>
                    </a:lnTo>
                    <a:lnTo>
                      <a:pt x="45" y="154"/>
                    </a:lnTo>
                    <a:lnTo>
                      <a:pt x="45" y="156"/>
                    </a:lnTo>
                    <a:lnTo>
                      <a:pt x="45" y="157"/>
                    </a:lnTo>
                    <a:lnTo>
                      <a:pt x="43" y="157"/>
                    </a:lnTo>
                    <a:lnTo>
                      <a:pt x="43" y="157"/>
                    </a:lnTo>
                    <a:lnTo>
                      <a:pt x="45" y="158"/>
                    </a:lnTo>
                    <a:lnTo>
                      <a:pt x="45" y="158"/>
                    </a:lnTo>
                    <a:lnTo>
                      <a:pt x="46" y="158"/>
                    </a:lnTo>
                    <a:lnTo>
                      <a:pt x="46" y="157"/>
                    </a:lnTo>
                    <a:lnTo>
                      <a:pt x="46" y="157"/>
                    </a:lnTo>
                    <a:lnTo>
                      <a:pt x="46" y="157"/>
                    </a:lnTo>
                    <a:lnTo>
                      <a:pt x="46" y="157"/>
                    </a:lnTo>
                    <a:lnTo>
                      <a:pt x="47" y="157"/>
                    </a:lnTo>
                    <a:lnTo>
                      <a:pt x="49" y="158"/>
                    </a:lnTo>
                    <a:lnTo>
                      <a:pt x="53" y="160"/>
                    </a:lnTo>
                    <a:lnTo>
                      <a:pt x="54" y="160"/>
                    </a:lnTo>
                    <a:lnTo>
                      <a:pt x="55" y="160"/>
                    </a:lnTo>
                    <a:lnTo>
                      <a:pt x="55" y="161"/>
                    </a:lnTo>
                    <a:lnTo>
                      <a:pt x="58" y="162"/>
                    </a:lnTo>
                    <a:lnTo>
                      <a:pt x="58" y="162"/>
                    </a:lnTo>
                    <a:lnTo>
                      <a:pt x="59" y="162"/>
                    </a:lnTo>
                    <a:lnTo>
                      <a:pt x="61" y="162"/>
                    </a:lnTo>
                    <a:lnTo>
                      <a:pt x="62" y="162"/>
                    </a:lnTo>
                    <a:lnTo>
                      <a:pt x="62" y="162"/>
                    </a:lnTo>
                    <a:lnTo>
                      <a:pt x="63" y="162"/>
                    </a:lnTo>
                    <a:lnTo>
                      <a:pt x="63" y="162"/>
                    </a:lnTo>
                    <a:lnTo>
                      <a:pt x="65" y="164"/>
                    </a:lnTo>
                    <a:lnTo>
                      <a:pt x="66" y="165"/>
                    </a:lnTo>
                    <a:lnTo>
                      <a:pt x="66" y="165"/>
                    </a:lnTo>
                    <a:lnTo>
                      <a:pt x="70" y="164"/>
                    </a:lnTo>
                    <a:lnTo>
                      <a:pt x="71" y="165"/>
                    </a:lnTo>
                    <a:lnTo>
                      <a:pt x="73" y="165"/>
                    </a:lnTo>
                    <a:lnTo>
                      <a:pt x="73" y="165"/>
                    </a:lnTo>
                    <a:lnTo>
                      <a:pt x="75" y="165"/>
                    </a:lnTo>
                    <a:lnTo>
                      <a:pt x="78" y="165"/>
                    </a:lnTo>
                    <a:lnTo>
                      <a:pt x="78" y="165"/>
                    </a:lnTo>
                    <a:lnTo>
                      <a:pt x="78" y="162"/>
                    </a:lnTo>
                    <a:lnTo>
                      <a:pt x="78" y="162"/>
                    </a:lnTo>
                    <a:lnTo>
                      <a:pt x="78" y="161"/>
                    </a:lnTo>
                    <a:lnTo>
                      <a:pt x="79" y="162"/>
                    </a:lnTo>
                    <a:lnTo>
                      <a:pt x="83" y="162"/>
                    </a:lnTo>
                    <a:lnTo>
                      <a:pt x="84" y="164"/>
                    </a:lnTo>
                    <a:lnTo>
                      <a:pt x="87" y="164"/>
                    </a:lnTo>
                    <a:lnTo>
                      <a:pt x="88" y="164"/>
                    </a:lnTo>
                    <a:lnTo>
                      <a:pt x="88" y="165"/>
                    </a:lnTo>
                    <a:lnTo>
                      <a:pt x="90" y="166"/>
                    </a:lnTo>
                    <a:lnTo>
                      <a:pt x="91" y="166"/>
                    </a:lnTo>
                    <a:lnTo>
                      <a:pt x="91" y="165"/>
                    </a:lnTo>
                    <a:lnTo>
                      <a:pt x="92" y="166"/>
                    </a:lnTo>
                    <a:lnTo>
                      <a:pt x="95" y="166"/>
                    </a:lnTo>
                    <a:lnTo>
                      <a:pt x="95" y="166"/>
                    </a:lnTo>
                    <a:lnTo>
                      <a:pt x="95" y="168"/>
                    </a:lnTo>
                    <a:lnTo>
                      <a:pt x="95" y="168"/>
                    </a:lnTo>
                    <a:lnTo>
                      <a:pt x="94" y="168"/>
                    </a:lnTo>
                    <a:lnTo>
                      <a:pt x="96" y="169"/>
                    </a:lnTo>
                    <a:lnTo>
                      <a:pt x="98" y="170"/>
                    </a:lnTo>
                    <a:lnTo>
                      <a:pt x="98" y="170"/>
                    </a:lnTo>
                    <a:lnTo>
                      <a:pt x="99" y="172"/>
                    </a:lnTo>
                    <a:lnTo>
                      <a:pt x="99" y="172"/>
                    </a:lnTo>
                    <a:lnTo>
                      <a:pt x="100" y="170"/>
                    </a:lnTo>
                    <a:lnTo>
                      <a:pt x="102" y="170"/>
                    </a:lnTo>
                    <a:lnTo>
                      <a:pt x="104" y="170"/>
                    </a:lnTo>
                    <a:lnTo>
                      <a:pt x="108" y="172"/>
                    </a:lnTo>
                    <a:lnTo>
                      <a:pt x="110" y="172"/>
                    </a:lnTo>
                    <a:lnTo>
                      <a:pt x="110" y="172"/>
                    </a:lnTo>
                    <a:lnTo>
                      <a:pt x="110" y="170"/>
                    </a:lnTo>
                    <a:lnTo>
                      <a:pt x="110" y="170"/>
                    </a:lnTo>
                    <a:lnTo>
                      <a:pt x="111" y="170"/>
                    </a:lnTo>
                    <a:lnTo>
                      <a:pt x="112" y="170"/>
                    </a:lnTo>
                    <a:lnTo>
                      <a:pt x="114" y="169"/>
                    </a:lnTo>
                    <a:lnTo>
                      <a:pt x="115" y="169"/>
                    </a:lnTo>
                    <a:lnTo>
                      <a:pt x="116" y="169"/>
                    </a:lnTo>
                    <a:lnTo>
                      <a:pt x="118" y="169"/>
                    </a:lnTo>
                    <a:lnTo>
                      <a:pt x="119" y="169"/>
                    </a:lnTo>
                    <a:lnTo>
                      <a:pt x="119" y="169"/>
                    </a:lnTo>
                    <a:lnTo>
                      <a:pt x="116" y="166"/>
                    </a:lnTo>
                    <a:lnTo>
                      <a:pt x="116" y="162"/>
                    </a:lnTo>
                    <a:lnTo>
                      <a:pt x="116" y="160"/>
                    </a:lnTo>
                    <a:lnTo>
                      <a:pt x="118" y="157"/>
                    </a:lnTo>
                    <a:lnTo>
                      <a:pt x="120" y="154"/>
                    </a:lnTo>
                    <a:lnTo>
                      <a:pt x="128" y="149"/>
                    </a:lnTo>
                    <a:lnTo>
                      <a:pt x="129" y="149"/>
                    </a:lnTo>
                    <a:lnTo>
                      <a:pt x="131" y="148"/>
                    </a:lnTo>
                    <a:lnTo>
                      <a:pt x="132" y="148"/>
                    </a:lnTo>
                    <a:lnTo>
                      <a:pt x="133" y="148"/>
                    </a:lnTo>
                    <a:lnTo>
                      <a:pt x="133" y="148"/>
                    </a:lnTo>
                    <a:lnTo>
                      <a:pt x="135" y="149"/>
                    </a:lnTo>
                    <a:lnTo>
                      <a:pt x="135" y="149"/>
                    </a:lnTo>
                    <a:lnTo>
                      <a:pt x="137" y="150"/>
                    </a:lnTo>
                    <a:lnTo>
                      <a:pt x="139" y="150"/>
                    </a:lnTo>
                    <a:lnTo>
                      <a:pt x="141" y="152"/>
                    </a:lnTo>
                    <a:lnTo>
                      <a:pt x="143" y="152"/>
                    </a:lnTo>
                    <a:lnTo>
                      <a:pt x="144" y="152"/>
                    </a:lnTo>
                    <a:lnTo>
                      <a:pt x="144" y="150"/>
                    </a:lnTo>
                    <a:lnTo>
                      <a:pt x="144" y="150"/>
                    </a:lnTo>
                    <a:lnTo>
                      <a:pt x="145" y="150"/>
                    </a:lnTo>
                    <a:lnTo>
                      <a:pt x="145" y="150"/>
                    </a:lnTo>
                    <a:lnTo>
                      <a:pt x="147" y="150"/>
                    </a:lnTo>
                    <a:lnTo>
                      <a:pt x="148" y="150"/>
                    </a:lnTo>
                    <a:lnTo>
                      <a:pt x="149" y="150"/>
                    </a:lnTo>
                    <a:lnTo>
                      <a:pt x="149" y="150"/>
                    </a:lnTo>
                    <a:lnTo>
                      <a:pt x="149" y="152"/>
                    </a:lnTo>
                    <a:lnTo>
                      <a:pt x="149" y="152"/>
                    </a:lnTo>
                    <a:lnTo>
                      <a:pt x="151" y="152"/>
                    </a:lnTo>
                    <a:lnTo>
                      <a:pt x="153" y="152"/>
                    </a:lnTo>
                    <a:lnTo>
                      <a:pt x="155" y="154"/>
                    </a:lnTo>
                    <a:lnTo>
                      <a:pt x="159" y="156"/>
                    </a:lnTo>
                    <a:lnTo>
                      <a:pt x="160" y="157"/>
                    </a:lnTo>
                    <a:lnTo>
                      <a:pt x="164" y="157"/>
                    </a:lnTo>
                    <a:lnTo>
                      <a:pt x="165" y="157"/>
                    </a:lnTo>
                    <a:lnTo>
                      <a:pt x="168" y="156"/>
                    </a:lnTo>
                    <a:lnTo>
                      <a:pt x="172" y="156"/>
                    </a:lnTo>
                    <a:lnTo>
                      <a:pt x="173" y="154"/>
                    </a:lnTo>
                    <a:lnTo>
                      <a:pt x="174" y="153"/>
                    </a:lnTo>
                    <a:lnTo>
                      <a:pt x="174" y="152"/>
                    </a:lnTo>
                    <a:lnTo>
                      <a:pt x="174" y="152"/>
                    </a:lnTo>
                    <a:lnTo>
                      <a:pt x="177" y="150"/>
                    </a:lnTo>
                    <a:lnTo>
                      <a:pt x="182" y="147"/>
                    </a:lnTo>
                    <a:lnTo>
                      <a:pt x="184" y="145"/>
                    </a:lnTo>
                    <a:lnTo>
                      <a:pt x="186" y="145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6" y="144"/>
                    </a:lnTo>
                    <a:lnTo>
                      <a:pt x="188" y="144"/>
                    </a:lnTo>
                    <a:lnTo>
                      <a:pt x="188" y="143"/>
                    </a:lnTo>
                    <a:lnTo>
                      <a:pt x="188" y="143"/>
                    </a:lnTo>
                    <a:lnTo>
                      <a:pt x="188" y="141"/>
                    </a:lnTo>
                    <a:lnTo>
                      <a:pt x="189" y="140"/>
                    </a:lnTo>
                    <a:lnTo>
                      <a:pt x="190" y="139"/>
                    </a:lnTo>
                    <a:lnTo>
                      <a:pt x="190" y="137"/>
                    </a:lnTo>
                    <a:lnTo>
                      <a:pt x="190" y="137"/>
                    </a:lnTo>
                    <a:lnTo>
                      <a:pt x="190" y="136"/>
                    </a:lnTo>
                    <a:lnTo>
                      <a:pt x="189" y="136"/>
                    </a:lnTo>
                    <a:lnTo>
                      <a:pt x="186" y="137"/>
                    </a:lnTo>
                    <a:lnTo>
                      <a:pt x="185" y="137"/>
                    </a:lnTo>
                    <a:lnTo>
                      <a:pt x="182" y="136"/>
                    </a:lnTo>
                    <a:lnTo>
                      <a:pt x="180" y="135"/>
                    </a:lnTo>
                    <a:lnTo>
                      <a:pt x="178" y="133"/>
                    </a:lnTo>
                    <a:lnTo>
                      <a:pt x="178" y="132"/>
                    </a:lnTo>
                    <a:lnTo>
                      <a:pt x="178" y="131"/>
                    </a:lnTo>
                    <a:lnTo>
                      <a:pt x="178" y="131"/>
                    </a:lnTo>
                    <a:lnTo>
                      <a:pt x="177" y="129"/>
                    </a:lnTo>
                    <a:lnTo>
                      <a:pt x="178" y="128"/>
                    </a:lnTo>
                    <a:lnTo>
                      <a:pt x="178" y="127"/>
                    </a:lnTo>
                    <a:lnTo>
                      <a:pt x="180" y="127"/>
                    </a:lnTo>
                    <a:lnTo>
                      <a:pt x="180" y="127"/>
                    </a:lnTo>
                    <a:lnTo>
                      <a:pt x="181" y="125"/>
                    </a:lnTo>
                    <a:lnTo>
                      <a:pt x="180" y="124"/>
                    </a:lnTo>
                    <a:lnTo>
                      <a:pt x="180" y="123"/>
                    </a:lnTo>
                    <a:lnTo>
                      <a:pt x="180" y="123"/>
                    </a:lnTo>
                    <a:lnTo>
                      <a:pt x="178" y="123"/>
                    </a:lnTo>
                    <a:lnTo>
                      <a:pt x="177" y="123"/>
                    </a:lnTo>
                    <a:lnTo>
                      <a:pt x="176" y="121"/>
                    </a:lnTo>
                    <a:lnTo>
                      <a:pt x="176" y="120"/>
                    </a:lnTo>
                    <a:lnTo>
                      <a:pt x="176" y="117"/>
                    </a:lnTo>
                    <a:lnTo>
                      <a:pt x="174" y="117"/>
                    </a:lnTo>
                    <a:lnTo>
                      <a:pt x="174" y="116"/>
                    </a:lnTo>
                    <a:lnTo>
                      <a:pt x="176" y="116"/>
                    </a:lnTo>
                    <a:lnTo>
                      <a:pt x="177" y="116"/>
                    </a:lnTo>
                    <a:lnTo>
                      <a:pt x="178" y="116"/>
                    </a:lnTo>
                    <a:lnTo>
                      <a:pt x="180" y="115"/>
                    </a:lnTo>
                    <a:lnTo>
                      <a:pt x="181" y="115"/>
                    </a:lnTo>
                    <a:lnTo>
                      <a:pt x="181" y="113"/>
                    </a:lnTo>
                    <a:lnTo>
                      <a:pt x="182" y="112"/>
                    </a:lnTo>
                    <a:lnTo>
                      <a:pt x="182" y="111"/>
                    </a:lnTo>
                    <a:lnTo>
                      <a:pt x="182" y="111"/>
                    </a:lnTo>
                    <a:lnTo>
                      <a:pt x="182" y="111"/>
                    </a:lnTo>
                    <a:lnTo>
                      <a:pt x="181" y="108"/>
                    </a:lnTo>
                    <a:lnTo>
                      <a:pt x="180" y="107"/>
                    </a:lnTo>
                    <a:lnTo>
                      <a:pt x="178" y="105"/>
                    </a:lnTo>
                    <a:lnTo>
                      <a:pt x="177" y="104"/>
                    </a:lnTo>
                    <a:lnTo>
                      <a:pt x="177" y="104"/>
                    </a:lnTo>
                    <a:lnTo>
                      <a:pt x="177" y="103"/>
                    </a:lnTo>
                    <a:lnTo>
                      <a:pt x="177" y="103"/>
                    </a:lnTo>
                    <a:lnTo>
                      <a:pt x="180" y="101"/>
                    </a:lnTo>
                    <a:lnTo>
                      <a:pt x="181" y="100"/>
                    </a:lnTo>
                    <a:lnTo>
                      <a:pt x="181" y="100"/>
                    </a:lnTo>
                    <a:lnTo>
                      <a:pt x="180" y="99"/>
                    </a:lnTo>
                    <a:lnTo>
                      <a:pt x="178" y="98"/>
                    </a:lnTo>
                    <a:lnTo>
                      <a:pt x="178" y="98"/>
                    </a:lnTo>
                    <a:lnTo>
                      <a:pt x="177" y="96"/>
                    </a:lnTo>
                    <a:lnTo>
                      <a:pt x="177" y="96"/>
                    </a:lnTo>
                    <a:lnTo>
                      <a:pt x="178" y="94"/>
                    </a:lnTo>
                    <a:lnTo>
                      <a:pt x="177" y="92"/>
                    </a:lnTo>
                    <a:lnTo>
                      <a:pt x="177" y="92"/>
                    </a:lnTo>
                    <a:lnTo>
                      <a:pt x="177" y="91"/>
                    </a:lnTo>
                    <a:lnTo>
                      <a:pt x="177" y="91"/>
                    </a:lnTo>
                    <a:lnTo>
                      <a:pt x="174" y="91"/>
                    </a:lnTo>
                    <a:lnTo>
                      <a:pt x="172" y="91"/>
                    </a:lnTo>
                    <a:lnTo>
                      <a:pt x="170" y="91"/>
                    </a:lnTo>
                    <a:lnTo>
                      <a:pt x="169" y="92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69" y="94"/>
                    </a:lnTo>
                    <a:lnTo>
                      <a:pt x="168" y="95"/>
                    </a:lnTo>
                    <a:lnTo>
                      <a:pt x="166" y="96"/>
                    </a:lnTo>
                    <a:lnTo>
                      <a:pt x="165" y="96"/>
                    </a:lnTo>
                    <a:lnTo>
                      <a:pt x="164" y="96"/>
                    </a:lnTo>
                    <a:lnTo>
                      <a:pt x="165" y="95"/>
                    </a:lnTo>
                    <a:lnTo>
                      <a:pt x="165" y="95"/>
                    </a:lnTo>
                    <a:lnTo>
                      <a:pt x="166" y="94"/>
                    </a:lnTo>
                    <a:lnTo>
                      <a:pt x="166" y="92"/>
                    </a:lnTo>
                    <a:lnTo>
                      <a:pt x="166" y="91"/>
                    </a:lnTo>
                    <a:lnTo>
                      <a:pt x="166" y="91"/>
                    </a:lnTo>
                    <a:lnTo>
                      <a:pt x="166" y="90"/>
                    </a:lnTo>
                    <a:lnTo>
                      <a:pt x="166" y="88"/>
                    </a:lnTo>
                    <a:lnTo>
                      <a:pt x="168" y="88"/>
                    </a:lnTo>
                    <a:lnTo>
                      <a:pt x="168" y="87"/>
                    </a:lnTo>
                    <a:lnTo>
                      <a:pt x="169" y="86"/>
                    </a:lnTo>
                    <a:lnTo>
                      <a:pt x="172" y="84"/>
                    </a:lnTo>
                    <a:lnTo>
                      <a:pt x="172" y="83"/>
                    </a:lnTo>
                    <a:lnTo>
                      <a:pt x="172" y="80"/>
                    </a:lnTo>
                    <a:lnTo>
                      <a:pt x="173" y="80"/>
                    </a:lnTo>
                    <a:lnTo>
                      <a:pt x="176" y="79"/>
                    </a:lnTo>
                    <a:lnTo>
                      <a:pt x="176" y="79"/>
                    </a:lnTo>
                    <a:lnTo>
                      <a:pt x="176" y="78"/>
                    </a:lnTo>
                    <a:lnTo>
                      <a:pt x="178" y="76"/>
                    </a:lnTo>
                    <a:lnTo>
                      <a:pt x="180" y="74"/>
                    </a:lnTo>
                    <a:lnTo>
                      <a:pt x="181" y="74"/>
                    </a:lnTo>
                    <a:lnTo>
                      <a:pt x="181" y="74"/>
                    </a:lnTo>
                    <a:lnTo>
                      <a:pt x="181" y="72"/>
                    </a:lnTo>
                    <a:lnTo>
                      <a:pt x="181" y="72"/>
                    </a:lnTo>
                    <a:lnTo>
                      <a:pt x="180" y="72"/>
                    </a:lnTo>
                    <a:lnTo>
                      <a:pt x="180" y="71"/>
                    </a:lnTo>
                    <a:lnTo>
                      <a:pt x="181" y="71"/>
                    </a:lnTo>
                    <a:lnTo>
                      <a:pt x="182" y="70"/>
                    </a:lnTo>
                    <a:lnTo>
                      <a:pt x="184" y="70"/>
                    </a:lnTo>
                    <a:lnTo>
                      <a:pt x="184" y="70"/>
                    </a:lnTo>
                    <a:lnTo>
                      <a:pt x="184" y="71"/>
                    </a:lnTo>
                    <a:lnTo>
                      <a:pt x="184" y="71"/>
                    </a:lnTo>
                    <a:lnTo>
                      <a:pt x="185" y="71"/>
                    </a:lnTo>
                    <a:lnTo>
                      <a:pt x="186" y="71"/>
                    </a:lnTo>
                    <a:lnTo>
                      <a:pt x="188" y="71"/>
                    </a:lnTo>
                    <a:lnTo>
                      <a:pt x="189" y="70"/>
                    </a:lnTo>
                    <a:lnTo>
                      <a:pt x="189" y="68"/>
                    </a:lnTo>
                    <a:lnTo>
                      <a:pt x="190" y="68"/>
                    </a:lnTo>
                    <a:lnTo>
                      <a:pt x="190" y="67"/>
                    </a:lnTo>
                    <a:lnTo>
                      <a:pt x="189" y="66"/>
                    </a:lnTo>
                    <a:lnTo>
                      <a:pt x="190" y="64"/>
                    </a:lnTo>
                    <a:lnTo>
                      <a:pt x="190" y="62"/>
                    </a:lnTo>
                    <a:lnTo>
                      <a:pt x="190" y="60"/>
                    </a:lnTo>
                    <a:lnTo>
                      <a:pt x="190" y="59"/>
                    </a:lnTo>
                    <a:lnTo>
                      <a:pt x="192" y="56"/>
                    </a:lnTo>
                    <a:lnTo>
                      <a:pt x="193" y="54"/>
                    </a:lnTo>
                    <a:lnTo>
                      <a:pt x="193" y="51"/>
                    </a:lnTo>
                    <a:lnTo>
                      <a:pt x="194" y="49"/>
                    </a:lnTo>
                    <a:lnTo>
                      <a:pt x="194" y="47"/>
                    </a:lnTo>
                    <a:lnTo>
                      <a:pt x="196" y="46"/>
                    </a:lnTo>
                    <a:lnTo>
                      <a:pt x="200" y="43"/>
                    </a:lnTo>
                    <a:lnTo>
                      <a:pt x="200" y="42"/>
                    </a:lnTo>
                    <a:lnTo>
                      <a:pt x="200" y="41"/>
                    </a:lnTo>
                    <a:lnTo>
                      <a:pt x="198" y="41"/>
                    </a:lnTo>
                    <a:close/>
                    <a:moveTo>
                      <a:pt x="219" y="168"/>
                    </a:moveTo>
                    <a:lnTo>
                      <a:pt x="219" y="166"/>
                    </a:lnTo>
                    <a:lnTo>
                      <a:pt x="219" y="166"/>
                    </a:lnTo>
                    <a:lnTo>
                      <a:pt x="218" y="165"/>
                    </a:lnTo>
                    <a:lnTo>
                      <a:pt x="219" y="162"/>
                    </a:lnTo>
                    <a:lnTo>
                      <a:pt x="219" y="161"/>
                    </a:lnTo>
                    <a:lnTo>
                      <a:pt x="219" y="160"/>
                    </a:lnTo>
                    <a:lnTo>
                      <a:pt x="219" y="158"/>
                    </a:lnTo>
                    <a:lnTo>
                      <a:pt x="218" y="158"/>
                    </a:lnTo>
                    <a:lnTo>
                      <a:pt x="217" y="158"/>
                    </a:lnTo>
                    <a:lnTo>
                      <a:pt x="217" y="160"/>
                    </a:lnTo>
                    <a:lnTo>
                      <a:pt x="217" y="162"/>
                    </a:lnTo>
                    <a:lnTo>
                      <a:pt x="217" y="164"/>
                    </a:lnTo>
                    <a:lnTo>
                      <a:pt x="217" y="164"/>
                    </a:lnTo>
                    <a:lnTo>
                      <a:pt x="215" y="165"/>
                    </a:lnTo>
                    <a:lnTo>
                      <a:pt x="215" y="164"/>
                    </a:lnTo>
                    <a:lnTo>
                      <a:pt x="214" y="164"/>
                    </a:lnTo>
                    <a:lnTo>
                      <a:pt x="214" y="164"/>
                    </a:lnTo>
                    <a:lnTo>
                      <a:pt x="213" y="164"/>
                    </a:lnTo>
                    <a:lnTo>
                      <a:pt x="211" y="165"/>
                    </a:lnTo>
                    <a:lnTo>
                      <a:pt x="211" y="165"/>
                    </a:lnTo>
                    <a:lnTo>
                      <a:pt x="209" y="166"/>
                    </a:lnTo>
                    <a:lnTo>
                      <a:pt x="206" y="168"/>
                    </a:lnTo>
                    <a:lnTo>
                      <a:pt x="206" y="170"/>
                    </a:lnTo>
                    <a:lnTo>
                      <a:pt x="205" y="170"/>
                    </a:lnTo>
                    <a:lnTo>
                      <a:pt x="205" y="172"/>
                    </a:lnTo>
                    <a:lnTo>
                      <a:pt x="205" y="172"/>
                    </a:lnTo>
                    <a:lnTo>
                      <a:pt x="205" y="172"/>
                    </a:lnTo>
                    <a:lnTo>
                      <a:pt x="206" y="173"/>
                    </a:lnTo>
                    <a:lnTo>
                      <a:pt x="205" y="173"/>
                    </a:lnTo>
                    <a:lnTo>
                      <a:pt x="205" y="174"/>
                    </a:lnTo>
                    <a:lnTo>
                      <a:pt x="205" y="174"/>
                    </a:lnTo>
                    <a:lnTo>
                      <a:pt x="206" y="176"/>
                    </a:lnTo>
                    <a:lnTo>
                      <a:pt x="206" y="176"/>
                    </a:lnTo>
                    <a:lnTo>
                      <a:pt x="206" y="177"/>
                    </a:lnTo>
                    <a:lnTo>
                      <a:pt x="206" y="178"/>
                    </a:lnTo>
                    <a:lnTo>
                      <a:pt x="205" y="178"/>
                    </a:lnTo>
                    <a:lnTo>
                      <a:pt x="205" y="180"/>
                    </a:lnTo>
                    <a:lnTo>
                      <a:pt x="206" y="180"/>
                    </a:lnTo>
                    <a:lnTo>
                      <a:pt x="207" y="180"/>
                    </a:lnTo>
                    <a:lnTo>
                      <a:pt x="207" y="181"/>
                    </a:lnTo>
                    <a:lnTo>
                      <a:pt x="206" y="182"/>
                    </a:lnTo>
                    <a:lnTo>
                      <a:pt x="206" y="182"/>
                    </a:lnTo>
                    <a:lnTo>
                      <a:pt x="207" y="184"/>
                    </a:lnTo>
                    <a:lnTo>
                      <a:pt x="209" y="184"/>
                    </a:lnTo>
                    <a:lnTo>
                      <a:pt x="209" y="185"/>
                    </a:lnTo>
                    <a:lnTo>
                      <a:pt x="209" y="185"/>
                    </a:lnTo>
                    <a:lnTo>
                      <a:pt x="207" y="186"/>
                    </a:lnTo>
                    <a:lnTo>
                      <a:pt x="209" y="186"/>
                    </a:lnTo>
                    <a:lnTo>
                      <a:pt x="210" y="188"/>
                    </a:lnTo>
                    <a:lnTo>
                      <a:pt x="211" y="188"/>
                    </a:lnTo>
                    <a:lnTo>
                      <a:pt x="214" y="190"/>
                    </a:lnTo>
                    <a:lnTo>
                      <a:pt x="215" y="189"/>
                    </a:lnTo>
                    <a:lnTo>
                      <a:pt x="217" y="185"/>
                    </a:lnTo>
                    <a:lnTo>
                      <a:pt x="217" y="185"/>
                    </a:lnTo>
                    <a:lnTo>
                      <a:pt x="218" y="184"/>
                    </a:lnTo>
                    <a:lnTo>
                      <a:pt x="218" y="180"/>
                    </a:lnTo>
                    <a:lnTo>
                      <a:pt x="218" y="178"/>
                    </a:lnTo>
                    <a:lnTo>
                      <a:pt x="221" y="176"/>
                    </a:lnTo>
                    <a:lnTo>
                      <a:pt x="221" y="174"/>
                    </a:lnTo>
                    <a:lnTo>
                      <a:pt x="219" y="168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6" name="Freeform 250">
                <a:extLst>
                  <a:ext uri="{FF2B5EF4-FFF2-40B4-BE49-F238E27FC236}">
                    <a16:creationId xmlns:a16="http://schemas.microsoft.com/office/drawing/2014/main" id="{0678801D-ADE5-4489-888E-AC06E96CEB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28050" y="3851275"/>
                <a:ext cx="149225" cy="138113"/>
              </a:xfrm>
              <a:custGeom>
                <a:avLst/>
                <a:gdLst>
                  <a:gd name="T0" fmla="*/ 20 w 94"/>
                  <a:gd name="T1" fmla="*/ 79 h 87"/>
                  <a:gd name="T2" fmla="*/ 16 w 94"/>
                  <a:gd name="T3" fmla="*/ 69 h 87"/>
                  <a:gd name="T4" fmla="*/ 16 w 94"/>
                  <a:gd name="T5" fmla="*/ 67 h 87"/>
                  <a:gd name="T6" fmla="*/ 91 w 94"/>
                  <a:gd name="T7" fmla="*/ 36 h 87"/>
                  <a:gd name="T8" fmla="*/ 93 w 94"/>
                  <a:gd name="T9" fmla="*/ 24 h 87"/>
                  <a:gd name="T10" fmla="*/ 87 w 94"/>
                  <a:gd name="T11" fmla="*/ 15 h 87"/>
                  <a:gd name="T12" fmla="*/ 86 w 94"/>
                  <a:gd name="T13" fmla="*/ 7 h 87"/>
                  <a:gd name="T14" fmla="*/ 89 w 94"/>
                  <a:gd name="T15" fmla="*/ 0 h 87"/>
                  <a:gd name="T16" fmla="*/ 85 w 94"/>
                  <a:gd name="T17" fmla="*/ 3 h 87"/>
                  <a:gd name="T18" fmla="*/ 81 w 94"/>
                  <a:gd name="T19" fmla="*/ 7 h 87"/>
                  <a:gd name="T20" fmla="*/ 78 w 94"/>
                  <a:gd name="T21" fmla="*/ 8 h 87"/>
                  <a:gd name="T22" fmla="*/ 74 w 94"/>
                  <a:gd name="T23" fmla="*/ 6 h 87"/>
                  <a:gd name="T24" fmla="*/ 70 w 94"/>
                  <a:gd name="T25" fmla="*/ 3 h 87"/>
                  <a:gd name="T26" fmla="*/ 66 w 94"/>
                  <a:gd name="T27" fmla="*/ 6 h 87"/>
                  <a:gd name="T28" fmla="*/ 62 w 94"/>
                  <a:gd name="T29" fmla="*/ 8 h 87"/>
                  <a:gd name="T30" fmla="*/ 65 w 94"/>
                  <a:gd name="T31" fmla="*/ 16 h 87"/>
                  <a:gd name="T32" fmla="*/ 58 w 94"/>
                  <a:gd name="T33" fmla="*/ 14 h 87"/>
                  <a:gd name="T34" fmla="*/ 50 w 94"/>
                  <a:gd name="T35" fmla="*/ 11 h 87"/>
                  <a:gd name="T36" fmla="*/ 48 w 94"/>
                  <a:gd name="T37" fmla="*/ 8 h 87"/>
                  <a:gd name="T38" fmla="*/ 46 w 94"/>
                  <a:gd name="T39" fmla="*/ 10 h 87"/>
                  <a:gd name="T40" fmla="*/ 42 w 94"/>
                  <a:gd name="T41" fmla="*/ 7 h 87"/>
                  <a:gd name="T42" fmla="*/ 32 w 94"/>
                  <a:gd name="T43" fmla="*/ 7 h 87"/>
                  <a:gd name="T44" fmla="*/ 24 w 94"/>
                  <a:gd name="T45" fmla="*/ 7 h 87"/>
                  <a:gd name="T46" fmla="*/ 17 w 94"/>
                  <a:gd name="T47" fmla="*/ 7 h 87"/>
                  <a:gd name="T48" fmla="*/ 9 w 94"/>
                  <a:gd name="T49" fmla="*/ 12 h 87"/>
                  <a:gd name="T50" fmla="*/ 4 w 94"/>
                  <a:gd name="T51" fmla="*/ 20 h 87"/>
                  <a:gd name="T52" fmla="*/ 1 w 94"/>
                  <a:gd name="T53" fmla="*/ 23 h 87"/>
                  <a:gd name="T54" fmla="*/ 1 w 94"/>
                  <a:gd name="T55" fmla="*/ 31 h 87"/>
                  <a:gd name="T56" fmla="*/ 4 w 94"/>
                  <a:gd name="T57" fmla="*/ 42 h 87"/>
                  <a:gd name="T58" fmla="*/ 9 w 94"/>
                  <a:gd name="T59" fmla="*/ 47 h 87"/>
                  <a:gd name="T60" fmla="*/ 13 w 94"/>
                  <a:gd name="T61" fmla="*/ 60 h 87"/>
                  <a:gd name="T62" fmla="*/ 16 w 94"/>
                  <a:gd name="T63" fmla="*/ 63 h 87"/>
                  <a:gd name="T64" fmla="*/ 17 w 94"/>
                  <a:gd name="T65" fmla="*/ 73 h 87"/>
                  <a:gd name="T66" fmla="*/ 24 w 94"/>
                  <a:gd name="T67" fmla="*/ 75 h 87"/>
                  <a:gd name="T68" fmla="*/ 28 w 94"/>
                  <a:gd name="T69" fmla="*/ 73 h 87"/>
                  <a:gd name="T70" fmla="*/ 27 w 94"/>
                  <a:gd name="T71" fmla="*/ 81 h 87"/>
                  <a:gd name="T72" fmla="*/ 32 w 94"/>
                  <a:gd name="T73" fmla="*/ 83 h 87"/>
                  <a:gd name="T74" fmla="*/ 39 w 94"/>
                  <a:gd name="T75" fmla="*/ 84 h 87"/>
                  <a:gd name="T76" fmla="*/ 44 w 94"/>
                  <a:gd name="T77" fmla="*/ 84 h 87"/>
                  <a:gd name="T78" fmla="*/ 50 w 94"/>
                  <a:gd name="T79" fmla="*/ 83 h 87"/>
                  <a:gd name="T80" fmla="*/ 52 w 94"/>
                  <a:gd name="T81" fmla="*/ 79 h 87"/>
                  <a:gd name="T82" fmla="*/ 57 w 94"/>
                  <a:gd name="T83" fmla="*/ 77 h 87"/>
                  <a:gd name="T84" fmla="*/ 60 w 94"/>
                  <a:gd name="T85" fmla="*/ 76 h 87"/>
                  <a:gd name="T86" fmla="*/ 65 w 94"/>
                  <a:gd name="T87" fmla="*/ 76 h 87"/>
                  <a:gd name="T88" fmla="*/ 69 w 94"/>
                  <a:gd name="T89" fmla="*/ 77 h 87"/>
                  <a:gd name="T90" fmla="*/ 72 w 94"/>
                  <a:gd name="T91" fmla="*/ 75 h 87"/>
                  <a:gd name="T92" fmla="*/ 66 w 94"/>
                  <a:gd name="T93" fmla="*/ 69 h 87"/>
                  <a:gd name="T94" fmla="*/ 65 w 94"/>
                  <a:gd name="T95" fmla="*/ 63 h 87"/>
                  <a:gd name="T96" fmla="*/ 66 w 94"/>
                  <a:gd name="T97" fmla="*/ 61 h 87"/>
                  <a:gd name="T98" fmla="*/ 74 w 94"/>
                  <a:gd name="T99" fmla="*/ 61 h 87"/>
                  <a:gd name="T100" fmla="*/ 74 w 94"/>
                  <a:gd name="T101" fmla="*/ 56 h 87"/>
                  <a:gd name="T102" fmla="*/ 80 w 94"/>
                  <a:gd name="T103" fmla="*/ 55 h 87"/>
                  <a:gd name="T104" fmla="*/ 87 w 94"/>
                  <a:gd name="T105" fmla="*/ 49 h 87"/>
                  <a:gd name="T106" fmla="*/ 91 w 94"/>
                  <a:gd name="T107" fmla="*/ 49 h 87"/>
                  <a:gd name="T108" fmla="*/ 94 w 94"/>
                  <a:gd name="T109" fmla="*/ 4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" h="87">
                    <a:moveTo>
                      <a:pt x="20" y="80"/>
                    </a:moveTo>
                    <a:lnTo>
                      <a:pt x="21" y="81"/>
                    </a:lnTo>
                    <a:lnTo>
                      <a:pt x="23" y="80"/>
                    </a:lnTo>
                    <a:lnTo>
                      <a:pt x="20" y="79"/>
                    </a:lnTo>
                    <a:lnTo>
                      <a:pt x="20" y="80"/>
                    </a:lnTo>
                    <a:close/>
                    <a:moveTo>
                      <a:pt x="16" y="67"/>
                    </a:moveTo>
                    <a:lnTo>
                      <a:pt x="16" y="68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7"/>
                    </a:lnTo>
                    <a:lnTo>
                      <a:pt x="16" y="67"/>
                    </a:lnTo>
                    <a:close/>
                    <a:moveTo>
                      <a:pt x="93" y="40"/>
                    </a:moveTo>
                    <a:lnTo>
                      <a:pt x="93" y="38"/>
                    </a:lnTo>
                    <a:lnTo>
                      <a:pt x="91" y="36"/>
                    </a:lnTo>
                    <a:lnTo>
                      <a:pt x="91" y="34"/>
                    </a:lnTo>
                    <a:lnTo>
                      <a:pt x="91" y="31"/>
                    </a:lnTo>
                    <a:lnTo>
                      <a:pt x="93" y="26"/>
                    </a:lnTo>
                    <a:lnTo>
                      <a:pt x="93" y="24"/>
                    </a:lnTo>
                    <a:lnTo>
                      <a:pt x="91" y="22"/>
                    </a:lnTo>
                    <a:lnTo>
                      <a:pt x="89" y="19"/>
                    </a:lnTo>
                    <a:lnTo>
                      <a:pt x="87" y="15"/>
                    </a:lnTo>
                    <a:lnTo>
                      <a:pt x="87" y="15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6" y="8"/>
                    </a:lnTo>
                    <a:lnTo>
                      <a:pt x="86" y="7"/>
                    </a:lnTo>
                    <a:lnTo>
                      <a:pt x="87" y="6"/>
                    </a:lnTo>
                    <a:lnTo>
                      <a:pt x="89" y="4"/>
                    </a:lnTo>
                    <a:lnTo>
                      <a:pt x="89" y="2"/>
                    </a:lnTo>
                    <a:lnTo>
                      <a:pt x="89" y="0"/>
                    </a:lnTo>
                    <a:lnTo>
                      <a:pt x="87" y="2"/>
                    </a:lnTo>
                    <a:lnTo>
                      <a:pt x="87" y="3"/>
                    </a:lnTo>
                    <a:lnTo>
                      <a:pt x="86" y="3"/>
                    </a:lnTo>
                    <a:lnTo>
                      <a:pt x="85" y="3"/>
                    </a:lnTo>
                    <a:lnTo>
                      <a:pt x="85" y="3"/>
                    </a:lnTo>
                    <a:lnTo>
                      <a:pt x="83" y="4"/>
                    </a:lnTo>
                    <a:lnTo>
                      <a:pt x="82" y="7"/>
                    </a:lnTo>
                    <a:lnTo>
                      <a:pt x="81" y="7"/>
                    </a:lnTo>
                    <a:lnTo>
                      <a:pt x="81" y="6"/>
                    </a:lnTo>
                    <a:lnTo>
                      <a:pt x="80" y="7"/>
                    </a:lnTo>
                    <a:lnTo>
                      <a:pt x="80" y="8"/>
                    </a:lnTo>
                    <a:lnTo>
                      <a:pt x="78" y="8"/>
                    </a:lnTo>
                    <a:lnTo>
                      <a:pt x="77" y="8"/>
                    </a:lnTo>
                    <a:lnTo>
                      <a:pt x="77" y="8"/>
                    </a:lnTo>
                    <a:lnTo>
                      <a:pt x="76" y="7"/>
                    </a:lnTo>
                    <a:lnTo>
                      <a:pt x="74" y="6"/>
                    </a:lnTo>
                    <a:lnTo>
                      <a:pt x="73" y="6"/>
                    </a:lnTo>
                    <a:lnTo>
                      <a:pt x="72" y="4"/>
                    </a:lnTo>
                    <a:lnTo>
                      <a:pt x="72" y="4"/>
                    </a:lnTo>
                    <a:lnTo>
                      <a:pt x="70" y="3"/>
                    </a:lnTo>
                    <a:lnTo>
                      <a:pt x="70" y="4"/>
                    </a:lnTo>
                    <a:lnTo>
                      <a:pt x="69" y="6"/>
                    </a:lnTo>
                    <a:lnTo>
                      <a:pt x="68" y="6"/>
                    </a:lnTo>
                    <a:lnTo>
                      <a:pt x="66" y="6"/>
                    </a:lnTo>
                    <a:lnTo>
                      <a:pt x="66" y="7"/>
                    </a:lnTo>
                    <a:lnTo>
                      <a:pt x="65" y="7"/>
                    </a:lnTo>
                    <a:lnTo>
                      <a:pt x="62" y="7"/>
                    </a:lnTo>
                    <a:lnTo>
                      <a:pt x="62" y="8"/>
                    </a:lnTo>
                    <a:lnTo>
                      <a:pt x="62" y="10"/>
                    </a:lnTo>
                    <a:lnTo>
                      <a:pt x="65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61" y="15"/>
                    </a:lnTo>
                    <a:lnTo>
                      <a:pt x="60" y="14"/>
                    </a:lnTo>
                    <a:lnTo>
                      <a:pt x="58" y="14"/>
                    </a:lnTo>
                    <a:lnTo>
                      <a:pt x="54" y="11"/>
                    </a:lnTo>
                    <a:lnTo>
                      <a:pt x="53" y="12"/>
                    </a:lnTo>
                    <a:lnTo>
                      <a:pt x="52" y="12"/>
                    </a:lnTo>
                    <a:lnTo>
                      <a:pt x="50" y="11"/>
                    </a:lnTo>
                    <a:lnTo>
                      <a:pt x="49" y="11"/>
                    </a:lnTo>
                    <a:lnTo>
                      <a:pt x="49" y="10"/>
                    </a:lnTo>
                    <a:lnTo>
                      <a:pt x="49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5" y="10"/>
                    </a:lnTo>
                    <a:lnTo>
                      <a:pt x="45" y="8"/>
                    </a:lnTo>
                    <a:lnTo>
                      <a:pt x="45" y="7"/>
                    </a:lnTo>
                    <a:lnTo>
                      <a:pt x="42" y="7"/>
                    </a:lnTo>
                    <a:lnTo>
                      <a:pt x="41" y="6"/>
                    </a:lnTo>
                    <a:lnTo>
                      <a:pt x="37" y="7"/>
                    </a:lnTo>
                    <a:lnTo>
                      <a:pt x="35" y="7"/>
                    </a:lnTo>
                    <a:lnTo>
                      <a:pt x="32" y="7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25" y="7"/>
                    </a:lnTo>
                    <a:lnTo>
                      <a:pt x="24" y="7"/>
                    </a:lnTo>
                    <a:lnTo>
                      <a:pt x="23" y="7"/>
                    </a:lnTo>
                    <a:lnTo>
                      <a:pt x="20" y="6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8"/>
                    </a:lnTo>
                    <a:lnTo>
                      <a:pt x="13" y="8"/>
                    </a:lnTo>
                    <a:lnTo>
                      <a:pt x="11" y="10"/>
                    </a:lnTo>
                    <a:lnTo>
                      <a:pt x="9" y="12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7" y="18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1" y="23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4" y="39"/>
                    </a:lnTo>
                    <a:lnTo>
                      <a:pt x="4" y="42"/>
                    </a:lnTo>
                    <a:lnTo>
                      <a:pt x="7" y="43"/>
                    </a:lnTo>
                    <a:lnTo>
                      <a:pt x="8" y="46"/>
                    </a:lnTo>
                    <a:lnTo>
                      <a:pt x="9" y="47"/>
                    </a:lnTo>
                    <a:lnTo>
                      <a:pt x="9" y="47"/>
                    </a:lnTo>
                    <a:lnTo>
                      <a:pt x="9" y="49"/>
                    </a:lnTo>
                    <a:lnTo>
                      <a:pt x="9" y="53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60"/>
                    </a:lnTo>
                    <a:lnTo>
                      <a:pt x="13" y="59"/>
                    </a:lnTo>
                    <a:lnTo>
                      <a:pt x="15" y="60"/>
                    </a:lnTo>
                    <a:lnTo>
                      <a:pt x="16" y="63"/>
                    </a:lnTo>
                    <a:lnTo>
                      <a:pt x="17" y="65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7" y="73"/>
                    </a:lnTo>
                    <a:lnTo>
                      <a:pt x="19" y="76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4" y="75"/>
                    </a:lnTo>
                    <a:lnTo>
                      <a:pt x="24" y="73"/>
                    </a:lnTo>
                    <a:lnTo>
                      <a:pt x="25" y="72"/>
                    </a:lnTo>
                    <a:lnTo>
                      <a:pt x="27" y="72"/>
                    </a:lnTo>
                    <a:lnTo>
                      <a:pt x="28" y="73"/>
                    </a:lnTo>
                    <a:lnTo>
                      <a:pt x="29" y="77"/>
                    </a:lnTo>
                    <a:lnTo>
                      <a:pt x="28" y="80"/>
                    </a:lnTo>
                    <a:lnTo>
                      <a:pt x="27" y="80"/>
                    </a:lnTo>
                    <a:lnTo>
                      <a:pt x="27" y="81"/>
                    </a:lnTo>
                    <a:lnTo>
                      <a:pt x="27" y="83"/>
                    </a:lnTo>
                    <a:lnTo>
                      <a:pt x="27" y="84"/>
                    </a:lnTo>
                    <a:lnTo>
                      <a:pt x="28" y="85"/>
                    </a:lnTo>
                    <a:lnTo>
                      <a:pt x="32" y="83"/>
                    </a:lnTo>
                    <a:lnTo>
                      <a:pt x="32" y="81"/>
                    </a:lnTo>
                    <a:lnTo>
                      <a:pt x="32" y="81"/>
                    </a:lnTo>
                    <a:lnTo>
                      <a:pt x="33" y="83"/>
                    </a:lnTo>
                    <a:lnTo>
                      <a:pt x="39" y="84"/>
                    </a:lnTo>
                    <a:lnTo>
                      <a:pt x="42" y="87"/>
                    </a:lnTo>
                    <a:lnTo>
                      <a:pt x="42" y="87"/>
                    </a:lnTo>
                    <a:lnTo>
                      <a:pt x="44" y="85"/>
                    </a:lnTo>
                    <a:lnTo>
                      <a:pt x="44" y="84"/>
                    </a:lnTo>
                    <a:lnTo>
                      <a:pt x="46" y="84"/>
                    </a:lnTo>
                    <a:lnTo>
                      <a:pt x="49" y="84"/>
                    </a:lnTo>
                    <a:lnTo>
                      <a:pt x="49" y="84"/>
                    </a:lnTo>
                    <a:lnTo>
                      <a:pt x="50" y="83"/>
                    </a:lnTo>
                    <a:lnTo>
                      <a:pt x="52" y="81"/>
                    </a:lnTo>
                    <a:lnTo>
                      <a:pt x="53" y="81"/>
                    </a:lnTo>
                    <a:lnTo>
                      <a:pt x="53" y="80"/>
                    </a:lnTo>
                    <a:lnTo>
                      <a:pt x="52" y="79"/>
                    </a:lnTo>
                    <a:lnTo>
                      <a:pt x="52" y="77"/>
                    </a:lnTo>
                    <a:lnTo>
                      <a:pt x="52" y="76"/>
                    </a:lnTo>
                    <a:lnTo>
                      <a:pt x="54" y="77"/>
                    </a:lnTo>
                    <a:lnTo>
                      <a:pt x="57" y="77"/>
                    </a:lnTo>
                    <a:lnTo>
                      <a:pt x="57" y="77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60" y="76"/>
                    </a:lnTo>
                    <a:lnTo>
                      <a:pt x="61" y="76"/>
                    </a:lnTo>
                    <a:lnTo>
                      <a:pt x="64" y="75"/>
                    </a:lnTo>
                    <a:lnTo>
                      <a:pt x="65" y="75"/>
                    </a:lnTo>
                    <a:lnTo>
                      <a:pt x="65" y="76"/>
                    </a:lnTo>
                    <a:lnTo>
                      <a:pt x="66" y="77"/>
                    </a:lnTo>
                    <a:lnTo>
                      <a:pt x="66" y="77"/>
                    </a:lnTo>
                    <a:lnTo>
                      <a:pt x="68" y="77"/>
                    </a:lnTo>
                    <a:lnTo>
                      <a:pt x="69" y="77"/>
                    </a:lnTo>
                    <a:lnTo>
                      <a:pt x="70" y="79"/>
                    </a:lnTo>
                    <a:lnTo>
                      <a:pt x="72" y="79"/>
                    </a:lnTo>
                    <a:lnTo>
                      <a:pt x="72" y="76"/>
                    </a:lnTo>
                    <a:lnTo>
                      <a:pt x="72" y="75"/>
                    </a:lnTo>
                    <a:lnTo>
                      <a:pt x="72" y="75"/>
                    </a:lnTo>
                    <a:lnTo>
                      <a:pt x="70" y="73"/>
                    </a:lnTo>
                    <a:lnTo>
                      <a:pt x="66" y="69"/>
                    </a:lnTo>
                    <a:lnTo>
                      <a:pt x="66" y="69"/>
                    </a:lnTo>
                    <a:lnTo>
                      <a:pt x="66" y="67"/>
                    </a:lnTo>
                    <a:lnTo>
                      <a:pt x="65" y="65"/>
                    </a:lnTo>
                    <a:lnTo>
                      <a:pt x="65" y="64"/>
                    </a:lnTo>
                    <a:lnTo>
                      <a:pt x="65" y="63"/>
                    </a:lnTo>
                    <a:lnTo>
                      <a:pt x="65" y="63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68" y="60"/>
                    </a:lnTo>
                    <a:lnTo>
                      <a:pt x="69" y="60"/>
                    </a:lnTo>
                    <a:lnTo>
                      <a:pt x="72" y="60"/>
                    </a:lnTo>
                    <a:lnTo>
                      <a:pt x="74" y="61"/>
                    </a:lnTo>
                    <a:lnTo>
                      <a:pt x="74" y="61"/>
                    </a:lnTo>
                    <a:lnTo>
                      <a:pt x="74" y="61"/>
                    </a:lnTo>
                    <a:lnTo>
                      <a:pt x="74" y="60"/>
                    </a:lnTo>
                    <a:lnTo>
                      <a:pt x="74" y="56"/>
                    </a:lnTo>
                    <a:lnTo>
                      <a:pt x="74" y="56"/>
                    </a:lnTo>
                    <a:lnTo>
                      <a:pt x="76" y="56"/>
                    </a:lnTo>
                    <a:lnTo>
                      <a:pt x="78" y="55"/>
                    </a:lnTo>
                    <a:lnTo>
                      <a:pt x="80" y="55"/>
                    </a:lnTo>
                    <a:lnTo>
                      <a:pt x="81" y="53"/>
                    </a:lnTo>
                    <a:lnTo>
                      <a:pt x="83" y="53"/>
                    </a:lnTo>
                    <a:lnTo>
                      <a:pt x="85" y="51"/>
                    </a:lnTo>
                    <a:lnTo>
                      <a:pt x="87" y="49"/>
                    </a:lnTo>
                    <a:lnTo>
                      <a:pt x="87" y="48"/>
                    </a:lnTo>
                    <a:lnTo>
                      <a:pt x="89" y="48"/>
                    </a:lnTo>
                    <a:lnTo>
                      <a:pt x="90" y="48"/>
                    </a:lnTo>
                    <a:lnTo>
                      <a:pt x="91" y="49"/>
                    </a:lnTo>
                    <a:lnTo>
                      <a:pt x="91" y="49"/>
                    </a:lnTo>
                    <a:lnTo>
                      <a:pt x="93" y="48"/>
                    </a:lnTo>
                    <a:lnTo>
                      <a:pt x="93" y="46"/>
                    </a:lnTo>
                    <a:lnTo>
                      <a:pt x="94" y="44"/>
                    </a:lnTo>
                    <a:lnTo>
                      <a:pt x="93" y="40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267" name="Freeform 251">
                <a:extLst>
                  <a:ext uri="{FF2B5EF4-FFF2-40B4-BE49-F238E27FC236}">
                    <a16:creationId xmlns:a16="http://schemas.microsoft.com/office/drawing/2014/main" id="{19C9060A-D381-41EE-8B4F-E0EDE6EF6D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1737" y="3187700"/>
                <a:ext cx="774700" cy="915988"/>
              </a:xfrm>
              <a:custGeom>
                <a:avLst/>
                <a:gdLst>
                  <a:gd name="T0" fmla="*/ 454 w 488"/>
                  <a:gd name="T1" fmla="*/ 448 h 577"/>
                  <a:gd name="T2" fmla="*/ 447 w 488"/>
                  <a:gd name="T3" fmla="*/ 470 h 577"/>
                  <a:gd name="T4" fmla="*/ 446 w 488"/>
                  <a:gd name="T5" fmla="*/ 495 h 577"/>
                  <a:gd name="T6" fmla="*/ 107 w 488"/>
                  <a:gd name="T7" fmla="*/ 548 h 577"/>
                  <a:gd name="T8" fmla="*/ 454 w 488"/>
                  <a:gd name="T9" fmla="*/ 473 h 577"/>
                  <a:gd name="T10" fmla="*/ 474 w 488"/>
                  <a:gd name="T11" fmla="*/ 143 h 577"/>
                  <a:gd name="T12" fmla="*/ 466 w 488"/>
                  <a:gd name="T13" fmla="*/ 129 h 577"/>
                  <a:gd name="T14" fmla="*/ 437 w 488"/>
                  <a:gd name="T15" fmla="*/ 127 h 577"/>
                  <a:gd name="T16" fmla="*/ 409 w 488"/>
                  <a:gd name="T17" fmla="*/ 154 h 577"/>
                  <a:gd name="T18" fmla="*/ 400 w 488"/>
                  <a:gd name="T19" fmla="*/ 166 h 577"/>
                  <a:gd name="T20" fmla="*/ 377 w 488"/>
                  <a:gd name="T21" fmla="*/ 178 h 577"/>
                  <a:gd name="T22" fmla="*/ 344 w 488"/>
                  <a:gd name="T23" fmla="*/ 170 h 577"/>
                  <a:gd name="T24" fmla="*/ 332 w 488"/>
                  <a:gd name="T25" fmla="*/ 158 h 577"/>
                  <a:gd name="T26" fmla="*/ 312 w 488"/>
                  <a:gd name="T27" fmla="*/ 184 h 577"/>
                  <a:gd name="T28" fmla="*/ 275 w 488"/>
                  <a:gd name="T29" fmla="*/ 172 h 577"/>
                  <a:gd name="T30" fmla="*/ 236 w 488"/>
                  <a:gd name="T31" fmla="*/ 159 h 577"/>
                  <a:gd name="T32" fmla="*/ 197 w 488"/>
                  <a:gd name="T33" fmla="*/ 140 h 577"/>
                  <a:gd name="T34" fmla="*/ 197 w 488"/>
                  <a:gd name="T35" fmla="*/ 106 h 577"/>
                  <a:gd name="T36" fmla="*/ 169 w 488"/>
                  <a:gd name="T37" fmla="*/ 91 h 577"/>
                  <a:gd name="T38" fmla="*/ 156 w 488"/>
                  <a:gd name="T39" fmla="*/ 73 h 577"/>
                  <a:gd name="T40" fmla="*/ 162 w 488"/>
                  <a:gd name="T41" fmla="*/ 60 h 577"/>
                  <a:gd name="T42" fmla="*/ 151 w 488"/>
                  <a:gd name="T43" fmla="*/ 28 h 577"/>
                  <a:gd name="T44" fmla="*/ 122 w 488"/>
                  <a:gd name="T45" fmla="*/ 3 h 577"/>
                  <a:gd name="T46" fmla="*/ 99 w 488"/>
                  <a:gd name="T47" fmla="*/ 20 h 577"/>
                  <a:gd name="T48" fmla="*/ 68 w 488"/>
                  <a:gd name="T49" fmla="*/ 29 h 577"/>
                  <a:gd name="T50" fmla="*/ 72 w 488"/>
                  <a:gd name="T51" fmla="*/ 49 h 577"/>
                  <a:gd name="T52" fmla="*/ 97 w 488"/>
                  <a:gd name="T53" fmla="*/ 70 h 577"/>
                  <a:gd name="T54" fmla="*/ 82 w 488"/>
                  <a:gd name="T55" fmla="*/ 107 h 577"/>
                  <a:gd name="T56" fmla="*/ 44 w 488"/>
                  <a:gd name="T57" fmla="*/ 156 h 577"/>
                  <a:gd name="T58" fmla="*/ 16 w 488"/>
                  <a:gd name="T59" fmla="*/ 178 h 577"/>
                  <a:gd name="T60" fmla="*/ 42 w 488"/>
                  <a:gd name="T61" fmla="*/ 209 h 577"/>
                  <a:gd name="T62" fmla="*/ 40 w 488"/>
                  <a:gd name="T63" fmla="*/ 225 h 577"/>
                  <a:gd name="T64" fmla="*/ 7 w 488"/>
                  <a:gd name="T65" fmla="*/ 233 h 577"/>
                  <a:gd name="T66" fmla="*/ 37 w 488"/>
                  <a:gd name="T67" fmla="*/ 253 h 577"/>
                  <a:gd name="T68" fmla="*/ 17 w 488"/>
                  <a:gd name="T69" fmla="*/ 268 h 577"/>
                  <a:gd name="T70" fmla="*/ 73 w 488"/>
                  <a:gd name="T71" fmla="*/ 273 h 577"/>
                  <a:gd name="T72" fmla="*/ 85 w 488"/>
                  <a:gd name="T73" fmla="*/ 281 h 577"/>
                  <a:gd name="T74" fmla="*/ 93 w 488"/>
                  <a:gd name="T75" fmla="*/ 327 h 577"/>
                  <a:gd name="T76" fmla="*/ 109 w 488"/>
                  <a:gd name="T77" fmla="*/ 396 h 577"/>
                  <a:gd name="T78" fmla="*/ 131 w 488"/>
                  <a:gd name="T79" fmla="*/ 442 h 577"/>
                  <a:gd name="T80" fmla="*/ 165 w 488"/>
                  <a:gd name="T81" fmla="*/ 522 h 577"/>
                  <a:gd name="T82" fmla="*/ 199 w 488"/>
                  <a:gd name="T83" fmla="*/ 532 h 577"/>
                  <a:gd name="T84" fmla="*/ 224 w 488"/>
                  <a:gd name="T85" fmla="*/ 487 h 577"/>
                  <a:gd name="T86" fmla="*/ 225 w 488"/>
                  <a:gd name="T87" fmla="*/ 429 h 577"/>
                  <a:gd name="T88" fmla="*/ 250 w 488"/>
                  <a:gd name="T89" fmla="*/ 387 h 577"/>
                  <a:gd name="T90" fmla="*/ 304 w 488"/>
                  <a:gd name="T91" fmla="*/ 323 h 577"/>
                  <a:gd name="T92" fmla="*/ 324 w 488"/>
                  <a:gd name="T93" fmla="*/ 310 h 577"/>
                  <a:gd name="T94" fmla="*/ 345 w 488"/>
                  <a:gd name="T95" fmla="*/ 268 h 577"/>
                  <a:gd name="T96" fmla="*/ 361 w 488"/>
                  <a:gd name="T97" fmla="*/ 279 h 577"/>
                  <a:gd name="T98" fmla="*/ 356 w 488"/>
                  <a:gd name="T99" fmla="*/ 244 h 577"/>
                  <a:gd name="T100" fmla="*/ 343 w 488"/>
                  <a:gd name="T101" fmla="*/ 215 h 577"/>
                  <a:gd name="T102" fmla="*/ 337 w 488"/>
                  <a:gd name="T103" fmla="*/ 195 h 577"/>
                  <a:gd name="T104" fmla="*/ 352 w 488"/>
                  <a:gd name="T105" fmla="*/ 188 h 577"/>
                  <a:gd name="T106" fmla="*/ 368 w 488"/>
                  <a:gd name="T107" fmla="*/ 205 h 577"/>
                  <a:gd name="T108" fmla="*/ 414 w 488"/>
                  <a:gd name="T109" fmla="*/ 216 h 577"/>
                  <a:gd name="T110" fmla="*/ 398 w 488"/>
                  <a:gd name="T111" fmla="*/ 232 h 577"/>
                  <a:gd name="T112" fmla="*/ 409 w 488"/>
                  <a:gd name="T113" fmla="*/ 245 h 577"/>
                  <a:gd name="T114" fmla="*/ 426 w 488"/>
                  <a:gd name="T115" fmla="*/ 273 h 577"/>
                  <a:gd name="T116" fmla="*/ 434 w 488"/>
                  <a:gd name="T117" fmla="*/ 253 h 577"/>
                  <a:gd name="T118" fmla="*/ 450 w 488"/>
                  <a:gd name="T119" fmla="*/ 224 h 577"/>
                  <a:gd name="T120" fmla="*/ 456 w 488"/>
                  <a:gd name="T121" fmla="*/ 191 h 577"/>
                  <a:gd name="T122" fmla="*/ 483 w 488"/>
                  <a:gd name="T123" fmla="*/ 164 h 577"/>
                  <a:gd name="T124" fmla="*/ 468 w 488"/>
                  <a:gd name="T125" fmla="*/ 55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88" h="577">
                    <a:moveTo>
                      <a:pt x="450" y="483"/>
                    </a:moveTo>
                    <a:lnTo>
                      <a:pt x="449" y="482"/>
                    </a:lnTo>
                    <a:lnTo>
                      <a:pt x="449" y="485"/>
                    </a:lnTo>
                    <a:lnTo>
                      <a:pt x="449" y="485"/>
                    </a:lnTo>
                    <a:lnTo>
                      <a:pt x="449" y="486"/>
                    </a:lnTo>
                    <a:lnTo>
                      <a:pt x="450" y="485"/>
                    </a:lnTo>
                    <a:lnTo>
                      <a:pt x="450" y="485"/>
                    </a:lnTo>
                    <a:lnTo>
                      <a:pt x="450" y="483"/>
                    </a:lnTo>
                    <a:close/>
                    <a:moveTo>
                      <a:pt x="449" y="456"/>
                    </a:moveTo>
                    <a:lnTo>
                      <a:pt x="449" y="454"/>
                    </a:lnTo>
                    <a:lnTo>
                      <a:pt x="447" y="453"/>
                    </a:lnTo>
                    <a:lnTo>
                      <a:pt x="447" y="454"/>
                    </a:lnTo>
                    <a:lnTo>
                      <a:pt x="447" y="454"/>
                    </a:lnTo>
                    <a:lnTo>
                      <a:pt x="447" y="457"/>
                    </a:lnTo>
                    <a:lnTo>
                      <a:pt x="449" y="456"/>
                    </a:lnTo>
                    <a:close/>
                    <a:moveTo>
                      <a:pt x="454" y="462"/>
                    </a:moveTo>
                    <a:lnTo>
                      <a:pt x="452" y="456"/>
                    </a:lnTo>
                    <a:lnTo>
                      <a:pt x="451" y="454"/>
                    </a:lnTo>
                    <a:lnTo>
                      <a:pt x="451" y="453"/>
                    </a:lnTo>
                    <a:lnTo>
                      <a:pt x="451" y="452"/>
                    </a:lnTo>
                    <a:lnTo>
                      <a:pt x="452" y="452"/>
                    </a:lnTo>
                    <a:lnTo>
                      <a:pt x="452" y="450"/>
                    </a:lnTo>
                    <a:lnTo>
                      <a:pt x="454" y="449"/>
                    </a:lnTo>
                    <a:lnTo>
                      <a:pt x="454" y="448"/>
                    </a:lnTo>
                    <a:lnTo>
                      <a:pt x="452" y="446"/>
                    </a:lnTo>
                    <a:lnTo>
                      <a:pt x="454" y="445"/>
                    </a:lnTo>
                    <a:lnTo>
                      <a:pt x="452" y="444"/>
                    </a:lnTo>
                    <a:lnTo>
                      <a:pt x="452" y="442"/>
                    </a:lnTo>
                    <a:lnTo>
                      <a:pt x="452" y="442"/>
                    </a:lnTo>
                    <a:lnTo>
                      <a:pt x="451" y="444"/>
                    </a:lnTo>
                    <a:lnTo>
                      <a:pt x="450" y="446"/>
                    </a:lnTo>
                    <a:lnTo>
                      <a:pt x="450" y="448"/>
                    </a:lnTo>
                    <a:lnTo>
                      <a:pt x="450" y="452"/>
                    </a:lnTo>
                    <a:lnTo>
                      <a:pt x="450" y="453"/>
                    </a:lnTo>
                    <a:lnTo>
                      <a:pt x="450" y="456"/>
                    </a:lnTo>
                    <a:lnTo>
                      <a:pt x="449" y="457"/>
                    </a:lnTo>
                    <a:lnTo>
                      <a:pt x="449" y="457"/>
                    </a:lnTo>
                    <a:lnTo>
                      <a:pt x="449" y="460"/>
                    </a:lnTo>
                    <a:lnTo>
                      <a:pt x="449" y="461"/>
                    </a:lnTo>
                    <a:lnTo>
                      <a:pt x="449" y="462"/>
                    </a:lnTo>
                    <a:lnTo>
                      <a:pt x="449" y="466"/>
                    </a:lnTo>
                    <a:lnTo>
                      <a:pt x="449" y="466"/>
                    </a:lnTo>
                    <a:lnTo>
                      <a:pt x="450" y="466"/>
                    </a:lnTo>
                    <a:lnTo>
                      <a:pt x="450" y="469"/>
                    </a:lnTo>
                    <a:lnTo>
                      <a:pt x="450" y="469"/>
                    </a:lnTo>
                    <a:lnTo>
                      <a:pt x="449" y="469"/>
                    </a:lnTo>
                    <a:lnTo>
                      <a:pt x="449" y="469"/>
                    </a:lnTo>
                    <a:lnTo>
                      <a:pt x="447" y="470"/>
                    </a:lnTo>
                    <a:lnTo>
                      <a:pt x="447" y="473"/>
                    </a:lnTo>
                    <a:lnTo>
                      <a:pt x="447" y="474"/>
                    </a:lnTo>
                    <a:lnTo>
                      <a:pt x="447" y="474"/>
                    </a:lnTo>
                    <a:lnTo>
                      <a:pt x="446" y="475"/>
                    </a:lnTo>
                    <a:lnTo>
                      <a:pt x="447" y="477"/>
                    </a:lnTo>
                    <a:lnTo>
                      <a:pt x="447" y="478"/>
                    </a:lnTo>
                    <a:lnTo>
                      <a:pt x="449" y="482"/>
                    </a:lnTo>
                    <a:lnTo>
                      <a:pt x="450" y="482"/>
                    </a:lnTo>
                    <a:lnTo>
                      <a:pt x="450" y="482"/>
                    </a:lnTo>
                    <a:lnTo>
                      <a:pt x="451" y="479"/>
                    </a:lnTo>
                    <a:lnTo>
                      <a:pt x="450" y="478"/>
                    </a:lnTo>
                    <a:lnTo>
                      <a:pt x="451" y="475"/>
                    </a:lnTo>
                    <a:lnTo>
                      <a:pt x="451" y="474"/>
                    </a:lnTo>
                    <a:lnTo>
                      <a:pt x="450" y="474"/>
                    </a:lnTo>
                    <a:lnTo>
                      <a:pt x="450" y="473"/>
                    </a:lnTo>
                    <a:lnTo>
                      <a:pt x="450" y="471"/>
                    </a:lnTo>
                    <a:lnTo>
                      <a:pt x="451" y="471"/>
                    </a:lnTo>
                    <a:lnTo>
                      <a:pt x="451" y="469"/>
                    </a:lnTo>
                    <a:lnTo>
                      <a:pt x="451" y="469"/>
                    </a:lnTo>
                    <a:lnTo>
                      <a:pt x="451" y="464"/>
                    </a:lnTo>
                    <a:lnTo>
                      <a:pt x="452" y="464"/>
                    </a:lnTo>
                    <a:lnTo>
                      <a:pt x="454" y="462"/>
                    </a:lnTo>
                    <a:close/>
                    <a:moveTo>
                      <a:pt x="447" y="495"/>
                    </a:moveTo>
                    <a:lnTo>
                      <a:pt x="446" y="495"/>
                    </a:lnTo>
                    <a:lnTo>
                      <a:pt x="445" y="497"/>
                    </a:lnTo>
                    <a:lnTo>
                      <a:pt x="445" y="498"/>
                    </a:lnTo>
                    <a:lnTo>
                      <a:pt x="445" y="499"/>
                    </a:lnTo>
                    <a:lnTo>
                      <a:pt x="445" y="502"/>
                    </a:lnTo>
                    <a:lnTo>
                      <a:pt x="447" y="502"/>
                    </a:lnTo>
                    <a:lnTo>
                      <a:pt x="447" y="502"/>
                    </a:lnTo>
                    <a:lnTo>
                      <a:pt x="449" y="499"/>
                    </a:lnTo>
                    <a:lnTo>
                      <a:pt x="449" y="497"/>
                    </a:lnTo>
                    <a:lnTo>
                      <a:pt x="447" y="495"/>
                    </a:lnTo>
                    <a:close/>
                    <a:moveTo>
                      <a:pt x="454" y="528"/>
                    </a:moveTo>
                    <a:lnTo>
                      <a:pt x="454" y="528"/>
                    </a:lnTo>
                    <a:lnTo>
                      <a:pt x="452" y="528"/>
                    </a:lnTo>
                    <a:lnTo>
                      <a:pt x="452" y="530"/>
                    </a:lnTo>
                    <a:lnTo>
                      <a:pt x="454" y="530"/>
                    </a:lnTo>
                    <a:lnTo>
                      <a:pt x="454" y="530"/>
                    </a:lnTo>
                    <a:lnTo>
                      <a:pt x="455" y="530"/>
                    </a:lnTo>
                    <a:lnTo>
                      <a:pt x="454" y="528"/>
                    </a:lnTo>
                    <a:lnTo>
                      <a:pt x="454" y="528"/>
                    </a:lnTo>
                    <a:close/>
                    <a:moveTo>
                      <a:pt x="109" y="547"/>
                    </a:moveTo>
                    <a:lnTo>
                      <a:pt x="109" y="547"/>
                    </a:lnTo>
                    <a:lnTo>
                      <a:pt x="107" y="547"/>
                    </a:lnTo>
                    <a:lnTo>
                      <a:pt x="107" y="547"/>
                    </a:lnTo>
                    <a:lnTo>
                      <a:pt x="107" y="547"/>
                    </a:lnTo>
                    <a:lnTo>
                      <a:pt x="107" y="548"/>
                    </a:lnTo>
                    <a:lnTo>
                      <a:pt x="107" y="548"/>
                    </a:lnTo>
                    <a:lnTo>
                      <a:pt x="107" y="548"/>
                    </a:lnTo>
                    <a:lnTo>
                      <a:pt x="109" y="547"/>
                    </a:lnTo>
                    <a:lnTo>
                      <a:pt x="109" y="547"/>
                    </a:lnTo>
                    <a:lnTo>
                      <a:pt x="109" y="547"/>
                    </a:lnTo>
                    <a:lnTo>
                      <a:pt x="109" y="547"/>
                    </a:lnTo>
                    <a:lnTo>
                      <a:pt x="109" y="547"/>
                    </a:lnTo>
                    <a:close/>
                    <a:moveTo>
                      <a:pt x="101" y="487"/>
                    </a:moveTo>
                    <a:lnTo>
                      <a:pt x="101" y="489"/>
                    </a:lnTo>
                    <a:lnTo>
                      <a:pt x="101" y="489"/>
                    </a:lnTo>
                    <a:lnTo>
                      <a:pt x="101" y="489"/>
                    </a:lnTo>
                    <a:lnTo>
                      <a:pt x="101" y="489"/>
                    </a:lnTo>
                    <a:lnTo>
                      <a:pt x="101" y="487"/>
                    </a:lnTo>
                    <a:lnTo>
                      <a:pt x="101" y="487"/>
                    </a:lnTo>
                    <a:lnTo>
                      <a:pt x="101" y="487"/>
                    </a:lnTo>
                    <a:lnTo>
                      <a:pt x="101" y="487"/>
                    </a:lnTo>
                    <a:close/>
                    <a:moveTo>
                      <a:pt x="472" y="564"/>
                    </a:moveTo>
                    <a:lnTo>
                      <a:pt x="471" y="565"/>
                    </a:lnTo>
                    <a:lnTo>
                      <a:pt x="471" y="565"/>
                    </a:lnTo>
                    <a:lnTo>
                      <a:pt x="470" y="567"/>
                    </a:lnTo>
                    <a:lnTo>
                      <a:pt x="471" y="568"/>
                    </a:lnTo>
                    <a:lnTo>
                      <a:pt x="472" y="565"/>
                    </a:lnTo>
                    <a:lnTo>
                      <a:pt x="472" y="564"/>
                    </a:lnTo>
                    <a:close/>
                    <a:moveTo>
                      <a:pt x="454" y="473"/>
                    </a:moveTo>
                    <a:lnTo>
                      <a:pt x="454" y="473"/>
                    </a:lnTo>
                    <a:lnTo>
                      <a:pt x="454" y="474"/>
                    </a:lnTo>
                    <a:lnTo>
                      <a:pt x="455" y="475"/>
                    </a:lnTo>
                    <a:lnTo>
                      <a:pt x="454" y="471"/>
                    </a:lnTo>
                    <a:lnTo>
                      <a:pt x="454" y="473"/>
                    </a:lnTo>
                    <a:close/>
                    <a:moveTo>
                      <a:pt x="483" y="159"/>
                    </a:moveTo>
                    <a:lnTo>
                      <a:pt x="484" y="158"/>
                    </a:lnTo>
                    <a:lnTo>
                      <a:pt x="486" y="156"/>
                    </a:lnTo>
                    <a:lnTo>
                      <a:pt x="487" y="155"/>
                    </a:lnTo>
                    <a:lnTo>
                      <a:pt x="488" y="155"/>
                    </a:lnTo>
                    <a:lnTo>
                      <a:pt x="488" y="154"/>
                    </a:lnTo>
                    <a:lnTo>
                      <a:pt x="488" y="154"/>
                    </a:lnTo>
                    <a:lnTo>
                      <a:pt x="488" y="152"/>
                    </a:lnTo>
                    <a:lnTo>
                      <a:pt x="487" y="151"/>
                    </a:lnTo>
                    <a:lnTo>
                      <a:pt x="487" y="150"/>
                    </a:lnTo>
                    <a:lnTo>
                      <a:pt x="487" y="148"/>
                    </a:lnTo>
                    <a:lnTo>
                      <a:pt x="486" y="148"/>
                    </a:lnTo>
                    <a:lnTo>
                      <a:pt x="483" y="146"/>
                    </a:lnTo>
                    <a:lnTo>
                      <a:pt x="482" y="146"/>
                    </a:lnTo>
                    <a:lnTo>
                      <a:pt x="480" y="146"/>
                    </a:lnTo>
                    <a:lnTo>
                      <a:pt x="478" y="146"/>
                    </a:lnTo>
                    <a:lnTo>
                      <a:pt x="476" y="146"/>
                    </a:lnTo>
                    <a:lnTo>
                      <a:pt x="475" y="144"/>
                    </a:lnTo>
                    <a:lnTo>
                      <a:pt x="474" y="143"/>
                    </a:lnTo>
                    <a:lnTo>
                      <a:pt x="471" y="144"/>
                    </a:lnTo>
                    <a:lnTo>
                      <a:pt x="470" y="146"/>
                    </a:lnTo>
                    <a:lnTo>
                      <a:pt x="470" y="146"/>
                    </a:lnTo>
                    <a:lnTo>
                      <a:pt x="468" y="146"/>
                    </a:lnTo>
                    <a:lnTo>
                      <a:pt x="468" y="144"/>
                    </a:lnTo>
                    <a:lnTo>
                      <a:pt x="468" y="144"/>
                    </a:lnTo>
                    <a:lnTo>
                      <a:pt x="468" y="143"/>
                    </a:lnTo>
                    <a:lnTo>
                      <a:pt x="468" y="143"/>
                    </a:lnTo>
                    <a:lnTo>
                      <a:pt x="468" y="142"/>
                    </a:lnTo>
                    <a:lnTo>
                      <a:pt x="470" y="140"/>
                    </a:lnTo>
                    <a:lnTo>
                      <a:pt x="472" y="138"/>
                    </a:lnTo>
                    <a:lnTo>
                      <a:pt x="471" y="136"/>
                    </a:lnTo>
                    <a:lnTo>
                      <a:pt x="470" y="134"/>
                    </a:lnTo>
                    <a:lnTo>
                      <a:pt x="468" y="132"/>
                    </a:lnTo>
                    <a:lnTo>
                      <a:pt x="468" y="131"/>
                    </a:lnTo>
                    <a:lnTo>
                      <a:pt x="467" y="132"/>
                    </a:lnTo>
                    <a:lnTo>
                      <a:pt x="464" y="135"/>
                    </a:lnTo>
                    <a:lnTo>
                      <a:pt x="463" y="134"/>
                    </a:lnTo>
                    <a:lnTo>
                      <a:pt x="463" y="134"/>
                    </a:lnTo>
                    <a:lnTo>
                      <a:pt x="463" y="131"/>
                    </a:lnTo>
                    <a:lnTo>
                      <a:pt x="463" y="130"/>
                    </a:lnTo>
                    <a:lnTo>
                      <a:pt x="464" y="130"/>
                    </a:lnTo>
                    <a:lnTo>
                      <a:pt x="466" y="129"/>
                    </a:lnTo>
                    <a:lnTo>
                      <a:pt x="466" y="129"/>
                    </a:lnTo>
                    <a:lnTo>
                      <a:pt x="466" y="127"/>
                    </a:lnTo>
                    <a:lnTo>
                      <a:pt x="464" y="129"/>
                    </a:lnTo>
                    <a:lnTo>
                      <a:pt x="463" y="127"/>
                    </a:lnTo>
                    <a:lnTo>
                      <a:pt x="462" y="126"/>
                    </a:lnTo>
                    <a:lnTo>
                      <a:pt x="460" y="125"/>
                    </a:lnTo>
                    <a:lnTo>
                      <a:pt x="459" y="125"/>
                    </a:lnTo>
                    <a:lnTo>
                      <a:pt x="458" y="125"/>
                    </a:lnTo>
                    <a:lnTo>
                      <a:pt x="455" y="127"/>
                    </a:lnTo>
                    <a:lnTo>
                      <a:pt x="451" y="129"/>
                    </a:lnTo>
                    <a:lnTo>
                      <a:pt x="452" y="130"/>
                    </a:lnTo>
                    <a:lnTo>
                      <a:pt x="451" y="130"/>
                    </a:lnTo>
                    <a:lnTo>
                      <a:pt x="451" y="131"/>
                    </a:lnTo>
                    <a:lnTo>
                      <a:pt x="451" y="131"/>
                    </a:lnTo>
                    <a:lnTo>
                      <a:pt x="450" y="132"/>
                    </a:lnTo>
                    <a:lnTo>
                      <a:pt x="450" y="132"/>
                    </a:lnTo>
                    <a:lnTo>
                      <a:pt x="449" y="132"/>
                    </a:lnTo>
                    <a:lnTo>
                      <a:pt x="446" y="131"/>
                    </a:lnTo>
                    <a:lnTo>
                      <a:pt x="443" y="130"/>
                    </a:lnTo>
                    <a:lnTo>
                      <a:pt x="443" y="130"/>
                    </a:lnTo>
                    <a:lnTo>
                      <a:pt x="439" y="130"/>
                    </a:lnTo>
                    <a:lnTo>
                      <a:pt x="439" y="129"/>
                    </a:lnTo>
                    <a:lnTo>
                      <a:pt x="438" y="127"/>
                    </a:lnTo>
                    <a:lnTo>
                      <a:pt x="437" y="127"/>
                    </a:lnTo>
                    <a:lnTo>
                      <a:pt x="437" y="127"/>
                    </a:lnTo>
                    <a:lnTo>
                      <a:pt x="434" y="129"/>
                    </a:lnTo>
                    <a:lnTo>
                      <a:pt x="431" y="130"/>
                    </a:lnTo>
                    <a:lnTo>
                      <a:pt x="430" y="131"/>
                    </a:lnTo>
                    <a:lnTo>
                      <a:pt x="429" y="134"/>
                    </a:lnTo>
                    <a:lnTo>
                      <a:pt x="427" y="134"/>
                    </a:lnTo>
                    <a:lnTo>
                      <a:pt x="427" y="135"/>
                    </a:lnTo>
                    <a:lnTo>
                      <a:pt x="427" y="135"/>
                    </a:lnTo>
                    <a:lnTo>
                      <a:pt x="426" y="136"/>
                    </a:lnTo>
                    <a:lnTo>
                      <a:pt x="423" y="138"/>
                    </a:lnTo>
                    <a:lnTo>
                      <a:pt x="422" y="139"/>
                    </a:lnTo>
                    <a:lnTo>
                      <a:pt x="418" y="139"/>
                    </a:lnTo>
                    <a:lnTo>
                      <a:pt x="415" y="140"/>
                    </a:lnTo>
                    <a:lnTo>
                      <a:pt x="415" y="140"/>
                    </a:lnTo>
                    <a:lnTo>
                      <a:pt x="414" y="143"/>
                    </a:lnTo>
                    <a:lnTo>
                      <a:pt x="414" y="144"/>
                    </a:lnTo>
                    <a:lnTo>
                      <a:pt x="413" y="146"/>
                    </a:lnTo>
                    <a:lnTo>
                      <a:pt x="411" y="148"/>
                    </a:lnTo>
                    <a:lnTo>
                      <a:pt x="409" y="150"/>
                    </a:lnTo>
                    <a:lnTo>
                      <a:pt x="408" y="151"/>
                    </a:lnTo>
                    <a:lnTo>
                      <a:pt x="408" y="151"/>
                    </a:lnTo>
                    <a:lnTo>
                      <a:pt x="408" y="152"/>
                    </a:lnTo>
                    <a:lnTo>
                      <a:pt x="409" y="152"/>
                    </a:lnTo>
                    <a:lnTo>
                      <a:pt x="409" y="154"/>
                    </a:lnTo>
                    <a:lnTo>
                      <a:pt x="409" y="154"/>
                    </a:lnTo>
                    <a:lnTo>
                      <a:pt x="406" y="155"/>
                    </a:lnTo>
                    <a:lnTo>
                      <a:pt x="406" y="156"/>
                    </a:lnTo>
                    <a:lnTo>
                      <a:pt x="405" y="156"/>
                    </a:lnTo>
                    <a:lnTo>
                      <a:pt x="404" y="156"/>
                    </a:lnTo>
                    <a:lnTo>
                      <a:pt x="402" y="156"/>
                    </a:lnTo>
                    <a:lnTo>
                      <a:pt x="402" y="156"/>
                    </a:lnTo>
                    <a:lnTo>
                      <a:pt x="401" y="156"/>
                    </a:lnTo>
                    <a:lnTo>
                      <a:pt x="401" y="156"/>
                    </a:lnTo>
                    <a:lnTo>
                      <a:pt x="400" y="156"/>
                    </a:lnTo>
                    <a:lnTo>
                      <a:pt x="397" y="158"/>
                    </a:lnTo>
                    <a:lnTo>
                      <a:pt x="397" y="158"/>
                    </a:lnTo>
                    <a:lnTo>
                      <a:pt x="394" y="158"/>
                    </a:lnTo>
                    <a:lnTo>
                      <a:pt x="393" y="158"/>
                    </a:lnTo>
                    <a:lnTo>
                      <a:pt x="392" y="158"/>
                    </a:lnTo>
                    <a:lnTo>
                      <a:pt x="392" y="158"/>
                    </a:lnTo>
                    <a:lnTo>
                      <a:pt x="392" y="159"/>
                    </a:lnTo>
                    <a:lnTo>
                      <a:pt x="392" y="160"/>
                    </a:lnTo>
                    <a:lnTo>
                      <a:pt x="392" y="162"/>
                    </a:lnTo>
                    <a:lnTo>
                      <a:pt x="393" y="163"/>
                    </a:lnTo>
                    <a:lnTo>
                      <a:pt x="394" y="164"/>
                    </a:lnTo>
                    <a:lnTo>
                      <a:pt x="397" y="164"/>
                    </a:lnTo>
                    <a:lnTo>
                      <a:pt x="398" y="164"/>
                    </a:lnTo>
                    <a:lnTo>
                      <a:pt x="398" y="164"/>
                    </a:lnTo>
                    <a:lnTo>
                      <a:pt x="400" y="166"/>
                    </a:lnTo>
                    <a:lnTo>
                      <a:pt x="401" y="167"/>
                    </a:lnTo>
                    <a:lnTo>
                      <a:pt x="401" y="168"/>
                    </a:lnTo>
                    <a:lnTo>
                      <a:pt x="400" y="170"/>
                    </a:lnTo>
                    <a:lnTo>
                      <a:pt x="400" y="171"/>
                    </a:lnTo>
                    <a:lnTo>
                      <a:pt x="401" y="171"/>
                    </a:lnTo>
                    <a:lnTo>
                      <a:pt x="401" y="172"/>
                    </a:lnTo>
                    <a:lnTo>
                      <a:pt x="402" y="174"/>
                    </a:lnTo>
                    <a:lnTo>
                      <a:pt x="402" y="175"/>
                    </a:lnTo>
                    <a:lnTo>
                      <a:pt x="402" y="175"/>
                    </a:lnTo>
                    <a:lnTo>
                      <a:pt x="401" y="176"/>
                    </a:lnTo>
                    <a:lnTo>
                      <a:pt x="400" y="176"/>
                    </a:lnTo>
                    <a:lnTo>
                      <a:pt x="400" y="176"/>
                    </a:lnTo>
                    <a:lnTo>
                      <a:pt x="398" y="176"/>
                    </a:lnTo>
                    <a:lnTo>
                      <a:pt x="397" y="176"/>
                    </a:lnTo>
                    <a:lnTo>
                      <a:pt x="396" y="176"/>
                    </a:lnTo>
                    <a:lnTo>
                      <a:pt x="393" y="176"/>
                    </a:lnTo>
                    <a:lnTo>
                      <a:pt x="392" y="175"/>
                    </a:lnTo>
                    <a:lnTo>
                      <a:pt x="392" y="175"/>
                    </a:lnTo>
                    <a:lnTo>
                      <a:pt x="389" y="178"/>
                    </a:lnTo>
                    <a:lnTo>
                      <a:pt x="386" y="176"/>
                    </a:lnTo>
                    <a:lnTo>
                      <a:pt x="382" y="178"/>
                    </a:lnTo>
                    <a:lnTo>
                      <a:pt x="380" y="178"/>
                    </a:lnTo>
                    <a:lnTo>
                      <a:pt x="378" y="178"/>
                    </a:lnTo>
                    <a:lnTo>
                      <a:pt x="377" y="178"/>
                    </a:lnTo>
                    <a:lnTo>
                      <a:pt x="374" y="176"/>
                    </a:lnTo>
                    <a:lnTo>
                      <a:pt x="373" y="175"/>
                    </a:lnTo>
                    <a:lnTo>
                      <a:pt x="370" y="176"/>
                    </a:lnTo>
                    <a:lnTo>
                      <a:pt x="370" y="176"/>
                    </a:lnTo>
                    <a:lnTo>
                      <a:pt x="369" y="178"/>
                    </a:lnTo>
                    <a:lnTo>
                      <a:pt x="367" y="179"/>
                    </a:lnTo>
                    <a:lnTo>
                      <a:pt x="364" y="179"/>
                    </a:lnTo>
                    <a:lnTo>
                      <a:pt x="363" y="179"/>
                    </a:lnTo>
                    <a:lnTo>
                      <a:pt x="361" y="179"/>
                    </a:lnTo>
                    <a:lnTo>
                      <a:pt x="361" y="178"/>
                    </a:lnTo>
                    <a:lnTo>
                      <a:pt x="361" y="178"/>
                    </a:lnTo>
                    <a:lnTo>
                      <a:pt x="360" y="178"/>
                    </a:lnTo>
                    <a:lnTo>
                      <a:pt x="360" y="178"/>
                    </a:lnTo>
                    <a:lnTo>
                      <a:pt x="359" y="176"/>
                    </a:lnTo>
                    <a:lnTo>
                      <a:pt x="356" y="176"/>
                    </a:lnTo>
                    <a:lnTo>
                      <a:pt x="356" y="176"/>
                    </a:lnTo>
                    <a:lnTo>
                      <a:pt x="352" y="176"/>
                    </a:lnTo>
                    <a:lnTo>
                      <a:pt x="351" y="176"/>
                    </a:lnTo>
                    <a:lnTo>
                      <a:pt x="348" y="174"/>
                    </a:lnTo>
                    <a:lnTo>
                      <a:pt x="347" y="174"/>
                    </a:lnTo>
                    <a:lnTo>
                      <a:pt x="347" y="171"/>
                    </a:lnTo>
                    <a:lnTo>
                      <a:pt x="345" y="171"/>
                    </a:lnTo>
                    <a:lnTo>
                      <a:pt x="345" y="170"/>
                    </a:lnTo>
                    <a:lnTo>
                      <a:pt x="344" y="170"/>
                    </a:lnTo>
                    <a:lnTo>
                      <a:pt x="344" y="168"/>
                    </a:lnTo>
                    <a:lnTo>
                      <a:pt x="347" y="167"/>
                    </a:lnTo>
                    <a:lnTo>
                      <a:pt x="347" y="167"/>
                    </a:lnTo>
                    <a:lnTo>
                      <a:pt x="345" y="166"/>
                    </a:lnTo>
                    <a:lnTo>
                      <a:pt x="344" y="164"/>
                    </a:lnTo>
                    <a:lnTo>
                      <a:pt x="343" y="163"/>
                    </a:lnTo>
                    <a:lnTo>
                      <a:pt x="344" y="158"/>
                    </a:lnTo>
                    <a:lnTo>
                      <a:pt x="344" y="155"/>
                    </a:lnTo>
                    <a:lnTo>
                      <a:pt x="343" y="155"/>
                    </a:lnTo>
                    <a:lnTo>
                      <a:pt x="343" y="152"/>
                    </a:lnTo>
                    <a:lnTo>
                      <a:pt x="341" y="152"/>
                    </a:lnTo>
                    <a:lnTo>
                      <a:pt x="339" y="151"/>
                    </a:lnTo>
                    <a:lnTo>
                      <a:pt x="339" y="151"/>
                    </a:lnTo>
                    <a:lnTo>
                      <a:pt x="337" y="151"/>
                    </a:lnTo>
                    <a:lnTo>
                      <a:pt x="337" y="152"/>
                    </a:lnTo>
                    <a:lnTo>
                      <a:pt x="336" y="152"/>
                    </a:lnTo>
                    <a:lnTo>
                      <a:pt x="333" y="154"/>
                    </a:lnTo>
                    <a:lnTo>
                      <a:pt x="331" y="154"/>
                    </a:lnTo>
                    <a:lnTo>
                      <a:pt x="331" y="154"/>
                    </a:lnTo>
                    <a:lnTo>
                      <a:pt x="331" y="155"/>
                    </a:lnTo>
                    <a:lnTo>
                      <a:pt x="331" y="155"/>
                    </a:lnTo>
                    <a:lnTo>
                      <a:pt x="332" y="156"/>
                    </a:lnTo>
                    <a:lnTo>
                      <a:pt x="332" y="156"/>
                    </a:lnTo>
                    <a:lnTo>
                      <a:pt x="332" y="158"/>
                    </a:lnTo>
                    <a:lnTo>
                      <a:pt x="332" y="160"/>
                    </a:lnTo>
                    <a:lnTo>
                      <a:pt x="331" y="162"/>
                    </a:lnTo>
                    <a:lnTo>
                      <a:pt x="331" y="164"/>
                    </a:lnTo>
                    <a:lnTo>
                      <a:pt x="332" y="170"/>
                    </a:lnTo>
                    <a:lnTo>
                      <a:pt x="332" y="171"/>
                    </a:lnTo>
                    <a:lnTo>
                      <a:pt x="335" y="175"/>
                    </a:lnTo>
                    <a:lnTo>
                      <a:pt x="336" y="176"/>
                    </a:lnTo>
                    <a:lnTo>
                      <a:pt x="336" y="179"/>
                    </a:lnTo>
                    <a:lnTo>
                      <a:pt x="336" y="181"/>
                    </a:lnTo>
                    <a:lnTo>
                      <a:pt x="335" y="184"/>
                    </a:lnTo>
                    <a:lnTo>
                      <a:pt x="335" y="185"/>
                    </a:lnTo>
                    <a:lnTo>
                      <a:pt x="335" y="185"/>
                    </a:lnTo>
                    <a:lnTo>
                      <a:pt x="332" y="184"/>
                    </a:lnTo>
                    <a:lnTo>
                      <a:pt x="329" y="184"/>
                    </a:lnTo>
                    <a:lnTo>
                      <a:pt x="328" y="185"/>
                    </a:lnTo>
                    <a:lnTo>
                      <a:pt x="326" y="184"/>
                    </a:lnTo>
                    <a:lnTo>
                      <a:pt x="324" y="184"/>
                    </a:lnTo>
                    <a:lnTo>
                      <a:pt x="322" y="185"/>
                    </a:lnTo>
                    <a:lnTo>
                      <a:pt x="320" y="185"/>
                    </a:lnTo>
                    <a:lnTo>
                      <a:pt x="319" y="184"/>
                    </a:lnTo>
                    <a:lnTo>
                      <a:pt x="318" y="181"/>
                    </a:lnTo>
                    <a:lnTo>
                      <a:pt x="318" y="181"/>
                    </a:lnTo>
                    <a:lnTo>
                      <a:pt x="314" y="184"/>
                    </a:lnTo>
                    <a:lnTo>
                      <a:pt x="312" y="184"/>
                    </a:lnTo>
                    <a:lnTo>
                      <a:pt x="310" y="183"/>
                    </a:lnTo>
                    <a:lnTo>
                      <a:pt x="307" y="181"/>
                    </a:lnTo>
                    <a:lnTo>
                      <a:pt x="306" y="181"/>
                    </a:lnTo>
                    <a:lnTo>
                      <a:pt x="303" y="181"/>
                    </a:lnTo>
                    <a:lnTo>
                      <a:pt x="302" y="180"/>
                    </a:lnTo>
                    <a:lnTo>
                      <a:pt x="299" y="180"/>
                    </a:lnTo>
                    <a:lnTo>
                      <a:pt x="296" y="181"/>
                    </a:lnTo>
                    <a:lnTo>
                      <a:pt x="296" y="180"/>
                    </a:lnTo>
                    <a:lnTo>
                      <a:pt x="295" y="180"/>
                    </a:lnTo>
                    <a:lnTo>
                      <a:pt x="294" y="179"/>
                    </a:lnTo>
                    <a:lnTo>
                      <a:pt x="294" y="178"/>
                    </a:lnTo>
                    <a:lnTo>
                      <a:pt x="292" y="176"/>
                    </a:lnTo>
                    <a:lnTo>
                      <a:pt x="291" y="176"/>
                    </a:lnTo>
                    <a:lnTo>
                      <a:pt x="290" y="178"/>
                    </a:lnTo>
                    <a:lnTo>
                      <a:pt x="287" y="178"/>
                    </a:lnTo>
                    <a:lnTo>
                      <a:pt x="286" y="178"/>
                    </a:lnTo>
                    <a:lnTo>
                      <a:pt x="285" y="178"/>
                    </a:lnTo>
                    <a:lnTo>
                      <a:pt x="285" y="178"/>
                    </a:lnTo>
                    <a:lnTo>
                      <a:pt x="285" y="176"/>
                    </a:lnTo>
                    <a:lnTo>
                      <a:pt x="283" y="176"/>
                    </a:lnTo>
                    <a:lnTo>
                      <a:pt x="283" y="176"/>
                    </a:lnTo>
                    <a:lnTo>
                      <a:pt x="282" y="175"/>
                    </a:lnTo>
                    <a:lnTo>
                      <a:pt x="281" y="175"/>
                    </a:lnTo>
                    <a:lnTo>
                      <a:pt x="275" y="172"/>
                    </a:lnTo>
                    <a:lnTo>
                      <a:pt x="275" y="171"/>
                    </a:lnTo>
                    <a:lnTo>
                      <a:pt x="274" y="168"/>
                    </a:lnTo>
                    <a:lnTo>
                      <a:pt x="274" y="168"/>
                    </a:lnTo>
                    <a:lnTo>
                      <a:pt x="274" y="167"/>
                    </a:lnTo>
                    <a:lnTo>
                      <a:pt x="271" y="166"/>
                    </a:lnTo>
                    <a:lnTo>
                      <a:pt x="266" y="164"/>
                    </a:lnTo>
                    <a:lnTo>
                      <a:pt x="263" y="163"/>
                    </a:lnTo>
                    <a:lnTo>
                      <a:pt x="263" y="163"/>
                    </a:lnTo>
                    <a:lnTo>
                      <a:pt x="261" y="164"/>
                    </a:lnTo>
                    <a:lnTo>
                      <a:pt x="259" y="166"/>
                    </a:lnTo>
                    <a:lnTo>
                      <a:pt x="258" y="164"/>
                    </a:lnTo>
                    <a:lnTo>
                      <a:pt x="255" y="164"/>
                    </a:lnTo>
                    <a:lnTo>
                      <a:pt x="253" y="163"/>
                    </a:lnTo>
                    <a:lnTo>
                      <a:pt x="251" y="164"/>
                    </a:lnTo>
                    <a:lnTo>
                      <a:pt x="251" y="164"/>
                    </a:lnTo>
                    <a:lnTo>
                      <a:pt x="250" y="166"/>
                    </a:lnTo>
                    <a:lnTo>
                      <a:pt x="249" y="164"/>
                    </a:lnTo>
                    <a:lnTo>
                      <a:pt x="246" y="164"/>
                    </a:lnTo>
                    <a:lnTo>
                      <a:pt x="244" y="163"/>
                    </a:lnTo>
                    <a:lnTo>
                      <a:pt x="241" y="163"/>
                    </a:lnTo>
                    <a:lnTo>
                      <a:pt x="240" y="160"/>
                    </a:lnTo>
                    <a:lnTo>
                      <a:pt x="240" y="159"/>
                    </a:lnTo>
                    <a:lnTo>
                      <a:pt x="238" y="159"/>
                    </a:lnTo>
                    <a:lnTo>
                      <a:pt x="236" y="159"/>
                    </a:lnTo>
                    <a:lnTo>
                      <a:pt x="232" y="158"/>
                    </a:lnTo>
                    <a:lnTo>
                      <a:pt x="229" y="155"/>
                    </a:lnTo>
                    <a:lnTo>
                      <a:pt x="228" y="155"/>
                    </a:lnTo>
                    <a:lnTo>
                      <a:pt x="226" y="155"/>
                    </a:lnTo>
                    <a:lnTo>
                      <a:pt x="226" y="155"/>
                    </a:lnTo>
                    <a:lnTo>
                      <a:pt x="225" y="155"/>
                    </a:lnTo>
                    <a:lnTo>
                      <a:pt x="225" y="155"/>
                    </a:lnTo>
                    <a:lnTo>
                      <a:pt x="222" y="155"/>
                    </a:lnTo>
                    <a:lnTo>
                      <a:pt x="220" y="154"/>
                    </a:lnTo>
                    <a:lnTo>
                      <a:pt x="217" y="151"/>
                    </a:lnTo>
                    <a:lnTo>
                      <a:pt x="214" y="150"/>
                    </a:lnTo>
                    <a:lnTo>
                      <a:pt x="213" y="148"/>
                    </a:lnTo>
                    <a:lnTo>
                      <a:pt x="212" y="147"/>
                    </a:lnTo>
                    <a:lnTo>
                      <a:pt x="212" y="146"/>
                    </a:lnTo>
                    <a:lnTo>
                      <a:pt x="208" y="144"/>
                    </a:lnTo>
                    <a:lnTo>
                      <a:pt x="206" y="143"/>
                    </a:lnTo>
                    <a:lnTo>
                      <a:pt x="204" y="142"/>
                    </a:lnTo>
                    <a:lnTo>
                      <a:pt x="203" y="142"/>
                    </a:lnTo>
                    <a:lnTo>
                      <a:pt x="201" y="140"/>
                    </a:lnTo>
                    <a:lnTo>
                      <a:pt x="200" y="140"/>
                    </a:lnTo>
                    <a:lnTo>
                      <a:pt x="199" y="139"/>
                    </a:lnTo>
                    <a:lnTo>
                      <a:pt x="199" y="140"/>
                    </a:lnTo>
                    <a:lnTo>
                      <a:pt x="199" y="140"/>
                    </a:lnTo>
                    <a:lnTo>
                      <a:pt x="197" y="140"/>
                    </a:lnTo>
                    <a:lnTo>
                      <a:pt x="196" y="139"/>
                    </a:lnTo>
                    <a:lnTo>
                      <a:pt x="193" y="138"/>
                    </a:lnTo>
                    <a:lnTo>
                      <a:pt x="192" y="138"/>
                    </a:lnTo>
                    <a:lnTo>
                      <a:pt x="191" y="136"/>
                    </a:lnTo>
                    <a:lnTo>
                      <a:pt x="191" y="135"/>
                    </a:lnTo>
                    <a:lnTo>
                      <a:pt x="191" y="132"/>
                    </a:lnTo>
                    <a:lnTo>
                      <a:pt x="191" y="131"/>
                    </a:lnTo>
                    <a:lnTo>
                      <a:pt x="192" y="130"/>
                    </a:lnTo>
                    <a:lnTo>
                      <a:pt x="192" y="129"/>
                    </a:lnTo>
                    <a:lnTo>
                      <a:pt x="192" y="126"/>
                    </a:lnTo>
                    <a:lnTo>
                      <a:pt x="192" y="125"/>
                    </a:lnTo>
                    <a:lnTo>
                      <a:pt x="192" y="122"/>
                    </a:lnTo>
                    <a:lnTo>
                      <a:pt x="193" y="118"/>
                    </a:lnTo>
                    <a:lnTo>
                      <a:pt x="195" y="115"/>
                    </a:lnTo>
                    <a:lnTo>
                      <a:pt x="196" y="114"/>
                    </a:lnTo>
                    <a:lnTo>
                      <a:pt x="197" y="113"/>
                    </a:lnTo>
                    <a:lnTo>
                      <a:pt x="199" y="110"/>
                    </a:lnTo>
                    <a:lnTo>
                      <a:pt x="200" y="110"/>
                    </a:lnTo>
                    <a:lnTo>
                      <a:pt x="200" y="110"/>
                    </a:lnTo>
                    <a:lnTo>
                      <a:pt x="201" y="109"/>
                    </a:lnTo>
                    <a:lnTo>
                      <a:pt x="203" y="110"/>
                    </a:lnTo>
                    <a:lnTo>
                      <a:pt x="201" y="109"/>
                    </a:lnTo>
                    <a:lnTo>
                      <a:pt x="199" y="107"/>
                    </a:lnTo>
                    <a:lnTo>
                      <a:pt x="197" y="106"/>
                    </a:lnTo>
                    <a:lnTo>
                      <a:pt x="196" y="105"/>
                    </a:lnTo>
                    <a:lnTo>
                      <a:pt x="195" y="103"/>
                    </a:lnTo>
                    <a:lnTo>
                      <a:pt x="193" y="103"/>
                    </a:lnTo>
                    <a:lnTo>
                      <a:pt x="191" y="103"/>
                    </a:lnTo>
                    <a:lnTo>
                      <a:pt x="188" y="102"/>
                    </a:lnTo>
                    <a:lnTo>
                      <a:pt x="187" y="102"/>
                    </a:lnTo>
                    <a:lnTo>
                      <a:pt x="187" y="101"/>
                    </a:lnTo>
                    <a:lnTo>
                      <a:pt x="187" y="99"/>
                    </a:lnTo>
                    <a:lnTo>
                      <a:pt x="185" y="98"/>
                    </a:lnTo>
                    <a:lnTo>
                      <a:pt x="185" y="97"/>
                    </a:lnTo>
                    <a:lnTo>
                      <a:pt x="184" y="97"/>
                    </a:lnTo>
                    <a:lnTo>
                      <a:pt x="181" y="95"/>
                    </a:lnTo>
                    <a:lnTo>
                      <a:pt x="181" y="95"/>
                    </a:lnTo>
                    <a:lnTo>
                      <a:pt x="180" y="95"/>
                    </a:lnTo>
                    <a:lnTo>
                      <a:pt x="180" y="95"/>
                    </a:lnTo>
                    <a:lnTo>
                      <a:pt x="180" y="94"/>
                    </a:lnTo>
                    <a:lnTo>
                      <a:pt x="179" y="94"/>
                    </a:lnTo>
                    <a:lnTo>
                      <a:pt x="176" y="94"/>
                    </a:lnTo>
                    <a:lnTo>
                      <a:pt x="175" y="94"/>
                    </a:lnTo>
                    <a:lnTo>
                      <a:pt x="173" y="93"/>
                    </a:lnTo>
                    <a:lnTo>
                      <a:pt x="171" y="91"/>
                    </a:lnTo>
                    <a:lnTo>
                      <a:pt x="171" y="91"/>
                    </a:lnTo>
                    <a:lnTo>
                      <a:pt x="171" y="91"/>
                    </a:lnTo>
                    <a:lnTo>
                      <a:pt x="169" y="91"/>
                    </a:lnTo>
                    <a:lnTo>
                      <a:pt x="168" y="89"/>
                    </a:lnTo>
                    <a:lnTo>
                      <a:pt x="165" y="85"/>
                    </a:lnTo>
                    <a:lnTo>
                      <a:pt x="164" y="85"/>
                    </a:lnTo>
                    <a:lnTo>
                      <a:pt x="163" y="85"/>
                    </a:lnTo>
                    <a:lnTo>
                      <a:pt x="163" y="86"/>
                    </a:lnTo>
                    <a:lnTo>
                      <a:pt x="163" y="86"/>
                    </a:lnTo>
                    <a:lnTo>
                      <a:pt x="162" y="86"/>
                    </a:lnTo>
                    <a:lnTo>
                      <a:pt x="162" y="87"/>
                    </a:lnTo>
                    <a:lnTo>
                      <a:pt x="160" y="87"/>
                    </a:lnTo>
                    <a:lnTo>
                      <a:pt x="159" y="87"/>
                    </a:lnTo>
                    <a:lnTo>
                      <a:pt x="159" y="86"/>
                    </a:lnTo>
                    <a:lnTo>
                      <a:pt x="159" y="85"/>
                    </a:lnTo>
                    <a:lnTo>
                      <a:pt x="159" y="83"/>
                    </a:lnTo>
                    <a:lnTo>
                      <a:pt x="159" y="82"/>
                    </a:lnTo>
                    <a:lnTo>
                      <a:pt x="159" y="81"/>
                    </a:lnTo>
                    <a:lnTo>
                      <a:pt x="158" y="80"/>
                    </a:lnTo>
                    <a:lnTo>
                      <a:pt x="156" y="78"/>
                    </a:lnTo>
                    <a:lnTo>
                      <a:pt x="156" y="77"/>
                    </a:lnTo>
                    <a:lnTo>
                      <a:pt x="156" y="76"/>
                    </a:lnTo>
                    <a:lnTo>
                      <a:pt x="155" y="74"/>
                    </a:lnTo>
                    <a:lnTo>
                      <a:pt x="156" y="76"/>
                    </a:lnTo>
                    <a:lnTo>
                      <a:pt x="156" y="76"/>
                    </a:lnTo>
                    <a:lnTo>
                      <a:pt x="156" y="74"/>
                    </a:lnTo>
                    <a:lnTo>
                      <a:pt x="156" y="73"/>
                    </a:lnTo>
                    <a:lnTo>
                      <a:pt x="155" y="73"/>
                    </a:lnTo>
                    <a:lnTo>
                      <a:pt x="151" y="69"/>
                    </a:lnTo>
                    <a:lnTo>
                      <a:pt x="151" y="69"/>
                    </a:lnTo>
                    <a:lnTo>
                      <a:pt x="151" y="68"/>
                    </a:lnTo>
                    <a:lnTo>
                      <a:pt x="150" y="65"/>
                    </a:lnTo>
                    <a:lnTo>
                      <a:pt x="150" y="64"/>
                    </a:lnTo>
                    <a:lnTo>
                      <a:pt x="148" y="62"/>
                    </a:lnTo>
                    <a:lnTo>
                      <a:pt x="148" y="62"/>
                    </a:lnTo>
                    <a:lnTo>
                      <a:pt x="148" y="62"/>
                    </a:lnTo>
                    <a:lnTo>
                      <a:pt x="151" y="62"/>
                    </a:lnTo>
                    <a:lnTo>
                      <a:pt x="152" y="61"/>
                    </a:lnTo>
                    <a:lnTo>
                      <a:pt x="154" y="61"/>
                    </a:lnTo>
                    <a:lnTo>
                      <a:pt x="154" y="62"/>
                    </a:lnTo>
                    <a:lnTo>
                      <a:pt x="155" y="64"/>
                    </a:lnTo>
                    <a:lnTo>
                      <a:pt x="155" y="64"/>
                    </a:lnTo>
                    <a:lnTo>
                      <a:pt x="156" y="65"/>
                    </a:lnTo>
                    <a:lnTo>
                      <a:pt x="158" y="66"/>
                    </a:lnTo>
                    <a:lnTo>
                      <a:pt x="159" y="66"/>
                    </a:lnTo>
                    <a:lnTo>
                      <a:pt x="160" y="65"/>
                    </a:lnTo>
                    <a:lnTo>
                      <a:pt x="162" y="64"/>
                    </a:lnTo>
                    <a:lnTo>
                      <a:pt x="162" y="64"/>
                    </a:lnTo>
                    <a:lnTo>
                      <a:pt x="163" y="64"/>
                    </a:lnTo>
                    <a:lnTo>
                      <a:pt x="162" y="62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0" y="57"/>
                    </a:lnTo>
                    <a:lnTo>
                      <a:pt x="160" y="56"/>
                    </a:lnTo>
                    <a:lnTo>
                      <a:pt x="160" y="54"/>
                    </a:lnTo>
                    <a:lnTo>
                      <a:pt x="159" y="53"/>
                    </a:lnTo>
                    <a:lnTo>
                      <a:pt x="159" y="53"/>
                    </a:lnTo>
                    <a:lnTo>
                      <a:pt x="158" y="52"/>
                    </a:lnTo>
                    <a:lnTo>
                      <a:pt x="158" y="50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56" y="48"/>
                    </a:lnTo>
                    <a:lnTo>
                      <a:pt x="155" y="48"/>
                    </a:lnTo>
                    <a:lnTo>
                      <a:pt x="154" y="46"/>
                    </a:lnTo>
                    <a:lnTo>
                      <a:pt x="154" y="45"/>
                    </a:lnTo>
                    <a:lnTo>
                      <a:pt x="152" y="45"/>
                    </a:lnTo>
                    <a:lnTo>
                      <a:pt x="151" y="42"/>
                    </a:lnTo>
                    <a:lnTo>
                      <a:pt x="150" y="40"/>
                    </a:lnTo>
                    <a:lnTo>
                      <a:pt x="150" y="37"/>
                    </a:lnTo>
                    <a:lnTo>
                      <a:pt x="148" y="36"/>
                    </a:lnTo>
                    <a:lnTo>
                      <a:pt x="147" y="33"/>
                    </a:lnTo>
                    <a:lnTo>
                      <a:pt x="147" y="32"/>
                    </a:lnTo>
                    <a:lnTo>
                      <a:pt x="148" y="32"/>
                    </a:lnTo>
                    <a:lnTo>
                      <a:pt x="150" y="29"/>
                    </a:lnTo>
                    <a:lnTo>
                      <a:pt x="151" y="28"/>
                    </a:lnTo>
                    <a:lnTo>
                      <a:pt x="151" y="28"/>
                    </a:lnTo>
                    <a:lnTo>
                      <a:pt x="151" y="27"/>
                    </a:lnTo>
                    <a:lnTo>
                      <a:pt x="150" y="27"/>
                    </a:lnTo>
                    <a:lnTo>
                      <a:pt x="148" y="25"/>
                    </a:lnTo>
                    <a:lnTo>
                      <a:pt x="146" y="24"/>
                    </a:lnTo>
                    <a:lnTo>
                      <a:pt x="144" y="23"/>
                    </a:lnTo>
                    <a:lnTo>
                      <a:pt x="142" y="21"/>
                    </a:lnTo>
                    <a:lnTo>
                      <a:pt x="138" y="21"/>
                    </a:lnTo>
                    <a:lnTo>
                      <a:pt x="138" y="20"/>
                    </a:lnTo>
                    <a:lnTo>
                      <a:pt x="136" y="17"/>
                    </a:lnTo>
                    <a:lnTo>
                      <a:pt x="134" y="15"/>
                    </a:lnTo>
                    <a:lnTo>
                      <a:pt x="131" y="11"/>
                    </a:lnTo>
                    <a:lnTo>
                      <a:pt x="130" y="8"/>
                    </a:lnTo>
                    <a:lnTo>
                      <a:pt x="130" y="7"/>
                    </a:lnTo>
                    <a:lnTo>
                      <a:pt x="130" y="4"/>
                    </a:lnTo>
                    <a:lnTo>
                      <a:pt x="130" y="3"/>
                    </a:lnTo>
                    <a:lnTo>
                      <a:pt x="128" y="3"/>
                    </a:lnTo>
                    <a:lnTo>
                      <a:pt x="128" y="3"/>
                    </a:lnTo>
                    <a:lnTo>
                      <a:pt x="127" y="4"/>
                    </a:lnTo>
                    <a:lnTo>
                      <a:pt x="127" y="4"/>
                    </a:lnTo>
                    <a:lnTo>
                      <a:pt x="126" y="3"/>
                    </a:lnTo>
                    <a:lnTo>
                      <a:pt x="126" y="3"/>
                    </a:lnTo>
                    <a:lnTo>
                      <a:pt x="124" y="3"/>
                    </a:lnTo>
                    <a:lnTo>
                      <a:pt x="122" y="3"/>
                    </a:lnTo>
                    <a:lnTo>
                      <a:pt x="121" y="3"/>
                    </a:lnTo>
                    <a:lnTo>
                      <a:pt x="119" y="3"/>
                    </a:lnTo>
                    <a:lnTo>
                      <a:pt x="117" y="3"/>
                    </a:lnTo>
                    <a:lnTo>
                      <a:pt x="114" y="1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109" y="1"/>
                    </a:lnTo>
                    <a:lnTo>
                      <a:pt x="110" y="4"/>
                    </a:lnTo>
                    <a:lnTo>
                      <a:pt x="111" y="5"/>
                    </a:lnTo>
                    <a:lnTo>
                      <a:pt x="113" y="8"/>
                    </a:lnTo>
                    <a:lnTo>
                      <a:pt x="114" y="9"/>
                    </a:lnTo>
                    <a:lnTo>
                      <a:pt x="115" y="11"/>
                    </a:lnTo>
                    <a:lnTo>
                      <a:pt x="115" y="12"/>
                    </a:lnTo>
                    <a:lnTo>
                      <a:pt x="114" y="13"/>
                    </a:lnTo>
                    <a:lnTo>
                      <a:pt x="113" y="15"/>
                    </a:lnTo>
                    <a:lnTo>
                      <a:pt x="111" y="15"/>
                    </a:lnTo>
                    <a:lnTo>
                      <a:pt x="111" y="16"/>
                    </a:lnTo>
                    <a:lnTo>
                      <a:pt x="111" y="16"/>
                    </a:lnTo>
                    <a:lnTo>
                      <a:pt x="110" y="17"/>
                    </a:lnTo>
                    <a:lnTo>
                      <a:pt x="109" y="19"/>
                    </a:lnTo>
                    <a:lnTo>
                      <a:pt x="107" y="19"/>
                    </a:lnTo>
                    <a:lnTo>
                      <a:pt x="106" y="17"/>
                    </a:lnTo>
                    <a:lnTo>
                      <a:pt x="102" y="20"/>
                    </a:lnTo>
                    <a:lnTo>
                      <a:pt x="99" y="20"/>
                    </a:lnTo>
                    <a:lnTo>
                      <a:pt x="98" y="21"/>
                    </a:lnTo>
                    <a:lnTo>
                      <a:pt x="98" y="21"/>
                    </a:lnTo>
                    <a:lnTo>
                      <a:pt x="95" y="23"/>
                    </a:lnTo>
                    <a:lnTo>
                      <a:pt x="93" y="23"/>
                    </a:lnTo>
                    <a:lnTo>
                      <a:pt x="90" y="23"/>
                    </a:lnTo>
                    <a:lnTo>
                      <a:pt x="87" y="21"/>
                    </a:lnTo>
                    <a:lnTo>
                      <a:pt x="86" y="20"/>
                    </a:lnTo>
                    <a:lnTo>
                      <a:pt x="85" y="20"/>
                    </a:lnTo>
                    <a:lnTo>
                      <a:pt x="82" y="20"/>
                    </a:lnTo>
                    <a:lnTo>
                      <a:pt x="80" y="20"/>
                    </a:lnTo>
                    <a:lnTo>
                      <a:pt x="76" y="19"/>
                    </a:lnTo>
                    <a:lnTo>
                      <a:pt x="74" y="19"/>
                    </a:lnTo>
                    <a:lnTo>
                      <a:pt x="70" y="17"/>
                    </a:lnTo>
                    <a:lnTo>
                      <a:pt x="69" y="19"/>
                    </a:lnTo>
                    <a:lnTo>
                      <a:pt x="66" y="20"/>
                    </a:lnTo>
                    <a:lnTo>
                      <a:pt x="65" y="20"/>
                    </a:lnTo>
                    <a:lnTo>
                      <a:pt x="65" y="23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4" y="25"/>
                    </a:lnTo>
                    <a:lnTo>
                      <a:pt x="64" y="27"/>
                    </a:lnTo>
                    <a:lnTo>
                      <a:pt x="66" y="28"/>
                    </a:lnTo>
                    <a:lnTo>
                      <a:pt x="68" y="28"/>
                    </a:lnTo>
                    <a:lnTo>
                      <a:pt x="68" y="29"/>
                    </a:lnTo>
                    <a:lnTo>
                      <a:pt x="68" y="31"/>
                    </a:lnTo>
                    <a:lnTo>
                      <a:pt x="66" y="31"/>
                    </a:lnTo>
                    <a:lnTo>
                      <a:pt x="66" y="32"/>
                    </a:lnTo>
                    <a:lnTo>
                      <a:pt x="68" y="32"/>
                    </a:lnTo>
                    <a:lnTo>
                      <a:pt x="68" y="33"/>
                    </a:lnTo>
                    <a:lnTo>
                      <a:pt x="70" y="33"/>
                    </a:lnTo>
                    <a:lnTo>
                      <a:pt x="72" y="33"/>
                    </a:lnTo>
                    <a:lnTo>
                      <a:pt x="73" y="33"/>
                    </a:lnTo>
                    <a:lnTo>
                      <a:pt x="73" y="35"/>
                    </a:lnTo>
                    <a:lnTo>
                      <a:pt x="73" y="36"/>
                    </a:lnTo>
                    <a:lnTo>
                      <a:pt x="70" y="36"/>
                    </a:lnTo>
                    <a:lnTo>
                      <a:pt x="69" y="37"/>
                    </a:lnTo>
                    <a:lnTo>
                      <a:pt x="69" y="38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2" y="41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2" y="48"/>
                    </a:lnTo>
                    <a:lnTo>
                      <a:pt x="72" y="49"/>
                    </a:lnTo>
                    <a:lnTo>
                      <a:pt x="72" y="49"/>
                    </a:lnTo>
                    <a:lnTo>
                      <a:pt x="73" y="50"/>
                    </a:lnTo>
                    <a:lnTo>
                      <a:pt x="74" y="52"/>
                    </a:lnTo>
                    <a:lnTo>
                      <a:pt x="77" y="53"/>
                    </a:lnTo>
                    <a:lnTo>
                      <a:pt x="77" y="53"/>
                    </a:lnTo>
                    <a:lnTo>
                      <a:pt x="78" y="53"/>
                    </a:lnTo>
                    <a:lnTo>
                      <a:pt x="78" y="54"/>
                    </a:lnTo>
                    <a:lnTo>
                      <a:pt x="78" y="56"/>
                    </a:lnTo>
                    <a:lnTo>
                      <a:pt x="78" y="57"/>
                    </a:lnTo>
                    <a:lnTo>
                      <a:pt x="80" y="58"/>
                    </a:lnTo>
                    <a:lnTo>
                      <a:pt x="82" y="57"/>
                    </a:lnTo>
                    <a:lnTo>
                      <a:pt x="83" y="58"/>
                    </a:lnTo>
                    <a:lnTo>
                      <a:pt x="85" y="57"/>
                    </a:lnTo>
                    <a:lnTo>
                      <a:pt x="85" y="58"/>
                    </a:lnTo>
                    <a:lnTo>
                      <a:pt x="85" y="61"/>
                    </a:lnTo>
                    <a:lnTo>
                      <a:pt x="86" y="62"/>
                    </a:lnTo>
                    <a:lnTo>
                      <a:pt x="86" y="64"/>
                    </a:lnTo>
                    <a:lnTo>
                      <a:pt x="87" y="64"/>
                    </a:lnTo>
                    <a:lnTo>
                      <a:pt x="91" y="64"/>
                    </a:lnTo>
                    <a:lnTo>
                      <a:pt x="94" y="65"/>
                    </a:lnTo>
                    <a:lnTo>
                      <a:pt x="95" y="66"/>
                    </a:lnTo>
                    <a:lnTo>
                      <a:pt x="97" y="66"/>
                    </a:lnTo>
                    <a:lnTo>
                      <a:pt x="98" y="68"/>
                    </a:lnTo>
                    <a:lnTo>
                      <a:pt x="98" y="69"/>
                    </a:lnTo>
                    <a:lnTo>
                      <a:pt x="97" y="70"/>
                    </a:lnTo>
                    <a:lnTo>
                      <a:pt x="95" y="72"/>
                    </a:lnTo>
                    <a:lnTo>
                      <a:pt x="94" y="72"/>
                    </a:lnTo>
                    <a:lnTo>
                      <a:pt x="89" y="74"/>
                    </a:lnTo>
                    <a:lnTo>
                      <a:pt x="87" y="76"/>
                    </a:lnTo>
                    <a:lnTo>
                      <a:pt x="86" y="77"/>
                    </a:lnTo>
                    <a:lnTo>
                      <a:pt x="86" y="78"/>
                    </a:lnTo>
                    <a:lnTo>
                      <a:pt x="86" y="78"/>
                    </a:lnTo>
                    <a:lnTo>
                      <a:pt x="89" y="82"/>
                    </a:lnTo>
                    <a:lnTo>
                      <a:pt x="89" y="83"/>
                    </a:lnTo>
                    <a:lnTo>
                      <a:pt x="89" y="87"/>
                    </a:lnTo>
                    <a:lnTo>
                      <a:pt x="89" y="89"/>
                    </a:lnTo>
                    <a:lnTo>
                      <a:pt x="89" y="90"/>
                    </a:lnTo>
                    <a:lnTo>
                      <a:pt x="90" y="90"/>
                    </a:lnTo>
                    <a:lnTo>
                      <a:pt x="90" y="91"/>
                    </a:lnTo>
                    <a:lnTo>
                      <a:pt x="91" y="93"/>
                    </a:lnTo>
                    <a:lnTo>
                      <a:pt x="89" y="94"/>
                    </a:lnTo>
                    <a:lnTo>
                      <a:pt x="87" y="95"/>
                    </a:lnTo>
                    <a:lnTo>
                      <a:pt x="86" y="95"/>
                    </a:lnTo>
                    <a:lnTo>
                      <a:pt x="85" y="98"/>
                    </a:lnTo>
                    <a:lnTo>
                      <a:pt x="82" y="102"/>
                    </a:lnTo>
                    <a:lnTo>
                      <a:pt x="81" y="105"/>
                    </a:lnTo>
                    <a:lnTo>
                      <a:pt x="81" y="105"/>
                    </a:lnTo>
                    <a:lnTo>
                      <a:pt x="81" y="106"/>
                    </a:lnTo>
                    <a:lnTo>
                      <a:pt x="82" y="107"/>
                    </a:lnTo>
                    <a:lnTo>
                      <a:pt x="82" y="109"/>
                    </a:lnTo>
                    <a:lnTo>
                      <a:pt x="81" y="110"/>
                    </a:lnTo>
                    <a:lnTo>
                      <a:pt x="81" y="111"/>
                    </a:lnTo>
                    <a:lnTo>
                      <a:pt x="78" y="113"/>
                    </a:lnTo>
                    <a:lnTo>
                      <a:pt x="74" y="114"/>
                    </a:lnTo>
                    <a:lnTo>
                      <a:pt x="73" y="114"/>
                    </a:lnTo>
                    <a:lnTo>
                      <a:pt x="73" y="118"/>
                    </a:lnTo>
                    <a:lnTo>
                      <a:pt x="73" y="121"/>
                    </a:lnTo>
                    <a:lnTo>
                      <a:pt x="72" y="122"/>
                    </a:lnTo>
                    <a:lnTo>
                      <a:pt x="72" y="126"/>
                    </a:lnTo>
                    <a:lnTo>
                      <a:pt x="69" y="131"/>
                    </a:lnTo>
                    <a:lnTo>
                      <a:pt x="69" y="132"/>
                    </a:lnTo>
                    <a:lnTo>
                      <a:pt x="64" y="135"/>
                    </a:lnTo>
                    <a:lnTo>
                      <a:pt x="60" y="138"/>
                    </a:lnTo>
                    <a:lnTo>
                      <a:pt x="58" y="139"/>
                    </a:lnTo>
                    <a:lnTo>
                      <a:pt x="58" y="142"/>
                    </a:lnTo>
                    <a:lnTo>
                      <a:pt x="58" y="144"/>
                    </a:lnTo>
                    <a:lnTo>
                      <a:pt x="57" y="146"/>
                    </a:lnTo>
                    <a:lnTo>
                      <a:pt x="54" y="150"/>
                    </a:lnTo>
                    <a:lnTo>
                      <a:pt x="54" y="152"/>
                    </a:lnTo>
                    <a:lnTo>
                      <a:pt x="54" y="154"/>
                    </a:lnTo>
                    <a:lnTo>
                      <a:pt x="52" y="155"/>
                    </a:lnTo>
                    <a:lnTo>
                      <a:pt x="49" y="155"/>
                    </a:lnTo>
                    <a:lnTo>
                      <a:pt x="44" y="156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6" y="159"/>
                    </a:lnTo>
                    <a:lnTo>
                      <a:pt x="36" y="158"/>
                    </a:lnTo>
                    <a:lnTo>
                      <a:pt x="35" y="158"/>
                    </a:lnTo>
                    <a:lnTo>
                      <a:pt x="33" y="156"/>
                    </a:lnTo>
                    <a:lnTo>
                      <a:pt x="33" y="154"/>
                    </a:lnTo>
                    <a:lnTo>
                      <a:pt x="32" y="154"/>
                    </a:lnTo>
                    <a:lnTo>
                      <a:pt x="31" y="152"/>
                    </a:lnTo>
                    <a:lnTo>
                      <a:pt x="29" y="152"/>
                    </a:lnTo>
                    <a:lnTo>
                      <a:pt x="28" y="154"/>
                    </a:lnTo>
                    <a:lnTo>
                      <a:pt x="27" y="154"/>
                    </a:lnTo>
                    <a:lnTo>
                      <a:pt x="25" y="155"/>
                    </a:lnTo>
                    <a:lnTo>
                      <a:pt x="25" y="156"/>
                    </a:lnTo>
                    <a:lnTo>
                      <a:pt x="24" y="159"/>
                    </a:lnTo>
                    <a:lnTo>
                      <a:pt x="21" y="163"/>
                    </a:lnTo>
                    <a:lnTo>
                      <a:pt x="19" y="167"/>
                    </a:lnTo>
                    <a:lnTo>
                      <a:pt x="19" y="167"/>
                    </a:lnTo>
                    <a:lnTo>
                      <a:pt x="17" y="168"/>
                    </a:lnTo>
                    <a:lnTo>
                      <a:pt x="17" y="170"/>
                    </a:lnTo>
                    <a:lnTo>
                      <a:pt x="16" y="171"/>
                    </a:lnTo>
                    <a:lnTo>
                      <a:pt x="16" y="174"/>
                    </a:lnTo>
                    <a:lnTo>
                      <a:pt x="16" y="176"/>
                    </a:lnTo>
                    <a:lnTo>
                      <a:pt x="16" y="178"/>
                    </a:lnTo>
                    <a:lnTo>
                      <a:pt x="17" y="178"/>
                    </a:lnTo>
                    <a:lnTo>
                      <a:pt x="19" y="179"/>
                    </a:lnTo>
                    <a:lnTo>
                      <a:pt x="21" y="180"/>
                    </a:lnTo>
                    <a:lnTo>
                      <a:pt x="24" y="181"/>
                    </a:lnTo>
                    <a:lnTo>
                      <a:pt x="27" y="181"/>
                    </a:lnTo>
                    <a:lnTo>
                      <a:pt x="28" y="181"/>
                    </a:lnTo>
                    <a:lnTo>
                      <a:pt x="28" y="183"/>
                    </a:lnTo>
                    <a:lnTo>
                      <a:pt x="29" y="183"/>
                    </a:lnTo>
                    <a:lnTo>
                      <a:pt x="29" y="185"/>
                    </a:lnTo>
                    <a:lnTo>
                      <a:pt x="29" y="188"/>
                    </a:lnTo>
                    <a:lnTo>
                      <a:pt x="28" y="191"/>
                    </a:lnTo>
                    <a:lnTo>
                      <a:pt x="28" y="193"/>
                    </a:lnTo>
                    <a:lnTo>
                      <a:pt x="29" y="195"/>
                    </a:lnTo>
                    <a:lnTo>
                      <a:pt x="32" y="199"/>
                    </a:lnTo>
                    <a:lnTo>
                      <a:pt x="33" y="199"/>
                    </a:lnTo>
                    <a:lnTo>
                      <a:pt x="36" y="199"/>
                    </a:lnTo>
                    <a:lnTo>
                      <a:pt x="37" y="199"/>
                    </a:lnTo>
                    <a:lnTo>
                      <a:pt x="37" y="199"/>
                    </a:lnTo>
                    <a:lnTo>
                      <a:pt x="39" y="199"/>
                    </a:lnTo>
                    <a:lnTo>
                      <a:pt x="39" y="200"/>
                    </a:lnTo>
                    <a:lnTo>
                      <a:pt x="40" y="200"/>
                    </a:lnTo>
                    <a:lnTo>
                      <a:pt x="40" y="204"/>
                    </a:lnTo>
                    <a:lnTo>
                      <a:pt x="41" y="207"/>
                    </a:lnTo>
                    <a:lnTo>
                      <a:pt x="42" y="209"/>
                    </a:lnTo>
                    <a:lnTo>
                      <a:pt x="44" y="212"/>
                    </a:lnTo>
                    <a:lnTo>
                      <a:pt x="46" y="215"/>
                    </a:lnTo>
                    <a:lnTo>
                      <a:pt x="48" y="217"/>
                    </a:lnTo>
                    <a:lnTo>
                      <a:pt x="48" y="219"/>
                    </a:lnTo>
                    <a:lnTo>
                      <a:pt x="48" y="220"/>
                    </a:lnTo>
                    <a:lnTo>
                      <a:pt x="48" y="220"/>
                    </a:lnTo>
                    <a:lnTo>
                      <a:pt x="48" y="221"/>
                    </a:lnTo>
                    <a:lnTo>
                      <a:pt x="48" y="223"/>
                    </a:lnTo>
                    <a:lnTo>
                      <a:pt x="48" y="223"/>
                    </a:lnTo>
                    <a:lnTo>
                      <a:pt x="48" y="224"/>
                    </a:lnTo>
                    <a:lnTo>
                      <a:pt x="49" y="224"/>
                    </a:lnTo>
                    <a:lnTo>
                      <a:pt x="49" y="225"/>
                    </a:lnTo>
                    <a:lnTo>
                      <a:pt x="48" y="225"/>
                    </a:lnTo>
                    <a:lnTo>
                      <a:pt x="46" y="225"/>
                    </a:lnTo>
                    <a:lnTo>
                      <a:pt x="46" y="226"/>
                    </a:lnTo>
                    <a:lnTo>
                      <a:pt x="45" y="228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2" y="228"/>
                    </a:lnTo>
                    <a:lnTo>
                      <a:pt x="41" y="228"/>
                    </a:lnTo>
                    <a:lnTo>
                      <a:pt x="41" y="226"/>
                    </a:lnTo>
                    <a:lnTo>
                      <a:pt x="41" y="225"/>
                    </a:lnTo>
                    <a:lnTo>
                      <a:pt x="40" y="224"/>
                    </a:lnTo>
                    <a:lnTo>
                      <a:pt x="40" y="225"/>
                    </a:lnTo>
                    <a:lnTo>
                      <a:pt x="36" y="225"/>
                    </a:lnTo>
                    <a:lnTo>
                      <a:pt x="33" y="226"/>
                    </a:lnTo>
                    <a:lnTo>
                      <a:pt x="32" y="228"/>
                    </a:lnTo>
                    <a:lnTo>
                      <a:pt x="32" y="229"/>
                    </a:lnTo>
                    <a:lnTo>
                      <a:pt x="31" y="229"/>
                    </a:lnTo>
                    <a:lnTo>
                      <a:pt x="28" y="229"/>
                    </a:lnTo>
                    <a:lnTo>
                      <a:pt x="27" y="229"/>
                    </a:lnTo>
                    <a:lnTo>
                      <a:pt x="25" y="228"/>
                    </a:lnTo>
                    <a:lnTo>
                      <a:pt x="24" y="228"/>
                    </a:lnTo>
                    <a:lnTo>
                      <a:pt x="21" y="228"/>
                    </a:lnTo>
                    <a:lnTo>
                      <a:pt x="17" y="228"/>
                    </a:lnTo>
                    <a:lnTo>
                      <a:pt x="16" y="228"/>
                    </a:lnTo>
                    <a:lnTo>
                      <a:pt x="15" y="226"/>
                    </a:lnTo>
                    <a:lnTo>
                      <a:pt x="13" y="228"/>
                    </a:lnTo>
                    <a:lnTo>
                      <a:pt x="12" y="226"/>
                    </a:lnTo>
                    <a:lnTo>
                      <a:pt x="12" y="228"/>
                    </a:lnTo>
                    <a:lnTo>
                      <a:pt x="11" y="228"/>
                    </a:lnTo>
                    <a:lnTo>
                      <a:pt x="11" y="226"/>
                    </a:lnTo>
                    <a:lnTo>
                      <a:pt x="9" y="226"/>
                    </a:lnTo>
                    <a:lnTo>
                      <a:pt x="9" y="226"/>
                    </a:lnTo>
                    <a:lnTo>
                      <a:pt x="9" y="226"/>
                    </a:lnTo>
                    <a:lnTo>
                      <a:pt x="9" y="228"/>
                    </a:lnTo>
                    <a:lnTo>
                      <a:pt x="9" y="233"/>
                    </a:lnTo>
                    <a:lnTo>
                      <a:pt x="7" y="233"/>
                    </a:lnTo>
                    <a:lnTo>
                      <a:pt x="5" y="233"/>
                    </a:lnTo>
                    <a:lnTo>
                      <a:pt x="4" y="234"/>
                    </a:lnTo>
                    <a:lnTo>
                      <a:pt x="3" y="234"/>
                    </a:lnTo>
                    <a:lnTo>
                      <a:pt x="1" y="234"/>
                    </a:lnTo>
                    <a:lnTo>
                      <a:pt x="0" y="236"/>
                    </a:lnTo>
                    <a:lnTo>
                      <a:pt x="1" y="238"/>
                    </a:lnTo>
                    <a:lnTo>
                      <a:pt x="1" y="241"/>
                    </a:lnTo>
                    <a:lnTo>
                      <a:pt x="4" y="241"/>
                    </a:lnTo>
                    <a:lnTo>
                      <a:pt x="5" y="238"/>
                    </a:lnTo>
                    <a:lnTo>
                      <a:pt x="7" y="238"/>
                    </a:lnTo>
                    <a:lnTo>
                      <a:pt x="8" y="237"/>
                    </a:lnTo>
                    <a:lnTo>
                      <a:pt x="11" y="236"/>
                    </a:lnTo>
                    <a:lnTo>
                      <a:pt x="8" y="238"/>
                    </a:lnTo>
                    <a:lnTo>
                      <a:pt x="5" y="240"/>
                    </a:lnTo>
                    <a:lnTo>
                      <a:pt x="5" y="241"/>
                    </a:lnTo>
                    <a:lnTo>
                      <a:pt x="8" y="245"/>
                    </a:lnTo>
                    <a:lnTo>
                      <a:pt x="9" y="249"/>
                    </a:lnTo>
                    <a:lnTo>
                      <a:pt x="13" y="252"/>
                    </a:lnTo>
                    <a:lnTo>
                      <a:pt x="21" y="256"/>
                    </a:lnTo>
                    <a:lnTo>
                      <a:pt x="28" y="258"/>
                    </a:lnTo>
                    <a:lnTo>
                      <a:pt x="29" y="257"/>
                    </a:lnTo>
                    <a:lnTo>
                      <a:pt x="32" y="256"/>
                    </a:lnTo>
                    <a:lnTo>
                      <a:pt x="36" y="254"/>
                    </a:lnTo>
                    <a:lnTo>
                      <a:pt x="37" y="253"/>
                    </a:lnTo>
                    <a:lnTo>
                      <a:pt x="39" y="253"/>
                    </a:lnTo>
                    <a:lnTo>
                      <a:pt x="40" y="254"/>
                    </a:lnTo>
                    <a:lnTo>
                      <a:pt x="40" y="253"/>
                    </a:lnTo>
                    <a:lnTo>
                      <a:pt x="40" y="252"/>
                    </a:lnTo>
                    <a:lnTo>
                      <a:pt x="41" y="252"/>
                    </a:lnTo>
                    <a:lnTo>
                      <a:pt x="42" y="252"/>
                    </a:lnTo>
                    <a:lnTo>
                      <a:pt x="42" y="252"/>
                    </a:lnTo>
                    <a:lnTo>
                      <a:pt x="42" y="253"/>
                    </a:lnTo>
                    <a:lnTo>
                      <a:pt x="41" y="253"/>
                    </a:lnTo>
                    <a:lnTo>
                      <a:pt x="40" y="257"/>
                    </a:lnTo>
                    <a:lnTo>
                      <a:pt x="37" y="261"/>
                    </a:lnTo>
                    <a:lnTo>
                      <a:pt x="36" y="262"/>
                    </a:lnTo>
                    <a:lnTo>
                      <a:pt x="35" y="262"/>
                    </a:lnTo>
                    <a:lnTo>
                      <a:pt x="32" y="264"/>
                    </a:lnTo>
                    <a:lnTo>
                      <a:pt x="31" y="264"/>
                    </a:lnTo>
                    <a:lnTo>
                      <a:pt x="29" y="265"/>
                    </a:lnTo>
                    <a:lnTo>
                      <a:pt x="27" y="265"/>
                    </a:lnTo>
                    <a:lnTo>
                      <a:pt x="23" y="268"/>
                    </a:lnTo>
                    <a:lnTo>
                      <a:pt x="21" y="266"/>
                    </a:lnTo>
                    <a:lnTo>
                      <a:pt x="21" y="266"/>
                    </a:lnTo>
                    <a:lnTo>
                      <a:pt x="20" y="265"/>
                    </a:lnTo>
                    <a:lnTo>
                      <a:pt x="19" y="264"/>
                    </a:lnTo>
                    <a:lnTo>
                      <a:pt x="17" y="265"/>
                    </a:lnTo>
                    <a:lnTo>
                      <a:pt x="17" y="268"/>
                    </a:lnTo>
                    <a:lnTo>
                      <a:pt x="19" y="269"/>
                    </a:lnTo>
                    <a:lnTo>
                      <a:pt x="21" y="273"/>
                    </a:lnTo>
                    <a:lnTo>
                      <a:pt x="25" y="275"/>
                    </a:lnTo>
                    <a:lnTo>
                      <a:pt x="28" y="279"/>
                    </a:lnTo>
                    <a:lnTo>
                      <a:pt x="32" y="282"/>
                    </a:lnTo>
                    <a:lnTo>
                      <a:pt x="37" y="289"/>
                    </a:lnTo>
                    <a:lnTo>
                      <a:pt x="40" y="291"/>
                    </a:lnTo>
                    <a:lnTo>
                      <a:pt x="46" y="297"/>
                    </a:lnTo>
                    <a:lnTo>
                      <a:pt x="50" y="298"/>
                    </a:lnTo>
                    <a:lnTo>
                      <a:pt x="53" y="298"/>
                    </a:lnTo>
                    <a:lnTo>
                      <a:pt x="56" y="298"/>
                    </a:lnTo>
                    <a:lnTo>
                      <a:pt x="62" y="295"/>
                    </a:lnTo>
                    <a:lnTo>
                      <a:pt x="65" y="294"/>
                    </a:lnTo>
                    <a:lnTo>
                      <a:pt x="72" y="290"/>
                    </a:lnTo>
                    <a:lnTo>
                      <a:pt x="73" y="289"/>
                    </a:lnTo>
                    <a:lnTo>
                      <a:pt x="76" y="282"/>
                    </a:lnTo>
                    <a:lnTo>
                      <a:pt x="76" y="279"/>
                    </a:lnTo>
                    <a:lnTo>
                      <a:pt x="74" y="278"/>
                    </a:lnTo>
                    <a:lnTo>
                      <a:pt x="73" y="277"/>
                    </a:lnTo>
                    <a:lnTo>
                      <a:pt x="73" y="277"/>
                    </a:lnTo>
                    <a:lnTo>
                      <a:pt x="72" y="277"/>
                    </a:lnTo>
                    <a:lnTo>
                      <a:pt x="72" y="275"/>
                    </a:lnTo>
                    <a:lnTo>
                      <a:pt x="72" y="274"/>
                    </a:lnTo>
                    <a:lnTo>
                      <a:pt x="73" y="273"/>
                    </a:lnTo>
                    <a:lnTo>
                      <a:pt x="74" y="273"/>
                    </a:lnTo>
                    <a:lnTo>
                      <a:pt x="74" y="272"/>
                    </a:lnTo>
                    <a:lnTo>
                      <a:pt x="76" y="269"/>
                    </a:lnTo>
                    <a:lnTo>
                      <a:pt x="74" y="268"/>
                    </a:lnTo>
                    <a:lnTo>
                      <a:pt x="73" y="268"/>
                    </a:lnTo>
                    <a:lnTo>
                      <a:pt x="76" y="268"/>
                    </a:lnTo>
                    <a:lnTo>
                      <a:pt x="77" y="268"/>
                    </a:lnTo>
                    <a:lnTo>
                      <a:pt x="80" y="268"/>
                    </a:lnTo>
                    <a:lnTo>
                      <a:pt x="82" y="268"/>
                    </a:lnTo>
                    <a:lnTo>
                      <a:pt x="83" y="268"/>
                    </a:lnTo>
                    <a:lnTo>
                      <a:pt x="82" y="269"/>
                    </a:lnTo>
                    <a:lnTo>
                      <a:pt x="81" y="269"/>
                    </a:lnTo>
                    <a:lnTo>
                      <a:pt x="80" y="270"/>
                    </a:lnTo>
                    <a:lnTo>
                      <a:pt x="80" y="273"/>
                    </a:lnTo>
                    <a:lnTo>
                      <a:pt x="81" y="274"/>
                    </a:lnTo>
                    <a:lnTo>
                      <a:pt x="82" y="273"/>
                    </a:lnTo>
                    <a:lnTo>
                      <a:pt x="81" y="274"/>
                    </a:lnTo>
                    <a:lnTo>
                      <a:pt x="81" y="275"/>
                    </a:lnTo>
                    <a:lnTo>
                      <a:pt x="80" y="279"/>
                    </a:lnTo>
                    <a:lnTo>
                      <a:pt x="85" y="279"/>
                    </a:lnTo>
                    <a:lnTo>
                      <a:pt x="87" y="278"/>
                    </a:lnTo>
                    <a:lnTo>
                      <a:pt x="90" y="278"/>
                    </a:lnTo>
                    <a:lnTo>
                      <a:pt x="89" y="279"/>
                    </a:lnTo>
                    <a:lnTo>
                      <a:pt x="85" y="281"/>
                    </a:lnTo>
                    <a:lnTo>
                      <a:pt x="83" y="282"/>
                    </a:lnTo>
                    <a:lnTo>
                      <a:pt x="82" y="283"/>
                    </a:lnTo>
                    <a:lnTo>
                      <a:pt x="82" y="283"/>
                    </a:lnTo>
                    <a:lnTo>
                      <a:pt x="83" y="283"/>
                    </a:lnTo>
                    <a:lnTo>
                      <a:pt x="83" y="285"/>
                    </a:lnTo>
                    <a:lnTo>
                      <a:pt x="82" y="285"/>
                    </a:lnTo>
                    <a:lnTo>
                      <a:pt x="83" y="289"/>
                    </a:lnTo>
                    <a:lnTo>
                      <a:pt x="85" y="290"/>
                    </a:lnTo>
                    <a:lnTo>
                      <a:pt x="86" y="290"/>
                    </a:lnTo>
                    <a:lnTo>
                      <a:pt x="86" y="291"/>
                    </a:lnTo>
                    <a:lnTo>
                      <a:pt x="86" y="294"/>
                    </a:lnTo>
                    <a:lnTo>
                      <a:pt x="87" y="297"/>
                    </a:lnTo>
                    <a:lnTo>
                      <a:pt x="87" y="299"/>
                    </a:lnTo>
                    <a:lnTo>
                      <a:pt x="87" y="302"/>
                    </a:lnTo>
                    <a:lnTo>
                      <a:pt x="86" y="311"/>
                    </a:lnTo>
                    <a:lnTo>
                      <a:pt x="86" y="317"/>
                    </a:lnTo>
                    <a:lnTo>
                      <a:pt x="86" y="317"/>
                    </a:lnTo>
                    <a:lnTo>
                      <a:pt x="86" y="318"/>
                    </a:lnTo>
                    <a:lnTo>
                      <a:pt x="87" y="322"/>
                    </a:lnTo>
                    <a:lnTo>
                      <a:pt x="89" y="322"/>
                    </a:lnTo>
                    <a:lnTo>
                      <a:pt x="87" y="323"/>
                    </a:lnTo>
                    <a:lnTo>
                      <a:pt x="87" y="324"/>
                    </a:lnTo>
                    <a:lnTo>
                      <a:pt x="89" y="326"/>
                    </a:lnTo>
                    <a:lnTo>
                      <a:pt x="93" y="327"/>
                    </a:lnTo>
                    <a:lnTo>
                      <a:pt x="89" y="327"/>
                    </a:lnTo>
                    <a:lnTo>
                      <a:pt x="89" y="327"/>
                    </a:lnTo>
                    <a:lnTo>
                      <a:pt x="89" y="328"/>
                    </a:lnTo>
                    <a:lnTo>
                      <a:pt x="89" y="331"/>
                    </a:lnTo>
                    <a:lnTo>
                      <a:pt x="90" y="334"/>
                    </a:lnTo>
                    <a:lnTo>
                      <a:pt x="91" y="332"/>
                    </a:lnTo>
                    <a:lnTo>
                      <a:pt x="93" y="330"/>
                    </a:lnTo>
                    <a:lnTo>
                      <a:pt x="93" y="332"/>
                    </a:lnTo>
                    <a:lnTo>
                      <a:pt x="93" y="334"/>
                    </a:lnTo>
                    <a:lnTo>
                      <a:pt x="91" y="338"/>
                    </a:lnTo>
                    <a:lnTo>
                      <a:pt x="91" y="339"/>
                    </a:lnTo>
                    <a:lnTo>
                      <a:pt x="91" y="340"/>
                    </a:lnTo>
                    <a:lnTo>
                      <a:pt x="93" y="342"/>
                    </a:lnTo>
                    <a:lnTo>
                      <a:pt x="93" y="346"/>
                    </a:lnTo>
                    <a:lnTo>
                      <a:pt x="94" y="347"/>
                    </a:lnTo>
                    <a:lnTo>
                      <a:pt x="94" y="351"/>
                    </a:lnTo>
                    <a:lnTo>
                      <a:pt x="95" y="355"/>
                    </a:lnTo>
                    <a:lnTo>
                      <a:pt x="98" y="360"/>
                    </a:lnTo>
                    <a:lnTo>
                      <a:pt x="98" y="363"/>
                    </a:lnTo>
                    <a:lnTo>
                      <a:pt x="101" y="369"/>
                    </a:lnTo>
                    <a:lnTo>
                      <a:pt x="103" y="384"/>
                    </a:lnTo>
                    <a:lnTo>
                      <a:pt x="106" y="389"/>
                    </a:lnTo>
                    <a:lnTo>
                      <a:pt x="106" y="392"/>
                    </a:lnTo>
                    <a:lnTo>
                      <a:pt x="109" y="396"/>
                    </a:lnTo>
                    <a:lnTo>
                      <a:pt x="110" y="399"/>
                    </a:lnTo>
                    <a:lnTo>
                      <a:pt x="111" y="400"/>
                    </a:lnTo>
                    <a:lnTo>
                      <a:pt x="113" y="400"/>
                    </a:lnTo>
                    <a:lnTo>
                      <a:pt x="113" y="401"/>
                    </a:lnTo>
                    <a:lnTo>
                      <a:pt x="113" y="403"/>
                    </a:lnTo>
                    <a:lnTo>
                      <a:pt x="114" y="403"/>
                    </a:lnTo>
                    <a:lnTo>
                      <a:pt x="115" y="405"/>
                    </a:lnTo>
                    <a:lnTo>
                      <a:pt x="113" y="405"/>
                    </a:lnTo>
                    <a:lnTo>
                      <a:pt x="115" y="407"/>
                    </a:lnTo>
                    <a:lnTo>
                      <a:pt x="117" y="412"/>
                    </a:lnTo>
                    <a:lnTo>
                      <a:pt x="118" y="413"/>
                    </a:lnTo>
                    <a:lnTo>
                      <a:pt x="119" y="415"/>
                    </a:lnTo>
                    <a:lnTo>
                      <a:pt x="122" y="418"/>
                    </a:lnTo>
                    <a:lnTo>
                      <a:pt x="123" y="420"/>
                    </a:lnTo>
                    <a:lnTo>
                      <a:pt x="123" y="421"/>
                    </a:lnTo>
                    <a:lnTo>
                      <a:pt x="124" y="422"/>
                    </a:lnTo>
                    <a:lnTo>
                      <a:pt x="124" y="425"/>
                    </a:lnTo>
                    <a:lnTo>
                      <a:pt x="126" y="429"/>
                    </a:lnTo>
                    <a:lnTo>
                      <a:pt x="127" y="429"/>
                    </a:lnTo>
                    <a:lnTo>
                      <a:pt x="127" y="432"/>
                    </a:lnTo>
                    <a:lnTo>
                      <a:pt x="130" y="436"/>
                    </a:lnTo>
                    <a:lnTo>
                      <a:pt x="131" y="440"/>
                    </a:lnTo>
                    <a:lnTo>
                      <a:pt x="131" y="441"/>
                    </a:lnTo>
                    <a:lnTo>
                      <a:pt x="131" y="442"/>
                    </a:lnTo>
                    <a:lnTo>
                      <a:pt x="134" y="452"/>
                    </a:lnTo>
                    <a:lnTo>
                      <a:pt x="134" y="453"/>
                    </a:lnTo>
                    <a:lnTo>
                      <a:pt x="135" y="456"/>
                    </a:lnTo>
                    <a:lnTo>
                      <a:pt x="136" y="461"/>
                    </a:lnTo>
                    <a:lnTo>
                      <a:pt x="142" y="471"/>
                    </a:lnTo>
                    <a:lnTo>
                      <a:pt x="143" y="473"/>
                    </a:lnTo>
                    <a:lnTo>
                      <a:pt x="144" y="474"/>
                    </a:lnTo>
                    <a:lnTo>
                      <a:pt x="146" y="477"/>
                    </a:lnTo>
                    <a:lnTo>
                      <a:pt x="148" y="478"/>
                    </a:lnTo>
                    <a:lnTo>
                      <a:pt x="151" y="483"/>
                    </a:lnTo>
                    <a:lnTo>
                      <a:pt x="152" y="486"/>
                    </a:lnTo>
                    <a:lnTo>
                      <a:pt x="155" y="491"/>
                    </a:lnTo>
                    <a:lnTo>
                      <a:pt x="156" y="497"/>
                    </a:lnTo>
                    <a:lnTo>
                      <a:pt x="160" y="505"/>
                    </a:lnTo>
                    <a:lnTo>
                      <a:pt x="160" y="506"/>
                    </a:lnTo>
                    <a:lnTo>
                      <a:pt x="162" y="509"/>
                    </a:lnTo>
                    <a:lnTo>
                      <a:pt x="162" y="510"/>
                    </a:lnTo>
                    <a:lnTo>
                      <a:pt x="162" y="511"/>
                    </a:lnTo>
                    <a:lnTo>
                      <a:pt x="162" y="512"/>
                    </a:lnTo>
                    <a:lnTo>
                      <a:pt x="163" y="512"/>
                    </a:lnTo>
                    <a:lnTo>
                      <a:pt x="164" y="514"/>
                    </a:lnTo>
                    <a:lnTo>
                      <a:pt x="167" y="522"/>
                    </a:lnTo>
                    <a:lnTo>
                      <a:pt x="165" y="522"/>
                    </a:lnTo>
                    <a:lnTo>
                      <a:pt x="165" y="522"/>
                    </a:lnTo>
                    <a:lnTo>
                      <a:pt x="165" y="519"/>
                    </a:lnTo>
                    <a:lnTo>
                      <a:pt x="164" y="516"/>
                    </a:lnTo>
                    <a:lnTo>
                      <a:pt x="163" y="515"/>
                    </a:lnTo>
                    <a:lnTo>
                      <a:pt x="163" y="514"/>
                    </a:lnTo>
                    <a:lnTo>
                      <a:pt x="164" y="519"/>
                    </a:lnTo>
                    <a:lnTo>
                      <a:pt x="164" y="523"/>
                    </a:lnTo>
                    <a:lnTo>
                      <a:pt x="165" y="528"/>
                    </a:lnTo>
                    <a:lnTo>
                      <a:pt x="167" y="528"/>
                    </a:lnTo>
                    <a:lnTo>
                      <a:pt x="167" y="528"/>
                    </a:lnTo>
                    <a:lnTo>
                      <a:pt x="167" y="530"/>
                    </a:lnTo>
                    <a:lnTo>
                      <a:pt x="168" y="531"/>
                    </a:lnTo>
                    <a:lnTo>
                      <a:pt x="169" y="535"/>
                    </a:lnTo>
                    <a:lnTo>
                      <a:pt x="171" y="536"/>
                    </a:lnTo>
                    <a:lnTo>
                      <a:pt x="176" y="544"/>
                    </a:lnTo>
                    <a:lnTo>
                      <a:pt x="179" y="547"/>
                    </a:lnTo>
                    <a:lnTo>
                      <a:pt x="183" y="550"/>
                    </a:lnTo>
                    <a:lnTo>
                      <a:pt x="187" y="551"/>
                    </a:lnTo>
                    <a:lnTo>
                      <a:pt x="188" y="550"/>
                    </a:lnTo>
                    <a:lnTo>
                      <a:pt x="191" y="550"/>
                    </a:lnTo>
                    <a:lnTo>
                      <a:pt x="196" y="546"/>
                    </a:lnTo>
                    <a:lnTo>
                      <a:pt x="197" y="543"/>
                    </a:lnTo>
                    <a:lnTo>
                      <a:pt x="197" y="539"/>
                    </a:lnTo>
                    <a:lnTo>
                      <a:pt x="197" y="535"/>
                    </a:lnTo>
                    <a:lnTo>
                      <a:pt x="199" y="532"/>
                    </a:lnTo>
                    <a:lnTo>
                      <a:pt x="201" y="531"/>
                    </a:lnTo>
                    <a:lnTo>
                      <a:pt x="212" y="527"/>
                    </a:lnTo>
                    <a:lnTo>
                      <a:pt x="216" y="527"/>
                    </a:lnTo>
                    <a:lnTo>
                      <a:pt x="218" y="528"/>
                    </a:lnTo>
                    <a:lnTo>
                      <a:pt x="218" y="528"/>
                    </a:lnTo>
                    <a:lnTo>
                      <a:pt x="217" y="527"/>
                    </a:lnTo>
                    <a:lnTo>
                      <a:pt x="213" y="527"/>
                    </a:lnTo>
                    <a:lnTo>
                      <a:pt x="212" y="526"/>
                    </a:lnTo>
                    <a:lnTo>
                      <a:pt x="210" y="524"/>
                    </a:lnTo>
                    <a:lnTo>
                      <a:pt x="210" y="523"/>
                    </a:lnTo>
                    <a:lnTo>
                      <a:pt x="210" y="522"/>
                    </a:lnTo>
                    <a:lnTo>
                      <a:pt x="212" y="519"/>
                    </a:lnTo>
                    <a:lnTo>
                      <a:pt x="216" y="512"/>
                    </a:lnTo>
                    <a:lnTo>
                      <a:pt x="216" y="510"/>
                    </a:lnTo>
                    <a:lnTo>
                      <a:pt x="216" y="507"/>
                    </a:lnTo>
                    <a:lnTo>
                      <a:pt x="217" y="507"/>
                    </a:lnTo>
                    <a:lnTo>
                      <a:pt x="220" y="506"/>
                    </a:lnTo>
                    <a:lnTo>
                      <a:pt x="221" y="506"/>
                    </a:lnTo>
                    <a:lnTo>
                      <a:pt x="222" y="507"/>
                    </a:lnTo>
                    <a:lnTo>
                      <a:pt x="224" y="507"/>
                    </a:lnTo>
                    <a:lnTo>
                      <a:pt x="225" y="506"/>
                    </a:lnTo>
                    <a:lnTo>
                      <a:pt x="225" y="498"/>
                    </a:lnTo>
                    <a:lnTo>
                      <a:pt x="225" y="489"/>
                    </a:lnTo>
                    <a:lnTo>
                      <a:pt x="224" y="487"/>
                    </a:lnTo>
                    <a:lnTo>
                      <a:pt x="224" y="486"/>
                    </a:lnTo>
                    <a:lnTo>
                      <a:pt x="222" y="486"/>
                    </a:lnTo>
                    <a:lnTo>
                      <a:pt x="222" y="486"/>
                    </a:lnTo>
                    <a:lnTo>
                      <a:pt x="224" y="483"/>
                    </a:lnTo>
                    <a:lnTo>
                      <a:pt x="222" y="481"/>
                    </a:lnTo>
                    <a:lnTo>
                      <a:pt x="222" y="479"/>
                    </a:lnTo>
                    <a:lnTo>
                      <a:pt x="224" y="473"/>
                    </a:lnTo>
                    <a:lnTo>
                      <a:pt x="225" y="467"/>
                    </a:lnTo>
                    <a:lnTo>
                      <a:pt x="226" y="467"/>
                    </a:lnTo>
                    <a:lnTo>
                      <a:pt x="228" y="464"/>
                    </a:lnTo>
                    <a:lnTo>
                      <a:pt x="229" y="460"/>
                    </a:lnTo>
                    <a:lnTo>
                      <a:pt x="230" y="445"/>
                    </a:lnTo>
                    <a:lnTo>
                      <a:pt x="229" y="444"/>
                    </a:lnTo>
                    <a:lnTo>
                      <a:pt x="226" y="442"/>
                    </a:lnTo>
                    <a:lnTo>
                      <a:pt x="225" y="441"/>
                    </a:lnTo>
                    <a:lnTo>
                      <a:pt x="226" y="438"/>
                    </a:lnTo>
                    <a:lnTo>
                      <a:pt x="228" y="441"/>
                    </a:lnTo>
                    <a:lnTo>
                      <a:pt x="229" y="442"/>
                    </a:lnTo>
                    <a:lnTo>
                      <a:pt x="230" y="444"/>
                    </a:lnTo>
                    <a:lnTo>
                      <a:pt x="228" y="440"/>
                    </a:lnTo>
                    <a:lnTo>
                      <a:pt x="228" y="437"/>
                    </a:lnTo>
                    <a:lnTo>
                      <a:pt x="228" y="436"/>
                    </a:lnTo>
                    <a:lnTo>
                      <a:pt x="226" y="432"/>
                    </a:lnTo>
                    <a:lnTo>
                      <a:pt x="225" y="429"/>
                    </a:lnTo>
                    <a:lnTo>
                      <a:pt x="225" y="426"/>
                    </a:lnTo>
                    <a:lnTo>
                      <a:pt x="226" y="426"/>
                    </a:lnTo>
                    <a:lnTo>
                      <a:pt x="226" y="424"/>
                    </a:lnTo>
                    <a:lnTo>
                      <a:pt x="225" y="421"/>
                    </a:lnTo>
                    <a:lnTo>
                      <a:pt x="224" y="417"/>
                    </a:lnTo>
                    <a:lnTo>
                      <a:pt x="222" y="412"/>
                    </a:lnTo>
                    <a:lnTo>
                      <a:pt x="224" y="407"/>
                    </a:lnTo>
                    <a:lnTo>
                      <a:pt x="226" y="399"/>
                    </a:lnTo>
                    <a:lnTo>
                      <a:pt x="228" y="397"/>
                    </a:lnTo>
                    <a:lnTo>
                      <a:pt x="232" y="395"/>
                    </a:lnTo>
                    <a:lnTo>
                      <a:pt x="233" y="395"/>
                    </a:lnTo>
                    <a:lnTo>
                      <a:pt x="234" y="396"/>
                    </a:lnTo>
                    <a:lnTo>
                      <a:pt x="236" y="397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8" y="397"/>
                    </a:lnTo>
                    <a:lnTo>
                      <a:pt x="238" y="396"/>
                    </a:lnTo>
                    <a:lnTo>
                      <a:pt x="238" y="395"/>
                    </a:lnTo>
                    <a:lnTo>
                      <a:pt x="240" y="393"/>
                    </a:lnTo>
                    <a:lnTo>
                      <a:pt x="241" y="388"/>
                    </a:lnTo>
                    <a:lnTo>
                      <a:pt x="242" y="387"/>
                    </a:lnTo>
                    <a:lnTo>
                      <a:pt x="244" y="385"/>
                    </a:lnTo>
                    <a:lnTo>
                      <a:pt x="249" y="387"/>
                    </a:lnTo>
                    <a:lnTo>
                      <a:pt x="250" y="387"/>
                    </a:lnTo>
                    <a:lnTo>
                      <a:pt x="257" y="383"/>
                    </a:lnTo>
                    <a:lnTo>
                      <a:pt x="258" y="381"/>
                    </a:lnTo>
                    <a:lnTo>
                      <a:pt x="259" y="380"/>
                    </a:lnTo>
                    <a:lnTo>
                      <a:pt x="259" y="379"/>
                    </a:lnTo>
                    <a:lnTo>
                      <a:pt x="259" y="377"/>
                    </a:lnTo>
                    <a:lnTo>
                      <a:pt x="259" y="376"/>
                    </a:lnTo>
                    <a:lnTo>
                      <a:pt x="259" y="375"/>
                    </a:lnTo>
                    <a:lnTo>
                      <a:pt x="258" y="373"/>
                    </a:lnTo>
                    <a:lnTo>
                      <a:pt x="258" y="373"/>
                    </a:lnTo>
                    <a:lnTo>
                      <a:pt x="259" y="371"/>
                    </a:lnTo>
                    <a:lnTo>
                      <a:pt x="263" y="367"/>
                    </a:lnTo>
                    <a:lnTo>
                      <a:pt x="270" y="364"/>
                    </a:lnTo>
                    <a:lnTo>
                      <a:pt x="273" y="360"/>
                    </a:lnTo>
                    <a:lnTo>
                      <a:pt x="275" y="358"/>
                    </a:lnTo>
                    <a:lnTo>
                      <a:pt x="279" y="352"/>
                    </a:lnTo>
                    <a:lnTo>
                      <a:pt x="279" y="351"/>
                    </a:lnTo>
                    <a:lnTo>
                      <a:pt x="287" y="347"/>
                    </a:lnTo>
                    <a:lnTo>
                      <a:pt x="288" y="344"/>
                    </a:lnTo>
                    <a:lnTo>
                      <a:pt x="292" y="339"/>
                    </a:lnTo>
                    <a:lnTo>
                      <a:pt x="295" y="335"/>
                    </a:lnTo>
                    <a:lnTo>
                      <a:pt x="296" y="334"/>
                    </a:lnTo>
                    <a:lnTo>
                      <a:pt x="296" y="332"/>
                    </a:lnTo>
                    <a:lnTo>
                      <a:pt x="296" y="330"/>
                    </a:lnTo>
                    <a:lnTo>
                      <a:pt x="304" y="323"/>
                    </a:lnTo>
                    <a:lnTo>
                      <a:pt x="307" y="321"/>
                    </a:lnTo>
                    <a:lnTo>
                      <a:pt x="307" y="319"/>
                    </a:lnTo>
                    <a:lnTo>
                      <a:pt x="306" y="319"/>
                    </a:lnTo>
                    <a:lnTo>
                      <a:pt x="304" y="321"/>
                    </a:lnTo>
                    <a:lnTo>
                      <a:pt x="303" y="321"/>
                    </a:lnTo>
                    <a:lnTo>
                      <a:pt x="303" y="321"/>
                    </a:lnTo>
                    <a:lnTo>
                      <a:pt x="304" y="318"/>
                    </a:lnTo>
                    <a:lnTo>
                      <a:pt x="307" y="315"/>
                    </a:lnTo>
                    <a:lnTo>
                      <a:pt x="308" y="315"/>
                    </a:lnTo>
                    <a:lnTo>
                      <a:pt x="310" y="315"/>
                    </a:lnTo>
                    <a:lnTo>
                      <a:pt x="310" y="318"/>
                    </a:lnTo>
                    <a:lnTo>
                      <a:pt x="308" y="318"/>
                    </a:lnTo>
                    <a:lnTo>
                      <a:pt x="308" y="319"/>
                    </a:lnTo>
                    <a:lnTo>
                      <a:pt x="310" y="319"/>
                    </a:lnTo>
                    <a:lnTo>
                      <a:pt x="315" y="317"/>
                    </a:lnTo>
                    <a:lnTo>
                      <a:pt x="320" y="315"/>
                    </a:lnTo>
                    <a:lnTo>
                      <a:pt x="322" y="314"/>
                    </a:lnTo>
                    <a:lnTo>
                      <a:pt x="322" y="314"/>
                    </a:lnTo>
                    <a:lnTo>
                      <a:pt x="322" y="313"/>
                    </a:lnTo>
                    <a:lnTo>
                      <a:pt x="320" y="311"/>
                    </a:lnTo>
                    <a:lnTo>
                      <a:pt x="322" y="311"/>
                    </a:lnTo>
                    <a:lnTo>
                      <a:pt x="323" y="313"/>
                    </a:lnTo>
                    <a:lnTo>
                      <a:pt x="324" y="311"/>
                    </a:lnTo>
                    <a:lnTo>
                      <a:pt x="324" y="310"/>
                    </a:lnTo>
                    <a:lnTo>
                      <a:pt x="328" y="306"/>
                    </a:lnTo>
                    <a:lnTo>
                      <a:pt x="329" y="306"/>
                    </a:lnTo>
                    <a:lnTo>
                      <a:pt x="328" y="305"/>
                    </a:lnTo>
                    <a:lnTo>
                      <a:pt x="329" y="302"/>
                    </a:lnTo>
                    <a:lnTo>
                      <a:pt x="331" y="301"/>
                    </a:lnTo>
                    <a:lnTo>
                      <a:pt x="332" y="299"/>
                    </a:lnTo>
                    <a:lnTo>
                      <a:pt x="331" y="298"/>
                    </a:lnTo>
                    <a:lnTo>
                      <a:pt x="329" y="294"/>
                    </a:lnTo>
                    <a:lnTo>
                      <a:pt x="328" y="291"/>
                    </a:lnTo>
                    <a:lnTo>
                      <a:pt x="328" y="289"/>
                    </a:lnTo>
                    <a:lnTo>
                      <a:pt x="329" y="286"/>
                    </a:lnTo>
                    <a:lnTo>
                      <a:pt x="332" y="283"/>
                    </a:lnTo>
                    <a:lnTo>
                      <a:pt x="333" y="282"/>
                    </a:lnTo>
                    <a:lnTo>
                      <a:pt x="341" y="279"/>
                    </a:lnTo>
                    <a:lnTo>
                      <a:pt x="344" y="278"/>
                    </a:lnTo>
                    <a:lnTo>
                      <a:pt x="345" y="277"/>
                    </a:lnTo>
                    <a:lnTo>
                      <a:pt x="348" y="273"/>
                    </a:lnTo>
                    <a:lnTo>
                      <a:pt x="348" y="272"/>
                    </a:lnTo>
                    <a:lnTo>
                      <a:pt x="349" y="270"/>
                    </a:lnTo>
                    <a:lnTo>
                      <a:pt x="348" y="269"/>
                    </a:lnTo>
                    <a:lnTo>
                      <a:pt x="347" y="269"/>
                    </a:lnTo>
                    <a:lnTo>
                      <a:pt x="345" y="268"/>
                    </a:lnTo>
                    <a:lnTo>
                      <a:pt x="344" y="265"/>
                    </a:lnTo>
                    <a:lnTo>
                      <a:pt x="345" y="268"/>
                    </a:lnTo>
                    <a:lnTo>
                      <a:pt x="348" y="269"/>
                    </a:lnTo>
                    <a:lnTo>
                      <a:pt x="349" y="270"/>
                    </a:lnTo>
                    <a:lnTo>
                      <a:pt x="349" y="273"/>
                    </a:lnTo>
                    <a:lnTo>
                      <a:pt x="349" y="277"/>
                    </a:lnTo>
                    <a:lnTo>
                      <a:pt x="348" y="279"/>
                    </a:lnTo>
                    <a:lnTo>
                      <a:pt x="349" y="281"/>
                    </a:lnTo>
                    <a:lnTo>
                      <a:pt x="352" y="281"/>
                    </a:lnTo>
                    <a:lnTo>
                      <a:pt x="352" y="279"/>
                    </a:lnTo>
                    <a:lnTo>
                      <a:pt x="352" y="278"/>
                    </a:lnTo>
                    <a:lnTo>
                      <a:pt x="352" y="278"/>
                    </a:lnTo>
                    <a:lnTo>
                      <a:pt x="355" y="281"/>
                    </a:lnTo>
                    <a:lnTo>
                      <a:pt x="357" y="279"/>
                    </a:lnTo>
                    <a:lnTo>
                      <a:pt x="357" y="278"/>
                    </a:lnTo>
                    <a:lnTo>
                      <a:pt x="357" y="277"/>
                    </a:lnTo>
                    <a:lnTo>
                      <a:pt x="357" y="270"/>
                    </a:lnTo>
                    <a:lnTo>
                      <a:pt x="357" y="272"/>
                    </a:lnTo>
                    <a:lnTo>
                      <a:pt x="359" y="272"/>
                    </a:lnTo>
                    <a:lnTo>
                      <a:pt x="359" y="272"/>
                    </a:lnTo>
                    <a:lnTo>
                      <a:pt x="359" y="273"/>
                    </a:lnTo>
                    <a:lnTo>
                      <a:pt x="359" y="278"/>
                    </a:lnTo>
                    <a:lnTo>
                      <a:pt x="360" y="279"/>
                    </a:lnTo>
                    <a:lnTo>
                      <a:pt x="360" y="281"/>
                    </a:lnTo>
                    <a:lnTo>
                      <a:pt x="360" y="281"/>
                    </a:lnTo>
                    <a:lnTo>
                      <a:pt x="361" y="279"/>
                    </a:lnTo>
                    <a:lnTo>
                      <a:pt x="363" y="278"/>
                    </a:lnTo>
                    <a:lnTo>
                      <a:pt x="363" y="279"/>
                    </a:lnTo>
                    <a:lnTo>
                      <a:pt x="364" y="279"/>
                    </a:lnTo>
                    <a:lnTo>
                      <a:pt x="365" y="279"/>
                    </a:lnTo>
                    <a:lnTo>
                      <a:pt x="365" y="278"/>
                    </a:lnTo>
                    <a:lnTo>
                      <a:pt x="364" y="277"/>
                    </a:lnTo>
                    <a:lnTo>
                      <a:pt x="363" y="274"/>
                    </a:lnTo>
                    <a:lnTo>
                      <a:pt x="364" y="274"/>
                    </a:lnTo>
                    <a:lnTo>
                      <a:pt x="364" y="272"/>
                    </a:lnTo>
                    <a:lnTo>
                      <a:pt x="364" y="269"/>
                    </a:lnTo>
                    <a:lnTo>
                      <a:pt x="364" y="268"/>
                    </a:lnTo>
                    <a:lnTo>
                      <a:pt x="363" y="262"/>
                    </a:lnTo>
                    <a:lnTo>
                      <a:pt x="361" y="260"/>
                    </a:lnTo>
                    <a:lnTo>
                      <a:pt x="361" y="260"/>
                    </a:lnTo>
                    <a:lnTo>
                      <a:pt x="361" y="260"/>
                    </a:lnTo>
                    <a:lnTo>
                      <a:pt x="360" y="256"/>
                    </a:lnTo>
                    <a:lnTo>
                      <a:pt x="359" y="254"/>
                    </a:lnTo>
                    <a:lnTo>
                      <a:pt x="359" y="252"/>
                    </a:lnTo>
                    <a:lnTo>
                      <a:pt x="360" y="249"/>
                    </a:lnTo>
                    <a:lnTo>
                      <a:pt x="359" y="249"/>
                    </a:lnTo>
                    <a:lnTo>
                      <a:pt x="357" y="248"/>
                    </a:lnTo>
                    <a:lnTo>
                      <a:pt x="356" y="248"/>
                    </a:lnTo>
                    <a:lnTo>
                      <a:pt x="356" y="246"/>
                    </a:lnTo>
                    <a:lnTo>
                      <a:pt x="356" y="244"/>
                    </a:lnTo>
                    <a:lnTo>
                      <a:pt x="355" y="242"/>
                    </a:lnTo>
                    <a:lnTo>
                      <a:pt x="353" y="242"/>
                    </a:lnTo>
                    <a:lnTo>
                      <a:pt x="353" y="241"/>
                    </a:lnTo>
                    <a:lnTo>
                      <a:pt x="353" y="241"/>
                    </a:lnTo>
                    <a:lnTo>
                      <a:pt x="352" y="240"/>
                    </a:lnTo>
                    <a:lnTo>
                      <a:pt x="352" y="236"/>
                    </a:lnTo>
                    <a:lnTo>
                      <a:pt x="353" y="233"/>
                    </a:lnTo>
                    <a:lnTo>
                      <a:pt x="353" y="232"/>
                    </a:lnTo>
                    <a:lnTo>
                      <a:pt x="353" y="229"/>
                    </a:lnTo>
                    <a:lnTo>
                      <a:pt x="353" y="228"/>
                    </a:lnTo>
                    <a:lnTo>
                      <a:pt x="353" y="228"/>
                    </a:lnTo>
                    <a:lnTo>
                      <a:pt x="352" y="226"/>
                    </a:lnTo>
                    <a:lnTo>
                      <a:pt x="349" y="226"/>
                    </a:lnTo>
                    <a:lnTo>
                      <a:pt x="347" y="225"/>
                    </a:lnTo>
                    <a:lnTo>
                      <a:pt x="345" y="224"/>
                    </a:lnTo>
                    <a:lnTo>
                      <a:pt x="345" y="224"/>
                    </a:lnTo>
                    <a:lnTo>
                      <a:pt x="344" y="224"/>
                    </a:lnTo>
                    <a:lnTo>
                      <a:pt x="343" y="223"/>
                    </a:lnTo>
                    <a:lnTo>
                      <a:pt x="341" y="221"/>
                    </a:lnTo>
                    <a:lnTo>
                      <a:pt x="340" y="220"/>
                    </a:lnTo>
                    <a:lnTo>
                      <a:pt x="340" y="220"/>
                    </a:lnTo>
                    <a:lnTo>
                      <a:pt x="340" y="219"/>
                    </a:lnTo>
                    <a:lnTo>
                      <a:pt x="341" y="215"/>
                    </a:lnTo>
                    <a:lnTo>
                      <a:pt x="343" y="215"/>
                    </a:lnTo>
                    <a:lnTo>
                      <a:pt x="344" y="215"/>
                    </a:lnTo>
                    <a:lnTo>
                      <a:pt x="344" y="215"/>
                    </a:lnTo>
                    <a:lnTo>
                      <a:pt x="345" y="213"/>
                    </a:lnTo>
                    <a:lnTo>
                      <a:pt x="345" y="209"/>
                    </a:lnTo>
                    <a:lnTo>
                      <a:pt x="348" y="209"/>
                    </a:lnTo>
                    <a:lnTo>
                      <a:pt x="349" y="209"/>
                    </a:lnTo>
                    <a:lnTo>
                      <a:pt x="351" y="209"/>
                    </a:lnTo>
                    <a:lnTo>
                      <a:pt x="352" y="209"/>
                    </a:lnTo>
                    <a:lnTo>
                      <a:pt x="353" y="209"/>
                    </a:lnTo>
                    <a:lnTo>
                      <a:pt x="353" y="208"/>
                    </a:lnTo>
                    <a:lnTo>
                      <a:pt x="355" y="208"/>
                    </a:lnTo>
                    <a:lnTo>
                      <a:pt x="353" y="207"/>
                    </a:lnTo>
                    <a:lnTo>
                      <a:pt x="352" y="207"/>
                    </a:lnTo>
                    <a:lnTo>
                      <a:pt x="352" y="205"/>
                    </a:lnTo>
                    <a:lnTo>
                      <a:pt x="351" y="204"/>
                    </a:lnTo>
                    <a:lnTo>
                      <a:pt x="351" y="203"/>
                    </a:lnTo>
                    <a:lnTo>
                      <a:pt x="347" y="203"/>
                    </a:lnTo>
                    <a:lnTo>
                      <a:pt x="345" y="203"/>
                    </a:lnTo>
                    <a:lnTo>
                      <a:pt x="344" y="201"/>
                    </a:lnTo>
                    <a:lnTo>
                      <a:pt x="343" y="199"/>
                    </a:lnTo>
                    <a:lnTo>
                      <a:pt x="340" y="197"/>
                    </a:lnTo>
                    <a:lnTo>
                      <a:pt x="339" y="196"/>
                    </a:lnTo>
                    <a:lnTo>
                      <a:pt x="337" y="196"/>
                    </a:lnTo>
                    <a:lnTo>
                      <a:pt x="337" y="195"/>
                    </a:lnTo>
                    <a:lnTo>
                      <a:pt x="337" y="193"/>
                    </a:lnTo>
                    <a:lnTo>
                      <a:pt x="337" y="192"/>
                    </a:lnTo>
                    <a:lnTo>
                      <a:pt x="337" y="191"/>
                    </a:lnTo>
                    <a:lnTo>
                      <a:pt x="339" y="189"/>
                    </a:lnTo>
                    <a:lnTo>
                      <a:pt x="340" y="188"/>
                    </a:lnTo>
                    <a:lnTo>
                      <a:pt x="341" y="187"/>
                    </a:lnTo>
                    <a:lnTo>
                      <a:pt x="341" y="185"/>
                    </a:lnTo>
                    <a:lnTo>
                      <a:pt x="341" y="185"/>
                    </a:lnTo>
                    <a:lnTo>
                      <a:pt x="341" y="184"/>
                    </a:lnTo>
                    <a:lnTo>
                      <a:pt x="340" y="183"/>
                    </a:lnTo>
                    <a:lnTo>
                      <a:pt x="340" y="183"/>
                    </a:lnTo>
                    <a:lnTo>
                      <a:pt x="340" y="183"/>
                    </a:lnTo>
                    <a:lnTo>
                      <a:pt x="340" y="181"/>
                    </a:lnTo>
                    <a:lnTo>
                      <a:pt x="341" y="181"/>
                    </a:lnTo>
                    <a:lnTo>
                      <a:pt x="343" y="183"/>
                    </a:lnTo>
                    <a:lnTo>
                      <a:pt x="345" y="184"/>
                    </a:lnTo>
                    <a:lnTo>
                      <a:pt x="347" y="185"/>
                    </a:lnTo>
                    <a:lnTo>
                      <a:pt x="347" y="187"/>
                    </a:lnTo>
                    <a:lnTo>
                      <a:pt x="347" y="187"/>
                    </a:lnTo>
                    <a:lnTo>
                      <a:pt x="348" y="187"/>
                    </a:lnTo>
                    <a:lnTo>
                      <a:pt x="349" y="188"/>
                    </a:lnTo>
                    <a:lnTo>
                      <a:pt x="351" y="188"/>
                    </a:lnTo>
                    <a:lnTo>
                      <a:pt x="351" y="188"/>
                    </a:lnTo>
                    <a:lnTo>
                      <a:pt x="352" y="188"/>
                    </a:lnTo>
                    <a:lnTo>
                      <a:pt x="352" y="187"/>
                    </a:lnTo>
                    <a:lnTo>
                      <a:pt x="351" y="185"/>
                    </a:lnTo>
                    <a:lnTo>
                      <a:pt x="351" y="185"/>
                    </a:lnTo>
                    <a:lnTo>
                      <a:pt x="351" y="184"/>
                    </a:lnTo>
                    <a:lnTo>
                      <a:pt x="351" y="184"/>
                    </a:lnTo>
                    <a:lnTo>
                      <a:pt x="352" y="184"/>
                    </a:lnTo>
                    <a:lnTo>
                      <a:pt x="352" y="185"/>
                    </a:lnTo>
                    <a:lnTo>
                      <a:pt x="353" y="187"/>
                    </a:lnTo>
                    <a:lnTo>
                      <a:pt x="353" y="189"/>
                    </a:lnTo>
                    <a:lnTo>
                      <a:pt x="356" y="191"/>
                    </a:lnTo>
                    <a:lnTo>
                      <a:pt x="357" y="192"/>
                    </a:lnTo>
                    <a:lnTo>
                      <a:pt x="359" y="192"/>
                    </a:lnTo>
                    <a:lnTo>
                      <a:pt x="361" y="193"/>
                    </a:lnTo>
                    <a:lnTo>
                      <a:pt x="363" y="193"/>
                    </a:lnTo>
                    <a:lnTo>
                      <a:pt x="363" y="191"/>
                    </a:lnTo>
                    <a:lnTo>
                      <a:pt x="363" y="191"/>
                    </a:lnTo>
                    <a:lnTo>
                      <a:pt x="363" y="189"/>
                    </a:lnTo>
                    <a:lnTo>
                      <a:pt x="363" y="188"/>
                    </a:lnTo>
                    <a:lnTo>
                      <a:pt x="364" y="188"/>
                    </a:lnTo>
                    <a:lnTo>
                      <a:pt x="364" y="189"/>
                    </a:lnTo>
                    <a:lnTo>
                      <a:pt x="367" y="193"/>
                    </a:lnTo>
                    <a:lnTo>
                      <a:pt x="367" y="196"/>
                    </a:lnTo>
                    <a:lnTo>
                      <a:pt x="368" y="201"/>
                    </a:lnTo>
                    <a:lnTo>
                      <a:pt x="368" y="205"/>
                    </a:lnTo>
                    <a:lnTo>
                      <a:pt x="369" y="207"/>
                    </a:lnTo>
                    <a:lnTo>
                      <a:pt x="369" y="207"/>
                    </a:lnTo>
                    <a:lnTo>
                      <a:pt x="369" y="207"/>
                    </a:lnTo>
                    <a:lnTo>
                      <a:pt x="369" y="207"/>
                    </a:lnTo>
                    <a:lnTo>
                      <a:pt x="372" y="208"/>
                    </a:lnTo>
                    <a:lnTo>
                      <a:pt x="374" y="208"/>
                    </a:lnTo>
                    <a:lnTo>
                      <a:pt x="377" y="209"/>
                    </a:lnTo>
                    <a:lnTo>
                      <a:pt x="380" y="209"/>
                    </a:lnTo>
                    <a:lnTo>
                      <a:pt x="382" y="209"/>
                    </a:lnTo>
                    <a:lnTo>
                      <a:pt x="382" y="209"/>
                    </a:lnTo>
                    <a:lnTo>
                      <a:pt x="385" y="209"/>
                    </a:lnTo>
                    <a:lnTo>
                      <a:pt x="390" y="209"/>
                    </a:lnTo>
                    <a:lnTo>
                      <a:pt x="394" y="209"/>
                    </a:lnTo>
                    <a:lnTo>
                      <a:pt x="397" y="209"/>
                    </a:lnTo>
                    <a:lnTo>
                      <a:pt x="398" y="211"/>
                    </a:lnTo>
                    <a:lnTo>
                      <a:pt x="402" y="209"/>
                    </a:lnTo>
                    <a:lnTo>
                      <a:pt x="408" y="209"/>
                    </a:lnTo>
                    <a:lnTo>
                      <a:pt x="410" y="211"/>
                    </a:lnTo>
                    <a:lnTo>
                      <a:pt x="414" y="212"/>
                    </a:lnTo>
                    <a:lnTo>
                      <a:pt x="415" y="215"/>
                    </a:lnTo>
                    <a:lnTo>
                      <a:pt x="415" y="215"/>
                    </a:lnTo>
                    <a:lnTo>
                      <a:pt x="415" y="216"/>
                    </a:lnTo>
                    <a:lnTo>
                      <a:pt x="415" y="216"/>
                    </a:lnTo>
                    <a:lnTo>
                      <a:pt x="414" y="216"/>
                    </a:lnTo>
                    <a:lnTo>
                      <a:pt x="411" y="215"/>
                    </a:lnTo>
                    <a:lnTo>
                      <a:pt x="411" y="215"/>
                    </a:lnTo>
                    <a:lnTo>
                      <a:pt x="411" y="217"/>
                    </a:lnTo>
                    <a:lnTo>
                      <a:pt x="411" y="217"/>
                    </a:lnTo>
                    <a:lnTo>
                      <a:pt x="411" y="219"/>
                    </a:lnTo>
                    <a:lnTo>
                      <a:pt x="411" y="223"/>
                    </a:lnTo>
                    <a:lnTo>
                      <a:pt x="410" y="225"/>
                    </a:lnTo>
                    <a:lnTo>
                      <a:pt x="410" y="225"/>
                    </a:lnTo>
                    <a:lnTo>
                      <a:pt x="410" y="225"/>
                    </a:lnTo>
                    <a:lnTo>
                      <a:pt x="409" y="225"/>
                    </a:lnTo>
                    <a:lnTo>
                      <a:pt x="409" y="225"/>
                    </a:lnTo>
                    <a:lnTo>
                      <a:pt x="408" y="226"/>
                    </a:lnTo>
                    <a:lnTo>
                      <a:pt x="408" y="228"/>
                    </a:lnTo>
                    <a:lnTo>
                      <a:pt x="408" y="229"/>
                    </a:lnTo>
                    <a:lnTo>
                      <a:pt x="408" y="229"/>
                    </a:lnTo>
                    <a:lnTo>
                      <a:pt x="406" y="229"/>
                    </a:lnTo>
                    <a:lnTo>
                      <a:pt x="405" y="229"/>
                    </a:lnTo>
                    <a:lnTo>
                      <a:pt x="404" y="229"/>
                    </a:lnTo>
                    <a:lnTo>
                      <a:pt x="404" y="229"/>
                    </a:lnTo>
                    <a:lnTo>
                      <a:pt x="402" y="230"/>
                    </a:lnTo>
                    <a:lnTo>
                      <a:pt x="402" y="230"/>
                    </a:lnTo>
                    <a:lnTo>
                      <a:pt x="400" y="230"/>
                    </a:lnTo>
                    <a:lnTo>
                      <a:pt x="400" y="230"/>
                    </a:lnTo>
                    <a:lnTo>
                      <a:pt x="398" y="232"/>
                    </a:lnTo>
                    <a:lnTo>
                      <a:pt x="398" y="233"/>
                    </a:lnTo>
                    <a:lnTo>
                      <a:pt x="397" y="234"/>
                    </a:lnTo>
                    <a:lnTo>
                      <a:pt x="397" y="237"/>
                    </a:lnTo>
                    <a:lnTo>
                      <a:pt x="397" y="240"/>
                    </a:lnTo>
                    <a:lnTo>
                      <a:pt x="397" y="241"/>
                    </a:lnTo>
                    <a:lnTo>
                      <a:pt x="400" y="245"/>
                    </a:lnTo>
                    <a:lnTo>
                      <a:pt x="401" y="250"/>
                    </a:lnTo>
                    <a:lnTo>
                      <a:pt x="401" y="252"/>
                    </a:lnTo>
                    <a:lnTo>
                      <a:pt x="402" y="252"/>
                    </a:lnTo>
                    <a:lnTo>
                      <a:pt x="402" y="252"/>
                    </a:lnTo>
                    <a:lnTo>
                      <a:pt x="402" y="250"/>
                    </a:lnTo>
                    <a:lnTo>
                      <a:pt x="402" y="249"/>
                    </a:lnTo>
                    <a:lnTo>
                      <a:pt x="402" y="249"/>
                    </a:lnTo>
                    <a:lnTo>
                      <a:pt x="402" y="249"/>
                    </a:lnTo>
                    <a:lnTo>
                      <a:pt x="404" y="250"/>
                    </a:lnTo>
                    <a:lnTo>
                      <a:pt x="405" y="252"/>
                    </a:lnTo>
                    <a:lnTo>
                      <a:pt x="405" y="253"/>
                    </a:lnTo>
                    <a:lnTo>
                      <a:pt x="406" y="253"/>
                    </a:lnTo>
                    <a:lnTo>
                      <a:pt x="408" y="253"/>
                    </a:lnTo>
                    <a:lnTo>
                      <a:pt x="409" y="252"/>
                    </a:lnTo>
                    <a:lnTo>
                      <a:pt x="409" y="250"/>
                    </a:lnTo>
                    <a:lnTo>
                      <a:pt x="409" y="249"/>
                    </a:lnTo>
                    <a:lnTo>
                      <a:pt x="408" y="248"/>
                    </a:lnTo>
                    <a:lnTo>
                      <a:pt x="409" y="245"/>
                    </a:lnTo>
                    <a:lnTo>
                      <a:pt x="410" y="244"/>
                    </a:lnTo>
                    <a:lnTo>
                      <a:pt x="410" y="242"/>
                    </a:lnTo>
                    <a:lnTo>
                      <a:pt x="410" y="241"/>
                    </a:lnTo>
                    <a:lnTo>
                      <a:pt x="410" y="240"/>
                    </a:lnTo>
                    <a:lnTo>
                      <a:pt x="410" y="238"/>
                    </a:lnTo>
                    <a:lnTo>
                      <a:pt x="411" y="240"/>
                    </a:lnTo>
                    <a:lnTo>
                      <a:pt x="413" y="238"/>
                    </a:lnTo>
                    <a:lnTo>
                      <a:pt x="414" y="238"/>
                    </a:lnTo>
                    <a:lnTo>
                      <a:pt x="414" y="240"/>
                    </a:lnTo>
                    <a:lnTo>
                      <a:pt x="415" y="240"/>
                    </a:lnTo>
                    <a:lnTo>
                      <a:pt x="417" y="242"/>
                    </a:lnTo>
                    <a:lnTo>
                      <a:pt x="418" y="246"/>
                    </a:lnTo>
                    <a:lnTo>
                      <a:pt x="418" y="248"/>
                    </a:lnTo>
                    <a:lnTo>
                      <a:pt x="418" y="252"/>
                    </a:lnTo>
                    <a:lnTo>
                      <a:pt x="419" y="254"/>
                    </a:lnTo>
                    <a:lnTo>
                      <a:pt x="419" y="254"/>
                    </a:lnTo>
                    <a:lnTo>
                      <a:pt x="421" y="257"/>
                    </a:lnTo>
                    <a:lnTo>
                      <a:pt x="422" y="258"/>
                    </a:lnTo>
                    <a:lnTo>
                      <a:pt x="422" y="260"/>
                    </a:lnTo>
                    <a:lnTo>
                      <a:pt x="423" y="262"/>
                    </a:lnTo>
                    <a:lnTo>
                      <a:pt x="423" y="265"/>
                    </a:lnTo>
                    <a:lnTo>
                      <a:pt x="425" y="272"/>
                    </a:lnTo>
                    <a:lnTo>
                      <a:pt x="426" y="273"/>
                    </a:lnTo>
                    <a:lnTo>
                      <a:pt x="426" y="273"/>
                    </a:lnTo>
                    <a:lnTo>
                      <a:pt x="427" y="272"/>
                    </a:lnTo>
                    <a:lnTo>
                      <a:pt x="427" y="270"/>
                    </a:lnTo>
                    <a:lnTo>
                      <a:pt x="427" y="270"/>
                    </a:lnTo>
                    <a:lnTo>
                      <a:pt x="427" y="270"/>
                    </a:lnTo>
                    <a:lnTo>
                      <a:pt x="429" y="270"/>
                    </a:lnTo>
                    <a:lnTo>
                      <a:pt x="430" y="273"/>
                    </a:lnTo>
                    <a:lnTo>
                      <a:pt x="431" y="273"/>
                    </a:lnTo>
                    <a:lnTo>
                      <a:pt x="433" y="273"/>
                    </a:lnTo>
                    <a:lnTo>
                      <a:pt x="433" y="270"/>
                    </a:lnTo>
                    <a:lnTo>
                      <a:pt x="433" y="269"/>
                    </a:lnTo>
                    <a:lnTo>
                      <a:pt x="434" y="269"/>
                    </a:lnTo>
                    <a:lnTo>
                      <a:pt x="434" y="269"/>
                    </a:lnTo>
                    <a:lnTo>
                      <a:pt x="435" y="269"/>
                    </a:lnTo>
                    <a:lnTo>
                      <a:pt x="435" y="268"/>
                    </a:lnTo>
                    <a:lnTo>
                      <a:pt x="435" y="266"/>
                    </a:lnTo>
                    <a:lnTo>
                      <a:pt x="433" y="262"/>
                    </a:lnTo>
                    <a:lnTo>
                      <a:pt x="433" y="260"/>
                    </a:lnTo>
                    <a:lnTo>
                      <a:pt x="433" y="258"/>
                    </a:lnTo>
                    <a:lnTo>
                      <a:pt x="433" y="257"/>
                    </a:lnTo>
                    <a:lnTo>
                      <a:pt x="433" y="254"/>
                    </a:lnTo>
                    <a:lnTo>
                      <a:pt x="433" y="253"/>
                    </a:lnTo>
                    <a:lnTo>
                      <a:pt x="433" y="252"/>
                    </a:lnTo>
                    <a:lnTo>
                      <a:pt x="434" y="252"/>
                    </a:lnTo>
                    <a:lnTo>
                      <a:pt x="434" y="253"/>
                    </a:lnTo>
                    <a:lnTo>
                      <a:pt x="435" y="252"/>
                    </a:lnTo>
                    <a:lnTo>
                      <a:pt x="437" y="252"/>
                    </a:lnTo>
                    <a:lnTo>
                      <a:pt x="437" y="250"/>
                    </a:lnTo>
                    <a:lnTo>
                      <a:pt x="437" y="246"/>
                    </a:lnTo>
                    <a:lnTo>
                      <a:pt x="435" y="242"/>
                    </a:lnTo>
                    <a:lnTo>
                      <a:pt x="435" y="240"/>
                    </a:lnTo>
                    <a:lnTo>
                      <a:pt x="434" y="237"/>
                    </a:lnTo>
                    <a:lnTo>
                      <a:pt x="433" y="232"/>
                    </a:lnTo>
                    <a:lnTo>
                      <a:pt x="433" y="232"/>
                    </a:lnTo>
                    <a:lnTo>
                      <a:pt x="434" y="232"/>
                    </a:lnTo>
                    <a:lnTo>
                      <a:pt x="435" y="233"/>
                    </a:lnTo>
                    <a:lnTo>
                      <a:pt x="437" y="233"/>
                    </a:lnTo>
                    <a:lnTo>
                      <a:pt x="437" y="233"/>
                    </a:lnTo>
                    <a:lnTo>
                      <a:pt x="438" y="233"/>
                    </a:lnTo>
                    <a:lnTo>
                      <a:pt x="439" y="233"/>
                    </a:lnTo>
                    <a:lnTo>
                      <a:pt x="441" y="233"/>
                    </a:lnTo>
                    <a:lnTo>
                      <a:pt x="442" y="234"/>
                    </a:lnTo>
                    <a:lnTo>
                      <a:pt x="445" y="234"/>
                    </a:lnTo>
                    <a:lnTo>
                      <a:pt x="446" y="236"/>
                    </a:lnTo>
                    <a:lnTo>
                      <a:pt x="447" y="236"/>
                    </a:lnTo>
                    <a:lnTo>
                      <a:pt x="447" y="233"/>
                    </a:lnTo>
                    <a:lnTo>
                      <a:pt x="449" y="230"/>
                    </a:lnTo>
                    <a:lnTo>
                      <a:pt x="449" y="226"/>
                    </a:lnTo>
                    <a:lnTo>
                      <a:pt x="450" y="224"/>
                    </a:lnTo>
                    <a:lnTo>
                      <a:pt x="450" y="223"/>
                    </a:lnTo>
                    <a:lnTo>
                      <a:pt x="451" y="220"/>
                    </a:lnTo>
                    <a:lnTo>
                      <a:pt x="452" y="217"/>
                    </a:lnTo>
                    <a:lnTo>
                      <a:pt x="454" y="215"/>
                    </a:lnTo>
                    <a:lnTo>
                      <a:pt x="454" y="212"/>
                    </a:lnTo>
                    <a:lnTo>
                      <a:pt x="454" y="211"/>
                    </a:lnTo>
                    <a:lnTo>
                      <a:pt x="452" y="211"/>
                    </a:lnTo>
                    <a:lnTo>
                      <a:pt x="451" y="209"/>
                    </a:lnTo>
                    <a:lnTo>
                      <a:pt x="451" y="209"/>
                    </a:lnTo>
                    <a:lnTo>
                      <a:pt x="450" y="208"/>
                    </a:lnTo>
                    <a:lnTo>
                      <a:pt x="450" y="208"/>
                    </a:lnTo>
                    <a:lnTo>
                      <a:pt x="451" y="207"/>
                    </a:lnTo>
                    <a:lnTo>
                      <a:pt x="451" y="204"/>
                    </a:lnTo>
                    <a:lnTo>
                      <a:pt x="451" y="204"/>
                    </a:lnTo>
                    <a:lnTo>
                      <a:pt x="454" y="203"/>
                    </a:lnTo>
                    <a:lnTo>
                      <a:pt x="455" y="201"/>
                    </a:lnTo>
                    <a:lnTo>
                      <a:pt x="455" y="199"/>
                    </a:lnTo>
                    <a:lnTo>
                      <a:pt x="456" y="197"/>
                    </a:lnTo>
                    <a:lnTo>
                      <a:pt x="456" y="195"/>
                    </a:lnTo>
                    <a:lnTo>
                      <a:pt x="456" y="193"/>
                    </a:lnTo>
                    <a:lnTo>
                      <a:pt x="458" y="193"/>
                    </a:lnTo>
                    <a:lnTo>
                      <a:pt x="458" y="192"/>
                    </a:lnTo>
                    <a:lnTo>
                      <a:pt x="458" y="192"/>
                    </a:lnTo>
                    <a:lnTo>
                      <a:pt x="456" y="191"/>
                    </a:lnTo>
                    <a:lnTo>
                      <a:pt x="456" y="189"/>
                    </a:lnTo>
                    <a:lnTo>
                      <a:pt x="455" y="185"/>
                    </a:lnTo>
                    <a:lnTo>
                      <a:pt x="455" y="183"/>
                    </a:lnTo>
                    <a:lnTo>
                      <a:pt x="455" y="183"/>
                    </a:lnTo>
                    <a:lnTo>
                      <a:pt x="455" y="181"/>
                    </a:lnTo>
                    <a:lnTo>
                      <a:pt x="456" y="180"/>
                    </a:lnTo>
                    <a:lnTo>
                      <a:pt x="458" y="179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7" y="172"/>
                    </a:lnTo>
                    <a:lnTo>
                      <a:pt x="468" y="171"/>
                    </a:lnTo>
                    <a:lnTo>
                      <a:pt x="470" y="168"/>
                    </a:lnTo>
                    <a:lnTo>
                      <a:pt x="471" y="168"/>
                    </a:lnTo>
                    <a:lnTo>
                      <a:pt x="472" y="167"/>
                    </a:lnTo>
                    <a:lnTo>
                      <a:pt x="479" y="166"/>
                    </a:lnTo>
                    <a:lnTo>
                      <a:pt x="480" y="166"/>
                    </a:lnTo>
                    <a:lnTo>
                      <a:pt x="482" y="167"/>
                    </a:lnTo>
                    <a:lnTo>
                      <a:pt x="483" y="170"/>
                    </a:lnTo>
                    <a:lnTo>
                      <a:pt x="484" y="170"/>
                    </a:lnTo>
                    <a:lnTo>
                      <a:pt x="487" y="171"/>
                    </a:lnTo>
                    <a:lnTo>
                      <a:pt x="487" y="171"/>
                    </a:lnTo>
                    <a:lnTo>
                      <a:pt x="487" y="170"/>
                    </a:lnTo>
                    <a:lnTo>
                      <a:pt x="483" y="164"/>
                    </a:lnTo>
                    <a:lnTo>
                      <a:pt x="482" y="163"/>
                    </a:lnTo>
                    <a:lnTo>
                      <a:pt x="482" y="162"/>
                    </a:lnTo>
                    <a:lnTo>
                      <a:pt x="482" y="160"/>
                    </a:lnTo>
                    <a:lnTo>
                      <a:pt x="483" y="159"/>
                    </a:lnTo>
                    <a:close/>
                    <a:moveTo>
                      <a:pt x="474" y="568"/>
                    </a:moveTo>
                    <a:lnTo>
                      <a:pt x="472" y="569"/>
                    </a:lnTo>
                    <a:lnTo>
                      <a:pt x="471" y="569"/>
                    </a:lnTo>
                    <a:lnTo>
                      <a:pt x="471" y="572"/>
                    </a:lnTo>
                    <a:lnTo>
                      <a:pt x="472" y="573"/>
                    </a:lnTo>
                    <a:lnTo>
                      <a:pt x="475" y="577"/>
                    </a:lnTo>
                    <a:lnTo>
                      <a:pt x="476" y="576"/>
                    </a:lnTo>
                    <a:lnTo>
                      <a:pt x="476" y="573"/>
                    </a:lnTo>
                    <a:lnTo>
                      <a:pt x="475" y="568"/>
                    </a:lnTo>
                    <a:lnTo>
                      <a:pt x="474" y="568"/>
                    </a:lnTo>
                    <a:close/>
                    <a:moveTo>
                      <a:pt x="468" y="548"/>
                    </a:moveTo>
                    <a:lnTo>
                      <a:pt x="467" y="548"/>
                    </a:lnTo>
                    <a:lnTo>
                      <a:pt x="467" y="550"/>
                    </a:lnTo>
                    <a:lnTo>
                      <a:pt x="467" y="551"/>
                    </a:lnTo>
                    <a:lnTo>
                      <a:pt x="467" y="551"/>
                    </a:lnTo>
                    <a:lnTo>
                      <a:pt x="467" y="552"/>
                    </a:lnTo>
                    <a:lnTo>
                      <a:pt x="467" y="552"/>
                    </a:lnTo>
                    <a:lnTo>
                      <a:pt x="467" y="552"/>
                    </a:lnTo>
                    <a:lnTo>
                      <a:pt x="468" y="552"/>
                    </a:lnTo>
                    <a:lnTo>
                      <a:pt x="468" y="550"/>
                    </a:lnTo>
                    <a:lnTo>
                      <a:pt x="468" y="548"/>
                    </a:lnTo>
                    <a:close/>
                    <a:moveTo>
                      <a:pt x="460" y="546"/>
                    </a:moveTo>
                    <a:lnTo>
                      <a:pt x="460" y="546"/>
                    </a:lnTo>
                    <a:lnTo>
                      <a:pt x="460" y="547"/>
                    </a:lnTo>
                    <a:lnTo>
                      <a:pt x="460" y="548"/>
                    </a:lnTo>
                    <a:lnTo>
                      <a:pt x="462" y="548"/>
                    </a:lnTo>
                    <a:lnTo>
                      <a:pt x="462" y="548"/>
                    </a:lnTo>
                    <a:lnTo>
                      <a:pt x="460" y="546"/>
                    </a:lnTo>
                    <a:close/>
                    <a:moveTo>
                      <a:pt x="466" y="552"/>
                    </a:moveTo>
                    <a:lnTo>
                      <a:pt x="464" y="552"/>
                    </a:lnTo>
                    <a:lnTo>
                      <a:pt x="464" y="554"/>
                    </a:lnTo>
                    <a:lnTo>
                      <a:pt x="466" y="555"/>
                    </a:lnTo>
                    <a:lnTo>
                      <a:pt x="466" y="555"/>
                    </a:lnTo>
                    <a:lnTo>
                      <a:pt x="467" y="555"/>
                    </a:lnTo>
                    <a:lnTo>
                      <a:pt x="467" y="555"/>
                    </a:lnTo>
                    <a:lnTo>
                      <a:pt x="467" y="554"/>
                    </a:lnTo>
                    <a:lnTo>
                      <a:pt x="466" y="552"/>
                    </a:lnTo>
                    <a:close/>
                  </a:path>
                </a:pathLst>
              </a:custGeom>
              <a:grpFill/>
              <a:ln w="317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DE" sz="1350" b="0" i="0" u="none" strike="noStrike" kern="1200" cap="none" spc="0" normalizeH="0" baseline="0" noProof="0">
                  <a:ln>
                    <a:noFill/>
                  </a:ln>
                  <a:solidFill>
                    <a:srgbClr val="414042"/>
                  </a:solidFill>
                  <a:effectLst/>
                  <a:uLnTx/>
                  <a:uFillTx/>
                  <a:latin typeface="Pluto Sans DPD PPT Light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273" name="Freeform 234">
              <a:extLst>
                <a:ext uri="{FF2B5EF4-FFF2-40B4-BE49-F238E27FC236}">
                  <a16:creationId xmlns:a16="http://schemas.microsoft.com/office/drawing/2014/main" id="{FC1CE0A9-F48E-4859-A876-818EE60AA8A3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5908577" y="2202096"/>
              <a:ext cx="139429" cy="150463"/>
            </a:xfrm>
            <a:custGeom>
              <a:avLst/>
              <a:gdLst>
                <a:gd name="T0" fmla="*/ 126 w 139"/>
                <a:gd name="T1" fmla="*/ 21 h 150"/>
                <a:gd name="T2" fmla="*/ 82 w 139"/>
                <a:gd name="T3" fmla="*/ 11 h 150"/>
                <a:gd name="T4" fmla="*/ 114 w 139"/>
                <a:gd name="T5" fmla="*/ 16 h 150"/>
                <a:gd name="T6" fmla="*/ 118 w 139"/>
                <a:gd name="T7" fmla="*/ 11 h 150"/>
                <a:gd name="T8" fmla="*/ 111 w 139"/>
                <a:gd name="T9" fmla="*/ 9 h 150"/>
                <a:gd name="T10" fmla="*/ 42 w 139"/>
                <a:gd name="T11" fmla="*/ 7 h 150"/>
                <a:gd name="T12" fmla="*/ 135 w 139"/>
                <a:gd name="T13" fmla="*/ 65 h 150"/>
                <a:gd name="T14" fmla="*/ 135 w 139"/>
                <a:gd name="T15" fmla="*/ 57 h 150"/>
                <a:gd name="T16" fmla="*/ 132 w 139"/>
                <a:gd name="T17" fmla="*/ 48 h 150"/>
                <a:gd name="T18" fmla="*/ 130 w 139"/>
                <a:gd name="T19" fmla="*/ 34 h 150"/>
                <a:gd name="T20" fmla="*/ 120 w 139"/>
                <a:gd name="T21" fmla="*/ 23 h 150"/>
                <a:gd name="T22" fmla="*/ 99 w 139"/>
                <a:gd name="T23" fmla="*/ 13 h 150"/>
                <a:gd name="T24" fmla="*/ 77 w 139"/>
                <a:gd name="T25" fmla="*/ 20 h 150"/>
                <a:gd name="T26" fmla="*/ 66 w 139"/>
                <a:gd name="T27" fmla="*/ 12 h 150"/>
                <a:gd name="T28" fmla="*/ 60 w 139"/>
                <a:gd name="T29" fmla="*/ 5 h 150"/>
                <a:gd name="T30" fmla="*/ 48 w 139"/>
                <a:gd name="T31" fmla="*/ 3 h 150"/>
                <a:gd name="T32" fmla="*/ 46 w 139"/>
                <a:gd name="T33" fmla="*/ 12 h 150"/>
                <a:gd name="T34" fmla="*/ 48 w 139"/>
                <a:gd name="T35" fmla="*/ 21 h 150"/>
                <a:gd name="T36" fmla="*/ 53 w 139"/>
                <a:gd name="T37" fmla="*/ 24 h 150"/>
                <a:gd name="T38" fmla="*/ 41 w 139"/>
                <a:gd name="T39" fmla="*/ 29 h 150"/>
                <a:gd name="T40" fmla="*/ 35 w 139"/>
                <a:gd name="T41" fmla="*/ 27 h 150"/>
                <a:gd name="T42" fmla="*/ 21 w 139"/>
                <a:gd name="T43" fmla="*/ 36 h 150"/>
                <a:gd name="T44" fmla="*/ 13 w 139"/>
                <a:gd name="T45" fmla="*/ 46 h 150"/>
                <a:gd name="T46" fmla="*/ 19 w 139"/>
                <a:gd name="T47" fmla="*/ 50 h 150"/>
                <a:gd name="T48" fmla="*/ 13 w 139"/>
                <a:gd name="T49" fmla="*/ 57 h 150"/>
                <a:gd name="T50" fmla="*/ 8 w 139"/>
                <a:gd name="T51" fmla="*/ 61 h 150"/>
                <a:gd name="T52" fmla="*/ 4 w 139"/>
                <a:gd name="T53" fmla="*/ 65 h 150"/>
                <a:gd name="T54" fmla="*/ 4 w 139"/>
                <a:gd name="T55" fmla="*/ 74 h 150"/>
                <a:gd name="T56" fmla="*/ 1 w 139"/>
                <a:gd name="T57" fmla="*/ 78 h 150"/>
                <a:gd name="T58" fmla="*/ 4 w 139"/>
                <a:gd name="T59" fmla="*/ 86 h 150"/>
                <a:gd name="T60" fmla="*/ 4 w 139"/>
                <a:gd name="T61" fmla="*/ 94 h 150"/>
                <a:gd name="T62" fmla="*/ 9 w 139"/>
                <a:gd name="T63" fmla="*/ 102 h 150"/>
                <a:gd name="T64" fmla="*/ 9 w 139"/>
                <a:gd name="T65" fmla="*/ 109 h 150"/>
                <a:gd name="T66" fmla="*/ 16 w 139"/>
                <a:gd name="T67" fmla="*/ 113 h 150"/>
                <a:gd name="T68" fmla="*/ 24 w 139"/>
                <a:gd name="T69" fmla="*/ 114 h 150"/>
                <a:gd name="T70" fmla="*/ 31 w 139"/>
                <a:gd name="T71" fmla="*/ 122 h 150"/>
                <a:gd name="T72" fmla="*/ 25 w 139"/>
                <a:gd name="T73" fmla="*/ 140 h 150"/>
                <a:gd name="T74" fmla="*/ 38 w 139"/>
                <a:gd name="T75" fmla="*/ 144 h 150"/>
                <a:gd name="T76" fmla="*/ 38 w 139"/>
                <a:gd name="T77" fmla="*/ 143 h 150"/>
                <a:gd name="T78" fmla="*/ 44 w 139"/>
                <a:gd name="T79" fmla="*/ 142 h 150"/>
                <a:gd name="T80" fmla="*/ 57 w 139"/>
                <a:gd name="T81" fmla="*/ 146 h 150"/>
                <a:gd name="T82" fmla="*/ 65 w 139"/>
                <a:gd name="T83" fmla="*/ 148 h 150"/>
                <a:gd name="T84" fmla="*/ 70 w 139"/>
                <a:gd name="T85" fmla="*/ 144 h 150"/>
                <a:gd name="T86" fmla="*/ 78 w 139"/>
                <a:gd name="T87" fmla="*/ 147 h 150"/>
                <a:gd name="T88" fmla="*/ 87 w 139"/>
                <a:gd name="T89" fmla="*/ 144 h 150"/>
                <a:gd name="T90" fmla="*/ 102 w 139"/>
                <a:gd name="T91" fmla="*/ 143 h 150"/>
                <a:gd name="T92" fmla="*/ 107 w 139"/>
                <a:gd name="T93" fmla="*/ 146 h 150"/>
                <a:gd name="T94" fmla="*/ 109 w 139"/>
                <a:gd name="T95" fmla="*/ 142 h 150"/>
                <a:gd name="T96" fmla="*/ 111 w 139"/>
                <a:gd name="T97" fmla="*/ 130 h 150"/>
                <a:gd name="T98" fmla="*/ 120 w 139"/>
                <a:gd name="T99" fmla="*/ 126 h 150"/>
                <a:gd name="T100" fmla="*/ 120 w 139"/>
                <a:gd name="T101" fmla="*/ 119 h 150"/>
                <a:gd name="T102" fmla="*/ 110 w 139"/>
                <a:gd name="T103" fmla="*/ 111 h 150"/>
                <a:gd name="T104" fmla="*/ 101 w 139"/>
                <a:gd name="T105" fmla="*/ 102 h 150"/>
                <a:gd name="T106" fmla="*/ 98 w 139"/>
                <a:gd name="T107" fmla="*/ 95 h 150"/>
                <a:gd name="T108" fmla="*/ 97 w 139"/>
                <a:gd name="T109" fmla="*/ 91 h 150"/>
                <a:gd name="T110" fmla="*/ 106 w 139"/>
                <a:gd name="T111" fmla="*/ 89 h 150"/>
                <a:gd name="T112" fmla="*/ 114 w 139"/>
                <a:gd name="T113" fmla="*/ 86 h 150"/>
                <a:gd name="T114" fmla="*/ 123 w 139"/>
                <a:gd name="T115" fmla="*/ 82 h 150"/>
                <a:gd name="T116" fmla="*/ 128 w 139"/>
                <a:gd name="T117" fmla="*/ 77 h 150"/>
                <a:gd name="T118" fmla="*/ 134 w 139"/>
                <a:gd name="T119" fmla="*/ 81 h 150"/>
                <a:gd name="T120" fmla="*/ 139 w 139"/>
                <a:gd name="T121" fmla="*/ 70 h 150"/>
                <a:gd name="T122" fmla="*/ 40 w 139"/>
                <a:gd name="T12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9" h="150">
                  <a:moveTo>
                    <a:pt x="120" y="20"/>
                  </a:moveTo>
                  <a:lnTo>
                    <a:pt x="122" y="20"/>
                  </a:lnTo>
                  <a:lnTo>
                    <a:pt x="122" y="21"/>
                  </a:lnTo>
                  <a:lnTo>
                    <a:pt x="122" y="23"/>
                  </a:lnTo>
                  <a:lnTo>
                    <a:pt x="123" y="23"/>
                  </a:lnTo>
                  <a:lnTo>
                    <a:pt x="126" y="23"/>
                  </a:lnTo>
                  <a:lnTo>
                    <a:pt x="126" y="23"/>
                  </a:lnTo>
                  <a:lnTo>
                    <a:pt x="126" y="21"/>
                  </a:lnTo>
                  <a:lnTo>
                    <a:pt x="126" y="21"/>
                  </a:lnTo>
                  <a:lnTo>
                    <a:pt x="123" y="20"/>
                  </a:lnTo>
                  <a:lnTo>
                    <a:pt x="120" y="17"/>
                  </a:lnTo>
                  <a:lnTo>
                    <a:pt x="120" y="19"/>
                  </a:lnTo>
                  <a:lnTo>
                    <a:pt x="120" y="19"/>
                  </a:lnTo>
                  <a:lnTo>
                    <a:pt x="120" y="20"/>
                  </a:lnTo>
                  <a:close/>
                  <a:moveTo>
                    <a:pt x="81" y="12"/>
                  </a:moveTo>
                  <a:lnTo>
                    <a:pt x="82" y="12"/>
                  </a:lnTo>
                  <a:lnTo>
                    <a:pt x="82" y="12"/>
                  </a:lnTo>
                  <a:lnTo>
                    <a:pt x="82" y="11"/>
                  </a:lnTo>
                  <a:lnTo>
                    <a:pt x="79" y="11"/>
                  </a:lnTo>
                  <a:lnTo>
                    <a:pt x="79" y="11"/>
                  </a:lnTo>
                  <a:lnTo>
                    <a:pt x="78" y="11"/>
                  </a:lnTo>
                  <a:lnTo>
                    <a:pt x="79" y="12"/>
                  </a:lnTo>
                  <a:lnTo>
                    <a:pt x="81" y="12"/>
                  </a:lnTo>
                  <a:close/>
                  <a:moveTo>
                    <a:pt x="110" y="13"/>
                  </a:moveTo>
                  <a:lnTo>
                    <a:pt x="111" y="13"/>
                  </a:lnTo>
                  <a:lnTo>
                    <a:pt x="114" y="16"/>
                  </a:lnTo>
                  <a:lnTo>
                    <a:pt x="114" y="16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9" y="13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17" y="11"/>
                  </a:lnTo>
                  <a:lnTo>
                    <a:pt x="118" y="11"/>
                  </a:lnTo>
                  <a:lnTo>
                    <a:pt x="118" y="9"/>
                  </a:lnTo>
                  <a:lnTo>
                    <a:pt x="118" y="9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4" y="7"/>
                  </a:lnTo>
                  <a:lnTo>
                    <a:pt x="113" y="7"/>
                  </a:lnTo>
                  <a:lnTo>
                    <a:pt x="111" y="8"/>
                  </a:lnTo>
                  <a:lnTo>
                    <a:pt x="111" y="9"/>
                  </a:lnTo>
                  <a:lnTo>
                    <a:pt x="111" y="9"/>
                  </a:lnTo>
                  <a:lnTo>
                    <a:pt x="111" y="11"/>
                  </a:lnTo>
                  <a:lnTo>
                    <a:pt x="110" y="12"/>
                  </a:lnTo>
                  <a:lnTo>
                    <a:pt x="110" y="13"/>
                  </a:lnTo>
                  <a:close/>
                  <a:moveTo>
                    <a:pt x="41" y="5"/>
                  </a:moveTo>
                  <a:lnTo>
                    <a:pt x="40" y="7"/>
                  </a:lnTo>
                  <a:lnTo>
                    <a:pt x="40" y="7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1" y="5"/>
                  </a:lnTo>
                  <a:lnTo>
                    <a:pt x="41" y="5"/>
                  </a:lnTo>
                  <a:close/>
                  <a:moveTo>
                    <a:pt x="139" y="70"/>
                  </a:moveTo>
                  <a:lnTo>
                    <a:pt x="138" y="69"/>
                  </a:lnTo>
                  <a:lnTo>
                    <a:pt x="138" y="69"/>
                  </a:lnTo>
                  <a:lnTo>
                    <a:pt x="135" y="68"/>
                  </a:lnTo>
                  <a:lnTo>
                    <a:pt x="135" y="68"/>
                  </a:lnTo>
                  <a:lnTo>
                    <a:pt x="135" y="65"/>
                  </a:lnTo>
                  <a:lnTo>
                    <a:pt x="135" y="65"/>
                  </a:lnTo>
                  <a:lnTo>
                    <a:pt x="134" y="64"/>
                  </a:lnTo>
                  <a:lnTo>
                    <a:pt x="134" y="62"/>
                  </a:lnTo>
                  <a:lnTo>
                    <a:pt x="132" y="61"/>
                  </a:lnTo>
                  <a:lnTo>
                    <a:pt x="134" y="60"/>
                  </a:lnTo>
                  <a:lnTo>
                    <a:pt x="134" y="60"/>
                  </a:lnTo>
                  <a:lnTo>
                    <a:pt x="135" y="58"/>
                  </a:lnTo>
                  <a:lnTo>
                    <a:pt x="135" y="57"/>
                  </a:lnTo>
                  <a:lnTo>
                    <a:pt x="135" y="57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4" y="54"/>
                  </a:lnTo>
                  <a:lnTo>
                    <a:pt x="134" y="53"/>
                  </a:lnTo>
                  <a:lnTo>
                    <a:pt x="132" y="53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32" y="50"/>
                  </a:lnTo>
                  <a:lnTo>
                    <a:pt x="132" y="48"/>
                  </a:lnTo>
                  <a:lnTo>
                    <a:pt x="131" y="46"/>
                  </a:lnTo>
                  <a:lnTo>
                    <a:pt x="127" y="44"/>
                  </a:lnTo>
                  <a:lnTo>
                    <a:pt x="126" y="41"/>
                  </a:lnTo>
                  <a:lnTo>
                    <a:pt x="126" y="40"/>
                  </a:lnTo>
                  <a:lnTo>
                    <a:pt x="126" y="40"/>
                  </a:lnTo>
                  <a:lnTo>
                    <a:pt x="127" y="38"/>
                  </a:lnTo>
                  <a:lnTo>
                    <a:pt x="128" y="37"/>
                  </a:lnTo>
                  <a:lnTo>
                    <a:pt x="130" y="36"/>
                  </a:lnTo>
                  <a:lnTo>
                    <a:pt x="130" y="34"/>
                  </a:lnTo>
                  <a:lnTo>
                    <a:pt x="130" y="33"/>
                  </a:lnTo>
                  <a:lnTo>
                    <a:pt x="127" y="29"/>
                  </a:lnTo>
                  <a:lnTo>
                    <a:pt x="127" y="28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7" y="25"/>
                  </a:lnTo>
                  <a:lnTo>
                    <a:pt x="123" y="24"/>
                  </a:lnTo>
                  <a:lnTo>
                    <a:pt x="122" y="24"/>
                  </a:lnTo>
                  <a:lnTo>
                    <a:pt x="120" y="23"/>
                  </a:lnTo>
                  <a:lnTo>
                    <a:pt x="120" y="20"/>
                  </a:lnTo>
                  <a:lnTo>
                    <a:pt x="119" y="17"/>
                  </a:lnTo>
                  <a:lnTo>
                    <a:pt x="115" y="17"/>
                  </a:lnTo>
                  <a:lnTo>
                    <a:pt x="110" y="15"/>
                  </a:lnTo>
                  <a:lnTo>
                    <a:pt x="109" y="12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1"/>
                  </a:lnTo>
                  <a:lnTo>
                    <a:pt x="99" y="13"/>
                  </a:lnTo>
                  <a:lnTo>
                    <a:pt x="98" y="15"/>
                  </a:lnTo>
                  <a:lnTo>
                    <a:pt x="95" y="16"/>
                  </a:lnTo>
                  <a:lnTo>
                    <a:pt x="95" y="17"/>
                  </a:lnTo>
                  <a:lnTo>
                    <a:pt x="90" y="17"/>
                  </a:lnTo>
                  <a:lnTo>
                    <a:pt x="89" y="19"/>
                  </a:lnTo>
                  <a:lnTo>
                    <a:pt x="85" y="21"/>
                  </a:lnTo>
                  <a:lnTo>
                    <a:pt x="85" y="21"/>
                  </a:lnTo>
                  <a:lnTo>
                    <a:pt x="79" y="20"/>
                  </a:lnTo>
                  <a:lnTo>
                    <a:pt x="77" y="20"/>
                  </a:lnTo>
                  <a:lnTo>
                    <a:pt x="77" y="20"/>
                  </a:lnTo>
                  <a:lnTo>
                    <a:pt x="76" y="19"/>
                  </a:lnTo>
                  <a:lnTo>
                    <a:pt x="78" y="17"/>
                  </a:lnTo>
                  <a:lnTo>
                    <a:pt x="79" y="15"/>
                  </a:lnTo>
                  <a:lnTo>
                    <a:pt x="78" y="13"/>
                  </a:lnTo>
                  <a:lnTo>
                    <a:pt x="78" y="13"/>
                  </a:lnTo>
                  <a:lnTo>
                    <a:pt x="74" y="15"/>
                  </a:lnTo>
                  <a:lnTo>
                    <a:pt x="69" y="12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66" y="11"/>
                  </a:lnTo>
                  <a:lnTo>
                    <a:pt x="62" y="11"/>
                  </a:lnTo>
                  <a:lnTo>
                    <a:pt x="62" y="11"/>
                  </a:lnTo>
                  <a:lnTo>
                    <a:pt x="64" y="9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2" y="5"/>
                  </a:lnTo>
                  <a:lnTo>
                    <a:pt x="60" y="5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56" y="4"/>
                  </a:lnTo>
                  <a:lnTo>
                    <a:pt x="54" y="5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8" y="3"/>
                  </a:lnTo>
                  <a:lnTo>
                    <a:pt x="46" y="3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4" y="5"/>
                  </a:lnTo>
                  <a:lnTo>
                    <a:pt x="46" y="7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11"/>
                  </a:lnTo>
                  <a:lnTo>
                    <a:pt x="46" y="12"/>
                  </a:lnTo>
                  <a:lnTo>
                    <a:pt x="44" y="12"/>
                  </a:lnTo>
                  <a:lnTo>
                    <a:pt x="44" y="13"/>
                  </a:lnTo>
                  <a:lnTo>
                    <a:pt x="44" y="15"/>
                  </a:lnTo>
                  <a:lnTo>
                    <a:pt x="45" y="15"/>
                  </a:lnTo>
                  <a:lnTo>
                    <a:pt x="45" y="15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48" y="20"/>
                  </a:lnTo>
                  <a:lnTo>
                    <a:pt x="48" y="21"/>
                  </a:lnTo>
                  <a:lnTo>
                    <a:pt x="48" y="21"/>
                  </a:lnTo>
                  <a:lnTo>
                    <a:pt x="50" y="23"/>
                  </a:lnTo>
                  <a:lnTo>
                    <a:pt x="52" y="23"/>
                  </a:lnTo>
                  <a:lnTo>
                    <a:pt x="53" y="23"/>
                  </a:lnTo>
                  <a:lnTo>
                    <a:pt x="58" y="28"/>
                  </a:lnTo>
                  <a:lnTo>
                    <a:pt x="60" y="29"/>
                  </a:lnTo>
                  <a:lnTo>
                    <a:pt x="58" y="28"/>
                  </a:lnTo>
                  <a:lnTo>
                    <a:pt x="57" y="28"/>
                  </a:lnTo>
                  <a:lnTo>
                    <a:pt x="53" y="24"/>
                  </a:lnTo>
                  <a:lnTo>
                    <a:pt x="52" y="23"/>
                  </a:lnTo>
                  <a:lnTo>
                    <a:pt x="48" y="24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41" y="29"/>
                  </a:lnTo>
                  <a:lnTo>
                    <a:pt x="41" y="32"/>
                  </a:lnTo>
                  <a:lnTo>
                    <a:pt x="41" y="29"/>
                  </a:lnTo>
                  <a:lnTo>
                    <a:pt x="40" y="29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9"/>
                  </a:lnTo>
                  <a:lnTo>
                    <a:pt x="37" y="31"/>
                  </a:lnTo>
                  <a:lnTo>
                    <a:pt x="37" y="31"/>
                  </a:lnTo>
                  <a:lnTo>
                    <a:pt x="36" y="31"/>
                  </a:lnTo>
                  <a:lnTo>
                    <a:pt x="36" y="29"/>
                  </a:lnTo>
                  <a:lnTo>
                    <a:pt x="35" y="27"/>
                  </a:lnTo>
                  <a:lnTo>
                    <a:pt x="28" y="25"/>
                  </a:lnTo>
                  <a:lnTo>
                    <a:pt x="23" y="27"/>
                  </a:lnTo>
                  <a:lnTo>
                    <a:pt x="21" y="27"/>
                  </a:lnTo>
                  <a:lnTo>
                    <a:pt x="20" y="29"/>
                  </a:lnTo>
                  <a:lnTo>
                    <a:pt x="20" y="31"/>
                  </a:lnTo>
                  <a:lnTo>
                    <a:pt x="20" y="32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1" y="36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20" y="41"/>
                  </a:lnTo>
                  <a:lnTo>
                    <a:pt x="19" y="44"/>
                  </a:lnTo>
                  <a:lnTo>
                    <a:pt x="19" y="46"/>
                  </a:lnTo>
                  <a:lnTo>
                    <a:pt x="19" y="46"/>
                  </a:lnTo>
                  <a:lnTo>
                    <a:pt x="15" y="46"/>
                  </a:lnTo>
                  <a:lnTo>
                    <a:pt x="13" y="46"/>
                  </a:lnTo>
                  <a:lnTo>
                    <a:pt x="13" y="46"/>
                  </a:lnTo>
                  <a:lnTo>
                    <a:pt x="15" y="48"/>
                  </a:lnTo>
                  <a:lnTo>
                    <a:pt x="13" y="48"/>
                  </a:lnTo>
                  <a:lnTo>
                    <a:pt x="13" y="48"/>
                  </a:lnTo>
                  <a:lnTo>
                    <a:pt x="13" y="49"/>
                  </a:lnTo>
                  <a:lnTo>
                    <a:pt x="15" y="49"/>
                  </a:lnTo>
                  <a:lnTo>
                    <a:pt x="16" y="50"/>
                  </a:lnTo>
                  <a:lnTo>
                    <a:pt x="17" y="50"/>
                  </a:lnTo>
                  <a:lnTo>
                    <a:pt x="17" y="50"/>
                  </a:lnTo>
                  <a:lnTo>
                    <a:pt x="19" y="50"/>
                  </a:lnTo>
                  <a:lnTo>
                    <a:pt x="19" y="50"/>
                  </a:lnTo>
                  <a:lnTo>
                    <a:pt x="19" y="52"/>
                  </a:lnTo>
                  <a:lnTo>
                    <a:pt x="19" y="53"/>
                  </a:lnTo>
                  <a:lnTo>
                    <a:pt x="17" y="54"/>
                  </a:lnTo>
                  <a:lnTo>
                    <a:pt x="16" y="56"/>
                  </a:lnTo>
                  <a:lnTo>
                    <a:pt x="15" y="56"/>
                  </a:lnTo>
                  <a:lnTo>
                    <a:pt x="15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3" y="57"/>
                  </a:lnTo>
                  <a:lnTo>
                    <a:pt x="15" y="58"/>
                  </a:lnTo>
                  <a:lnTo>
                    <a:pt x="15" y="58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1"/>
                  </a:lnTo>
                  <a:lnTo>
                    <a:pt x="9" y="61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7" y="61"/>
                  </a:lnTo>
                  <a:lnTo>
                    <a:pt x="5" y="61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3" y="61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6"/>
                  </a:lnTo>
                  <a:lnTo>
                    <a:pt x="5" y="66"/>
                  </a:lnTo>
                  <a:lnTo>
                    <a:pt x="5" y="68"/>
                  </a:lnTo>
                  <a:lnTo>
                    <a:pt x="5" y="69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4" y="73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3" y="78"/>
                  </a:lnTo>
                  <a:lnTo>
                    <a:pt x="3" y="80"/>
                  </a:lnTo>
                  <a:lnTo>
                    <a:pt x="3" y="82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4" y="86"/>
                  </a:lnTo>
                  <a:lnTo>
                    <a:pt x="5" y="86"/>
                  </a:lnTo>
                  <a:lnTo>
                    <a:pt x="5" y="87"/>
                  </a:lnTo>
                  <a:lnTo>
                    <a:pt x="7" y="87"/>
                  </a:lnTo>
                  <a:lnTo>
                    <a:pt x="7" y="87"/>
                  </a:lnTo>
                  <a:lnTo>
                    <a:pt x="7" y="89"/>
                  </a:lnTo>
                  <a:lnTo>
                    <a:pt x="8" y="90"/>
                  </a:lnTo>
                  <a:lnTo>
                    <a:pt x="4" y="93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4" y="95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5" y="98"/>
                  </a:lnTo>
                  <a:lnTo>
                    <a:pt x="5" y="99"/>
                  </a:lnTo>
                  <a:lnTo>
                    <a:pt x="7" y="99"/>
                  </a:lnTo>
                  <a:lnTo>
                    <a:pt x="8" y="101"/>
                  </a:lnTo>
                  <a:lnTo>
                    <a:pt x="9" y="101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8" y="103"/>
                  </a:lnTo>
                  <a:lnTo>
                    <a:pt x="8" y="103"/>
                  </a:lnTo>
                  <a:lnTo>
                    <a:pt x="8" y="105"/>
                  </a:lnTo>
                  <a:lnTo>
                    <a:pt x="7" y="106"/>
                  </a:lnTo>
                  <a:lnTo>
                    <a:pt x="7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9" y="109"/>
                  </a:lnTo>
                  <a:lnTo>
                    <a:pt x="11" y="110"/>
                  </a:lnTo>
                  <a:lnTo>
                    <a:pt x="11" y="110"/>
                  </a:lnTo>
                  <a:lnTo>
                    <a:pt x="11" y="111"/>
                  </a:lnTo>
                  <a:lnTo>
                    <a:pt x="13" y="113"/>
                  </a:lnTo>
                  <a:lnTo>
                    <a:pt x="13" y="114"/>
                  </a:lnTo>
                  <a:lnTo>
                    <a:pt x="15" y="113"/>
                  </a:lnTo>
                  <a:lnTo>
                    <a:pt x="15" y="113"/>
                  </a:lnTo>
                  <a:lnTo>
                    <a:pt x="15" y="113"/>
                  </a:lnTo>
                  <a:lnTo>
                    <a:pt x="16" y="113"/>
                  </a:lnTo>
                  <a:lnTo>
                    <a:pt x="17" y="113"/>
                  </a:lnTo>
                  <a:lnTo>
                    <a:pt x="17" y="114"/>
                  </a:lnTo>
                  <a:lnTo>
                    <a:pt x="17" y="114"/>
                  </a:lnTo>
                  <a:lnTo>
                    <a:pt x="17" y="114"/>
                  </a:lnTo>
                  <a:lnTo>
                    <a:pt x="19" y="114"/>
                  </a:lnTo>
                  <a:lnTo>
                    <a:pt x="20" y="114"/>
                  </a:lnTo>
                  <a:lnTo>
                    <a:pt x="21" y="114"/>
                  </a:lnTo>
                  <a:lnTo>
                    <a:pt x="23" y="114"/>
                  </a:lnTo>
                  <a:lnTo>
                    <a:pt x="24" y="114"/>
                  </a:lnTo>
                  <a:lnTo>
                    <a:pt x="25" y="115"/>
                  </a:lnTo>
                  <a:lnTo>
                    <a:pt x="27" y="115"/>
                  </a:lnTo>
                  <a:lnTo>
                    <a:pt x="29" y="115"/>
                  </a:lnTo>
                  <a:lnTo>
                    <a:pt x="32" y="117"/>
                  </a:lnTo>
                  <a:lnTo>
                    <a:pt x="33" y="117"/>
                  </a:lnTo>
                  <a:lnTo>
                    <a:pt x="35" y="117"/>
                  </a:lnTo>
                  <a:lnTo>
                    <a:pt x="35" y="118"/>
                  </a:lnTo>
                  <a:lnTo>
                    <a:pt x="35" y="119"/>
                  </a:lnTo>
                  <a:lnTo>
                    <a:pt x="31" y="122"/>
                  </a:lnTo>
                  <a:lnTo>
                    <a:pt x="29" y="123"/>
                  </a:lnTo>
                  <a:lnTo>
                    <a:pt x="29" y="125"/>
                  </a:lnTo>
                  <a:lnTo>
                    <a:pt x="28" y="127"/>
                  </a:lnTo>
                  <a:lnTo>
                    <a:pt x="28" y="130"/>
                  </a:lnTo>
                  <a:lnTo>
                    <a:pt x="27" y="132"/>
                  </a:lnTo>
                  <a:lnTo>
                    <a:pt x="25" y="135"/>
                  </a:lnTo>
                  <a:lnTo>
                    <a:pt x="25" y="136"/>
                  </a:lnTo>
                  <a:lnTo>
                    <a:pt x="25" y="138"/>
                  </a:lnTo>
                  <a:lnTo>
                    <a:pt x="25" y="140"/>
                  </a:lnTo>
                  <a:lnTo>
                    <a:pt x="24" y="142"/>
                  </a:lnTo>
                  <a:lnTo>
                    <a:pt x="25" y="143"/>
                  </a:lnTo>
                  <a:lnTo>
                    <a:pt x="25" y="144"/>
                  </a:lnTo>
                  <a:lnTo>
                    <a:pt x="27" y="144"/>
                  </a:lnTo>
                  <a:lnTo>
                    <a:pt x="31" y="144"/>
                  </a:lnTo>
                  <a:lnTo>
                    <a:pt x="33" y="144"/>
                  </a:lnTo>
                  <a:lnTo>
                    <a:pt x="35" y="143"/>
                  </a:lnTo>
                  <a:lnTo>
                    <a:pt x="37" y="143"/>
                  </a:lnTo>
                  <a:lnTo>
                    <a:pt x="38" y="144"/>
                  </a:lnTo>
                  <a:lnTo>
                    <a:pt x="38" y="144"/>
                  </a:lnTo>
                  <a:lnTo>
                    <a:pt x="38" y="144"/>
                  </a:lnTo>
                  <a:lnTo>
                    <a:pt x="40" y="143"/>
                  </a:lnTo>
                  <a:lnTo>
                    <a:pt x="40" y="143"/>
                  </a:lnTo>
                  <a:lnTo>
                    <a:pt x="41" y="143"/>
                  </a:lnTo>
                  <a:lnTo>
                    <a:pt x="41" y="143"/>
                  </a:lnTo>
                  <a:lnTo>
                    <a:pt x="40" y="14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40" y="140"/>
                  </a:lnTo>
                  <a:lnTo>
                    <a:pt x="41" y="140"/>
                  </a:lnTo>
                  <a:lnTo>
                    <a:pt x="41" y="140"/>
                  </a:lnTo>
                  <a:lnTo>
                    <a:pt x="42" y="142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4" y="142"/>
                  </a:lnTo>
                  <a:lnTo>
                    <a:pt x="45" y="142"/>
                  </a:lnTo>
                  <a:lnTo>
                    <a:pt x="45" y="143"/>
                  </a:lnTo>
                  <a:lnTo>
                    <a:pt x="45" y="143"/>
                  </a:lnTo>
                  <a:lnTo>
                    <a:pt x="49" y="142"/>
                  </a:lnTo>
                  <a:lnTo>
                    <a:pt x="50" y="142"/>
                  </a:lnTo>
                  <a:lnTo>
                    <a:pt x="53" y="143"/>
                  </a:lnTo>
                  <a:lnTo>
                    <a:pt x="56" y="146"/>
                  </a:lnTo>
                  <a:lnTo>
                    <a:pt x="56" y="144"/>
                  </a:lnTo>
                  <a:lnTo>
                    <a:pt x="57" y="146"/>
                  </a:lnTo>
                  <a:lnTo>
                    <a:pt x="58" y="144"/>
                  </a:lnTo>
                  <a:lnTo>
                    <a:pt x="58" y="144"/>
                  </a:lnTo>
                  <a:lnTo>
                    <a:pt x="61" y="144"/>
                  </a:lnTo>
                  <a:lnTo>
                    <a:pt x="62" y="146"/>
                  </a:lnTo>
                  <a:lnTo>
                    <a:pt x="64" y="146"/>
                  </a:lnTo>
                  <a:lnTo>
                    <a:pt x="64" y="147"/>
                  </a:lnTo>
                  <a:lnTo>
                    <a:pt x="64" y="147"/>
                  </a:lnTo>
                  <a:lnTo>
                    <a:pt x="64" y="148"/>
                  </a:lnTo>
                  <a:lnTo>
                    <a:pt x="65" y="148"/>
                  </a:lnTo>
                  <a:lnTo>
                    <a:pt x="65" y="148"/>
                  </a:lnTo>
                  <a:lnTo>
                    <a:pt x="66" y="148"/>
                  </a:lnTo>
                  <a:lnTo>
                    <a:pt x="66" y="150"/>
                  </a:lnTo>
                  <a:lnTo>
                    <a:pt x="66" y="150"/>
                  </a:lnTo>
                  <a:lnTo>
                    <a:pt x="66" y="150"/>
                  </a:lnTo>
                  <a:lnTo>
                    <a:pt x="68" y="150"/>
                  </a:lnTo>
                  <a:lnTo>
                    <a:pt x="69" y="148"/>
                  </a:lnTo>
                  <a:lnTo>
                    <a:pt x="69" y="147"/>
                  </a:lnTo>
                  <a:lnTo>
                    <a:pt x="70" y="144"/>
                  </a:lnTo>
                  <a:lnTo>
                    <a:pt x="70" y="144"/>
                  </a:lnTo>
                  <a:lnTo>
                    <a:pt x="70" y="144"/>
                  </a:lnTo>
                  <a:lnTo>
                    <a:pt x="73" y="144"/>
                  </a:lnTo>
                  <a:lnTo>
                    <a:pt x="74" y="146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7" y="146"/>
                  </a:lnTo>
                  <a:lnTo>
                    <a:pt x="78" y="147"/>
                  </a:lnTo>
                  <a:lnTo>
                    <a:pt x="78" y="147"/>
                  </a:lnTo>
                  <a:lnTo>
                    <a:pt x="79" y="148"/>
                  </a:lnTo>
                  <a:lnTo>
                    <a:pt x="81" y="147"/>
                  </a:lnTo>
                  <a:lnTo>
                    <a:pt x="81" y="147"/>
                  </a:lnTo>
                  <a:lnTo>
                    <a:pt x="82" y="147"/>
                  </a:lnTo>
                  <a:lnTo>
                    <a:pt x="83" y="147"/>
                  </a:lnTo>
                  <a:lnTo>
                    <a:pt x="85" y="147"/>
                  </a:lnTo>
                  <a:lnTo>
                    <a:pt x="85" y="146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90" y="144"/>
                  </a:lnTo>
                  <a:lnTo>
                    <a:pt x="97" y="143"/>
                  </a:lnTo>
                  <a:lnTo>
                    <a:pt x="97" y="143"/>
                  </a:lnTo>
                  <a:lnTo>
                    <a:pt x="97" y="142"/>
                  </a:lnTo>
                  <a:lnTo>
                    <a:pt x="97" y="142"/>
                  </a:lnTo>
                  <a:lnTo>
                    <a:pt x="98" y="142"/>
                  </a:lnTo>
                  <a:lnTo>
                    <a:pt x="99" y="142"/>
                  </a:lnTo>
                  <a:lnTo>
                    <a:pt x="101" y="142"/>
                  </a:lnTo>
                  <a:lnTo>
                    <a:pt x="102" y="143"/>
                  </a:lnTo>
                  <a:lnTo>
                    <a:pt x="102" y="143"/>
                  </a:lnTo>
                  <a:lnTo>
                    <a:pt x="103" y="143"/>
                  </a:lnTo>
                  <a:lnTo>
                    <a:pt x="105" y="142"/>
                  </a:lnTo>
                  <a:lnTo>
                    <a:pt x="106" y="143"/>
                  </a:lnTo>
                  <a:lnTo>
                    <a:pt x="106" y="143"/>
                  </a:lnTo>
                  <a:lnTo>
                    <a:pt x="106" y="144"/>
                  </a:lnTo>
                  <a:lnTo>
                    <a:pt x="106" y="144"/>
                  </a:lnTo>
                  <a:lnTo>
                    <a:pt x="107" y="144"/>
                  </a:lnTo>
                  <a:lnTo>
                    <a:pt x="107" y="146"/>
                  </a:lnTo>
                  <a:lnTo>
                    <a:pt x="109" y="146"/>
                  </a:lnTo>
                  <a:lnTo>
                    <a:pt x="110" y="146"/>
                  </a:lnTo>
                  <a:lnTo>
                    <a:pt x="110" y="146"/>
                  </a:lnTo>
                  <a:lnTo>
                    <a:pt x="110" y="144"/>
                  </a:lnTo>
                  <a:lnTo>
                    <a:pt x="110" y="143"/>
                  </a:lnTo>
                  <a:lnTo>
                    <a:pt x="110" y="142"/>
                  </a:lnTo>
                  <a:lnTo>
                    <a:pt x="110" y="142"/>
                  </a:lnTo>
                  <a:lnTo>
                    <a:pt x="109" y="142"/>
                  </a:lnTo>
                  <a:lnTo>
                    <a:pt x="109" y="142"/>
                  </a:lnTo>
                  <a:lnTo>
                    <a:pt x="109" y="140"/>
                  </a:lnTo>
                  <a:lnTo>
                    <a:pt x="109" y="139"/>
                  </a:lnTo>
                  <a:lnTo>
                    <a:pt x="109" y="138"/>
                  </a:lnTo>
                  <a:lnTo>
                    <a:pt x="107" y="136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06" y="132"/>
                  </a:lnTo>
                  <a:lnTo>
                    <a:pt x="107" y="132"/>
                  </a:lnTo>
                  <a:lnTo>
                    <a:pt x="111" y="130"/>
                  </a:lnTo>
                  <a:lnTo>
                    <a:pt x="111" y="130"/>
                  </a:lnTo>
                  <a:lnTo>
                    <a:pt x="113" y="130"/>
                  </a:lnTo>
                  <a:lnTo>
                    <a:pt x="114" y="130"/>
                  </a:lnTo>
                  <a:lnTo>
                    <a:pt x="115" y="129"/>
                  </a:lnTo>
                  <a:lnTo>
                    <a:pt x="115" y="129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20" y="126"/>
                  </a:lnTo>
                  <a:lnTo>
                    <a:pt x="120" y="126"/>
                  </a:lnTo>
                  <a:lnTo>
                    <a:pt x="120" y="126"/>
                  </a:lnTo>
                  <a:lnTo>
                    <a:pt x="122" y="125"/>
                  </a:lnTo>
                  <a:lnTo>
                    <a:pt x="122" y="123"/>
                  </a:lnTo>
                  <a:lnTo>
                    <a:pt x="122" y="122"/>
                  </a:lnTo>
                  <a:lnTo>
                    <a:pt x="122" y="122"/>
                  </a:lnTo>
                  <a:lnTo>
                    <a:pt x="122" y="121"/>
                  </a:lnTo>
                  <a:lnTo>
                    <a:pt x="122" y="121"/>
                  </a:lnTo>
                  <a:lnTo>
                    <a:pt x="120" y="119"/>
                  </a:lnTo>
                  <a:lnTo>
                    <a:pt x="118" y="117"/>
                  </a:lnTo>
                  <a:lnTo>
                    <a:pt x="117" y="117"/>
                  </a:lnTo>
                  <a:lnTo>
                    <a:pt x="115" y="117"/>
                  </a:lnTo>
                  <a:lnTo>
                    <a:pt x="115" y="117"/>
                  </a:lnTo>
                  <a:lnTo>
                    <a:pt x="114" y="115"/>
                  </a:lnTo>
                  <a:lnTo>
                    <a:pt x="114" y="114"/>
                  </a:lnTo>
                  <a:lnTo>
                    <a:pt x="113" y="114"/>
                  </a:lnTo>
                  <a:lnTo>
                    <a:pt x="111" y="113"/>
                  </a:lnTo>
                  <a:lnTo>
                    <a:pt x="110" y="111"/>
                  </a:lnTo>
                  <a:lnTo>
                    <a:pt x="109" y="110"/>
                  </a:lnTo>
                  <a:lnTo>
                    <a:pt x="106" y="110"/>
                  </a:lnTo>
                  <a:lnTo>
                    <a:pt x="106" y="109"/>
                  </a:lnTo>
                  <a:lnTo>
                    <a:pt x="105" y="109"/>
                  </a:lnTo>
                  <a:lnTo>
                    <a:pt x="103" y="107"/>
                  </a:lnTo>
                  <a:lnTo>
                    <a:pt x="102" y="105"/>
                  </a:lnTo>
                  <a:lnTo>
                    <a:pt x="102" y="103"/>
                  </a:lnTo>
                  <a:lnTo>
                    <a:pt x="101" y="103"/>
                  </a:lnTo>
                  <a:lnTo>
                    <a:pt x="101" y="102"/>
                  </a:lnTo>
                  <a:lnTo>
                    <a:pt x="99" y="102"/>
                  </a:lnTo>
                  <a:lnTo>
                    <a:pt x="101" y="101"/>
                  </a:lnTo>
                  <a:lnTo>
                    <a:pt x="101" y="101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2" y="99"/>
                  </a:lnTo>
                  <a:lnTo>
                    <a:pt x="101" y="98"/>
                  </a:lnTo>
                  <a:lnTo>
                    <a:pt x="99" y="97"/>
                  </a:lnTo>
                  <a:lnTo>
                    <a:pt x="98" y="95"/>
                  </a:lnTo>
                  <a:lnTo>
                    <a:pt x="97" y="95"/>
                  </a:lnTo>
                  <a:lnTo>
                    <a:pt x="97" y="94"/>
                  </a:lnTo>
                  <a:lnTo>
                    <a:pt x="97" y="94"/>
                  </a:lnTo>
                  <a:lnTo>
                    <a:pt x="95" y="93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95" y="91"/>
                  </a:lnTo>
                  <a:lnTo>
                    <a:pt x="97" y="91"/>
                  </a:lnTo>
                  <a:lnTo>
                    <a:pt x="97" y="93"/>
                  </a:lnTo>
                  <a:lnTo>
                    <a:pt x="98" y="93"/>
                  </a:lnTo>
                  <a:lnTo>
                    <a:pt x="98" y="93"/>
                  </a:lnTo>
                  <a:lnTo>
                    <a:pt x="99" y="91"/>
                  </a:lnTo>
                  <a:lnTo>
                    <a:pt x="101" y="90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5" y="89"/>
                  </a:lnTo>
                  <a:lnTo>
                    <a:pt x="106" y="89"/>
                  </a:lnTo>
                  <a:lnTo>
                    <a:pt x="107" y="89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09" y="87"/>
                  </a:lnTo>
                  <a:lnTo>
                    <a:pt x="109" y="87"/>
                  </a:lnTo>
                  <a:lnTo>
                    <a:pt x="111" y="87"/>
                  </a:lnTo>
                  <a:lnTo>
                    <a:pt x="113" y="86"/>
                  </a:lnTo>
                  <a:lnTo>
                    <a:pt x="113" y="86"/>
                  </a:lnTo>
                  <a:lnTo>
                    <a:pt x="114" y="86"/>
                  </a:lnTo>
                  <a:lnTo>
                    <a:pt x="114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7" y="85"/>
                  </a:lnTo>
                  <a:lnTo>
                    <a:pt x="117" y="83"/>
                  </a:lnTo>
                  <a:lnTo>
                    <a:pt x="118" y="83"/>
                  </a:lnTo>
                  <a:lnTo>
                    <a:pt x="119" y="83"/>
                  </a:lnTo>
                  <a:lnTo>
                    <a:pt x="123" y="82"/>
                  </a:lnTo>
                  <a:lnTo>
                    <a:pt x="124" y="81"/>
                  </a:lnTo>
                  <a:lnTo>
                    <a:pt x="126" y="81"/>
                  </a:lnTo>
                  <a:lnTo>
                    <a:pt x="127" y="81"/>
                  </a:lnTo>
                  <a:lnTo>
                    <a:pt x="130" y="80"/>
                  </a:lnTo>
                  <a:lnTo>
                    <a:pt x="130" y="80"/>
                  </a:lnTo>
                  <a:lnTo>
                    <a:pt x="128" y="78"/>
                  </a:lnTo>
                  <a:lnTo>
                    <a:pt x="128" y="78"/>
                  </a:lnTo>
                  <a:lnTo>
                    <a:pt x="128" y="77"/>
                  </a:lnTo>
                  <a:lnTo>
                    <a:pt x="128" y="77"/>
                  </a:lnTo>
                  <a:lnTo>
                    <a:pt x="128" y="77"/>
                  </a:lnTo>
                  <a:lnTo>
                    <a:pt x="130" y="77"/>
                  </a:lnTo>
                  <a:lnTo>
                    <a:pt x="132" y="77"/>
                  </a:lnTo>
                  <a:lnTo>
                    <a:pt x="132" y="78"/>
                  </a:lnTo>
                  <a:lnTo>
                    <a:pt x="132" y="78"/>
                  </a:lnTo>
                  <a:lnTo>
                    <a:pt x="134" y="80"/>
                  </a:lnTo>
                  <a:lnTo>
                    <a:pt x="134" y="80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35" y="81"/>
                  </a:lnTo>
                  <a:lnTo>
                    <a:pt x="136" y="81"/>
                  </a:lnTo>
                  <a:lnTo>
                    <a:pt x="136" y="81"/>
                  </a:lnTo>
                  <a:lnTo>
                    <a:pt x="136" y="81"/>
                  </a:lnTo>
                  <a:lnTo>
                    <a:pt x="136" y="80"/>
                  </a:lnTo>
                  <a:lnTo>
                    <a:pt x="138" y="77"/>
                  </a:lnTo>
                  <a:lnTo>
                    <a:pt x="139" y="76"/>
                  </a:lnTo>
                  <a:lnTo>
                    <a:pt x="139" y="73"/>
                  </a:lnTo>
                  <a:lnTo>
                    <a:pt x="139" y="70"/>
                  </a:lnTo>
                  <a:close/>
                  <a:moveTo>
                    <a:pt x="40" y="4"/>
                  </a:moveTo>
                  <a:lnTo>
                    <a:pt x="42" y="4"/>
                  </a:lnTo>
                  <a:lnTo>
                    <a:pt x="44" y="3"/>
                  </a:lnTo>
                  <a:lnTo>
                    <a:pt x="40" y="3"/>
                  </a:lnTo>
                  <a:lnTo>
                    <a:pt x="40" y="3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8" y="3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40" y="4"/>
                  </a:lnTo>
                  <a:close/>
                </a:path>
              </a:pathLst>
            </a:custGeom>
            <a:grpFill/>
            <a:ln w="317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DE" sz="1350" b="0" i="0" u="none" strike="noStrike" kern="120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Pluto Sans DPD PPT Light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75" name="Text Placeholder 35">
            <a:extLst>
              <a:ext uri="{FF2B5EF4-FFF2-40B4-BE49-F238E27FC236}">
                <a16:creationId xmlns:a16="http://schemas.microsoft.com/office/drawing/2014/main" id="{B5D37414-04AC-4BFC-9A4C-DE6C2A7623AB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gray">
          <a:xfrm>
            <a:off x="521494" y="2606476"/>
            <a:ext cx="2862374" cy="729000"/>
          </a:xfrm>
          <a:prstGeom prst="roundRect">
            <a:avLst>
              <a:gd name="adj" fmla="val 10453"/>
            </a:avLst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162000" tIns="162000" rIns="162000" bIns="1620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 Light"/>
                <a:ea typeface="+mn-ea"/>
                <a:cs typeface="+mn-cs"/>
                <a:sym typeface="Arial"/>
              </a:rPr>
              <a:t>Our products are sold in 75+ countries</a:t>
            </a:r>
          </a:p>
        </p:txBody>
      </p:sp>
      <p:sp>
        <p:nvSpPr>
          <p:cNvPr id="277" name="Text Placeholder 35">
            <a:extLst>
              <a:ext uri="{FF2B5EF4-FFF2-40B4-BE49-F238E27FC236}">
                <a16:creationId xmlns:a16="http://schemas.microsoft.com/office/drawing/2014/main" id="{BB0DA810-7C16-4CBB-8CF8-39D860BB985E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 bwMode="gray">
          <a:xfrm>
            <a:off x="521494" y="3443569"/>
            <a:ext cx="2862374" cy="729000"/>
          </a:xfrm>
          <a:prstGeom prst="roundRect">
            <a:avLst>
              <a:gd name="adj" fmla="val 10453"/>
            </a:avLst>
          </a:prstGeom>
          <a:solidFill>
            <a:schemeClr val="tx2">
              <a:lumMod val="75000"/>
            </a:schemeClr>
          </a:solidFill>
        </p:spPr>
        <p:txBody>
          <a:bodyPr vert="horz" lIns="162000" tIns="162000" rIns="162000" bIns="1620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 Light"/>
                <a:ea typeface="+mn-ea"/>
                <a:cs typeface="+mn-cs"/>
                <a:sym typeface="Arial"/>
              </a:rPr>
              <a:t>2 production sites in EU (Italy &amp; Romania)</a:t>
            </a:r>
          </a:p>
        </p:txBody>
      </p:sp>
      <p:sp>
        <p:nvSpPr>
          <p:cNvPr id="268" name="Text Placeholder 35">
            <a:extLst>
              <a:ext uri="{FF2B5EF4-FFF2-40B4-BE49-F238E27FC236}">
                <a16:creationId xmlns:a16="http://schemas.microsoft.com/office/drawing/2014/main" id="{362FACF3-5607-4E99-A814-8E9FDB68514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 bwMode="gray">
          <a:xfrm>
            <a:off x="521494" y="1769383"/>
            <a:ext cx="2862374" cy="729000"/>
          </a:xfrm>
          <a:prstGeom prst="roundRect">
            <a:avLst>
              <a:gd name="adj" fmla="val 10453"/>
            </a:avLst>
          </a:prstGeom>
          <a:solidFill>
            <a:schemeClr val="bg2">
              <a:lumMod val="75000"/>
            </a:schemeClr>
          </a:solidFill>
        </p:spPr>
        <p:txBody>
          <a:bodyPr vert="horz" lIns="162000" tIns="162000" rIns="162000" bIns="1620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luto Sans DPD PPT" panose="02000000000000000000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20000"/>
              <a:buFont typeface="Pluto Sans DPD PPT Light" panose="020B060402020202020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4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Pluto Sans DPD PPT Light" panose="020B060402020202020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20000" indent="-180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00000" indent="-179388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00000" indent="-180975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2"/>
              </a:buClr>
              <a:buFont typeface="Pluto Sans DPD PPT Light" panose="020B060402020202020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luto Sans DPD PPT Light"/>
                <a:ea typeface="+mn-ea"/>
                <a:cs typeface="+mn-cs"/>
                <a:sym typeface="Arial"/>
              </a:rPr>
              <a:t>Constantly growing customer base: 5,000+</a:t>
            </a:r>
          </a:p>
        </p:txBody>
      </p:sp>
      <p:pic>
        <p:nvPicPr>
          <p:cNvPr id="269" name="Google Shape;184;p39">
            <a:extLst>
              <a:ext uri="{FF2B5EF4-FFF2-40B4-BE49-F238E27FC236}">
                <a16:creationId xmlns:a16="http://schemas.microsoft.com/office/drawing/2014/main" id="{971D5C95-E62F-4BD4-B76B-E2166C62867A}"/>
              </a:ext>
            </a:extLst>
          </p:cNvPr>
          <p:cNvPicPr preferRelativeResize="0"/>
          <p:nvPr/>
        </p:nvPicPr>
        <p:blipFill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Titel 11">
            <a:extLst>
              <a:ext uri="{FF2B5EF4-FFF2-40B4-BE49-F238E27FC236}">
                <a16:creationId xmlns:a16="http://schemas.microsoft.com/office/drawing/2014/main" id="{EA25561D-9DF9-4C7E-AE1D-3B3D22E599F7}"/>
              </a:ext>
            </a:extLst>
          </p:cNvPr>
          <p:cNvSpPr txBox="1">
            <a:spLocks/>
          </p:cNvSpPr>
          <p:nvPr/>
        </p:nvSpPr>
        <p:spPr bwMode="gray">
          <a:xfrm>
            <a:off x="327249" y="242098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/>
                <a:sym typeface="Arial"/>
              </a:rPr>
              <a:t>OUR JOURNEY AROUND THE WORLD</a:t>
            </a:r>
            <a:endParaRPr kumimoji="0" lang="en-GB" sz="2700" b="1" i="0" u="none" strike="noStrike" kern="1200" cap="none" spc="0" normalizeH="0" baseline="0" noProof="0">
              <a:ln>
                <a:noFill/>
              </a:ln>
              <a:solidFill>
                <a:srgbClr val="CD191D"/>
              </a:solidFill>
              <a:effectLst/>
              <a:uLnTx/>
              <a:uFillTx/>
              <a:latin typeface="Helvetica Neue" panose="020B060402020202020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5852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2" descr="Immagine che contiene esterni, edificio, strada, via&#10;&#10;Descrizione generata automaticamente">
            <a:extLst>
              <a:ext uri="{FF2B5EF4-FFF2-40B4-BE49-F238E27FC236}">
                <a16:creationId xmlns:a16="http://schemas.microsoft.com/office/drawing/2014/main" id="{68DC6E64-5147-441F-807B-A3736886EF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el 11">
            <a:extLst>
              <a:ext uri="{FF2B5EF4-FFF2-40B4-BE49-F238E27FC236}">
                <a16:creationId xmlns:a16="http://schemas.microsoft.com/office/drawing/2014/main" id="{C71A6F9D-CE5F-4782-BC29-F6F48E45DC00}"/>
              </a:ext>
            </a:extLst>
          </p:cNvPr>
          <p:cNvSpPr txBox="1">
            <a:spLocks/>
          </p:cNvSpPr>
          <p:nvPr/>
        </p:nvSpPr>
        <p:spPr bwMode="gray">
          <a:xfrm>
            <a:off x="479365" y="267017"/>
            <a:ext cx="8100956" cy="4321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Tx/>
              <a:buFontTx/>
            </a:pPr>
            <a:r>
              <a:rPr lang="it-IT" b="1">
                <a:solidFill>
                  <a:srgbClr val="E31E24"/>
                </a:solidFill>
                <a:latin typeface="Helvetica Neue" panose="020B0604020202020204" charset="0"/>
                <a:cs typeface="Arial" panose="020B0604020202020204" pitchFamily="34" charset="0"/>
                <a:sym typeface="Helvetica Neue"/>
              </a:rPr>
              <a:t>PROUDLY MADE IN ITALY</a:t>
            </a:r>
            <a:br>
              <a:rPr lang="it-IT" b="1">
                <a:latin typeface="Helvetica Neue" panose="020B0604020202020204" charset="0"/>
                <a:cs typeface="Arial" panose="020B0604020202020204" pitchFamily="34" charset="0"/>
                <a:sym typeface="Helvetica Neue"/>
              </a:rPr>
            </a:br>
            <a:endParaRPr lang="en-GB" b="1">
              <a:latin typeface="Helvetica Neue" panose="020B0604020202020204" charset="0"/>
              <a:cs typeface="Arial" panose="020B0604020202020204" pitchFamily="34" charset="0"/>
            </a:endParaRPr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EB22157D-D3B6-4B18-B7BB-C33A45EB38B8}"/>
              </a:ext>
            </a:extLst>
          </p:cNvPr>
          <p:cNvSpPr/>
          <p:nvPr/>
        </p:nvSpPr>
        <p:spPr>
          <a:xfrm>
            <a:off x="366506" y="1312017"/>
            <a:ext cx="8182095" cy="731359"/>
          </a:xfrm>
          <a:prstGeom prst="roundRect">
            <a:avLst/>
          </a:prstGeom>
          <a:solidFill>
            <a:srgbClr val="E31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B2351A24-CC1F-4D03-A160-D2ECB87088C1}"/>
              </a:ext>
            </a:extLst>
          </p:cNvPr>
          <p:cNvSpPr txBox="1"/>
          <p:nvPr/>
        </p:nvSpPr>
        <p:spPr bwMode="gray">
          <a:xfrm>
            <a:off x="595399" y="1342214"/>
            <a:ext cx="77492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rgbClr val="535353"/>
              </a:buClr>
            </a:pPr>
            <a:r>
              <a:rPr lang="en-US" sz="2000">
                <a:solidFill>
                  <a:schemeClr val="bg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HQ in Casalecchio di Reno, just outside Bologna covers over 11.000 square meters of production, warehouse and offices.</a:t>
            </a:r>
            <a:endParaRPr lang="it-IT" sz="2000">
              <a:solidFill>
                <a:schemeClr val="bg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1" name="Google Shape;184;p39">
            <a:extLst>
              <a:ext uri="{FF2B5EF4-FFF2-40B4-BE49-F238E27FC236}">
                <a16:creationId xmlns:a16="http://schemas.microsoft.com/office/drawing/2014/main" id="{4B451885-2395-4E3D-B41C-629EE4D39AFB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78;p39">
            <a:extLst>
              <a:ext uri="{FF2B5EF4-FFF2-40B4-BE49-F238E27FC236}">
                <a16:creationId xmlns:a16="http://schemas.microsoft.com/office/drawing/2014/main" id="{A136BF3E-E469-4AD9-A397-F4754F7FBDB4}"/>
              </a:ext>
            </a:extLst>
          </p:cNvPr>
          <p:cNvCxnSpPr>
            <a:cxnSpLocks/>
          </p:cNvCxnSpPr>
          <p:nvPr/>
        </p:nvCxnSpPr>
        <p:spPr>
          <a:xfrm flipV="1">
            <a:off x="-73959" y="5130795"/>
            <a:ext cx="3123159" cy="20408"/>
          </a:xfrm>
          <a:prstGeom prst="straightConnector1">
            <a:avLst/>
          </a:prstGeom>
          <a:noFill/>
          <a:ln w="63500" cap="flat" cmpd="sng">
            <a:solidFill>
              <a:srgbClr val="17AA1D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3" name="Google Shape;180;p39">
            <a:extLst>
              <a:ext uri="{FF2B5EF4-FFF2-40B4-BE49-F238E27FC236}">
                <a16:creationId xmlns:a16="http://schemas.microsoft.com/office/drawing/2014/main" id="{3610C2D4-A0B6-449A-901F-0747A9F6667C}"/>
              </a:ext>
            </a:extLst>
          </p:cNvPr>
          <p:cNvCxnSpPr>
            <a:cxnSpLocks/>
          </p:cNvCxnSpPr>
          <p:nvPr/>
        </p:nvCxnSpPr>
        <p:spPr>
          <a:xfrm>
            <a:off x="6085021" y="5136539"/>
            <a:ext cx="3058979" cy="14664"/>
          </a:xfrm>
          <a:prstGeom prst="straightConnector1">
            <a:avLst/>
          </a:prstGeom>
          <a:noFill/>
          <a:ln w="63500" cap="flat" cmpd="sng">
            <a:solidFill>
              <a:srgbClr val="EC393A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8" name="Google Shape;178;p39">
            <a:extLst>
              <a:ext uri="{FF2B5EF4-FFF2-40B4-BE49-F238E27FC236}">
                <a16:creationId xmlns:a16="http://schemas.microsoft.com/office/drawing/2014/main" id="{C38F048E-B28D-414F-88AC-02397E0D55EF}"/>
              </a:ext>
            </a:extLst>
          </p:cNvPr>
          <p:cNvCxnSpPr>
            <a:cxnSpLocks/>
          </p:cNvCxnSpPr>
          <p:nvPr/>
        </p:nvCxnSpPr>
        <p:spPr>
          <a:xfrm>
            <a:off x="3045600" y="5129815"/>
            <a:ext cx="3049200" cy="6803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80908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persona, metallo, argento, piedi&#10;&#10;Descrizione generata automaticamente">
            <a:extLst>
              <a:ext uri="{FF2B5EF4-FFF2-40B4-BE49-F238E27FC236}">
                <a16:creationId xmlns:a16="http://schemas.microsoft.com/office/drawing/2014/main" id="{5FADA7C5-2FF8-4383-9A25-46D90BF86F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" y="-285789"/>
            <a:ext cx="9139428" cy="5429289"/>
          </a:xfrm>
          <a:prstGeom prst="rect">
            <a:avLst/>
          </a:prstGeom>
        </p:spPr>
      </p:pic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D545E4D1-4852-4000-B5ED-7CD95FA0A26B}"/>
              </a:ext>
            </a:extLst>
          </p:cNvPr>
          <p:cNvSpPr/>
          <p:nvPr/>
        </p:nvSpPr>
        <p:spPr>
          <a:xfrm>
            <a:off x="1644537" y="1459139"/>
            <a:ext cx="6003288" cy="1517488"/>
          </a:xfrm>
          <a:prstGeom prst="roundRect">
            <a:avLst/>
          </a:prstGeom>
          <a:solidFill>
            <a:schemeClr val="bg1">
              <a:lumMod val="8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b="1">
                <a:solidFill>
                  <a:srgbClr val="E31E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 panose="020B0604020202020204" charset="0"/>
              </a:rPr>
              <a:t>OUR SOLUTIONS TO MEET YOUR NEEDS</a:t>
            </a:r>
          </a:p>
        </p:txBody>
      </p:sp>
      <p:pic>
        <p:nvPicPr>
          <p:cNvPr id="6" name="Google Shape;184;p39">
            <a:extLst>
              <a:ext uri="{FF2B5EF4-FFF2-40B4-BE49-F238E27FC236}">
                <a16:creationId xmlns:a16="http://schemas.microsoft.com/office/drawing/2014/main" id="{8921FDC5-0AE2-41C5-AADC-4CAC90BCBBB2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oogle Shape;178;p39">
            <a:extLst>
              <a:ext uri="{FF2B5EF4-FFF2-40B4-BE49-F238E27FC236}">
                <a16:creationId xmlns:a16="http://schemas.microsoft.com/office/drawing/2014/main" id="{60B7B664-B4CF-4963-8D16-9C4A3F82CDFE}"/>
              </a:ext>
            </a:extLst>
          </p:cNvPr>
          <p:cNvCxnSpPr>
            <a:cxnSpLocks/>
          </p:cNvCxnSpPr>
          <p:nvPr/>
        </p:nvCxnSpPr>
        <p:spPr>
          <a:xfrm flipV="1">
            <a:off x="-80682" y="5130796"/>
            <a:ext cx="3129882" cy="12704"/>
          </a:xfrm>
          <a:prstGeom prst="straightConnector1">
            <a:avLst/>
          </a:prstGeom>
          <a:noFill/>
          <a:ln w="63500" cap="flat" cmpd="sng">
            <a:solidFill>
              <a:srgbClr val="17AA1D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9" name="Google Shape;180;p39">
            <a:extLst>
              <a:ext uri="{FF2B5EF4-FFF2-40B4-BE49-F238E27FC236}">
                <a16:creationId xmlns:a16="http://schemas.microsoft.com/office/drawing/2014/main" id="{2A59F526-AF10-43BC-9CE4-D0E0B1016F15}"/>
              </a:ext>
            </a:extLst>
          </p:cNvPr>
          <p:cNvCxnSpPr>
            <a:cxnSpLocks/>
          </p:cNvCxnSpPr>
          <p:nvPr/>
        </p:nvCxnSpPr>
        <p:spPr>
          <a:xfrm>
            <a:off x="6085021" y="5144223"/>
            <a:ext cx="3058979" cy="6961"/>
          </a:xfrm>
          <a:prstGeom prst="straightConnector1">
            <a:avLst/>
          </a:prstGeom>
          <a:noFill/>
          <a:ln w="63500" cap="flat" cmpd="sng">
            <a:solidFill>
              <a:srgbClr val="EC393A"/>
            </a:solidFill>
            <a:prstDash val="solid"/>
            <a:miter lim="8000"/>
            <a:headEnd type="none" w="sm" len="sm"/>
            <a:tailEnd type="none" w="sm" len="sm"/>
          </a:ln>
        </p:spPr>
      </p:cxnSp>
      <p:cxnSp>
        <p:nvCxnSpPr>
          <p:cNvPr id="11" name="Google Shape;178;p39">
            <a:extLst>
              <a:ext uri="{FF2B5EF4-FFF2-40B4-BE49-F238E27FC236}">
                <a16:creationId xmlns:a16="http://schemas.microsoft.com/office/drawing/2014/main" id="{8813473F-A16D-4133-9777-5944BBECB9D7}"/>
              </a:ext>
            </a:extLst>
          </p:cNvPr>
          <p:cNvCxnSpPr>
            <a:cxnSpLocks/>
          </p:cNvCxnSpPr>
          <p:nvPr/>
        </p:nvCxnSpPr>
        <p:spPr>
          <a:xfrm>
            <a:off x="3045600" y="5129815"/>
            <a:ext cx="3049200" cy="6803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05615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53;p32">
            <a:extLst>
              <a:ext uri="{FF2B5EF4-FFF2-40B4-BE49-F238E27FC236}">
                <a16:creationId xmlns:a16="http://schemas.microsoft.com/office/drawing/2014/main" id="{6C27EC97-6530-44E1-B308-D8FF3D182373}"/>
              </a:ext>
            </a:extLst>
          </p:cNvPr>
          <p:cNvSpPr/>
          <p:nvPr/>
        </p:nvSpPr>
        <p:spPr>
          <a:xfrm>
            <a:off x="1875760" y="1368521"/>
            <a:ext cx="5213327" cy="2734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2750" tIns="32750" rIns="32750" bIns="32750" anchor="t" anchorCtr="0">
            <a:no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Broad product offer requires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constant attention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to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high quality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 standards and maximum production 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Arial"/>
              </a:rPr>
              <a:t>flexibility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cs typeface="Arial"/>
              <a:sym typeface="Arial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Helvetica Neue"/>
              </a:rPr>
              <a:t>2,000+ SKUs are available in our catalogue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cs typeface="Arial"/>
              <a:sym typeface="Helvetica Neue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535353"/>
                </a:solidFill>
                <a:effectLst/>
                <a:uLnTx/>
                <a:uFillTx/>
                <a:latin typeface="Helvetica Neue"/>
                <a:cs typeface="Arial"/>
                <a:sym typeface="Helvetica Neue"/>
              </a:rPr>
              <a:t>600+ are on stock, ready for pick up &amp; delivery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535353"/>
              </a:buClr>
              <a:buSzTx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535353"/>
              </a:solidFill>
              <a:effectLst/>
              <a:uLnTx/>
              <a:uFillTx/>
              <a:latin typeface="Helvetica Neue"/>
              <a:cs typeface="Arial"/>
              <a:sym typeface="Arial"/>
            </a:endParaRPr>
          </a:p>
        </p:txBody>
      </p:sp>
      <p:pic>
        <p:nvPicPr>
          <p:cNvPr id="15" name="Immagine 14" descr="Immagine che contiene rosso, strumento&#10;&#10;Descrizione generata automaticamente">
            <a:extLst>
              <a:ext uri="{FF2B5EF4-FFF2-40B4-BE49-F238E27FC236}">
                <a16:creationId xmlns:a16="http://schemas.microsoft.com/office/drawing/2014/main" id="{EED1D093-CC1A-4094-9213-429EB422E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0965" y="982742"/>
            <a:ext cx="1993035" cy="407502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14549A4C-867D-4771-BDB5-C48B64EDF5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953" y="73962"/>
            <a:ext cx="1819836" cy="5143499"/>
          </a:xfrm>
          <a:prstGeom prst="rect">
            <a:avLst/>
          </a:prstGeom>
        </p:spPr>
      </p:pic>
      <p:pic>
        <p:nvPicPr>
          <p:cNvPr id="7" name="Google Shape;184;p39">
            <a:extLst>
              <a:ext uri="{FF2B5EF4-FFF2-40B4-BE49-F238E27FC236}">
                <a16:creationId xmlns:a16="http://schemas.microsoft.com/office/drawing/2014/main" id="{FB100446-C6CC-4732-A315-EA976F78029D}"/>
              </a:ext>
            </a:extLst>
          </p:cNvPr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el 11">
            <a:extLst>
              <a:ext uri="{FF2B5EF4-FFF2-40B4-BE49-F238E27FC236}">
                <a16:creationId xmlns:a16="http://schemas.microsoft.com/office/drawing/2014/main" id="{80FB9570-1539-4659-A217-8F30A987C2CF}"/>
              </a:ext>
            </a:extLst>
          </p:cNvPr>
          <p:cNvSpPr txBox="1">
            <a:spLocks/>
          </p:cNvSpPr>
          <p:nvPr/>
        </p:nvSpPr>
        <p:spPr bwMode="gray">
          <a:xfrm>
            <a:off x="1813883" y="230135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 panose="020B0604020202020204" pitchFamily="34" charset="0"/>
                <a:sym typeface="Helvetica Neue"/>
              </a:rPr>
              <a:t>OUR PROFESSIONAL SOLUTIONS</a:t>
            </a:r>
            <a:endParaRPr kumimoji="0" lang="en-GB" sz="2700" b="1" i="0" u="none" strike="noStrike" kern="1200" cap="none" spc="0" normalizeH="0" baseline="0" noProof="0">
              <a:ln>
                <a:noFill/>
              </a:ln>
              <a:solidFill>
                <a:srgbClr val="CD191D"/>
              </a:solidFill>
              <a:effectLst/>
              <a:uLnTx/>
              <a:uFillTx/>
              <a:latin typeface="Helvetica Neue" panose="020B060402020202020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9349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>
            <a:extLst>
              <a:ext uri="{FF2B5EF4-FFF2-40B4-BE49-F238E27FC236}">
                <a16:creationId xmlns:a16="http://schemas.microsoft.com/office/drawing/2014/main" id="{F4774D82-A1F8-457F-8132-B0FDF53718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227" y="497764"/>
            <a:ext cx="7103000" cy="4403638"/>
          </a:xfrm>
          <a:prstGeom prst="rect">
            <a:avLst/>
          </a:prstGeom>
        </p:spPr>
      </p:pic>
      <p:cxnSp>
        <p:nvCxnSpPr>
          <p:cNvPr id="154" name="Google Shape;154;p22"/>
          <p:cNvCxnSpPr/>
          <p:nvPr/>
        </p:nvCxnSpPr>
        <p:spPr>
          <a:xfrm>
            <a:off x="3202781" y="5058668"/>
            <a:ext cx="3577200" cy="0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</p:cxnSp>
      <p:pic>
        <p:nvPicPr>
          <p:cNvPr id="9" name="Google Shape;184;p39">
            <a:extLst>
              <a:ext uri="{FF2B5EF4-FFF2-40B4-BE49-F238E27FC236}">
                <a16:creationId xmlns:a16="http://schemas.microsoft.com/office/drawing/2014/main" id="{97FEFE56-408E-4CDA-96D1-61B87990BFAF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3605" y="109252"/>
            <a:ext cx="707222" cy="67395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el 11">
            <a:extLst>
              <a:ext uri="{FF2B5EF4-FFF2-40B4-BE49-F238E27FC236}">
                <a16:creationId xmlns:a16="http://schemas.microsoft.com/office/drawing/2014/main" id="{AB5A852A-707A-402D-8C27-D0DF4288D4DB}"/>
              </a:ext>
            </a:extLst>
          </p:cNvPr>
          <p:cNvSpPr txBox="1">
            <a:spLocks/>
          </p:cNvSpPr>
          <p:nvPr/>
        </p:nvSpPr>
        <p:spPr bwMode="gray">
          <a:xfrm>
            <a:off x="327249" y="242098"/>
            <a:ext cx="8100956" cy="432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70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" sz="2700" b="1" i="0" u="none" strike="noStrike" kern="1200" cap="none" spc="0" normalizeH="0" baseline="0" noProof="0">
                <a:ln>
                  <a:noFill/>
                </a:ln>
                <a:solidFill>
                  <a:srgbClr val="E31E24"/>
                </a:solidFill>
                <a:effectLst/>
                <a:uLnTx/>
                <a:uFillTx/>
                <a:latin typeface="Helvetica Neue" panose="020B0604020202020204" charset="0"/>
                <a:ea typeface="+mj-ea"/>
                <a:cs typeface="Arial" panose="020B0604020202020204" pitchFamily="34" charset="0"/>
                <a:sym typeface="Helvetica Neue"/>
              </a:rPr>
              <a:t>PROFESSIONAL BRUSHES | KEY CATEGORIES </a:t>
            </a:r>
            <a:endParaRPr kumimoji="0" lang="en-GB" sz="2700" b="1" i="0" u="none" strike="noStrike" kern="1200" cap="none" spc="0" normalizeH="0" baseline="0" noProof="0">
              <a:ln>
                <a:noFill/>
              </a:ln>
              <a:solidFill>
                <a:srgbClr val="CD191D"/>
              </a:solidFill>
              <a:effectLst/>
              <a:uLnTx/>
              <a:uFillTx/>
              <a:latin typeface="Helvetica Neue" panose="020B0604020202020204" charset="0"/>
              <a:ea typeface="+mj-ea"/>
              <a:cs typeface="Arial" panose="020B0604020202020204" pitchFamily="34" charset="0"/>
              <a:sym typeface="Arial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  <p:tag name="VCT-RADIUS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  <p:tag name="VCT-RADIUS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  <p:tag name="VCT-RADIUS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  <p:tag name="VCT-RADIUS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-RADIUS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heme/theme1.xml><?xml version="1.0" encoding="utf-8"?>
<a:theme xmlns:a="http://schemas.openxmlformats.org/drawingml/2006/main" name="DPD Group Slide Library">
  <a:themeElements>
    <a:clrScheme name="DPD Final">
      <a:dk1>
        <a:srgbClr val="414042"/>
      </a:dk1>
      <a:lt1>
        <a:srgbClr val="FFFFFF"/>
      </a:lt1>
      <a:dk2>
        <a:srgbClr val="808285"/>
      </a:dk2>
      <a:lt2>
        <a:srgbClr val="DC0032"/>
      </a:lt2>
      <a:accent1>
        <a:srgbClr val="DC0032"/>
      </a:accent1>
      <a:accent2>
        <a:srgbClr val="CAC4BE"/>
      </a:accent2>
      <a:accent3>
        <a:srgbClr val="E4E1DE"/>
      </a:accent3>
      <a:accent4>
        <a:srgbClr val="414042"/>
      </a:accent4>
      <a:accent5>
        <a:srgbClr val="808285"/>
      </a:accent5>
      <a:accent6>
        <a:srgbClr val="E6E7E8"/>
      </a:accent6>
      <a:hlink>
        <a:srgbClr val="414042"/>
      </a:hlink>
      <a:folHlink>
        <a:srgbClr val="808285"/>
      </a:folHlink>
    </a:clrScheme>
    <a:fontScheme name="DPD">
      <a:majorFont>
        <a:latin typeface="Pluto Sans DPD PPT ExtraLight"/>
        <a:ea typeface=""/>
        <a:cs typeface=""/>
      </a:majorFont>
      <a:minorFont>
        <a:latin typeface="Pluto Sans DPD PP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gray">
        <a:solidFill>
          <a:srgbClr val="EFEDEB"/>
        </a:solidFill>
        <a:ln w="6350">
          <a:noFill/>
        </a:ln>
      </a:spPr>
      <a:bodyPr lIns="216000" tIns="216000" rIns="216000" bIns="216000" rtlCol="0" anchor="ctr"/>
      <a:lstStyle>
        <a:defPPr algn="ctr">
          <a:defRPr sz="16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 marL="180000" indent="-180000" algn="l">
          <a:buClr>
            <a:schemeClr val="bg2"/>
          </a:buClr>
          <a:buFont typeface="Arial" panose="020B0604020202020204" pitchFamily="34" charset="0"/>
          <a:buChar char="•"/>
          <a:defRPr sz="1600" dirty="0"/>
        </a:defPPr>
      </a:lstStyle>
    </a:txDef>
  </a:objectDefaults>
  <a:extraClrSchemeLst/>
  <a:custClrLst>
    <a:custClr name="CSR Green">
      <a:srgbClr val="509E2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Warm Grey 90%">
      <a:srgbClr val="CFCAC4"/>
    </a:custClr>
    <a:custClr name="Warm Grey 80%">
      <a:srgbClr val="D5D0CB"/>
    </a:custClr>
    <a:custClr name="Warm Grey 70%">
      <a:srgbClr val="DAD6D1"/>
    </a:custClr>
    <a:custClr name="Warm Grey 60%">
      <a:srgbClr val="DFDCD8"/>
    </a:custClr>
    <a:custClr name="Warm Grey 40%">
      <a:srgbClr val="EAE7E5"/>
    </a:custClr>
    <a:custClr name="Warm Grey 30%">
      <a:srgbClr val="EFEDEB"/>
    </a:custClr>
    <a:custClr name="Warm Grey 20%">
      <a:srgbClr val="F4F3F2"/>
    </a:custClr>
    <a:custClr name="Warm Grey 10%">
      <a:srgbClr val="FAF9F8"/>
    </a:custClr>
    <a:custClr>
      <a:srgbClr val="FFFFFF"/>
    </a:custClr>
    <a:custClr>
      <a:srgbClr val="FFFFFF"/>
    </a:custClr>
    <a:custClr name="Infographic Red 01">
      <a:srgbClr val="E5444B"/>
    </a:custClr>
    <a:custClr name="Infographic Red 02">
      <a:srgbClr val="F2716C"/>
    </a:custClr>
    <a:custClr name="Infographic Red 03">
      <a:srgbClr val="F6958D"/>
    </a:custClr>
    <a:custClr name="Infographic Red 04">
      <a:srgbClr val="FBC7BC"/>
    </a:custClr>
    <a:custClr name="Infographic Red 05">
      <a:srgbClr val="FCE3DC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Infographic Green 01">
      <a:srgbClr val="66B553"/>
    </a:custClr>
    <a:custClr name="Infographic Green 02">
      <a:srgbClr val="83C06F"/>
    </a:custClr>
    <a:custClr name="Infographic Green 03">
      <a:srgbClr val="90C685"/>
    </a:custClr>
    <a:custClr name="Infographic Green 04">
      <a:srgbClr val="C1DEBA"/>
    </a:custClr>
    <a:custClr name="Infographic Green 05">
      <a:srgbClr val="E1EFE3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Status Indicator Yellow">
      <a:srgbClr val="FFC928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:thm15="http://schemas.microsoft.com/office/thememl/2012/main" name="DPDgroup_PPT_16zu9_Master_K16_V10.potx" id="{536D4090-0938-496A-B69E-514BF724ABF1}" vid="{246B99B2-7D44-419E-ADE4-FC69717FD87B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B3C0AD053BCB4E870AFA6108C7D682" ma:contentTypeVersion="12" ma:contentTypeDescription="Create a new document." ma:contentTypeScope="" ma:versionID="9be174dfd888936122a937d84622c80a">
  <xsd:schema xmlns:xsd="http://www.w3.org/2001/XMLSchema" xmlns:xs="http://www.w3.org/2001/XMLSchema" xmlns:p="http://schemas.microsoft.com/office/2006/metadata/properties" xmlns:ns3="a374aede-3cd3-4f2a-bc00-591f6f28bd00" xmlns:ns4="0462dfaa-216b-4901-9dc8-4a26f7c99d9a" targetNamespace="http://schemas.microsoft.com/office/2006/metadata/properties" ma:root="true" ma:fieldsID="3b71c7e17215fb91ede7e9980dc8aed8" ns3:_="" ns4:_="">
    <xsd:import namespace="a374aede-3cd3-4f2a-bc00-591f6f28bd00"/>
    <xsd:import namespace="0462dfaa-216b-4901-9dc8-4a26f7c99d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74aede-3cd3-4f2a-bc00-591f6f28bd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62dfaa-216b-4901-9dc8-4a26f7c99d9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DE9F7F-E148-4166-BDA7-BC79359E5A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3F703E-5E87-4352-B03F-8E6487688923}">
  <ds:schemaRefs>
    <ds:schemaRef ds:uri="0462dfaa-216b-4901-9dc8-4a26f7c99d9a"/>
    <ds:schemaRef ds:uri="a374aede-3cd3-4f2a-bc00-591f6f28bd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3DF1293-5B64-4510-8D54-748CF78A0C4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  <ds:schemaRef ds:uri="0462dfaa-216b-4901-9dc8-4a26f7c99d9a"/>
    <ds:schemaRef ds:uri="a374aede-3cd3-4f2a-bc00-591f6f28bd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429</Words>
  <Application>Microsoft Office PowerPoint</Application>
  <PresentationFormat>Presentazione su schermo (16:9)</PresentationFormat>
  <Paragraphs>74</Paragraphs>
  <Slides>14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2" baseType="lpstr">
      <vt:lpstr>Helvetica Neue</vt:lpstr>
      <vt:lpstr>Pluto Sans DPD PPT ExtraLight</vt:lpstr>
      <vt:lpstr>Wingdings</vt:lpstr>
      <vt:lpstr>Pluto Sans DPD PPT</vt:lpstr>
      <vt:lpstr>Pluto Sans DPD PPT Light</vt:lpstr>
      <vt:lpstr>Gill Sans</vt:lpstr>
      <vt:lpstr>Arial</vt:lpstr>
      <vt:lpstr>DPD Group Slide Library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Natalia Kuzina</dc:creator>
  <cp:lastModifiedBy>Natalia Kuzina</cp:lastModifiedBy>
  <cp:revision>1</cp:revision>
  <cp:lastPrinted>2022-03-02T12:52:49Z</cp:lastPrinted>
  <dcterms:modified xsi:type="dcterms:W3CDTF">2022-10-26T13:52:58Z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0x01010072B3C0AD053BCB4E870AFA6108C7D682</vt:lpwstr>
  </property>
</Properties>
</file>